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7" r:id="rId4"/>
    <p:sldMasterId id="2147483688" r:id="rId5"/>
  </p:sldMasterIdLst>
  <p:notesMasterIdLst>
    <p:notesMasterId r:id="rId70"/>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Lst>
  <p:sldSz cx="9144000" cy="5143500" type="screen16x9"/>
  <p:notesSz cx="6858000" cy="9144000"/>
  <p:embeddedFontLst>
    <p:embeddedFont>
      <p:font typeface="Bebas Neue" panose="020B0606020202050201" pitchFamily="34" charset="0"/>
      <p:regular r:id="rId71"/>
    </p:embeddedFont>
    <p:embeddedFont>
      <p:font typeface="David" panose="020E0502060401010101" pitchFamily="34" charset="-79"/>
      <p:regular r:id="rId72"/>
      <p:bold r:id="rId73"/>
    </p:embeddedFont>
    <p:embeddedFont>
      <p:font typeface="Nunito Sans" pitchFamily="2" charset="0"/>
      <p:regular r:id="rId74"/>
    </p:embeddedFont>
    <p:embeddedFont>
      <p:font typeface="Open Sans" panose="020B0606030504020204" pitchFamily="34" charset="0"/>
      <p:regular r:id="rId75"/>
      <p:bold r:id="rId76"/>
      <p:italic r:id="rId77"/>
      <p:boldItalic r:id="rId78"/>
    </p:embeddedFont>
    <p:embeddedFont>
      <p:font typeface="Poppins" panose="00000500000000000000" pitchFamily="2" charset="0"/>
      <p:regular r:id="rId79"/>
      <p:bold r:id="rId80"/>
      <p:italic r:id="rId81"/>
      <p:boldItalic r:id="rId8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467C1FA-B1C7-A0C8-1556-051CDE49EA30}" name="Natasha Segal" initials="NS" userId="S::natasha.segal@weizmann.ac.il::7c7cd292-870d-4e71-a0cd-8c24533ac65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EA1C375-62F9-484A-9377-5A8456D5EC3A}">
  <a:tblStyle styleId="{8EA1C375-62F9-484A-9377-5A8456D5EC3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5335" autoAdjust="0"/>
  </p:normalViewPr>
  <p:slideViewPr>
    <p:cSldViewPr snapToGrid="0">
      <p:cViewPr varScale="1">
        <p:scale>
          <a:sx n="75" d="100"/>
          <a:sy n="75" d="100"/>
        </p:scale>
        <p:origin x="1420"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viewProps" Target="viewProp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font" Target="fonts/font4.fntdata"/><Relationship Id="rId79" Type="http://schemas.openxmlformats.org/officeDocument/2006/relationships/font" Target="fonts/font9.fntdata"/><Relationship Id="rId5" Type="http://schemas.openxmlformats.org/officeDocument/2006/relationships/slideMaster" Target="slideMasters/slideMaster2.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font" Target="fonts/font7.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font" Target="fonts/font2.fntdata"/><Relationship Id="rId80" Type="http://schemas.openxmlformats.org/officeDocument/2006/relationships/font" Target="fonts/font10.fntdata"/><Relationship Id="rId85"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notesMaster" Target="notesMasters/notesMaster1.xml"/><Relationship Id="rId75" Type="http://schemas.openxmlformats.org/officeDocument/2006/relationships/font" Target="fonts/font5.fntdata"/><Relationship Id="rId83"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font" Target="fonts/font3.fntdata"/><Relationship Id="rId78" Type="http://schemas.openxmlformats.org/officeDocument/2006/relationships/font" Target="fonts/font8.fntdata"/><Relationship Id="rId81" Type="http://schemas.openxmlformats.org/officeDocument/2006/relationships/font" Target="fonts/font11.fntdata"/><Relationship Id="rId86"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font" Target="fonts/font6.fntdata"/><Relationship Id="rId7" Type="http://schemas.openxmlformats.org/officeDocument/2006/relationships/slide" Target="slides/slide2.xml"/><Relationship Id="rId71" Type="http://schemas.openxmlformats.org/officeDocument/2006/relationships/font" Target="fonts/font1.fntdata"/><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microsoft.com/office/2018/10/relationships/authors" Target="authors.xml"/><Relationship Id="rId61" Type="http://schemas.openxmlformats.org/officeDocument/2006/relationships/slide" Target="slides/slide56.xml"/><Relationship Id="rId82"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shutterstock.com/image-photo/metal-saucepan-hot-liquid-on-table-601712675"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s://www.shutterstock.com/image-photo/water-glass-isolated-clipping-path-included-143805652" TargetMode="External"/><Relationship Id="rId4" Type="http://schemas.openxmlformats.org/officeDocument/2006/relationships/hyperlink" Target="https://www.shutterstock.com/image-photo/melting-ice-cubes-water-drops-on-1934606660"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meyda.education.gov.il/files/Pop/0files/mada-technology/Chativat-Beynayim/mifrat-7th.docx"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drive.google.com/file/d/16oLkFrUFruxq7xCA-py7Ox4Zfe2uahNH/view?usp=sharing"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drive.google.com/file/d/16oLkFrUFruxq7xCA-py7Ox4Zfe2uahNH/view"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meyda.education.gov.il/files/Pop/0files/mada-technology/Chativat-Beynayim/mifrat-7th.docx"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davidson.weizmann.ac.il/online/askexpert/earth_sci/%D7%9E%D7%94-%D7%94%D7%94%D7%91%D7%93%D7%9C-%D7%91%D7%99%D7%9F-%D7%A9%D7%9C%D7%92-%D7%9C%D7%91%D7%A8%D7%93-%D7%91%D7%9F?gclid=CjwKCAjwyNSoBhA9EiwA5aYlb2la5pcbu5kQnwQfy2XgwVwi4x8aCSf0iSA14qpqovlEOx1UhCP6kBoCnv0QAvD_BwE"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youtube.com/watch?v=5oWvQ4B7SiI"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drive.google.com/file/d/1BG0HbW5I12jtVOhpfpkUXKNZcR5j1S7Y/view?usp=sharing"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drive.google.com/file/d/1BG0HbW5I12jtVOhpfpkUXKNZcR5j1S7Y/view" TargetMode="Externa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davidson.weizmann.ac.il/online/sciencenews/%D7%A7%D7%A8%D7%97-%D7%9E%D7%A8%D7%97%D7%A3-%D7%91%D7%AA%D7%95%D7%9A-%D7%9E%D7%99%D7%9D"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shutterstock.com/image-vector/boiling-water-flat-pan-handles-set-1255899628"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www.shutterstock.com/image-photo/tel-aviv-skyline-aerial-photo-490804849"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lib.cet.ac.il/Pages/item.asp?item=2636"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davidson.weizmann.ac.il/online/sciencelab/%D7%9C%D7%97%D7%95%D7%AA-%D7%99%D7%95%D7%91%D7%A9-%D7%95%D7%A2%D7%95%D7%9E%D7%A1-%D7%97%D7%95%D7%9D"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space.gov.il/node/132126" TargetMode="External"/><Relationship Id="rId2" Type="http://schemas.openxmlformats.org/officeDocument/2006/relationships/slide" Target="../slides/slide31.xml"/><Relationship Id="rId1" Type="http://schemas.openxmlformats.org/officeDocument/2006/relationships/notesMaster" Target="../notesMasters/notesMaster1.xml"/><Relationship Id="rId4" Type="http://schemas.openxmlformats.org/officeDocument/2006/relationships/hyperlink" Target="https://lib.cet.ac.il/Pages/item.asp?item=5211" TargetMode="Externa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gov.il/he/departments/general/increase-rain" TargetMode="External"/><Relationship Id="rId2" Type="http://schemas.openxmlformats.org/officeDocument/2006/relationships/slide" Target="../slides/slide32.xml"/><Relationship Id="rId1" Type="http://schemas.openxmlformats.org/officeDocument/2006/relationships/notesMaster" Target="../notesMasters/notesMaster1.xml"/><Relationship Id="rId4" Type="http://schemas.openxmlformats.org/officeDocument/2006/relationships/hyperlink" Target="https://www.gov.il/he/pages/increase-rain" TargetMode="Externa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shutterstock.com/image-photo/view-galilee-mountains-sea-kinneret-111420506"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shutterstock.com/image-photo/dead-sea-seashore-palm-trees-mountains-463528040"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www.water.org.il/%D7%9E%D7%99-%D7%AA%D7%94%D7%95%D7%9D/" TargetMode="External"/><Relationship Id="rId2" Type="http://schemas.openxmlformats.org/officeDocument/2006/relationships/slide" Target="../slides/slide47.xml"/><Relationship Id="rId1" Type="http://schemas.openxmlformats.org/officeDocument/2006/relationships/notesMaster" Target="../notesMasters/notesMaster1.xml"/><Relationship Id="rId4" Type="http://schemas.openxmlformats.org/officeDocument/2006/relationships/hyperlink" Target="https://water.org.il/%D7%9E%D7%99-%D7%AA%D7%94%D7%95%D7%9D/" TargetMode="Externa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260001b7f93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260001b7f93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25db1de5bbf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25db1de5bbf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a:t>נותרו 8 מ"ל מים בתוך הקערה שהם 0.8% מהמים בכדור הארץ</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27475e1c7d9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27475e1c7d9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sz="1300" dirty="0">
                <a:latin typeface="Calibri"/>
                <a:ea typeface="Calibri"/>
                <a:cs typeface="Calibri"/>
                <a:sym typeface="Calibri"/>
              </a:rPr>
              <a:t>נותרו 8 מ"ל מים בתוך הקערה שהם 0.8% </a:t>
            </a:r>
            <a:r>
              <a:rPr lang="he-IL" sz="1300" dirty="0">
                <a:latin typeface="Calibri"/>
                <a:ea typeface="Calibri"/>
                <a:cs typeface="Calibri"/>
                <a:sym typeface="Calibri"/>
              </a:rPr>
              <a:t> </a:t>
            </a:r>
            <a:r>
              <a:rPr lang="en" sz="1300" dirty="0">
                <a:latin typeface="Calibri"/>
                <a:ea typeface="Calibri"/>
                <a:cs typeface="Calibri"/>
                <a:sym typeface="Calibri"/>
              </a:rPr>
              <a:t>מהמים בכדור הארץ, שהם זמינים עבורנו לשתיה, השקיה, מקלחות וכל שימוש אחר של בני האדם.</a:t>
            </a:r>
            <a:br>
              <a:rPr lang="en" sz="1300" dirty="0">
                <a:latin typeface="Calibri"/>
                <a:ea typeface="Calibri"/>
                <a:cs typeface="Calibri"/>
                <a:sym typeface="Calibri"/>
              </a:rPr>
            </a:br>
            <a:r>
              <a:rPr lang="en" sz="1300" dirty="0">
                <a:solidFill>
                  <a:schemeClr val="dk1"/>
                </a:solidFill>
                <a:latin typeface="Calibri"/>
                <a:ea typeface="Calibri"/>
                <a:cs typeface="Calibri"/>
                <a:sym typeface="Calibri"/>
              </a:rPr>
              <a:t>כעת בואו ננסה להציג את הנתונים של כל גופי המים אותם ציינו בגרף</a:t>
            </a:r>
            <a:r>
              <a:rPr lang="he-IL" sz="1300" dirty="0">
                <a:solidFill>
                  <a:schemeClr val="dk1"/>
                </a:solidFill>
                <a:latin typeface="Calibri"/>
                <a:ea typeface="Calibri"/>
                <a:cs typeface="Calibri"/>
                <a:sym typeface="Calibri"/>
              </a:rPr>
              <a:t>: </a:t>
            </a:r>
            <a:r>
              <a:rPr lang="en" sz="1300" b="1" dirty="0">
                <a:solidFill>
                  <a:schemeClr val="dk1"/>
                </a:solidFill>
                <a:latin typeface="Calibri"/>
                <a:ea typeface="Calibri"/>
                <a:cs typeface="Calibri"/>
                <a:sym typeface="Calibri"/>
              </a:rPr>
              <a:t>אוקיינוסים, אגמים מלוחים, קרחונים, מים זמינים</a:t>
            </a:r>
            <a:endParaRPr sz="1300" dirty="0">
              <a:latin typeface="Calibri"/>
              <a:ea typeface="Calibri"/>
              <a:cs typeface="Calibri"/>
              <a:sym typeface="Calibri"/>
            </a:endParaRPr>
          </a:p>
          <a:p>
            <a:pPr marL="0" lvl="0" indent="0" algn="r" rtl="1">
              <a:spcBef>
                <a:spcPts val="0"/>
              </a:spcBef>
              <a:spcAft>
                <a:spcPts val="0"/>
              </a:spcAft>
              <a:buNone/>
            </a:pPr>
            <a:r>
              <a:rPr lang="en" sz="1300" dirty="0">
                <a:latin typeface="Calibri"/>
                <a:ea typeface="Calibri"/>
                <a:cs typeface="Calibri"/>
                <a:sym typeface="Calibri"/>
              </a:rPr>
              <a:t>גרף עוגה מתאים מאוד במקרה זה, כיוון שאנו רוצים לדעת את החלק של המים הזמינים מתוך סך כל המים ע"פ כדוה"א </a:t>
            </a:r>
            <a:r>
              <a:rPr lang="he-IL" sz="1300" dirty="0">
                <a:latin typeface="Calibri"/>
                <a:ea typeface="Calibri"/>
                <a:cs typeface="Calibri"/>
                <a:sym typeface="Calibri"/>
              </a:rPr>
              <a:t>(</a:t>
            </a:r>
            <a:r>
              <a:rPr lang="en" sz="1300" dirty="0">
                <a:latin typeface="Calibri"/>
                <a:ea typeface="Calibri"/>
                <a:cs typeface="Calibri"/>
                <a:sym typeface="Calibri"/>
              </a:rPr>
              <a:t>השלם</a:t>
            </a:r>
            <a:r>
              <a:rPr lang="he-IL" sz="1300" dirty="0">
                <a:latin typeface="Calibri"/>
                <a:ea typeface="Calibri"/>
                <a:cs typeface="Calibri"/>
                <a:sym typeface="Calibri"/>
              </a:rPr>
              <a:t>)</a:t>
            </a:r>
            <a:endParaRPr sz="1300" dirty="0">
              <a:latin typeface="Calibri"/>
              <a:ea typeface="Calibri"/>
              <a:cs typeface="Calibri"/>
              <a:sym typeface="Calibri"/>
            </a:endParaRPr>
          </a:p>
          <a:p>
            <a:pPr marL="0" lvl="0" indent="0" algn="r" rtl="1">
              <a:spcBef>
                <a:spcPts val="0"/>
              </a:spcBef>
              <a:spcAft>
                <a:spcPts val="0"/>
              </a:spcAft>
              <a:buNone/>
            </a:pPr>
            <a:r>
              <a:rPr lang="en" sz="1300" dirty="0">
                <a:latin typeface="Calibri"/>
                <a:ea typeface="Calibri"/>
                <a:cs typeface="Calibri"/>
                <a:sym typeface="Calibri"/>
              </a:rPr>
              <a:t>לאחר שתלמידים יכינו בעצמם גרף, ניתן להציג את גרף העוגה הבא.</a:t>
            </a:r>
            <a:endParaRPr sz="1300" dirty="0">
              <a:latin typeface="Calibri"/>
              <a:ea typeface="Calibri"/>
              <a:cs typeface="Calibri"/>
              <a:sym typeface="Calibri"/>
            </a:endParaRPr>
          </a:p>
          <a:p>
            <a:pPr marL="0" lvl="0" indent="0" algn="r" rtl="1">
              <a:spcBef>
                <a:spcPts val="0"/>
              </a:spcBef>
              <a:spcAft>
                <a:spcPts val="0"/>
              </a:spcAft>
              <a:buNone/>
            </a:pPr>
            <a:r>
              <a:rPr lang="en" sz="1300" dirty="0">
                <a:latin typeface="Calibri"/>
                <a:ea typeface="Calibri"/>
                <a:cs typeface="Calibri"/>
                <a:sym typeface="Calibri"/>
              </a:rPr>
              <a:t>ממחיש לנו איזה חלק קטן יחסית ע"פ כדוה"א הם המים שאנו יכולים להשתמש בהם</a:t>
            </a:r>
            <a:endParaRPr sz="1300" dirty="0">
              <a:latin typeface="Calibri"/>
              <a:ea typeface="Calibri"/>
              <a:cs typeface="Calibri"/>
              <a:sym typeface="Calibri"/>
            </a:endParaRPr>
          </a:p>
          <a:p>
            <a:pPr marL="0" lvl="0" indent="0" algn="r" rtl="1">
              <a:spcBef>
                <a:spcPts val="0"/>
              </a:spcBef>
              <a:spcAft>
                <a:spcPts val="0"/>
              </a:spcAft>
              <a:buNone/>
            </a:pPr>
            <a:endParaRPr sz="1300" dirty="0">
              <a:latin typeface="Calibri"/>
              <a:ea typeface="Calibri"/>
              <a:cs typeface="Calibri"/>
              <a:sym typeface="Calibri"/>
            </a:endParaRPr>
          </a:p>
          <a:p>
            <a:pPr marL="0" lvl="0" indent="0" algn="r" rtl="1">
              <a:spcBef>
                <a:spcPts val="0"/>
              </a:spcBef>
              <a:spcAft>
                <a:spcPts val="0"/>
              </a:spcAft>
              <a:buNone/>
            </a:pPr>
            <a:endParaRPr sz="1300" dirty="0">
              <a:latin typeface="Calibri"/>
              <a:ea typeface="Calibri"/>
              <a:cs typeface="Calibri"/>
              <a:sym typeface="Calibri"/>
            </a:endParaRPr>
          </a:p>
          <a:p>
            <a:pPr marL="0" lvl="0" indent="0" algn="r" rtl="1">
              <a:spcBef>
                <a:spcPts val="0"/>
              </a:spcBef>
              <a:spcAft>
                <a:spcPts val="0"/>
              </a:spcAft>
              <a:buNone/>
            </a:pPr>
            <a:endParaRPr sz="1300" dirty="0">
              <a:latin typeface="Calibri"/>
              <a:ea typeface="Calibri"/>
              <a:cs typeface="Calibri"/>
              <a:sym typeface="Calibri"/>
            </a:endParaRPr>
          </a:p>
          <a:p>
            <a:pPr marL="0" lvl="0" indent="0" algn="r" rtl="1">
              <a:spcBef>
                <a:spcPts val="0"/>
              </a:spcBef>
              <a:spcAft>
                <a:spcPts val="0"/>
              </a:spcAft>
              <a:buNone/>
            </a:pPr>
            <a:endParaRPr sz="1300" dirty="0">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2864b85317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2864b85317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a:t>ממחיש לנו איזה חלק קטן יחסית ע"פ כדוה"א הם המים שאנו יכולים להשתמש בהם. </a:t>
            </a:r>
            <a:endParaRPr/>
          </a:p>
          <a:p>
            <a:pPr marL="0" lvl="0" indent="0" algn="r" rtl="1">
              <a:spcBef>
                <a:spcPts val="0"/>
              </a:spcBef>
              <a:spcAft>
                <a:spcPts val="0"/>
              </a:spcAft>
              <a:buNone/>
            </a:pPr>
            <a:endParaRPr/>
          </a:p>
          <a:p>
            <a:pPr marL="0" lvl="0" indent="0" algn="r" rtl="1">
              <a:spcBef>
                <a:spcPts val="0"/>
              </a:spcBef>
              <a:spcAft>
                <a:spcPts val="0"/>
              </a:spcAft>
              <a:buNone/>
            </a:pPr>
            <a:endParaRPr/>
          </a:p>
          <a:p>
            <a:pPr marL="0" lvl="0" indent="0" algn="r" rtl="1">
              <a:spcBef>
                <a:spcPts val="0"/>
              </a:spcBef>
              <a:spcAft>
                <a:spcPts val="0"/>
              </a:spcAft>
              <a:buNone/>
            </a:pPr>
            <a:endParaRPr/>
          </a:p>
          <a:p>
            <a:pPr marL="0" lvl="0" indent="0" algn="r" rtl="1">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25db1de5bbf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25db1de5bbf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r" rtl="1">
              <a:buNone/>
            </a:pPr>
            <a:r>
              <a:rPr lang="en" sz="1300" dirty="0"/>
              <a:t>לאחר ההשערה, כדאי לעשות ניסוי למדידת נפח של מוצקים (גם צורה הנדסית וגם צורה ללא צורה הנדסית) - ניתן להשתמש בספר הלימוד של כיתה ז' לאחר שמדדו נפח.</a:t>
            </a:r>
            <a:endParaRPr lang="en-US" sz="1300" dirty="0"/>
          </a:p>
          <a:p>
            <a:pPr marL="0" lvl="0" indent="0" algn="r" rtl="1">
              <a:spcBef>
                <a:spcPts val="0"/>
              </a:spcBef>
              <a:spcAft>
                <a:spcPts val="0"/>
              </a:spcAft>
              <a:buNone/>
            </a:pPr>
            <a:r>
              <a:rPr lang="en" sz="1300" dirty="0"/>
              <a:t>לשאול - האם כך ניתן למדוד נפח של קרחון? לא בדיוק כי הוא בולט החוצה, ולא ניתן להוציא אותו רגע כדי לחשב את נפח המים לפני שנכנס....</a:t>
            </a:r>
            <a:endParaRPr sz="1300" dirty="0"/>
          </a:p>
          <a:p>
            <a:pPr marL="0" indent="0" algn="r" rtl="1">
              <a:buNone/>
            </a:pPr>
            <a:r>
              <a:rPr lang="en" sz="1300" dirty="0"/>
              <a:t>*למורה - כדי לדעת מה הנפח של קרחון יש שיטה בסיסית שעוסקת במדידה של מימדים שניתן למדוד להעריך, כמו השטח שהקרחון תופס ועוד, ובעזרת אלגוריתמים ניתן רק </a:t>
            </a:r>
            <a:r>
              <a:rPr lang="en" sz="1300" b="1" dirty="0"/>
              <a:t>להעריך</a:t>
            </a:r>
            <a:r>
              <a:rPr lang="en" sz="1300" dirty="0"/>
              <a:t> את נפחו.</a:t>
            </a:r>
            <a:endParaRPr sz="1300" dirty="0"/>
          </a:p>
          <a:p>
            <a:pPr marL="0" lvl="0" indent="0" algn="r" rtl="1">
              <a:spcBef>
                <a:spcPts val="0"/>
              </a:spcBef>
              <a:spcAft>
                <a:spcPts val="0"/>
              </a:spcAft>
              <a:buNone/>
            </a:pPr>
            <a:endParaRPr lang="en" sz="1300" dirty="0"/>
          </a:p>
          <a:p>
            <a:pPr marL="0" indent="0" algn="r" rtl="1">
              <a:buNone/>
            </a:pPr>
            <a:r>
              <a:rPr lang="en" sz="1300" dirty="0"/>
              <a:t>התנסות מעשית - ספר מטח, מדעי החומר, כיתה ז': עמ' 60 – 63 (נפח מתחיל בעמ' 57 – 59)</a:t>
            </a:r>
          </a:p>
          <a:p>
            <a:pPr marL="0" lvl="0" indent="0" algn="r" rtl="1">
              <a:spcBef>
                <a:spcPts val="0"/>
              </a:spcBef>
              <a:spcAft>
                <a:spcPts val="0"/>
              </a:spcAft>
              <a:buNone/>
            </a:pPr>
            <a:endParaRPr sz="1300" dirty="0"/>
          </a:p>
          <a:p>
            <a:pPr marL="0" indent="0" algn="l" rtl="1">
              <a:buNone/>
            </a:pPr>
            <a:endParaRPr lang="en-US" sz="1300" dirty="0"/>
          </a:p>
          <a:p>
            <a:pPr marL="0" indent="0" algn="l" rtl="1">
              <a:buNone/>
            </a:pPr>
            <a:endParaRPr lang="en-US" sz="13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25db1de5bbf_0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5" name="Google Shape;335;g25db1de5bbf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r" rtl="1">
              <a:buNone/>
            </a:pPr>
            <a:r>
              <a:rPr lang="en-US" dirty="0"/>
              <a:t>כותבים במחברות מים בשלושת מצבי הצבירה השונים ומוסיפים דוגמאות נוספות אם יש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25f47b710ec_0_2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25f47b710ec_0_2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sz="1300" dirty="0">
                <a:solidFill>
                  <a:schemeClr val="dk1"/>
                </a:solidFill>
                <a:latin typeface="Calibri"/>
                <a:ea typeface="Calibri"/>
                <a:cs typeface="Calibri"/>
                <a:sym typeface="Calibri"/>
              </a:rPr>
              <a:t>מים בשלושת מצבי הצבירה - מאקרו. ניתן להדגים בכיתה את שלושת מצבי הצבירה באמצעות הבאה לכיתה של קומקום מים רותחים, כוס מים מהברז וקוביית קרח. אבל ניתן גם לוותר על ההדגמה עצמה ורק לערוך דיון עם התלמידים. </a:t>
            </a:r>
            <a:endParaRPr sz="1300" dirty="0">
              <a:solidFill>
                <a:schemeClr val="dk1"/>
              </a:solidFill>
              <a:latin typeface="Calibri"/>
              <a:ea typeface="Calibri"/>
              <a:cs typeface="Calibri"/>
              <a:sym typeface="Calibri"/>
            </a:endParaRPr>
          </a:p>
          <a:p>
            <a:pPr marL="457200" lvl="0" indent="-311150" algn="r" rtl="1">
              <a:spcBef>
                <a:spcPts val="0"/>
              </a:spcBef>
              <a:spcAft>
                <a:spcPts val="0"/>
              </a:spcAft>
              <a:buClr>
                <a:schemeClr val="dk1"/>
              </a:buClr>
              <a:buSzPts val="1300"/>
              <a:buFont typeface="Calibri"/>
              <a:buAutoNum type="arabicPeriod"/>
            </a:pPr>
            <a:r>
              <a:rPr lang="en" sz="1300" dirty="0">
                <a:solidFill>
                  <a:schemeClr val="dk1"/>
                </a:solidFill>
                <a:latin typeface="Calibri"/>
                <a:ea typeface="Calibri"/>
                <a:cs typeface="Calibri"/>
                <a:sym typeface="Calibri"/>
              </a:rPr>
              <a:t>גז - נסו לגעת באדי מים - האם אתם מרגישים משהו? האם ניתן להזיז את האדים? תשובה: אדי מים יזוזו ברגע שניגע בהם, ולא ניתן לחוש בהם (אולי רק בטמפ' הגבוהה של אדי מים של מים שבושלו או חוממו זה עתה) - חשוב להסביר שיש אדי מים באוויר כל הזמן</a:t>
            </a:r>
            <a:r>
              <a:rPr lang="he-IL" sz="1300" dirty="0">
                <a:solidFill>
                  <a:schemeClr val="dk1"/>
                </a:solidFill>
                <a:latin typeface="Calibri"/>
                <a:ea typeface="Calibri"/>
                <a:cs typeface="Calibri"/>
                <a:sym typeface="Calibri"/>
              </a:rPr>
              <a:t>, </a:t>
            </a:r>
            <a:r>
              <a:rPr lang="en" sz="1300" dirty="0">
                <a:solidFill>
                  <a:schemeClr val="dk1"/>
                </a:solidFill>
                <a:latin typeface="Calibri"/>
                <a:ea typeface="Calibri"/>
                <a:cs typeface="Calibri"/>
                <a:sym typeface="Calibri"/>
              </a:rPr>
              <a:t>לעיתים לחות גבוהה יותר ולעיתים נמוכה יותר</a:t>
            </a:r>
            <a:r>
              <a:rPr lang="he-IL" sz="1300" dirty="0">
                <a:solidFill>
                  <a:schemeClr val="dk1"/>
                </a:solidFill>
                <a:latin typeface="Calibri"/>
                <a:ea typeface="Calibri"/>
                <a:cs typeface="Calibri"/>
                <a:sym typeface="Calibri"/>
              </a:rPr>
              <a:t>.</a:t>
            </a:r>
            <a:endParaRPr sz="1300" dirty="0">
              <a:solidFill>
                <a:schemeClr val="dk1"/>
              </a:solidFill>
              <a:latin typeface="Calibri"/>
              <a:ea typeface="Calibri"/>
              <a:cs typeface="Calibri"/>
              <a:sym typeface="Calibri"/>
            </a:endParaRPr>
          </a:p>
          <a:p>
            <a:pPr marL="457200" lvl="0" indent="-311150" algn="r" rtl="1">
              <a:spcBef>
                <a:spcPts val="0"/>
              </a:spcBef>
              <a:spcAft>
                <a:spcPts val="0"/>
              </a:spcAft>
              <a:buClr>
                <a:schemeClr val="dk1"/>
              </a:buClr>
              <a:buSzPts val="1300"/>
              <a:buFont typeface="Calibri"/>
              <a:buAutoNum type="arabicPeriod"/>
            </a:pPr>
            <a:r>
              <a:rPr lang="en" sz="1300" dirty="0">
                <a:solidFill>
                  <a:schemeClr val="dk1"/>
                </a:solidFill>
                <a:latin typeface="Calibri"/>
                <a:ea typeface="Calibri"/>
                <a:cs typeface="Calibri"/>
                <a:sym typeface="Calibri"/>
              </a:rPr>
              <a:t>נוזל - נסו להכניס אצבע לתוך כוס מים - האם זה אפשרי? מה קורה למים? תשובה: מים ישנו את צורתם ברגע שנכניס אצבע או כפית.</a:t>
            </a:r>
            <a:endParaRPr sz="1300" dirty="0">
              <a:solidFill>
                <a:schemeClr val="dk1"/>
              </a:solidFill>
              <a:latin typeface="Calibri"/>
              <a:ea typeface="Calibri"/>
              <a:cs typeface="Calibri"/>
              <a:sym typeface="Calibri"/>
            </a:endParaRPr>
          </a:p>
          <a:p>
            <a:pPr marL="457200" lvl="0" indent="-311150" algn="r" rtl="1">
              <a:spcBef>
                <a:spcPts val="0"/>
              </a:spcBef>
              <a:spcAft>
                <a:spcPts val="0"/>
              </a:spcAft>
              <a:buClr>
                <a:schemeClr val="dk1"/>
              </a:buClr>
              <a:buSzPts val="1300"/>
              <a:buFont typeface="Calibri"/>
              <a:buAutoNum type="arabicPeriod"/>
            </a:pPr>
            <a:r>
              <a:rPr lang="en" sz="1300" dirty="0">
                <a:solidFill>
                  <a:schemeClr val="dk1"/>
                </a:solidFill>
                <a:latin typeface="Calibri"/>
                <a:ea typeface="Calibri"/>
                <a:cs typeface="Calibri"/>
                <a:sym typeface="Calibri"/>
              </a:rPr>
              <a:t>מוצק -נסו להכניס אצבע לתוך מים מוצקים </a:t>
            </a:r>
            <a:r>
              <a:rPr lang="he-IL" sz="1300" dirty="0">
                <a:solidFill>
                  <a:schemeClr val="dk1"/>
                </a:solidFill>
                <a:latin typeface="Calibri"/>
                <a:ea typeface="Calibri"/>
                <a:cs typeface="Calibri"/>
                <a:sym typeface="Calibri"/>
              </a:rPr>
              <a:t>(</a:t>
            </a:r>
            <a:r>
              <a:rPr lang="en" sz="1300" dirty="0">
                <a:solidFill>
                  <a:schemeClr val="dk1"/>
                </a:solidFill>
                <a:latin typeface="Calibri"/>
                <a:ea typeface="Calibri"/>
                <a:cs typeface="Calibri"/>
                <a:sym typeface="Calibri"/>
              </a:rPr>
              <a:t>קרח</a:t>
            </a:r>
            <a:r>
              <a:rPr lang="he-IL" sz="1300" dirty="0">
                <a:solidFill>
                  <a:schemeClr val="dk1"/>
                </a:solidFill>
                <a:latin typeface="Calibri"/>
                <a:ea typeface="Calibri"/>
                <a:cs typeface="Calibri"/>
                <a:sym typeface="Calibri"/>
              </a:rPr>
              <a:t>)- </a:t>
            </a:r>
            <a:r>
              <a:rPr lang="en" sz="1300" dirty="0">
                <a:solidFill>
                  <a:schemeClr val="dk1"/>
                </a:solidFill>
                <a:latin typeface="Calibri"/>
                <a:ea typeface="Calibri"/>
                <a:cs typeface="Calibri"/>
                <a:sym typeface="Calibri"/>
              </a:rPr>
              <a:t>האם זה אפשרי? תשובה:  לא ניתן להכניס אצבע לתוך מוצק.</a:t>
            </a:r>
            <a:endParaRPr sz="1300" dirty="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300" dirty="0">
                <a:solidFill>
                  <a:schemeClr val="dk1"/>
                </a:solidFill>
                <a:latin typeface="Calibri"/>
                <a:ea typeface="Calibri"/>
                <a:cs typeface="Calibri"/>
                <a:sym typeface="Calibri"/>
              </a:rPr>
              <a:t>כדאי לסכם על תכונות מצבי הצבירה - אם יש צורך, ניתן להרחיב </a:t>
            </a:r>
            <a:r>
              <a:rPr lang="he-IL" sz="1300" dirty="0">
                <a:solidFill>
                  <a:schemeClr val="dk1"/>
                </a:solidFill>
                <a:latin typeface="Calibri"/>
                <a:ea typeface="Calibri"/>
                <a:cs typeface="Calibri"/>
                <a:sym typeface="Calibri"/>
              </a:rPr>
              <a:t>(</a:t>
            </a:r>
            <a:r>
              <a:rPr lang="en" sz="1300" dirty="0">
                <a:solidFill>
                  <a:schemeClr val="dk1"/>
                </a:solidFill>
                <a:latin typeface="Calibri"/>
                <a:ea typeface="Calibri"/>
                <a:cs typeface="Calibri"/>
                <a:sym typeface="Calibri"/>
              </a:rPr>
              <a:t>אפשר מספר הלימוד</a:t>
            </a:r>
            <a:r>
              <a:rPr lang="he-IL" sz="1300" dirty="0">
                <a:solidFill>
                  <a:schemeClr val="dk1"/>
                </a:solidFill>
                <a:latin typeface="Calibri"/>
                <a:ea typeface="Calibri"/>
                <a:cs typeface="Calibri"/>
                <a:sym typeface="Calibri"/>
              </a:rPr>
              <a:t>).</a:t>
            </a:r>
            <a:endParaRPr sz="1300" dirty="0">
              <a:solidFill>
                <a:schemeClr val="dk1"/>
              </a:solidFill>
              <a:latin typeface="Calibri"/>
              <a:ea typeface="Calibri"/>
              <a:cs typeface="Calibri"/>
              <a:sym typeface="Calibri"/>
            </a:endParaRPr>
          </a:p>
          <a:p>
            <a:pPr marL="0" lvl="0" indent="0" algn="r" rtl="1">
              <a:spcBef>
                <a:spcPts val="0"/>
              </a:spcBef>
              <a:spcAft>
                <a:spcPts val="0"/>
              </a:spcAft>
              <a:buNone/>
            </a:pPr>
            <a:endParaRPr sz="1300" dirty="0">
              <a:latin typeface="Calibri"/>
              <a:ea typeface="Calibri"/>
              <a:cs typeface="Calibri"/>
              <a:sym typeface="Calibri"/>
            </a:endParaRPr>
          </a:p>
          <a:p>
            <a:pPr marL="0" lvl="0" indent="0" algn="r" rtl="1">
              <a:spcBef>
                <a:spcPts val="0"/>
              </a:spcBef>
              <a:spcAft>
                <a:spcPts val="0"/>
              </a:spcAft>
              <a:buNone/>
            </a:pPr>
            <a:r>
              <a:rPr lang="en" sz="1300" dirty="0">
                <a:latin typeface="Calibri"/>
                <a:ea typeface="Calibri"/>
                <a:cs typeface="Calibri"/>
                <a:sym typeface="Calibri"/>
              </a:rPr>
              <a:t>*מאקרו - גדול - מה שנראה לעין</a:t>
            </a:r>
            <a:endParaRPr sz="1300" dirty="0">
              <a:latin typeface="Calibri"/>
              <a:ea typeface="Calibri"/>
              <a:cs typeface="Calibri"/>
              <a:sym typeface="Calibri"/>
            </a:endParaRPr>
          </a:p>
          <a:p>
            <a:pPr marL="0" lvl="0" indent="0" algn="r" rtl="1">
              <a:spcBef>
                <a:spcPts val="0"/>
              </a:spcBef>
              <a:spcAft>
                <a:spcPts val="0"/>
              </a:spcAft>
              <a:buNone/>
            </a:pPr>
            <a:r>
              <a:rPr lang="en" sz="1300" dirty="0">
                <a:latin typeface="Calibri"/>
                <a:ea typeface="Calibri"/>
                <a:cs typeface="Calibri"/>
                <a:sym typeface="Calibri"/>
              </a:rPr>
              <a:t>*מיקרו - ברמת המיקרוסקופית, שלא ניתן לראות בעין</a:t>
            </a:r>
            <a:endParaRPr sz="1300" dirty="0">
              <a:latin typeface="Calibri"/>
              <a:ea typeface="Calibri"/>
              <a:cs typeface="Calibri"/>
              <a:sym typeface="Calibri"/>
            </a:endParaRPr>
          </a:p>
          <a:p>
            <a:pPr marL="0" lvl="0" indent="0" algn="r" rtl="1">
              <a:spcBef>
                <a:spcPts val="0"/>
              </a:spcBef>
              <a:spcAft>
                <a:spcPts val="0"/>
              </a:spcAft>
              <a:buNone/>
            </a:pPr>
            <a:endParaRPr sz="1300" dirty="0">
              <a:latin typeface="Calibri"/>
              <a:ea typeface="Calibri"/>
              <a:cs typeface="Calibri"/>
              <a:sym typeface="Calibri"/>
            </a:endParaRPr>
          </a:p>
          <a:p>
            <a:pPr marL="0" lvl="0" indent="0" algn="l" rtl="0">
              <a:spcBef>
                <a:spcPts val="0"/>
              </a:spcBef>
              <a:spcAft>
                <a:spcPts val="0"/>
              </a:spcAft>
              <a:buNone/>
            </a:pPr>
            <a:endParaRPr sz="1300" dirty="0">
              <a:latin typeface="Calibri"/>
              <a:ea typeface="Calibri"/>
              <a:cs typeface="Calibri"/>
              <a:sym typeface="Calibri"/>
            </a:endParaRPr>
          </a:p>
          <a:p>
            <a:pPr marL="0" lvl="0" indent="0" algn="l" rtl="0">
              <a:spcBef>
                <a:spcPts val="0"/>
              </a:spcBef>
              <a:spcAft>
                <a:spcPts val="0"/>
              </a:spcAft>
              <a:buNone/>
            </a:pPr>
            <a:r>
              <a:rPr lang="en" sz="1300" u="sng" dirty="0">
                <a:solidFill>
                  <a:schemeClr val="hlink"/>
                </a:solidFill>
                <a:latin typeface="Calibri"/>
                <a:ea typeface="Calibri"/>
                <a:cs typeface="Calibri"/>
                <a:sym typeface="Calibri"/>
                <a:hlinkClick r:id="rId3"/>
              </a:rPr>
              <a:t>https://www.shutterstock.com/image-photo/metal-saucepan-hot-liquid-on-table-601712675</a:t>
            </a:r>
            <a:r>
              <a:rPr lang="en" sz="1300" dirty="0">
                <a:latin typeface="Calibri"/>
                <a:ea typeface="Calibri"/>
                <a:cs typeface="Calibri"/>
                <a:sym typeface="Calibri"/>
              </a:rPr>
              <a:t> אדי מים</a:t>
            </a:r>
            <a:endParaRPr sz="1300" dirty="0">
              <a:latin typeface="Calibri"/>
              <a:ea typeface="Calibri"/>
              <a:cs typeface="Calibri"/>
              <a:sym typeface="Calibri"/>
            </a:endParaRPr>
          </a:p>
          <a:p>
            <a:pPr marL="0" lvl="0" indent="0" algn="l" rtl="0">
              <a:spcBef>
                <a:spcPts val="0"/>
              </a:spcBef>
              <a:spcAft>
                <a:spcPts val="0"/>
              </a:spcAft>
              <a:buNone/>
            </a:pPr>
            <a:r>
              <a:rPr lang="en" sz="1300" u="sng" dirty="0">
                <a:solidFill>
                  <a:schemeClr val="hlink"/>
                </a:solidFill>
                <a:latin typeface="Calibri"/>
                <a:ea typeface="Calibri"/>
                <a:cs typeface="Calibri"/>
                <a:sym typeface="Calibri"/>
                <a:hlinkClick r:id="rId4"/>
              </a:rPr>
              <a:t>https://www.shutterstock.com/image-photo/melting-ice-cubes-water-drops-on-1934606660</a:t>
            </a:r>
            <a:r>
              <a:rPr lang="en" sz="1300" dirty="0">
                <a:latin typeface="Calibri"/>
                <a:ea typeface="Calibri"/>
                <a:cs typeface="Calibri"/>
                <a:sym typeface="Calibri"/>
              </a:rPr>
              <a:t> קרח</a:t>
            </a:r>
            <a:endParaRPr sz="1300" dirty="0">
              <a:latin typeface="Calibri"/>
              <a:ea typeface="Calibri"/>
              <a:cs typeface="Calibri"/>
              <a:sym typeface="Calibri"/>
            </a:endParaRPr>
          </a:p>
          <a:p>
            <a:pPr marL="0" lvl="0" indent="0" algn="l" rtl="0">
              <a:spcBef>
                <a:spcPts val="0"/>
              </a:spcBef>
              <a:spcAft>
                <a:spcPts val="0"/>
              </a:spcAft>
              <a:buNone/>
            </a:pPr>
            <a:r>
              <a:rPr lang="en" sz="1300" u="sng" dirty="0">
                <a:solidFill>
                  <a:schemeClr val="hlink"/>
                </a:solidFill>
                <a:latin typeface="Calibri"/>
                <a:ea typeface="Calibri"/>
                <a:cs typeface="Calibri"/>
                <a:sym typeface="Calibri"/>
                <a:hlinkClick r:id="rId5"/>
              </a:rPr>
              <a:t>https://www.shutterstock.com/image-photo/water-glass-isolated-clipping-path-included-143805652</a:t>
            </a:r>
            <a:r>
              <a:rPr lang="en" sz="1300" dirty="0">
                <a:latin typeface="Calibri"/>
                <a:ea typeface="Calibri"/>
                <a:cs typeface="Calibri"/>
                <a:sym typeface="Calibri"/>
              </a:rPr>
              <a:t> כוס מים</a:t>
            </a:r>
            <a:endParaRPr sz="1300" dirty="0">
              <a:latin typeface="Calibri"/>
              <a:ea typeface="Calibri"/>
              <a:cs typeface="Calibri"/>
              <a:sym typeface="Calibri"/>
            </a:endParaRPr>
          </a:p>
          <a:p>
            <a:pPr marL="0" lvl="0" indent="0" algn="l" rtl="0">
              <a:spcBef>
                <a:spcPts val="0"/>
              </a:spcBef>
              <a:spcAft>
                <a:spcPts val="0"/>
              </a:spcAft>
              <a:buNone/>
            </a:pPr>
            <a:endParaRPr sz="1300" dirty="0">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2847d984241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5" name="Google Shape;365;g2847d984241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r" rtl="1">
              <a:buClr>
                <a:schemeClr val="dk1"/>
              </a:buClr>
              <a:buNone/>
            </a:pPr>
            <a:r>
              <a:rPr lang="en" sz="1300" dirty="0">
                <a:solidFill>
                  <a:schemeClr val="dk1"/>
                </a:solidFill>
                <a:latin typeface="Calibri"/>
                <a:ea typeface="Calibri"/>
                <a:cs typeface="Calibri"/>
                <a:sym typeface="Calibri"/>
              </a:rPr>
              <a:t>מה עושה את ההבדל בין שלושת מצבי הצבירה? </a:t>
            </a:r>
            <a:br>
              <a:rPr lang="en-US" dirty="0">
                <a:sym typeface="Calibri"/>
              </a:rPr>
            </a:br>
            <a:r>
              <a:rPr lang="en" sz="1300" b="1" dirty="0">
                <a:solidFill>
                  <a:schemeClr val="dk1"/>
                </a:solidFill>
                <a:latin typeface="Calibri"/>
                <a:cs typeface="Calibri"/>
              </a:rPr>
              <a:t>כדאי להביא לכיתה כוס כימית גדולה עם קוביית קרח גדולה או הרבה קוביות קרח וקצת מים</a:t>
            </a:r>
            <a:endParaRPr sz="1300" dirty="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300" dirty="0">
                <a:solidFill>
                  <a:schemeClr val="dk1"/>
                </a:solidFill>
                <a:latin typeface="Calibri"/>
                <a:ea typeface="Calibri"/>
                <a:cs typeface="Calibri"/>
                <a:sym typeface="Calibri"/>
              </a:rPr>
              <a:t>בקשו מהתלמידים לצייר במחברת את החלקיקים (כל חלקיק ציירו ככדור קטן) בתוך קוביית קרח, כוס עם מים ואדי מים שיצאו מסיר. </a:t>
            </a:r>
            <a:endParaRPr sz="1300" dirty="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300" dirty="0">
                <a:solidFill>
                  <a:schemeClr val="dk1"/>
                </a:solidFill>
                <a:latin typeface="Calibri"/>
                <a:ea typeface="Calibri"/>
                <a:cs typeface="Calibri"/>
                <a:sym typeface="Calibri"/>
              </a:rPr>
              <a:t>רמז: החלקיקים זהים בגודלם ובצורתם. נסו להבין מה בכל זאת ההבדל בין מצבי הצבירה? </a:t>
            </a:r>
            <a:endParaRPr sz="1300" dirty="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300" dirty="0">
                <a:solidFill>
                  <a:schemeClr val="dk1"/>
                </a:solidFill>
                <a:latin typeface="Calibri"/>
                <a:ea typeface="Calibri"/>
                <a:cs typeface="Calibri"/>
                <a:sym typeface="Calibri"/>
              </a:rPr>
              <a:t>תשובה: קרח, מים ואדי מים הם שלושה מצבי צבירה של אותו החומר - מים. לכן הם כולם עשויים מחלקיקי מים, הזהים אחד לשני.</a:t>
            </a:r>
            <a:endParaRPr sz="1300" dirty="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300" dirty="0">
                <a:solidFill>
                  <a:schemeClr val="dk1"/>
                </a:solidFill>
                <a:latin typeface="Calibri"/>
                <a:ea typeface="Calibri"/>
                <a:cs typeface="Calibri"/>
                <a:sym typeface="Calibri"/>
              </a:rPr>
              <a:t>אז מה עושה את ההבדל בין שלושת מצבי הצבירה?</a:t>
            </a:r>
            <a:endParaRPr sz="1300" dirty="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300" dirty="0">
                <a:solidFill>
                  <a:schemeClr val="dk1"/>
                </a:solidFill>
                <a:latin typeface="Calibri"/>
                <a:ea typeface="Calibri"/>
                <a:cs typeface="Calibri"/>
                <a:sym typeface="Calibri"/>
              </a:rPr>
              <a:t>אם היו לנו "משקפי קסם" שמאפשרות לנו לראות את החלקיקים, היינו יכולים להבין למה כל זה קורה. </a:t>
            </a:r>
            <a:endParaRPr sz="1300" dirty="0">
              <a:solidFill>
                <a:schemeClr val="dk1"/>
              </a:solidFill>
              <a:latin typeface="Calibri"/>
              <a:ea typeface="Calibri"/>
              <a:cs typeface="Calibri"/>
              <a:sym typeface="Calibri"/>
            </a:endParaRPr>
          </a:p>
          <a:p>
            <a:pPr marL="0" lvl="0" indent="0" algn="r" rtl="1">
              <a:lnSpc>
                <a:spcPct val="100000"/>
              </a:lnSpc>
              <a:spcBef>
                <a:spcPts val="0"/>
              </a:spcBef>
              <a:spcAft>
                <a:spcPts val="0"/>
              </a:spcAft>
              <a:buNone/>
            </a:pPr>
            <a:endParaRPr sz="1300" dirty="0">
              <a:solidFill>
                <a:schemeClr val="dk1"/>
              </a:solidFill>
              <a:latin typeface="Calibri"/>
              <a:ea typeface="Calibri"/>
              <a:cs typeface="Calibri"/>
              <a:sym typeface="Calibri"/>
            </a:endParaRPr>
          </a:p>
          <a:p>
            <a:pPr marL="0" lvl="0" indent="0" algn="l" rtl="0">
              <a:lnSpc>
                <a:spcPct val="115000"/>
              </a:lnSpc>
              <a:spcBef>
                <a:spcPts val="1200"/>
              </a:spcBef>
              <a:spcAft>
                <a:spcPts val="0"/>
              </a:spcAft>
              <a:buNone/>
            </a:pPr>
            <a:endParaRPr sz="1300" dirty="0">
              <a:solidFill>
                <a:schemeClr val="dk1"/>
              </a:solidFill>
              <a:latin typeface="Calibri"/>
              <a:ea typeface="Calibri"/>
              <a:cs typeface="Calibri"/>
              <a:sym typeface="Calibri"/>
            </a:endParaRPr>
          </a:p>
          <a:p>
            <a:pPr marL="0" lvl="0" indent="0" algn="r" rtl="1">
              <a:lnSpc>
                <a:spcPct val="115000"/>
              </a:lnSpc>
              <a:spcBef>
                <a:spcPts val="1200"/>
              </a:spcBef>
              <a:spcAft>
                <a:spcPts val="0"/>
              </a:spcAft>
              <a:buClr>
                <a:schemeClr val="dk1"/>
              </a:buClr>
              <a:buSzPts val="1100"/>
              <a:buFont typeface="Arial"/>
              <a:buNone/>
            </a:pPr>
            <a:endParaRPr sz="1300" b="1" dirty="0">
              <a:solidFill>
                <a:schemeClr val="dk1"/>
              </a:solidFill>
              <a:latin typeface="Calibri"/>
              <a:ea typeface="Calibri"/>
              <a:cs typeface="Calibri"/>
              <a:sym typeface="Calibri"/>
            </a:endParaRPr>
          </a:p>
          <a:p>
            <a:pPr marL="0" lvl="0" indent="0" algn="l" rtl="0">
              <a:spcBef>
                <a:spcPts val="1200"/>
              </a:spcBef>
              <a:spcAft>
                <a:spcPts val="0"/>
              </a:spcAft>
              <a:buNone/>
            </a:pPr>
            <a:endParaRPr sz="1300" dirty="0">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284bbe3752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284bbe3752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lnSpc>
                <a:spcPct val="100000"/>
              </a:lnSpc>
              <a:spcBef>
                <a:spcPts val="0"/>
              </a:spcBef>
              <a:spcAft>
                <a:spcPts val="0"/>
              </a:spcAft>
              <a:buNone/>
            </a:pPr>
            <a:r>
              <a:rPr lang="en" sz="1300" dirty="0">
                <a:solidFill>
                  <a:schemeClr val="dk1"/>
                </a:solidFill>
                <a:latin typeface="Calibri"/>
                <a:ea typeface="Calibri"/>
                <a:cs typeface="Calibri"/>
                <a:sym typeface="Calibri"/>
              </a:rPr>
              <a:t>קישור בין התכונות המאקרוסקופיות של החומר לתכונות המיקרוסקופיות</a:t>
            </a:r>
            <a:endParaRPr sz="1300" dirty="0">
              <a:solidFill>
                <a:schemeClr val="dk1"/>
              </a:solidFill>
              <a:latin typeface="Calibri"/>
              <a:ea typeface="Calibri"/>
              <a:cs typeface="Calibri"/>
              <a:sym typeface="Calibri"/>
            </a:endParaRPr>
          </a:p>
          <a:p>
            <a:pPr marL="0" lvl="0" indent="0" algn="r" rtl="1">
              <a:lnSpc>
                <a:spcPct val="100000"/>
              </a:lnSpc>
              <a:spcBef>
                <a:spcPts val="0"/>
              </a:spcBef>
              <a:spcAft>
                <a:spcPts val="0"/>
              </a:spcAft>
              <a:buNone/>
            </a:pPr>
            <a:r>
              <a:rPr lang="en" sz="1300" b="1" u="sng" dirty="0">
                <a:solidFill>
                  <a:schemeClr val="dk1"/>
                </a:solidFill>
                <a:latin typeface="Calibri"/>
                <a:ea typeface="Calibri"/>
                <a:cs typeface="Calibri"/>
                <a:sym typeface="Calibri"/>
              </a:rPr>
              <a:t>התכונות המשותפות לחומרים במצבי הצבירה </a:t>
            </a:r>
            <a:r>
              <a:rPr lang="en" sz="1300" b="1" u="sng" dirty="0">
                <a:latin typeface="Calibri"/>
                <a:ea typeface="Calibri"/>
                <a:cs typeface="Calibri"/>
                <a:sym typeface="Calibri"/>
              </a:rPr>
              <a:t>השונים </a:t>
            </a:r>
            <a:r>
              <a:rPr lang="he-IL" sz="1300" b="1" u="sng" dirty="0">
                <a:solidFill>
                  <a:schemeClr val="hlink"/>
                </a:solidFill>
                <a:latin typeface="Calibri"/>
                <a:ea typeface="Calibri"/>
                <a:cs typeface="Calibri"/>
                <a:sym typeface="Calibri"/>
                <a:hlinkClick r:id="rId3"/>
              </a:rPr>
              <a:t>(</a:t>
            </a:r>
            <a:r>
              <a:rPr lang="en" sz="1300" b="1" u="sng" dirty="0">
                <a:solidFill>
                  <a:schemeClr val="hlink"/>
                </a:solidFill>
                <a:latin typeface="Calibri"/>
                <a:ea typeface="Calibri"/>
                <a:cs typeface="Calibri"/>
                <a:sym typeface="Calibri"/>
                <a:hlinkClick r:id="rId3"/>
              </a:rPr>
              <a:t>לפי תכנית הלימודים תשפ"ד</a:t>
            </a:r>
            <a:r>
              <a:rPr lang="he-IL" sz="1300" b="1" u="sng" dirty="0">
                <a:latin typeface="Calibri"/>
                <a:ea typeface="Calibri"/>
                <a:cs typeface="Calibri"/>
                <a:sym typeface="Calibri"/>
              </a:rPr>
              <a:t>): </a:t>
            </a:r>
            <a:endParaRPr sz="1300" b="1" u="sng" dirty="0">
              <a:latin typeface="Calibri"/>
              <a:ea typeface="Calibri"/>
              <a:cs typeface="Calibri"/>
              <a:sym typeface="Calibri"/>
            </a:endParaRPr>
          </a:p>
          <a:p>
            <a:pPr marL="25400" marR="165100" lvl="0" indent="-165100" algn="r" rtl="1">
              <a:lnSpc>
                <a:spcPct val="100000"/>
              </a:lnSpc>
              <a:spcBef>
                <a:spcPts val="0"/>
              </a:spcBef>
              <a:spcAft>
                <a:spcPts val="0"/>
              </a:spcAft>
              <a:buNone/>
            </a:pPr>
            <a:r>
              <a:rPr lang="en" sz="1300" b="1" dirty="0">
                <a:solidFill>
                  <a:schemeClr val="dk1"/>
                </a:solidFill>
                <a:latin typeface="Calibri"/>
                <a:ea typeface="Calibri"/>
                <a:cs typeface="Calibri"/>
                <a:sym typeface="Calibri"/>
              </a:rPr>
              <a:t>    מוצק</a:t>
            </a:r>
            <a:r>
              <a:rPr lang="en" sz="1300" dirty="0">
                <a:solidFill>
                  <a:schemeClr val="dk1"/>
                </a:solidFill>
                <a:latin typeface="Calibri"/>
                <a:ea typeface="Calibri"/>
                <a:cs typeface="Calibri"/>
                <a:sym typeface="Calibri"/>
              </a:rPr>
              <a:t> - גופים מוצקים הם בעלי נפח קבוע בטמפרטורה נתונה. צורתם קבועה כאשר לא מופעל עליהם כוח חיצוני, והם אינם זורמים. </a:t>
            </a:r>
            <a:endParaRPr sz="1300" b="1" dirty="0">
              <a:solidFill>
                <a:schemeClr val="dk1"/>
              </a:solidFill>
              <a:latin typeface="Calibri"/>
              <a:ea typeface="Calibri"/>
              <a:cs typeface="Calibri"/>
              <a:sym typeface="Calibri"/>
            </a:endParaRPr>
          </a:p>
          <a:p>
            <a:pPr marL="0" marR="165100" lvl="0" indent="-165100" algn="r" rtl="1">
              <a:lnSpc>
                <a:spcPct val="100000"/>
              </a:lnSpc>
              <a:spcBef>
                <a:spcPts val="0"/>
              </a:spcBef>
              <a:spcAft>
                <a:spcPts val="0"/>
              </a:spcAft>
              <a:buNone/>
            </a:pPr>
            <a:r>
              <a:rPr lang="en" sz="1300" b="1" dirty="0">
                <a:solidFill>
                  <a:schemeClr val="dk1"/>
                </a:solidFill>
                <a:latin typeface="Calibri"/>
                <a:ea typeface="Calibri"/>
                <a:cs typeface="Calibri"/>
                <a:sym typeface="Calibri"/>
              </a:rPr>
              <a:t>    נוזל </a:t>
            </a:r>
            <a:r>
              <a:rPr lang="en" sz="1300" dirty="0">
                <a:solidFill>
                  <a:schemeClr val="dk1"/>
                </a:solidFill>
                <a:latin typeface="Calibri"/>
                <a:ea typeface="Calibri"/>
                <a:cs typeface="Calibri"/>
                <a:sym typeface="Calibri"/>
              </a:rPr>
              <a:t>- בעל נפח קבוע בטמפרטורה נתונה, זורם, ומוליך חום טוב.</a:t>
            </a:r>
            <a:endParaRPr sz="1300" dirty="0">
              <a:solidFill>
                <a:schemeClr val="dk1"/>
              </a:solidFill>
              <a:latin typeface="Calibri"/>
              <a:ea typeface="Calibri"/>
              <a:cs typeface="Calibri"/>
              <a:sym typeface="Calibri"/>
            </a:endParaRPr>
          </a:p>
          <a:p>
            <a:pPr marL="0" marR="165100" lvl="0" indent="-165100" algn="r" rtl="1">
              <a:lnSpc>
                <a:spcPct val="100000"/>
              </a:lnSpc>
              <a:spcBef>
                <a:spcPts val="0"/>
              </a:spcBef>
              <a:spcAft>
                <a:spcPts val="0"/>
              </a:spcAft>
              <a:buNone/>
            </a:pPr>
            <a:r>
              <a:rPr lang="en" sz="1300" b="1" dirty="0">
                <a:solidFill>
                  <a:schemeClr val="dk1"/>
                </a:solidFill>
                <a:latin typeface="Calibri"/>
                <a:ea typeface="Calibri"/>
                <a:cs typeface="Calibri"/>
                <a:sym typeface="Calibri"/>
              </a:rPr>
              <a:t>    גז </a:t>
            </a:r>
            <a:r>
              <a:rPr lang="en" sz="1300" dirty="0">
                <a:solidFill>
                  <a:schemeClr val="dk1"/>
                </a:solidFill>
                <a:latin typeface="Calibri"/>
                <a:ea typeface="Calibri"/>
                <a:cs typeface="Calibri"/>
                <a:sym typeface="Calibri"/>
              </a:rPr>
              <a:t>-  בעל מסה; מתפשט וניתן לדחיסה; נפחו כנפח הכלי שבו הוא נמצא; מוליך חום גרוע; חלק מהגזים חסרי צבע וריח.  </a:t>
            </a:r>
            <a:endParaRPr sz="1300" dirty="0">
              <a:solidFill>
                <a:schemeClr val="dk1"/>
              </a:solidFill>
              <a:latin typeface="Calibri"/>
              <a:ea typeface="Calibri"/>
              <a:cs typeface="Calibri"/>
              <a:sym typeface="Calibri"/>
            </a:endParaRPr>
          </a:p>
          <a:p>
            <a:pPr marL="0" marR="165100" lvl="0" indent="-165100" algn="r" rtl="1">
              <a:lnSpc>
                <a:spcPct val="100000"/>
              </a:lnSpc>
              <a:spcBef>
                <a:spcPts val="0"/>
              </a:spcBef>
              <a:spcAft>
                <a:spcPts val="0"/>
              </a:spcAft>
              <a:buNone/>
            </a:pPr>
            <a:r>
              <a:rPr lang="en" sz="1300" dirty="0">
                <a:solidFill>
                  <a:schemeClr val="dk1"/>
                </a:solidFill>
                <a:latin typeface="Calibri"/>
                <a:ea typeface="Calibri"/>
                <a:cs typeface="Calibri"/>
                <a:sym typeface="Calibri"/>
              </a:rPr>
              <a:t>  </a:t>
            </a:r>
            <a:br>
              <a:rPr lang="en" sz="1300" dirty="0">
                <a:solidFill>
                  <a:schemeClr val="dk1"/>
                </a:solidFill>
                <a:latin typeface="Calibri"/>
                <a:ea typeface="Calibri"/>
                <a:cs typeface="Calibri"/>
                <a:sym typeface="Calibri"/>
              </a:rPr>
            </a:br>
            <a:r>
              <a:rPr lang="en" sz="1300" dirty="0">
                <a:solidFill>
                  <a:schemeClr val="dk1"/>
                </a:solidFill>
                <a:latin typeface="Calibri"/>
                <a:ea typeface="Calibri"/>
                <a:cs typeface="Calibri"/>
                <a:sym typeface="Calibri"/>
              </a:rPr>
              <a:t>התלמידים מתבקשים לשייך כל כוס מצויירת למצב צבירה, כולל נימוק, ולאחר מכן אפשר להעלות לדיון/הצבעה עם נימוק וסיכום של המורה.</a:t>
            </a:r>
            <a:endParaRPr sz="1300" dirty="0">
              <a:solidFill>
                <a:schemeClr val="dk1"/>
              </a:solidFill>
              <a:latin typeface="Calibri"/>
              <a:ea typeface="Calibri"/>
              <a:cs typeface="Calibri"/>
              <a:sym typeface="Calibri"/>
            </a:endParaRPr>
          </a:p>
          <a:p>
            <a:pPr marL="0" marR="165100" lvl="0" indent="-165100" algn="r" rtl="1">
              <a:lnSpc>
                <a:spcPct val="100000"/>
              </a:lnSpc>
              <a:spcBef>
                <a:spcPts val="0"/>
              </a:spcBef>
              <a:spcAft>
                <a:spcPts val="0"/>
              </a:spcAft>
              <a:buNone/>
            </a:pPr>
            <a:endParaRPr sz="1300" dirty="0">
              <a:solidFill>
                <a:schemeClr val="dk1"/>
              </a:solidFill>
              <a:latin typeface="Calibri"/>
              <a:ea typeface="Calibri"/>
              <a:cs typeface="Calibri"/>
              <a:sym typeface="Calibri"/>
            </a:endParaRPr>
          </a:p>
          <a:p>
            <a:pPr marL="0" marR="165100" lvl="0" indent="-165100" algn="r" rtl="1">
              <a:spcBef>
                <a:spcPts val="0"/>
              </a:spcBef>
              <a:spcAft>
                <a:spcPts val="0"/>
              </a:spcAft>
              <a:buClr>
                <a:schemeClr val="dk1"/>
              </a:buClr>
              <a:buSzPts val="1100"/>
              <a:buFont typeface="Arial"/>
              <a:buNone/>
            </a:pPr>
            <a:r>
              <a:rPr lang="en" sz="1300" dirty="0">
                <a:solidFill>
                  <a:schemeClr val="dk1"/>
                </a:solidFill>
                <a:latin typeface="Calibri"/>
                <a:ea typeface="Calibri"/>
                <a:cs typeface="Calibri"/>
                <a:sym typeface="Calibri"/>
              </a:rPr>
              <a:t> ניסוי שניתן לבצע:</a:t>
            </a:r>
            <a:endParaRPr sz="1300" dirty="0">
              <a:solidFill>
                <a:schemeClr val="dk1"/>
              </a:solidFill>
              <a:latin typeface="Calibri"/>
              <a:ea typeface="Calibri"/>
              <a:cs typeface="Calibri"/>
              <a:sym typeface="Calibri"/>
            </a:endParaRPr>
          </a:p>
          <a:p>
            <a:pPr marL="0" marR="165100" lvl="0" indent="-165100" algn="r" rtl="1">
              <a:spcBef>
                <a:spcPts val="0"/>
              </a:spcBef>
              <a:spcAft>
                <a:spcPts val="0"/>
              </a:spcAft>
              <a:buClr>
                <a:schemeClr val="dk1"/>
              </a:buClr>
              <a:buSzPts val="1100"/>
              <a:buFont typeface="Arial"/>
              <a:buNone/>
            </a:pPr>
            <a:r>
              <a:rPr lang="en" sz="1300" dirty="0">
                <a:solidFill>
                  <a:schemeClr val="dk1"/>
                </a:solidFill>
                <a:latin typeface="Calibri"/>
                <a:ea typeface="Calibri"/>
                <a:cs typeface="Calibri"/>
                <a:sym typeface="Calibri"/>
              </a:rPr>
              <a:t>   תכונה: דחיסה של גזים (ולא של נוזל או מוצק)- לתת לתלמידים לדחוס אוויר במזרק (אפשר לנסות לדחוס מוצק כמו סוכר, ולנסות לדחוס נוזל כמו מים)</a:t>
            </a:r>
            <a:br>
              <a:rPr lang="en" sz="1300" dirty="0">
                <a:solidFill>
                  <a:schemeClr val="dk1"/>
                </a:solidFill>
                <a:latin typeface="Calibri"/>
                <a:ea typeface="Calibri"/>
                <a:cs typeface="Calibri"/>
                <a:sym typeface="Calibri"/>
              </a:rPr>
            </a:br>
            <a:endParaRPr sz="1300" dirty="0">
              <a:solidFill>
                <a:schemeClr val="dk1"/>
              </a:solidFill>
              <a:latin typeface="Calibri"/>
              <a:ea typeface="Calibri"/>
              <a:cs typeface="Calibri"/>
              <a:sym typeface="Calibri"/>
            </a:endParaRPr>
          </a:p>
          <a:p>
            <a:pPr marL="0" marR="165100" lvl="0" indent="-165100" algn="r" rtl="1">
              <a:lnSpc>
                <a:spcPct val="100000"/>
              </a:lnSpc>
              <a:spcBef>
                <a:spcPts val="0"/>
              </a:spcBef>
              <a:spcAft>
                <a:spcPts val="0"/>
              </a:spcAft>
              <a:buNone/>
            </a:pPr>
            <a:endParaRPr sz="1300" dirty="0">
              <a:solidFill>
                <a:schemeClr val="dk1"/>
              </a:solidFill>
              <a:latin typeface="Calibri"/>
              <a:ea typeface="Calibri"/>
              <a:cs typeface="Calibri"/>
              <a:sym typeface="Calibri"/>
            </a:endParaRPr>
          </a:p>
          <a:p>
            <a:pPr marL="0" marR="165100" lvl="0" indent="-165100" algn="r" rtl="1">
              <a:lnSpc>
                <a:spcPct val="100000"/>
              </a:lnSpc>
              <a:spcBef>
                <a:spcPts val="0"/>
              </a:spcBef>
              <a:spcAft>
                <a:spcPts val="0"/>
              </a:spcAft>
              <a:buNone/>
            </a:pPr>
            <a:endParaRPr sz="1300" dirty="0">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260001b7f93_0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 name="Google Shape;389;g260001b7f93_0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dirty="0"/>
              <a:t>תשובה לשקופית הקודמת</a:t>
            </a:r>
          </a:p>
          <a:p>
            <a:pPr marL="0" indent="0" algn="r" rtl="1">
              <a:buNone/>
            </a:pPr>
            <a:endParaRPr lang="en" dirty="0"/>
          </a:p>
          <a:p>
            <a:pPr marL="0" indent="0" algn="r" rtl="1">
              <a:buNone/>
            </a:pPr>
            <a:r>
              <a:rPr lang="en" dirty="0"/>
              <a:t>מתוך משימת הערכה 2- כיתה ז', מבנה החומר: מודל החלקיקים</a:t>
            </a:r>
          </a:p>
          <a:p>
            <a:pPr marL="0" indent="0" algn="r" rtl="1">
              <a:buNone/>
            </a:pPr>
            <a:r>
              <a:rPr lang="en" dirty="0"/>
              <a:t>התופעות הבאות ניתנות להסבר באמצעות מודל החלקיקים:</a:t>
            </a:r>
          </a:p>
          <a:p>
            <a:pPr algn="r" rtl="1">
              <a:buNone/>
            </a:pPr>
            <a:r>
              <a:rPr lang="en" dirty="0"/>
              <a:t>א. חבילת מגבונים לחים שנשארה ברכב סגור והתייבשה.</a:t>
            </a:r>
          </a:p>
          <a:p>
            <a:pPr algn="r" rtl="1">
              <a:buNone/>
            </a:pPr>
            <a:r>
              <a:rPr lang="en" dirty="0"/>
              <a:t>ב. מדוע הריח של מרק חם ממלא את הבית אך כשהמרק מתקרר מריחים אותו הרבה פחות?</a:t>
            </a:r>
          </a:p>
          <a:p>
            <a:pPr algn="r" rtl="1">
              <a:buNone/>
            </a:pPr>
            <a:r>
              <a:rPr lang="en" dirty="0"/>
              <a:t>ג. מדוע נפתחים גרגרי התירס בחימום והופכים לפופקורן?</a:t>
            </a:r>
          </a:p>
          <a:p>
            <a:pPr algn="r" rtl="1">
              <a:buNone/>
            </a:pPr>
            <a:r>
              <a:rPr lang="en" dirty="0"/>
              <a:t>ד. מדוע מתמוססת אבקת השוקו טוב יותר בחלב חם מאשר בחלב קר?</a:t>
            </a:r>
          </a:p>
          <a:p>
            <a:pPr algn="r" rtl="1">
              <a:buNone/>
            </a:pPr>
            <a:r>
              <a:rPr lang="en" dirty="0"/>
              <a:t>ה. מדוע נוצרים טיפות מים על דפנות פחית שתיה כשמוציאים אותה מהמקרר?</a:t>
            </a:r>
          </a:p>
          <a:p>
            <a:pPr algn="r" rtl="1">
              <a:buNone/>
            </a:pPr>
            <a:r>
              <a:rPr lang="en" dirty="0"/>
              <a:t>ו. מדוע מתפזר עשן של סיגריה באוויר החדר "ונעלם"?</a:t>
            </a:r>
          </a:p>
          <a:p>
            <a:pPr algn="r" rtl="1">
              <a:buNone/>
            </a:pPr>
            <a:r>
              <a:rPr lang="en" dirty="0"/>
              <a:t>ז. מדוע אם מכניסים בלון לתוך בקבוק ומנסים לנפח את הבלון לא מצליחים, אך אם נעשה חור בבקבוק יהיה ניתן לנפח את הבלון?</a:t>
            </a:r>
          </a:p>
          <a:p>
            <a:pPr marL="0" indent="0" algn="r" rtl="1">
              <a:buNone/>
            </a:pPr>
            <a:endParaRPr lang="en" dirty="0"/>
          </a:p>
          <a:p>
            <a:pPr marL="0" indent="0" algn="r" rtl="1">
              <a:buNone/>
            </a:pPr>
            <a:endParaRPr lang="en" dirty="0"/>
          </a:p>
          <a:p>
            <a:pPr marL="0" indent="0" algn="r" rtl="1">
              <a:buNone/>
            </a:pPr>
            <a:endParaRPr lang="en" dirty="0"/>
          </a:p>
          <a:p>
            <a:pPr marL="0" indent="0" algn="r" rtl="1">
              <a:buNone/>
            </a:pPr>
            <a:endParaRPr lang="en" dirty="0"/>
          </a:p>
          <a:p>
            <a:pPr marL="0" indent="0" algn="r" rtl="1">
              <a:buNone/>
            </a:pPr>
            <a:endParaRPr lang="en"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25f47b710ec_0_2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 name="Google Shape;409;g25f47b710ec_0_2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a:t>מקור: מדעי החומר ז'- כותר - עמ' 139</a:t>
            </a:r>
            <a:endParaRPr/>
          </a:p>
          <a:p>
            <a:pPr marL="0" lvl="0" indent="0" algn="r" rtl="1">
              <a:spcBef>
                <a:spcPts val="0"/>
              </a:spcBef>
              <a:spcAft>
                <a:spcPts val="0"/>
              </a:spcAft>
              <a:buNone/>
            </a:pPr>
            <a:r>
              <a:rPr lang="en"/>
              <a:t>התלמידים מעתיקים למחברות</a:t>
            </a:r>
            <a:endParaRPr/>
          </a:p>
          <a:p>
            <a:pPr marL="0" lvl="0" indent="0" algn="r" rtl="1">
              <a:spcBef>
                <a:spcPts val="0"/>
              </a:spcBef>
              <a:spcAft>
                <a:spcPts val="0"/>
              </a:spcAft>
              <a:buNone/>
            </a:pPr>
            <a:r>
              <a:rPr lang="en"/>
              <a:t>מתוך תכנית הלימודים: </a:t>
            </a:r>
            <a:endParaRPr/>
          </a:p>
          <a:p>
            <a:pPr marL="0" marR="127000" lvl="0" indent="-114300" algn="r" rtl="1">
              <a:lnSpc>
                <a:spcPct val="115000"/>
              </a:lnSpc>
              <a:spcBef>
                <a:spcPts val="0"/>
              </a:spcBef>
              <a:spcAft>
                <a:spcPts val="0"/>
              </a:spcAft>
              <a:buClr>
                <a:schemeClr val="dk1"/>
              </a:buClr>
              <a:buSzPts val="1100"/>
              <a:buFont typeface="Arial"/>
              <a:buNone/>
            </a:pPr>
            <a:r>
              <a:rPr lang="en" sz="1000">
                <a:solidFill>
                  <a:schemeClr val="dk1"/>
                </a:solidFill>
              </a:rPr>
              <a:t>§</a:t>
            </a:r>
            <a:r>
              <a:rPr lang="en" sz="700">
                <a:solidFill>
                  <a:schemeClr val="dk1"/>
                </a:solidFill>
                <a:latin typeface="Times New Roman"/>
                <a:ea typeface="Times New Roman"/>
                <a:cs typeface="Times New Roman"/>
                <a:sym typeface="Times New Roman"/>
              </a:rPr>
              <a:t>   </a:t>
            </a:r>
            <a:r>
              <a:rPr lang="en" sz="1000" b="1">
                <a:solidFill>
                  <a:schemeClr val="dk1"/>
                </a:solidFill>
              </a:rPr>
              <a:t>אי רציפות החומר ומבנה החלקיקים שלו </a:t>
            </a:r>
            <a:endParaRPr sz="1000" b="1">
              <a:solidFill>
                <a:schemeClr val="dk1"/>
              </a:solidFill>
            </a:endParaRPr>
          </a:p>
          <a:p>
            <a:pPr marL="0" marR="127000" lvl="0" indent="-114300" algn="r" rtl="1">
              <a:lnSpc>
                <a:spcPct val="115000"/>
              </a:lnSpc>
              <a:spcBef>
                <a:spcPts val="0"/>
              </a:spcBef>
              <a:spcAft>
                <a:spcPts val="0"/>
              </a:spcAft>
              <a:buClr>
                <a:schemeClr val="dk1"/>
              </a:buClr>
              <a:buSzPts val="1100"/>
              <a:buFont typeface="Arial"/>
              <a:buNone/>
            </a:pPr>
            <a:r>
              <a:rPr lang="en" sz="1000">
                <a:solidFill>
                  <a:schemeClr val="dk1"/>
                </a:solidFill>
              </a:rPr>
              <a:t>§</a:t>
            </a:r>
            <a:r>
              <a:rPr lang="en" sz="700">
                <a:solidFill>
                  <a:schemeClr val="dk1"/>
                </a:solidFill>
                <a:latin typeface="Times New Roman"/>
                <a:ea typeface="Times New Roman"/>
                <a:cs typeface="Times New Roman"/>
                <a:sym typeface="Times New Roman"/>
              </a:rPr>
              <a:t>   </a:t>
            </a:r>
            <a:r>
              <a:rPr lang="en" sz="1000" b="1">
                <a:solidFill>
                  <a:schemeClr val="dk1"/>
                </a:solidFill>
              </a:rPr>
              <a:t>מודל החלקיקים: חלקיקים בתנועה מתמדת וביניהם ריק </a:t>
            </a:r>
            <a:endParaRPr sz="1000" b="1">
              <a:solidFill>
                <a:schemeClr val="dk1"/>
              </a:solidFill>
            </a:endParaRPr>
          </a:p>
          <a:p>
            <a:pPr marL="0" marR="127000" lvl="0" indent="-114300" algn="r" rtl="1">
              <a:lnSpc>
                <a:spcPct val="115000"/>
              </a:lnSpc>
              <a:spcBef>
                <a:spcPts val="0"/>
              </a:spcBef>
              <a:spcAft>
                <a:spcPts val="0"/>
              </a:spcAft>
              <a:buClr>
                <a:schemeClr val="dk1"/>
              </a:buClr>
              <a:buSzPts val="1100"/>
              <a:buFont typeface="Arial"/>
              <a:buNone/>
            </a:pPr>
            <a:r>
              <a:rPr lang="en" sz="1000">
                <a:solidFill>
                  <a:schemeClr val="dk1"/>
                </a:solidFill>
              </a:rPr>
              <a:t>§</a:t>
            </a:r>
            <a:r>
              <a:rPr lang="en" sz="700">
                <a:solidFill>
                  <a:schemeClr val="dk1"/>
                </a:solidFill>
                <a:latin typeface="Times New Roman"/>
                <a:ea typeface="Times New Roman"/>
                <a:cs typeface="Times New Roman"/>
                <a:sym typeface="Times New Roman"/>
              </a:rPr>
              <a:t>   </a:t>
            </a:r>
            <a:r>
              <a:rPr lang="en" sz="1000" b="1">
                <a:solidFill>
                  <a:schemeClr val="dk1"/>
                </a:solidFill>
              </a:rPr>
              <a:t>אפיון שלושת מצבי הצבירה באמצעות מודל החלקיקים: צפיפות החלקיקים, סידור החלקיקים, אופן התנועה שלהם בהתאם לכוחות הפועלים ביניהם</a:t>
            </a:r>
            <a:endParaRPr sz="1000" b="1">
              <a:solidFill>
                <a:schemeClr val="dk1"/>
              </a:solidFill>
            </a:endParaRPr>
          </a:p>
          <a:p>
            <a:pPr marL="0" lvl="0" indent="0" algn="r" rtl="1">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25db1de5bb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25db1de5bb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r" rtl="1">
              <a:buNone/>
            </a:pPr>
            <a:r>
              <a:rPr lang="en" u="sng">
                <a:solidFill>
                  <a:schemeClr val="hlink"/>
                </a:solidFill>
                <a:hlinkClick r:id="rId3"/>
              </a:rPr>
              <a:t>לינק לכתבה</a:t>
            </a:r>
            <a:r>
              <a:rPr lang="en"/>
              <a:t> </a:t>
            </a:r>
            <a:r>
              <a:rPr lang="en" dirty="0" err="1"/>
              <a:t>שפורסמה</a:t>
            </a:r>
            <a:r>
              <a:rPr lang="en"/>
              <a:t> </a:t>
            </a:r>
            <a:r>
              <a:rPr lang="en" dirty="0" err="1"/>
              <a:t>בארץ</a:t>
            </a:r>
            <a:r>
              <a:rPr lang="en"/>
              <a:t> </a:t>
            </a:r>
            <a:r>
              <a:rPr lang="en" dirty="0" err="1"/>
              <a:t>על</a:t>
            </a:r>
            <a:r>
              <a:rPr lang="en"/>
              <a:t> </a:t>
            </a:r>
            <a:r>
              <a:rPr lang="en" dirty="0" err="1"/>
              <a:t>הדוח</a:t>
            </a:r>
            <a:r>
              <a:rPr lang="en"/>
              <a:t> </a:t>
            </a:r>
            <a:r>
              <a:rPr lang="en" dirty="0" err="1"/>
              <a:t>של</a:t>
            </a:r>
            <a:r>
              <a:rPr lang="en"/>
              <a:t> </a:t>
            </a:r>
            <a:r>
              <a:rPr lang="en" dirty="0" err="1"/>
              <a:t>האו"ם</a:t>
            </a:r>
            <a:r>
              <a:rPr lang="en"/>
              <a:t>. </a:t>
            </a:r>
            <a:r>
              <a:rPr lang="en" dirty="0"/>
              <a:t> </a:t>
            </a:r>
          </a:p>
          <a:p>
            <a:pPr marL="0" indent="0" algn="r" rtl="1">
              <a:buNone/>
            </a:pPr>
            <a:r>
              <a:rPr lang="en" dirty="0">
                <a:hlinkClick r:id="rId4"/>
              </a:rPr>
              <a:t>https://drive.google.com/file/d/16oLkFrUFruxq7xCA-py7Ox4Zfe2uahNH/view</a:t>
            </a:r>
            <a:r>
              <a:rPr lang="en" dirty="0"/>
              <a:t>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1e54b21508c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7" name="Google Shape;417;g1e54b21508c_0_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3500"/>
              <a:buFont typeface="Arial"/>
              <a:buNone/>
            </a:pPr>
            <a:r>
              <a:rPr lang="en" sz="1300">
                <a:solidFill>
                  <a:schemeClr val="dk1"/>
                </a:solidFill>
                <a:latin typeface="Calibri"/>
                <a:ea typeface="Calibri"/>
                <a:cs typeface="Calibri"/>
                <a:sym typeface="Calibri"/>
              </a:rPr>
              <a:t>מצבי צבירה נקבעים לפי המרחק ביניהם, אופן סידור החלקיקים, תנועתם וכוחות המשיכה הפועלים ביניהם.</a:t>
            </a:r>
            <a:endParaRPr sz="13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3500"/>
              <a:buFont typeface="Arial"/>
              <a:buNone/>
            </a:pPr>
            <a:endParaRPr sz="1300">
              <a:solidFill>
                <a:schemeClr val="dk1"/>
              </a:solidFill>
              <a:latin typeface="Calibri"/>
              <a:ea typeface="Calibri"/>
              <a:cs typeface="Calibri"/>
              <a:sym typeface="Calibri"/>
            </a:endParaRPr>
          </a:p>
          <a:p>
            <a:pPr marL="0" lvl="0" indent="0" algn="r" rtl="1">
              <a:lnSpc>
                <a:spcPct val="100000"/>
              </a:lnSpc>
              <a:spcBef>
                <a:spcPts val="0"/>
              </a:spcBef>
              <a:spcAft>
                <a:spcPts val="0"/>
              </a:spcAft>
              <a:buSzPts val="1100"/>
              <a:buNone/>
            </a:pPr>
            <a:r>
              <a:rPr lang="en" sz="1300">
                <a:solidFill>
                  <a:schemeClr val="dk1"/>
                </a:solidFill>
                <a:latin typeface="Calibri"/>
                <a:ea typeface="Calibri"/>
                <a:cs typeface="Calibri"/>
                <a:sym typeface="Calibri"/>
              </a:rPr>
              <a:t>אפשר לתת לתלמידים למלא את הטבלה לפי המידע בספר הלימוד</a:t>
            </a:r>
            <a:endParaRPr sz="1300">
              <a:solidFill>
                <a:schemeClr val="dk1"/>
              </a:solidFill>
              <a:latin typeface="Calibri"/>
              <a:ea typeface="Calibri"/>
              <a:cs typeface="Calibri"/>
              <a:sym typeface="Calibri"/>
            </a:endParaRPr>
          </a:p>
          <a:p>
            <a:pPr marL="0" lvl="0" indent="0" algn="r" rtl="1">
              <a:lnSpc>
                <a:spcPct val="100000"/>
              </a:lnSpc>
              <a:spcBef>
                <a:spcPts val="0"/>
              </a:spcBef>
              <a:spcAft>
                <a:spcPts val="0"/>
              </a:spcAft>
              <a:buSzPts val="1100"/>
              <a:buNone/>
            </a:pPr>
            <a:endParaRPr sz="1300">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2847d984241_1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8" name="Google Shape;428;g2847d984241_1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1100"/>
              <a:buNone/>
            </a:pPr>
            <a:r>
              <a:rPr lang="en" dirty="0"/>
              <a:t>הטבלה המלאה מתוך </a:t>
            </a:r>
            <a:r>
              <a:rPr lang="en" u="sng" dirty="0">
                <a:solidFill>
                  <a:schemeClr val="hlink"/>
                </a:solidFill>
                <a:hlinkClick r:id="rId3"/>
              </a:rPr>
              <a:t>תכנית הלימודים, תשפ"ד</a:t>
            </a:r>
            <a:endParaRPr dirty="0"/>
          </a:p>
          <a:p>
            <a:pPr marL="0" lvl="0" indent="0" algn="r" rtl="1">
              <a:lnSpc>
                <a:spcPct val="100000"/>
              </a:lnSpc>
              <a:spcBef>
                <a:spcPts val="0"/>
              </a:spcBef>
              <a:spcAft>
                <a:spcPts val="0"/>
              </a:spcAft>
              <a:buSzPts val="1100"/>
              <a:buNone/>
            </a:pPr>
            <a:r>
              <a:rPr lang="en" dirty="0"/>
              <a:t>ניתן להרחיב עוד שיעור או שניים על מודל החלקיקים של כל אחד ממצבי הצבירה, לפי הניסיון שלכםן</a:t>
            </a:r>
            <a:endParaRPr dirty="0"/>
          </a:p>
          <a:p>
            <a:pPr marL="0" lvl="0" indent="0" algn="r" rtl="1">
              <a:lnSpc>
                <a:spcPct val="100000"/>
              </a:lnSpc>
              <a:spcBef>
                <a:spcPts val="0"/>
              </a:spcBef>
              <a:spcAft>
                <a:spcPts val="0"/>
              </a:spcAft>
              <a:buSzPts val="1100"/>
              <a:buNone/>
            </a:pPr>
            <a:r>
              <a:rPr lang="en" dirty="0"/>
              <a:t>המאפיינים החשובים ליחידה זו:</a:t>
            </a:r>
            <a:endParaRPr dirty="0"/>
          </a:p>
          <a:p>
            <a:pPr marL="0" lvl="0" indent="0" algn="r" rtl="1">
              <a:lnSpc>
                <a:spcPct val="100000"/>
              </a:lnSpc>
              <a:spcBef>
                <a:spcPts val="0"/>
              </a:spcBef>
              <a:spcAft>
                <a:spcPts val="0"/>
              </a:spcAft>
              <a:buSzPts val="1100"/>
              <a:buNone/>
            </a:pPr>
            <a:endParaRPr dirty="0"/>
          </a:p>
          <a:p>
            <a:pPr marL="0" lvl="0" indent="0" algn="r" rtl="1">
              <a:lnSpc>
                <a:spcPct val="100000"/>
              </a:lnSpc>
              <a:spcBef>
                <a:spcPts val="0"/>
              </a:spcBef>
              <a:spcAft>
                <a:spcPts val="0"/>
              </a:spcAft>
              <a:buSzPts val="1100"/>
              <a:buNone/>
            </a:pPr>
            <a:r>
              <a:rPr lang="en" dirty="0"/>
              <a:t>מאפיינים חשובים נוספים</a:t>
            </a:r>
            <a:endParaRPr dirty="0"/>
          </a:p>
          <a:p>
            <a:pPr marL="0" lvl="0" indent="0" algn="r" rtl="1">
              <a:lnSpc>
                <a:spcPct val="100000"/>
              </a:lnSpc>
              <a:spcBef>
                <a:spcPts val="0"/>
              </a:spcBef>
              <a:spcAft>
                <a:spcPts val="0"/>
              </a:spcAft>
              <a:buSzPts val="1100"/>
              <a:buNone/>
            </a:pPr>
            <a:r>
              <a:rPr lang="en" dirty="0"/>
              <a:t>פעפוע - רלוונטי ליחידה השנייה "הכדור המתחמם"</a:t>
            </a:r>
            <a:endParaRPr dirty="0"/>
          </a:p>
          <a:p>
            <a:pPr marL="0" lvl="0" indent="0" algn="r" rtl="1">
              <a:lnSpc>
                <a:spcPct val="100000"/>
              </a:lnSpc>
              <a:spcBef>
                <a:spcPts val="0"/>
              </a:spcBef>
              <a:spcAft>
                <a:spcPts val="0"/>
              </a:spcAft>
              <a:buSzPts val="1100"/>
              <a:buNone/>
            </a:pPr>
            <a:endParaRPr dirty="0"/>
          </a:p>
          <a:p>
            <a:pPr marL="0" lvl="0" indent="0" algn="r" rtl="1">
              <a:lnSpc>
                <a:spcPct val="100000"/>
              </a:lnSpc>
              <a:spcBef>
                <a:spcPts val="0"/>
              </a:spcBef>
              <a:spcAft>
                <a:spcPts val="0"/>
              </a:spcAft>
              <a:buSzPts val="1100"/>
              <a:buNone/>
            </a:pPr>
            <a:r>
              <a:rPr lang="en" dirty="0"/>
              <a:t>לחץ גז - לא רלוונטי לנלמד השנה (לשיקול שלכםן אם ללמד)</a:t>
            </a:r>
            <a:endParaRPr dirty="0"/>
          </a:p>
          <a:p>
            <a:pPr marL="0" lvl="0" indent="0" algn="r" rtl="1">
              <a:lnSpc>
                <a:spcPct val="100000"/>
              </a:lnSpc>
              <a:spcBef>
                <a:spcPts val="0"/>
              </a:spcBef>
              <a:spcAft>
                <a:spcPts val="0"/>
              </a:spcAft>
              <a:buSzPts val="1100"/>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1e54b21508c_0_3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9" name="Google Shape;439;g1e54b21508c_0_39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1100"/>
              <a:buNone/>
            </a:pPr>
            <a:r>
              <a:rPr lang="en" sz="1300">
                <a:latin typeface="Calibri"/>
                <a:ea typeface="Calibri"/>
                <a:cs typeface="Calibri"/>
                <a:sym typeface="Calibri"/>
              </a:rPr>
              <a:t>חשוב להדגיש כי ישנם חומרים שעוברים המראה/ריבוץ (שיקוע), אבל אין זה מתאים לכ לחומר, כמו מים</a:t>
            </a:r>
            <a:endParaRPr sz="1300">
              <a:latin typeface="Calibri"/>
              <a:ea typeface="Calibri"/>
              <a:cs typeface="Calibri"/>
              <a:sym typeface="Calibri"/>
            </a:endParaRPr>
          </a:p>
          <a:p>
            <a:pPr marL="0" lvl="0" indent="0" algn="r" rtl="1">
              <a:lnSpc>
                <a:spcPct val="100000"/>
              </a:lnSpc>
              <a:spcBef>
                <a:spcPts val="0"/>
              </a:spcBef>
              <a:spcAft>
                <a:spcPts val="0"/>
              </a:spcAft>
              <a:buSzPts val="1100"/>
              <a:buNone/>
            </a:pPr>
            <a:r>
              <a:rPr lang="en" sz="1300">
                <a:latin typeface="Calibri"/>
                <a:ea typeface="Calibri"/>
                <a:cs typeface="Calibri"/>
                <a:sym typeface="Calibri"/>
              </a:rPr>
              <a:t>ולהדגיש כי יש חומרים שלא נמצאים בכל מצבי הצבירה על פני כדוה"א, כמו למשל הפחמן הדו-חמצני, שהוא רק במצב צבירה גז בטבע.</a:t>
            </a:r>
            <a:endParaRPr sz="1300">
              <a:latin typeface="Calibri"/>
              <a:ea typeface="Calibri"/>
              <a:cs typeface="Calibri"/>
              <a:sym typeface="Calibri"/>
            </a:endParaRPr>
          </a:p>
          <a:p>
            <a:pPr marL="0" lvl="0" indent="0" algn="r" rtl="1">
              <a:lnSpc>
                <a:spcPct val="100000"/>
              </a:lnSpc>
              <a:spcBef>
                <a:spcPts val="0"/>
              </a:spcBef>
              <a:spcAft>
                <a:spcPts val="0"/>
              </a:spcAft>
              <a:buSzPts val="1100"/>
              <a:buNone/>
            </a:pPr>
            <a:r>
              <a:rPr lang="en" sz="1300">
                <a:latin typeface="Calibri"/>
                <a:ea typeface="Calibri"/>
                <a:cs typeface="Calibri"/>
                <a:sym typeface="Calibri"/>
              </a:rPr>
              <a:t>תכנית הלימודים תשפ"ד - עמ' 28 - קיימות התנסויות של היתוך וקיפאון, התאדות ורתיחה + קיימת התנסות של המראה ושיקוע/ריבוץ עם "פטיש" זכוכית ובתוכו יוד</a:t>
            </a:r>
            <a:endParaRPr sz="1300">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300">
                <a:solidFill>
                  <a:schemeClr val="dk1"/>
                </a:solidFill>
                <a:latin typeface="Calibri"/>
                <a:ea typeface="Calibri"/>
                <a:cs typeface="Calibri"/>
                <a:sym typeface="Calibri"/>
              </a:rPr>
              <a:t>•המראה – תהליך בו חומר עובר ממצב צבירה מוצק ישירות למצב צבירה גזי.</a:t>
            </a:r>
            <a:endParaRPr sz="1300">
              <a:solidFill>
                <a:schemeClr val="dk1"/>
              </a:solidFill>
              <a:latin typeface="Calibri"/>
              <a:ea typeface="Calibri"/>
              <a:cs typeface="Calibri"/>
              <a:sym typeface="Calibri"/>
            </a:endParaRPr>
          </a:p>
          <a:p>
            <a:pPr marL="0" lvl="0" indent="0" algn="r" rtl="1">
              <a:lnSpc>
                <a:spcPct val="100000"/>
              </a:lnSpc>
              <a:spcBef>
                <a:spcPts val="600"/>
              </a:spcBef>
              <a:spcAft>
                <a:spcPts val="0"/>
              </a:spcAft>
              <a:buSzPts val="1100"/>
              <a:buNone/>
            </a:pPr>
            <a:r>
              <a:rPr lang="en" sz="1300">
                <a:solidFill>
                  <a:schemeClr val="dk1"/>
                </a:solidFill>
                <a:latin typeface="Calibri"/>
                <a:ea typeface="Calibri"/>
                <a:cs typeface="Calibri"/>
                <a:sym typeface="Calibri"/>
              </a:rPr>
              <a:t>•רִיבּוּץ /שיקוע -  תהליך בו חומר עובר ממצב צבירה גז ישירות למצב צבירה מוצק.</a:t>
            </a:r>
            <a:endParaRPr sz="1300">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g25db1de5bbf_0_16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7" name="Google Shape;447;g25db1de5bbf_0_16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sz="1300" dirty="0">
                <a:latin typeface="Calibri"/>
                <a:ea typeface="Calibri"/>
                <a:cs typeface="Calibri"/>
                <a:sym typeface="Calibri"/>
              </a:rPr>
              <a:t>כדאי לכתוב במחברת הגדרה של התכה / היתוך, נקודת היתוך</a:t>
            </a:r>
            <a:r>
              <a:rPr lang="he-IL" sz="1300" dirty="0">
                <a:latin typeface="Calibri"/>
                <a:ea typeface="Calibri"/>
                <a:cs typeface="Calibri"/>
                <a:sym typeface="Calibri"/>
              </a:rPr>
              <a:t> (</a:t>
            </a:r>
            <a:r>
              <a:rPr lang="en" sz="1300" dirty="0">
                <a:latin typeface="Calibri"/>
                <a:ea typeface="Calibri"/>
                <a:cs typeface="Calibri"/>
                <a:sym typeface="Calibri"/>
              </a:rPr>
              <a:t>נקודת קיפאון</a:t>
            </a:r>
            <a:r>
              <a:rPr lang="he-IL" sz="1300" dirty="0">
                <a:latin typeface="Calibri"/>
                <a:ea typeface="Calibri"/>
                <a:cs typeface="Calibri"/>
                <a:sym typeface="Calibri"/>
              </a:rPr>
              <a:t>)</a:t>
            </a:r>
          </a:p>
          <a:p>
            <a:pPr marL="0" lvl="0" indent="0" algn="r" rtl="1">
              <a:spcBef>
                <a:spcPts val="0"/>
              </a:spcBef>
              <a:spcAft>
                <a:spcPts val="0"/>
              </a:spcAft>
              <a:buNone/>
            </a:pPr>
            <a:r>
              <a:rPr lang="en" sz="1300" dirty="0">
                <a:latin typeface="Calibri"/>
                <a:ea typeface="Calibri"/>
                <a:cs typeface="Calibri"/>
                <a:sym typeface="Calibri"/>
              </a:rPr>
              <a:t>לשיקול המורה אם ללמד על גרף מעברי מצב צבירה (חום כמוס)</a:t>
            </a:r>
            <a:endParaRPr sz="1300" dirty="0">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25fb62cfd09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 name="Google Shape;463;g25fb62cfd09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dirty="0">
                <a:latin typeface="Calibri"/>
                <a:ea typeface="Calibri"/>
                <a:cs typeface="Calibri"/>
                <a:sym typeface="Calibri"/>
              </a:rPr>
              <a:t>קיפאון / התמצקות - מעבר מצב צבירה של חומר מנוזל למוצק</a:t>
            </a:r>
            <a:endParaRPr dirty="0">
              <a:latin typeface="Calibri"/>
              <a:ea typeface="Calibri"/>
              <a:cs typeface="Calibri"/>
              <a:sym typeface="Calibri"/>
            </a:endParaRPr>
          </a:p>
          <a:p>
            <a:pPr marL="0" lvl="0" indent="0" algn="r" rtl="1">
              <a:spcBef>
                <a:spcPts val="0"/>
              </a:spcBef>
              <a:spcAft>
                <a:spcPts val="0"/>
              </a:spcAft>
              <a:buNone/>
            </a:pPr>
            <a:r>
              <a:rPr lang="en" dirty="0">
                <a:latin typeface="Calibri"/>
                <a:ea typeface="Calibri"/>
                <a:cs typeface="Calibri"/>
                <a:sym typeface="Calibri"/>
              </a:rPr>
              <a:t>הכוונה להסביר כאן רק איך נוצר פתית שלג, כי בתהליך יש קיפאון / התמצקות (כל השאר זו הרחבה לבחירת המורה)</a:t>
            </a:r>
            <a:endParaRPr dirty="0">
              <a:latin typeface="Calibri"/>
              <a:ea typeface="Calibri"/>
              <a:cs typeface="Calibri"/>
              <a:sym typeface="Calibri"/>
            </a:endParaRPr>
          </a:p>
          <a:p>
            <a:pPr marL="0" indent="0" algn="r" rtl="1">
              <a:buNone/>
            </a:pPr>
            <a:r>
              <a:rPr lang="en" u="sng" dirty="0">
                <a:solidFill>
                  <a:schemeClr val="hlink"/>
                </a:solidFill>
                <a:latin typeface="Calibri"/>
                <a:ea typeface="Calibri"/>
                <a:cs typeface="Calibri"/>
                <a:sym typeface="Calibri"/>
                <a:hlinkClick r:id="rId3"/>
              </a:rPr>
              <a:t>ההבדל בין שלג לברד - כתבה של מכון דוידסון</a:t>
            </a:r>
            <a:r>
              <a:rPr lang="en" dirty="0">
                <a:latin typeface="Calibri"/>
                <a:ea typeface="Calibri"/>
                <a:cs typeface="Calibri"/>
                <a:sym typeface="Calibri"/>
              </a:rPr>
              <a:t>,  ובה שני סרטונים המסבירים </a:t>
            </a:r>
            <a:r>
              <a:rPr lang="en" u="sng" dirty="0">
                <a:solidFill>
                  <a:schemeClr val="hlink"/>
                </a:solidFill>
                <a:latin typeface="Calibri"/>
                <a:ea typeface="Calibri"/>
                <a:cs typeface="Calibri"/>
                <a:sym typeface="Calibri"/>
                <a:hlinkClick r:id="rId4"/>
              </a:rPr>
              <a:t>היווצרות שלג</a:t>
            </a:r>
            <a:r>
              <a:rPr lang="en" dirty="0">
                <a:latin typeface="Calibri"/>
                <a:ea typeface="Calibri"/>
                <a:cs typeface="Calibri"/>
                <a:sym typeface="Calibri"/>
              </a:rPr>
              <a:t> (</a:t>
            </a:r>
            <a:r>
              <a:rPr lang="en" dirty="0">
                <a:solidFill>
                  <a:schemeClr val="dk1"/>
                </a:solidFill>
                <a:latin typeface="Calibri"/>
                <a:ea typeface="Calibri"/>
                <a:cs typeface="Calibri"/>
                <a:sym typeface="Calibri"/>
              </a:rPr>
              <a:t>אפשר להראות את הסרטון כולו או רק מדקה 0:25 עד 1:00 בערך) </a:t>
            </a:r>
            <a:r>
              <a:rPr lang="en" dirty="0">
                <a:latin typeface="Calibri"/>
                <a:ea typeface="Calibri"/>
                <a:cs typeface="Calibri"/>
                <a:sym typeface="Calibri"/>
              </a:rPr>
              <a:t>ושל היווצרות ברד (סרטון ארוך יותר)</a:t>
            </a:r>
            <a:r>
              <a:rPr lang="en-US">
                <a:latin typeface="Calibri"/>
                <a:ea typeface="Calibri"/>
                <a:cs typeface="Calibri"/>
                <a:sym typeface="Calibri"/>
              </a:rPr>
              <a:t> </a:t>
            </a:r>
            <a:r>
              <a:rPr lang="en-US" dirty="0">
                <a:sym typeface="Calibri"/>
                <a:hlinkClick r:id="rId4"/>
              </a:rPr>
              <a:t>https://www.youtube.com/watch?v=5oWvQ4B7SiI</a:t>
            </a:r>
            <a:r>
              <a:rPr lang="en-US" dirty="0">
                <a:sym typeface="Calibri"/>
              </a:rPr>
              <a:t> </a:t>
            </a:r>
          </a:p>
          <a:p>
            <a:pPr marL="0" lvl="0" indent="0" algn="r" rtl="1">
              <a:spcBef>
                <a:spcPts val="0"/>
              </a:spcBef>
              <a:spcAft>
                <a:spcPts val="0"/>
              </a:spcAft>
              <a:buNone/>
            </a:pPr>
            <a:r>
              <a:rPr lang="en" dirty="0">
                <a:latin typeface="Calibri"/>
                <a:ea typeface="Calibri"/>
                <a:cs typeface="Calibri"/>
                <a:sym typeface="Calibri"/>
              </a:rPr>
              <a:t>היווצרות פתית שלג מאדי מים: טיפת מים נתפסת על גרגיר אבק בענן, קופאת (מצב צבירה מוצק) ואז יש תהליך של התגבשות בצורה סימטרית ונוצר פתית שלג - הפתית עובר התמצקות איטית וכך נוצר פתית שלג עם מבנה מסויים (המבנה תלוי בקצב ההתמצקות - תלוי בלחות, טמפ', רוחות)</a:t>
            </a:r>
          </a:p>
          <a:p>
            <a:pPr marL="0" indent="0" algn="r" rtl="1">
              <a:buNone/>
            </a:pPr>
            <a:r>
              <a:rPr lang="en" dirty="0">
                <a:hlinkClick r:id="rId3"/>
              </a:rPr>
              <a:t>https://davidson.weizmann.ac.il/online/askexpert/earth_sci/%D7%9E%D7%94-%D7%94%D7%94%D7%91%D7%93%D7%9C-%D7%91%D7%99%D7%9F-%D7%A9%D7%9C%D7%92-%D7%9C%D7%91%D7%A8%D7%93-%D7%91%D7%9F?gclid=CjwKCAjwyNSoBhA9EiwA5aYlb2la5pcbu5kQnwQfy2XgwVwi4x8aCSf0iSA14qpqovlEOx1UhCP6kBoCnv0QAvD_BwE</a:t>
            </a:r>
            <a:endParaRPr lang="en"/>
          </a:p>
          <a:p>
            <a:pPr marL="0" indent="0" algn="r" rtl="1">
              <a:buNone/>
            </a:pPr>
            <a:endParaRPr lang="en"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g1e54b21508c_0_22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5" name="Google Shape;475;g1e54b21508c_0_22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b="1" u="sng" dirty="0">
                <a:latin typeface="Calibri"/>
                <a:ea typeface="Calibri"/>
                <a:cs typeface="Calibri"/>
                <a:sym typeface="Calibri"/>
              </a:rPr>
              <a:t>הרחבה - ניסוי:</a:t>
            </a:r>
            <a:endParaRPr b="1" u="sng" dirty="0">
              <a:latin typeface="Calibri"/>
              <a:ea typeface="Calibri"/>
              <a:cs typeface="Calibri"/>
              <a:sym typeface="Calibri"/>
            </a:endParaRPr>
          </a:p>
          <a:p>
            <a:pPr marL="0" lvl="0" indent="0" algn="r" rtl="1">
              <a:spcBef>
                <a:spcPts val="0"/>
              </a:spcBef>
              <a:spcAft>
                <a:spcPts val="0"/>
              </a:spcAft>
              <a:buNone/>
            </a:pPr>
            <a:r>
              <a:rPr lang="en" u="sng" dirty="0">
                <a:latin typeface="Calibri"/>
                <a:ea typeface="Calibri"/>
                <a:cs typeface="Calibri"/>
                <a:sym typeface="Calibri"/>
              </a:rPr>
              <a:t>חלק א' - </a:t>
            </a:r>
            <a:endParaRPr u="sng" dirty="0">
              <a:latin typeface="Calibri"/>
              <a:ea typeface="Calibri"/>
              <a:cs typeface="Calibri"/>
              <a:sym typeface="Calibri"/>
            </a:endParaRPr>
          </a:p>
          <a:p>
            <a:pPr marL="0" lvl="0" indent="0" algn="r" rtl="1">
              <a:spcBef>
                <a:spcPts val="0"/>
              </a:spcBef>
              <a:spcAft>
                <a:spcPts val="0"/>
              </a:spcAft>
              <a:buNone/>
            </a:pPr>
            <a:r>
              <a:rPr lang="en" dirty="0">
                <a:latin typeface="Calibri"/>
                <a:ea typeface="Calibri"/>
                <a:cs typeface="Calibri"/>
                <a:sym typeface="Calibri"/>
              </a:rPr>
              <a:t>ממלאים כוס במים וכוס בשמן זית</a:t>
            </a:r>
            <a:endParaRPr dirty="0">
              <a:latin typeface="Calibri"/>
              <a:ea typeface="Calibri"/>
              <a:cs typeface="Calibri"/>
              <a:sym typeface="Calibri"/>
            </a:endParaRPr>
          </a:p>
          <a:p>
            <a:pPr marL="0" lvl="0" indent="0" algn="r" rtl="1">
              <a:spcBef>
                <a:spcPts val="0"/>
              </a:spcBef>
              <a:spcAft>
                <a:spcPts val="0"/>
              </a:spcAft>
              <a:buNone/>
            </a:pPr>
            <a:r>
              <a:rPr lang="en" dirty="0">
                <a:latin typeface="Calibri"/>
                <a:ea typeface="Calibri"/>
                <a:cs typeface="Calibri"/>
                <a:sym typeface="Calibri"/>
              </a:rPr>
              <a:t>מכניסים למקפיא</a:t>
            </a:r>
            <a:endParaRPr dirty="0">
              <a:latin typeface="Calibri"/>
              <a:ea typeface="Calibri"/>
              <a:cs typeface="Calibri"/>
              <a:sym typeface="Calibri"/>
            </a:endParaRPr>
          </a:p>
          <a:p>
            <a:pPr marL="0" lvl="0" indent="0" algn="r" rtl="1">
              <a:spcBef>
                <a:spcPts val="0"/>
              </a:spcBef>
              <a:spcAft>
                <a:spcPts val="0"/>
              </a:spcAft>
              <a:buNone/>
            </a:pPr>
            <a:r>
              <a:rPr lang="en" dirty="0">
                <a:latin typeface="Calibri"/>
                <a:ea typeface="Calibri"/>
                <a:cs typeface="Calibri"/>
                <a:sym typeface="Calibri"/>
              </a:rPr>
              <a:t>לפחות למחרת מוציאים ובודקים מה הנפח - נראה כי נפח הכוס עם המים גדל (הקרח יצא מתוך הכוס)</a:t>
            </a:r>
            <a:endParaRPr dirty="0">
              <a:latin typeface="Calibri"/>
              <a:ea typeface="Calibri"/>
              <a:cs typeface="Calibri"/>
              <a:sym typeface="Calibri"/>
            </a:endParaRPr>
          </a:p>
          <a:p>
            <a:pPr marL="0" lvl="0" indent="0" algn="r" rtl="1">
              <a:spcBef>
                <a:spcPts val="0"/>
              </a:spcBef>
              <a:spcAft>
                <a:spcPts val="0"/>
              </a:spcAft>
              <a:buNone/>
            </a:pPr>
            <a:r>
              <a:rPr lang="en" dirty="0">
                <a:latin typeface="Calibri"/>
                <a:ea typeface="Calibri"/>
                <a:cs typeface="Calibri"/>
                <a:sym typeface="Calibri"/>
              </a:rPr>
              <a:t>מסקנה - הנפח של מים גדל בקיפאון - במעבר מנוזל למוצק</a:t>
            </a:r>
            <a:endParaRPr dirty="0">
              <a:latin typeface="Calibri"/>
              <a:ea typeface="Calibri"/>
              <a:cs typeface="Calibri"/>
              <a:sym typeface="Calibri"/>
            </a:endParaRPr>
          </a:p>
          <a:p>
            <a:pPr marL="0" lvl="0" indent="0" algn="r" rtl="1">
              <a:spcBef>
                <a:spcPts val="0"/>
              </a:spcBef>
              <a:spcAft>
                <a:spcPts val="0"/>
              </a:spcAft>
              <a:buNone/>
            </a:pPr>
            <a:r>
              <a:rPr lang="en" dirty="0">
                <a:latin typeface="Calibri"/>
                <a:ea typeface="Calibri"/>
                <a:cs typeface="Calibri"/>
                <a:sym typeface="Calibri"/>
              </a:rPr>
              <a:t>הסבר - תופעת האנומליה של המים - </a:t>
            </a:r>
            <a:r>
              <a:rPr lang="en" dirty="0">
                <a:solidFill>
                  <a:schemeClr val="dk1"/>
                </a:solidFill>
                <a:latin typeface="Calibri"/>
                <a:ea typeface="Calibri"/>
                <a:cs typeface="Calibri"/>
                <a:sym typeface="Calibri"/>
              </a:rPr>
              <a:t>המים הם החומר היחיד אשר נפחו גדל יותר במצב צבירה מוצק מאשר במצב צבירה נוזל</a:t>
            </a:r>
            <a:endParaRPr dirty="0">
              <a:solidFill>
                <a:schemeClr val="dk1"/>
              </a:solidFill>
              <a:latin typeface="Calibri"/>
              <a:ea typeface="Calibri"/>
              <a:cs typeface="Calibri"/>
              <a:sym typeface="Calibri"/>
            </a:endParaRPr>
          </a:p>
          <a:p>
            <a:pPr marL="0" indent="0" algn="r" rtl="1">
              <a:buNone/>
            </a:pPr>
            <a:r>
              <a:rPr lang="en" u="sng" dirty="0">
                <a:latin typeface="Calibri"/>
                <a:ea typeface="Calibri"/>
                <a:cs typeface="Calibri"/>
                <a:sym typeface="Calibri"/>
              </a:rPr>
              <a:t>חלק ב' - </a:t>
            </a:r>
            <a:r>
              <a:rPr lang="en" u="sng" dirty="0">
                <a:solidFill>
                  <a:schemeClr val="hlink"/>
                </a:solidFill>
                <a:latin typeface="Calibri"/>
                <a:ea typeface="Calibri"/>
                <a:cs typeface="Calibri"/>
                <a:sym typeface="Calibri"/>
                <a:hlinkClick r:id="rId3"/>
              </a:rPr>
              <a:t>סרטון הדגמה</a:t>
            </a:r>
            <a:r>
              <a:rPr lang="en" u="sng" dirty="0">
                <a:latin typeface="Calibri"/>
                <a:ea typeface="Calibri"/>
                <a:cs typeface="Calibri"/>
                <a:sym typeface="Calibri"/>
              </a:rPr>
              <a:t> </a:t>
            </a:r>
            <a:r>
              <a:rPr lang="en" dirty="0">
                <a:sym typeface="Calibri"/>
                <a:hlinkClick r:id="rId4"/>
              </a:rPr>
              <a:t>https://drive.google.com/file/d/1BG0HbW5I12jtVOhpfpkUXKNZcR5j1S7Y/view</a:t>
            </a:r>
            <a:r>
              <a:rPr lang="en" dirty="0">
                <a:sym typeface="Calibri"/>
              </a:rPr>
              <a:t> </a:t>
            </a:r>
            <a:endParaRPr lang="en" dirty="0"/>
          </a:p>
          <a:p>
            <a:pPr marL="0" lvl="0" indent="0" algn="r" rtl="1">
              <a:spcBef>
                <a:spcPts val="0"/>
              </a:spcBef>
              <a:spcAft>
                <a:spcPts val="0"/>
              </a:spcAft>
              <a:buNone/>
            </a:pPr>
            <a:r>
              <a:rPr lang="en" dirty="0">
                <a:latin typeface="Calibri"/>
                <a:ea typeface="Calibri"/>
                <a:cs typeface="Calibri"/>
                <a:sym typeface="Calibri"/>
              </a:rPr>
              <a:t>מקפיאים מראש בתוך תבנית של קוביות קרח - מי ברז ושמן זית</a:t>
            </a:r>
            <a:endParaRPr dirty="0">
              <a:latin typeface="Calibri"/>
              <a:ea typeface="Calibri"/>
              <a:cs typeface="Calibri"/>
              <a:sym typeface="Calibri"/>
            </a:endParaRPr>
          </a:p>
          <a:p>
            <a:pPr marL="0" lvl="0" indent="0" algn="r" rtl="1">
              <a:spcBef>
                <a:spcPts val="0"/>
              </a:spcBef>
              <a:spcAft>
                <a:spcPts val="0"/>
              </a:spcAft>
              <a:buNone/>
            </a:pPr>
            <a:r>
              <a:rPr lang="en" dirty="0">
                <a:latin typeface="Calibri"/>
                <a:ea typeface="Calibri"/>
                <a:cs typeface="Calibri"/>
                <a:sym typeface="Calibri"/>
              </a:rPr>
              <a:t>לפחות למחרת מכניסים את הקוביות הקפואות לתוך הכוסות: קוביית קרח בתוך כוס מים, קוביית שמן בתוך כוס זמן </a:t>
            </a:r>
            <a:endParaRPr dirty="0">
              <a:latin typeface="Calibri"/>
              <a:ea typeface="Calibri"/>
              <a:cs typeface="Calibri"/>
              <a:sym typeface="Calibri"/>
            </a:endParaRPr>
          </a:p>
          <a:p>
            <a:pPr marL="0" lvl="0" indent="0" algn="r" rtl="1">
              <a:spcBef>
                <a:spcPts val="0"/>
              </a:spcBef>
              <a:spcAft>
                <a:spcPts val="0"/>
              </a:spcAft>
              <a:buNone/>
            </a:pPr>
            <a:r>
              <a:rPr lang="en" dirty="0">
                <a:latin typeface="Calibri"/>
                <a:ea typeface="Calibri"/>
                <a:cs typeface="Calibri"/>
                <a:sym typeface="Calibri"/>
              </a:rPr>
              <a:t>תצפית: מי צף ומי שוקע?</a:t>
            </a:r>
            <a:endParaRPr dirty="0">
              <a:latin typeface="Calibri"/>
              <a:ea typeface="Calibri"/>
              <a:cs typeface="Calibri"/>
              <a:sym typeface="Calibri"/>
            </a:endParaRPr>
          </a:p>
          <a:p>
            <a:pPr marL="0" lvl="0" indent="0" algn="r" rtl="1">
              <a:spcBef>
                <a:spcPts val="0"/>
              </a:spcBef>
              <a:spcAft>
                <a:spcPts val="0"/>
              </a:spcAft>
              <a:buNone/>
            </a:pPr>
            <a:r>
              <a:rPr lang="en" dirty="0">
                <a:latin typeface="Calibri"/>
                <a:ea typeface="Calibri"/>
                <a:cs typeface="Calibri"/>
                <a:sym typeface="Calibri"/>
              </a:rPr>
              <a:t>לפי הציפה ניתן לדעת באיזה מצב צבירה הצפיפות גבוהה יותר (קרח צף ע"פ המים, לכן הצפיפות שלו קטנה יותר - האנומליה של המים,  קוביית שמן קפוא שוקע, כלומר הצפיפות של שמן נוזלי נמוכה יותר משל שמן קפוא - מתנהג כרוב החומרים בו הצפיפות של מוצק גבוהה משל הצפיפות של הנוזל)</a:t>
            </a:r>
            <a:endParaRPr dirty="0">
              <a:latin typeface="Calibri"/>
              <a:ea typeface="Calibri"/>
              <a:cs typeface="Calibri"/>
              <a:sym typeface="Calibri"/>
            </a:endParaRPr>
          </a:p>
          <a:p>
            <a:pPr marL="0" lvl="0" indent="0" algn="r" rtl="1">
              <a:spcBef>
                <a:spcPts val="0"/>
              </a:spcBef>
              <a:spcAft>
                <a:spcPts val="0"/>
              </a:spcAft>
              <a:buNone/>
            </a:pPr>
            <a:r>
              <a:rPr lang="en" dirty="0">
                <a:latin typeface="Calibri"/>
                <a:ea typeface="Calibri"/>
                <a:cs typeface="Calibri"/>
                <a:sym typeface="Calibri"/>
              </a:rPr>
              <a:t>למורה: את קוביות הקרח ממים ומשמן רצוי להכין עם התלמידים בשיעור הקודם</a:t>
            </a:r>
            <a:endParaRPr dirty="0">
              <a:latin typeface="Calibri"/>
              <a:ea typeface="Calibri"/>
              <a:cs typeface="Calibri"/>
              <a:sym typeface="Calibri"/>
            </a:endParaRPr>
          </a:p>
          <a:p>
            <a:pPr marL="0" lvl="0" indent="0" algn="r" rtl="1">
              <a:spcBef>
                <a:spcPts val="0"/>
              </a:spcBef>
              <a:spcAft>
                <a:spcPts val="0"/>
              </a:spcAft>
              <a:buNone/>
            </a:pPr>
            <a:r>
              <a:rPr lang="en" dirty="0">
                <a:latin typeface="Calibri"/>
                <a:ea typeface="Calibri"/>
                <a:cs typeface="Calibri"/>
                <a:sym typeface="Calibri"/>
              </a:rPr>
              <a:t>במידה ולא הספקתם, תוכלו להכין קרחוניות עם שמן ומים לכל הכיתה ולבקש מהתלמידים לחזור על התנסות זו בבית כדי לראות שאכן נפח המים גדל בהקפאה לעומת נפח השמן</a:t>
            </a:r>
            <a:endParaRPr dirty="0">
              <a:latin typeface="Calibri"/>
              <a:ea typeface="Calibri"/>
              <a:cs typeface="Calibri"/>
              <a:sym typeface="Calibri"/>
            </a:endParaRPr>
          </a:p>
          <a:p>
            <a:pPr marL="0" lvl="0" indent="0" algn="l" rtl="0">
              <a:spcBef>
                <a:spcPts val="0"/>
              </a:spcBef>
              <a:spcAft>
                <a:spcPts val="0"/>
              </a:spcAft>
              <a:buNone/>
            </a:pPr>
            <a:endParaRPr dirty="0">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g1e54b21508c_3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8" name="Google Shape;488;g1e54b21508c_3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sz="1300">
                <a:solidFill>
                  <a:schemeClr val="dk1"/>
                </a:solidFill>
                <a:latin typeface="Calibri"/>
                <a:ea typeface="Calibri"/>
                <a:cs typeface="Calibri"/>
                <a:sym typeface="Calibri"/>
              </a:rPr>
              <a:t> חומרים נוספים המתרחבים במעבר ממצב נוזל למוצק הם עופרת, ניאון ועוד.</a:t>
            </a:r>
            <a:endParaRPr sz="1300">
              <a:solidFill>
                <a:schemeClr val="dk1"/>
              </a:solidFill>
              <a:latin typeface="Calibri"/>
              <a:ea typeface="Calibri"/>
              <a:cs typeface="Calibri"/>
              <a:sym typeface="Calibri"/>
            </a:endParaRPr>
          </a:p>
          <a:p>
            <a:pPr marL="0" lvl="0" indent="0" algn="r" rtl="1">
              <a:spcBef>
                <a:spcPts val="0"/>
              </a:spcBef>
              <a:spcAft>
                <a:spcPts val="0"/>
              </a:spcAft>
              <a:buNone/>
            </a:pPr>
            <a:r>
              <a:rPr lang="en" sz="1300">
                <a:solidFill>
                  <a:schemeClr val="dk1"/>
                </a:solidFill>
                <a:latin typeface="Calibri"/>
                <a:ea typeface="Calibri"/>
                <a:cs typeface="Calibri"/>
                <a:sym typeface="Calibri"/>
              </a:rPr>
              <a:t>* מתחבר ליחידה השנייה, "הפעלת הכדור המתחמם"</a:t>
            </a:r>
            <a:endParaRPr sz="1300">
              <a:solidFill>
                <a:schemeClr val="dk1"/>
              </a:solidFill>
              <a:latin typeface="Calibri"/>
              <a:ea typeface="Calibri"/>
              <a:cs typeface="Calibri"/>
              <a:sym typeface="Calibri"/>
            </a:endParaRPr>
          </a:p>
          <a:p>
            <a:pPr marL="0" lvl="0" indent="0" algn="r" rtl="1">
              <a:spcBef>
                <a:spcPts val="0"/>
              </a:spcBef>
              <a:spcAft>
                <a:spcPts val="0"/>
              </a:spcAft>
              <a:buNone/>
            </a:pPr>
            <a:endParaRPr sz="1300">
              <a:solidFill>
                <a:schemeClr val="dk1"/>
              </a:solidFill>
              <a:latin typeface="Calibri"/>
              <a:ea typeface="Calibri"/>
              <a:cs typeface="Calibri"/>
              <a:sym typeface="Calibri"/>
            </a:endParaRPr>
          </a:p>
          <a:p>
            <a:pPr marL="0" indent="0" algn="r" rtl="1">
              <a:buNone/>
            </a:pPr>
            <a:r>
              <a:rPr lang="en" sz="1300">
                <a:solidFill>
                  <a:schemeClr val="dk1"/>
                </a:solidFill>
                <a:latin typeface="Calibri"/>
                <a:ea typeface="Calibri"/>
                <a:cs typeface="Calibri"/>
                <a:sym typeface="Calibri"/>
              </a:rPr>
              <a:t>הרחבה למורה </a:t>
            </a:r>
            <a:r>
              <a:rPr lang="en" sz="1300" u="sng">
                <a:solidFill>
                  <a:schemeClr val="hlink"/>
                </a:solidFill>
                <a:latin typeface="Calibri"/>
                <a:ea typeface="Calibri"/>
                <a:cs typeface="Calibri"/>
                <a:sym typeface="Calibri"/>
                <a:hlinkClick r:id="rId3"/>
              </a:rPr>
              <a:t>באתר דוידסון </a:t>
            </a:r>
            <a:r>
              <a:rPr lang="en-US" sz="1300" dirty="0">
                <a:latin typeface="Calibri"/>
                <a:ea typeface="Calibri"/>
                <a:cs typeface="Calibri"/>
                <a:sym typeface="Calibri"/>
              </a:rPr>
              <a:t> </a:t>
            </a:r>
            <a:r>
              <a:rPr lang="en-US" dirty="0">
                <a:solidFill>
                  <a:schemeClr val="dk1"/>
                </a:solidFill>
                <a:sym typeface="Calibri"/>
                <a:hlinkClick r:id="rId3"/>
              </a:rPr>
              <a:t>https://davidson.weizmann.ac.il/online/sciencenews/%D7%A7%D7%A8%D7%97-%D7%9E%D7%A8%D7%97%D7%A3-%D7%91%D7%AA%D7%95%D7%9A-%D7%9E%D7%99%D7%9D</a:t>
            </a:r>
            <a:r>
              <a:rPr lang="en-US" dirty="0">
                <a:solidFill>
                  <a:schemeClr val="dk1"/>
                </a:solidFill>
                <a:sym typeface="Calibri"/>
              </a:rPr>
              <a:t> </a:t>
            </a:r>
          </a:p>
          <a:p>
            <a:pPr marL="0" lvl="0" indent="0" algn="l" rtl="0">
              <a:spcBef>
                <a:spcPts val="0"/>
              </a:spcBef>
              <a:spcAft>
                <a:spcPts val="0"/>
              </a:spcAft>
              <a:buNone/>
            </a:pPr>
            <a:endParaRPr sz="1300">
              <a:solidFill>
                <a:schemeClr val="dk1"/>
              </a:solidFill>
              <a:latin typeface="Calibri"/>
              <a:ea typeface="Calibri"/>
              <a:cs typeface="Calibri"/>
              <a:sym typeface="Calibri"/>
            </a:endParaRPr>
          </a:p>
          <a:p>
            <a:pPr marL="0" lvl="0" indent="0" algn="l" rtl="0">
              <a:spcBef>
                <a:spcPts val="0"/>
              </a:spcBef>
              <a:spcAft>
                <a:spcPts val="0"/>
              </a:spcAft>
              <a:buNone/>
            </a:pPr>
            <a:endParaRPr sz="1300">
              <a:solidFill>
                <a:schemeClr val="dk1"/>
              </a:solidFill>
              <a:latin typeface="Calibri"/>
              <a:ea typeface="Calibri"/>
              <a:cs typeface="Calibri"/>
              <a:sym typeface="Calibri"/>
            </a:endParaRPr>
          </a:p>
          <a:p>
            <a:pPr marL="0" lvl="0" indent="0" algn="l" rtl="0">
              <a:spcBef>
                <a:spcPts val="0"/>
              </a:spcBef>
              <a:spcAft>
                <a:spcPts val="0"/>
              </a:spcAft>
              <a:buNone/>
            </a:pPr>
            <a:endParaRPr sz="1300">
              <a:solidFill>
                <a:schemeClr val="dk1"/>
              </a:solidFill>
              <a:latin typeface="Calibri"/>
              <a:ea typeface="Calibri"/>
              <a:cs typeface="Calibri"/>
              <a:sym typeface="Calibri"/>
            </a:endParaRPr>
          </a:p>
          <a:p>
            <a:pPr marL="0" lvl="0" indent="0" algn="r" rtl="1">
              <a:spcBef>
                <a:spcPts val="0"/>
              </a:spcBef>
              <a:spcAft>
                <a:spcPts val="0"/>
              </a:spcAft>
              <a:buNone/>
            </a:pPr>
            <a:endParaRPr sz="1300">
              <a:solidFill>
                <a:schemeClr val="dk1"/>
              </a:solidFill>
              <a:latin typeface="Calibri"/>
              <a:ea typeface="Calibri"/>
              <a:cs typeface="Calibri"/>
              <a:sym typeface="Calibri"/>
            </a:endParaRPr>
          </a:p>
          <a:p>
            <a:pPr marL="0" lvl="0" indent="0" algn="r" rtl="1">
              <a:spcBef>
                <a:spcPts val="0"/>
              </a:spcBef>
              <a:spcAft>
                <a:spcPts val="0"/>
              </a:spcAft>
              <a:buNone/>
            </a:pPr>
            <a:endParaRPr sz="1300">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2847d984241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7" name="Google Shape;497;g2847d984241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a:latin typeface="Calibri"/>
                <a:ea typeface="Calibri"/>
                <a:cs typeface="Calibri"/>
                <a:sym typeface="Calibri"/>
              </a:rPr>
              <a:t>רתיחה - תהליך של חימום מים עד לנקודת הרתיחה, ושינוי מצב צבירה מנוזל לגז</a:t>
            </a:r>
            <a:endParaRPr>
              <a:latin typeface="Calibri"/>
              <a:ea typeface="Calibri"/>
              <a:cs typeface="Calibri"/>
              <a:sym typeface="Calibri"/>
            </a:endParaRPr>
          </a:p>
          <a:p>
            <a:pPr marL="0" lvl="0" indent="0" algn="r" rtl="1">
              <a:spcBef>
                <a:spcPts val="0"/>
              </a:spcBef>
              <a:spcAft>
                <a:spcPts val="0"/>
              </a:spcAft>
              <a:buNone/>
            </a:pPr>
            <a:r>
              <a:rPr lang="en">
                <a:latin typeface="Calibri"/>
                <a:ea typeface="Calibri"/>
                <a:cs typeface="Calibri"/>
                <a:sym typeface="Calibri"/>
              </a:rPr>
              <a:t>התאדות של מים בטמפ' החדר - בבית, ייבוש כביסה, מים עיליים כמו כנרת וים</a:t>
            </a:r>
            <a:endParaRPr>
              <a:latin typeface="Calibri"/>
              <a:ea typeface="Calibri"/>
              <a:cs typeface="Calibri"/>
              <a:sym typeface="Calibri"/>
            </a:endParaRPr>
          </a:p>
          <a:p>
            <a:pPr marL="0" lvl="0" indent="0" algn="r" rtl="1">
              <a:spcBef>
                <a:spcPts val="0"/>
              </a:spcBef>
              <a:spcAft>
                <a:spcPts val="0"/>
              </a:spcAft>
              <a:buNone/>
            </a:pPr>
            <a:endParaRPr>
              <a:latin typeface="Calibri"/>
              <a:ea typeface="Calibri"/>
              <a:cs typeface="Calibri"/>
              <a:sym typeface="Calibri"/>
            </a:endParaRPr>
          </a:p>
          <a:p>
            <a:pPr marL="0" lvl="0" indent="0" algn="r" rtl="1">
              <a:lnSpc>
                <a:spcPct val="115000"/>
              </a:lnSpc>
              <a:spcBef>
                <a:spcPts val="0"/>
              </a:spcBef>
              <a:spcAft>
                <a:spcPts val="0"/>
              </a:spcAft>
              <a:buNone/>
            </a:pPr>
            <a:r>
              <a:rPr lang="en" sz="1200">
                <a:solidFill>
                  <a:schemeClr val="dk1"/>
                </a:solidFill>
                <a:latin typeface="Calibri"/>
                <a:ea typeface="Calibri"/>
                <a:cs typeface="Calibri"/>
                <a:sym typeface="Calibri"/>
              </a:rPr>
              <a:t>אדי מים יכולים לעבור מרחקים גדולים לפני שהם מתעבים והופכים לעננים, ובסופו של דבר יורדים לקרקע כגשם או שלג. המים לא בהכרח יורדים כמשקעים מאותו אזור שבו הם התאדו.</a:t>
            </a:r>
            <a:endParaRPr sz="1200">
              <a:solidFill>
                <a:schemeClr val="dk1"/>
              </a:solidFill>
              <a:latin typeface="Calibri"/>
              <a:ea typeface="Calibri"/>
              <a:cs typeface="Calibri"/>
              <a:sym typeface="Calibri"/>
            </a:endParaRPr>
          </a:p>
          <a:p>
            <a:pPr marL="0" lvl="0" indent="0" algn="r" rtl="1">
              <a:spcBef>
                <a:spcPts val="0"/>
              </a:spcBef>
              <a:spcAft>
                <a:spcPts val="0"/>
              </a:spcAft>
              <a:buNone/>
            </a:pPr>
            <a:endParaRPr>
              <a:latin typeface="Calibri"/>
              <a:ea typeface="Calibri"/>
              <a:cs typeface="Calibri"/>
              <a:sym typeface="Calibri"/>
            </a:endParaRPr>
          </a:p>
          <a:p>
            <a:pPr marL="0" lvl="0" indent="0" algn="r" rtl="1">
              <a:spcBef>
                <a:spcPts val="0"/>
              </a:spcBef>
              <a:spcAft>
                <a:spcPts val="0"/>
              </a:spcAft>
              <a:buNone/>
            </a:pPr>
            <a:endParaRPr>
              <a:latin typeface="Calibri"/>
              <a:ea typeface="Calibri"/>
              <a:cs typeface="Calibri"/>
              <a:sym typeface="Calibri"/>
            </a:endParaRPr>
          </a:p>
          <a:p>
            <a:pPr marL="0" lvl="0" indent="0" algn="r" rtl="1">
              <a:spcBef>
                <a:spcPts val="0"/>
              </a:spcBef>
              <a:spcAft>
                <a:spcPts val="0"/>
              </a:spcAft>
              <a:buNone/>
            </a:pPr>
            <a:r>
              <a:rPr lang="en" sz="1300">
                <a:latin typeface="Calibri"/>
                <a:ea typeface="Calibri"/>
                <a:cs typeface="Calibri"/>
                <a:sym typeface="Calibri"/>
              </a:rPr>
              <a:t>מים רותחים בבישול </a:t>
            </a:r>
            <a:r>
              <a:rPr lang="en" sz="1300" u="sng">
                <a:solidFill>
                  <a:schemeClr val="hlink"/>
                </a:solidFill>
                <a:latin typeface="Calibri"/>
                <a:ea typeface="Calibri"/>
                <a:cs typeface="Calibri"/>
                <a:sym typeface="Calibri"/>
                <a:hlinkClick r:id="rId3"/>
              </a:rPr>
              <a:t>https://www.shutterstock.com/image-vector/boiling-water-flat-pan-handles-set-1255899628</a:t>
            </a:r>
            <a:endParaRPr sz="1300">
              <a:latin typeface="Calibri"/>
              <a:ea typeface="Calibri"/>
              <a:cs typeface="Calibri"/>
              <a:sym typeface="Calibri"/>
            </a:endParaRPr>
          </a:p>
          <a:p>
            <a:pPr marL="0" lvl="0" indent="0" algn="r" rtl="1">
              <a:spcBef>
                <a:spcPts val="0"/>
              </a:spcBef>
              <a:spcAft>
                <a:spcPts val="0"/>
              </a:spcAft>
              <a:buNone/>
            </a:pPr>
            <a:r>
              <a:rPr lang="en" sz="1300">
                <a:latin typeface="Calibri"/>
                <a:ea typeface="Calibri"/>
                <a:cs typeface="Calibri"/>
                <a:sym typeface="Calibri"/>
              </a:rPr>
              <a:t>חוף הים בתל אביב </a:t>
            </a:r>
            <a:r>
              <a:rPr lang="en" sz="1300" u="sng">
                <a:solidFill>
                  <a:schemeClr val="hlink"/>
                </a:solidFill>
                <a:latin typeface="Calibri"/>
                <a:ea typeface="Calibri"/>
                <a:cs typeface="Calibri"/>
                <a:sym typeface="Calibri"/>
                <a:hlinkClick r:id="rId4"/>
              </a:rPr>
              <a:t>https://www.shutterstock.com/image-photo/tel-aviv-skyline-aerial-photo-490804849</a:t>
            </a:r>
            <a:endParaRPr sz="1300">
              <a:latin typeface="Calibri"/>
              <a:ea typeface="Calibri"/>
              <a:cs typeface="Calibri"/>
              <a:sym typeface="Calibri"/>
            </a:endParaRPr>
          </a:p>
          <a:p>
            <a:pPr marL="0" lvl="0" indent="0" algn="r" rtl="1">
              <a:spcBef>
                <a:spcPts val="0"/>
              </a:spcBef>
              <a:spcAft>
                <a:spcPts val="0"/>
              </a:spcAft>
              <a:buNone/>
            </a:pPr>
            <a:endParaRPr sz="1300">
              <a:latin typeface="Calibri"/>
              <a:ea typeface="Calibri"/>
              <a:cs typeface="Calibri"/>
              <a:sym typeface="Calibri"/>
            </a:endParaRPr>
          </a:p>
          <a:p>
            <a:pPr marL="0" lvl="0" indent="0" algn="r" rtl="1">
              <a:spcBef>
                <a:spcPts val="0"/>
              </a:spcBef>
              <a:spcAft>
                <a:spcPts val="0"/>
              </a:spcAft>
              <a:buNone/>
            </a:pPr>
            <a:endParaRPr sz="1300">
              <a:latin typeface="Calibri"/>
              <a:ea typeface="Calibri"/>
              <a:cs typeface="Calibri"/>
              <a:sym typeface="Calibri"/>
            </a:endParaRPr>
          </a:p>
          <a:p>
            <a:pPr marL="0" lvl="0" indent="0" algn="r" rtl="1">
              <a:spcBef>
                <a:spcPts val="0"/>
              </a:spcBef>
              <a:spcAft>
                <a:spcPts val="0"/>
              </a:spcAft>
              <a:buNone/>
            </a:pPr>
            <a:endParaRPr sz="1300">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g1e54b21508c_0_7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1" name="Google Shape;511;g1e54b21508c_0_7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lgn="r" rtl="1">
              <a:buNone/>
            </a:pPr>
            <a:r>
              <a:rPr lang="en" dirty="0">
                <a:latin typeface="Calibri"/>
                <a:ea typeface="Calibri"/>
                <a:cs typeface="Calibri"/>
              </a:rPr>
              <a:t>מומלץ כהרחבה לכיתה מדעית</a:t>
            </a:r>
            <a:endParaRPr lang="en" dirty="0">
              <a:latin typeface="Calibri"/>
              <a:ea typeface="Calibri"/>
              <a:cs typeface="Calibri"/>
              <a:sym typeface="Calibri"/>
            </a:endParaRPr>
          </a:p>
          <a:p>
            <a:pPr marL="0" lvl="0" indent="0" algn="r" rtl="1">
              <a:lnSpc>
                <a:spcPct val="100000"/>
              </a:lnSpc>
              <a:spcBef>
                <a:spcPts val="0"/>
              </a:spcBef>
              <a:spcAft>
                <a:spcPts val="0"/>
              </a:spcAft>
              <a:buSzPts val="1100"/>
              <a:buNone/>
            </a:pPr>
            <a:r>
              <a:rPr lang="en" dirty="0">
                <a:latin typeface="Calibri"/>
                <a:ea typeface="Calibri"/>
                <a:cs typeface="Calibri"/>
                <a:sym typeface="Calibri"/>
              </a:rPr>
              <a:t>חיבור אדי המים באוויר לתחזית מזג האוויר</a:t>
            </a:r>
            <a:endParaRPr dirty="0">
              <a:latin typeface="Calibri"/>
              <a:ea typeface="Calibri"/>
              <a:cs typeface="Calibri"/>
            </a:endParaRPr>
          </a:p>
          <a:p>
            <a:pPr marL="0" lvl="0" indent="0" algn="r" rtl="1">
              <a:lnSpc>
                <a:spcPct val="100000"/>
              </a:lnSpc>
              <a:spcBef>
                <a:spcPts val="0"/>
              </a:spcBef>
              <a:spcAft>
                <a:spcPts val="0"/>
              </a:spcAft>
              <a:buSzPts val="1100"/>
              <a:buNone/>
            </a:pPr>
            <a:r>
              <a:rPr lang="en" dirty="0">
                <a:latin typeface="Calibri"/>
                <a:ea typeface="Calibri"/>
                <a:cs typeface="Calibri"/>
                <a:sym typeface="Calibri"/>
              </a:rPr>
              <a:t>בנוגע להשפעה - ניתן לדבר עם התלמידים על ימים או מקומות בהם אנו מאוד מזיעים (כמו ליד הים), כי יש לחות גבוהה, או מזג אוויר עם לחות מאוד נמוכה, כמו שיש בחורף, ואנו מרגישים יותר צמאים או נוצר לנו יובש בשפתיים או בידיים </a:t>
            </a:r>
            <a:endParaRPr lang="he-IL" dirty="0">
              <a:latin typeface="Calibri"/>
              <a:ea typeface="Calibri"/>
              <a:cs typeface="Calibri"/>
              <a:sym typeface="Calibri"/>
            </a:endParaRPr>
          </a:p>
          <a:p>
            <a:pPr marL="0" lvl="0" indent="0" algn="r" rtl="1">
              <a:lnSpc>
                <a:spcPct val="100000"/>
              </a:lnSpc>
              <a:spcBef>
                <a:spcPts val="0"/>
              </a:spcBef>
              <a:spcAft>
                <a:spcPts val="0"/>
              </a:spcAft>
              <a:buSzPts val="1100"/>
              <a:buNone/>
            </a:pPr>
            <a:r>
              <a:rPr lang="en" dirty="0">
                <a:latin typeface="Calibri"/>
                <a:ea typeface="Calibri"/>
                <a:cs typeface="Calibri"/>
                <a:sym typeface="Calibri"/>
              </a:rPr>
              <a:t>אפשר לדבר על חשיבות השתייה כשיש לחות נמוכה באוויר, כאשר פועל מזגן - לחימום או לקירור.</a:t>
            </a:r>
            <a:endParaRPr dirty="0">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2847d984241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3" name="Google Shape;523;g2847d984241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dirty="0"/>
              <a:t>דוגמאות נוספות של התאדות בטבע - מכל בעלי החיים (בני האדם), הצמחים, האדמה</a:t>
            </a:r>
            <a:endParaRPr dirty="0"/>
          </a:p>
          <a:p>
            <a:pPr marL="0" lvl="0" indent="0" algn="r" rtl="1">
              <a:spcBef>
                <a:spcPts val="0"/>
              </a:spcBef>
              <a:spcAft>
                <a:spcPts val="0"/>
              </a:spcAft>
              <a:buNone/>
            </a:pPr>
            <a:endParaRPr dirty="0"/>
          </a:p>
          <a:p>
            <a:pPr marL="0" lvl="0" indent="0" algn="r" rtl="1">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25db1de5bbf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25db1de5bbf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sz="1300">
                <a:solidFill>
                  <a:schemeClr val="dk1"/>
                </a:solidFill>
                <a:latin typeface="Calibri"/>
                <a:ea typeface="Calibri"/>
                <a:cs typeface="Calibri"/>
                <a:sym typeface="Calibri"/>
              </a:rPr>
              <a:t>*הידרוספירה - שם קיבוצי כולל לכל המים שבכדור-הארץ: אוקיינוסים, ימים, אגמים, נהרות, נחלים, קרחונים, מי תהום כמו גם הלחות שב</a:t>
            </a:r>
            <a:r>
              <a:rPr lang="en" sz="1300" b="1">
                <a:solidFill>
                  <a:srgbClr val="228B22"/>
                </a:solidFill>
                <a:uFill>
                  <a:noFill/>
                </a:uFill>
                <a:latin typeface="Calibri"/>
                <a:ea typeface="Calibri"/>
                <a:cs typeface="Calibri"/>
                <a:sym typeface="Calibri"/>
                <a:hlinkClick r:id="rId3">
                  <a:extLst>
                    <a:ext uri="{A12FA001-AC4F-418D-AE19-62706E023703}">
                      <ahyp:hlinkClr xmlns:ahyp="http://schemas.microsoft.com/office/drawing/2018/hyperlinkcolor" val="tx"/>
                    </a:ext>
                  </a:extLst>
                </a:hlinkClick>
              </a:rPr>
              <a:t>אטמוספירה</a:t>
            </a:r>
            <a:r>
              <a:rPr lang="en" sz="1300">
                <a:solidFill>
                  <a:schemeClr val="dk1"/>
                </a:solidFill>
                <a:latin typeface="Calibri"/>
                <a:ea typeface="Calibri"/>
                <a:cs typeface="Calibri"/>
                <a:sym typeface="Calibri"/>
              </a:rPr>
              <a:t>. </a:t>
            </a:r>
            <a:endParaRPr sz="1300">
              <a:latin typeface="Calibri"/>
              <a:ea typeface="Calibri"/>
              <a:cs typeface="Calibri"/>
              <a:sym typeface="Calibri"/>
            </a:endParaRPr>
          </a:p>
          <a:p>
            <a:pPr marL="0" lvl="0" indent="0" algn="l" rtl="0">
              <a:spcBef>
                <a:spcPts val="0"/>
              </a:spcBef>
              <a:spcAft>
                <a:spcPts val="0"/>
              </a:spcAft>
              <a:buNone/>
            </a:pPr>
            <a:endParaRPr sz="1300">
              <a:latin typeface="Calibri"/>
              <a:ea typeface="Calibri"/>
              <a:cs typeface="Calibri"/>
              <a:sym typeface="Calibri"/>
            </a:endParaRPr>
          </a:p>
          <a:p>
            <a:pPr marL="0" lvl="0" indent="0" algn="l" rtl="0">
              <a:spcBef>
                <a:spcPts val="0"/>
              </a:spcBef>
              <a:spcAft>
                <a:spcPts val="0"/>
              </a:spcAft>
              <a:buNone/>
            </a:pPr>
            <a:endParaRPr sz="1300">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25f47b710ec_0_2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4" name="Google Shape;534;g25f47b710ec_0_2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r" rtl="1">
              <a:buNone/>
            </a:pPr>
            <a:r>
              <a:rPr lang="en" dirty="0">
                <a:latin typeface="Calibri"/>
                <a:ea typeface="Calibri"/>
                <a:cs typeface="Calibri"/>
              </a:rPr>
              <a:t>הרחבה לכיתה מדעית</a:t>
            </a:r>
            <a:endParaRPr lang="en" dirty="0">
              <a:latin typeface="Calibri"/>
              <a:ea typeface="Calibri"/>
              <a:cs typeface="Calibri"/>
              <a:sym typeface="Calibri"/>
            </a:endParaRPr>
          </a:p>
          <a:p>
            <a:pPr marL="0" indent="0" algn="r" rtl="1">
              <a:buNone/>
            </a:pPr>
            <a:r>
              <a:rPr lang="en" dirty="0">
                <a:latin typeface="Calibri"/>
                <a:ea typeface="Calibri"/>
                <a:cs typeface="Calibri"/>
                <a:sym typeface="Calibri"/>
              </a:rPr>
              <a:t>לבחירה אם לדבר על זה - ההסבר מתוך </a:t>
            </a:r>
            <a:r>
              <a:rPr lang="en" u="sng" dirty="0">
                <a:solidFill>
                  <a:schemeClr val="hlink"/>
                </a:solidFill>
                <a:latin typeface="Calibri"/>
                <a:ea typeface="Calibri"/>
                <a:cs typeface="Calibri"/>
                <a:sym typeface="Calibri"/>
                <a:hlinkClick r:id="rId3"/>
              </a:rPr>
              <a:t>האתר</a:t>
            </a:r>
            <a:r>
              <a:rPr lang="en" dirty="0">
                <a:latin typeface="Calibri"/>
                <a:ea typeface="Calibri"/>
                <a:cs typeface="Calibri"/>
                <a:sym typeface="Calibri"/>
              </a:rPr>
              <a:t>:</a:t>
            </a:r>
            <a:r>
              <a:rPr lang="en-US">
                <a:latin typeface="Calibri"/>
                <a:ea typeface="Calibri"/>
                <a:cs typeface="Calibri"/>
                <a:sym typeface="Calibri"/>
              </a:rPr>
              <a:t> </a:t>
            </a:r>
            <a:r>
              <a:rPr lang="en-US" dirty="0">
                <a:sym typeface="Calibri"/>
                <a:hlinkClick r:id="rId3"/>
              </a:rPr>
              <a:t>https://davidson.weizmann.ac.il/online/sciencelab/%D7%9C%D7%97%D7%95%D7%AA-%D7%99%D7%95%D7%91%D7%A9-%D7%95%D7%A2%D7%95%D7%9E%D7%A1-%D7%97%D7%95%D7%9D</a:t>
            </a:r>
            <a:r>
              <a:rPr lang="en-US" dirty="0">
                <a:sym typeface="Calibri"/>
              </a:rPr>
              <a:t> </a:t>
            </a:r>
            <a:endParaRPr lang="en-US" dirty="0"/>
          </a:p>
          <a:p>
            <a:pPr marL="0" lvl="0" indent="0" algn="r" rtl="1">
              <a:spcBef>
                <a:spcPts val="0"/>
              </a:spcBef>
              <a:spcAft>
                <a:spcPts val="0"/>
              </a:spcAft>
              <a:buNone/>
            </a:pPr>
            <a:r>
              <a:rPr lang="en" dirty="0">
                <a:solidFill>
                  <a:schemeClr val="dk1"/>
                </a:solidFill>
                <a:latin typeface="Calibri"/>
                <a:ea typeface="Calibri"/>
                <a:cs typeface="Calibri"/>
                <a:sym typeface="Calibri"/>
              </a:rPr>
              <a:t>כמות הלחות שיש באוויר משתנה ממקום למקום – באופן כללי, באזורים קרובים לים יש יותר לחות באוויר מאזורים בעומק היבשה - ומיום ליום – ביום שרב, למשל, האוויר יבש, כלומר הלחות נמוכה יותר מרוב ימות השנה.</a:t>
            </a:r>
            <a:endParaRPr dirty="0">
              <a:solidFill>
                <a:schemeClr val="dk1"/>
              </a:solidFill>
              <a:latin typeface="Calibri"/>
              <a:ea typeface="Calibri"/>
              <a:cs typeface="Calibri"/>
              <a:sym typeface="Calibri"/>
            </a:endParaRPr>
          </a:p>
          <a:p>
            <a:pPr marL="0" indent="0" algn="r" rtl="1">
              <a:buNone/>
            </a:pPr>
            <a:r>
              <a:rPr lang="en" dirty="0">
                <a:latin typeface="Calibri"/>
                <a:ea typeface="Calibri"/>
                <a:cs typeface="Calibri"/>
                <a:sym typeface="Calibri"/>
              </a:rPr>
              <a:t> </a:t>
            </a:r>
            <a:r>
              <a:rPr lang="en" dirty="0">
                <a:solidFill>
                  <a:schemeClr val="dk1"/>
                </a:solidFill>
                <a:latin typeface="Calibri"/>
                <a:ea typeface="Calibri"/>
                <a:cs typeface="Calibri"/>
                <a:sym typeface="Calibri"/>
              </a:rPr>
              <a:t>האחוז היחסי מוסר לנו יותר מידע מאשר אחוז הלחות המוחלט האמיתי  – מצב של 100 אחוז לחות יחסית משמעותו אינה שכל האוויר הוא מים ושאין חמצן לנשימה, רחוק מכך, זה רק אומר שהאוויר כבר מכיל את כל כמות המים שהוא יכול להכיל.</a:t>
            </a:r>
            <a:endParaRPr dirty="0">
              <a:solidFill>
                <a:schemeClr val="dk1"/>
              </a:solidFill>
              <a:latin typeface="Calibri"/>
              <a:ea typeface="Calibri"/>
              <a:cs typeface="Calibri"/>
              <a:sym typeface="Calibri"/>
            </a:endParaRPr>
          </a:p>
          <a:p>
            <a:pPr marL="0" lvl="0" indent="0" algn="r" rtl="1">
              <a:lnSpc>
                <a:spcPct val="166666"/>
              </a:lnSpc>
              <a:spcBef>
                <a:spcPts val="0"/>
              </a:spcBef>
              <a:spcAft>
                <a:spcPts val="0"/>
              </a:spcAft>
              <a:buClr>
                <a:schemeClr val="dk1"/>
              </a:buClr>
              <a:buSzPts val="1100"/>
              <a:buFont typeface="Arial"/>
              <a:buNone/>
            </a:pPr>
            <a:r>
              <a:rPr lang="en" dirty="0">
                <a:solidFill>
                  <a:schemeClr val="dk1"/>
                </a:solidFill>
                <a:latin typeface="Calibri"/>
                <a:ea typeface="Calibri"/>
                <a:cs typeface="Calibri"/>
                <a:sym typeface="Calibri"/>
              </a:rPr>
              <a:t>ככל שהלחות היחסית של האוויר גבוהה יותר, ככה מים יתאדו לאט יותר. כלומר, טיפת מים תתאדה לאט יותר באוויר עם 80 אחוזי לחות בהשוואה לאוויר עם 20 אחוזי לחות.</a:t>
            </a:r>
            <a:endParaRPr dirty="0">
              <a:solidFill>
                <a:schemeClr val="dk1"/>
              </a:solidFill>
              <a:latin typeface="Calibri"/>
              <a:ea typeface="Calibri"/>
              <a:cs typeface="Calibri"/>
              <a:sym typeface="Calibri"/>
            </a:endParaRPr>
          </a:p>
          <a:p>
            <a:pPr marL="0" lvl="0" indent="0" algn="r" rtl="1">
              <a:spcBef>
                <a:spcPts val="1400"/>
              </a:spcBef>
              <a:spcAft>
                <a:spcPts val="0"/>
              </a:spcAft>
              <a:buNone/>
            </a:pPr>
            <a:endParaRPr dirty="0">
              <a:solidFill>
                <a:schemeClr val="dk1"/>
              </a:solidFill>
              <a:latin typeface="Calibri"/>
              <a:ea typeface="Calibri"/>
              <a:cs typeface="Calibri"/>
              <a:sym typeface="Calibri"/>
            </a:endParaRPr>
          </a:p>
          <a:p>
            <a:pPr marL="0" lvl="0" indent="0" algn="r" rtl="1">
              <a:spcBef>
                <a:spcPts val="0"/>
              </a:spcBef>
              <a:spcAft>
                <a:spcPts val="0"/>
              </a:spcAft>
              <a:buNone/>
            </a:pPr>
            <a:endParaRPr dirty="0">
              <a:solidFill>
                <a:schemeClr val="dk1"/>
              </a:solidFill>
              <a:latin typeface="Calibri"/>
              <a:ea typeface="Calibri"/>
              <a:cs typeface="Calibri"/>
              <a:sym typeface="Calibri"/>
            </a:endParaRPr>
          </a:p>
          <a:p>
            <a:pPr marL="0" lvl="0" indent="0" algn="r" rtl="1">
              <a:spcBef>
                <a:spcPts val="0"/>
              </a:spcBef>
              <a:spcAft>
                <a:spcPts val="0"/>
              </a:spcAft>
              <a:buNone/>
            </a:pPr>
            <a:endParaRPr dirty="0">
              <a:solidFill>
                <a:schemeClr val="dk1"/>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25f47b710ec_0_20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3" name="Google Shape;543;g25f47b710ec_0_20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a:solidFill>
                  <a:schemeClr val="dk1"/>
                </a:solidFill>
                <a:latin typeface="Calibri"/>
                <a:ea typeface="Calibri"/>
                <a:cs typeface="Calibri"/>
                <a:sym typeface="Calibri"/>
              </a:rPr>
              <a:t>התעבות - שינוי מצב צבירה מגז לנוזל (קירור)</a:t>
            </a:r>
            <a:endParaRPr>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 בגובה מסוים האוויר הלח מתחיל להתקרר</a:t>
            </a:r>
            <a:endParaRPr>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אדי המים מתעבים והופכים לטיפות זעירות של מים</a:t>
            </a:r>
            <a:endParaRPr>
              <a:solidFill>
                <a:schemeClr val="dk1"/>
              </a:solidFill>
              <a:latin typeface="Calibri"/>
              <a:ea typeface="Calibri"/>
              <a:cs typeface="Calibri"/>
              <a:sym typeface="Calibri"/>
            </a:endParaRPr>
          </a:p>
          <a:p>
            <a:pPr marL="0" lvl="0" indent="0" algn="r" rtl="1">
              <a:spcBef>
                <a:spcPts val="0"/>
              </a:spcBef>
              <a:spcAft>
                <a:spcPts val="0"/>
              </a:spcAft>
              <a:buNone/>
            </a:pPr>
            <a:r>
              <a:rPr lang="en">
                <a:solidFill>
                  <a:schemeClr val="dk1"/>
                </a:solidFill>
                <a:latin typeface="Calibri"/>
                <a:ea typeface="Calibri"/>
                <a:cs typeface="Calibri"/>
                <a:sym typeface="Calibri"/>
              </a:rPr>
              <a:t>ענן הוא אוסף עצום של טיפונות מים זעירות המרחפות באוויר, שבנוכחות של חלקיקי אבק מצטברים לענן.</a:t>
            </a:r>
            <a:br>
              <a:rPr lang="en">
                <a:solidFill>
                  <a:schemeClr val="dk1"/>
                </a:solidFill>
                <a:latin typeface="Calibri"/>
                <a:ea typeface="Calibri"/>
                <a:cs typeface="Calibri"/>
                <a:sym typeface="Calibri"/>
              </a:rPr>
            </a:br>
            <a:endParaRPr>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מקורות </a:t>
            </a:r>
            <a:r>
              <a:rPr lang="en" u="sng">
                <a:solidFill>
                  <a:schemeClr val="hlink"/>
                </a:solidFill>
                <a:latin typeface="Calibri"/>
                <a:ea typeface="Calibri"/>
                <a:cs typeface="Calibri"/>
                <a:sym typeface="Calibri"/>
                <a:hlinkClick r:id="rId3"/>
              </a:rPr>
              <a:t>אתר NASA</a:t>
            </a:r>
            <a:r>
              <a:rPr lang="en">
                <a:solidFill>
                  <a:schemeClr val="dk1"/>
                </a:solidFill>
                <a:latin typeface="Calibri"/>
                <a:ea typeface="Calibri"/>
                <a:cs typeface="Calibri"/>
                <a:sym typeface="Calibri"/>
              </a:rPr>
              <a:t>, </a:t>
            </a:r>
            <a:r>
              <a:rPr lang="en" u="sng">
                <a:solidFill>
                  <a:schemeClr val="hlink"/>
                </a:solidFill>
                <a:latin typeface="Calibri"/>
                <a:ea typeface="Calibri"/>
                <a:cs typeface="Calibri"/>
                <a:sym typeface="Calibri"/>
                <a:hlinkClick r:id="rId4"/>
              </a:rPr>
              <a:t>הספריה של מטח</a:t>
            </a:r>
            <a:endParaRPr>
              <a:solidFill>
                <a:schemeClr val="dk1"/>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25f47b710ec_0_20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6" name="Google Shape;556;g25f47b710ec_0_20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a:t>למידע נוסף - </a:t>
            </a:r>
            <a:r>
              <a:rPr lang="en" u="sng">
                <a:solidFill>
                  <a:schemeClr val="hlink"/>
                </a:solidFill>
                <a:hlinkClick r:id="rId3"/>
              </a:rPr>
              <a:t>אתר רשות המים</a:t>
            </a:r>
            <a:endParaRPr lang="en" u="sng" dirty="0">
              <a:solidFill>
                <a:schemeClr val="hlink"/>
              </a:solidFill>
              <a:hlinkClick r:id="rId3"/>
            </a:endParaRPr>
          </a:p>
          <a:p>
            <a:pPr marL="0" indent="0" algn="r" rtl="1">
              <a:buNone/>
            </a:pPr>
            <a:r>
              <a:rPr lang="en" dirty="0">
                <a:solidFill>
                  <a:srgbClr val="2200CC"/>
                </a:solidFill>
                <a:hlinkClick r:id="rId4"/>
              </a:rPr>
              <a:t>https://www.gov.il/he/pages/increase-rain</a:t>
            </a:r>
            <a:r>
              <a:rPr lang="en" dirty="0">
                <a:solidFill>
                  <a:srgbClr val="2200CC"/>
                </a:solidFill>
              </a:rPr>
              <a:t> </a:t>
            </a:r>
            <a:endParaRPr lang="en"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g25db1de5bbf_0_16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5" name="Google Shape;565;g25db1de5bbf_0_16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a:t>תשובות לשאלות:</a:t>
            </a:r>
            <a:endParaRPr/>
          </a:p>
          <a:p>
            <a:pPr marL="457200" lvl="0" indent="-298450" algn="r" rtl="1">
              <a:spcBef>
                <a:spcPts val="0"/>
              </a:spcBef>
              <a:spcAft>
                <a:spcPts val="0"/>
              </a:spcAft>
              <a:buSzPts val="1100"/>
              <a:buAutoNum type="arabicPeriod"/>
            </a:pPr>
            <a:r>
              <a:rPr lang="en"/>
              <a:t>דוגמאות: גז- הליום, נוזל - שמן, מוצק - ברזל</a:t>
            </a:r>
            <a:endParaRPr/>
          </a:p>
          <a:p>
            <a:pPr marL="457200" lvl="0" indent="-298450" algn="r" rtl="1">
              <a:spcBef>
                <a:spcPts val="0"/>
              </a:spcBef>
              <a:spcAft>
                <a:spcPts val="0"/>
              </a:spcAft>
              <a:buSzPts val="1100"/>
              <a:buAutoNum type="arabicPeriod"/>
            </a:pPr>
            <a:r>
              <a:rPr lang="en"/>
              <a:t>לחות - מים במצב צבירה גז, מי ים/גשם - נוזל, ברד/שלג/קרחון - מוצק.</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g25f47b710e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3" name="Google Shape;573;g25f47b710e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a:solidFill>
                  <a:schemeClr val="dk1"/>
                </a:solidFill>
                <a:latin typeface="Calibri"/>
                <a:ea typeface="Calibri"/>
                <a:cs typeface="Calibri"/>
                <a:sym typeface="Calibri"/>
              </a:rPr>
              <a:t>עיבוי: יצירת עננים (מאדי מים לטיפות מים) - קירור</a:t>
            </a:r>
            <a:endParaRPr>
              <a:solidFill>
                <a:schemeClr val="dk1"/>
              </a:solidFill>
              <a:latin typeface="Calibri"/>
              <a:ea typeface="Calibri"/>
              <a:cs typeface="Calibri"/>
              <a:sym typeface="Calibri"/>
            </a:endParaRPr>
          </a:p>
          <a:p>
            <a:pPr marL="0" lvl="0" indent="0" algn="r" rtl="1">
              <a:spcBef>
                <a:spcPts val="0"/>
              </a:spcBef>
              <a:spcAft>
                <a:spcPts val="0"/>
              </a:spcAft>
              <a:buNone/>
            </a:pPr>
            <a:r>
              <a:rPr lang="en">
                <a:solidFill>
                  <a:schemeClr val="dk1"/>
                </a:solidFill>
                <a:latin typeface="Calibri"/>
                <a:ea typeface="Calibri"/>
                <a:cs typeface="Calibri"/>
                <a:sym typeface="Calibri"/>
              </a:rPr>
              <a:t>אידוי: מים מתאדים מהאוקיינוסים - חימום</a:t>
            </a:r>
            <a:endParaRPr>
              <a:solidFill>
                <a:schemeClr val="dk1"/>
              </a:solidFill>
              <a:latin typeface="Calibri"/>
              <a:ea typeface="Calibri"/>
              <a:cs typeface="Calibri"/>
              <a:sym typeface="Calibri"/>
            </a:endParaRPr>
          </a:p>
          <a:p>
            <a:pPr marL="0" lvl="0" indent="0" algn="r" rtl="1">
              <a:spcBef>
                <a:spcPts val="0"/>
              </a:spcBef>
              <a:spcAft>
                <a:spcPts val="0"/>
              </a:spcAft>
              <a:buNone/>
            </a:pPr>
            <a:r>
              <a:rPr lang="en">
                <a:solidFill>
                  <a:schemeClr val="dk1"/>
                </a:solidFill>
                <a:latin typeface="Calibri"/>
                <a:ea typeface="Calibri"/>
                <a:cs typeface="Calibri"/>
                <a:sym typeface="Calibri"/>
              </a:rPr>
              <a:t>התכה: התכת קרחונים / שלג שהופך לגשם כאשר הטמפ' גבוהה יחסית - חימום</a:t>
            </a:r>
            <a:endParaRPr>
              <a:solidFill>
                <a:schemeClr val="dk1"/>
              </a:solidFill>
              <a:latin typeface="Calibri"/>
              <a:ea typeface="Calibri"/>
              <a:cs typeface="Calibri"/>
              <a:sym typeface="Calibri"/>
            </a:endParaRPr>
          </a:p>
          <a:p>
            <a:pPr marL="0" lvl="0" indent="0" algn="r" rtl="1">
              <a:spcBef>
                <a:spcPts val="0"/>
              </a:spcBef>
              <a:spcAft>
                <a:spcPts val="0"/>
              </a:spcAft>
              <a:buNone/>
            </a:pPr>
            <a:r>
              <a:rPr lang="en">
                <a:solidFill>
                  <a:schemeClr val="dk1"/>
                </a:solidFill>
                <a:latin typeface="Calibri"/>
                <a:ea typeface="Calibri"/>
                <a:cs typeface="Calibri"/>
                <a:sym typeface="Calibri"/>
              </a:rPr>
              <a:t>התמצקות: טיפות מים שהופכות לשלג / לברד</a:t>
            </a:r>
            <a:endParaRPr>
              <a:solidFill>
                <a:schemeClr val="dk1"/>
              </a:solidFill>
              <a:latin typeface="Calibri"/>
              <a:ea typeface="Calibri"/>
              <a:cs typeface="Calibri"/>
              <a:sym typeface="Calibri"/>
            </a:endParaRPr>
          </a:p>
          <a:p>
            <a:pPr marL="0" lvl="0" indent="0" algn="r" rtl="1">
              <a:spcBef>
                <a:spcPts val="0"/>
              </a:spcBef>
              <a:spcAft>
                <a:spcPts val="0"/>
              </a:spcAft>
              <a:buNone/>
            </a:pPr>
            <a:endParaRPr sz="20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endParaRPr sz="20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g2864b853171_0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2" name="Google Shape;582;g2864b853171_0_1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דיון בהנחיית המורה: הזכירו לתלמידים שבשיעורים הקודמים שוחחנו על האופן שבו בני האדם מניעים את מחזור המים (עם מי הברז שלנו ובאמצעות שינויים במצבי הצבירה). קשרו זאת גם לאופן שבו מאגרי המים מידלדלים בגלל התאדות מוגברת (התחממות גלובלית).</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כעת בקשו מהתלמידים לומר איפה הם רואים מים באיור. אחרי שהם יענו, השתמשו באיורים של החיצים כדי לחשוף את המקומות השונים שבהם מצויים מים. אחר כך ציינו שיש להם קטגוריות, כמו מים עיליים, מי תהום ומים באטמוספרה.</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כך מים מאוחסנים בכדור הארץ. דמיינו זאת כמודל תלת-ממדי – הם מתחת לקרקע, על פני הקרקע ובאוויר.</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SzPts val="1100"/>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g2850a9cc38e_2_3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2" name="Google Shape;592;g2850a9cc38e_2_3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15000"/>
              </a:lnSpc>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בקשו מהתלמידים לצייר את מה שהם יודעים על מחזור המים. בקשו מהם לחשוב על הדרכים השונות שמים מאוחסנים בכדור הארץ ועוברים בין גופי מים שונים.</a:t>
            </a:r>
            <a:endParaRPr>
              <a:solidFill>
                <a:schemeClr val="dk1"/>
              </a:solidFill>
              <a:latin typeface="Calibri"/>
              <a:ea typeface="Calibri"/>
              <a:cs typeface="Calibri"/>
              <a:sym typeface="Calibri"/>
            </a:endParaRPr>
          </a:p>
          <a:p>
            <a:pPr marL="0" lvl="0" indent="0" algn="r" rtl="1">
              <a:lnSpc>
                <a:spcPct val="115000"/>
              </a:lnSpc>
              <a:spcBef>
                <a:spcPts val="0"/>
              </a:spcBef>
              <a:spcAft>
                <a:spcPts val="0"/>
              </a:spcAft>
              <a:buSzPts val="1100"/>
              <a:buNone/>
            </a:pPr>
            <a:r>
              <a:rPr lang="en">
                <a:solidFill>
                  <a:schemeClr val="dk1"/>
                </a:solidFill>
                <a:latin typeface="Calibri"/>
                <a:ea typeface="Calibri"/>
                <a:cs typeface="Calibri"/>
                <a:sym typeface="Calibri"/>
              </a:rPr>
              <a:t>אפשר לעשות את זה במחברת, או לצייר בטאבלט בצייר ולשמור גירסאות או על לוח מחיק כקבוצה.</a:t>
            </a:r>
            <a:endParaRPr>
              <a:solidFill>
                <a:schemeClr val="dk1"/>
              </a:solidFill>
              <a:latin typeface="Calibri"/>
              <a:ea typeface="Calibri"/>
              <a:cs typeface="Calibri"/>
              <a:sym typeface="Calibri"/>
            </a:endParaRPr>
          </a:p>
          <a:p>
            <a:pPr marL="0" lvl="0" indent="0" algn="r" rtl="1">
              <a:lnSpc>
                <a:spcPct val="115000"/>
              </a:lnSpc>
              <a:spcBef>
                <a:spcPts val="0"/>
              </a:spcBef>
              <a:spcAft>
                <a:spcPts val="0"/>
              </a:spcAft>
              <a:buSzPts val="1100"/>
              <a:buNone/>
            </a:pPr>
            <a:r>
              <a:rPr lang="en">
                <a:solidFill>
                  <a:schemeClr val="dk1"/>
                </a:solidFill>
                <a:latin typeface="Calibri"/>
                <a:ea typeface="Calibri"/>
                <a:cs typeface="Calibri"/>
                <a:sym typeface="Calibri"/>
              </a:rPr>
              <a:t>לתלמידים שצריכים עוד עזרה:</a:t>
            </a:r>
            <a:endParaRPr>
              <a:solidFill>
                <a:schemeClr val="dk1"/>
              </a:solidFill>
              <a:latin typeface="Calibri"/>
              <a:ea typeface="Calibri"/>
              <a:cs typeface="Calibri"/>
              <a:sym typeface="Calibri"/>
            </a:endParaRPr>
          </a:p>
          <a:p>
            <a:pPr marL="0" lvl="0" indent="0" algn="r" rtl="1">
              <a:lnSpc>
                <a:spcPct val="115000"/>
              </a:lnSpc>
              <a:spcBef>
                <a:spcPts val="0"/>
              </a:spcBef>
              <a:spcAft>
                <a:spcPts val="0"/>
              </a:spcAft>
              <a:buSzPts val="1100"/>
              <a:buNone/>
            </a:pPr>
            <a:r>
              <a:rPr lang="en">
                <a:solidFill>
                  <a:schemeClr val="dk1"/>
                </a:solidFill>
                <a:latin typeface="Calibri"/>
                <a:ea typeface="Calibri"/>
                <a:cs typeface="Calibri"/>
                <a:sym typeface="Calibri"/>
              </a:rPr>
              <a:t>אפשר לתת רשימה של פריטים שיכולים להופיע בהתחלה: עננים, ים, אדמה, נחל, עץ, הר, עננים, שמש</a:t>
            </a:r>
            <a:endParaRPr>
              <a:solidFill>
                <a:schemeClr val="dk1"/>
              </a:solidFill>
              <a:latin typeface="Calibri"/>
              <a:ea typeface="Calibri"/>
              <a:cs typeface="Calibri"/>
              <a:sym typeface="Calibri"/>
            </a:endParaRPr>
          </a:p>
          <a:p>
            <a:pPr marL="0" lvl="0" indent="0" algn="r" rtl="1">
              <a:lnSpc>
                <a:spcPct val="115000"/>
              </a:lnSpc>
              <a:spcBef>
                <a:spcPts val="0"/>
              </a:spcBef>
              <a:spcAft>
                <a:spcPts val="0"/>
              </a:spcAft>
              <a:buSzPts val="1100"/>
              <a:buNone/>
            </a:pPr>
            <a:r>
              <a:rPr lang="en">
                <a:solidFill>
                  <a:schemeClr val="dk1"/>
                </a:solidFill>
                <a:latin typeface="Calibri"/>
                <a:ea typeface="Calibri"/>
                <a:cs typeface="Calibri"/>
                <a:sym typeface="Calibri"/>
              </a:rPr>
              <a:t>רשימה של תופעות: משקעים (גשם, שלג, ברד),  אדי מים</a:t>
            </a:r>
            <a:endParaRPr>
              <a:solidFill>
                <a:schemeClr val="dk1"/>
              </a:solidFill>
              <a:latin typeface="Calibri"/>
              <a:ea typeface="Calibri"/>
              <a:cs typeface="Calibri"/>
              <a:sym typeface="Calibri"/>
            </a:endParaRPr>
          </a:p>
          <a:p>
            <a:pPr marL="0" lvl="0" indent="0" algn="r" rtl="1">
              <a:lnSpc>
                <a:spcPct val="115000"/>
              </a:lnSpc>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רשימה של תהליכים של מעברי מצבי צבירה: התאדות, התעבות (אולי התמצקות)</a:t>
            </a:r>
            <a:endParaRPr>
              <a:solidFill>
                <a:schemeClr val="dk1"/>
              </a:solidFill>
              <a:latin typeface="Calibri"/>
              <a:ea typeface="Calibri"/>
              <a:cs typeface="Calibri"/>
              <a:sym typeface="Calibri"/>
            </a:endParaRPr>
          </a:p>
          <a:p>
            <a:pPr marL="0" lvl="0" indent="0" algn="r" rtl="1">
              <a:lnSpc>
                <a:spcPct val="115000"/>
              </a:lnSpc>
              <a:spcBef>
                <a:spcPts val="0"/>
              </a:spcBef>
              <a:spcAft>
                <a:spcPts val="0"/>
              </a:spcAft>
              <a:buClr>
                <a:schemeClr val="dk1"/>
              </a:buClr>
              <a:buSzPts val="1100"/>
              <a:buFont typeface="Arial"/>
              <a:buNone/>
            </a:pPr>
            <a:endParaRPr>
              <a:solidFill>
                <a:schemeClr val="dk1"/>
              </a:solidFill>
              <a:latin typeface="Calibri"/>
              <a:ea typeface="Calibri"/>
              <a:cs typeface="Calibri"/>
              <a:sym typeface="Calibri"/>
            </a:endParaRPr>
          </a:p>
          <a:p>
            <a:pPr marL="0" lvl="0" indent="0" algn="r" rtl="1">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בשלב הראשוני של בניית המודל, התלמידים יציגו את מעברי המים</a:t>
            </a:r>
            <a:endParaRPr sz="1200">
              <a:solidFill>
                <a:schemeClr val="dk1"/>
              </a:solidFill>
              <a:latin typeface="Calibri"/>
              <a:ea typeface="Calibri"/>
              <a:cs typeface="Calibri"/>
              <a:sym typeface="Calibri"/>
            </a:endParaRPr>
          </a:p>
          <a:p>
            <a:pPr marL="0" lvl="0" indent="0" algn="r" rtl="1">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בגרסה הראשונה של מחזור המים, המורים אמורים לחפש תלמידים המייצגים באופן מדויק את זרימת המים בכדור הארץ באמצעות השלבים המרכזיים: התאדות, התעבות, משקעים וסוג כלשהו של איסוף (כמו אגם או ים). </a:t>
            </a:r>
            <a:endParaRPr sz="1200">
              <a:solidFill>
                <a:schemeClr val="dk1"/>
              </a:solidFill>
              <a:latin typeface="Calibri"/>
              <a:ea typeface="Calibri"/>
              <a:cs typeface="Calibri"/>
              <a:sym typeface="Calibri"/>
            </a:endParaRPr>
          </a:p>
          <a:p>
            <a:pPr marL="0" lvl="0" indent="0" algn="r" rtl="1">
              <a:lnSpc>
                <a:spcPct val="115000"/>
              </a:lnSpc>
              <a:spcBef>
                <a:spcPts val="0"/>
              </a:spcBef>
              <a:spcAft>
                <a:spcPts val="0"/>
              </a:spcAft>
              <a:buClr>
                <a:schemeClr val="dk1"/>
              </a:buClr>
              <a:buSzPts val="1100"/>
              <a:buFont typeface="Arial"/>
              <a:buNone/>
            </a:pPr>
            <a:endParaRPr>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a:solidFill>
                <a:schemeClr val="dk1"/>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g2850a9cc38e_2_3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0" name="Google Shape;600;g2850a9cc38e_2_37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1100"/>
              <a:buNone/>
            </a:pPr>
            <a:r>
              <a:rPr lang="en" dirty="0"/>
              <a:t>זו המצגת לדוגמה עבור המורה - החלטה של המורה אם להציג את זה או למצוא דרך אחרת להגיע למצב בו המודלים של התלמידים אין בהן שגיאות ואין בהם חוסרים משמעותיים (הצעה: לקחת את המודלים לבדיקה, ואם יש צורך, לתקן ולהגיש שוב)</a:t>
            </a:r>
            <a:endParaRPr dirty="0"/>
          </a:p>
          <a:p>
            <a:pPr marL="0" lvl="0" indent="0" algn="r" rtl="1">
              <a:lnSpc>
                <a:spcPct val="100000"/>
              </a:lnSpc>
              <a:spcBef>
                <a:spcPts val="0"/>
              </a:spcBef>
              <a:spcAft>
                <a:spcPts val="0"/>
              </a:spcAft>
              <a:buSzPts val="1100"/>
              <a:buNone/>
            </a:pPr>
            <a:endParaRP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g2850a9cc38e_2_3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4" name="Google Shape;614;g2850a9cc38e_2_3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1100"/>
              <a:buNone/>
            </a:pPr>
            <a:r>
              <a:rPr lang="en" sz="1300" dirty="0">
                <a:solidFill>
                  <a:schemeClr val="dk1"/>
                </a:solidFill>
                <a:latin typeface="Calibri"/>
                <a:ea typeface="Calibri"/>
                <a:cs typeface="Calibri"/>
                <a:sym typeface="Calibri"/>
              </a:rPr>
              <a:t>תזכורת: איפה מים מאוחסנים בכדור הארץ? מה אנחנו כבר יודעים ? מה אולי פחות יודעים (למשל מה זה בדיוק אקוויפר)</a:t>
            </a:r>
            <a:endParaRPr sz="1300" dirty="0">
              <a:solidFill>
                <a:schemeClr val="dk1"/>
              </a:solidFill>
              <a:latin typeface="Calibri"/>
              <a:ea typeface="Calibri"/>
              <a:cs typeface="Calibri"/>
              <a:sym typeface="Calibri"/>
            </a:endParaRPr>
          </a:p>
          <a:p>
            <a:pPr marL="0" lvl="0" indent="0" algn="r" rtl="1">
              <a:lnSpc>
                <a:spcPct val="100000"/>
              </a:lnSpc>
              <a:spcBef>
                <a:spcPts val="0"/>
              </a:spcBef>
              <a:spcAft>
                <a:spcPts val="0"/>
              </a:spcAft>
              <a:buSzPts val="1100"/>
              <a:buNone/>
            </a:pPr>
            <a:endParaRPr sz="1300" dirty="0">
              <a:solidFill>
                <a:schemeClr val="dk1"/>
              </a:solidFill>
              <a:latin typeface="Calibri"/>
              <a:ea typeface="Calibri"/>
              <a:cs typeface="Calibri"/>
              <a:sym typeface="Calibri"/>
            </a:endParaRPr>
          </a:p>
          <a:p>
            <a:pPr marL="0" lvl="0" indent="0" algn="r" rtl="1">
              <a:lnSpc>
                <a:spcPct val="100000"/>
              </a:lnSpc>
              <a:spcBef>
                <a:spcPts val="0"/>
              </a:spcBef>
              <a:spcAft>
                <a:spcPts val="0"/>
              </a:spcAft>
              <a:buSzPts val="1100"/>
              <a:buNone/>
            </a:pPr>
            <a:r>
              <a:rPr lang="en" sz="1300" dirty="0">
                <a:solidFill>
                  <a:schemeClr val="dk1"/>
                </a:solidFill>
                <a:latin typeface="Calibri"/>
                <a:ea typeface="Calibri"/>
                <a:cs typeface="Calibri"/>
                <a:sym typeface="Calibri"/>
              </a:rPr>
              <a:t>בתמונה למעלה: קרחון פוריטו מורנו, בחבל פטגוניה שבארגנטינה</a:t>
            </a:r>
            <a:endParaRPr sz="1300" dirty="0">
              <a:solidFill>
                <a:schemeClr val="dk1"/>
              </a:solidFill>
              <a:latin typeface="Calibri"/>
              <a:ea typeface="Calibri"/>
              <a:cs typeface="Calibri"/>
              <a:sym typeface="Calibri"/>
            </a:endParaRPr>
          </a:p>
          <a:p>
            <a:pPr marL="0" lvl="0" indent="0" algn="r" rtl="1">
              <a:lnSpc>
                <a:spcPct val="100000"/>
              </a:lnSpc>
              <a:spcBef>
                <a:spcPts val="0"/>
              </a:spcBef>
              <a:spcAft>
                <a:spcPts val="0"/>
              </a:spcAft>
              <a:buSzPts val="1100"/>
              <a:buNone/>
            </a:pPr>
            <a:endParaRPr sz="13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sz="1300" dirty="0">
              <a:solidFill>
                <a:srgbClr val="444746"/>
              </a:solidFill>
              <a:latin typeface="Calibri"/>
              <a:ea typeface="Calibri"/>
              <a:cs typeface="Calibri"/>
              <a:sym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g2847d984241_0_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5" name="Google Shape;635;g2847d984241_0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sz="1300">
                <a:solidFill>
                  <a:schemeClr val="dk1"/>
                </a:solidFill>
                <a:latin typeface="Calibri"/>
                <a:ea typeface="Calibri"/>
                <a:cs typeface="Calibri"/>
                <a:sym typeface="Calibri"/>
              </a:rPr>
              <a:t>לבקש מהתלמידים לכתוב במחברת תשובות אפשריות, ולאחר מכן להעלות על הלוח. אם לא יודעים, לשאול שאלות מנחות שיגיעו למאפיינים השונים של מאגרי המים.</a:t>
            </a:r>
            <a:endParaRPr sz="1300">
              <a:solidFill>
                <a:schemeClr val="dk1"/>
              </a:solidFill>
              <a:latin typeface="Calibri"/>
              <a:ea typeface="Calibri"/>
              <a:cs typeface="Calibri"/>
              <a:sym typeface="Calibri"/>
            </a:endParaRPr>
          </a:p>
          <a:p>
            <a:pPr marL="457200" lvl="0" indent="-311150" algn="r" rtl="1">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שטח - שטחה של הכנרת הוא 166 קמ"ר</a:t>
            </a:r>
            <a:endParaRPr sz="1300">
              <a:solidFill>
                <a:schemeClr val="dk1"/>
              </a:solidFill>
              <a:latin typeface="Calibri"/>
              <a:ea typeface="Calibri"/>
              <a:cs typeface="Calibri"/>
              <a:sym typeface="Calibri"/>
            </a:endParaRPr>
          </a:p>
          <a:p>
            <a:pPr marL="457200" lvl="0" indent="-311150" algn="r" rtl="1">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גובה מאגר המים - אגמים בגבהים שונים, אוקיינוסים בגובה אפס, ים המלח בגובה (436- מטר)</a:t>
            </a:r>
            <a:endParaRPr sz="1300">
              <a:solidFill>
                <a:schemeClr val="dk1"/>
              </a:solidFill>
              <a:latin typeface="Calibri"/>
              <a:ea typeface="Calibri"/>
              <a:cs typeface="Calibri"/>
              <a:sym typeface="Calibri"/>
            </a:endParaRPr>
          </a:p>
          <a:p>
            <a:pPr marL="457200" lvl="0" indent="-311150" algn="r" rtl="1">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עומק המים - הנקודה העמוקה ביותר באוקיינוס היא בעומק 10,935 מטרים </a:t>
            </a:r>
            <a:endParaRPr sz="1300">
              <a:solidFill>
                <a:schemeClr val="dk1"/>
              </a:solidFill>
              <a:latin typeface="Calibri"/>
              <a:ea typeface="Calibri"/>
              <a:cs typeface="Calibri"/>
              <a:sym typeface="Calibri"/>
            </a:endParaRPr>
          </a:p>
          <a:p>
            <a:pPr marL="457200" lvl="0" indent="-311150" algn="r" rtl="1">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בעלי החיים בתוך המים</a:t>
            </a:r>
            <a:endParaRPr sz="1300">
              <a:solidFill>
                <a:schemeClr val="dk1"/>
              </a:solidFill>
              <a:latin typeface="Calibri"/>
              <a:ea typeface="Calibri"/>
              <a:cs typeface="Calibri"/>
              <a:sym typeface="Calibri"/>
            </a:endParaRPr>
          </a:p>
          <a:p>
            <a:pPr marL="457200" lvl="0" indent="-311150" algn="r" rtl="1">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כניסה ויציאה של מים</a:t>
            </a:r>
            <a:endParaRPr sz="1300">
              <a:solidFill>
                <a:schemeClr val="dk1"/>
              </a:solidFill>
              <a:latin typeface="Calibri"/>
              <a:ea typeface="Calibri"/>
              <a:cs typeface="Calibri"/>
              <a:sym typeface="Calibri"/>
            </a:endParaRPr>
          </a:p>
          <a:p>
            <a:pPr marL="457200" lvl="0" indent="-311150" algn="r" rtl="1">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מליחות</a:t>
            </a:r>
            <a:endParaRPr sz="1300">
              <a:solidFill>
                <a:schemeClr val="dk1"/>
              </a:solidFill>
              <a:latin typeface="Calibri"/>
              <a:ea typeface="Calibri"/>
              <a:cs typeface="Calibri"/>
              <a:sym typeface="Calibri"/>
            </a:endParaRPr>
          </a:p>
          <a:p>
            <a:pPr marL="457200" lvl="0" indent="-311150" algn="r" rtl="1">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ניקיון (לשתיה / לחקלאות)</a:t>
            </a:r>
            <a:endParaRPr sz="1300">
              <a:solidFill>
                <a:schemeClr val="dk1"/>
              </a:solidFill>
              <a:latin typeface="Calibri"/>
              <a:ea typeface="Calibri"/>
              <a:cs typeface="Calibri"/>
              <a:sym typeface="Calibri"/>
            </a:endParaRPr>
          </a:p>
          <a:p>
            <a:pPr marL="457200" lvl="0" indent="-311150" algn="r" rtl="1">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טבעי או מעשה ידי אדם</a:t>
            </a:r>
            <a:endParaRPr sz="1300">
              <a:solidFill>
                <a:schemeClr val="dk1"/>
              </a:solidFill>
              <a:latin typeface="Calibri"/>
              <a:ea typeface="Calibri"/>
              <a:cs typeface="Calibri"/>
              <a:sym typeface="Calibri"/>
            </a:endParaRPr>
          </a:p>
          <a:p>
            <a:pPr marL="457200" lvl="0" indent="-311150" algn="r" rtl="1">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מעל לאדמה או בתוך האדמה</a:t>
            </a:r>
            <a:endParaRPr sz="130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25db1de5bbf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25db1de5bbf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dirty="0"/>
              <a:t>הגדרה מתוך 'מדעי החומר לכיתה ז' כותר -</a:t>
            </a:r>
            <a:endParaRPr dirty="0"/>
          </a:p>
          <a:p>
            <a:pPr marL="0" indent="0" algn="r" rtl="1">
              <a:buNone/>
            </a:pPr>
            <a:r>
              <a:rPr lang="en" dirty="0"/>
              <a:t>ניתן להרחיב בספר הלימוד (אפשר "מדעי החומר"  בעמ' 56 - 59)</a:t>
            </a:r>
          </a:p>
          <a:p>
            <a:pPr marL="0" lvl="0" indent="0" algn="r" rtl="1">
              <a:spcBef>
                <a:spcPts val="0"/>
              </a:spcBef>
              <a:spcAft>
                <a:spcPts val="0"/>
              </a:spcAft>
              <a:buNone/>
            </a:pPr>
            <a:endParaRPr lang="en" dirty="0"/>
          </a:p>
          <a:p>
            <a:pPr marL="0" indent="0" algn="r" rtl="1">
              <a:buNone/>
            </a:pPr>
            <a:r>
              <a:rPr lang="en" b="1" dirty="0"/>
              <a:t>1 סמ"ק = 1 מ"ל (ml)</a:t>
            </a:r>
            <a:endParaRPr lang="en-US" dirty="0"/>
          </a:p>
          <a:p>
            <a:pPr marL="0" indent="0" algn="r" rtl="1">
              <a:buNone/>
            </a:pPr>
            <a:r>
              <a:rPr lang="en" b="1" dirty="0"/>
              <a:t>1 ליטר  =  1000 מ"ל  =  1000 סמ"ק</a:t>
            </a:r>
            <a:endParaRPr lang="en-US" dirty="0"/>
          </a:p>
          <a:p>
            <a:pPr marL="0" indent="0" algn="r" rtl="1">
              <a:buNone/>
            </a:pPr>
            <a:r>
              <a:rPr lang="en" b="1" dirty="0"/>
              <a:t>1 מ"ק = 1000 ליטר</a:t>
            </a:r>
            <a:endParaRPr lang="en-US" dirty="0"/>
          </a:p>
          <a:p>
            <a:pPr marL="0" indent="0" algn="r" rtl="1">
              <a:lnSpc>
                <a:spcPct val="114999"/>
              </a:lnSpc>
              <a:spcAft>
                <a:spcPts val="1200"/>
              </a:spcAft>
              <a:buNone/>
            </a:pPr>
            <a:endParaRPr lang="en-US" dirty="0"/>
          </a:p>
          <a:p>
            <a:pPr marL="0" indent="0" algn="r" rtl="1">
              <a:buNone/>
            </a:pPr>
            <a:endParaRPr lang="en"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2847d984241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3" name="Google Shape;653;g2847d984241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https://www.shutterstock.com/image-photo/view-galilee-mountains-sea-kinneret-111420506</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g2847d984241_0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2" name="Google Shape;662;g2847d984241_0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https://www.shutterstock.com/image-photo/dead-sea-seashore-palm-trees-mountains-463528040</a:t>
            </a:r>
            <a:endParaRPr/>
          </a:p>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g2884b4e5d3f_0_6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71" name="Google Shape;671;g2884b4e5d3f_0_68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1100"/>
              <a:buNone/>
            </a:pPr>
            <a:r>
              <a:rPr lang="en" dirty="0"/>
              <a:t>דוגמה למאגר מים מלאכותי גדול במדינת ישראל. קיים גם מאגר מים גדול בחבל לכיש ששמו אגם זוהר, וקיימים מאגרים קטנים נוספים ברחבי הארץ.</a:t>
            </a:r>
            <a:endParaRPr dirty="0"/>
          </a:p>
          <a:p>
            <a:pPr marL="0" lvl="0" indent="0" algn="r" rtl="1">
              <a:lnSpc>
                <a:spcPct val="100000"/>
              </a:lnSpc>
              <a:spcBef>
                <a:spcPts val="0"/>
              </a:spcBef>
              <a:spcAft>
                <a:spcPts val="0"/>
              </a:spcAft>
              <a:buSzPts val="1100"/>
              <a:buNone/>
            </a:pPr>
            <a:endParaRP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g2847d984241_0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81" name="Google Shape;681;g2847d984241_0_17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SzPts val="1100"/>
              <a:buNone/>
            </a:pPr>
            <a:r>
              <a:rPr lang="en"/>
              <a:t>קיימים מאגרי מים רבים בעולם</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g2850a9cc38e_2_4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1" name="Google Shape;691;g2850a9cc38e_2_40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איפה יותר קל לצוף</a:t>
            </a:r>
            <a:r>
              <a:rPr lang="he-IL" sz="1200" dirty="0">
                <a:solidFill>
                  <a:schemeClr val="dk1"/>
                </a:solidFill>
                <a:latin typeface="Calibri"/>
                <a:ea typeface="Calibri"/>
                <a:cs typeface="Calibri"/>
                <a:sym typeface="Calibri"/>
              </a:rPr>
              <a:t>- </a:t>
            </a:r>
            <a:r>
              <a:rPr lang="en" sz="1200" dirty="0">
                <a:solidFill>
                  <a:schemeClr val="dk1"/>
                </a:solidFill>
                <a:latin typeface="Calibri"/>
                <a:ea typeface="Calibri"/>
                <a:cs typeface="Calibri"/>
                <a:sym typeface="Calibri"/>
              </a:rPr>
              <a:t>ההבדל בין הים התיכון לבין ים המלח באחוזי המליחות</a:t>
            </a:r>
            <a:endParaRPr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g2850a9cc38e_2_4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00" name="Google Shape;700;g2850a9cc38e_2_4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1100"/>
              <a:buNone/>
            </a:pPr>
            <a:r>
              <a:rPr lang="en" sz="1400">
                <a:solidFill>
                  <a:schemeClr val="dk1"/>
                </a:solidFill>
                <a:latin typeface="Calibri"/>
                <a:ea typeface="Calibri"/>
                <a:cs typeface="Calibri"/>
                <a:sym typeface="Calibri"/>
              </a:rPr>
              <a:t>אם התייחסתם לנושא הציפה בסוף פרק אחד - אפשר להזכיר אותו גם כאן ומיד להמשיך הלאה. </a:t>
            </a:r>
            <a:endParaRPr sz="14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3500"/>
              <a:buFont typeface="Arial"/>
              <a:buNone/>
            </a:pPr>
            <a:r>
              <a:rPr lang="en" sz="1400">
                <a:solidFill>
                  <a:schemeClr val="dk1"/>
                </a:solidFill>
                <a:latin typeface="Calibri"/>
                <a:ea typeface="Calibri"/>
                <a:cs typeface="Calibri"/>
                <a:sym typeface="Calibri"/>
              </a:rPr>
              <a:t>למה ספינה ממתכת צפה במים? למה צפים בים המלח? </a:t>
            </a:r>
            <a:endParaRPr sz="1400">
              <a:solidFill>
                <a:schemeClr val="dk1"/>
              </a:solidFill>
              <a:latin typeface="Calibri"/>
              <a:ea typeface="Calibri"/>
              <a:cs typeface="Calibri"/>
              <a:sym typeface="Calibri"/>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g287eb0cb82d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0" name="Google Shape;710;g287eb0cb82d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1100"/>
              <a:buNone/>
            </a:pPr>
            <a:r>
              <a:rPr lang="en">
                <a:solidFill>
                  <a:schemeClr val="dk1"/>
                </a:solidFill>
                <a:latin typeface="Calibri"/>
                <a:ea typeface="Calibri"/>
                <a:cs typeface="Calibri"/>
                <a:sym typeface="Calibri"/>
              </a:rPr>
              <a:t>סיכום לשיעור 2.3, ופתיחת שיעור 2.4 עם השקופית הזו</a:t>
            </a:r>
            <a:endParaRPr>
              <a:solidFill>
                <a:schemeClr val="dk1"/>
              </a:solidFill>
              <a:latin typeface="Calibri"/>
              <a:ea typeface="Calibri"/>
              <a:cs typeface="Calibri"/>
              <a:sym typeface="Calibri"/>
            </a:endParaRPr>
          </a:p>
          <a:p>
            <a:pPr marL="0" lvl="0" indent="0" algn="r" rtl="1">
              <a:lnSpc>
                <a:spcPct val="100000"/>
              </a:lnSpc>
              <a:spcBef>
                <a:spcPts val="0"/>
              </a:spcBef>
              <a:spcAft>
                <a:spcPts val="0"/>
              </a:spcAft>
              <a:buSzPts val="1100"/>
              <a:buNone/>
            </a:pPr>
            <a:endParaRPr>
              <a:solidFill>
                <a:schemeClr val="dk1"/>
              </a:solidFill>
              <a:latin typeface="Calibri"/>
              <a:ea typeface="Calibri"/>
              <a:cs typeface="Calibri"/>
              <a:sym typeface="Calibri"/>
            </a:endParaRPr>
          </a:p>
          <a:p>
            <a:pPr marL="0" lvl="0" indent="0" algn="r" rtl="1">
              <a:lnSpc>
                <a:spcPct val="100000"/>
              </a:lnSpc>
              <a:spcBef>
                <a:spcPts val="0"/>
              </a:spcBef>
              <a:spcAft>
                <a:spcPts val="0"/>
              </a:spcAft>
              <a:buSzPts val="1100"/>
              <a:buNone/>
            </a:pPr>
            <a:r>
              <a:rPr lang="en">
                <a:solidFill>
                  <a:schemeClr val="dk1"/>
                </a:solidFill>
                <a:latin typeface="Calibri"/>
                <a:ea typeface="Calibri"/>
                <a:cs typeface="Calibri"/>
                <a:sym typeface="Calibri"/>
              </a:rPr>
              <a:t>בשיעור 2.4 נלמד לעומק על מי תהום (אקוויפר) ותופעת החלחול </a:t>
            </a:r>
            <a:endParaRPr sz="1300">
              <a:solidFill>
                <a:srgbClr val="444746"/>
              </a:solidFill>
              <a:latin typeface="Calibri"/>
              <a:ea typeface="Calibri"/>
              <a:cs typeface="Calibri"/>
              <a:sym typeface="Calibri"/>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9"/>
        <p:cNvGrpSpPr/>
        <p:nvPr/>
      </p:nvGrpSpPr>
      <p:grpSpPr>
        <a:xfrm>
          <a:off x="0" y="0"/>
          <a:ext cx="0" cy="0"/>
          <a:chOff x="0" y="0"/>
          <a:chExt cx="0" cy="0"/>
        </a:xfrm>
      </p:grpSpPr>
      <p:sp>
        <p:nvSpPr>
          <p:cNvPr id="730" name="Google Shape;730;g2847d984241_0_2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31" name="Google Shape;731;g2847d984241_0_20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1100"/>
              <a:buNone/>
            </a:pPr>
            <a:r>
              <a:rPr lang="en"/>
              <a:t>הגדרת מי תהום</a:t>
            </a:r>
            <a:endParaRPr/>
          </a:p>
          <a:p>
            <a:pPr marL="0" indent="0" algn="r" rtl="1">
              <a:buNone/>
            </a:pPr>
            <a:r>
              <a:rPr lang="en" u="sng">
                <a:solidFill>
                  <a:schemeClr val="hlink"/>
                </a:solidFill>
                <a:hlinkClick r:id="rId3"/>
              </a:rPr>
              <a:t>על מי תהום באתר פורטל המים של ישראל</a:t>
            </a:r>
            <a:r>
              <a:rPr lang="en-US" dirty="0"/>
              <a:t> </a:t>
            </a:r>
            <a:r>
              <a:rPr lang="en-US" dirty="0">
                <a:hlinkClick r:id="rId4"/>
              </a:rPr>
              <a:t>https://water.org.il/%D7%9E%D7%99-%D7%AA%D7%94%D7%95%D7%9D/</a:t>
            </a:r>
            <a:r>
              <a:rPr lang="en-US" dirty="0"/>
              <a:t> </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g2847d984241_0_1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2" name="Google Shape;742;g2847d984241_0_1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sz="1300" dirty="0">
                <a:solidFill>
                  <a:schemeClr val="dk1"/>
                </a:solidFill>
                <a:latin typeface="Calibri"/>
                <a:ea typeface="Calibri"/>
                <a:cs typeface="Calibri"/>
                <a:sym typeface="Calibri"/>
              </a:rPr>
              <a:t>הדגמת מורה - ממלאים צנצנת באבנים  בגדלים שונים ובחול, שופכים מים ומראים את החלחול</a:t>
            </a:r>
            <a:br>
              <a:rPr lang="en" sz="1300" dirty="0">
                <a:solidFill>
                  <a:schemeClr val="dk1"/>
                </a:solidFill>
                <a:latin typeface="Calibri"/>
                <a:ea typeface="Calibri"/>
                <a:cs typeface="Calibri"/>
                <a:sym typeface="Calibri"/>
              </a:rPr>
            </a:br>
            <a:r>
              <a:rPr lang="en" sz="1300" dirty="0">
                <a:solidFill>
                  <a:schemeClr val="dk1"/>
                </a:solidFill>
                <a:latin typeface="Calibri"/>
                <a:ea typeface="Calibri"/>
                <a:cs typeface="Calibri"/>
                <a:sym typeface="Calibri"/>
              </a:rPr>
              <a:t> </a:t>
            </a:r>
            <a:r>
              <a:rPr lang="en" sz="1300" dirty="0">
                <a:latin typeface="Calibri"/>
                <a:ea typeface="Calibri"/>
                <a:cs typeface="Calibri"/>
                <a:sym typeface="Calibri"/>
              </a:rPr>
              <a:t>או שניתן להראות סרטון של חלחול מים באדמה בכלי או בקרקע (לשיקול המורה)</a:t>
            </a:r>
            <a:endParaRPr sz="1300" dirty="0">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300" dirty="0">
                <a:solidFill>
                  <a:schemeClr val="dk1"/>
                </a:solidFill>
                <a:latin typeface="Calibri"/>
                <a:ea typeface="Calibri"/>
                <a:cs typeface="Calibri"/>
                <a:sym typeface="Calibri"/>
              </a:rPr>
              <a:t>חלחול המים מתאפשר הודות לתכונה של נוזלים- לזרום ולתפוס את הצורה, ולכן הם מחלחלים ונכנסים לכל החללים שבין הסלעים במקום האוויר.</a:t>
            </a:r>
            <a:endParaRPr sz="1300" dirty="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300" dirty="0">
                <a:solidFill>
                  <a:schemeClr val="dk1"/>
                </a:solidFill>
                <a:latin typeface="Calibri"/>
                <a:ea typeface="Calibri"/>
                <a:cs typeface="Calibri"/>
                <a:sym typeface="Calibri"/>
              </a:rPr>
              <a:t>חלקיקי הנוזל יכולים לנוע ממקום למקום, כשהם מחליקים זה על גבי זה, מחליפים מקומות זה עם זה ומסתדרים מחדש בהתאם לגוף בו הם נמצאים.</a:t>
            </a:r>
            <a:endParaRPr sz="1300" dirty="0">
              <a:solidFill>
                <a:schemeClr val="dk1"/>
              </a:solidFill>
              <a:latin typeface="Calibri"/>
              <a:ea typeface="Calibri"/>
              <a:cs typeface="Calibri"/>
              <a:sym typeface="Calibri"/>
            </a:endParaRPr>
          </a:p>
          <a:p>
            <a:pPr marL="0" lvl="0" indent="0" algn="l" rtl="0">
              <a:spcBef>
                <a:spcPts val="0"/>
              </a:spcBef>
              <a:spcAft>
                <a:spcPts val="0"/>
              </a:spcAft>
              <a:buNone/>
            </a:pPr>
            <a:endParaRPr sz="1300" dirty="0">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endParaRPr sz="1300" dirty="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endParaRPr sz="1300" dirty="0">
              <a:latin typeface="Calibri"/>
              <a:ea typeface="Calibri"/>
              <a:cs typeface="Calibri"/>
              <a:sym typeface="Calibri"/>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2864b853171_0_1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1" name="Google Shape;751;g2864b853171_0_18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SzPts val="1800"/>
              <a:buNone/>
            </a:pPr>
            <a:r>
              <a:rPr lang="en" sz="1300">
                <a:solidFill>
                  <a:schemeClr val="dk1"/>
                </a:solidFill>
                <a:latin typeface="Calibri"/>
                <a:ea typeface="Calibri"/>
                <a:cs typeface="Calibri"/>
                <a:sym typeface="Calibri"/>
              </a:rPr>
              <a:t>חוסר היכולת להמשיך לחדור מביאה להצטברות מי התהום על פני השכבה, כאשר מפלסם נקבע בהתאם לכמות המים.</a:t>
            </a:r>
            <a:endParaRPr sz="13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800"/>
              <a:buFont typeface="Arial"/>
              <a:buNone/>
            </a:pPr>
            <a:r>
              <a:rPr lang="en" sz="1300">
                <a:solidFill>
                  <a:schemeClr val="dk1"/>
                </a:solidFill>
                <a:latin typeface="Calibri"/>
                <a:ea typeface="Calibri"/>
                <a:cs typeface="Calibri"/>
                <a:sym typeface="Calibri"/>
              </a:rPr>
              <a:t>הדגש הוא חשיבות מי התהום לקיום בני האדם.</a:t>
            </a:r>
            <a:endParaRPr sz="13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300">
                <a:solidFill>
                  <a:schemeClr val="dk1"/>
                </a:solidFill>
                <a:latin typeface="Calibri"/>
                <a:ea typeface="Calibri"/>
                <a:cs typeface="Calibri"/>
                <a:sym typeface="Calibri"/>
              </a:rPr>
              <a:t>מי התהום חיוניים לקיום בני אדם. הם מהווים כחמישית מכמות המים המתוקים בעולם. זוהי כמות זעירה ביחס למאגרי המים המלוחים, אולם אין לזלזל בחשיבותה. מי התהום מהווים את המקור העיקרי למי שתייה ברוב העולם.</a:t>
            </a:r>
            <a:endParaRPr sz="1300">
              <a:solidFill>
                <a:schemeClr val="dk1"/>
              </a:solidFill>
              <a:latin typeface="Calibri"/>
              <a:ea typeface="Calibri"/>
              <a:cs typeface="Calibri"/>
              <a:sym typeface="Calibri"/>
            </a:endParaRPr>
          </a:p>
          <a:p>
            <a:pPr marL="0" lvl="0" indent="0" algn="r" rtl="1">
              <a:lnSpc>
                <a:spcPct val="100000"/>
              </a:lnSpc>
              <a:spcBef>
                <a:spcPts val="0"/>
              </a:spcBef>
              <a:spcAft>
                <a:spcPts val="0"/>
              </a:spcAft>
              <a:buSzPts val="1100"/>
              <a:buNone/>
            </a:pPr>
            <a:endParaRPr sz="1300">
              <a:latin typeface="Calibri"/>
              <a:ea typeface="Calibri"/>
              <a:cs typeface="Calibri"/>
              <a:sym typeface="Calibri"/>
            </a:endParaRPr>
          </a:p>
          <a:p>
            <a:pPr marL="0" lvl="0" indent="0" algn="r" rtl="1">
              <a:lnSpc>
                <a:spcPct val="100000"/>
              </a:lnSpc>
              <a:spcBef>
                <a:spcPts val="0"/>
              </a:spcBef>
              <a:spcAft>
                <a:spcPts val="0"/>
              </a:spcAft>
              <a:buSzPts val="1100"/>
              <a:buNone/>
            </a:pPr>
            <a:r>
              <a:rPr lang="en" sz="1300">
                <a:latin typeface="Calibri"/>
                <a:ea typeface="Calibri"/>
                <a:cs typeface="Calibri"/>
                <a:sym typeface="Calibri"/>
              </a:rPr>
              <a:t>בקשו מהתלמידים להצביע איפה באיור נמצאים מי התהום</a:t>
            </a:r>
            <a:endParaRPr sz="1300">
              <a:latin typeface="Calibri"/>
              <a:ea typeface="Calibri"/>
              <a:cs typeface="Calibri"/>
              <a:sym typeface="Calibri"/>
            </a:endParaRPr>
          </a:p>
          <a:p>
            <a:pPr marL="0" lvl="0" indent="0" algn="l" rtl="0">
              <a:lnSpc>
                <a:spcPct val="100000"/>
              </a:lnSpc>
              <a:spcBef>
                <a:spcPts val="0"/>
              </a:spcBef>
              <a:spcAft>
                <a:spcPts val="0"/>
              </a:spcAft>
              <a:buSzPts val="1100"/>
              <a:buNone/>
            </a:pPr>
            <a:endParaRPr sz="1300">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25db1de5bbf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25db1de5bbf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r" rtl="1">
              <a:buNone/>
            </a:pPr>
            <a:r>
              <a:rPr lang="en" dirty="0"/>
              <a:t>הכלים בהם נשתמש במעבדה הם: משורה, כוס כימית, בקבוק קוני </a:t>
            </a:r>
            <a:r>
              <a:rPr lang="he-IL" dirty="0"/>
              <a:t>(</a:t>
            </a:r>
            <a:r>
              <a:rPr lang="en" dirty="0"/>
              <a:t>ארלנמאייר</a:t>
            </a:r>
            <a:r>
              <a:rPr lang="he-IL" dirty="0"/>
              <a:t>), מזרק</a:t>
            </a:r>
          </a:p>
          <a:p>
            <a:pPr marL="0" indent="0" algn="r" rtl="1">
              <a:buNone/>
            </a:pPr>
            <a:r>
              <a:rPr lang="en" dirty="0"/>
              <a:t>הכלים בהם משתמשים בבית: כפיות מדידה, כוסות מדידה, מזרק ועוד.</a:t>
            </a:r>
            <a:endParaRPr dirty="0"/>
          </a:p>
          <a:p>
            <a:pPr marL="0" indent="0" algn="r" rtl="1">
              <a:buNone/>
            </a:pPr>
            <a:r>
              <a:rPr lang="en" dirty="0"/>
              <a:t>אפשר לתת משימה - לצייר במחברת את הכלים שנעבוד איתם במעבדה ולכתוב את שמם. </a:t>
            </a:r>
          </a:p>
          <a:p>
            <a:pPr marL="0" lvl="0" indent="0" algn="r" rtl="1">
              <a:spcBef>
                <a:spcPts val="0"/>
              </a:spcBef>
              <a:spcAft>
                <a:spcPts val="0"/>
              </a:spcAft>
              <a:buNone/>
            </a:pPr>
            <a:endParaRPr lang="en" dirty="0"/>
          </a:p>
          <a:p>
            <a:pPr marL="0" indent="0" algn="r" rtl="1">
              <a:buNone/>
            </a:pPr>
            <a:endParaRPr lang="en"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g2847d984241_0_2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0" name="Google Shape;760;g2847d984241_0_2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a:t>*אקוויפר נקרא בעברית אקוה</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g2847d984241_0_2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9" name="Google Shape;769;g2847d984241_0_2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Clr>
                <a:schemeClr val="dk1"/>
              </a:buClr>
              <a:buSzPts val="2400"/>
              <a:buFont typeface="Arial"/>
              <a:buNone/>
            </a:pPr>
            <a:r>
              <a:rPr lang="en">
                <a:solidFill>
                  <a:schemeClr val="dk1"/>
                </a:solidFill>
                <a:latin typeface="Calibri"/>
                <a:ea typeface="Calibri"/>
                <a:cs typeface="Calibri"/>
                <a:sym typeface="Calibri"/>
              </a:rPr>
              <a:t>יש בארץ ישראל כ-10 אקוויפרים (אקוות בעברית). </a:t>
            </a:r>
            <a:endParaRPr>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2400"/>
              <a:buFont typeface="Arial"/>
              <a:buNone/>
            </a:pPr>
            <a:r>
              <a:rPr lang="en">
                <a:solidFill>
                  <a:schemeClr val="dk1"/>
                </a:solidFill>
                <a:latin typeface="Calibri"/>
                <a:ea typeface="Calibri"/>
                <a:cs typeface="Calibri"/>
                <a:sym typeface="Calibri"/>
              </a:rPr>
              <a:t>לפעמים מתייחסים אל כלל האקוויפרים של אזור ההר כאל אקוויפר אחד, ולכלל האקוויפרים של אזור החוף כאל אקוויפר אחד, על אף שלאף אחד לא ברור לחלוטין האם יש קשר הידרולוגי בין האקוויפרים השונים בכל אזור.</a:t>
            </a:r>
            <a:endParaRPr>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תזכורת: אלו מים המאוחסנים באקוויפרים תת-קרקעיים, ולכן הגישה אליהם היא רק באמצעות משאבות ובארות.</a:t>
            </a:r>
            <a:endParaRPr>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a:solidFill>
                <a:schemeClr val="dk1"/>
              </a:solidFill>
              <a:latin typeface="Calibri"/>
              <a:ea typeface="Calibri"/>
              <a:cs typeface="Calibri"/>
              <a:sym typeface="Calibri"/>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7"/>
        <p:cNvGrpSpPr/>
        <p:nvPr/>
      </p:nvGrpSpPr>
      <p:grpSpPr>
        <a:xfrm>
          <a:off x="0" y="0"/>
          <a:ext cx="0" cy="0"/>
          <a:chOff x="0" y="0"/>
          <a:chExt cx="0" cy="0"/>
        </a:xfrm>
      </p:grpSpPr>
      <p:sp>
        <p:nvSpPr>
          <p:cNvPr id="778" name="Google Shape;778;g2847d984241_0_2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9" name="Google Shape;779;g2847d984241_0_2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Google Shape;789;g2864b853171_0_1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0" name="Google Shape;790;g2864b853171_0_19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9"/>
        <p:cNvGrpSpPr/>
        <p:nvPr/>
      </p:nvGrpSpPr>
      <p:grpSpPr>
        <a:xfrm>
          <a:off x="0" y="0"/>
          <a:ext cx="0" cy="0"/>
          <a:chOff x="0" y="0"/>
          <a:chExt cx="0" cy="0"/>
        </a:xfrm>
      </p:grpSpPr>
      <p:sp>
        <p:nvSpPr>
          <p:cNvPr id="830" name="Google Shape;830;g2847d984241_0_2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1" name="Google Shape;831;g2847d984241_0_2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3"/>
        <p:cNvGrpSpPr/>
        <p:nvPr/>
      </p:nvGrpSpPr>
      <p:grpSpPr>
        <a:xfrm>
          <a:off x="0" y="0"/>
          <a:ext cx="0" cy="0"/>
          <a:chOff x="0" y="0"/>
          <a:chExt cx="0" cy="0"/>
        </a:xfrm>
      </p:grpSpPr>
      <p:sp>
        <p:nvSpPr>
          <p:cNvPr id="844" name="Google Shape;844;g2850a9cc38e_2_13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45" name="Google Shape;845;g2850a9cc38e_2_13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9"/>
        <p:cNvGrpSpPr/>
        <p:nvPr/>
      </p:nvGrpSpPr>
      <p:grpSpPr>
        <a:xfrm>
          <a:off x="0" y="0"/>
          <a:ext cx="0" cy="0"/>
          <a:chOff x="0" y="0"/>
          <a:chExt cx="0" cy="0"/>
        </a:xfrm>
      </p:grpSpPr>
      <p:sp>
        <p:nvSpPr>
          <p:cNvPr id="890" name="Google Shape;890;g2864b853171_0_2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1" name="Google Shape;891;g2864b853171_0_2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3"/>
        <p:cNvGrpSpPr/>
        <p:nvPr/>
      </p:nvGrpSpPr>
      <p:grpSpPr>
        <a:xfrm>
          <a:off x="0" y="0"/>
          <a:ext cx="0" cy="0"/>
          <a:chOff x="0" y="0"/>
          <a:chExt cx="0" cy="0"/>
        </a:xfrm>
      </p:grpSpPr>
      <p:sp>
        <p:nvSpPr>
          <p:cNvPr id="934" name="Google Shape;934;g2847d984241_0_3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35" name="Google Shape;935;g2847d984241_0_3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SzPts val="2400"/>
              <a:buNone/>
            </a:pPr>
            <a:r>
              <a:rPr lang="en" sz="1300">
                <a:solidFill>
                  <a:srgbClr val="121212"/>
                </a:solidFill>
                <a:latin typeface="Calibri"/>
                <a:ea typeface="Calibri"/>
                <a:cs typeface="Calibri"/>
                <a:sym typeface="Calibri"/>
              </a:rPr>
              <a:t>מי נגר - עודף המים זורם על פני הקרקע ונסחף אל הים, נחלים או בריכות, ואם אין למים מקום להיאגר נגרמת הצפה.</a:t>
            </a:r>
            <a:endParaRPr sz="1300">
              <a:solidFill>
                <a:srgbClr val="121212"/>
              </a:solidFill>
              <a:latin typeface="Calibri"/>
              <a:ea typeface="Calibri"/>
              <a:cs typeface="Calibri"/>
              <a:sym typeface="Calibri"/>
            </a:endParaRPr>
          </a:p>
          <a:p>
            <a:pPr marL="0" lvl="0" indent="0" algn="r" rtl="1">
              <a:spcBef>
                <a:spcPts val="0"/>
              </a:spcBef>
              <a:spcAft>
                <a:spcPts val="0"/>
              </a:spcAft>
              <a:buClr>
                <a:schemeClr val="dk1"/>
              </a:buClr>
              <a:buSzPts val="2400"/>
              <a:buFont typeface="Arial"/>
              <a:buNone/>
            </a:pPr>
            <a:endParaRPr sz="1300">
              <a:solidFill>
                <a:srgbClr val="121212"/>
              </a:solidFill>
              <a:latin typeface="Calibri"/>
              <a:ea typeface="Calibri"/>
              <a:cs typeface="Calibri"/>
              <a:sym typeface="Calibri"/>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3"/>
        <p:cNvGrpSpPr/>
        <p:nvPr/>
      </p:nvGrpSpPr>
      <p:grpSpPr>
        <a:xfrm>
          <a:off x="0" y="0"/>
          <a:ext cx="0" cy="0"/>
          <a:chOff x="0" y="0"/>
          <a:chExt cx="0" cy="0"/>
        </a:xfrm>
      </p:grpSpPr>
      <p:sp>
        <p:nvSpPr>
          <p:cNvPr id="944" name="Google Shape;944;g2847d984241_0_3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5" name="Google Shape;945;g2847d984241_0_3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2"/>
        <p:cNvGrpSpPr/>
        <p:nvPr/>
      </p:nvGrpSpPr>
      <p:grpSpPr>
        <a:xfrm>
          <a:off x="0" y="0"/>
          <a:ext cx="0" cy="0"/>
          <a:chOff x="0" y="0"/>
          <a:chExt cx="0" cy="0"/>
        </a:xfrm>
      </p:grpSpPr>
      <p:sp>
        <p:nvSpPr>
          <p:cNvPr id="953" name="Google Shape;953;g2850a9cc38e_2_15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4" name="Google Shape;954;g2850a9cc38e_2_150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110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25db1de5bbf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25db1de5bbf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sz="1300">
                <a:latin typeface="Calibri"/>
                <a:ea typeface="Calibri"/>
                <a:cs typeface="Calibri"/>
                <a:sym typeface="Calibri"/>
              </a:rPr>
              <a:t>השימושים של צמחים, בע"ח ובני אדם:  </a:t>
            </a:r>
            <a:r>
              <a:rPr lang="en" sz="1300">
                <a:solidFill>
                  <a:schemeClr val="dk1"/>
                </a:solidFill>
                <a:latin typeface="Calibri"/>
                <a:ea typeface="Calibri"/>
                <a:cs typeface="Calibri"/>
                <a:sym typeface="Calibri"/>
              </a:rPr>
              <a:t>לשתיה, מקלחת, כביסה, שטיפת כלים, השקיה - חקלאות ובגינות ועוד</a:t>
            </a:r>
            <a:endParaRPr sz="1300">
              <a:solidFill>
                <a:schemeClr val="dk1"/>
              </a:solidFill>
              <a:latin typeface="Calibri"/>
              <a:ea typeface="Calibri"/>
              <a:cs typeface="Calibri"/>
              <a:sym typeface="Calibri"/>
            </a:endParaRPr>
          </a:p>
          <a:p>
            <a:pPr marL="0" lvl="0" indent="0" algn="r" rtl="1">
              <a:spcBef>
                <a:spcPts val="0"/>
              </a:spcBef>
              <a:spcAft>
                <a:spcPts val="0"/>
              </a:spcAft>
              <a:buNone/>
            </a:pP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1"/>
        <p:cNvGrpSpPr/>
        <p:nvPr/>
      </p:nvGrpSpPr>
      <p:grpSpPr>
        <a:xfrm>
          <a:off x="0" y="0"/>
          <a:ext cx="0" cy="0"/>
          <a:chOff x="0" y="0"/>
          <a:chExt cx="0" cy="0"/>
        </a:xfrm>
      </p:grpSpPr>
      <p:sp>
        <p:nvSpPr>
          <p:cNvPr id="962" name="Google Shape;962;g2864b853171_0_2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3" name="Google Shape;963;g2864b853171_0_29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0"/>
        <p:cNvGrpSpPr/>
        <p:nvPr/>
      </p:nvGrpSpPr>
      <p:grpSpPr>
        <a:xfrm>
          <a:off x="0" y="0"/>
          <a:ext cx="0" cy="0"/>
          <a:chOff x="0" y="0"/>
          <a:chExt cx="0" cy="0"/>
        </a:xfrm>
      </p:grpSpPr>
      <p:sp>
        <p:nvSpPr>
          <p:cNvPr id="971" name="Google Shape;971;g2864b853171_0_3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2" name="Google Shape;972;g2864b853171_0_3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מעבר לציור מודל, אפשר להעלות את המשימה ברמה ולבקש מהתלמידים לתאר את מחזור המים באמצעות הצעות המינוח האלה:</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במודל מחזור המים, המים המתאדים מגופי מים בגלל החום מהשמש. המים שהתאדו עולים לאטמוספרה כאדי מים בלתי נראים. ככל שאדי המים מתקררים, הם מתעבים והופכים לעננים (תהליך). כשהעננים נעשים רוויים במים מעובים, מתרחשת ירידת משקעים, שבמסגרתה המים נופלים בחזרה אל פני כדור הארץ כגשם, שלג או ברד. המים האלה יורדים על אוקיינוס, נהרות או אגמים / מחלחלים לתוך הקרקע. </a:t>
            </a:r>
            <a:br>
              <a:rPr lang="en" sz="1200">
                <a:solidFill>
                  <a:schemeClr val="dk1"/>
                </a:solidFill>
                <a:latin typeface="Calibri"/>
                <a:ea typeface="Calibri"/>
                <a:cs typeface="Calibri"/>
                <a:sym typeface="Calibri"/>
              </a:rPr>
            </a:br>
            <a:r>
              <a:rPr lang="en" sz="1200">
                <a:solidFill>
                  <a:schemeClr val="dk1"/>
                </a:solidFill>
                <a:latin typeface="Calibri"/>
                <a:ea typeface="Calibri"/>
                <a:cs typeface="Calibri"/>
                <a:sym typeface="Calibri"/>
              </a:rPr>
              <a:t>מים מתאדים מצמחים גם משחררים חלק מהמים אל האטמוספרה באמצעות דִיוּת. המחזור מתחדש כשהאנרגיה מהשמש מחוללת שוב את ההתאדות העיקרית (שהרי יש התאדות בכל טמפרטורה).</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r" rtl="1">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בשלב השני מצופה שהתלמידים יפתחו את ההבנה שלהם בנוגע לאחסון ותנועת המים. המודל השני של מחזור המים מצופה להיות מורכב מיותר פרטים.</a:t>
            </a:r>
            <a:endParaRPr sz="1200">
              <a:solidFill>
                <a:schemeClr val="dk1"/>
              </a:solidFill>
              <a:latin typeface="Calibri"/>
              <a:ea typeface="Calibri"/>
              <a:cs typeface="Calibri"/>
              <a:sym typeface="Calibri"/>
            </a:endParaRPr>
          </a:p>
          <a:p>
            <a:pPr marL="0" lvl="0" indent="0" algn="r" rtl="1">
              <a:lnSpc>
                <a:spcPct val="115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r" rtl="1">
              <a:lnSpc>
                <a:spcPct val="115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br>
              <a:rPr lang="en" sz="1200">
                <a:solidFill>
                  <a:schemeClr val="dk1"/>
                </a:solidFill>
                <a:latin typeface="Calibri"/>
                <a:ea typeface="Calibri"/>
                <a:cs typeface="Calibri"/>
                <a:sym typeface="Calibri"/>
              </a:rPr>
            </a:br>
            <a:endParaRPr>
              <a:solidFill>
                <a:schemeClr val="dk1"/>
              </a:solidFill>
              <a:latin typeface="Calibri"/>
              <a:ea typeface="Calibri"/>
              <a:cs typeface="Calibri"/>
              <a:sym typeface="Calibri"/>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6"/>
        <p:cNvGrpSpPr/>
        <p:nvPr/>
      </p:nvGrpSpPr>
      <p:grpSpPr>
        <a:xfrm>
          <a:off x="0" y="0"/>
          <a:ext cx="0" cy="0"/>
          <a:chOff x="0" y="0"/>
          <a:chExt cx="0" cy="0"/>
        </a:xfrm>
      </p:grpSpPr>
      <p:sp>
        <p:nvSpPr>
          <p:cNvPr id="1607" name="Google Shape;1607;g2864b853171_0_15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08" name="Google Shape;1608;g2864b853171_0_15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a:solidFill>
                  <a:schemeClr val="dk1"/>
                </a:solidFill>
              </a:rPr>
              <a:t>זו המצגת לדוגמה עבור המורה - החלטה של המורה אם להציג את זה או למצוא דרך אחרת להגיע למצב בו המודלים של התלמידים אין בהן שגיאות ואין בהם חוסרים משמעותיים (הצעה: לקחת את המודלים לבדיקה, ואם יש צורך, לתקן ולהגיש שוב)</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2884b4e5d3f_0_4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23" name="Google Shape;1623;g2884b4e5d3f_0_4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1100"/>
              <a:buNone/>
            </a:pPr>
            <a:r>
              <a:rPr lang="en"/>
              <a:t>זהו מודל יותר מופשט ומורכב, אך נותן יותר פרטים, שאולי התלמידים לא הכניסו במודל המצויר.</a:t>
            </a:r>
            <a:endParaRPr/>
          </a:p>
          <a:p>
            <a:pPr marL="0" lvl="0" indent="0" algn="r" rtl="1">
              <a:lnSpc>
                <a:spcPct val="100000"/>
              </a:lnSpc>
              <a:spcBef>
                <a:spcPts val="0"/>
              </a:spcBef>
              <a:spcAft>
                <a:spcPts val="0"/>
              </a:spcAft>
              <a:buSzPts val="1100"/>
              <a:buNone/>
            </a:pPr>
            <a:r>
              <a:rPr lang="en"/>
              <a:t>בשקופית הבאה יש משימת השוואה בין המודלים, כדי להבין לעומק את התהליכים ולבדוק מה התפספס במחזור המים (אולי יש תלמידים שלא פספסו דבר).</a:t>
            </a:r>
            <a:endParaRPr/>
          </a:p>
          <a:p>
            <a:pPr marL="0" lvl="0" indent="0" algn="r" rtl="1">
              <a:lnSpc>
                <a:spcPct val="100000"/>
              </a:lnSpc>
              <a:spcBef>
                <a:spcPts val="0"/>
              </a:spcBef>
              <a:spcAft>
                <a:spcPts val="0"/>
              </a:spcAft>
              <a:buSzPts val="1100"/>
              <a:buNone/>
            </a:pPr>
            <a:r>
              <a:rPr lang="en"/>
              <a:t>אולי יהיו תלמידים שיותר יתחברו למודל הזה, מאשר לקודם, ולהיפך.</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9"/>
        <p:cNvGrpSpPr/>
        <p:nvPr/>
      </p:nvGrpSpPr>
      <p:grpSpPr>
        <a:xfrm>
          <a:off x="0" y="0"/>
          <a:ext cx="0" cy="0"/>
          <a:chOff x="0" y="0"/>
          <a:chExt cx="0" cy="0"/>
        </a:xfrm>
      </p:grpSpPr>
      <p:sp>
        <p:nvSpPr>
          <p:cNvPr id="1630" name="Google Shape;1630;g2884b4e5d3f_0_4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1" name="Google Shape;1631;g2884b4e5d3f_0_4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lnSpc>
                <a:spcPct val="105000"/>
              </a:lnSpc>
              <a:spcBef>
                <a:spcPts val="0"/>
              </a:spcBef>
              <a:spcAft>
                <a:spcPts val="0"/>
              </a:spcAft>
              <a:buNone/>
            </a:pPr>
            <a:r>
              <a:rPr lang="en" sz="1300" u="sng">
                <a:solidFill>
                  <a:schemeClr val="dk1"/>
                </a:solidFill>
                <a:latin typeface="Calibri"/>
                <a:ea typeface="Calibri"/>
                <a:cs typeface="Calibri"/>
                <a:sym typeface="Calibri"/>
              </a:rPr>
              <a:t>משימה במחברת ובמודל - היעזרו במודל שלכם ובתרשים הזרימה:</a:t>
            </a:r>
            <a:br>
              <a:rPr lang="en" sz="1300">
                <a:solidFill>
                  <a:schemeClr val="dk1"/>
                </a:solidFill>
                <a:latin typeface="Calibri"/>
                <a:ea typeface="Calibri"/>
                <a:cs typeface="Calibri"/>
                <a:sym typeface="Calibri"/>
              </a:rPr>
            </a:br>
            <a:r>
              <a:rPr lang="en" sz="1300">
                <a:solidFill>
                  <a:schemeClr val="dk1"/>
                </a:solidFill>
                <a:latin typeface="Calibri"/>
                <a:ea typeface="Calibri"/>
                <a:cs typeface="Calibri"/>
                <a:sym typeface="Calibri"/>
              </a:rPr>
              <a:t>1. אילו מעברים קיימים במודל של תרשים הזרימה שלא קיימים במודל שלכם?</a:t>
            </a:r>
            <a:endParaRPr sz="1300">
              <a:solidFill>
                <a:schemeClr val="dk1"/>
              </a:solidFill>
              <a:latin typeface="Calibri"/>
              <a:ea typeface="Calibri"/>
              <a:cs typeface="Calibri"/>
              <a:sym typeface="Calibri"/>
            </a:endParaRPr>
          </a:p>
          <a:p>
            <a:pPr marL="0" lvl="0" indent="0" algn="r" rtl="1">
              <a:lnSpc>
                <a:spcPct val="105000"/>
              </a:lnSpc>
              <a:spcBef>
                <a:spcPts val="1200"/>
              </a:spcBef>
              <a:spcAft>
                <a:spcPts val="0"/>
              </a:spcAft>
              <a:buNone/>
            </a:pPr>
            <a:r>
              <a:rPr lang="en" sz="1300">
                <a:solidFill>
                  <a:schemeClr val="dk1"/>
                </a:solidFill>
                <a:latin typeface="Calibri"/>
                <a:ea typeface="Calibri"/>
                <a:cs typeface="Calibri"/>
                <a:sym typeface="Calibri"/>
              </a:rPr>
              <a:t>2. האם יש מעברים שונים מאלה שרשמתם? אם מצאתם אצלכם טעות, במודל, כדאי לתקן.</a:t>
            </a:r>
            <a:endParaRPr sz="1300">
              <a:solidFill>
                <a:schemeClr val="dk1"/>
              </a:solidFill>
              <a:latin typeface="Calibri"/>
              <a:ea typeface="Calibri"/>
              <a:cs typeface="Calibri"/>
              <a:sym typeface="Calibri"/>
            </a:endParaRPr>
          </a:p>
          <a:p>
            <a:pPr marL="0" lvl="0" indent="0" algn="r" rtl="1">
              <a:spcBef>
                <a:spcPts val="1200"/>
              </a:spcBef>
              <a:spcAft>
                <a:spcPts val="0"/>
              </a:spcAft>
              <a:buNone/>
            </a:pPr>
            <a:r>
              <a:rPr lang="en" sz="1300">
                <a:solidFill>
                  <a:schemeClr val="dk1"/>
                </a:solidFill>
                <a:latin typeface="Calibri"/>
                <a:ea typeface="Calibri"/>
                <a:cs typeface="Calibri"/>
                <a:sym typeface="Calibri"/>
              </a:rPr>
              <a:t>סיכום: * יש אמנם עוד מספר שינויים קטנים במחזור המים, אבל ברמה שלנו בכיתה - אנחנו בעצם מסכמים את כל מה שהתלמידים צריכים לדעת על מחזור המים.</a:t>
            </a:r>
            <a:endParaRPr sz="1300">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25db1de5bbf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25db1de5bbf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r" rtl="1">
              <a:buClr>
                <a:schemeClr val="dk1"/>
              </a:buClr>
              <a:buNone/>
            </a:pPr>
            <a:r>
              <a:rPr lang="en" dirty="0">
                <a:solidFill>
                  <a:schemeClr val="dk1"/>
                </a:solidFill>
              </a:rPr>
              <a:t>למורה</a:t>
            </a:r>
            <a:r>
              <a:rPr lang="he-IL" dirty="0">
                <a:solidFill>
                  <a:schemeClr val="dk1"/>
                </a:solidFill>
              </a:rPr>
              <a:t>: א</a:t>
            </a:r>
            <a:r>
              <a:rPr lang="en" dirty="0">
                <a:solidFill>
                  <a:schemeClr val="dk1"/>
                </a:solidFill>
              </a:rPr>
              <a:t>ין צורך להתעכב על האחוזים ואפשר לעזור לתלמידים לחשב</a:t>
            </a:r>
            <a:r>
              <a:rPr lang="he-IL" dirty="0">
                <a:solidFill>
                  <a:schemeClr val="dk1"/>
                </a:solidFill>
              </a:rPr>
              <a:t>, הדגש הוא על יחידות נפח ומדידת נפח בכלים שונים</a:t>
            </a:r>
            <a:endParaRPr lang="en" dirty="0">
              <a:solidFill>
                <a:schemeClr val="dk1"/>
              </a:solidFill>
            </a:endParaRPr>
          </a:p>
          <a:p>
            <a:pPr marL="0" indent="0" algn="r" rtl="1">
              <a:buNone/>
            </a:pPr>
            <a:r>
              <a:rPr lang="en" dirty="0">
                <a:solidFill>
                  <a:schemeClr val="dk1"/>
                </a:solidFill>
              </a:rPr>
              <a:t>אפשר לתת לתלמידים לחשב בעצמם את הכמויות או להגיד כמה זה</a:t>
            </a:r>
            <a:r>
              <a:rPr lang="he-IL" dirty="0">
                <a:solidFill>
                  <a:schemeClr val="dk1"/>
                </a:solidFill>
              </a:rPr>
              <a:t> (30 מ"ל הם 3 % מתוך ליטר)</a:t>
            </a:r>
            <a:endParaRPr dirty="0">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25db1de5bbf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25db1de5bbf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r" rtl="1">
              <a:buClr>
                <a:schemeClr val="dk1"/>
              </a:buClr>
              <a:buNone/>
            </a:pPr>
            <a:r>
              <a:rPr lang="en" sz="1200" dirty="0">
                <a:solidFill>
                  <a:schemeClr val="dk1"/>
                </a:solidFill>
                <a:latin typeface="Calibri"/>
                <a:ea typeface="Calibri"/>
                <a:cs typeface="Calibri"/>
                <a:sym typeface="Calibri"/>
              </a:rPr>
              <a:t>כעת יש לכם בקערה 30 מ"ל מים זמינים, שהם כל המים פרט לאוקיינוסים. </a:t>
            </a:r>
            <a:endParaRPr sz="1200" dirty="0">
              <a:solidFill>
                <a:schemeClr val="dk1"/>
              </a:solidFill>
              <a:latin typeface="Calibri"/>
              <a:ea typeface="Calibri"/>
              <a:cs typeface="Calibri"/>
              <a:sym typeface="Calibri"/>
            </a:endParaRPr>
          </a:p>
          <a:p>
            <a:pPr marL="0" lvl="0" indent="0" algn="r" rtl="1">
              <a:spcBef>
                <a:spcPts val="0"/>
              </a:spcBef>
              <a:spcAft>
                <a:spcPts val="0"/>
              </a:spcAft>
              <a:buNone/>
            </a:pPr>
            <a:endParaRPr dirty="0"/>
          </a:p>
          <a:p>
            <a:pPr marL="0" indent="0" algn="r" rtl="1">
              <a:buNone/>
            </a:pPr>
            <a:r>
              <a:rPr lang="en" dirty="0"/>
              <a:t>אפשר לתת לתלמידים לחשב בעצמם את הכמויות או להגיד כמה זה 0.5% מתוך 1 ליטר מים הוא 5 מ"ל </a:t>
            </a:r>
            <a:endParaRPr dirty="0"/>
          </a:p>
          <a:p>
            <a:pPr marL="0" lvl="0" indent="0" algn="r" rtl="1">
              <a:spcBef>
                <a:spcPts val="0"/>
              </a:spcBef>
              <a:spcAft>
                <a:spcPts val="0"/>
              </a:spcAft>
              <a:buNone/>
            </a:pPr>
            <a:endParaRPr dirty="0"/>
          </a:p>
          <a:p>
            <a:pPr marL="0" indent="0" algn="r" rtl="1">
              <a:buClr>
                <a:schemeClr val="dk1"/>
              </a:buClr>
              <a:buNone/>
            </a:pPr>
            <a:r>
              <a:rPr lang="en" dirty="0">
                <a:solidFill>
                  <a:schemeClr val="dk1"/>
                </a:solidFill>
              </a:rPr>
              <a:t>5 מ"ל = (0.5/100) * 1000  </a:t>
            </a:r>
            <a:endParaRPr dirty="0">
              <a:solidFill>
                <a:schemeClr val="dk1"/>
              </a:solidFill>
            </a:endParaRPr>
          </a:p>
          <a:p>
            <a:pPr marL="0" lvl="0" indent="0" algn="r" rtl="1">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25db1de5bbf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25db1de5bbf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Clr>
                <a:schemeClr val="dk1"/>
              </a:buClr>
              <a:buFont typeface="Arial"/>
              <a:buNone/>
            </a:pPr>
            <a:r>
              <a:rPr lang="en">
                <a:solidFill>
                  <a:srgbClr val="191919"/>
                </a:solidFill>
                <a:latin typeface="Calibri"/>
                <a:ea typeface="Calibri"/>
                <a:cs typeface="Calibri"/>
                <a:sym typeface="Calibri"/>
              </a:rPr>
              <a:t>1.7% מתוך ליטר מים = 17 מ"ל</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sp>
        <p:nvSpPr>
          <p:cNvPr id="13" name="Google Shape;13;p2"/>
          <p:cNvSpPr txBox="1">
            <a:spLocks noGrp="1"/>
          </p:cNvSpPr>
          <p:nvPr>
            <p:ph type="title"/>
          </p:nvPr>
        </p:nvSpPr>
        <p:spPr>
          <a:xfrm>
            <a:off x="81075" y="124725"/>
            <a:ext cx="8433900" cy="572700"/>
          </a:xfrm>
          <a:prstGeom prst="rect">
            <a:avLst/>
          </a:prstGeom>
        </p:spPr>
        <p:txBody>
          <a:bodyPr spcFirstLastPara="1" wrap="square" lIns="91425" tIns="91425" rIns="91425" bIns="91425" anchor="t" anchorCtr="0">
            <a:normAutofit/>
          </a:bodyPr>
          <a:lstStyle>
            <a:lvl1pPr lvl="0" rtl="1">
              <a:spcBef>
                <a:spcPts val="0"/>
              </a:spcBef>
              <a:spcAft>
                <a:spcPts val="0"/>
              </a:spcAft>
              <a:buClr>
                <a:schemeClr val="lt1"/>
              </a:buClr>
              <a:buSzPts val="2800"/>
              <a:buFont typeface="Calibri"/>
              <a:buNone/>
              <a:defRPr sz="2800">
                <a:solidFill>
                  <a:schemeClr val="lt1"/>
                </a:solidFill>
                <a:latin typeface="Calibri"/>
                <a:ea typeface="Calibri"/>
                <a:cs typeface="Calibri"/>
                <a:sym typeface="Calibri"/>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4" name="Google Shape;14;p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sz="1000" b="0"/>
            </a:lvl1pPr>
            <a:lvl2pPr lvl="1" rtl="0">
              <a:buNone/>
              <a:defRPr sz="1000" b="0"/>
            </a:lvl2pPr>
            <a:lvl3pPr lvl="2" rtl="0">
              <a:buNone/>
              <a:defRPr sz="1000" b="0"/>
            </a:lvl3pPr>
            <a:lvl4pPr lvl="3" rtl="0">
              <a:buNone/>
              <a:defRPr sz="1000" b="0"/>
            </a:lvl4pPr>
            <a:lvl5pPr lvl="4" rtl="0">
              <a:buNone/>
              <a:defRPr sz="1000" b="0"/>
            </a:lvl5pPr>
            <a:lvl6pPr lvl="5" rtl="0">
              <a:buNone/>
              <a:defRPr sz="1000" b="0"/>
            </a:lvl6pPr>
            <a:lvl7pPr lvl="6" rtl="0">
              <a:buNone/>
              <a:defRPr sz="1000" b="0"/>
            </a:lvl7pPr>
            <a:lvl8pPr lvl="7" rtl="0">
              <a:buNone/>
              <a:defRPr sz="1000" b="0"/>
            </a:lvl8pPr>
            <a:lvl9pPr lvl="8" rtl="0">
              <a:buNone/>
              <a:defRPr sz="1000" b="0"/>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
        <p:cNvGrpSpPr/>
        <p:nvPr/>
      </p:nvGrpSpPr>
      <p:grpSpPr>
        <a:xfrm>
          <a:off x="0" y="0"/>
          <a:ext cx="0" cy="0"/>
          <a:chOff x="0" y="0"/>
          <a:chExt cx="0" cy="0"/>
        </a:xfrm>
      </p:grpSpPr>
      <p:sp>
        <p:nvSpPr>
          <p:cNvPr id="47" name="Google Shape;47;p11"/>
          <p:cNvSpPr txBox="1">
            <a:spLocks noGrp="1"/>
          </p:cNvSpPr>
          <p:nvPr>
            <p:ph type="body" idx="1"/>
          </p:nvPr>
        </p:nvSpPr>
        <p:spPr>
          <a:xfrm>
            <a:off x="2800050" y="4230575"/>
            <a:ext cx="5998800" cy="605100"/>
          </a:xfrm>
          <a:prstGeom prst="rect">
            <a:avLst/>
          </a:prstGeom>
        </p:spPr>
        <p:txBody>
          <a:bodyPr spcFirstLastPara="1" wrap="square" lIns="91425" tIns="91425" rIns="91425" bIns="91425" anchor="ctr" anchorCtr="0">
            <a:normAutofit/>
          </a:bodyPr>
          <a:lstStyle>
            <a:lvl1pPr marL="457200" lvl="0" indent="-228600" rtl="1">
              <a:lnSpc>
                <a:spcPct val="100000"/>
              </a:lnSpc>
              <a:spcBef>
                <a:spcPts val="0"/>
              </a:spcBef>
              <a:spcAft>
                <a:spcPts val="0"/>
              </a:spcAft>
              <a:buSzPts val="1800"/>
              <a:buNone/>
              <a:defRPr/>
            </a:lvl1pPr>
          </a:lstStyle>
          <a:p>
            <a:endParaRPr/>
          </a:p>
        </p:txBody>
      </p:sp>
      <p:sp>
        <p:nvSpPr>
          <p:cNvPr id="48" name="Google Shape;48;p11"/>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
        <p:cNvGrpSpPr/>
        <p:nvPr/>
      </p:nvGrpSpPr>
      <p:grpSpPr>
        <a:xfrm>
          <a:off x="0" y="0"/>
          <a:ext cx="0" cy="0"/>
          <a:chOff x="0" y="0"/>
          <a:chExt cx="0" cy="0"/>
        </a:xfrm>
      </p:grpSpPr>
      <p:sp>
        <p:nvSpPr>
          <p:cNvPr id="50" name="Google Shape;50;p12"/>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1" name="Google Shape;51;p12"/>
          <p:cNvSpPr txBox="1">
            <a:spLocks noGrp="1"/>
          </p:cNvSpPr>
          <p:nvPr>
            <p:ph type="body" idx="1"/>
          </p:nvPr>
        </p:nvSpPr>
        <p:spPr>
          <a:xfrm>
            <a:off x="311700" y="1674050"/>
            <a:ext cx="8520600" cy="2547300"/>
          </a:xfrm>
          <a:prstGeom prst="rect">
            <a:avLst/>
          </a:prstGeom>
        </p:spPr>
        <p:txBody>
          <a:bodyPr spcFirstLastPara="1" wrap="square" lIns="91425" tIns="91425" rIns="91425" bIns="91425" anchor="t" anchorCtr="0">
            <a:normAutofit/>
          </a:bodyPr>
          <a:lstStyle>
            <a:lvl1pPr marL="457200" lvl="0" indent="-342900" algn="ctr" rtl="1">
              <a:spcBef>
                <a:spcPts val="0"/>
              </a:spcBef>
              <a:spcAft>
                <a:spcPts val="0"/>
              </a:spcAft>
              <a:buSzPts val="1800"/>
              <a:buChar char="●"/>
              <a:defRPr/>
            </a:lvl1pPr>
            <a:lvl2pPr marL="914400" lvl="1" indent="-317500" algn="ctr" rtl="1">
              <a:spcBef>
                <a:spcPts val="0"/>
              </a:spcBef>
              <a:spcAft>
                <a:spcPts val="0"/>
              </a:spcAft>
              <a:buSzPts val="1400"/>
              <a:buChar char="○"/>
              <a:defRPr/>
            </a:lvl2pPr>
            <a:lvl3pPr marL="1371600" lvl="2" indent="-317500" algn="ctr" rtl="1">
              <a:spcBef>
                <a:spcPts val="0"/>
              </a:spcBef>
              <a:spcAft>
                <a:spcPts val="0"/>
              </a:spcAft>
              <a:buSzPts val="1400"/>
              <a:buChar char="■"/>
              <a:defRPr/>
            </a:lvl3pPr>
            <a:lvl4pPr marL="1828800" lvl="3" indent="-317500" algn="ctr" rtl="1">
              <a:spcBef>
                <a:spcPts val="0"/>
              </a:spcBef>
              <a:spcAft>
                <a:spcPts val="0"/>
              </a:spcAft>
              <a:buSzPts val="1400"/>
              <a:buChar char="●"/>
              <a:defRPr/>
            </a:lvl4pPr>
            <a:lvl5pPr marL="2286000" lvl="4" indent="-317500" algn="ctr" rtl="1">
              <a:spcBef>
                <a:spcPts val="0"/>
              </a:spcBef>
              <a:spcAft>
                <a:spcPts val="0"/>
              </a:spcAft>
              <a:buSzPts val="1400"/>
              <a:buChar char="○"/>
              <a:defRPr/>
            </a:lvl5pPr>
            <a:lvl6pPr marL="2743200" lvl="5" indent="-317500" algn="ctr" rtl="1">
              <a:spcBef>
                <a:spcPts val="0"/>
              </a:spcBef>
              <a:spcAft>
                <a:spcPts val="0"/>
              </a:spcAft>
              <a:buSzPts val="1400"/>
              <a:buChar char="■"/>
              <a:defRPr/>
            </a:lvl6pPr>
            <a:lvl7pPr marL="3200400" lvl="6" indent="-317500" algn="ctr" rtl="1">
              <a:spcBef>
                <a:spcPts val="0"/>
              </a:spcBef>
              <a:spcAft>
                <a:spcPts val="0"/>
              </a:spcAft>
              <a:buSzPts val="1400"/>
              <a:buChar char="●"/>
              <a:defRPr/>
            </a:lvl7pPr>
            <a:lvl8pPr marL="3657600" lvl="7" indent="-317500" algn="ctr" rtl="1">
              <a:spcBef>
                <a:spcPts val="0"/>
              </a:spcBef>
              <a:spcAft>
                <a:spcPts val="0"/>
              </a:spcAft>
              <a:buSzPts val="1400"/>
              <a:buChar char="○"/>
              <a:defRPr/>
            </a:lvl8pPr>
            <a:lvl9pPr marL="4114800" lvl="8" indent="-317500" algn="ctr" rtl="1">
              <a:spcBef>
                <a:spcPts val="0"/>
              </a:spcBef>
              <a:spcAft>
                <a:spcPts val="0"/>
              </a:spcAft>
              <a:buSzPts val="1400"/>
              <a:buChar char="■"/>
              <a:defRPr/>
            </a:lvl9pPr>
          </a:lstStyle>
          <a:p>
            <a:endParaRPr/>
          </a:p>
        </p:txBody>
      </p:sp>
      <p:sp>
        <p:nvSpPr>
          <p:cNvPr id="52" name="Google Shape;52;p1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3"/>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hree columns 2">
  <p:cSld name="CUSTOM_6_2">
    <p:spTree>
      <p:nvGrpSpPr>
        <p:cNvPr id="1" name="Shape 55"/>
        <p:cNvGrpSpPr/>
        <p:nvPr/>
      </p:nvGrpSpPr>
      <p:grpSpPr>
        <a:xfrm>
          <a:off x="0" y="0"/>
          <a:ext cx="0" cy="0"/>
          <a:chOff x="0" y="0"/>
          <a:chExt cx="0" cy="0"/>
        </a:xfrm>
      </p:grpSpPr>
      <p:sp>
        <p:nvSpPr>
          <p:cNvPr id="56" name="Google Shape;56;p14"/>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3500"/>
              <a:buNone/>
              <a:defRPr/>
            </a:lvl1pPr>
            <a:lvl2pPr lvl="1" algn="ctr" rtl="0">
              <a:lnSpc>
                <a:spcPct val="100000"/>
              </a:lnSpc>
              <a:spcBef>
                <a:spcPts val="0"/>
              </a:spcBef>
              <a:spcAft>
                <a:spcPts val="0"/>
              </a:spcAft>
              <a:buSzPts val="3500"/>
              <a:buNone/>
              <a:defRPr/>
            </a:lvl2pPr>
            <a:lvl3pPr lvl="2" algn="ctr" rtl="0">
              <a:lnSpc>
                <a:spcPct val="100000"/>
              </a:lnSpc>
              <a:spcBef>
                <a:spcPts val="0"/>
              </a:spcBef>
              <a:spcAft>
                <a:spcPts val="0"/>
              </a:spcAft>
              <a:buSzPts val="3500"/>
              <a:buNone/>
              <a:defRPr/>
            </a:lvl3pPr>
            <a:lvl4pPr lvl="3" algn="ctr" rtl="0">
              <a:lnSpc>
                <a:spcPct val="100000"/>
              </a:lnSpc>
              <a:spcBef>
                <a:spcPts val="0"/>
              </a:spcBef>
              <a:spcAft>
                <a:spcPts val="0"/>
              </a:spcAft>
              <a:buSzPts val="3500"/>
              <a:buNone/>
              <a:defRPr/>
            </a:lvl4pPr>
            <a:lvl5pPr lvl="4" algn="ctr" rtl="0">
              <a:lnSpc>
                <a:spcPct val="100000"/>
              </a:lnSpc>
              <a:spcBef>
                <a:spcPts val="0"/>
              </a:spcBef>
              <a:spcAft>
                <a:spcPts val="0"/>
              </a:spcAft>
              <a:buSzPts val="3500"/>
              <a:buNone/>
              <a:defRPr/>
            </a:lvl5pPr>
            <a:lvl6pPr lvl="5" algn="ctr" rtl="0">
              <a:lnSpc>
                <a:spcPct val="100000"/>
              </a:lnSpc>
              <a:spcBef>
                <a:spcPts val="0"/>
              </a:spcBef>
              <a:spcAft>
                <a:spcPts val="0"/>
              </a:spcAft>
              <a:buSzPts val="3500"/>
              <a:buNone/>
              <a:defRPr/>
            </a:lvl6pPr>
            <a:lvl7pPr lvl="6" algn="ctr" rtl="0">
              <a:lnSpc>
                <a:spcPct val="100000"/>
              </a:lnSpc>
              <a:spcBef>
                <a:spcPts val="0"/>
              </a:spcBef>
              <a:spcAft>
                <a:spcPts val="0"/>
              </a:spcAft>
              <a:buSzPts val="3500"/>
              <a:buNone/>
              <a:defRPr/>
            </a:lvl7pPr>
            <a:lvl8pPr lvl="7" algn="ctr" rtl="0">
              <a:lnSpc>
                <a:spcPct val="100000"/>
              </a:lnSpc>
              <a:spcBef>
                <a:spcPts val="0"/>
              </a:spcBef>
              <a:spcAft>
                <a:spcPts val="0"/>
              </a:spcAft>
              <a:buSzPts val="3500"/>
              <a:buNone/>
              <a:defRPr/>
            </a:lvl8pPr>
            <a:lvl9pPr lvl="8" algn="ctr" rtl="0">
              <a:lnSpc>
                <a:spcPct val="100000"/>
              </a:lnSpc>
              <a:spcBef>
                <a:spcPts val="0"/>
              </a:spcBef>
              <a:spcAft>
                <a:spcPts val="0"/>
              </a:spcAft>
              <a:buSzPts val="3500"/>
              <a:buNone/>
              <a:defRPr/>
            </a:lvl9pPr>
          </a:lstStyle>
          <a:p>
            <a:endParaRPr/>
          </a:p>
        </p:txBody>
      </p:sp>
      <p:sp>
        <p:nvSpPr>
          <p:cNvPr id="57" name="Google Shape;57;p14"/>
          <p:cNvSpPr txBox="1">
            <a:spLocks noGrp="1"/>
          </p:cNvSpPr>
          <p:nvPr>
            <p:ph type="subTitle" idx="1"/>
          </p:nvPr>
        </p:nvSpPr>
        <p:spPr>
          <a:xfrm>
            <a:off x="93762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58" name="Google Shape;58;p14"/>
          <p:cNvSpPr txBox="1">
            <a:spLocks noGrp="1"/>
          </p:cNvSpPr>
          <p:nvPr>
            <p:ph type="subTitle" idx="2"/>
          </p:nvPr>
        </p:nvSpPr>
        <p:spPr>
          <a:xfrm>
            <a:off x="3484347"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59" name="Google Shape;59;p14"/>
          <p:cNvSpPr txBox="1">
            <a:spLocks noGrp="1"/>
          </p:cNvSpPr>
          <p:nvPr>
            <p:ph type="subTitle" idx="3"/>
          </p:nvPr>
        </p:nvSpPr>
        <p:spPr>
          <a:xfrm>
            <a:off x="603107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0" name="Google Shape;60;p14"/>
          <p:cNvSpPr txBox="1">
            <a:spLocks noGrp="1"/>
          </p:cNvSpPr>
          <p:nvPr>
            <p:ph type="subTitle" idx="4"/>
          </p:nvPr>
        </p:nvSpPr>
        <p:spPr>
          <a:xfrm>
            <a:off x="93762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61" name="Google Shape;61;p14"/>
          <p:cNvSpPr txBox="1">
            <a:spLocks noGrp="1"/>
          </p:cNvSpPr>
          <p:nvPr>
            <p:ph type="subTitle" idx="5"/>
          </p:nvPr>
        </p:nvSpPr>
        <p:spPr>
          <a:xfrm>
            <a:off x="3484350"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62" name="Google Shape;62;p14"/>
          <p:cNvSpPr txBox="1">
            <a:spLocks noGrp="1"/>
          </p:cNvSpPr>
          <p:nvPr>
            <p:ph type="subTitle" idx="6"/>
          </p:nvPr>
        </p:nvSpPr>
        <p:spPr>
          <a:xfrm>
            <a:off x="603107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63" name="Google Shape;63;p1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1">
  <p:cSld name="TITLE_2">
    <p:spTree>
      <p:nvGrpSpPr>
        <p:cNvPr id="1" name="Shape 64"/>
        <p:cNvGrpSpPr/>
        <p:nvPr/>
      </p:nvGrpSpPr>
      <p:grpSpPr>
        <a:xfrm>
          <a:off x="0" y="0"/>
          <a:ext cx="0" cy="0"/>
          <a:chOff x="0" y="0"/>
          <a:chExt cx="0" cy="0"/>
        </a:xfrm>
      </p:grpSpPr>
      <p:sp>
        <p:nvSpPr>
          <p:cNvPr id="65" name="Google Shape;65;p15"/>
          <p:cNvSpPr txBox="1">
            <a:spLocks noGrp="1"/>
          </p:cNvSpPr>
          <p:nvPr>
            <p:ph type="ctrTitle"/>
          </p:nvPr>
        </p:nvSpPr>
        <p:spPr>
          <a:xfrm>
            <a:off x="1396950" y="405650"/>
            <a:ext cx="6350100" cy="2717400"/>
          </a:xfrm>
          <a:prstGeom prst="rect">
            <a:avLst/>
          </a:prstGeom>
          <a:noFill/>
          <a:ln>
            <a:noFill/>
          </a:ln>
        </p:spPr>
        <p:txBody>
          <a:bodyPr spcFirstLastPara="1" wrap="square" lIns="91425" tIns="91425" rIns="91425" bIns="91425" anchor="b" anchorCtr="0">
            <a:noAutofit/>
          </a:bodyPr>
          <a:lstStyle>
            <a:lvl1pPr lvl="0" algn="ctr" rtl="0">
              <a:lnSpc>
                <a:spcPct val="80000"/>
              </a:lnSpc>
              <a:spcBef>
                <a:spcPts val="0"/>
              </a:spcBef>
              <a:spcAft>
                <a:spcPts val="0"/>
              </a:spcAft>
              <a:buClr>
                <a:srgbClr val="191919"/>
              </a:buClr>
              <a:buSzPts val="5200"/>
              <a:buNone/>
              <a:defRPr sz="6300"/>
            </a:lvl1pPr>
            <a:lvl2pPr lvl="1" algn="ctr" rtl="0">
              <a:lnSpc>
                <a:spcPct val="100000"/>
              </a:lnSpc>
              <a:spcBef>
                <a:spcPts val="0"/>
              </a:spcBef>
              <a:spcAft>
                <a:spcPts val="0"/>
              </a:spcAft>
              <a:buClr>
                <a:srgbClr val="191919"/>
              </a:buClr>
              <a:buSzPts val="5200"/>
              <a:buNone/>
              <a:defRPr sz="5200">
                <a:solidFill>
                  <a:srgbClr val="191919"/>
                </a:solidFill>
              </a:defRPr>
            </a:lvl2pPr>
            <a:lvl3pPr lvl="2" algn="ctr" rtl="0">
              <a:lnSpc>
                <a:spcPct val="100000"/>
              </a:lnSpc>
              <a:spcBef>
                <a:spcPts val="0"/>
              </a:spcBef>
              <a:spcAft>
                <a:spcPts val="0"/>
              </a:spcAft>
              <a:buClr>
                <a:srgbClr val="191919"/>
              </a:buClr>
              <a:buSzPts val="5200"/>
              <a:buNone/>
              <a:defRPr sz="5200">
                <a:solidFill>
                  <a:srgbClr val="191919"/>
                </a:solidFill>
              </a:defRPr>
            </a:lvl3pPr>
            <a:lvl4pPr lvl="3" algn="ctr" rtl="0">
              <a:lnSpc>
                <a:spcPct val="100000"/>
              </a:lnSpc>
              <a:spcBef>
                <a:spcPts val="0"/>
              </a:spcBef>
              <a:spcAft>
                <a:spcPts val="0"/>
              </a:spcAft>
              <a:buClr>
                <a:srgbClr val="191919"/>
              </a:buClr>
              <a:buSzPts val="5200"/>
              <a:buNone/>
              <a:defRPr sz="5200">
                <a:solidFill>
                  <a:srgbClr val="191919"/>
                </a:solidFill>
              </a:defRPr>
            </a:lvl4pPr>
            <a:lvl5pPr lvl="4" algn="ctr" rtl="0">
              <a:lnSpc>
                <a:spcPct val="100000"/>
              </a:lnSpc>
              <a:spcBef>
                <a:spcPts val="0"/>
              </a:spcBef>
              <a:spcAft>
                <a:spcPts val="0"/>
              </a:spcAft>
              <a:buClr>
                <a:srgbClr val="191919"/>
              </a:buClr>
              <a:buSzPts val="5200"/>
              <a:buNone/>
              <a:defRPr sz="5200">
                <a:solidFill>
                  <a:srgbClr val="191919"/>
                </a:solidFill>
              </a:defRPr>
            </a:lvl5pPr>
            <a:lvl6pPr lvl="5" algn="ctr" rtl="0">
              <a:lnSpc>
                <a:spcPct val="100000"/>
              </a:lnSpc>
              <a:spcBef>
                <a:spcPts val="0"/>
              </a:spcBef>
              <a:spcAft>
                <a:spcPts val="0"/>
              </a:spcAft>
              <a:buClr>
                <a:srgbClr val="191919"/>
              </a:buClr>
              <a:buSzPts val="5200"/>
              <a:buNone/>
              <a:defRPr sz="5200">
                <a:solidFill>
                  <a:srgbClr val="191919"/>
                </a:solidFill>
              </a:defRPr>
            </a:lvl6pPr>
            <a:lvl7pPr lvl="6" algn="ctr" rtl="0">
              <a:lnSpc>
                <a:spcPct val="100000"/>
              </a:lnSpc>
              <a:spcBef>
                <a:spcPts val="0"/>
              </a:spcBef>
              <a:spcAft>
                <a:spcPts val="0"/>
              </a:spcAft>
              <a:buClr>
                <a:srgbClr val="191919"/>
              </a:buClr>
              <a:buSzPts val="5200"/>
              <a:buNone/>
              <a:defRPr sz="5200">
                <a:solidFill>
                  <a:srgbClr val="191919"/>
                </a:solidFill>
              </a:defRPr>
            </a:lvl7pPr>
            <a:lvl8pPr lvl="7" algn="ctr" rtl="0">
              <a:lnSpc>
                <a:spcPct val="100000"/>
              </a:lnSpc>
              <a:spcBef>
                <a:spcPts val="0"/>
              </a:spcBef>
              <a:spcAft>
                <a:spcPts val="0"/>
              </a:spcAft>
              <a:buClr>
                <a:srgbClr val="191919"/>
              </a:buClr>
              <a:buSzPts val="5200"/>
              <a:buNone/>
              <a:defRPr sz="5200">
                <a:solidFill>
                  <a:srgbClr val="191919"/>
                </a:solidFill>
              </a:defRPr>
            </a:lvl8pPr>
            <a:lvl9pPr lvl="8" algn="ctr" rtl="0">
              <a:lnSpc>
                <a:spcPct val="100000"/>
              </a:lnSpc>
              <a:spcBef>
                <a:spcPts val="0"/>
              </a:spcBef>
              <a:spcAft>
                <a:spcPts val="0"/>
              </a:spcAft>
              <a:buClr>
                <a:srgbClr val="191919"/>
              </a:buClr>
              <a:buSzPts val="5200"/>
              <a:buNone/>
              <a:defRPr sz="5200">
                <a:solidFill>
                  <a:srgbClr val="191919"/>
                </a:solidFill>
              </a:defRPr>
            </a:lvl9pPr>
          </a:lstStyle>
          <a:p>
            <a:endParaRPr/>
          </a:p>
        </p:txBody>
      </p:sp>
      <p:sp>
        <p:nvSpPr>
          <p:cNvPr id="66" name="Google Shape;66;p15"/>
          <p:cNvSpPr txBox="1">
            <a:spLocks noGrp="1"/>
          </p:cNvSpPr>
          <p:nvPr>
            <p:ph type="subTitle" idx="1"/>
          </p:nvPr>
        </p:nvSpPr>
        <p:spPr>
          <a:xfrm>
            <a:off x="2307675" y="3123050"/>
            <a:ext cx="4528800" cy="475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solidFill>
                  <a:schemeClr val="dk1"/>
                </a:solidFill>
                <a:latin typeface="Nunito Sans"/>
                <a:ea typeface="Nunito Sans"/>
                <a:cs typeface="Nunito Sans"/>
                <a:sym typeface="Nunito Sans"/>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67" name="Google Shape;67;p1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p:cSld name="CUSTOM_6_3">
    <p:spTree>
      <p:nvGrpSpPr>
        <p:cNvPr id="1" name="Shape 68"/>
        <p:cNvGrpSpPr/>
        <p:nvPr/>
      </p:nvGrpSpPr>
      <p:grpSpPr>
        <a:xfrm>
          <a:off x="0" y="0"/>
          <a:ext cx="0" cy="0"/>
          <a:chOff x="0" y="0"/>
          <a:chExt cx="0" cy="0"/>
        </a:xfrm>
      </p:grpSpPr>
      <p:sp>
        <p:nvSpPr>
          <p:cNvPr id="69" name="Google Shape;69;p16"/>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3500"/>
              <a:buNone/>
              <a:defRPr/>
            </a:lvl1pPr>
            <a:lvl2pPr lvl="1" algn="ctr" rtl="0">
              <a:lnSpc>
                <a:spcPct val="100000"/>
              </a:lnSpc>
              <a:spcBef>
                <a:spcPts val="0"/>
              </a:spcBef>
              <a:spcAft>
                <a:spcPts val="0"/>
              </a:spcAft>
              <a:buSzPts val="3500"/>
              <a:buNone/>
              <a:defRPr/>
            </a:lvl2pPr>
            <a:lvl3pPr lvl="2" algn="ctr" rtl="0">
              <a:lnSpc>
                <a:spcPct val="100000"/>
              </a:lnSpc>
              <a:spcBef>
                <a:spcPts val="0"/>
              </a:spcBef>
              <a:spcAft>
                <a:spcPts val="0"/>
              </a:spcAft>
              <a:buSzPts val="3500"/>
              <a:buNone/>
              <a:defRPr/>
            </a:lvl3pPr>
            <a:lvl4pPr lvl="3" algn="ctr" rtl="0">
              <a:lnSpc>
                <a:spcPct val="100000"/>
              </a:lnSpc>
              <a:spcBef>
                <a:spcPts val="0"/>
              </a:spcBef>
              <a:spcAft>
                <a:spcPts val="0"/>
              </a:spcAft>
              <a:buSzPts val="3500"/>
              <a:buNone/>
              <a:defRPr/>
            </a:lvl4pPr>
            <a:lvl5pPr lvl="4" algn="ctr" rtl="0">
              <a:lnSpc>
                <a:spcPct val="100000"/>
              </a:lnSpc>
              <a:spcBef>
                <a:spcPts val="0"/>
              </a:spcBef>
              <a:spcAft>
                <a:spcPts val="0"/>
              </a:spcAft>
              <a:buSzPts val="3500"/>
              <a:buNone/>
              <a:defRPr/>
            </a:lvl5pPr>
            <a:lvl6pPr lvl="5" algn="ctr" rtl="0">
              <a:lnSpc>
                <a:spcPct val="100000"/>
              </a:lnSpc>
              <a:spcBef>
                <a:spcPts val="0"/>
              </a:spcBef>
              <a:spcAft>
                <a:spcPts val="0"/>
              </a:spcAft>
              <a:buSzPts val="3500"/>
              <a:buNone/>
              <a:defRPr/>
            </a:lvl6pPr>
            <a:lvl7pPr lvl="6" algn="ctr" rtl="0">
              <a:lnSpc>
                <a:spcPct val="100000"/>
              </a:lnSpc>
              <a:spcBef>
                <a:spcPts val="0"/>
              </a:spcBef>
              <a:spcAft>
                <a:spcPts val="0"/>
              </a:spcAft>
              <a:buSzPts val="3500"/>
              <a:buNone/>
              <a:defRPr/>
            </a:lvl7pPr>
            <a:lvl8pPr lvl="7" algn="ctr" rtl="0">
              <a:lnSpc>
                <a:spcPct val="100000"/>
              </a:lnSpc>
              <a:spcBef>
                <a:spcPts val="0"/>
              </a:spcBef>
              <a:spcAft>
                <a:spcPts val="0"/>
              </a:spcAft>
              <a:buSzPts val="3500"/>
              <a:buNone/>
              <a:defRPr/>
            </a:lvl8pPr>
            <a:lvl9pPr lvl="8" algn="ctr" rtl="0">
              <a:lnSpc>
                <a:spcPct val="100000"/>
              </a:lnSpc>
              <a:spcBef>
                <a:spcPts val="0"/>
              </a:spcBef>
              <a:spcAft>
                <a:spcPts val="0"/>
              </a:spcAft>
              <a:buSzPts val="3500"/>
              <a:buNone/>
              <a:defRPr/>
            </a:lvl9pPr>
          </a:lstStyle>
          <a:p>
            <a:endParaRPr/>
          </a:p>
        </p:txBody>
      </p:sp>
      <p:sp>
        <p:nvSpPr>
          <p:cNvPr id="70" name="Google Shape;70;p16"/>
          <p:cNvSpPr txBox="1">
            <a:spLocks noGrp="1"/>
          </p:cNvSpPr>
          <p:nvPr>
            <p:ph type="subTitle" idx="1"/>
          </p:nvPr>
        </p:nvSpPr>
        <p:spPr>
          <a:xfrm>
            <a:off x="93762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1" name="Google Shape;71;p16"/>
          <p:cNvSpPr txBox="1">
            <a:spLocks noGrp="1"/>
          </p:cNvSpPr>
          <p:nvPr>
            <p:ph type="subTitle" idx="2"/>
          </p:nvPr>
        </p:nvSpPr>
        <p:spPr>
          <a:xfrm>
            <a:off x="3484347"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2" name="Google Shape;72;p16"/>
          <p:cNvSpPr txBox="1">
            <a:spLocks noGrp="1"/>
          </p:cNvSpPr>
          <p:nvPr>
            <p:ph type="subTitle" idx="3"/>
          </p:nvPr>
        </p:nvSpPr>
        <p:spPr>
          <a:xfrm>
            <a:off x="603107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3" name="Google Shape;73;p16"/>
          <p:cNvSpPr txBox="1">
            <a:spLocks noGrp="1"/>
          </p:cNvSpPr>
          <p:nvPr>
            <p:ph type="subTitle" idx="4"/>
          </p:nvPr>
        </p:nvSpPr>
        <p:spPr>
          <a:xfrm>
            <a:off x="93762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74" name="Google Shape;74;p16"/>
          <p:cNvSpPr txBox="1">
            <a:spLocks noGrp="1"/>
          </p:cNvSpPr>
          <p:nvPr>
            <p:ph type="subTitle" idx="5"/>
          </p:nvPr>
        </p:nvSpPr>
        <p:spPr>
          <a:xfrm>
            <a:off x="3484350"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75" name="Google Shape;75;p16"/>
          <p:cNvSpPr txBox="1">
            <a:spLocks noGrp="1"/>
          </p:cNvSpPr>
          <p:nvPr>
            <p:ph type="subTitle" idx="6"/>
          </p:nvPr>
        </p:nvSpPr>
        <p:spPr>
          <a:xfrm>
            <a:off x="603107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76" name="Google Shape;76;p1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hree columns 1">
  <p:cSld name="CUSTOM_6_4">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3500"/>
              <a:buNone/>
              <a:defRPr/>
            </a:lvl1pPr>
            <a:lvl2pPr lvl="1" algn="ctr" rtl="0">
              <a:lnSpc>
                <a:spcPct val="100000"/>
              </a:lnSpc>
              <a:spcBef>
                <a:spcPts val="0"/>
              </a:spcBef>
              <a:spcAft>
                <a:spcPts val="0"/>
              </a:spcAft>
              <a:buSzPts val="3500"/>
              <a:buNone/>
              <a:defRPr/>
            </a:lvl2pPr>
            <a:lvl3pPr lvl="2" algn="ctr" rtl="0">
              <a:lnSpc>
                <a:spcPct val="100000"/>
              </a:lnSpc>
              <a:spcBef>
                <a:spcPts val="0"/>
              </a:spcBef>
              <a:spcAft>
                <a:spcPts val="0"/>
              </a:spcAft>
              <a:buSzPts val="3500"/>
              <a:buNone/>
              <a:defRPr/>
            </a:lvl3pPr>
            <a:lvl4pPr lvl="3" algn="ctr" rtl="0">
              <a:lnSpc>
                <a:spcPct val="100000"/>
              </a:lnSpc>
              <a:spcBef>
                <a:spcPts val="0"/>
              </a:spcBef>
              <a:spcAft>
                <a:spcPts val="0"/>
              </a:spcAft>
              <a:buSzPts val="3500"/>
              <a:buNone/>
              <a:defRPr/>
            </a:lvl4pPr>
            <a:lvl5pPr lvl="4" algn="ctr" rtl="0">
              <a:lnSpc>
                <a:spcPct val="100000"/>
              </a:lnSpc>
              <a:spcBef>
                <a:spcPts val="0"/>
              </a:spcBef>
              <a:spcAft>
                <a:spcPts val="0"/>
              </a:spcAft>
              <a:buSzPts val="3500"/>
              <a:buNone/>
              <a:defRPr/>
            </a:lvl5pPr>
            <a:lvl6pPr lvl="5" algn="ctr" rtl="0">
              <a:lnSpc>
                <a:spcPct val="100000"/>
              </a:lnSpc>
              <a:spcBef>
                <a:spcPts val="0"/>
              </a:spcBef>
              <a:spcAft>
                <a:spcPts val="0"/>
              </a:spcAft>
              <a:buSzPts val="3500"/>
              <a:buNone/>
              <a:defRPr/>
            </a:lvl6pPr>
            <a:lvl7pPr lvl="6" algn="ctr" rtl="0">
              <a:lnSpc>
                <a:spcPct val="100000"/>
              </a:lnSpc>
              <a:spcBef>
                <a:spcPts val="0"/>
              </a:spcBef>
              <a:spcAft>
                <a:spcPts val="0"/>
              </a:spcAft>
              <a:buSzPts val="3500"/>
              <a:buNone/>
              <a:defRPr/>
            </a:lvl7pPr>
            <a:lvl8pPr lvl="7" algn="ctr" rtl="0">
              <a:lnSpc>
                <a:spcPct val="100000"/>
              </a:lnSpc>
              <a:spcBef>
                <a:spcPts val="0"/>
              </a:spcBef>
              <a:spcAft>
                <a:spcPts val="0"/>
              </a:spcAft>
              <a:buSzPts val="3500"/>
              <a:buNone/>
              <a:defRPr/>
            </a:lvl8pPr>
            <a:lvl9pPr lvl="8" algn="ctr" rtl="0">
              <a:lnSpc>
                <a:spcPct val="100000"/>
              </a:lnSpc>
              <a:spcBef>
                <a:spcPts val="0"/>
              </a:spcBef>
              <a:spcAft>
                <a:spcPts val="0"/>
              </a:spcAft>
              <a:buSzPts val="3500"/>
              <a:buNone/>
              <a:defRPr/>
            </a:lvl9pPr>
          </a:lstStyle>
          <a:p>
            <a:endParaRPr/>
          </a:p>
        </p:txBody>
      </p:sp>
      <p:sp>
        <p:nvSpPr>
          <p:cNvPr id="79" name="Google Shape;79;p17"/>
          <p:cNvSpPr txBox="1">
            <a:spLocks noGrp="1"/>
          </p:cNvSpPr>
          <p:nvPr>
            <p:ph type="subTitle" idx="1"/>
          </p:nvPr>
        </p:nvSpPr>
        <p:spPr>
          <a:xfrm>
            <a:off x="93762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0" name="Google Shape;80;p17"/>
          <p:cNvSpPr txBox="1">
            <a:spLocks noGrp="1"/>
          </p:cNvSpPr>
          <p:nvPr>
            <p:ph type="subTitle" idx="2"/>
          </p:nvPr>
        </p:nvSpPr>
        <p:spPr>
          <a:xfrm>
            <a:off x="3484347"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1" name="Google Shape;81;p17"/>
          <p:cNvSpPr txBox="1">
            <a:spLocks noGrp="1"/>
          </p:cNvSpPr>
          <p:nvPr>
            <p:ph type="subTitle" idx="3"/>
          </p:nvPr>
        </p:nvSpPr>
        <p:spPr>
          <a:xfrm>
            <a:off x="603107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2" name="Google Shape;82;p17"/>
          <p:cNvSpPr txBox="1">
            <a:spLocks noGrp="1"/>
          </p:cNvSpPr>
          <p:nvPr>
            <p:ph type="subTitle" idx="4"/>
          </p:nvPr>
        </p:nvSpPr>
        <p:spPr>
          <a:xfrm>
            <a:off x="93762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83" name="Google Shape;83;p17"/>
          <p:cNvSpPr txBox="1">
            <a:spLocks noGrp="1"/>
          </p:cNvSpPr>
          <p:nvPr>
            <p:ph type="subTitle" idx="5"/>
          </p:nvPr>
        </p:nvSpPr>
        <p:spPr>
          <a:xfrm>
            <a:off x="3484350"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84" name="Google Shape;84;p17"/>
          <p:cNvSpPr txBox="1">
            <a:spLocks noGrp="1"/>
          </p:cNvSpPr>
          <p:nvPr>
            <p:ph type="subTitle" idx="6"/>
          </p:nvPr>
        </p:nvSpPr>
        <p:spPr>
          <a:xfrm>
            <a:off x="603107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85" name="Google Shape;85;p1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hree columns 3">
  <p:cSld name="CUSTOM_6_5">
    <p:spTree>
      <p:nvGrpSpPr>
        <p:cNvPr id="1" name="Shape 86"/>
        <p:cNvGrpSpPr/>
        <p:nvPr/>
      </p:nvGrpSpPr>
      <p:grpSpPr>
        <a:xfrm>
          <a:off x="0" y="0"/>
          <a:ext cx="0" cy="0"/>
          <a:chOff x="0" y="0"/>
          <a:chExt cx="0" cy="0"/>
        </a:xfrm>
      </p:grpSpPr>
      <p:sp>
        <p:nvSpPr>
          <p:cNvPr id="87" name="Google Shape;87;p18"/>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3500"/>
              <a:buNone/>
              <a:defRPr/>
            </a:lvl1pPr>
            <a:lvl2pPr lvl="1" algn="ctr" rtl="0">
              <a:lnSpc>
                <a:spcPct val="100000"/>
              </a:lnSpc>
              <a:spcBef>
                <a:spcPts val="0"/>
              </a:spcBef>
              <a:spcAft>
                <a:spcPts val="0"/>
              </a:spcAft>
              <a:buSzPts val="3500"/>
              <a:buNone/>
              <a:defRPr/>
            </a:lvl2pPr>
            <a:lvl3pPr lvl="2" algn="ctr" rtl="0">
              <a:lnSpc>
                <a:spcPct val="100000"/>
              </a:lnSpc>
              <a:spcBef>
                <a:spcPts val="0"/>
              </a:spcBef>
              <a:spcAft>
                <a:spcPts val="0"/>
              </a:spcAft>
              <a:buSzPts val="3500"/>
              <a:buNone/>
              <a:defRPr/>
            </a:lvl3pPr>
            <a:lvl4pPr lvl="3" algn="ctr" rtl="0">
              <a:lnSpc>
                <a:spcPct val="100000"/>
              </a:lnSpc>
              <a:spcBef>
                <a:spcPts val="0"/>
              </a:spcBef>
              <a:spcAft>
                <a:spcPts val="0"/>
              </a:spcAft>
              <a:buSzPts val="3500"/>
              <a:buNone/>
              <a:defRPr/>
            </a:lvl4pPr>
            <a:lvl5pPr lvl="4" algn="ctr" rtl="0">
              <a:lnSpc>
                <a:spcPct val="100000"/>
              </a:lnSpc>
              <a:spcBef>
                <a:spcPts val="0"/>
              </a:spcBef>
              <a:spcAft>
                <a:spcPts val="0"/>
              </a:spcAft>
              <a:buSzPts val="3500"/>
              <a:buNone/>
              <a:defRPr/>
            </a:lvl5pPr>
            <a:lvl6pPr lvl="5" algn="ctr" rtl="0">
              <a:lnSpc>
                <a:spcPct val="100000"/>
              </a:lnSpc>
              <a:spcBef>
                <a:spcPts val="0"/>
              </a:spcBef>
              <a:spcAft>
                <a:spcPts val="0"/>
              </a:spcAft>
              <a:buSzPts val="3500"/>
              <a:buNone/>
              <a:defRPr/>
            </a:lvl6pPr>
            <a:lvl7pPr lvl="6" algn="ctr" rtl="0">
              <a:lnSpc>
                <a:spcPct val="100000"/>
              </a:lnSpc>
              <a:spcBef>
                <a:spcPts val="0"/>
              </a:spcBef>
              <a:spcAft>
                <a:spcPts val="0"/>
              </a:spcAft>
              <a:buSzPts val="3500"/>
              <a:buNone/>
              <a:defRPr/>
            </a:lvl7pPr>
            <a:lvl8pPr lvl="7" algn="ctr" rtl="0">
              <a:lnSpc>
                <a:spcPct val="100000"/>
              </a:lnSpc>
              <a:spcBef>
                <a:spcPts val="0"/>
              </a:spcBef>
              <a:spcAft>
                <a:spcPts val="0"/>
              </a:spcAft>
              <a:buSzPts val="3500"/>
              <a:buNone/>
              <a:defRPr/>
            </a:lvl8pPr>
            <a:lvl9pPr lvl="8" algn="ctr" rtl="0">
              <a:lnSpc>
                <a:spcPct val="100000"/>
              </a:lnSpc>
              <a:spcBef>
                <a:spcPts val="0"/>
              </a:spcBef>
              <a:spcAft>
                <a:spcPts val="0"/>
              </a:spcAft>
              <a:buSzPts val="3500"/>
              <a:buNone/>
              <a:defRPr/>
            </a:lvl9pPr>
          </a:lstStyle>
          <a:p>
            <a:endParaRPr/>
          </a:p>
        </p:txBody>
      </p:sp>
      <p:sp>
        <p:nvSpPr>
          <p:cNvPr id="88" name="Google Shape;88;p18"/>
          <p:cNvSpPr txBox="1">
            <a:spLocks noGrp="1"/>
          </p:cNvSpPr>
          <p:nvPr>
            <p:ph type="subTitle" idx="1"/>
          </p:nvPr>
        </p:nvSpPr>
        <p:spPr>
          <a:xfrm>
            <a:off x="93762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9" name="Google Shape;89;p18"/>
          <p:cNvSpPr txBox="1">
            <a:spLocks noGrp="1"/>
          </p:cNvSpPr>
          <p:nvPr>
            <p:ph type="subTitle" idx="2"/>
          </p:nvPr>
        </p:nvSpPr>
        <p:spPr>
          <a:xfrm>
            <a:off x="3484347"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0" name="Google Shape;90;p18"/>
          <p:cNvSpPr txBox="1">
            <a:spLocks noGrp="1"/>
          </p:cNvSpPr>
          <p:nvPr>
            <p:ph type="subTitle" idx="3"/>
          </p:nvPr>
        </p:nvSpPr>
        <p:spPr>
          <a:xfrm>
            <a:off x="603107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1" name="Google Shape;91;p18"/>
          <p:cNvSpPr txBox="1">
            <a:spLocks noGrp="1"/>
          </p:cNvSpPr>
          <p:nvPr>
            <p:ph type="subTitle" idx="4"/>
          </p:nvPr>
        </p:nvSpPr>
        <p:spPr>
          <a:xfrm>
            <a:off x="93762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92" name="Google Shape;92;p18"/>
          <p:cNvSpPr txBox="1">
            <a:spLocks noGrp="1"/>
          </p:cNvSpPr>
          <p:nvPr>
            <p:ph type="subTitle" idx="5"/>
          </p:nvPr>
        </p:nvSpPr>
        <p:spPr>
          <a:xfrm>
            <a:off x="3484350"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93" name="Google Shape;93;p18"/>
          <p:cNvSpPr txBox="1">
            <a:spLocks noGrp="1"/>
          </p:cNvSpPr>
          <p:nvPr>
            <p:ph type="subTitle" idx="6"/>
          </p:nvPr>
        </p:nvSpPr>
        <p:spPr>
          <a:xfrm>
            <a:off x="603107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94" name="Google Shape;94;p1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2">
  <p:cSld name="TITLE_3">
    <p:spTree>
      <p:nvGrpSpPr>
        <p:cNvPr id="1" name="Shape 95"/>
        <p:cNvGrpSpPr/>
        <p:nvPr/>
      </p:nvGrpSpPr>
      <p:grpSpPr>
        <a:xfrm>
          <a:off x="0" y="0"/>
          <a:ext cx="0" cy="0"/>
          <a:chOff x="0" y="0"/>
          <a:chExt cx="0" cy="0"/>
        </a:xfrm>
      </p:grpSpPr>
      <p:sp>
        <p:nvSpPr>
          <p:cNvPr id="96" name="Google Shape;96;p19"/>
          <p:cNvSpPr txBox="1">
            <a:spLocks noGrp="1"/>
          </p:cNvSpPr>
          <p:nvPr>
            <p:ph type="ctrTitle"/>
          </p:nvPr>
        </p:nvSpPr>
        <p:spPr>
          <a:xfrm>
            <a:off x="1396950" y="405650"/>
            <a:ext cx="6350100" cy="2717400"/>
          </a:xfrm>
          <a:prstGeom prst="rect">
            <a:avLst/>
          </a:prstGeom>
          <a:noFill/>
          <a:ln>
            <a:noFill/>
          </a:ln>
        </p:spPr>
        <p:txBody>
          <a:bodyPr spcFirstLastPara="1" wrap="square" lIns="91425" tIns="91425" rIns="91425" bIns="91425" anchor="b" anchorCtr="0">
            <a:noAutofit/>
          </a:bodyPr>
          <a:lstStyle>
            <a:lvl1pPr lvl="0" algn="ctr" rtl="0">
              <a:lnSpc>
                <a:spcPct val="80000"/>
              </a:lnSpc>
              <a:spcBef>
                <a:spcPts val="0"/>
              </a:spcBef>
              <a:spcAft>
                <a:spcPts val="0"/>
              </a:spcAft>
              <a:buClr>
                <a:srgbClr val="191919"/>
              </a:buClr>
              <a:buSzPts val="5200"/>
              <a:buNone/>
              <a:defRPr sz="6300"/>
            </a:lvl1pPr>
            <a:lvl2pPr lvl="1" algn="ctr" rtl="0">
              <a:lnSpc>
                <a:spcPct val="100000"/>
              </a:lnSpc>
              <a:spcBef>
                <a:spcPts val="0"/>
              </a:spcBef>
              <a:spcAft>
                <a:spcPts val="0"/>
              </a:spcAft>
              <a:buClr>
                <a:srgbClr val="191919"/>
              </a:buClr>
              <a:buSzPts val="5200"/>
              <a:buNone/>
              <a:defRPr sz="5200">
                <a:solidFill>
                  <a:srgbClr val="191919"/>
                </a:solidFill>
              </a:defRPr>
            </a:lvl2pPr>
            <a:lvl3pPr lvl="2" algn="ctr" rtl="0">
              <a:lnSpc>
                <a:spcPct val="100000"/>
              </a:lnSpc>
              <a:spcBef>
                <a:spcPts val="0"/>
              </a:spcBef>
              <a:spcAft>
                <a:spcPts val="0"/>
              </a:spcAft>
              <a:buClr>
                <a:srgbClr val="191919"/>
              </a:buClr>
              <a:buSzPts val="5200"/>
              <a:buNone/>
              <a:defRPr sz="5200">
                <a:solidFill>
                  <a:srgbClr val="191919"/>
                </a:solidFill>
              </a:defRPr>
            </a:lvl3pPr>
            <a:lvl4pPr lvl="3" algn="ctr" rtl="0">
              <a:lnSpc>
                <a:spcPct val="100000"/>
              </a:lnSpc>
              <a:spcBef>
                <a:spcPts val="0"/>
              </a:spcBef>
              <a:spcAft>
                <a:spcPts val="0"/>
              </a:spcAft>
              <a:buClr>
                <a:srgbClr val="191919"/>
              </a:buClr>
              <a:buSzPts val="5200"/>
              <a:buNone/>
              <a:defRPr sz="5200">
                <a:solidFill>
                  <a:srgbClr val="191919"/>
                </a:solidFill>
              </a:defRPr>
            </a:lvl4pPr>
            <a:lvl5pPr lvl="4" algn="ctr" rtl="0">
              <a:lnSpc>
                <a:spcPct val="100000"/>
              </a:lnSpc>
              <a:spcBef>
                <a:spcPts val="0"/>
              </a:spcBef>
              <a:spcAft>
                <a:spcPts val="0"/>
              </a:spcAft>
              <a:buClr>
                <a:srgbClr val="191919"/>
              </a:buClr>
              <a:buSzPts val="5200"/>
              <a:buNone/>
              <a:defRPr sz="5200">
                <a:solidFill>
                  <a:srgbClr val="191919"/>
                </a:solidFill>
              </a:defRPr>
            </a:lvl5pPr>
            <a:lvl6pPr lvl="5" algn="ctr" rtl="0">
              <a:lnSpc>
                <a:spcPct val="100000"/>
              </a:lnSpc>
              <a:spcBef>
                <a:spcPts val="0"/>
              </a:spcBef>
              <a:spcAft>
                <a:spcPts val="0"/>
              </a:spcAft>
              <a:buClr>
                <a:srgbClr val="191919"/>
              </a:buClr>
              <a:buSzPts val="5200"/>
              <a:buNone/>
              <a:defRPr sz="5200">
                <a:solidFill>
                  <a:srgbClr val="191919"/>
                </a:solidFill>
              </a:defRPr>
            </a:lvl6pPr>
            <a:lvl7pPr lvl="6" algn="ctr" rtl="0">
              <a:lnSpc>
                <a:spcPct val="100000"/>
              </a:lnSpc>
              <a:spcBef>
                <a:spcPts val="0"/>
              </a:spcBef>
              <a:spcAft>
                <a:spcPts val="0"/>
              </a:spcAft>
              <a:buClr>
                <a:srgbClr val="191919"/>
              </a:buClr>
              <a:buSzPts val="5200"/>
              <a:buNone/>
              <a:defRPr sz="5200">
                <a:solidFill>
                  <a:srgbClr val="191919"/>
                </a:solidFill>
              </a:defRPr>
            </a:lvl7pPr>
            <a:lvl8pPr lvl="7" algn="ctr" rtl="0">
              <a:lnSpc>
                <a:spcPct val="100000"/>
              </a:lnSpc>
              <a:spcBef>
                <a:spcPts val="0"/>
              </a:spcBef>
              <a:spcAft>
                <a:spcPts val="0"/>
              </a:spcAft>
              <a:buClr>
                <a:srgbClr val="191919"/>
              </a:buClr>
              <a:buSzPts val="5200"/>
              <a:buNone/>
              <a:defRPr sz="5200">
                <a:solidFill>
                  <a:srgbClr val="191919"/>
                </a:solidFill>
              </a:defRPr>
            </a:lvl8pPr>
            <a:lvl9pPr lvl="8" algn="ctr" rtl="0">
              <a:lnSpc>
                <a:spcPct val="100000"/>
              </a:lnSpc>
              <a:spcBef>
                <a:spcPts val="0"/>
              </a:spcBef>
              <a:spcAft>
                <a:spcPts val="0"/>
              </a:spcAft>
              <a:buClr>
                <a:srgbClr val="191919"/>
              </a:buClr>
              <a:buSzPts val="5200"/>
              <a:buNone/>
              <a:defRPr sz="5200">
                <a:solidFill>
                  <a:srgbClr val="191919"/>
                </a:solidFill>
              </a:defRPr>
            </a:lvl9pPr>
          </a:lstStyle>
          <a:p>
            <a:endParaRPr/>
          </a:p>
        </p:txBody>
      </p:sp>
      <p:sp>
        <p:nvSpPr>
          <p:cNvPr id="97" name="Google Shape;97;p19"/>
          <p:cNvSpPr txBox="1">
            <a:spLocks noGrp="1"/>
          </p:cNvSpPr>
          <p:nvPr>
            <p:ph type="subTitle" idx="1"/>
          </p:nvPr>
        </p:nvSpPr>
        <p:spPr>
          <a:xfrm>
            <a:off x="2307675" y="3123050"/>
            <a:ext cx="4528800" cy="475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solidFill>
                  <a:schemeClr val="dk1"/>
                </a:solidFill>
                <a:latin typeface="Nunito Sans"/>
                <a:ea typeface="Nunito Sans"/>
                <a:cs typeface="Nunito Sans"/>
                <a:sym typeface="Nunito Sans"/>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98" name="Google Shape;98;p1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3">
  <p:cSld name="TITLE_1">
    <p:spTree>
      <p:nvGrpSpPr>
        <p:cNvPr id="1" name="Shape 99"/>
        <p:cNvGrpSpPr/>
        <p:nvPr/>
      </p:nvGrpSpPr>
      <p:grpSpPr>
        <a:xfrm>
          <a:off x="0" y="0"/>
          <a:ext cx="0" cy="0"/>
          <a:chOff x="0" y="0"/>
          <a:chExt cx="0" cy="0"/>
        </a:xfrm>
      </p:grpSpPr>
      <p:sp>
        <p:nvSpPr>
          <p:cNvPr id="100" name="Google Shape;100;p20"/>
          <p:cNvSpPr txBox="1">
            <a:spLocks noGrp="1"/>
          </p:cNvSpPr>
          <p:nvPr>
            <p:ph type="ctrTitle"/>
          </p:nvPr>
        </p:nvSpPr>
        <p:spPr>
          <a:xfrm>
            <a:off x="1396950" y="405650"/>
            <a:ext cx="6350100" cy="2717400"/>
          </a:xfrm>
          <a:prstGeom prst="rect">
            <a:avLst/>
          </a:prstGeom>
          <a:noFill/>
          <a:ln>
            <a:noFill/>
          </a:ln>
        </p:spPr>
        <p:txBody>
          <a:bodyPr spcFirstLastPara="1" wrap="square" lIns="91425" tIns="91425" rIns="91425" bIns="91425" anchor="b" anchorCtr="0">
            <a:noAutofit/>
          </a:bodyPr>
          <a:lstStyle>
            <a:lvl1pPr lvl="0" algn="ctr" rtl="0">
              <a:lnSpc>
                <a:spcPct val="80000"/>
              </a:lnSpc>
              <a:spcBef>
                <a:spcPts val="0"/>
              </a:spcBef>
              <a:spcAft>
                <a:spcPts val="0"/>
              </a:spcAft>
              <a:buClr>
                <a:srgbClr val="191919"/>
              </a:buClr>
              <a:buSzPts val="5200"/>
              <a:buNone/>
              <a:defRPr sz="6300"/>
            </a:lvl1pPr>
            <a:lvl2pPr lvl="1" algn="ctr" rtl="0">
              <a:lnSpc>
                <a:spcPct val="100000"/>
              </a:lnSpc>
              <a:spcBef>
                <a:spcPts val="0"/>
              </a:spcBef>
              <a:spcAft>
                <a:spcPts val="0"/>
              </a:spcAft>
              <a:buClr>
                <a:srgbClr val="191919"/>
              </a:buClr>
              <a:buSzPts val="5200"/>
              <a:buNone/>
              <a:defRPr sz="5200">
                <a:solidFill>
                  <a:srgbClr val="191919"/>
                </a:solidFill>
              </a:defRPr>
            </a:lvl2pPr>
            <a:lvl3pPr lvl="2" algn="ctr" rtl="0">
              <a:lnSpc>
                <a:spcPct val="100000"/>
              </a:lnSpc>
              <a:spcBef>
                <a:spcPts val="0"/>
              </a:spcBef>
              <a:spcAft>
                <a:spcPts val="0"/>
              </a:spcAft>
              <a:buClr>
                <a:srgbClr val="191919"/>
              </a:buClr>
              <a:buSzPts val="5200"/>
              <a:buNone/>
              <a:defRPr sz="5200">
                <a:solidFill>
                  <a:srgbClr val="191919"/>
                </a:solidFill>
              </a:defRPr>
            </a:lvl3pPr>
            <a:lvl4pPr lvl="3" algn="ctr" rtl="0">
              <a:lnSpc>
                <a:spcPct val="100000"/>
              </a:lnSpc>
              <a:spcBef>
                <a:spcPts val="0"/>
              </a:spcBef>
              <a:spcAft>
                <a:spcPts val="0"/>
              </a:spcAft>
              <a:buClr>
                <a:srgbClr val="191919"/>
              </a:buClr>
              <a:buSzPts val="5200"/>
              <a:buNone/>
              <a:defRPr sz="5200">
                <a:solidFill>
                  <a:srgbClr val="191919"/>
                </a:solidFill>
              </a:defRPr>
            </a:lvl4pPr>
            <a:lvl5pPr lvl="4" algn="ctr" rtl="0">
              <a:lnSpc>
                <a:spcPct val="100000"/>
              </a:lnSpc>
              <a:spcBef>
                <a:spcPts val="0"/>
              </a:spcBef>
              <a:spcAft>
                <a:spcPts val="0"/>
              </a:spcAft>
              <a:buClr>
                <a:srgbClr val="191919"/>
              </a:buClr>
              <a:buSzPts val="5200"/>
              <a:buNone/>
              <a:defRPr sz="5200">
                <a:solidFill>
                  <a:srgbClr val="191919"/>
                </a:solidFill>
              </a:defRPr>
            </a:lvl5pPr>
            <a:lvl6pPr lvl="5" algn="ctr" rtl="0">
              <a:lnSpc>
                <a:spcPct val="100000"/>
              </a:lnSpc>
              <a:spcBef>
                <a:spcPts val="0"/>
              </a:spcBef>
              <a:spcAft>
                <a:spcPts val="0"/>
              </a:spcAft>
              <a:buClr>
                <a:srgbClr val="191919"/>
              </a:buClr>
              <a:buSzPts val="5200"/>
              <a:buNone/>
              <a:defRPr sz="5200">
                <a:solidFill>
                  <a:srgbClr val="191919"/>
                </a:solidFill>
              </a:defRPr>
            </a:lvl6pPr>
            <a:lvl7pPr lvl="6" algn="ctr" rtl="0">
              <a:lnSpc>
                <a:spcPct val="100000"/>
              </a:lnSpc>
              <a:spcBef>
                <a:spcPts val="0"/>
              </a:spcBef>
              <a:spcAft>
                <a:spcPts val="0"/>
              </a:spcAft>
              <a:buClr>
                <a:srgbClr val="191919"/>
              </a:buClr>
              <a:buSzPts val="5200"/>
              <a:buNone/>
              <a:defRPr sz="5200">
                <a:solidFill>
                  <a:srgbClr val="191919"/>
                </a:solidFill>
              </a:defRPr>
            </a:lvl7pPr>
            <a:lvl8pPr lvl="7" algn="ctr" rtl="0">
              <a:lnSpc>
                <a:spcPct val="100000"/>
              </a:lnSpc>
              <a:spcBef>
                <a:spcPts val="0"/>
              </a:spcBef>
              <a:spcAft>
                <a:spcPts val="0"/>
              </a:spcAft>
              <a:buClr>
                <a:srgbClr val="191919"/>
              </a:buClr>
              <a:buSzPts val="5200"/>
              <a:buNone/>
              <a:defRPr sz="5200">
                <a:solidFill>
                  <a:srgbClr val="191919"/>
                </a:solidFill>
              </a:defRPr>
            </a:lvl8pPr>
            <a:lvl9pPr lvl="8" algn="ctr" rtl="0">
              <a:lnSpc>
                <a:spcPct val="100000"/>
              </a:lnSpc>
              <a:spcBef>
                <a:spcPts val="0"/>
              </a:spcBef>
              <a:spcAft>
                <a:spcPts val="0"/>
              </a:spcAft>
              <a:buClr>
                <a:srgbClr val="191919"/>
              </a:buClr>
              <a:buSzPts val="5200"/>
              <a:buNone/>
              <a:defRPr sz="5200">
                <a:solidFill>
                  <a:srgbClr val="191919"/>
                </a:solidFill>
              </a:defRPr>
            </a:lvl9pPr>
          </a:lstStyle>
          <a:p>
            <a:endParaRPr/>
          </a:p>
        </p:txBody>
      </p:sp>
      <p:sp>
        <p:nvSpPr>
          <p:cNvPr id="101" name="Google Shape;101;p20"/>
          <p:cNvSpPr txBox="1">
            <a:spLocks noGrp="1"/>
          </p:cNvSpPr>
          <p:nvPr>
            <p:ph type="subTitle" idx="1"/>
          </p:nvPr>
        </p:nvSpPr>
        <p:spPr>
          <a:xfrm>
            <a:off x="2307675" y="3123050"/>
            <a:ext cx="4528800" cy="475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solidFill>
                  <a:schemeClr val="dk1"/>
                </a:solidFill>
                <a:latin typeface="Nunito Sans"/>
                <a:ea typeface="Nunito Sans"/>
                <a:cs typeface="Nunito Sans"/>
                <a:sym typeface="Nunito Sans"/>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102" name="Google Shape;102;p2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פריסה מותאמת אישית 1">
  <p:cSld name="CUSTOM">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81075" y="124725"/>
            <a:ext cx="83430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7" name="Google Shape;17;p3"/>
          <p:cNvSpPr txBox="1">
            <a:spLocks noGrp="1"/>
          </p:cNvSpPr>
          <p:nvPr>
            <p:ph type="sldNum" idx="12"/>
          </p:nvPr>
        </p:nvSpPr>
        <p:spPr>
          <a:xfrm>
            <a:off x="8542800" y="4901162"/>
            <a:ext cx="548700" cy="2271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4">
  <p:cSld name="TITLE_4">
    <p:spTree>
      <p:nvGrpSpPr>
        <p:cNvPr id="1" name="Shape 103"/>
        <p:cNvGrpSpPr/>
        <p:nvPr/>
      </p:nvGrpSpPr>
      <p:grpSpPr>
        <a:xfrm>
          <a:off x="0" y="0"/>
          <a:ext cx="0" cy="0"/>
          <a:chOff x="0" y="0"/>
          <a:chExt cx="0" cy="0"/>
        </a:xfrm>
      </p:grpSpPr>
      <p:sp>
        <p:nvSpPr>
          <p:cNvPr id="104" name="Google Shape;104;p21"/>
          <p:cNvSpPr txBox="1">
            <a:spLocks noGrp="1"/>
          </p:cNvSpPr>
          <p:nvPr>
            <p:ph type="ctrTitle"/>
          </p:nvPr>
        </p:nvSpPr>
        <p:spPr>
          <a:xfrm>
            <a:off x="1396950" y="405650"/>
            <a:ext cx="6350100" cy="2717400"/>
          </a:xfrm>
          <a:prstGeom prst="rect">
            <a:avLst/>
          </a:prstGeom>
          <a:noFill/>
          <a:ln>
            <a:noFill/>
          </a:ln>
        </p:spPr>
        <p:txBody>
          <a:bodyPr spcFirstLastPara="1" wrap="square" lIns="91425" tIns="91425" rIns="91425" bIns="91425" anchor="b" anchorCtr="0">
            <a:noAutofit/>
          </a:bodyPr>
          <a:lstStyle>
            <a:lvl1pPr lvl="0" algn="ctr" rtl="0">
              <a:lnSpc>
                <a:spcPct val="80000"/>
              </a:lnSpc>
              <a:spcBef>
                <a:spcPts val="0"/>
              </a:spcBef>
              <a:spcAft>
                <a:spcPts val="0"/>
              </a:spcAft>
              <a:buClr>
                <a:srgbClr val="191919"/>
              </a:buClr>
              <a:buSzPts val="5200"/>
              <a:buNone/>
              <a:defRPr sz="6300"/>
            </a:lvl1pPr>
            <a:lvl2pPr lvl="1" algn="ctr" rtl="0">
              <a:lnSpc>
                <a:spcPct val="100000"/>
              </a:lnSpc>
              <a:spcBef>
                <a:spcPts val="0"/>
              </a:spcBef>
              <a:spcAft>
                <a:spcPts val="0"/>
              </a:spcAft>
              <a:buClr>
                <a:srgbClr val="191919"/>
              </a:buClr>
              <a:buSzPts val="5200"/>
              <a:buNone/>
              <a:defRPr sz="5200">
                <a:solidFill>
                  <a:srgbClr val="191919"/>
                </a:solidFill>
              </a:defRPr>
            </a:lvl2pPr>
            <a:lvl3pPr lvl="2" algn="ctr" rtl="0">
              <a:lnSpc>
                <a:spcPct val="100000"/>
              </a:lnSpc>
              <a:spcBef>
                <a:spcPts val="0"/>
              </a:spcBef>
              <a:spcAft>
                <a:spcPts val="0"/>
              </a:spcAft>
              <a:buClr>
                <a:srgbClr val="191919"/>
              </a:buClr>
              <a:buSzPts val="5200"/>
              <a:buNone/>
              <a:defRPr sz="5200">
                <a:solidFill>
                  <a:srgbClr val="191919"/>
                </a:solidFill>
              </a:defRPr>
            </a:lvl3pPr>
            <a:lvl4pPr lvl="3" algn="ctr" rtl="0">
              <a:lnSpc>
                <a:spcPct val="100000"/>
              </a:lnSpc>
              <a:spcBef>
                <a:spcPts val="0"/>
              </a:spcBef>
              <a:spcAft>
                <a:spcPts val="0"/>
              </a:spcAft>
              <a:buClr>
                <a:srgbClr val="191919"/>
              </a:buClr>
              <a:buSzPts val="5200"/>
              <a:buNone/>
              <a:defRPr sz="5200">
                <a:solidFill>
                  <a:srgbClr val="191919"/>
                </a:solidFill>
              </a:defRPr>
            </a:lvl4pPr>
            <a:lvl5pPr lvl="4" algn="ctr" rtl="0">
              <a:lnSpc>
                <a:spcPct val="100000"/>
              </a:lnSpc>
              <a:spcBef>
                <a:spcPts val="0"/>
              </a:spcBef>
              <a:spcAft>
                <a:spcPts val="0"/>
              </a:spcAft>
              <a:buClr>
                <a:srgbClr val="191919"/>
              </a:buClr>
              <a:buSzPts val="5200"/>
              <a:buNone/>
              <a:defRPr sz="5200">
                <a:solidFill>
                  <a:srgbClr val="191919"/>
                </a:solidFill>
              </a:defRPr>
            </a:lvl5pPr>
            <a:lvl6pPr lvl="5" algn="ctr" rtl="0">
              <a:lnSpc>
                <a:spcPct val="100000"/>
              </a:lnSpc>
              <a:spcBef>
                <a:spcPts val="0"/>
              </a:spcBef>
              <a:spcAft>
                <a:spcPts val="0"/>
              </a:spcAft>
              <a:buClr>
                <a:srgbClr val="191919"/>
              </a:buClr>
              <a:buSzPts val="5200"/>
              <a:buNone/>
              <a:defRPr sz="5200">
                <a:solidFill>
                  <a:srgbClr val="191919"/>
                </a:solidFill>
              </a:defRPr>
            </a:lvl6pPr>
            <a:lvl7pPr lvl="6" algn="ctr" rtl="0">
              <a:lnSpc>
                <a:spcPct val="100000"/>
              </a:lnSpc>
              <a:spcBef>
                <a:spcPts val="0"/>
              </a:spcBef>
              <a:spcAft>
                <a:spcPts val="0"/>
              </a:spcAft>
              <a:buClr>
                <a:srgbClr val="191919"/>
              </a:buClr>
              <a:buSzPts val="5200"/>
              <a:buNone/>
              <a:defRPr sz="5200">
                <a:solidFill>
                  <a:srgbClr val="191919"/>
                </a:solidFill>
              </a:defRPr>
            </a:lvl7pPr>
            <a:lvl8pPr lvl="7" algn="ctr" rtl="0">
              <a:lnSpc>
                <a:spcPct val="100000"/>
              </a:lnSpc>
              <a:spcBef>
                <a:spcPts val="0"/>
              </a:spcBef>
              <a:spcAft>
                <a:spcPts val="0"/>
              </a:spcAft>
              <a:buClr>
                <a:srgbClr val="191919"/>
              </a:buClr>
              <a:buSzPts val="5200"/>
              <a:buNone/>
              <a:defRPr sz="5200">
                <a:solidFill>
                  <a:srgbClr val="191919"/>
                </a:solidFill>
              </a:defRPr>
            </a:lvl8pPr>
            <a:lvl9pPr lvl="8" algn="ctr" rtl="0">
              <a:lnSpc>
                <a:spcPct val="100000"/>
              </a:lnSpc>
              <a:spcBef>
                <a:spcPts val="0"/>
              </a:spcBef>
              <a:spcAft>
                <a:spcPts val="0"/>
              </a:spcAft>
              <a:buClr>
                <a:srgbClr val="191919"/>
              </a:buClr>
              <a:buSzPts val="5200"/>
              <a:buNone/>
              <a:defRPr sz="5200">
                <a:solidFill>
                  <a:srgbClr val="191919"/>
                </a:solidFill>
              </a:defRPr>
            </a:lvl9pPr>
          </a:lstStyle>
          <a:p>
            <a:endParaRPr/>
          </a:p>
        </p:txBody>
      </p:sp>
      <p:sp>
        <p:nvSpPr>
          <p:cNvPr id="105" name="Google Shape;105;p21"/>
          <p:cNvSpPr txBox="1">
            <a:spLocks noGrp="1"/>
          </p:cNvSpPr>
          <p:nvPr>
            <p:ph type="subTitle" idx="1"/>
          </p:nvPr>
        </p:nvSpPr>
        <p:spPr>
          <a:xfrm>
            <a:off x="2307675" y="3123050"/>
            <a:ext cx="4528800" cy="475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solidFill>
                  <a:schemeClr val="dk1"/>
                </a:solidFill>
                <a:latin typeface="Nunito Sans"/>
                <a:ea typeface="Nunito Sans"/>
                <a:cs typeface="Nunito Sans"/>
                <a:sym typeface="Nunito Sans"/>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106" name="Google Shape;106;p2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4"/>
        <p:cNvGrpSpPr/>
        <p:nvPr/>
      </p:nvGrpSpPr>
      <p:grpSpPr>
        <a:xfrm>
          <a:off x="0" y="0"/>
          <a:ext cx="0" cy="0"/>
          <a:chOff x="0" y="0"/>
          <a:chExt cx="0" cy="0"/>
        </a:xfrm>
      </p:grpSpPr>
      <p:sp>
        <p:nvSpPr>
          <p:cNvPr id="115" name="Google Shape;115;p23"/>
          <p:cNvSpPr txBox="1">
            <a:spLocks noGrp="1"/>
          </p:cNvSpPr>
          <p:nvPr>
            <p:ph type="title"/>
          </p:nvPr>
        </p:nvSpPr>
        <p:spPr>
          <a:xfrm>
            <a:off x="296325" y="124725"/>
            <a:ext cx="8218800" cy="572700"/>
          </a:xfrm>
          <a:prstGeom prst="rect">
            <a:avLst/>
          </a:prstGeom>
        </p:spPr>
        <p:txBody>
          <a:bodyPr spcFirstLastPara="1" wrap="square" lIns="91425" tIns="91425" rIns="91425" bIns="91425" anchor="t" anchorCtr="0">
            <a:normAutofit/>
          </a:bodyPr>
          <a:lstStyle>
            <a:lvl1pPr lvl="0" rtl="1">
              <a:spcBef>
                <a:spcPts val="0"/>
              </a:spcBef>
              <a:spcAft>
                <a:spcPts val="0"/>
              </a:spcAft>
              <a:buClr>
                <a:schemeClr val="lt1"/>
              </a:buClr>
              <a:buSzPts val="2800"/>
              <a:buFont typeface="Calibri"/>
              <a:buNone/>
              <a:defRPr sz="2800">
                <a:solidFill>
                  <a:schemeClr val="lt1"/>
                </a:solidFill>
                <a:latin typeface="Calibri"/>
                <a:ea typeface="Calibri"/>
                <a:cs typeface="Calibri"/>
                <a:sym typeface="Calibri"/>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16" name="Google Shape;116;p23"/>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sz="1000" b="0"/>
            </a:lvl1pPr>
            <a:lvl2pPr lvl="1" rtl="0">
              <a:buNone/>
              <a:defRPr sz="1000" b="0"/>
            </a:lvl2pPr>
            <a:lvl3pPr lvl="2" rtl="0">
              <a:buNone/>
              <a:defRPr sz="1000" b="0"/>
            </a:lvl3pPr>
            <a:lvl4pPr lvl="3" rtl="0">
              <a:buNone/>
              <a:defRPr sz="1000" b="0"/>
            </a:lvl4pPr>
            <a:lvl5pPr lvl="4" rtl="0">
              <a:buNone/>
              <a:defRPr sz="1000" b="0"/>
            </a:lvl5pPr>
            <a:lvl6pPr lvl="5" rtl="0">
              <a:buNone/>
              <a:defRPr sz="1000" b="0"/>
            </a:lvl6pPr>
            <a:lvl7pPr lvl="6" rtl="0">
              <a:buNone/>
              <a:defRPr sz="1000" b="0"/>
            </a:lvl7pPr>
            <a:lvl8pPr lvl="7" rtl="0">
              <a:buNone/>
              <a:defRPr sz="1000" b="0"/>
            </a:lvl8pPr>
            <a:lvl9pPr lvl="8" rtl="0">
              <a:buNone/>
              <a:defRPr sz="1000" b="0"/>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פריסה מותאמת אישית 1">
  <p:cSld name="CUSTOM">
    <p:spTree>
      <p:nvGrpSpPr>
        <p:cNvPr id="1" name="Shape 117"/>
        <p:cNvGrpSpPr/>
        <p:nvPr/>
      </p:nvGrpSpPr>
      <p:grpSpPr>
        <a:xfrm>
          <a:off x="0" y="0"/>
          <a:ext cx="0" cy="0"/>
          <a:chOff x="0" y="0"/>
          <a:chExt cx="0" cy="0"/>
        </a:xfrm>
      </p:grpSpPr>
      <p:sp>
        <p:nvSpPr>
          <p:cNvPr id="118" name="Google Shape;118;p24"/>
          <p:cNvSpPr txBox="1">
            <a:spLocks noGrp="1"/>
          </p:cNvSpPr>
          <p:nvPr>
            <p:ph type="title"/>
          </p:nvPr>
        </p:nvSpPr>
        <p:spPr>
          <a:xfrm>
            <a:off x="81075" y="124725"/>
            <a:ext cx="83430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9" name="Google Shape;119;p24"/>
          <p:cNvSpPr txBox="1">
            <a:spLocks noGrp="1"/>
          </p:cNvSpPr>
          <p:nvPr>
            <p:ph type="sldNum" idx="12"/>
          </p:nvPr>
        </p:nvSpPr>
        <p:spPr>
          <a:xfrm>
            <a:off x="8542800" y="4901162"/>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0"/>
        <p:cNvGrpSpPr/>
        <p:nvPr/>
      </p:nvGrpSpPr>
      <p:grpSpPr>
        <a:xfrm>
          <a:off x="0" y="0"/>
          <a:ext cx="0" cy="0"/>
          <a:chOff x="0" y="0"/>
          <a:chExt cx="0" cy="0"/>
        </a:xfrm>
      </p:grpSpPr>
      <p:sp>
        <p:nvSpPr>
          <p:cNvPr id="121" name="Google Shape;121;p2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rtl="1">
              <a:spcBef>
                <a:spcPts val="0"/>
              </a:spcBef>
              <a:spcAft>
                <a:spcPts val="0"/>
              </a:spcAft>
              <a:buClr>
                <a:srgbClr val="0B2B40"/>
              </a:buClr>
              <a:buSzPts val="3600"/>
              <a:buNone/>
              <a:defRPr sz="3600">
                <a:solidFill>
                  <a:srgbClr val="0B2B40"/>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22" name="Google Shape;122;p2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23"/>
        <p:cNvGrpSpPr/>
        <p:nvPr/>
      </p:nvGrpSpPr>
      <p:grpSpPr>
        <a:xfrm>
          <a:off x="0" y="0"/>
          <a:ext cx="0" cy="0"/>
          <a:chOff x="0" y="0"/>
          <a:chExt cx="0" cy="0"/>
        </a:xfrm>
      </p:grpSpPr>
      <p:sp>
        <p:nvSpPr>
          <p:cNvPr id="124" name="Google Shape;124;p26"/>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5" name="Google Shape;125;p26"/>
          <p:cNvSpPr txBox="1">
            <a:spLocks noGrp="1"/>
          </p:cNvSpPr>
          <p:nvPr>
            <p:ph type="body" idx="1"/>
          </p:nvPr>
        </p:nvSpPr>
        <p:spPr>
          <a:xfrm>
            <a:off x="311700" y="905400"/>
            <a:ext cx="8520600" cy="3416400"/>
          </a:xfrm>
          <a:prstGeom prst="rect">
            <a:avLst/>
          </a:prstGeom>
        </p:spPr>
        <p:txBody>
          <a:bodyPr spcFirstLastPara="1" wrap="square" lIns="91425" tIns="91425" rIns="91425" bIns="91425" anchor="t" anchorCtr="0">
            <a:normAutofit/>
          </a:bodyPr>
          <a:lstStyle>
            <a:lvl1pPr marL="457200" lvl="0" indent="-342900" rtl="1">
              <a:spcBef>
                <a:spcPts val="0"/>
              </a:spcBef>
              <a:spcAft>
                <a:spcPts val="0"/>
              </a:spcAft>
              <a:buSzPts val="1800"/>
              <a:buChar char="●"/>
              <a:defRPr/>
            </a:lvl1pPr>
            <a:lvl2pPr marL="914400" lvl="1" indent="-317500" rtl="1">
              <a:spcBef>
                <a:spcPts val="0"/>
              </a:spcBef>
              <a:spcAft>
                <a:spcPts val="0"/>
              </a:spcAft>
              <a:buSzPts val="1400"/>
              <a:buChar char="○"/>
              <a:defRPr/>
            </a:lvl2pPr>
            <a:lvl3pPr marL="1371600" lvl="2" indent="-317500" rtl="1">
              <a:spcBef>
                <a:spcPts val="0"/>
              </a:spcBef>
              <a:spcAft>
                <a:spcPts val="0"/>
              </a:spcAft>
              <a:buSzPts val="1400"/>
              <a:buChar char="■"/>
              <a:defRPr/>
            </a:lvl3pPr>
            <a:lvl4pPr marL="1828800" lvl="3" indent="-317500" rtl="1">
              <a:spcBef>
                <a:spcPts val="0"/>
              </a:spcBef>
              <a:spcAft>
                <a:spcPts val="0"/>
              </a:spcAft>
              <a:buSzPts val="1400"/>
              <a:buChar char="●"/>
              <a:defRPr/>
            </a:lvl4pPr>
            <a:lvl5pPr marL="2286000" lvl="4" indent="-317500" rtl="1">
              <a:spcBef>
                <a:spcPts val="0"/>
              </a:spcBef>
              <a:spcAft>
                <a:spcPts val="0"/>
              </a:spcAft>
              <a:buSzPts val="1400"/>
              <a:buChar char="○"/>
              <a:defRPr/>
            </a:lvl5pPr>
            <a:lvl6pPr marL="2743200" lvl="5" indent="-317500" rtl="1">
              <a:spcBef>
                <a:spcPts val="0"/>
              </a:spcBef>
              <a:spcAft>
                <a:spcPts val="0"/>
              </a:spcAft>
              <a:buSzPts val="1400"/>
              <a:buChar char="■"/>
              <a:defRPr/>
            </a:lvl6pPr>
            <a:lvl7pPr marL="3200400" lvl="6" indent="-317500" rtl="1">
              <a:spcBef>
                <a:spcPts val="0"/>
              </a:spcBef>
              <a:spcAft>
                <a:spcPts val="0"/>
              </a:spcAft>
              <a:buSzPts val="1400"/>
              <a:buChar char="●"/>
              <a:defRPr/>
            </a:lvl7pPr>
            <a:lvl8pPr marL="3657600" lvl="7" indent="-317500" rtl="1">
              <a:spcBef>
                <a:spcPts val="0"/>
              </a:spcBef>
              <a:spcAft>
                <a:spcPts val="0"/>
              </a:spcAft>
              <a:buSzPts val="1400"/>
              <a:buChar char="○"/>
              <a:defRPr/>
            </a:lvl8pPr>
            <a:lvl9pPr marL="4114800" lvl="8" indent="-317500" rtl="1">
              <a:spcBef>
                <a:spcPts val="0"/>
              </a:spcBef>
              <a:spcAft>
                <a:spcPts val="0"/>
              </a:spcAft>
              <a:buSzPts val="1400"/>
              <a:buChar char="■"/>
              <a:defRPr/>
            </a:lvl9pPr>
          </a:lstStyle>
          <a:p>
            <a:endParaRPr/>
          </a:p>
        </p:txBody>
      </p:sp>
      <p:sp>
        <p:nvSpPr>
          <p:cNvPr id="126" name="Google Shape;126;p2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sz="1000" b="0"/>
            </a:lvl1pPr>
            <a:lvl2pPr lvl="1" rtl="0">
              <a:buNone/>
              <a:defRPr sz="1000" b="0"/>
            </a:lvl2pPr>
            <a:lvl3pPr lvl="2" rtl="0">
              <a:buNone/>
              <a:defRPr sz="1000" b="0"/>
            </a:lvl3pPr>
            <a:lvl4pPr lvl="3" rtl="0">
              <a:buNone/>
              <a:defRPr sz="1000" b="0"/>
            </a:lvl4pPr>
            <a:lvl5pPr lvl="4" rtl="0">
              <a:buNone/>
              <a:defRPr sz="1000" b="0"/>
            </a:lvl5pPr>
            <a:lvl6pPr lvl="5" rtl="0">
              <a:buNone/>
              <a:defRPr sz="1000" b="0"/>
            </a:lvl6pPr>
            <a:lvl7pPr lvl="6" rtl="0">
              <a:buNone/>
              <a:defRPr sz="1000" b="0"/>
            </a:lvl7pPr>
            <a:lvl8pPr lvl="7" rtl="0">
              <a:buNone/>
              <a:defRPr sz="1000" b="0"/>
            </a:lvl8pPr>
            <a:lvl9pPr lvl="8" rtl="0">
              <a:buNone/>
              <a:defRPr sz="1000" b="0"/>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27"/>
        <p:cNvGrpSpPr/>
        <p:nvPr/>
      </p:nvGrpSpPr>
      <p:grpSpPr>
        <a:xfrm>
          <a:off x="0" y="0"/>
          <a:ext cx="0" cy="0"/>
          <a:chOff x="0" y="0"/>
          <a:chExt cx="0" cy="0"/>
        </a:xfrm>
      </p:grpSpPr>
      <p:sp>
        <p:nvSpPr>
          <p:cNvPr id="128" name="Google Shape;128;p27"/>
          <p:cNvSpPr txBox="1">
            <a:spLocks noGrp="1"/>
          </p:cNvSpPr>
          <p:nvPr>
            <p:ph type="title"/>
          </p:nvPr>
        </p:nvSpPr>
        <p:spPr>
          <a:xfrm>
            <a:off x="160875" y="124725"/>
            <a:ext cx="83541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9" name="Google Shape;129;p27"/>
          <p:cNvSpPr txBox="1">
            <a:spLocks noGrp="1"/>
          </p:cNvSpPr>
          <p:nvPr>
            <p:ph type="body" idx="1"/>
          </p:nvPr>
        </p:nvSpPr>
        <p:spPr>
          <a:xfrm>
            <a:off x="311700" y="1018100"/>
            <a:ext cx="3999900" cy="3416400"/>
          </a:xfrm>
          <a:prstGeom prst="rect">
            <a:avLst/>
          </a:prstGeom>
        </p:spPr>
        <p:txBody>
          <a:bodyPr spcFirstLastPara="1" wrap="square" lIns="91425" tIns="91425" rIns="91425" bIns="91425" anchor="t" anchorCtr="0">
            <a:normAutofit/>
          </a:bodyPr>
          <a:lstStyle>
            <a:lvl1pPr marL="457200" lvl="0" indent="-317500" rtl="1">
              <a:spcBef>
                <a:spcPts val="0"/>
              </a:spcBef>
              <a:spcAft>
                <a:spcPts val="0"/>
              </a:spcAft>
              <a:buSzPts val="1400"/>
              <a:buChar char="●"/>
              <a:defRPr sz="14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130" name="Google Shape;130;p27"/>
          <p:cNvSpPr txBox="1">
            <a:spLocks noGrp="1"/>
          </p:cNvSpPr>
          <p:nvPr>
            <p:ph type="body" idx="2"/>
          </p:nvPr>
        </p:nvSpPr>
        <p:spPr>
          <a:xfrm>
            <a:off x="4832400" y="1018100"/>
            <a:ext cx="3999900" cy="3416400"/>
          </a:xfrm>
          <a:prstGeom prst="rect">
            <a:avLst/>
          </a:prstGeom>
        </p:spPr>
        <p:txBody>
          <a:bodyPr spcFirstLastPara="1" wrap="square" lIns="91425" tIns="91425" rIns="91425" bIns="91425" anchor="t" anchorCtr="0">
            <a:normAutofit/>
          </a:bodyPr>
          <a:lstStyle>
            <a:lvl1pPr marL="457200" lvl="0" indent="-317500" rtl="1">
              <a:spcBef>
                <a:spcPts val="0"/>
              </a:spcBef>
              <a:spcAft>
                <a:spcPts val="0"/>
              </a:spcAft>
              <a:buSzPts val="1400"/>
              <a:buChar char="●"/>
              <a:defRPr sz="14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131" name="Google Shape;131;p27"/>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2"/>
        <p:cNvGrpSpPr/>
        <p:nvPr/>
      </p:nvGrpSpPr>
      <p:grpSpPr>
        <a:xfrm>
          <a:off x="0" y="0"/>
          <a:ext cx="0" cy="0"/>
          <a:chOff x="0" y="0"/>
          <a:chExt cx="0" cy="0"/>
        </a:xfrm>
      </p:grpSpPr>
      <p:sp>
        <p:nvSpPr>
          <p:cNvPr id="133" name="Google Shape;133;p28"/>
          <p:cNvSpPr txBox="1">
            <a:spLocks noGrp="1"/>
          </p:cNvSpPr>
          <p:nvPr>
            <p:ph type="title"/>
          </p:nvPr>
        </p:nvSpPr>
        <p:spPr>
          <a:xfrm>
            <a:off x="160875" y="124725"/>
            <a:ext cx="83541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4" name="Google Shape;134;p2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35"/>
        <p:cNvGrpSpPr/>
        <p:nvPr/>
      </p:nvGrpSpPr>
      <p:grpSpPr>
        <a:xfrm>
          <a:off x="0" y="0"/>
          <a:ext cx="0" cy="0"/>
          <a:chOff x="0" y="0"/>
          <a:chExt cx="0" cy="0"/>
        </a:xfrm>
      </p:grpSpPr>
      <p:sp>
        <p:nvSpPr>
          <p:cNvPr id="136" name="Google Shape;136;p29"/>
          <p:cNvSpPr txBox="1">
            <a:spLocks noGrp="1"/>
          </p:cNvSpPr>
          <p:nvPr>
            <p:ph type="title"/>
          </p:nvPr>
        </p:nvSpPr>
        <p:spPr>
          <a:xfrm>
            <a:off x="622175" y="115375"/>
            <a:ext cx="7789800" cy="598200"/>
          </a:xfrm>
          <a:prstGeom prst="rect">
            <a:avLst/>
          </a:prstGeom>
        </p:spPr>
        <p:txBody>
          <a:bodyPr spcFirstLastPara="1" wrap="square" lIns="91425" tIns="91425" rIns="91425" bIns="91425" anchor="ctr" anchorCtr="0">
            <a:normAutofit/>
          </a:bodyPr>
          <a:lstStyle>
            <a:lvl1pPr lvl="0" rtl="1">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37" name="Google Shape;137;p29"/>
          <p:cNvSpPr txBox="1">
            <a:spLocks noGrp="1"/>
          </p:cNvSpPr>
          <p:nvPr>
            <p:ph type="body" idx="1"/>
          </p:nvPr>
        </p:nvSpPr>
        <p:spPr>
          <a:xfrm>
            <a:off x="311700" y="898950"/>
            <a:ext cx="3729000" cy="3670200"/>
          </a:xfrm>
          <a:prstGeom prst="rect">
            <a:avLst/>
          </a:prstGeom>
        </p:spPr>
        <p:txBody>
          <a:bodyPr spcFirstLastPara="1" wrap="square" lIns="91425" tIns="91425" rIns="91425" bIns="91425" anchor="t" anchorCtr="0">
            <a:normAutofit/>
          </a:bodyPr>
          <a:lstStyle>
            <a:lvl1pPr marL="457200" lvl="0" indent="-304800" rtl="1">
              <a:spcBef>
                <a:spcPts val="0"/>
              </a:spcBef>
              <a:spcAft>
                <a:spcPts val="0"/>
              </a:spcAft>
              <a:buSzPts val="1200"/>
              <a:buChar char="●"/>
              <a:defRPr sz="12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138" name="Google Shape;138;p29"/>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39"/>
        <p:cNvGrpSpPr/>
        <p:nvPr/>
      </p:nvGrpSpPr>
      <p:grpSpPr>
        <a:xfrm>
          <a:off x="0" y="0"/>
          <a:ext cx="0" cy="0"/>
          <a:chOff x="0" y="0"/>
          <a:chExt cx="0" cy="0"/>
        </a:xfrm>
      </p:grpSpPr>
      <p:sp>
        <p:nvSpPr>
          <p:cNvPr id="140" name="Google Shape;140;p30"/>
          <p:cNvSpPr txBox="1">
            <a:spLocks noGrp="1"/>
          </p:cNvSpPr>
          <p:nvPr>
            <p:ph type="title"/>
          </p:nvPr>
        </p:nvSpPr>
        <p:spPr>
          <a:xfrm>
            <a:off x="2005500" y="450150"/>
            <a:ext cx="6367800" cy="4090800"/>
          </a:xfrm>
          <a:prstGeom prst="rect">
            <a:avLst/>
          </a:prstGeom>
        </p:spPr>
        <p:txBody>
          <a:bodyPr spcFirstLastPara="1" wrap="square" lIns="91425" tIns="91425" rIns="91425" bIns="91425" anchor="ctr" anchorCtr="0">
            <a:normAutofit/>
          </a:bodyPr>
          <a:lstStyle>
            <a:lvl1pPr lvl="0" rtl="1">
              <a:spcBef>
                <a:spcPts val="0"/>
              </a:spcBef>
              <a:spcAft>
                <a:spcPts val="0"/>
              </a:spcAft>
              <a:buClr>
                <a:srgbClr val="0B2B40"/>
              </a:buClr>
              <a:buSzPts val="4800"/>
              <a:buNone/>
              <a:defRPr sz="4800">
                <a:solidFill>
                  <a:srgbClr val="0B2B40"/>
                </a:solidFill>
              </a:defRPr>
            </a:lvl1pPr>
            <a:lvl2pPr lvl="1" rtl="1">
              <a:spcBef>
                <a:spcPts val="0"/>
              </a:spcBef>
              <a:spcAft>
                <a:spcPts val="0"/>
              </a:spcAft>
              <a:buSzPts val="4800"/>
              <a:buNone/>
              <a:defRPr sz="4800"/>
            </a:lvl2pPr>
            <a:lvl3pPr lvl="2" rtl="1">
              <a:spcBef>
                <a:spcPts val="0"/>
              </a:spcBef>
              <a:spcAft>
                <a:spcPts val="0"/>
              </a:spcAft>
              <a:buSzPts val="4800"/>
              <a:buNone/>
              <a:defRPr sz="4800"/>
            </a:lvl3pPr>
            <a:lvl4pPr lvl="3" rtl="1">
              <a:spcBef>
                <a:spcPts val="0"/>
              </a:spcBef>
              <a:spcAft>
                <a:spcPts val="0"/>
              </a:spcAft>
              <a:buSzPts val="4800"/>
              <a:buNone/>
              <a:defRPr sz="4800"/>
            </a:lvl4pPr>
            <a:lvl5pPr lvl="4" rtl="1">
              <a:spcBef>
                <a:spcPts val="0"/>
              </a:spcBef>
              <a:spcAft>
                <a:spcPts val="0"/>
              </a:spcAft>
              <a:buSzPts val="4800"/>
              <a:buNone/>
              <a:defRPr sz="4800"/>
            </a:lvl5pPr>
            <a:lvl6pPr lvl="5" rtl="1">
              <a:spcBef>
                <a:spcPts val="0"/>
              </a:spcBef>
              <a:spcAft>
                <a:spcPts val="0"/>
              </a:spcAft>
              <a:buSzPts val="4800"/>
              <a:buNone/>
              <a:defRPr sz="4800"/>
            </a:lvl6pPr>
            <a:lvl7pPr lvl="6" rtl="1">
              <a:spcBef>
                <a:spcPts val="0"/>
              </a:spcBef>
              <a:spcAft>
                <a:spcPts val="0"/>
              </a:spcAft>
              <a:buSzPts val="4800"/>
              <a:buNone/>
              <a:defRPr sz="4800"/>
            </a:lvl7pPr>
            <a:lvl8pPr lvl="7" rtl="1">
              <a:spcBef>
                <a:spcPts val="0"/>
              </a:spcBef>
              <a:spcAft>
                <a:spcPts val="0"/>
              </a:spcAft>
              <a:buSzPts val="4800"/>
              <a:buNone/>
              <a:defRPr sz="4800"/>
            </a:lvl8pPr>
            <a:lvl9pPr lvl="8" rtl="1">
              <a:spcBef>
                <a:spcPts val="0"/>
              </a:spcBef>
              <a:spcAft>
                <a:spcPts val="0"/>
              </a:spcAft>
              <a:buSzPts val="4800"/>
              <a:buNone/>
              <a:defRPr sz="4800"/>
            </a:lvl9pPr>
          </a:lstStyle>
          <a:p>
            <a:endParaRPr/>
          </a:p>
        </p:txBody>
      </p:sp>
      <p:sp>
        <p:nvSpPr>
          <p:cNvPr id="141" name="Google Shape;141;p3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42"/>
        <p:cNvGrpSpPr/>
        <p:nvPr/>
      </p:nvGrpSpPr>
      <p:grpSpPr>
        <a:xfrm>
          <a:off x="0" y="0"/>
          <a:ext cx="0" cy="0"/>
          <a:chOff x="0" y="0"/>
          <a:chExt cx="0" cy="0"/>
        </a:xfrm>
      </p:grpSpPr>
      <p:sp>
        <p:nvSpPr>
          <p:cNvPr id="143" name="Google Shape;143;p31"/>
          <p:cNvSpPr/>
          <p:nvPr/>
        </p:nvSpPr>
        <p:spPr>
          <a:xfrm>
            <a:off x="0" y="-125"/>
            <a:ext cx="4572000" cy="4875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31"/>
          <p:cNvSpPr txBox="1">
            <a:spLocks noGrp="1"/>
          </p:cNvSpPr>
          <p:nvPr>
            <p:ph type="title"/>
          </p:nvPr>
        </p:nvSpPr>
        <p:spPr>
          <a:xfrm>
            <a:off x="4790400" y="1233175"/>
            <a:ext cx="4045200" cy="1482300"/>
          </a:xfrm>
          <a:prstGeom prst="rect">
            <a:avLst/>
          </a:prstGeom>
        </p:spPr>
        <p:txBody>
          <a:bodyPr spcFirstLastPara="1" wrap="square" lIns="91425" tIns="91425" rIns="91425" bIns="91425" anchor="b" anchorCtr="0">
            <a:normAutofit/>
          </a:bodyPr>
          <a:lstStyle>
            <a:lvl1pPr lvl="0" algn="ctr" rtl="1">
              <a:spcBef>
                <a:spcPts val="0"/>
              </a:spcBef>
              <a:spcAft>
                <a:spcPts val="0"/>
              </a:spcAft>
              <a:buClr>
                <a:srgbClr val="0B2B40"/>
              </a:buClr>
              <a:buSzPts val="4200"/>
              <a:buNone/>
              <a:defRPr sz="4200">
                <a:solidFill>
                  <a:srgbClr val="0B2B40"/>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45" name="Google Shape;145;p31"/>
          <p:cNvSpPr txBox="1">
            <a:spLocks noGrp="1"/>
          </p:cNvSpPr>
          <p:nvPr>
            <p:ph type="subTitle" idx="1"/>
          </p:nvPr>
        </p:nvSpPr>
        <p:spPr>
          <a:xfrm>
            <a:off x="4790400" y="2803075"/>
            <a:ext cx="4045200" cy="1235100"/>
          </a:xfrm>
          <a:prstGeom prst="rect">
            <a:avLst/>
          </a:prstGeom>
        </p:spPr>
        <p:txBody>
          <a:bodyPr spcFirstLastPara="1" wrap="square" lIns="91425" tIns="91425" rIns="91425" bIns="91425" anchor="t" anchorCtr="0">
            <a:normAutofit/>
          </a:bodyPr>
          <a:lstStyle>
            <a:lvl1pPr lvl="0" algn="ctr" rtl="1">
              <a:lnSpc>
                <a:spcPct val="100000"/>
              </a:lnSpc>
              <a:spcBef>
                <a:spcPts val="0"/>
              </a:spcBef>
              <a:spcAft>
                <a:spcPts val="0"/>
              </a:spcAft>
              <a:buSzPts val="2100"/>
              <a:buNone/>
              <a:defRPr sz="2100"/>
            </a:lvl1pPr>
            <a:lvl2pPr lvl="1" algn="ctr" rtl="1">
              <a:lnSpc>
                <a:spcPct val="100000"/>
              </a:lnSpc>
              <a:spcBef>
                <a:spcPts val="0"/>
              </a:spcBef>
              <a:spcAft>
                <a:spcPts val="0"/>
              </a:spcAft>
              <a:buSzPts val="2100"/>
              <a:buNone/>
              <a:defRPr sz="2100"/>
            </a:lvl2pPr>
            <a:lvl3pPr lvl="2" algn="ctr" rtl="1">
              <a:lnSpc>
                <a:spcPct val="100000"/>
              </a:lnSpc>
              <a:spcBef>
                <a:spcPts val="0"/>
              </a:spcBef>
              <a:spcAft>
                <a:spcPts val="0"/>
              </a:spcAft>
              <a:buSzPts val="2100"/>
              <a:buNone/>
              <a:defRPr sz="2100"/>
            </a:lvl3pPr>
            <a:lvl4pPr lvl="3" algn="ctr" rtl="1">
              <a:lnSpc>
                <a:spcPct val="100000"/>
              </a:lnSpc>
              <a:spcBef>
                <a:spcPts val="0"/>
              </a:spcBef>
              <a:spcAft>
                <a:spcPts val="0"/>
              </a:spcAft>
              <a:buSzPts val="2100"/>
              <a:buNone/>
              <a:defRPr sz="2100"/>
            </a:lvl4pPr>
            <a:lvl5pPr lvl="4" algn="ctr" rtl="1">
              <a:lnSpc>
                <a:spcPct val="100000"/>
              </a:lnSpc>
              <a:spcBef>
                <a:spcPts val="0"/>
              </a:spcBef>
              <a:spcAft>
                <a:spcPts val="0"/>
              </a:spcAft>
              <a:buSzPts val="2100"/>
              <a:buNone/>
              <a:defRPr sz="2100"/>
            </a:lvl5pPr>
            <a:lvl6pPr lvl="5" algn="ctr" rtl="1">
              <a:lnSpc>
                <a:spcPct val="100000"/>
              </a:lnSpc>
              <a:spcBef>
                <a:spcPts val="0"/>
              </a:spcBef>
              <a:spcAft>
                <a:spcPts val="0"/>
              </a:spcAft>
              <a:buSzPts val="2100"/>
              <a:buNone/>
              <a:defRPr sz="2100"/>
            </a:lvl6pPr>
            <a:lvl7pPr lvl="6" algn="ctr" rtl="1">
              <a:lnSpc>
                <a:spcPct val="100000"/>
              </a:lnSpc>
              <a:spcBef>
                <a:spcPts val="0"/>
              </a:spcBef>
              <a:spcAft>
                <a:spcPts val="0"/>
              </a:spcAft>
              <a:buSzPts val="2100"/>
              <a:buNone/>
              <a:defRPr sz="2100"/>
            </a:lvl7pPr>
            <a:lvl8pPr lvl="7" algn="ctr" rtl="1">
              <a:lnSpc>
                <a:spcPct val="100000"/>
              </a:lnSpc>
              <a:spcBef>
                <a:spcPts val="0"/>
              </a:spcBef>
              <a:spcAft>
                <a:spcPts val="0"/>
              </a:spcAft>
              <a:buSzPts val="2100"/>
              <a:buNone/>
              <a:defRPr sz="2100"/>
            </a:lvl8pPr>
            <a:lvl9pPr lvl="8" algn="ctr" rtl="1">
              <a:lnSpc>
                <a:spcPct val="100000"/>
              </a:lnSpc>
              <a:spcBef>
                <a:spcPts val="0"/>
              </a:spcBef>
              <a:spcAft>
                <a:spcPts val="0"/>
              </a:spcAft>
              <a:buSzPts val="2100"/>
              <a:buNone/>
              <a:defRPr sz="2100"/>
            </a:lvl9pPr>
          </a:lstStyle>
          <a:p>
            <a:endParaRPr/>
          </a:p>
        </p:txBody>
      </p:sp>
      <p:sp>
        <p:nvSpPr>
          <p:cNvPr id="146" name="Google Shape;146;p31"/>
          <p:cNvSpPr txBox="1">
            <a:spLocks noGrp="1"/>
          </p:cNvSpPr>
          <p:nvPr>
            <p:ph type="body" idx="2"/>
          </p:nvPr>
        </p:nvSpPr>
        <p:spPr>
          <a:xfrm>
            <a:off x="367500" y="724075"/>
            <a:ext cx="3837000" cy="3695100"/>
          </a:xfrm>
          <a:prstGeom prst="rect">
            <a:avLst/>
          </a:prstGeom>
        </p:spPr>
        <p:txBody>
          <a:bodyPr spcFirstLastPara="1" wrap="square" lIns="91425" tIns="91425" rIns="91425" bIns="91425" anchor="ctr" anchorCtr="0">
            <a:normAutofit/>
          </a:bodyPr>
          <a:lstStyle>
            <a:lvl1pPr marL="457200" lvl="0" indent="-342900" rtl="1">
              <a:spcBef>
                <a:spcPts val="0"/>
              </a:spcBef>
              <a:spcAft>
                <a:spcPts val="0"/>
              </a:spcAft>
              <a:buSzPts val="1800"/>
              <a:buChar char="●"/>
              <a:defRPr/>
            </a:lvl1pPr>
            <a:lvl2pPr marL="914400" lvl="1" indent="-317500" rtl="1">
              <a:spcBef>
                <a:spcPts val="0"/>
              </a:spcBef>
              <a:spcAft>
                <a:spcPts val="0"/>
              </a:spcAft>
              <a:buSzPts val="1400"/>
              <a:buChar char="○"/>
              <a:defRPr/>
            </a:lvl2pPr>
            <a:lvl3pPr marL="1371600" lvl="2" indent="-317500" rtl="1">
              <a:spcBef>
                <a:spcPts val="0"/>
              </a:spcBef>
              <a:spcAft>
                <a:spcPts val="0"/>
              </a:spcAft>
              <a:buSzPts val="1400"/>
              <a:buChar char="■"/>
              <a:defRPr/>
            </a:lvl3pPr>
            <a:lvl4pPr marL="1828800" lvl="3" indent="-317500" rtl="1">
              <a:spcBef>
                <a:spcPts val="0"/>
              </a:spcBef>
              <a:spcAft>
                <a:spcPts val="0"/>
              </a:spcAft>
              <a:buSzPts val="1400"/>
              <a:buChar char="●"/>
              <a:defRPr/>
            </a:lvl4pPr>
            <a:lvl5pPr marL="2286000" lvl="4" indent="-317500" rtl="1">
              <a:spcBef>
                <a:spcPts val="0"/>
              </a:spcBef>
              <a:spcAft>
                <a:spcPts val="0"/>
              </a:spcAft>
              <a:buSzPts val="1400"/>
              <a:buChar char="○"/>
              <a:defRPr/>
            </a:lvl5pPr>
            <a:lvl6pPr marL="2743200" lvl="5" indent="-317500" rtl="1">
              <a:spcBef>
                <a:spcPts val="0"/>
              </a:spcBef>
              <a:spcAft>
                <a:spcPts val="0"/>
              </a:spcAft>
              <a:buSzPts val="1400"/>
              <a:buChar char="■"/>
              <a:defRPr/>
            </a:lvl6pPr>
            <a:lvl7pPr marL="3200400" lvl="6" indent="-317500" rtl="1">
              <a:spcBef>
                <a:spcPts val="0"/>
              </a:spcBef>
              <a:spcAft>
                <a:spcPts val="0"/>
              </a:spcAft>
              <a:buSzPts val="1400"/>
              <a:buChar char="●"/>
              <a:defRPr/>
            </a:lvl7pPr>
            <a:lvl8pPr marL="3657600" lvl="7" indent="-317500" rtl="1">
              <a:spcBef>
                <a:spcPts val="0"/>
              </a:spcBef>
              <a:spcAft>
                <a:spcPts val="0"/>
              </a:spcAft>
              <a:buSzPts val="1400"/>
              <a:buChar char="○"/>
              <a:defRPr/>
            </a:lvl8pPr>
            <a:lvl9pPr marL="4114800" lvl="8" indent="-317500" rtl="1">
              <a:spcBef>
                <a:spcPts val="0"/>
              </a:spcBef>
              <a:spcAft>
                <a:spcPts val="0"/>
              </a:spcAft>
              <a:buSzPts val="1400"/>
              <a:buChar char="■"/>
              <a:defRPr/>
            </a:lvl9pPr>
          </a:lstStyle>
          <a:p>
            <a:endParaRPr/>
          </a:p>
        </p:txBody>
      </p:sp>
      <p:sp>
        <p:nvSpPr>
          <p:cNvPr id="147" name="Google Shape;147;p31"/>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rtl="1">
              <a:spcBef>
                <a:spcPts val="0"/>
              </a:spcBef>
              <a:spcAft>
                <a:spcPts val="0"/>
              </a:spcAft>
              <a:buClr>
                <a:srgbClr val="0B2B40"/>
              </a:buClr>
              <a:buSzPts val="3600"/>
              <a:buNone/>
              <a:defRPr sz="3600">
                <a:solidFill>
                  <a:srgbClr val="0B2B40"/>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0" name="Google Shape;20;p4"/>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48"/>
        <p:cNvGrpSpPr/>
        <p:nvPr/>
      </p:nvGrpSpPr>
      <p:grpSpPr>
        <a:xfrm>
          <a:off x="0" y="0"/>
          <a:ext cx="0" cy="0"/>
          <a:chOff x="0" y="0"/>
          <a:chExt cx="0" cy="0"/>
        </a:xfrm>
      </p:grpSpPr>
      <p:sp>
        <p:nvSpPr>
          <p:cNvPr id="149" name="Google Shape;149;p32"/>
          <p:cNvSpPr txBox="1">
            <a:spLocks noGrp="1"/>
          </p:cNvSpPr>
          <p:nvPr>
            <p:ph type="body" idx="1"/>
          </p:nvPr>
        </p:nvSpPr>
        <p:spPr>
          <a:xfrm>
            <a:off x="2800050" y="4230575"/>
            <a:ext cx="5998800" cy="605100"/>
          </a:xfrm>
          <a:prstGeom prst="rect">
            <a:avLst/>
          </a:prstGeom>
        </p:spPr>
        <p:txBody>
          <a:bodyPr spcFirstLastPara="1" wrap="square" lIns="91425" tIns="91425" rIns="91425" bIns="91425" anchor="ctr" anchorCtr="0">
            <a:normAutofit/>
          </a:bodyPr>
          <a:lstStyle>
            <a:lvl1pPr marL="457200" lvl="0" indent="-228600" rtl="1">
              <a:lnSpc>
                <a:spcPct val="100000"/>
              </a:lnSpc>
              <a:spcBef>
                <a:spcPts val="0"/>
              </a:spcBef>
              <a:spcAft>
                <a:spcPts val="0"/>
              </a:spcAft>
              <a:buSzPts val="1800"/>
              <a:buNone/>
              <a:defRPr/>
            </a:lvl1pPr>
          </a:lstStyle>
          <a:p>
            <a:endParaRPr/>
          </a:p>
        </p:txBody>
      </p:sp>
      <p:sp>
        <p:nvSpPr>
          <p:cNvPr id="150" name="Google Shape;150;p3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51"/>
        <p:cNvGrpSpPr/>
        <p:nvPr/>
      </p:nvGrpSpPr>
      <p:grpSpPr>
        <a:xfrm>
          <a:off x="0" y="0"/>
          <a:ext cx="0" cy="0"/>
          <a:chOff x="0" y="0"/>
          <a:chExt cx="0" cy="0"/>
        </a:xfrm>
      </p:grpSpPr>
      <p:sp>
        <p:nvSpPr>
          <p:cNvPr id="152" name="Google Shape;152;p3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53" name="Google Shape;153;p33"/>
          <p:cNvSpPr txBox="1">
            <a:spLocks noGrp="1"/>
          </p:cNvSpPr>
          <p:nvPr>
            <p:ph type="body" idx="1"/>
          </p:nvPr>
        </p:nvSpPr>
        <p:spPr>
          <a:xfrm>
            <a:off x="311700" y="1674050"/>
            <a:ext cx="8520600" cy="2547300"/>
          </a:xfrm>
          <a:prstGeom prst="rect">
            <a:avLst/>
          </a:prstGeom>
        </p:spPr>
        <p:txBody>
          <a:bodyPr spcFirstLastPara="1" wrap="square" lIns="91425" tIns="91425" rIns="91425" bIns="91425" anchor="t" anchorCtr="0">
            <a:normAutofit/>
          </a:bodyPr>
          <a:lstStyle>
            <a:lvl1pPr marL="457200" lvl="0" indent="-342900" algn="ctr" rtl="1">
              <a:spcBef>
                <a:spcPts val="0"/>
              </a:spcBef>
              <a:spcAft>
                <a:spcPts val="0"/>
              </a:spcAft>
              <a:buSzPts val="1800"/>
              <a:buChar char="●"/>
              <a:defRPr/>
            </a:lvl1pPr>
            <a:lvl2pPr marL="914400" lvl="1" indent="-317500" algn="ctr" rtl="1">
              <a:spcBef>
                <a:spcPts val="0"/>
              </a:spcBef>
              <a:spcAft>
                <a:spcPts val="0"/>
              </a:spcAft>
              <a:buSzPts val="1400"/>
              <a:buChar char="○"/>
              <a:defRPr/>
            </a:lvl2pPr>
            <a:lvl3pPr marL="1371600" lvl="2" indent="-317500" algn="ctr" rtl="1">
              <a:spcBef>
                <a:spcPts val="0"/>
              </a:spcBef>
              <a:spcAft>
                <a:spcPts val="0"/>
              </a:spcAft>
              <a:buSzPts val="1400"/>
              <a:buChar char="■"/>
              <a:defRPr/>
            </a:lvl3pPr>
            <a:lvl4pPr marL="1828800" lvl="3" indent="-317500" algn="ctr" rtl="1">
              <a:spcBef>
                <a:spcPts val="0"/>
              </a:spcBef>
              <a:spcAft>
                <a:spcPts val="0"/>
              </a:spcAft>
              <a:buSzPts val="1400"/>
              <a:buChar char="●"/>
              <a:defRPr/>
            </a:lvl4pPr>
            <a:lvl5pPr marL="2286000" lvl="4" indent="-317500" algn="ctr" rtl="1">
              <a:spcBef>
                <a:spcPts val="0"/>
              </a:spcBef>
              <a:spcAft>
                <a:spcPts val="0"/>
              </a:spcAft>
              <a:buSzPts val="1400"/>
              <a:buChar char="○"/>
              <a:defRPr/>
            </a:lvl5pPr>
            <a:lvl6pPr marL="2743200" lvl="5" indent="-317500" algn="ctr" rtl="1">
              <a:spcBef>
                <a:spcPts val="0"/>
              </a:spcBef>
              <a:spcAft>
                <a:spcPts val="0"/>
              </a:spcAft>
              <a:buSzPts val="1400"/>
              <a:buChar char="■"/>
              <a:defRPr/>
            </a:lvl6pPr>
            <a:lvl7pPr marL="3200400" lvl="6" indent="-317500" algn="ctr" rtl="1">
              <a:spcBef>
                <a:spcPts val="0"/>
              </a:spcBef>
              <a:spcAft>
                <a:spcPts val="0"/>
              </a:spcAft>
              <a:buSzPts val="1400"/>
              <a:buChar char="●"/>
              <a:defRPr/>
            </a:lvl7pPr>
            <a:lvl8pPr marL="3657600" lvl="7" indent="-317500" algn="ctr" rtl="1">
              <a:spcBef>
                <a:spcPts val="0"/>
              </a:spcBef>
              <a:spcAft>
                <a:spcPts val="0"/>
              </a:spcAft>
              <a:buSzPts val="1400"/>
              <a:buChar char="○"/>
              <a:defRPr/>
            </a:lvl8pPr>
            <a:lvl9pPr marL="4114800" lvl="8" indent="-317500" algn="ctr" rtl="1">
              <a:spcBef>
                <a:spcPts val="0"/>
              </a:spcBef>
              <a:spcAft>
                <a:spcPts val="0"/>
              </a:spcAft>
              <a:buSzPts val="1400"/>
              <a:buChar char="■"/>
              <a:defRPr/>
            </a:lvl9pPr>
          </a:lstStyle>
          <a:p>
            <a:endParaRPr/>
          </a:p>
        </p:txBody>
      </p:sp>
      <p:sp>
        <p:nvSpPr>
          <p:cNvPr id="154" name="Google Shape;154;p33"/>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5"/>
        <p:cNvGrpSpPr/>
        <p:nvPr/>
      </p:nvGrpSpPr>
      <p:grpSpPr>
        <a:xfrm>
          <a:off x="0" y="0"/>
          <a:ext cx="0" cy="0"/>
          <a:chOff x="0" y="0"/>
          <a:chExt cx="0" cy="0"/>
        </a:xfrm>
      </p:grpSpPr>
      <p:sp>
        <p:nvSpPr>
          <p:cNvPr id="156" name="Google Shape;156;p34"/>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157"/>
        <p:cNvGrpSpPr/>
        <p:nvPr/>
      </p:nvGrpSpPr>
      <p:grpSpPr>
        <a:xfrm>
          <a:off x="0" y="0"/>
          <a:ext cx="0" cy="0"/>
          <a:chOff x="0" y="0"/>
          <a:chExt cx="0" cy="0"/>
        </a:xfrm>
      </p:grpSpPr>
      <p:sp>
        <p:nvSpPr>
          <p:cNvPr id="158" name="Google Shape;158;p35"/>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3500"/>
              <a:buNone/>
              <a:defRPr/>
            </a:lvl1pPr>
            <a:lvl2pPr lvl="1" algn="ctr" rtl="0">
              <a:lnSpc>
                <a:spcPct val="100000"/>
              </a:lnSpc>
              <a:spcBef>
                <a:spcPts val="0"/>
              </a:spcBef>
              <a:spcAft>
                <a:spcPts val="0"/>
              </a:spcAft>
              <a:buSzPts val="3500"/>
              <a:buNone/>
              <a:defRPr/>
            </a:lvl2pPr>
            <a:lvl3pPr lvl="2" algn="ctr" rtl="0">
              <a:lnSpc>
                <a:spcPct val="100000"/>
              </a:lnSpc>
              <a:spcBef>
                <a:spcPts val="0"/>
              </a:spcBef>
              <a:spcAft>
                <a:spcPts val="0"/>
              </a:spcAft>
              <a:buSzPts val="3500"/>
              <a:buNone/>
              <a:defRPr/>
            </a:lvl3pPr>
            <a:lvl4pPr lvl="3" algn="ctr" rtl="0">
              <a:lnSpc>
                <a:spcPct val="100000"/>
              </a:lnSpc>
              <a:spcBef>
                <a:spcPts val="0"/>
              </a:spcBef>
              <a:spcAft>
                <a:spcPts val="0"/>
              </a:spcAft>
              <a:buSzPts val="3500"/>
              <a:buNone/>
              <a:defRPr/>
            </a:lvl4pPr>
            <a:lvl5pPr lvl="4" algn="ctr" rtl="0">
              <a:lnSpc>
                <a:spcPct val="100000"/>
              </a:lnSpc>
              <a:spcBef>
                <a:spcPts val="0"/>
              </a:spcBef>
              <a:spcAft>
                <a:spcPts val="0"/>
              </a:spcAft>
              <a:buSzPts val="3500"/>
              <a:buNone/>
              <a:defRPr/>
            </a:lvl5pPr>
            <a:lvl6pPr lvl="5" algn="ctr" rtl="0">
              <a:lnSpc>
                <a:spcPct val="100000"/>
              </a:lnSpc>
              <a:spcBef>
                <a:spcPts val="0"/>
              </a:spcBef>
              <a:spcAft>
                <a:spcPts val="0"/>
              </a:spcAft>
              <a:buSzPts val="3500"/>
              <a:buNone/>
              <a:defRPr/>
            </a:lvl6pPr>
            <a:lvl7pPr lvl="6" algn="ctr" rtl="0">
              <a:lnSpc>
                <a:spcPct val="100000"/>
              </a:lnSpc>
              <a:spcBef>
                <a:spcPts val="0"/>
              </a:spcBef>
              <a:spcAft>
                <a:spcPts val="0"/>
              </a:spcAft>
              <a:buSzPts val="3500"/>
              <a:buNone/>
              <a:defRPr/>
            </a:lvl7pPr>
            <a:lvl8pPr lvl="7" algn="ctr" rtl="0">
              <a:lnSpc>
                <a:spcPct val="100000"/>
              </a:lnSpc>
              <a:spcBef>
                <a:spcPts val="0"/>
              </a:spcBef>
              <a:spcAft>
                <a:spcPts val="0"/>
              </a:spcAft>
              <a:buSzPts val="3500"/>
              <a:buNone/>
              <a:defRPr/>
            </a:lvl8pPr>
            <a:lvl9pPr lvl="8" algn="ctr" rtl="0">
              <a:lnSpc>
                <a:spcPct val="100000"/>
              </a:lnSpc>
              <a:spcBef>
                <a:spcPts val="0"/>
              </a:spcBef>
              <a:spcAft>
                <a:spcPts val="0"/>
              </a:spcAft>
              <a:buSzPts val="3500"/>
              <a:buNone/>
              <a:defRPr/>
            </a:lvl9pPr>
          </a:lstStyle>
          <a:p>
            <a:endParaRPr/>
          </a:p>
        </p:txBody>
      </p:sp>
      <p:sp>
        <p:nvSpPr>
          <p:cNvPr id="159" name="Google Shape;159;p35"/>
          <p:cNvSpPr txBox="1">
            <a:spLocks noGrp="1"/>
          </p:cNvSpPr>
          <p:nvPr>
            <p:ph type="subTitle" idx="1"/>
          </p:nvPr>
        </p:nvSpPr>
        <p:spPr>
          <a:xfrm>
            <a:off x="93762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60" name="Google Shape;160;p35"/>
          <p:cNvSpPr txBox="1">
            <a:spLocks noGrp="1"/>
          </p:cNvSpPr>
          <p:nvPr>
            <p:ph type="subTitle" idx="2"/>
          </p:nvPr>
        </p:nvSpPr>
        <p:spPr>
          <a:xfrm>
            <a:off x="3484347"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61" name="Google Shape;161;p35"/>
          <p:cNvSpPr txBox="1">
            <a:spLocks noGrp="1"/>
          </p:cNvSpPr>
          <p:nvPr>
            <p:ph type="subTitle" idx="3"/>
          </p:nvPr>
        </p:nvSpPr>
        <p:spPr>
          <a:xfrm>
            <a:off x="603107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62" name="Google Shape;162;p35"/>
          <p:cNvSpPr txBox="1">
            <a:spLocks noGrp="1"/>
          </p:cNvSpPr>
          <p:nvPr>
            <p:ph type="subTitle" idx="4"/>
          </p:nvPr>
        </p:nvSpPr>
        <p:spPr>
          <a:xfrm>
            <a:off x="93762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63" name="Google Shape;163;p35"/>
          <p:cNvSpPr txBox="1">
            <a:spLocks noGrp="1"/>
          </p:cNvSpPr>
          <p:nvPr>
            <p:ph type="subTitle" idx="5"/>
          </p:nvPr>
        </p:nvSpPr>
        <p:spPr>
          <a:xfrm>
            <a:off x="3484350"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64" name="Google Shape;164;p35"/>
          <p:cNvSpPr txBox="1">
            <a:spLocks noGrp="1"/>
          </p:cNvSpPr>
          <p:nvPr>
            <p:ph type="subTitle" idx="6"/>
          </p:nvPr>
        </p:nvSpPr>
        <p:spPr>
          <a:xfrm>
            <a:off x="603107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65" name="Google Shape;165;p3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slide">
  <p:cSld name="TITLE_1">
    <p:spTree>
      <p:nvGrpSpPr>
        <p:cNvPr id="1" name="Shape 166"/>
        <p:cNvGrpSpPr/>
        <p:nvPr/>
      </p:nvGrpSpPr>
      <p:grpSpPr>
        <a:xfrm>
          <a:off x="0" y="0"/>
          <a:ext cx="0" cy="0"/>
          <a:chOff x="0" y="0"/>
          <a:chExt cx="0" cy="0"/>
        </a:xfrm>
      </p:grpSpPr>
      <p:sp>
        <p:nvSpPr>
          <p:cNvPr id="167" name="Google Shape;167;p36"/>
          <p:cNvSpPr txBox="1">
            <a:spLocks noGrp="1"/>
          </p:cNvSpPr>
          <p:nvPr>
            <p:ph type="ctrTitle"/>
          </p:nvPr>
        </p:nvSpPr>
        <p:spPr>
          <a:xfrm>
            <a:off x="1396950" y="405650"/>
            <a:ext cx="6350100" cy="2717400"/>
          </a:xfrm>
          <a:prstGeom prst="rect">
            <a:avLst/>
          </a:prstGeom>
          <a:noFill/>
          <a:ln>
            <a:noFill/>
          </a:ln>
        </p:spPr>
        <p:txBody>
          <a:bodyPr spcFirstLastPara="1" wrap="square" lIns="91425" tIns="91425" rIns="91425" bIns="91425" anchor="b" anchorCtr="0">
            <a:noAutofit/>
          </a:bodyPr>
          <a:lstStyle>
            <a:lvl1pPr lvl="0" algn="ctr" rtl="0">
              <a:lnSpc>
                <a:spcPct val="80000"/>
              </a:lnSpc>
              <a:spcBef>
                <a:spcPts val="0"/>
              </a:spcBef>
              <a:spcAft>
                <a:spcPts val="0"/>
              </a:spcAft>
              <a:buClr>
                <a:srgbClr val="191919"/>
              </a:buClr>
              <a:buSzPts val="5200"/>
              <a:buNone/>
              <a:defRPr sz="6300"/>
            </a:lvl1pPr>
            <a:lvl2pPr lvl="1" algn="ctr" rtl="0">
              <a:lnSpc>
                <a:spcPct val="100000"/>
              </a:lnSpc>
              <a:spcBef>
                <a:spcPts val="0"/>
              </a:spcBef>
              <a:spcAft>
                <a:spcPts val="0"/>
              </a:spcAft>
              <a:buClr>
                <a:srgbClr val="191919"/>
              </a:buClr>
              <a:buSzPts val="5200"/>
              <a:buNone/>
              <a:defRPr sz="5200">
                <a:solidFill>
                  <a:srgbClr val="191919"/>
                </a:solidFill>
              </a:defRPr>
            </a:lvl2pPr>
            <a:lvl3pPr lvl="2" algn="ctr" rtl="0">
              <a:lnSpc>
                <a:spcPct val="100000"/>
              </a:lnSpc>
              <a:spcBef>
                <a:spcPts val="0"/>
              </a:spcBef>
              <a:spcAft>
                <a:spcPts val="0"/>
              </a:spcAft>
              <a:buClr>
                <a:srgbClr val="191919"/>
              </a:buClr>
              <a:buSzPts val="5200"/>
              <a:buNone/>
              <a:defRPr sz="5200">
                <a:solidFill>
                  <a:srgbClr val="191919"/>
                </a:solidFill>
              </a:defRPr>
            </a:lvl3pPr>
            <a:lvl4pPr lvl="3" algn="ctr" rtl="0">
              <a:lnSpc>
                <a:spcPct val="100000"/>
              </a:lnSpc>
              <a:spcBef>
                <a:spcPts val="0"/>
              </a:spcBef>
              <a:spcAft>
                <a:spcPts val="0"/>
              </a:spcAft>
              <a:buClr>
                <a:srgbClr val="191919"/>
              </a:buClr>
              <a:buSzPts val="5200"/>
              <a:buNone/>
              <a:defRPr sz="5200">
                <a:solidFill>
                  <a:srgbClr val="191919"/>
                </a:solidFill>
              </a:defRPr>
            </a:lvl4pPr>
            <a:lvl5pPr lvl="4" algn="ctr" rtl="0">
              <a:lnSpc>
                <a:spcPct val="100000"/>
              </a:lnSpc>
              <a:spcBef>
                <a:spcPts val="0"/>
              </a:spcBef>
              <a:spcAft>
                <a:spcPts val="0"/>
              </a:spcAft>
              <a:buClr>
                <a:srgbClr val="191919"/>
              </a:buClr>
              <a:buSzPts val="5200"/>
              <a:buNone/>
              <a:defRPr sz="5200">
                <a:solidFill>
                  <a:srgbClr val="191919"/>
                </a:solidFill>
              </a:defRPr>
            </a:lvl5pPr>
            <a:lvl6pPr lvl="5" algn="ctr" rtl="0">
              <a:lnSpc>
                <a:spcPct val="100000"/>
              </a:lnSpc>
              <a:spcBef>
                <a:spcPts val="0"/>
              </a:spcBef>
              <a:spcAft>
                <a:spcPts val="0"/>
              </a:spcAft>
              <a:buClr>
                <a:srgbClr val="191919"/>
              </a:buClr>
              <a:buSzPts val="5200"/>
              <a:buNone/>
              <a:defRPr sz="5200">
                <a:solidFill>
                  <a:srgbClr val="191919"/>
                </a:solidFill>
              </a:defRPr>
            </a:lvl6pPr>
            <a:lvl7pPr lvl="6" algn="ctr" rtl="0">
              <a:lnSpc>
                <a:spcPct val="100000"/>
              </a:lnSpc>
              <a:spcBef>
                <a:spcPts val="0"/>
              </a:spcBef>
              <a:spcAft>
                <a:spcPts val="0"/>
              </a:spcAft>
              <a:buClr>
                <a:srgbClr val="191919"/>
              </a:buClr>
              <a:buSzPts val="5200"/>
              <a:buNone/>
              <a:defRPr sz="5200">
                <a:solidFill>
                  <a:srgbClr val="191919"/>
                </a:solidFill>
              </a:defRPr>
            </a:lvl7pPr>
            <a:lvl8pPr lvl="7" algn="ctr" rtl="0">
              <a:lnSpc>
                <a:spcPct val="100000"/>
              </a:lnSpc>
              <a:spcBef>
                <a:spcPts val="0"/>
              </a:spcBef>
              <a:spcAft>
                <a:spcPts val="0"/>
              </a:spcAft>
              <a:buClr>
                <a:srgbClr val="191919"/>
              </a:buClr>
              <a:buSzPts val="5200"/>
              <a:buNone/>
              <a:defRPr sz="5200">
                <a:solidFill>
                  <a:srgbClr val="191919"/>
                </a:solidFill>
              </a:defRPr>
            </a:lvl8pPr>
            <a:lvl9pPr lvl="8" algn="ctr" rtl="0">
              <a:lnSpc>
                <a:spcPct val="100000"/>
              </a:lnSpc>
              <a:spcBef>
                <a:spcPts val="0"/>
              </a:spcBef>
              <a:spcAft>
                <a:spcPts val="0"/>
              </a:spcAft>
              <a:buClr>
                <a:srgbClr val="191919"/>
              </a:buClr>
              <a:buSzPts val="5200"/>
              <a:buNone/>
              <a:defRPr sz="5200">
                <a:solidFill>
                  <a:srgbClr val="191919"/>
                </a:solidFill>
              </a:defRPr>
            </a:lvl9pPr>
          </a:lstStyle>
          <a:p>
            <a:endParaRPr/>
          </a:p>
        </p:txBody>
      </p:sp>
      <p:sp>
        <p:nvSpPr>
          <p:cNvPr id="168" name="Google Shape;168;p36"/>
          <p:cNvSpPr txBox="1">
            <a:spLocks noGrp="1"/>
          </p:cNvSpPr>
          <p:nvPr>
            <p:ph type="subTitle" idx="1"/>
          </p:nvPr>
        </p:nvSpPr>
        <p:spPr>
          <a:xfrm>
            <a:off x="2307675" y="3123050"/>
            <a:ext cx="4528800" cy="475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solidFill>
                  <a:schemeClr val="dk1"/>
                </a:solidFill>
                <a:latin typeface="Nunito Sans"/>
                <a:ea typeface="Nunito Sans"/>
                <a:cs typeface="Nunito Sans"/>
                <a:sym typeface="Nunito Sans"/>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169" name="Google Shape;169;p3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three columns 2">
  <p:cSld name="CUSTOM_6_2">
    <p:spTree>
      <p:nvGrpSpPr>
        <p:cNvPr id="1" name="Shape 170"/>
        <p:cNvGrpSpPr/>
        <p:nvPr/>
      </p:nvGrpSpPr>
      <p:grpSpPr>
        <a:xfrm>
          <a:off x="0" y="0"/>
          <a:ext cx="0" cy="0"/>
          <a:chOff x="0" y="0"/>
          <a:chExt cx="0" cy="0"/>
        </a:xfrm>
      </p:grpSpPr>
      <p:sp>
        <p:nvSpPr>
          <p:cNvPr id="171" name="Google Shape;171;p37"/>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3500"/>
              <a:buNone/>
              <a:defRPr/>
            </a:lvl1pPr>
            <a:lvl2pPr lvl="1" algn="ctr" rtl="0">
              <a:lnSpc>
                <a:spcPct val="100000"/>
              </a:lnSpc>
              <a:spcBef>
                <a:spcPts val="0"/>
              </a:spcBef>
              <a:spcAft>
                <a:spcPts val="0"/>
              </a:spcAft>
              <a:buSzPts val="3500"/>
              <a:buNone/>
              <a:defRPr/>
            </a:lvl2pPr>
            <a:lvl3pPr lvl="2" algn="ctr" rtl="0">
              <a:lnSpc>
                <a:spcPct val="100000"/>
              </a:lnSpc>
              <a:spcBef>
                <a:spcPts val="0"/>
              </a:spcBef>
              <a:spcAft>
                <a:spcPts val="0"/>
              </a:spcAft>
              <a:buSzPts val="3500"/>
              <a:buNone/>
              <a:defRPr/>
            </a:lvl3pPr>
            <a:lvl4pPr lvl="3" algn="ctr" rtl="0">
              <a:lnSpc>
                <a:spcPct val="100000"/>
              </a:lnSpc>
              <a:spcBef>
                <a:spcPts val="0"/>
              </a:spcBef>
              <a:spcAft>
                <a:spcPts val="0"/>
              </a:spcAft>
              <a:buSzPts val="3500"/>
              <a:buNone/>
              <a:defRPr/>
            </a:lvl4pPr>
            <a:lvl5pPr lvl="4" algn="ctr" rtl="0">
              <a:lnSpc>
                <a:spcPct val="100000"/>
              </a:lnSpc>
              <a:spcBef>
                <a:spcPts val="0"/>
              </a:spcBef>
              <a:spcAft>
                <a:spcPts val="0"/>
              </a:spcAft>
              <a:buSzPts val="3500"/>
              <a:buNone/>
              <a:defRPr/>
            </a:lvl5pPr>
            <a:lvl6pPr lvl="5" algn="ctr" rtl="0">
              <a:lnSpc>
                <a:spcPct val="100000"/>
              </a:lnSpc>
              <a:spcBef>
                <a:spcPts val="0"/>
              </a:spcBef>
              <a:spcAft>
                <a:spcPts val="0"/>
              </a:spcAft>
              <a:buSzPts val="3500"/>
              <a:buNone/>
              <a:defRPr/>
            </a:lvl6pPr>
            <a:lvl7pPr lvl="6" algn="ctr" rtl="0">
              <a:lnSpc>
                <a:spcPct val="100000"/>
              </a:lnSpc>
              <a:spcBef>
                <a:spcPts val="0"/>
              </a:spcBef>
              <a:spcAft>
                <a:spcPts val="0"/>
              </a:spcAft>
              <a:buSzPts val="3500"/>
              <a:buNone/>
              <a:defRPr/>
            </a:lvl7pPr>
            <a:lvl8pPr lvl="7" algn="ctr" rtl="0">
              <a:lnSpc>
                <a:spcPct val="100000"/>
              </a:lnSpc>
              <a:spcBef>
                <a:spcPts val="0"/>
              </a:spcBef>
              <a:spcAft>
                <a:spcPts val="0"/>
              </a:spcAft>
              <a:buSzPts val="3500"/>
              <a:buNone/>
              <a:defRPr/>
            </a:lvl8pPr>
            <a:lvl9pPr lvl="8" algn="ctr" rtl="0">
              <a:lnSpc>
                <a:spcPct val="100000"/>
              </a:lnSpc>
              <a:spcBef>
                <a:spcPts val="0"/>
              </a:spcBef>
              <a:spcAft>
                <a:spcPts val="0"/>
              </a:spcAft>
              <a:buSzPts val="3500"/>
              <a:buNone/>
              <a:defRPr/>
            </a:lvl9pPr>
          </a:lstStyle>
          <a:p>
            <a:endParaRPr/>
          </a:p>
        </p:txBody>
      </p:sp>
      <p:sp>
        <p:nvSpPr>
          <p:cNvPr id="172" name="Google Shape;172;p37"/>
          <p:cNvSpPr txBox="1">
            <a:spLocks noGrp="1"/>
          </p:cNvSpPr>
          <p:nvPr>
            <p:ph type="subTitle" idx="1"/>
          </p:nvPr>
        </p:nvSpPr>
        <p:spPr>
          <a:xfrm>
            <a:off x="93762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73" name="Google Shape;173;p37"/>
          <p:cNvSpPr txBox="1">
            <a:spLocks noGrp="1"/>
          </p:cNvSpPr>
          <p:nvPr>
            <p:ph type="subTitle" idx="2"/>
          </p:nvPr>
        </p:nvSpPr>
        <p:spPr>
          <a:xfrm>
            <a:off x="3484347"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74" name="Google Shape;174;p37"/>
          <p:cNvSpPr txBox="1">
            <a:spLocks noGrp="1"/>
          </p:cNvSpPr>
          <p:nvPr>
            <p:ph type="subTitle" idx="3"/>
          </p:nvPr>
        </p:nvSpPr>
        <p:spPr>
          <a:xfrm>
            <a:off x="603107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75" name="Google Shape;175;p37"/>
          <p:cNvSpPr txBox="1">
            <a:spLocks noGrp="1"/>
          </p:cNvSpPr>
          <p:nvPr>
            <p:ph type="subTitle" idx="4"/>
          </p:nvPr>
        </p:nvSpPr>
        <p:spPr>
          <a:xfrm>
            <a:off x="93762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76" name="Google Shape;176;p37"/>
          <p:cNvSpPr txBox="1">
            <a:spLocks noGrp="1"/>
          </p:cNvSpPr>
          <p:nvPr>
            <p:ph type="subTitle" idx="5"/>
          </p:nvPr>
        </p:nvSpPr>
        <p:spPr>
          <a:xfrm>
            <a:off x="3484350"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77" name="Google Shape;177;p37"/>
          <p:cNvSpPr txBox="1">
            <a:spLocks noGrp="1"/>
          </p:cNvSpPr>
          <p:nvPr>
            <p:ph type="subTitle" idx="6"/>
          </p:nvPr>
        </p:nvSpPr>
        <p:spPr>
          <a:xfrm>
            <a:off x="603107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78" name="Google Shape;178;p3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slide 1">
  <p:cSld name="TITLE_2">
    <p:spTree>
      <p:nvGrpSpPr>
        <p:cNvPr id="1" name="Shape 179"/>
        <p:cNvGrpSpPr/>
        <p:nvPr/>
      </p:nvGrpSpPr>
      <p:grpSpPr>
        <a:xfrm>
          <a:off x="0" y="0"/>
          <a:ext cx="0" cy="0"/>
          <a:chOff x="0" y="0"/>
          <a:chExt cx="0" cy="0"/>
        </a:xfrm>
      </p:grpSpPr>
      <p:sp>
        <p:nvSpPr>
          <p:cNvPr id="180" name="Google Shape;180;p38"/>
          <p:cNvSpPr txBox="1">
            <a:spLocks noGrp="1"/>
          </p:cNvSpPr>
          <p:nvPr>
            <p:ph type="ctrTitle"/>
          </p:nvPr>
        </p:nvSpPr>
        <p:spPr>
          <a:xfrm>
            <a:off x="1396950" y="405650"/>
            <a:ext cx="6350100" cy="2717400"/>
          </a:xfrm>
          <a:prstGeom prst="rect">
            <a:avLst/>
          </a:prstGeom>
          <a:noFill/>
          <a:ln>
            <a:noFill/>
          </a:ln>
        </p:spPr>
        <p:txBody>
          <a:bodyPr spcFirstLastPara="1" wrap="square" lIns="91425" tIns="91425" rIns="91425" bIns="91425" anchor="b" anchorCtr="0">
            <a:noAutofit/>
          </a:bodyPr>
          <a:lstStyle>
            <a:lvl1pPr lvl="0" algn="ctr" rtl="0">
              <a:lnSpc>
                <a:spcPct val="80000"/>
              </a:lnSpc>
              <a:spcBef>
                <a:spcPts val="0"/>
              </a:spcBef>
              <a:spcAft>
                <a:spcPts val="0"/>
              </a:spcAft>
              <a:buClr>
                <a:srgbClr val="191919"/>
              </a:buClr>
              <a:buSzPts val="5200"/>
              <a:buNone/>
              <a:defRPr sz="6300"/>
            </a:lvl1pPr>
            <a:lvl2pPr lvl="1" algn="ctr" rtl="0">
              <a:lnSpc>
                <a:spcPct val="100000"/>
              </a:lnSpc>
              <a:spcBef>
                <a:spcPts val="0"/>
              </a:spcBef>
              <a:spcAft>
                <a:spcPts val="0"/>
              </a:spcAft>
              <a:buClr>
                <a:srgbClr val="191919"/>
              </a:buClr>
              <a:buSzPts val="5200"/>
              <a:buNone/>
              <a:defRPr sz="5200">
                <a:solidFill>
                  <a:srgbClr val="191919"/>
                </a:solidFill>
              </a:defRPr>
            </a:lvl2pPr>
            <a:lvl3pPr lvl="2" algn="ctr" rtl="0">
              <a:lnSpc>
                <a:spcPct val="100000"/>
              </a:lnSpc>
              <a:spcBef>
                <a:spcPts val="0"/>
              </a:spcBef>
              <a:spcAft>
                <a:spcPts val="0"/>
              </a:spcAft>
              <a:buClr>
                <a:srgbClr val="191919"/>
              </a:buClr>
              <a:buSzPts val="5200"/>
              <a:buNone/>
              <a:defRPr sz="5200">
                <a:solidFill>
                  <a:srgbClr val="191919"/>
                </a:solidFill>
              </a:defRPr>
            </a:lvl3pPr>
            <a:lvl4pPr lvl="3" algn="ctr" rtl="0">
              <a:lnSpc>
                <a:spcPct val="100000"/>
              </a:lnSpc>
              <a:spcBef>
                <a:spcPts val="0"/>
              </a:spcBef>
              <a:spcAft>
                <a:spcPts val="0"/>
              </a:spcAft>
              <a:buClr>
                <a:srgbClr val="191919"/>
              </a:buClr>
              <a:buSzPts val="5200"/>
              <a:buNone/>
              <a:defRPr sz="5200">
                <a:solidFill>
                  <a:srgbClr val="191919"/>
                </a:solidFill>
              </a:defRPr>
            </a:lvl4pPr>
            <a:lvl5pPr lvl="4" algn="ctr" rtl="0">
              <a:lnSpc>
                <a:spcPct val="100000"/>
              </a:lnSpc>
              <a:spcBef>
                <a:spcPts val="0"/>
              </a:spcBef>
              <a:spcAft>
                <a:spcPts val="0"/>
              </a:spcAft>
              <a:buClr>
                <a:srgbClr val="191919"/>
              </a:buClr>
              <a:buSzPts val="5200"/>
              <a:buNone/>
              <a:defRPr sz="5200">
                <a:solidFill>
                  <a:srgbClr val="191919"/>
                </a:solidFill>
              </a:defRPr>
            </a:lvl5pPr>
            <a:lvl6pPr lvl="5" algn="ctr" rtl="0">
              <a:lnSpc>
                <a:spcPct val="100000"/>
              </a:lnSpc>
              <a:spcBef>
                <a:spcPts val="0"/>
              </a:spcBef>
              <a:spcAft>
                <a:spcPts val="0"/>
              </a:spcAft>
              <a:buClr>
                <a:srgbClr val="191919"/>
              </a:buClr>
              <a:buSzPts val="5200"/>
              <a:buNone/>
              <a:defRPr sz="5200">
                <a:solidFill>
                  <a:srgbClr val="191919"/>
                </a:solidFill>
              </a:defRPr>
            </a:lvl6pPr>
            <a:lvl7pPr lvl="6" algn="ctr" rtl="0">
              <a:lnSpc>
                <a:spcPct val="100000"/>
              </a:lnSpc>
              <a:spcBef>
                <a:spcPts val="0"/>
              </a:spcBef>
              <a:spcAft>
                <a:spcPts val="0"/>
              </a:spcAft>
              <a:buClr>
                <a:srgbClr val="191919"/>
              </a:buClr>
              <a:buSzPts val="5200"/>
              <a:buNone/>
              <a:defRPr sz="5200">
                <a:solidFill>
                  <a:srgbClr val="191919"/>
                </a:solidFill>
              </a:defRPr>
            </a:lvl7pPr>
            <a:lvl8pPr lvl="7" algn="ctr" rtl="0">
              <a:lnSpc>
                <a:spcPct val="100000"/>
              </a:lnSpc>
              <a:spcBef>
                <a:spcPts val="0"/>
              </a:spcBef>
              <a:spcAft>
                <a:spcPts val="0"/>
              </a:spcAft>
              <a:buClr>
                <a:srgbClr val="191919"/>
              </a:buClr>
              <a:buSzPts val="5200"/>
              <a:buNone/>
              <a:defRPr sz="5200">
                <a:solidFill>
                  <a:srgbClr val="191919"/>
                </a:solidFill>
              </a:defRPr>
            </a:lvl8pPr>
            <a:lvl9pPr lvl="8" algn="ctr" rtl="0">
              <a:lnSpc>
                <a:spcPct val="100000"/>
              </a:lnSpc>
              <a:spcBef>
                <a:spcPts val="0"/>
              </a:spcBef>
              <a:spcAft>
                <a:spcPts val="0"/>
              </a:spcAft>
              <a:buClr>
                <a:srgbClr val="191919"/>
              </a:buClr>
              <a:buSzPts val="5200"/>
              <a:buNone/>
              <a:defRPr sz="5200">
                <a:solidFill>
                  <a:srgbClr val="191919"/>
                </a:solidFill>
              </a:defRPr>
            </a:lvl9pPr>
          </a:lstStyle>
          <a:p>
            <a:endParaRPr/>
          </a:p>
        </p:txBody>
      </p:sp>
      <p:sp>
        <p:nvSpPr>
          <p:cNvPr id="181" name="Google Shape;181;p38"/>
          <p:cNvSpPr txBox="1">
            <a:spLocks noGrp="1"/>
          </p:cNvSpPr>
          <p:nvPr>
            <p:ph type="subTitle" idx="1"/>
          </p:nvPr>
        </p:nvSpPr>
        <p:spPr>
          <a:xfrm>
            <a:off x="2307675" y="3123050"/>
            <a:ext cx="4528800" cy="475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solidFill>
                  <a:schemeClr val="dk1"/>
                </a:solidFill>
                <a:latin typeface="Nunito Sans"/>
                <a:ea typeface="Nunito Sans"/>
                <a:cs typeface="Nunito Sans"/>
                <a:sym typeface="Nunito Sans"/>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182" name="Google Shape;182;p3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aption">
  <p:cSld name="CAPTION_ONLY_1">
    <p:spTree>
      <p:nvGrpSpPr>
        <p:cNvPr id="1" name="Shape 183"/>
        <p:cNvGrpSpPr/>
        <p:nvPr/>
      </p:nvGrpSpPr>
      <p:grpSpPr>
        <a:xfrm>
          <a:off x="0" y="0"/>
          <a:ext cx="0" cy="0"/>
          <a:chOff x="0" y="0"/>
          <a:chExt cx="0" cy="0"/>
        </a:xfrm>
      </p:grpSpPr>
      <p:sp>
        <p:nvSpPr>
          <p:cNvPr id="184" name="Google Shape;184;p39"/>
          <p:cNvSpPr txBox="1">
            <a:spLocks noGrp="1"/>
          </p:cNvSpPr>
          <p:nvPr>
            <p:ph type="title"/>
          </p:nvPr>
        </p:nvSpPr>
        <p:spPr>
          <a:xfrm>
            <a:off x="720000" y="3843275"/>
            <a:ext cx="7704000" cy="744000"/>
          </a:xfrm>
          <a:prstGeom prst="rect">
            <a:avLst/>
          </a:prstGeom>
          <a:solidFill>
            <a:schemeClr val="accent3"/>
          </a:solid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3500"/>
              <a:buNone/>
              <a:defRPr sz="3000">
                <a:solidFill>
                  <a:schemeClr val="lt1"/>
                </a:solidFill>
              </a:defRPr>
            </a:lvl1pPr>
            <a:lvl2pPr lvl="1" algn="ctr" rtl="0">
              <a:lnSpc>
                <a:spcPct val="100000"/>
              </a:lnSpc>
              <a:spcBef>
                <a:spcPts val="0"/>
              </a:spcBef>
              <a:spcAft>
                <a:spcPts val="0"/>
              </a:spcAft>
              <a:buSzPts val="3500"/>
              <a:buNone/>
              <a:defRPr/>
            </a:lvl2pPr>
            <a:lvl3pPr lvl="2" algn="ctr" rtl="0">
              <a:lnSpc>
                <a:spcPct val="100000"/>
              </a:lnSpc>
              <a:spcBef>
                <a:spcPts val="0"/>
              </a:spcBef>
              <a:spcAft>
                <a:spcPts val="0"/>
              </a:spcAft>
              <a:buSzPts val="3500"/>
              <a:buNone/>
              <a:defRPr/>
            </a:lvl3pPr>
            <a:lvl4pPr lvl="3" algn="ctr" rtl="0">
              <a:lnSpc>
                <a:spcPct val="100000"/>
              </a:lnSpc>
              <a:spcBef>
                <a:spcPts val="0"/>
              </a:spcBef>
              <a:spcAft>
                <a:spcPts val="0"/>
              </a:spcAft>
              <a:buSzPts val="3500"/>
              <a:buNone/>
              <a:defRPr/>
            </a:lvl4pPr>
            <a:lvl5pPr lvl="4" algn="ctr" rtl="0">
              <a:lnSpc>
                <a:spcPct val="100000"/>
              </a:lnSpc>
              <a:spcBef>
                <a:spcPts val="0"/>
              </a:spcBef>
              <a:spcAft>
                <a:spcPts val="0"/>
              </a:spcAft>
              <a:buSzPts val="3500"/>
              <a:buNone/>
              <a:defRPr/>
            </a:lvl5pPr>
            <a:lvl6pPr lvl="5" algn="ctr" rtl="0">
              <a:lnSpc>
                <a:spcPct val="100000"/>
              </a:lnSpc>
              <a:spcBef>
                <a:spcPts val="0"/>
              </a:spcBef>
              <a:spcAft>
                <a:spcPts val="0"/>
              </a:spcAft>
              <a:buSzPts val="3500"/>
              <a:buNone/>
              <a:defRPr/>
            </a:lvl6pPr>
            <a:lvl7pPr lvl="6" algn="ctr" rtl="0">
              <a:lnSpc>
                <a:spcPct val="100000"/>
              </a:lnSpc>
              <a:spcBef>
                <a:spcPts val="0"/>
              </a:spcBef>
              <a:spcAft>
                <a:spcPts val="0"/>
              </a:spcAft>
              <a:buSzPts val="3500"/>
              <a:buNone/>
              <a:defRPr/>
            </a:lvl7pPr>
            <a:lvl8pPr lvl="7" algn="ctr" rtl="0">
              <a:lnSpc>
                <a:spcPct val="100000"/>
              </a:lnSpc>
              <a:spcBef>
                <a:spcPts val="0"/>
              </a:spcBef>
              <a:spcAft>
                <a:spcPts val="0"/>
              </a:spcAft>
              <a:buSzPts val="3500"/>
              <a:buNone/>
              <a:defRPr/>
            </a:lvl8pPr>
            <a:lvl9pPr lvl="8" algn="ctr" rtl="0">
              <a:lnSpc>
                <a:spcPct val="100000"/>
              </a:lnSpc>
              <a:spcBef>
                <a:spcPts val="0"/>
              </a:spcBef>
              <a:spcAft>
                <a:spcPts val="0"/>
              </a:spcAft>
              <a:buSzPts val="3500"/>
              <a:buNone/>
              <a:defRPr/>
            </a:lvl9pPr>
          </a:lstStyle>
          <a:p>
            <a:endParaRPr/>
          </a:p>
        </p:txBody>
      </p:sp>
      <p:sp>
        <p:nvSpPr>
          <p:cNvPr id="185" name="Google Shape;185;p3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slide 2">
  <p:cSld name="TITLE_3">
    <p:spTree>
      <p:nvGrpSpPr>
        <p:cNvPr id="1" name="Shape 186"/>
        <p:cNvGrpSpPr/>
        <p:nvPr/>
      </p:nvGrpSpPr>
      <p:grpSpPr>
        <a:xfrm>
          <a:off x="0" y="0"/>
          <a:ext cx="0" cy="0"/>
          <a:chOff x="0" y="0"/>
          <a:chExt cx="0" cy="0"/>
        </a:xfrm>
      </p:grpSpPr>
      <p:sp>
        <p:nvSpPr>
          <p:cNvPr id="187" name="Google Shape;187;p40"/>
          <p:cNvSpPr txBox="1">
            <a:spLocks noGrp="1"/>
          </p:cNvSpPr>
          <p:nvPr>
            <p:ph type="ctrTitle"/>
          </p:nvPr>
        </p:nvSpPr>
        <p:spPr>
          <a:xfrm>
            <a:off x="1396950" y="405650"/>
            <a:ext cx="6350100" cy="2717400"/>
          </a:xfrm>
          <a:prstGeom prst="rect">
            <a:avLst/>
          </a:prstGeom>
          <a:noFill/>
          <a:ln>
            <a:noFill/>
          </a:ln>
        </p:spPr>
        <p:txBody>
          <a:bodyPr spcFirstLastPara="1" wrap="square" lIns="91425" tIns="91425" rIns="91425" bIns="91425" anchor="b" anchorCtr="0">
            <a:noAutofit/>
          </a:bodyPr>
          <a:lstStyle>
            <a:lvl1pPr lvl="0" algn="ctr" rtl="0">
              <a:lnSpc>
                <a:spcPct val="80000"/>
              </a:lnSpc>
              <a:spcBef>
                <a:spcPts val="0"/>
              </a:spcBef>
              <a:spcAft>
                <a:spcPts val="0"/>
              </a:spcAft>
              <a:buClr>
                <a:srgbClr val="191919"/>
              </a:buClr>
              <a:buSzPts val="5200"/>
              <a:buNone/>
              <a:defRPr sz="6300"/>
            </a:lvl1pPr>
            <a:lvl2pPr lvl="1" algn="ctr" rtl="0">
              <a:lnSpc>
                <a:spcPct val="100000"/>
              </a:lnSpc>
              <a:spcBef>
                <a:spcPts val="0"/>
              </a:spcBef>
              <a:spcAft>
                <a:spcPts val="0"/>
              </a:spcAft>
              <a:buClr>
                <a:srgbClr val="191919"/>
              </a:buClr>
              <a:buSzPts val="5200"/>
              <a:buNone/>
              <a:defRPr sz="5200">
                <a:solidFill>
                  <a:srgbClr val="191919"/>
                </a:solidFill>
              </a:defRPr>
            </a:lvl2pPr>
            <a:lvl3pPr lvl="2" algn="ctr" rtl="0">
              <a:lnSpc>
                <a:spcPct val="100000"/>
              </a:lnSpc>
              <a:spcBef>
                <a:spcPts val="0"/>
              </a:spcBef>
              <a:spcAft>
                <a:spcPts val="0"/>
              </a:spcAft>
              <a:buClr>
                <a:srgbClr val="191919"/>
              </a:buClr>
              <a:buSzPts val="5200"/>
              <a:buNone/>
              <a:defRPr sz="5200">
                <a:solidFill>
                  <a:srgbClr val="191919"/>
                </a:solidFill>
              </a:defRPr>
            </a:lvl3pPr>
            <a:lvl4pPr lvl="3" algn="ctr" rtl="0">
              <a:lnSpc>
                <a:spcPct val="100000"/>
              </a:lnSpc>
              <a:spcBef>
                <a:spcPts val="0"/>
              </a:spcBef>
              <a:spcAft>
                <a:spcPts val="0"/>
              </a:spcAft>
              <a:buClr>
                <a:srgbClr val="191919"/>
              </a:buClr>
              <a:buSzPts val="5200"/>
              <a:buNone/>
              <a:defRPr sz="5200">
                <a:solidFill>
                  <a:srgbClr val="191919"/>
                </a:solidFill>
              </a:defRPr>
            </a:lvl4pPr>
            <a:lvl5pPr lvl="4" algn="ctr" rtl="0">
              <a:lnSpc>
                <a:spcPct val="100000"/>
              </a:lnSpc>
              <a:spcBef>
                <a:spcPts val="0"/>
              </a:spcBef>
              <a:spcAft>
                <a:spcPts val="0"/>
              </a:spcAft>
              <a:buClr>
                <a:srgbClr val="191919"/>
              </a:buClr>
              <a:buSzPts val="5200"/>
              <a:buNone/>
              <a:defRPr sz="5200">
                <a:solidFill>
                  <a:srgbClr val="191919"/>
                </a:solidFill>
              </a:defRPr>
            </a:lvl5pPr>
            <a:lvl6pPr lvl="5" algn="ctr" rtl="0">
              <a:lnSpc>
                <a:spcPct val="100000"/>
              </a:lnSpc>
              <a:spcBef>
                <a:spcPts val="0"/>
              </a:spcBef>
              <a:spcAft>
                <a:spcPts val="0"/>
              </a:spcAft>
              <a:buClr>
                <a:srgbClr val="191919"/>
              </a:buClr>
              <a:buSzPts val="5200"/>
              <a:buNone/>
              <a:defRPr sz="5200">
                <a:solidFill>
                  <a:srgbClr val="191919"/>
                </a:solidFill>
              </a:defRPr>
            </a:lvl6pPr>
            <a:lvl7pPr lvl="6" algn="ctr" rtl="0">
              <a:lnSpc>
                <a:spcPct val="100000"/>
              </a:lnSpc>
              <a:spcBef>
                <a:spcPts val="0"/>
              </a:spcBef>
              <a:spcAft>
                <a:spcPts val="0"/>
              </a:spcAft>
              <a:buClr>
                <a:srgbClr val="191919"/>
              </a:buClr>
              <a:buSzPts val="5200"/>
              <a:buNone/>
              <a:defRPr sz="5200">
                <a:solidFill>
                  <a:srgbClr val="191919"/>
                </a:solidFill>
              </a:defRPr>
            </a:lvl7pPr>
            <a:lvl8pPr lvl="7" algn="ctr" rtl="0">
              <a:lnSpc>
                <a:spcPct val="100000"/>
              </a:lnSpc>
              <a:spcBef>
                <a:spcPts val="0"/>
              </a:spcBef>
              <a:spcAft>
                <a:spcPts val="0"/>
              </a:spcAft>
              <a:buClr>
                <a:srgbClr val="191919"/>
              </a:buClr>
              <a:buSzPts val="5200"/>
              <a:buNone/>
              <a:defRPr sz="5200">
                <a:solidFill>
                  <a:srgbClr val="191919"/>
                </a:solidFill>
              </a:defRPr>
            </a:lvl8pPr>
            <a:lvl9pPr lvl="8" algn="ctr" rtl="0">
              <a:lnSpc>
                <a:spcPct val="100000"/>
              </a:lnSpc>
              <a:spcBef>
                <a:spcPts val="0"/>
              </a:spcBef>
              <a:spcAft>
                <a:spcPts val="0"/>
              </a:spcAft>
              <a:buClr>
                <a:srgbClr val="191919"/>
              </a:buClr>
              <a:buSzPts val="5200"/>
              <a:buNone/>
              <a:defRPr sz="5200">
                <a:solidFill>
                  <a:srgbClr val="191919"/>
                </a:solidFill>
              </a:defRPr>
            </a:lvl9pPr>
          </a:lstStyle>
          <a:p>
            <a:endParaRPr/>
          </a:p>
        </p:txBody>
      </p:sp>
      <p:sp>
        <p:nvSpPr>
          <p:cNvPr id="188" name="Google Shape;188;p40"/>
          <p:cNvSpPr txBox="1">
            <a:spLocks noGrp="1"/>
          </p:cNvSpPr>
          <p:nvPr>
            <p:ph type="subTitle" idx="1"/>
          </p:nvPr>
        </p:nvSpPr>
        <p:spPr>
          <a:xfrm>
            <a:off x="2365325" y="1811975"/>
            <a:ext cx="4528800" cy="475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3000" b="1">
                <a:solidFill>
                  <a:srgbClr val="E76A28"/>
                </a:solidFill>
                <a:latin typeface="David"/>
                <a:ea typeface="David"/>
                <a:cs typeface="David"/>
                <a:sym typeface="David"/>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189" name="Google Shape;189;p4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three columns 1">
  <p:cSld name="CUSTOM_6_3">
    <p:spTree>
      <p:nvGrpSpPr>
        <p:cNvPr id="1" name="Shape 190"/>
        <p:cNvGrpSpPr/>
        <p:nvPr/>
      </p:nvGrpSpPr>
      <p:grpSpPr>
        <a:xfrm>
          <a:off x="0" y="0"/>
          <a:ext cx="0" cy="0"/>
          <a:chOff x="0" y="0"/>
          <a:chExt cx="0" cy="0"/>
        </a:xfrm>
      </p:grpSpPr>
      <p:sp>
        <p:nvSpPr>
          <p:cNvPr id="191" name="Google Shape;191;p41"/>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3500"/>
              <a:buNone/>
              <a:defRPr/>
            </a:lvl1pPr>
            <a:lvl2pPr lvl="1" algn="ctr" rtl="0">
              <a:lnSpc>
                <a:spcPct val="100000"/>
              </a:lnSpc>
              <a:spcBef>
                <a:spcPts val="0"/>
              </a:spcBef>
              <a:spcAft>
                <a:spcPts val="0"/>
              </a:spcAft>
              <a:buSzPts val="3500"/>
              <a:buNone/>
              <a:defRPr/>
            </a:lvl2pPr>
            <a:lvl3pPr lvl="2" algn="ctr" rtl="0">
              <a:lnSpc>
                <a:spcPct val="100000"/>
              </a:lnSpc>
              <a:spcBef>
                <a:spcPts val="0"/>
              </a:spcBef>
              <a:spcAft>
                <a:spcPts val="0"/>
              </a:spcAft>
              <a:buSzPts val="3500"/>
              <a:buNone/>
              <a:defRPr/>
            </a:lvl3pPr>
            <a:lvl4pPr lvl="3" algn="ctr" rtl="0">
              <a:lnSpc>
                <a:spcPct val="100000"/>
              </a:lnSpc>
              <a:spcBef>
                <a:spcPts val="0"/>
              </a:spcBef>
              <a:spcAft>
                <a:spcPts val="0"/>
              </a:spcAft>
              <a:buSzPts val="3500"/>
              <a:buNone/>
              <a:defRPr/>
            </a:lvl4pPr>
            <a:lvl5pPr lvl="4" algn="ctr" rtl="0">
              <a:lnSpc>
                <a:spcPct val="100000"/>
              </a:lnSpc>
              <a:spcBef>
                <a:spcPts val="0"/>
              </a:spcBef>
              <a:spcAft>
                <a:spcPts val="0"/>
              </a:spcAft>
              <a:buSzPts val="3500"/>
              <a:buNone/>
              <a:defRPr/>
            </a:lvl5pPr>
            <a:lvl6pPr lvl="5" algn="ctr" rtl="0">
              <a:lnSpc>
                <a:spcPct val="100000"/>
              </a:lnSpc>
              <a:spcBef>
                <a:spcPts val="0"/>
              </a:spcBef>
              <a:spcAft>
                <a:spcPts val="0"/>
              </a:spcAft>
              <a:buSzPts val="3500"/>
              <a:buNone/>
              <a:defRPr/>
            </a:lvl6pPr>
            <a:lvl7pPr lvl="6" algn="ctr" rtl="0">
              <a:lnSpc>
                <a:spcPct val="100000"/>
              </a:lnSpc>
              <a:spcBef>
                <a:spcPts val="0"/>
              </a:spcBef>
              <a:spcAft>
                <a:spcPts val="0"/>
              </a:spcAft>
              <a:buSzPts val="3500"/>
              <a:buNone/>
              <a:defRPr/>
            </a:lvl7pPr>
            <a:lvl8pPr lvl="7" algn="ctr" rtl="0">
              <a:lnSpc>
                <a:spcPct val="100000"/>
              </a:lnSpc>
              <a:spcBef>
                <a:spcPts val="0"/>
              </a:spcBef>
              <a:spcAft>
                <a:spcPts val="0"/>
              </a:spcAft>
              <a:buSzPts val="3500"/>
              <a:buNone/>
              <a:defRPr/>
            </a:lvl8pPr>
            <a:lvl9pPr lvl="8" algn="ctr" rtl="0">
              <a:lnSpc>
                <a:spcPct val="100000"/>
              </a:lnSpc>
              <a:spcBef>
                <a:spcPts val="0"/>
              </a:spcBef>
              <a:spcAft>
                <a:spcPts val="0"/>
              </a:spcAft>
              <a:buSzPts val="3500"/>
              <a:buNone/>
              <a:defRPr/>
            </a:lvl9pPr>
          </a:lstStyle>
          <a:p>
            <a:endParaRPr/>
          </a:p>
        </p:txBody>
      </p:sp>
      <p:sp>
        <p:nvSpPr>
          <p:cNvPr id="192" name="Google Shape;192;p41"/>
          <p:cNvSpPr txBox="1">
            <a:spLocks noGrp="1"/>
          </p:cNvSpPr>
          <p:nvPr>
            <p:ph type="subTitle" idx="1"/>
          </p:nvPr>
        </p:nvSpPr>
        <p:spPr>
          <a:xfrm>
            <a:off x="93762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93" name="Google Shape;193;p41"/>
          <p:cNvSpPr txBox="1">
            <a:spLocks noGrp="1"/>
          </p:cNvSpPr>
          <p:nvPr>
            <p:ph type="subTitle" idx="2"/>
          </p:nvPr>
        </p:nvSpPr>
        <p:spPr>
          <a:xfrm>
            <a:off x="3484347"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94" name="Google Shape;194;p41"/>
          <p:cNvSpPr txBox="1">
            <a:spLocks noGrp="1"/>
          </p:cNvSpPr>
          <p:nvPr>
            <p:ph type="subTitle" idx="3"/>
          </p:nvPr>
        </p:nvSpPr>
        <p:spPr>
          <a:xfrm>
            <a:off x="603107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95" name="Google Shape;195;p41"/>
          <p:cNvSpPr txBox="1">
            <a:spLocks noGrp="1"/>
          </p:cNvSpPr>
          <p:nvPr>
            <p:ph type="subTitle" idx="4"/>
          </p:nvPr>
        </p:nvSpPr>
        <p:spPr>
          <a:xfrm>
            <a:off x="93762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96" name="Google Shape;196;p41"/>
          <p:cNvSpPr txBox="1">
            <a:spLocks noGrp="1"/>
          </p:cNvSpPr>
          <p:nvPr>
            <p:ph type="subTitle" idx="5"/>
          </p:nvPr>
        </p:nvSpPr>
        <p:spPr>
          <a:xfrm>
            <a:off x="3484350"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97" name="Google Shape;197;p41"/>
          <p:cNvSpPr txBox="1">
            <a:spLocks noGrp="1"/>
          </p:cNvSpPr>
          <p:nvPr>
            <p:ph type="subTitle" idx="6"/>
          </p:nvPr>
        </p:nvSpPr>
        <p:spPr>
          <a:xfrm>
            <a:off x="603107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98" name="Google Shape;198;p4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311700" y="905400"/>
            <a:ext cx="8520600" cy="3416400"/>
          </a:xfrm>
          <a:prstGeom prst="rect">
            <a:avLst/>
          </a:prstGeom>
        </p:spPr>
        <p:txBody>
          <a:bodyPr spcFirstLastPara="1" wrap="square" lIns="91425" tIns="91425" rIns="91425" bIns="91425" anchor="t" anchorCtr="0">
            <a:normAutofit/>
          </a:bodyPr>
          <a:lstStyle>
            <a:lvl1pPr marL="457200" lvl="0" indent="-342900" rtl="1">
              <a:spcBef>
                <a:spcPts val="0"/>
              </a:spcBef>
              <a:spcAft>
                <a:spcPts val="0"/>
              </a:spcAft>
              <a:buSzPts val="1800"/>
              <a:buChar char="●"/>
              <a:defRPr/>
            </a:lvl1pPr>
            <a:lvl2pPr marL="914400" lvl="1" indent="-317500" rtl="1">
              <a:spcBef>
                <a:spcPts val="0"/>
              </a:spcBef>
              <a:spcAft>
                <a:spcPts val="0"/>
              </a:spcAft>
              <a:buSzPts val="1400"/>
              <a:buChar char="○"/>
              <a:defRPr/>
            </a:lvl2pPr>
            <a:lvl3pPr marL="1371600" lvl="2" indent="-317500" rtl="1">
              <a:spcBef>
                <a:spcPts val="0"/>
              </a:spcBef>
              <a:spcAft>
                <a:spcPts val="0"/>
              </a:spcAft>
              <a:buSzPts val="1400"/>
              <a:buChar char="■"/>
              <a:defRPr/>
            </a:lvl3pPr>
            <a:lvl4pPr marL="1828800" lvl="3" indent="-317500" rtl="1">
              <a:spcBef>
                <a:spcPts val="0"/>
              </a:spcBef>
              <a:spcAft>
                <a:spcPts val="0"/>
              </a:spcAft>
              <a:buSzPts val="1400"/>
              <a:buChar char="●"/>
              <a:defRPr/>
            </a:lvl4pPr>
            <a:lvl5pPr marL="2286000" lvl="4" indent="-317500" rtl="1">
              <a:spcBef>
                <a:spcPts val="0"/>
              </a:spcBef>
              <a:spcAft>
                <a:spcPts val="0"/>
              </a:spcAft>
              <a:buSzPts val="1400"/>
              <a:buChar char="○"/>
              <a:defRPr/>
            </a:lvl5pPr>
            <a:lvl6pPr marL="2743200" lvl="5" indent="-317500" rtl="1">
              <a:spcBef>
                <a:spcPts val="0"/>
              </a:spcBef>
              <a:spcAft>
                <a:spcPts val="0"/>
              </a:spcAft>
              <a:buSzPts val="1400"/>
              <a:buChar char="■"/>
              <a:defRPr/>
            </a:lvl6pPr>
            <a:lvl7pPr marL="3200400" lvl="6" indent="-317500" rtl="1">
              <a:spcBef>
                <a:spcPts val="0"/>
              </a:spcBef>
              <a:spcAft>
                <a:spcPts val="0"/>
              </a:spcAft>
              <a:buSzPts val="1400"/>
              <a:buChar char="●"/>
              <a:defRPr/>
            </a:lvl7pPr>
            <a:lvl8pPr marL="3657600" lvl="7" indent="-317500" rtl="1">
              <a:spcBef>
                <a:spcPts val="0"/>
              </a:spcBef>
              <a:spcAft>
                <a:spcPts val="0"/>
              </a:spcAft>
              <a:buSzPts val="1400"/>
              <a:buChar char="○"/>
              <a:defRPr/>
            </a:lvl8pPr>
            <a:lvl9pPr marL="4114800" lvl="8" indent="-317500" rtl="1">
              <a:spcBef>
                <a:spcPts val="0"/>
              </a:spcBef>
              <a:spcAft>
                <a:spcPts val="0"/>
              </a:spcAft>
              <a:buSzPts val="1400"/>
              <a:buChar char="■"/>
              <a:defRPr/>
            </a:lvl9pPr>
          </a:lstStyle>
          <a:p>
            <a:endParaRPr/>
          </a:p>
        </p:txBody>
      </p:sp>
      <p:sp>
        <p:nvSpPr>
          <p:cNvPr id="24" name="Google Shape;24;p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sz="1000" b="0"/>
            </a:lvl1pPr>
            <a:lvl2pPr lvl="1" rtl="0">
              <a:buNone/>
              <a:defRPr sz="1000" b="0"/>
            </a:lvl2pPr>
            <a:lvl3pPr lvl="2" rtl="0">
              <a:buNone/>
              <a:defRPr sz="1000" b="0"/>
            </a:lvl3pPr>
            <a:lvl4pPr lvl="3" rtl="0">
              <a:buNone/>
              <a:defRPr sz="1000" b="0"/>
            </a:lvl4pPr>
            <a:lvl5pPr lvl="4" rtl="0">
              <a:buNone/>
              <a:defRPr sz="1000" b="0"/>
            </a:lvl5pPr>
            <a:lvl6pPr lvl="5" rtl="0">
              <a:buNone/>
              <a:defRPr sz="1000" b="0"/>
            </a:lvl6pPr>
            <a:lvl7pPr lvl="6" rtl="0">
              <a:buNone/>
              <a:defRPr sz="1000" b="0"/>
            </a:lvl7pPr>
            <a:lvl8pPr lvl="7" rtl="0">
              <a:buNone/>
              <a:defRPr sz="1000" b="0"/>
            </a:lvl8pPr>
            <a:lvl9pPr lvl="8" rtl="0">
              <a:buNone/>
              <a:defRPr sz="1000" b="0"/>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81075" y="124725"/>
            <a:ext cx="84339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 name="Google Shape;27;p6"/>
          <p:cNvSpPr txBox="1">
            <a:spLocks noGrp="1"/>
          </p:cNvSpPr>
          <p:nvPr>
            <p:ph type="body" idx="1"/>
          </p:nvPr>
        </p:nvSpPr>
        <p:spPr>
          <a:xfrm>
            <a:off x="311700" y="1018100"/>
            <a:ext cx="3999900" cy="3416400"/>
          </a:xfrm>
          <a:prstGeom prst="rect">
            <a:avLst/>
          </a:prstGeom>
        </p:spPr>
        <p:txBody>
          <a:bodyPr spcFirstLastPara="1" wrap="square" lIns="91425" tIns="91425" rIns="91425" bIns="91425" anchor="t" anchorCtr="0">
            <a:normAutofit/>
          </a:bodyPr>
          <a:lstStyle>
            <a:lvl1pPr marL="457200" lvl="0" indent="-317500" rtl="1">
              <a:spcBef>
                <a:spcPts val="0"/>
              </a:spcBef>
              <a:spcAft>
                <a:spcPts val="0"/>
              </a:spcAft>
              <a:buSzPts val="1400"/>
              <a:buChar char="●"/>
              <a:defRPr sz="14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28" name="Google Shape;28;p6"/>
          <p:cNvSpPr txBox="1">
            <a:spLocks noGrp="1"/>
          </p:cNvSpPr>
          <p:nvPr>
            <p:ph type="body" idx="2"/>
          </p:nvPr>
        </p:nvSpPr>
        <p:spPr>
          <a:xfrm>
            <a:off x="4832400" y="1018100"/>
            <a:ext cx="3999900" cy="3416400"/>
          </a:xfrm>
          <a:prstGeom prst="rect">
            <a:avLst/>
          </a:prstGeom>
        </p:spPr>
        <p:txBody>
          <a:bodyPr spcFirstLastPara="1" wrap="square" lIns="91425" tIns="91425" rIns="91425" bIns="91425" anchor="t" anchorCtr="0">
            <a:normAutofit/>
          </a:bodyPr>
          <a:lstStyle>
            <a:lvl1pPr marL="457200" lvl="0" indent="-317500" rtl="1">
              <a:spcBef>
                <a:spcPts val="0"/>
              </a:spcBef>
              <a:spcAft>
                <a:spcPts val="0"/>
              </a:spcAft>
              <a:buSzPts val="1400"/>
              <a:buChar char="●"/>
              <a:defRPr sz="14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29" name="Google Shape;29;p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7"/>
          <p:cNvSpPr txBox="1">
            <a:spLocks noGrp="1"/>
          </p:cNvSpPr>
          <p:nvPr>
            <p:ph type="title"/>
          </p:nvPr>
        </p:nvSpPr>
        <p:spPr>
          <a:xfrm>
            <a:off x="81075" y="124725"/>
            <a:ext cx="84339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2" name="Google Shape;32;p7"/>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22175" y="115375"/>
            <a:ext cx="7789800" cy="598200"/>
          </a:xfrm>
          <a:prstGeom prst="rect">
            <a:avLst/>
          </a:prstGeom>
        </p:spPr>
        <p:txBody>
          <a:bodyPr spcFirstLastPara="1" wrap="square" lIns="91425" tIns="91425" rIns="91425" bIns="91425" anchor="ctr" anchorCtr="0">
            <a:normAutofit/>
          </a:bodyPr>
          <a:lstStyle>
            <a:lvl1pPr lvl="0" rtl="1">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5" name="Google Shape;35;p8"/>
          <p:cNvSpPr txBox="1">
            <a:spLocks noGrp="1"/>
          </p:cNvSpPr>
          <p:nvPr>
            <p:ph type="body" idx="1"/>
          </p:nvPr>
        </p:nvSpPr>
        <p:spPr>
          <a:xfrm>
            <a:off x="311700" y="898950"/>
            <a:ext cx="3729000" cy="3670200"/>
          </a:xfrm>
          <a:prstGeom prst="rect">
            <a:avLst/>
          </a:prstGeom>
        </p:spPr>
        <p:txBody>
          <a:bodyPr spcFirstLastPara="1" wrap="square" lIns="91425" tIns="91425" rIns="91425" bIns="91425" anchor="t" anchorCtr="0">
            <a:normAutofit/>
          </a:bodyPr>
          <a:lstStyle>
            <a:lvl1pPr marL="457200" lvl="0" indent="-304800" rtl="1">
              <a:spcBef>
                <a:spcPts val="0"/>
              </a:spcBef>
              <a:spcAft>
                <a:spcPts val="0"/>
              </a:spcAft>
              <a:buSzPts val="1200"/>
              <a:buChar char="●"/>
              <a:defRPr sz="12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36" name="Google Shape;36;p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7"/>
        <p:cNvGrpSpPr/>
        <p:nvPr/>
      </p:nvGrpSpPr>
      <p:grpSpPr>
        <a:xfrm>
          <a:off x="0" y="0"/>
          <a:ext cx="0" cy="0"/>
          <a:chOff x="0" y="0"/>
          <a:chExt cx="0" cy="0"/>
        </a:xfrm>
      </p:grpSpPr>
      <p:sp>
        <p:nvSpPr>
          <p:cNvPr id="38" name="Google Shape;38;p9"/>
          <p:cNvSpPr txBox="1">
            <a:spLocks noGrp="1"/>
          </p:cNvSpPr>
          <p:nvPr>
            <p:ph type="title"/>
          </p:nvPr>
        </p:nvSpPr>
        <p:spPr>
          <a:xfrm>
            <a:off x="2005500" y="450150"/>
            <a:ext cx="6367800" cy="4090800"/>
          </a:xfrm>
          <a:prstGeom prst="rect">
            <a:avLst/>
          </a:prstGeom>
        </p:spPr>
        <p:txBody>
          <a:bodyPr spcFirstLastPara="1" wrap="square" lIns="91425" tIns="91425" rIns="91425" bIns="91425" anchor="ctr" anchorCtr="0">
            <a:normAutofit/>
          </a:bodyPr>
          <a:lstStyle>
            <a:lvl1pPr lvl="0" rtl="1">
              <a:spcBef>
                <a:spcPts val="0"/>
              </a:spcBef>
              <a:spcAft>
                <a:spcPts val="0"/>
              </a:spcAft>
              <a:buClr>
                <a:srgbClr val="0B2B40"/>
              </a:buClr>
              <a:buSzPts val="4800"/>
              <a:buNone/>
              <a:defRPr sz="4800">
                <a:solidFill>
                  <a:srgbClr val="0B2B40"/>
                </a:solidFill>
              </a:defRPr>
            </a:lvl1pPr>
            <a:lvl2pPr lvl="1" rtl="1">
              <a:spcBef>
                <a:spcPts val="0"/>
              </a:spcBef>
              <a:spcAft>
                <a:spcPts val="0"/>
              </a:spcAft>
              <a:buSzPts val="4800"/>
              <a:buNone/>
              <a:defRPr sz="4800"/>
            </a:lvl2pPr>
            <a:lvl3pPr lvl="2" rtl="1">
              <a:spcBef>
                <a:spcPts val="0"/>
              </a:spcBef>
              <a:spcAft>
                <a:spcPts val="0"/>
              </a:spcAft>
              <a:buSzPts val="4800"/>
              <a:buNone/>
              <a:defRPr sz="4800"/>
            </a:lvl3pPr>
            <a:lvl4pPr lvl="3" rtl="1">
              <a:spcBef>
                <a:spcPts val="0"/>
              </a:spcBef>
              <a:spcAft>
                <a:spcPts val="0"/>
              </a:spcAft>
              <a:buSzPts val="4800"/>
              <a:buNone/>
              <a:defRPr sz="4800"/>
            </a:lvl4pPr>
            <a:lvl5pPr lvl="4" rtl="1">
              <a:spcBef>
                <a:spcPts val="0"/>
              </a:spcBef>
              <a:spcAft>
                <a:spcPts val="0"/>
              </a:spcAft>
              <a:buSzPts val="4800"/>
              <a:buNone/>
              <a:defRPr sz="4800"/>
            </a:lvl5pPr>
            <a:lvl6pPr lvl="5" rtl="1">
              <a:spcBef>
                <a:spcPts val="0"/>
              </a:spcBef>
              <a:spcAft>
                <a:spcPts val="0"/>
              </a:spcAft>
              <a:buSzPts val="4800"/>
              <a:buNone/>
              <a:defRPr sz="4800"/>
            </a:lvl6pPr>
            <a:lvl7pPr lvl="6" rtl="1">
              <a:spcBef>
                <a:spcPts val="0"/>
              </a:spcBef>
              <a:spcAft>
                <a:spcPts val="0"/>
              </a:spcAft>
              <a:buSzPts val="4800"/>
              <a:buNone/>
              <a:defRPr sz="4800"/>
            </a:lvl7pPr>
            <a:lvl8pPr lvl="7" rtl="1">
              <a:spcBef>
                <a:spcPts val="0"/>
              </a:spcBef>
              <a:spcAft>
                <a:spcPts val="0"/>
              </a:spcAft>
              <a:buSzPts val="4800"/>
              <a:buNone/>
              <a:defRPr sz="4800"/>
            </a:lvl8pPr>
            <a:lvl9pPr lvl="8" rtl="1">
              <a:spcBef>
                <a:spcPts val="0"/>
              </a:spcBef>
              <a:spcAft>
                <a:spcPts val="0"/>
              </a:spcAft>
              <a:buSzPts val="4800"/>
              <a:buNone/>
              <a:defRPr sz="4800"/>
            </a:lvl9pPr>
          </a:lstStyle>
          <a:p>
            <a:endParaRPr/>
          </a:p>
        </p:txBody>
      </p:sp>
      <p:sp>
        <p:nvSpPr>
          <p:cNvPr id="39" name="Google Shape;39;p9"/>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0"/>
        <p:cNvGrpSpPr/>
        <p:nvPr/>
      </p:nvGrpSpPr>
      <p:grpSpPr>
        <a:xfrm>
          <a:off x="0" y="0"/>
          <a:ext cx="0" cy="0"/>
          <a:chOff x="0" y="0"/>
          <a:chExt cx="0" cy="0"/>
        </a:xfrm>
      </p:grpSpPr>
      <p:sp>
        <p:nvSpPr>
          <p:cNvPr id="41" name="Google Shape;41;p10"/>
          <p:cNvSpPr/>
          <p:nvPr/>
        </p:nvSpPr>
        <p:spPr>
          <a:xfrm>
            <a:off x="0" y="-125"/>
            <a:ext cx="4572000" cy="4875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10"/>
          <p:cNvSpPr txBox="1">
            <a:spLocks noGrp="1"/>
          </p:cNvSpPr>
          <p:nvPr>
            <p:ph type="title"/>
          </p:nvPr>
        </p:nvSpPr>
        <p:spPr>
          <a:xfrm>
            <a:off x="4790400" y="1233175"/>
            <a:ext cx="4045200" cy="1482300"/>
          </a:xfrm>
          <a:prstGeom prst="rect">
            <a:avLst/>
          </a:prstGeom>
        </p:spPr>
        <p:txBody>
          <a:bodyPr spcFirstLastPara="1" wrap="square" lIns="91425" tIns="91425" rIns="91425" bIns="91425" anchor="b" anchorCtr="0">
            <a:normAutofit/>
          </a:bodyPr>
          <a:lstStyle>
            <a:lvl1pPr lvl="0" algn="ctr" rtl="1">
              <a:spcBef>
                <a:spcPts val="0"/>
              </a:spcBef>
              <a:spcAft>
                <a:spcPts val="0"/>
              </a:spcAft>
              <a:buClr>
                <a:srgbClr val="0B2B40"/>
              </a:buClr>
              <a:buSzPts val="4200"/>
              <a:buNone/>
              <a:defRPr sz="4200">
                <a:solidFill>
                  <a:srgbClr val="0B2B40"/>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3" name="Google Shape;43;p10"/>
          <p:cNvSpPr txBox="1">
            <a:spLocks noGrp="1"/>
          </p:cNvSpPr>
          <p:nvPr>
            <p:ph type="subTitle" idx="1"/>
          </p:nvPr>
        </p:nvSpPr>
        <p:spPr>
          <a:xfrm>
            <a:off x="4790400" y="2803075"/>
            <a:ext cx="4045200" cy="1235100"/>
          </a:xfrm>
          <a:prstGeom prst="rect">
            <a:avLst/>
          </a:prstGeom>
        </p:spPr>
        <p:txBody>
          <a:bodyPr spcFirstLastPara="1" wrap="square" lIns="91425" tIns="91425" rIns="91425" bIns="91425" anchor="t" anchorCtr="0">
            <a:normAutofit/>
          </a:bodyPr>
          <a:lstStyle>
            <a:lvl1pPr lvl="0" algn="ctr" rtl="1">
              <a:lnSpc>
                <a:spcPct val="100000"/>
              </a:lnSpc>
              <a:spcBef>
                <a:spcPts val="0"/>
              </a:spcBef>
              <a:spcAft>
                <a:spcPts val="0"/>
              </a:spcAft>
              <a:buSzPts val="2100"/>
              <a:buNone/>
              <a:defRPr sz="2100"/>
            </a:lvl1pPr>
            <a:lvl2pPr lvl="1" algn="ctr" rtl="1">
              <a:lnSpc>
                <a:spcPct val="100000"/>
              </a:lnSpc>
              <a:spcBef>
                <a:spcPts val="0"/>
              </a:spcBef>
              <a:spcAft>
                <a:spcPts val="0"/>
              </a:spcAft>
              <a:buSzPts val="2100"/>
              <a:buNone/>
              <a:defRPr sz="2100"/>
            </a:lvl2pPr>
            <a:lvl3pPr lvl="2" algn="ctr" rtl="1">
              <a:lnSpc>
                <a:spcPct val="100000"/>
              </a:lnSpc>
              <a:spcBef>
                <a:spcPts val="0"/>
              </a:spcBef>
              <a:spcAft>
                <a:spcPts val="0"/>
              </a:spcAft>
              <a:buSzPts val="2100"/>
              <a:buNone/>
              <a:defRPr sz="2100"/>
            </a:lvl3pPr>
            <a:lvl4pPr lvl="3" algn="ctr" rtl="1">
              <a:lnSpc>
                <a:spcPct val="100000"/>
              </a:lnSpc>
              <a:spcBef>
                <a:spcPts val="0"/>
              </a:spcBef>
              <a:spcAft>
                <a:spcPts val="0"/>
              </a:spcAft>
              <a:buSzPts val="2100"/>
              <a:buNone/>
              <a:defRPr sz="2100"/>
            </a:lvl4pPr>
            <a:lvl5pPr lvl="4" algn="ctr" rtl="1">
              <a:lnSpc>
                <a:spcPct val="100000"/>
              </a:lnSpc>
              <a:spcBef>
                <a:spcPts val="0"/>
              </a:spcBef>
              <a:spcAft>
                <a:spcPts val="0"/>
              </a:spcAft>
              <a:buSzPts val="2100"/>
              <a:buNone/>
              <a:defRPr sz="2100"/>
            </a:lvl5pPr>
            <a:lvl6pPr lvl="5" algn="ctr" rtl="1">
              <a:lnSpc>
                <a:spcPct val="100000"/>
              </a:lnSpc>
              <a:spcBef>
                <a:spcPts val="0"/>
              </a:spcBef>
              <a:spcAft>
                <a:spcPts val="0"/>
              </a:spcAft>
              <a:buSzPts val="2100"/>
              <a:buNone/>
              <a:defRPr sz="2100"/>
            </a:lvl6pPr>
            <a:lvl7pPr lvl="6" algn="ctr" rtl="1">
              <a:lnSpc>
                <a:spcPct val="100000"/>
              </a:lnSpc>
              <a:spcBef>
                <a:spcPts val="0"/>
              </a:spcBef>
              <a:spcAft>
                <a:spcPts val="0"/>
              </a:spcAft>
              <a:buSzPts val="2100"/>
              <a:buNone/>
              <a:defRPr sz="2100"/>
            </a:lvl7pPr>
            <a:lvl8pPr lvl="7" algn="ctr" rtl="1">
              <a:lnSpc>
                <a:spcPct val="100000"/>
              </a:lnSpc>
              <a:spcBef>
                <a:spcPts val="0"/>
              </a:spcBef>
              <a:spcAft>
                <a:spcPts val="0"/>
              </a:spcAft>
              <a:buSzPts val="2100"/>
              <a:buNone/>
              <a:defRPr sz="2100"/>
            </a:lvl8pPr>
            <a:lvl9pPr lvl="8" algn="ctr" rtl="1">
              <a:lnSpc>
                <a:spcPct val="100000"/>
              </a:lnSpc>
              <a:spcBef>
                <a:spcPts val="0"/>
              </a:spcBef>
              <a:spcAft>
                <a:spcPts val="0"/>
              </a:spcAft>
              <a:buSzPts val="2100"/>
              <a:buNone/>
              <a:defRPr sz="2100"/>
            </a:lvl9pPr>
          </a:lstStyle>
          <a:p>
            <a:endParaRPr/>
          </a:p>
        </p:txBody>
      </p:sp>
      <p:sp>
        <p:nvSpPr>
          <p:cNvPr id="44" name="Google Shape;44;p10"/>
          <p:cNvSpPr txBox="1">
            <a:spLocks noGrp="1"/>
          </p:cNvSpPr>
          <p:nvPr>
            <p:ph type="body" idx="2"/>
          </p:nvPr>
        </p:nvSpPr>
        <p:spPr>
          <a:xfrm>
            <a:off x="367500" y="724075"/>
            <a:ext cx="3837000" cy="3695100"/>
          </a:xfrm>
          <a:prstGeom prst="rect">
            <a:avLst/>
          </a:prstGeom>
        </p:spPr>
        <p:txBody>
          <a:bodyPr spcFirstLastPara="1" wrap="square" lIns="91425" tIns="91425" rIns="91425" bIns="91425" anchor="ctr" anchorCtr="0">
            <a:normAutofit/>
          </a:bodyPr>
          <a:lstStyle>
            <a:lvl1pPr marL="457200" lvl="0" indent="-342900" rtl="1">
              <a:spcBef>
                <a:spcPts val="0"/>
              </a:spcBef>
              <a:spcAft>
                <a:spcPts val="0"/>
              </a:spcAft>
              <a:buSzPts val="1800"/>
              <a:buChar char="●"/>
              <a:defRPr/>
            </a:lvl1pPr>
            <a:lvl2pPr marL="914400" lvl="1" indent="-317500" rtl="1">
              <a:spcBef>
                <a:spcPts val="0"/>
              </a:spcBef>
              <a:spcAft>
                <a:spcPts val="0"/>
              </a:spcAft>
              <a:buSzPts val="1400"/>
              <a:buChar char="○"/>
              <a:defRPr/>
            </a:lvl2pPr>
            <a:lvl3pPr marL="1371600" lvl="2" indent="-317500" rtl="1">
              <a:spcBef>
                <a:spcPts val="0"/>
              </a:spcBef>
              <a:spcAft>
                <a:spcPts val="0"/>
              </a:spcAft>
              <a:buSzPts val="1400"/>
              <a:buChar char="■"/>
              <a:defRPr/>
            </a:lvl3pPr>
            <a:lvl4pPr marL="1828800" lvl="3" indent="-317500" rtl="1">
              <a:spcBef>
                <a:spcPts val="0"/>
              </a:spcBef>
              <a:spcAft>
                <a:spcPts val="0"/>
              </a:spcAft>
              <a:buSzPts val="1400"/>
              <a:buChar char="●"/>
              <a:defRPr/>
            </a:lvl4pPr>
            <a:lvl5pPr marL="2286000" lvl="4" indent="-317500" rtl="1">
              <a:spcBef>
                <a:spcPts val="0"/>
              </a:spcBef>
              <a:spcAft>
                <a:spcPts val="0"/>
              </a:spcAft>
              <a:buSzPts val="1400"/>
              <a:buChar char="○"/>
              <a:defRPr/>
            </a:lvl5pPr>
            <a:lvl6pPr marL="2743200" lvl="5" indent="-317500" rtl="1">
              <a:spcBef>
                <a:spcPts val="0"/>
              </a:spcBef>
              <a:spcAft>
                <a:spcPts val="0"/>
              </a:spcAft>
              <a:buSzPts val="1400"/>
              <a:buChar char="■"/>
              <a:defRPr/>
            </a:lvl6pPr>
            <a:lvl7pPr marL="3200400" lvl="6" indent="-317500" rtl="1">
              <a:spcBef>
                <a:spcPts val="0"/>
              </a:spcBef>
              <a:spcAft>
                <a:spcPts val="0"/>
              </a:spcAft>
              <a:buSzPts val="1400"/>
              <a:buChar char="●"/>
              <a:defRPr/>
            </a:lvl7pPr>
            <a:lvl8pPr marL="3657600" lvl="7" indent="-317500" rtl="1">
              <a:spcBef>
                <a:spcPts val="0"/>
              </a:spcBef>
              <a:spcAft>
                <a:spcPts val="0"/>
              </a:spcAft>
              <a:buSzPts val="1400"/>
              <a:buChar char="○"/>
              <a:defRPr/>
            </a:lvl8pPr>
            <a:lvl9pPr marL="4114800" lvl="8" indent="-317500" rtl="1">
              <a:spcBef>
                <a:spcPts val="0"/>
              </a:spcBef>
              <a:spcAft>
                <a:spcPts val="0"/>
              </a:spcAft>
              <a:buSzPts val="1400"/>
              <a:buChar char="■"/>
              <a:defRPr/>
            </a:lvl9pPr>
          </a:lstStyle>
          <a:p>
            <a:endParaRPr/>
          </a:p>
        </p:txBody>
      </p:sp>
      <p:sp>
        <p:nvSpPr>
          <p:cNvPr id="45" name="Google Shape;45;p1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image" Target="../media/image1.png"/><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theme" Target="../theme/theme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body" idx="1"/>
          </p:nvPr>
        </p:nvSpPr>
        <p:spPr>
          <a:xfrm>
            <a:off x="311700" y="1378050"/>
            <a:ext cx="8520600" cy="3416400"/>
          </a:xfrm>
          <a:prstGeom prst="rect">
            <a:avLst/>
          </a:prstGeom>
          <a:noFill/>
          <a:ln>
            <a:noFill/>
          </a:ln>
          <a:effectLst>
            <a:reflection dist="38100" dir="5400000" fadeDir="5400012" sy="-100000" algn="bl" rotWithShape="0"/>
          </a:effectLst>
        </p:spPr>
        <p:txBody>
          <a:bodyPr spcFirstLastPara="1" wrap="square" lIns="91425" tIns="91425" rIns="91425" bIns="91425" anchor="t" anchorCtr="0">
            <a:normAutofit/>
          </a:bodyPr>
          <a:lstStyle>
            <a:lvl1pPr marL="457200" lvl="0" indent="-342900" rtl="1">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1pPr>
            <a:lvl2pPr marL="914400" lvl="1"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2pPr>
            <a:lvl3pPr marL="1371600" lvl="2"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3pPr>
            <a:lvl4pPr marL="1828800" lvl="3"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4pPr>
            <a:lvl5pPr marL="2286000" lvl="4"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5pPr>
            <a:lvl6pPr marL="2743200" lvl="5"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6pPr>
            <a:lvl7pPr marL="3200400" lvl="6"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7pPr>
            <a:lvl8pPr marL="3657600" lvl="7"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8pPr>
            <a:lvl9pPr marL="4114800" lvl="8"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9pPr>
          </a:lstStyle>
          <a:p>
            <a:endParaRPr/>
          </a:p>
        </p:txBody>
      </p:sp>
      <p:pic>
        <p:nvPicPr>
          <p:cNvPr id="7" name="Google Shape;7;p1"/>
          <p:cNvPicPr preferRelativeResize="0"/>
          <p:nvPr/>
        </p:nvPicPr>
        <p:blipFill>
          <a:blip r:embed="rId22">
            <a:alphaModFix/>
          </a:blip>
          <a:stretch>
            <a:fillRect/>
          </a:stretch>
        </p:blipFill>
        <p:spPr>
          <a:xfrm flipH="1">
            <a:off x="-55024" y="72300"/>
            <a:ext cx="9199024" cy="677550"/>
          </a:xfrm>
          <a:prstGeom prst="rect">
            <a:avLst/>
          </a:prstGeom>
          <a:noFill/>
          <a:ln>
            <a:noFill/>
          </a:ln>
        </p:spPr>
      </p:pic>
      <p:sp>
        <p:nvSpPr>
          <p:cNvPr id="8" name="Google Shape;8;p1"/>
          <p:cNvSpPr txBox="1">
            <a:spLocks noGrp="1"/>
          </p:cNvSpPr>
          <p:nvPr>
            <p:ph type="title"/>
          </p:nvPr>
        </p:nvSpPr>
        <p:spPr>
          <a:xfrm>
            <a:off x="81075" y="124725"/>
            <a:ext cx="8433900" cy="572700"/>
          </a:xfrm>
          <a:prstGeom prst="rect">
            <a:avLst/>
          </a:prstGeom>
          <a:noFill/>
          <a:ln>
            <a:noFill/>
          </a:ln>
        </p:spPr>
        <p:txBody>
          <a:bodyPr spcFirstLastPara="1" wrap="square" lIns="91425" tIns="91425" rIns="91425" bIns="91425" anchor="ctr" anchorCtr="0">
            <a:normAutofit/>
          </a:bodyPr>
          <a:lstStyle>
            <a:lvl1pPr lvl="0" rtl="1">
              <a:spcBef>
                <a:spcPts val="0"/>
              </a:spcBef>
              <a:spcAft>
                <a:spcPts val="0"/>
              </a:spcAft>
              <a:buClr>
                <a:schemeClr val="lt1"/>
              </a:buClr>
              <a:buSzPts val="2800"/>
              <a:buFont typeface="Calibri"/>
              <a:buNone/>
              <a:defRPr sz="2800">
                <a:solidFill>
                  <a:schemeClr val="lt1"/>
                </a:solidFill>
                <a:latin typeface="Calibri"/>
                <a:ea typeface="Calibri"/>
                <a:cs typeface="Calibri"/>
                <a:sym typeface="Calibri"/>
              </a:defRPr>
            </a:lvl1pPr>
            <a:lvl2pPr lvl="1" rtl="1">
              <a:spcBef>
                <a:spcPts val="0"/>
              </a:spcBef>
              <a:spcAft>
                <a:spcPts val="0"/>
              </a:spcAft>
              <a:buClr>
                <a:schemeClr val="dk1"/>
              </a:buClr>
              <a:buSzPts val="2800"/>
              <a:buNone/>
              <a:defRPr sz="2800">
                <a:solidFill>
                  <a:schemeClr val="dk1"/>
                </a:solidFill>
              </a:defRPr>
            </a:lvl2pPr>
            <a:lvl3pPr lvl="2" rtl="1">
              <a:spcBef>
                <a:spcPts val="0"/>
              </a:spcBef>
              <a:spcAft>
                <a:spcPts val="0"/>
              </a:spcAft>
              <a:buClr>
                <a:schemeClr val="dk1"/>
              </a:buClr>
              <a:buSzPts val="2800"/>
              <a:buNone/>
              <a:defRPr sz="2800">
                <a:solidFill>
                  <a:schemeClr val="dk1"/>
                </a:solidFill>
              </a:defRPr>
            </a:lvl3pPr>
            <a:lvl4pPr lvl="3" rtl="1">
              <a:spcBef>
                <a:spcPts val="0"/>
              </a:spcBef>
              <a:spcAft>
                <a:spcPts val="0"/>
              </a:spcAft>
              <a:buClr>
                <a:schemeClr val="dk1"/>
              </a:buClr>
              <a:buSzPts val="2800"/>
              <a:buNone/>
              <a:defRPr sz="2800">
                <a:solidFill>
                  <a:schemeClr val="dk1"/>
                </a:solidFill>
              </a:defRPr>
            </a:lvl4pPr>
            <a:lvl5pPr lvl="4" rtl="1">
              <a:spcBef>
                <a:spcPts val="0"/>
              </a:spcBef>
              <a:spcAft>
                <a:spcPts val="0"/>
              </a:spcAft>
              <a:buClr>
                <a:schemeClr val="dk1"/>
              </a:buClr>
              <a:buSzPts val="2800"/>
              <a:buNone/>
              <a:defRPr sz="2800">
                <a:solidFill>
                  <a:schemeClr val="dk1"/>
                </a:solidFill>
              </a:defRPr>
            </a:lvl5pPr>
            <a:lvl6pPr lvl="5" rtl="1">
              <a:spcBef>
                <a:spcPts val="0"/>
              </a:spcBef>
              <a:spcAft>
                <a:spcPts val="0"/>
              </a:spcAft>
              <a:buClr>
                <a:schemeClr val="dk1"/>
              </a:buClr>
              <a:buSzPts val="2800"/>
              <a:buNone/>
              <a:defRPr sz="2800">
                <a:solidFill>
                  <a:schemeClr val="dk1"/>
                </a:solidFill>
              </a:defRPr>
            </a:lvl6pPr>
            <a:lvl7pPr lvl="6" rtl="1">
              <a:spcBef>
                <a:spcPts val="0"/>
              </a:spcBef>
              <a:spcAft>
                <a:spcPts val="0"/>
              </a:spcAft>
              <a:buClr>
                <a:schemeClr val="dk1"/>
              </a:buClr>
              <a:buSzPts val="2800"/>
              <a:buNone/>
              <a:defRPr sz="2800">
                <a:solidFill>
                  <a:schemeClr val="dk1"/>
                </a:solidFill>
              </a:defRPr>
            </a:lvl7pPr>
            <a:lvl8pPr lvl="7" rtl="1">
              <a:spcBef>
                <a:spcPts val="0"/>
              </a:spcBef>
              <a:spcAft>
                <a:spcPts val="0"/>
              </a:spcAft>
              <a:buClr>
                <a:schemeClr val="dk1"/>
              </a:buClr>
              <a:buSzPts val="2800"/>
              <a:buNone/>
              <a:defRPr sz="2800">
                <a:solidFill>
                  <a:schemeClr val="dk1"/>
                </a:solidFill>
              </a:defRPr>
            </a:lvl8pPr>
            <a:lvl9pPr lvl="8" rtl="1">
              <a:spcBef>
                <a:spcPts val="0"/>
              </a:spcBef>
              <a:spcAft>
                <a:spcPts val="0"/>
              </a:spcAft>
              <a:buClr>
                <a:schemeClr val="dk1"/>
              </a:buClr>
              <a:buSzPts val="2800"/>
              <a:buNone/>
              <a:defRPr sz="2800">
                <a:solidFill>
                  <a:schemeClr val="dk1"/>
                </a:solidFill>
              </a:defRPr>
            </a:lvl9pPr>
          </a:lstStyle>
          <a:p>
            <a:endParaRPr/>
          </a:p>
        </p:txBody>
      </p:sp>
      <p:sp>
        <p:nvSpPr>
          <p:cNvPr id="9" name="Google Shape;9;p1"/>
          <p:cNvSpPr txBox="1">
            <a:spLocks noGrp="1"/>
          </p:cNvSpPr>
          <p:nvPr>
            <p:ph type="sldNum" idx="12"/>
          </p:nvPr>
        </p:nvSpPr>
        <p:spPr>
          <a:xfrm>
            <a:off x="8656650" y="224925"/>
            <a:ext cx="321000" cy="372300"/>
          </a:xfrm>
          <a:prstGeom prst="rect">
            <a:avLst/>
          </a:prstGeom>
          <a:noFill/>
          <a:ln>
            <a:noFill/>
          </a:ln>
        </p:spPr>
        <p:txBody>
          <a:bodyPr spcFirstLastPara="1" wrap="square" lIns="91425" tIns="91425" rIns="91425" bIns="91425" anchor="ctr" anchorCtr="0">
            <a:noAutofit/>
          </a:bodyPr>
          <a:lstStyle>
            <a:lvl1pPr lvl="0" algn="ctr" rtl="0">
              <a:buNone/>
              <a:defRPr sz="2800">
                <a:solidFill>
                  <a:schemeClr val="lt1"/>
                </a:solidFill>
                <a:latin typeface="Calibri"/>
                <a:ea typeface="Calibri"/>
                <a:cs typeface="Calibri"/>
                <a:sym typeface="Calibri"/>
              </a:defRPr>
            </a:lvl1pPr>
            <a:lvl2pPr lvl="1" algn="ctr" rtl="0">
              <a:buNone/>
              <a:defRPr sz="2800">
                <a:solidFill>
                  <a:schemeClr val="lt1"/>
                </a:solidFill>
                <a:latin typeface="Calibri"/>
                <a:ea typeface="Calibri"/>
                <a:cs typeface="Calibri"/>
                <a:sym typeface="Calibri"/>
              </a:defRPr>
            </a:lvl2pPr>
            <a:lvl3pPr lvl="2" algn="ctr" rtl="0">
              <a:buNone/>
              <a:defRPr sz="2800">
                <a:solidFill>
                  <a:schemeClr val="lt1"/>
                </a:solidFill>
                <a:latin typeface="Calibri"/>
                <a:ea typeface="Calibri"/>
                <a:cs typeface="Calibri"/>
                <a:sym typeface="Calibri"/>
              </a:defRPr>
            </a:lvl3pPr>
            <a:lvl4pPr lvl="3" algn="ctr" rtl="0">
              <a:buNone/>
              <a:defRPr sz="2800">
                <a:solidFill>
                  <a:schemeClr val="lt1"/>
                </a:solidFill>
                <a:latin typeface="Calibri"/>
                <a:ea typeface="Calibri"/>
                <a:cs typeface="Calibri"/>
                <a:sym typeface="Calibri"/>
              </a:defRPr>
            </a:lvl4pPr>
            <a:lvl5pPr lvl="4" algn="ctr" rtl="0">
              <a:buNone/>
              <a:defRPr sz="2800">
                <a:solidFill>
                  <a:schemeClr val="lt1"/>
                </a:solidFill>
                <a:latin typeface="Calibri"/>
                <a:ea typeface="Calibri"/>
                <a:cs typeface="Calibri"/>
                <a:sym typeface="Calibri"/>
              </a:defRPr>
            </a:lvl5pPr>
            <a:lvl6pPr lvl="5" algn="ctr" rtl="0">
              <a:buNone/>
              <a:defRPr sz="2800">
                <a:solidFill>
                  <a:schemeClr val="lt1"/>
                </a:solidFill>
                <a:latin typeface="Calibri"/>
                <a:ea typeface="Calibri"/>
                <a:cs typeface="Calibri"/>
                <a:sym typeface="Calibri"/>
              </a:defRPr>
            </a:lvl6pPr>
            <a:lvl7pPr lvl="6" algn="ctr" rtl="0">
              <a:buNone/>
              <a:defRPr sz="2800">
                <a:solidFill>
                  <a:schemeClr val="lt1"/>
                </a:solidFill>
                <a:latin typeface="Calibri"/>
                <a:ea typeface="Calibri"/>
                <a:cs typeface="Calibri"/>
                <a:sym typeface="Calibri"/>
              </a:defRPr>
            </a:lvl7pPr>
            <a:lvl8pPr lvl="7" algn="ctr" rtl="0">
              <a:buNone/>
              <a:defRPr sz="2800">
                <a:solidFill>
                  <a:schemeClr val="lt1"/>
                </a:solidFill>
                <a:latin typeface="Calibri"/>
                <a:ea typeface="Calibri"/>
                <a:cs typeface="Calibri"/>
                <a:sym typeface="Calibri"/>
              </a:defRPr>
            </a:lvl8pPr>
            <a:lvl9pPr lvl="8" algn="ctr" rtl="0">
              <a:buNone/>
              <a:defRPr sz="2800">
                <a:solidFill>
                  <a:schemeClr val="lt1"/>
                </a:solidFill>
                <a:latin typeface="Calibri"/>
                <a:ea typeface="Calibri"/>
                <a:cs typeface="Calibri"/>
                <a:sym typeface="Calibri"/>
              </a:defRPr>
            </a:lvl9pPr>
          </a:lstStyle>
          <a:p>
            <a:pPr marL="0" lvl="0" indent="0" algn="ctr" rtl="0">
              <a:spcBef>
                <a:spcPts val="0"/>
              </a:spcBef>
              <a:spcAft>
                <a:spcPts val="0"/>
              </a:spcAft>
              <a:buNone/>
            </a:pPr>
            <a:r>
              <a:rPr lang="en"/>
              <a:t>1</a:t>
            </a:r>
            <a:endParaRPr/>
          </a:p>
        </p:txBody>
      </p:sp>
      <p:pic>
        <p:nvPicPr>
          <p:cNvPr id="10" name="Google Shape;10;p1"/>
          <p:cNvPicPr preferRelativeResize="0"/>
          <p:nvPr/>
        </p:nvPicPr>
        <p:blipFill>
          <a:blip r:embed="rId23">
            <a:alphaModFix/>
          </a:blip>
          <a:stretch>
            <a:fillRect/>
          </a:stretch>
        </p:blipFill>
        <p:spPr>
          <a:xfrm>
            <a:off x="-6900" y="4877449"/>
            <a:ext cx="9150900" cy="274526"/>
          </a:xfrm>
          <a:prstGeom prst="rect">
            <a:avLst/>
          </a:prstGeom>
          <a:noFill/>
          <a:ln>
            <a:noFill/>
          </a:ln>
        </p:spPr>
      </p:pic>
      <p:sp>
        <p:nvSpPr>
          <p:cNvPr id="11" name="Google Shape;11;p1"/>
          <p:cNvSpPr txBox="1">
            <a:spLocks noGrp="1"/>
          </p:cNvSpPr>
          <p:nvPr>
            <p:ph type="sldNum" idx="2"/>
          </p:nvPr>
        </p:nvSpPr>
        <p:spPr>
          <a:xfrm>
            <a:off x="8542800" y="4901162"/>
            <a:ext cx="548700" cy="227100"/>
          </a:xfrm>
          <a:prstGeom prst="rect">
            <a:avLst/>
          </a:prstGeom>
          <a:noFill/>
          <a:ln>
            <a:noFill/>
          </a:ln>
        </p:spPr>
        <p:txBody>
          <a:bodyPr spcFirstLastPara="1" wrap="square" lIns="91425" tIns="91425" rIns="91425" bIns="91425" anchor="ctr" anchorCtr="0">
            <a:noAutofit/>
          </a:bodyPr>
          <a:lstStyle>
            <a:lvl1pPr lvl="0" algn="ctr" rtl="0">
              <a:buNone/>
              <a:defRPr sz="1000">
                <a:solidFill>
                  <a:schemeClr val="lt1"/>
                </a:solidFill>
                <a:latin typeface="Calibri"/>
                <a:ea typeface="Calibri"/>
                <a:cs typeface="Calibri"/>
                <a:sym typeface="Calibri"/>
              </a:defRPr>
            </a:lvl1pPr>
            <a:lvl2pPr lvl="1" algn="ctr" rtl="0">
              <a:buNone/>
              <a:defRPr sz="1000">
                <a:solidFill>
                  <a:schemeClr val="lt1"/>
                </a:solidFill>
                <a:latin typeface="Calibri"/>
                <a:ea typeface="Calibri"/>
                <a:cs typeface="Calibri"/>
                <a:sym typeface="Calibri"/>
              </a:defRPr>
            </a:lvl2pPr>
            <a:lvl3pPr lvl="2" algn="ctr" rtl="0">
              <a:buNone/>
              <a:defRPr sz="1000">
                <a:solidFill>
                  <a:schemeClr val="lt1"/>
                </a:solidFill>
                <a:latin typeface="Calibri"/>
                <a:ea typeface="Calibri"/>
                <a:cs typeface="Calibri"/>
                <a:sym typeface="Calibri"/>
              </a:defRPr>
            </a:lvl3pPr>
            <a:lvl4pPr lvl="3" algn="ctr" rtl="0">
              <a:buNone/>
              <a:defRPr sz="1000">
                <a:solidFill>
                  <a:schemeClr val="lt1"/>
                </a:solidFill>
                <a:latin typeface="Calibri"/>
                <a:ea typeface="Calibri"/>
                <a:cs typeface="Calibri"/>
                <a:sym typeface="Calibri"/>
              </a:defRPr>
            </a:lvl4pPr>
            <a:lvl5pPr lvl="4" algn="ctr" rtl="0">
              <a:buNone/>
              <a:defRPr sz="1000">
                <a:solidFill>
                  <a:schemeClr val="lt1"/>
                </a:solidFill>
                <a:latin typeface="Calibri"/>
                <a:ea typeface="Calibri"/>
                <a:cs typeface="Calibri"/>
                <a:sym typeface="Calibri"/>
              </a:defRPr>
            </a:lvl5pPr>
            <a:lvl6pPr lvl="5" algn="ctr" rtl="0">
              <a:buNone/>
              <a:defRPr sz="1000">
                <a:solidFill>
                  <a:schemeClr val="lt1"/>
                </a:solidFill>
                <a:latin typeface="Calibri"/>
                <a:ea typeface="Calibri"/>
                <a:cs typeface="Calibri"/>
                <a:sym typeface="Calibri"/>
              </a:defRPr>
            </a:lvl6pPr>
            <a:lvl7pPr lvl="6" algn="ctr" rtl="0">
              <a:buNone/>
              <a:defRPr sz="1000">
                <a:solidFill>
                  <a:schemeClr val="lt1"/>
                </a:solidFill>
                <a:latin typeface="Calibri"/>
                <a:ea typeface="Calibri"/>
                <a:cs typeface="Calibri"/>
                <a:sym typeface="Calibri"/>
              </a:defRPr>
            </a:lvl7pPr>
            <a:lvl8pPr lvl="7" algn="ctr" rtl="0">
              <a:buNone/>
              <a:defRPr sz="1000">
                <a:solidFill>
                  <a:schemeClr val="lt1"/>
                </a:solidFill>
                <a:latin typeface="Calibri"/>
                <a:ea typeface="Calibri"/>
                <a:cs typeface="Calibri"/>
                <a:sym typeface="Calibri"/>
              </a:defRPr>
            </a:lvl8pPr>
            <a:lvl9pPr lvl="8" algn="ctr" rtl="0">
              <a:buNone/>
              <a:defRPr sz="100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E46962"/>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07"/>
        <p:cNvGrpSpPr/>
        <p:nvPr/>
      </p:nvGrpSpPr>
      <p:grpSpPr>
        <a:xfrm>
          <a:off x="0" y="0"/>
          <a:ext cx="0" cy="0"/>
          <a:chOff x="0" y="0"/>
          <a:chExt cx="0" cy="0"/>
        </a:xfrm>
      </p:grpSpPr>
      <p:sp>
        <p:nvSpPr>
          <p:cNvPr id="108" name="Google Shape;108;p22"/>
          <p:cNvSpPr txBox="1">
            <a:spLocks noGrp="1"/>
          </p:cNvSpPr>
          <p:nvPr>
            <p:ph type="body" idx="1"/>
          </p:nvPr>
        </p:nvSpPr>
        <p:spPr>
          <a:xfrm>
            <a:off x="311700" y="1378050"/>
            <a:ext cx="8520600" cy="3416400"/>
          </a:xfrm>
          <a:prstGeom prst="rect">
            <a:avLst/>
          </a:prstGeom>
          <a:noFill/>
          <a:ln>
            <a:noFill/>
          </a:ln>
          <a:effectLst>
            <a:reflection dist="38100" dir="5400000" fadeDir="5400012" sy="-100000" algn="bl" rotWithShape="0"/>
          </a:effectLst>
        </p:spPr>
        <p:txBody>
          <a:bodyPr spcFirstLastPara="1" wrap="square" lIns="91425" tIns="91425" rIns="91425" bIns="91425" anchor="t" anchorCtr="0">
            <a:normAutofit/>
          </a:bodyPr>
          <a:lstStyle>
            <a:lvl1pPr marL="457200" lvl="0" indent="-342900" rtl="1">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1pPr>
            <a:lvl2pPr marL="914400" lvl="1"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2pPr>
            <a:lvl3pPr marL="1371600" lvl="2"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3pPr>
            <a:lvl4pPr marL="1828800" lvl="3"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4pPr>
            <a:lvl5pPr marL="2286000" lvl="4"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5pPr>
            <a:lvl6pPr marL="2743200" lvl="5"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6pPr>
            <a:lvl7pPr marL="3200400" lvl="6"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7pPr>
            <a:lvl8pPr marL="3657600" lvl="7"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8pPr>
            <a:lvl9pPr marL="4114800" lvl="8"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9pPr>
          </a:lstStyle>
          <a:p>
            <a:endParaRPr/>
          </a:p>
        </p:txBody>
      </p:sp>
      <p:pic>
        <p:nvPicPr>
          <p:cNvPr id="109" name="Google Shape;109;p22"/>
          <p:cNvPicPr preferRelativeResize="0"/>
          <p:nvPr/>
        </p:nvPicPr>
        <p:blipFill>
          <a:blip r:embed="rId21">
            <a:alphaModFix/>
          </a:blip>
          <a:stretch>
            <a:fillRect/>
          </a:stretch>
        </p:blipFill>
        <p:spPr>
          <a:xfrm flipH="1">
            <a:off x="-76199" y="72300"/>
            <a:ext cx="9220199" cy="677550"/>
          </a:xfrm>
          <a:prstGeom prst="rect">
            <a:avLst/>
          </a:prstGeom>
          <a:noFill/>
          <a:ln>
            <a:noFill/>
          </a:ln>
        </p:spPr>
      </p:pic>
      <p:sp>
        <p:nvSpPr>
          <p:cNvPr id="110" name="Google Shape;110;p22"/>
          <p:cNvSpPr txBox="1">
            <a:spLocks noGrp="1"/>
          </p:cNvSpPr>
          <p:nvPr>
            <p:ph type="title"/>
          </p:nvPr>
        </p:nvSpPr>
        <p:spPr>
          <a:xfrm>
            <a:off x="160875" y="124725"/>
            <a:ext cx="8354100" cy="572700"/>
          </a:xfrm>
          <a:prstGeom prst="rect">
            <a:avLst/>
          </a:prstGeom>
          <a:noFill/>
          <a:ln>
            <a:noFill/>
          </a:ln>
        </p:spPr>
        <p:txBody>
          <a:bodyPr spcFirstLastPara="1" wrap="square" lIns="91425" tIns="91425" rIns="91425" bIns="91425" anchor="ctr" anchorCtr="0">
            <a:normAutofit/>
          </a:bodyPr>
          <a:lstStyle>
            <a:lvl1pPr lvl="0" rtl="1">
              <a:spcBef>
                <a:spcPts val="0"/>
              </a:spcBef>
              <a:spcAft>
                <a:spcPts val="0"/>
              </a:spcAft>
              <a:buClr>
                <a:schemeClr val="lt1"/>
              </a:buClr>
              <a:buSzPts val="2800"/>
              <a:buFont typeface="Calibri"/>
              <a:buNone/>
              <a:defRPr sz="2800">
                <a:solidFill>
                  <a:schemeClr val="lt1"/>
                </a:solidFill>
                <a:latin typeface="Calibri"/>
                <a:ea typeface="Calibri"/>
                <a:cs typeface="Calibri"/>
                <a:sym typeface="Calibri"/>
              </a:defRPr>
            </a:lvl1pPr>
            <a:lvl2pPr lvl="1" rtl="1">
              <a:spcBef>
                <a:spcPts val="0"/>
              </a:spcBef>
              <a:spcAft>
                <a:spcPts val="0"/>
              </a:spcAft>
              <a:buClr>
                <a:schemeClr val="dk1"/>
              </a:buClr>
              <a:buSzPts val="2800"/>
              <a:buNone/>
              <a:defRPr sz="2800">
                <a:solidFill>
                  <a:schemeClr val="dk1"/>
                </a:solidFill>
              </a:defRPr>
            </a:lvl2pPr>
            <a:lvl3pPr lvl="2" rtl="1">
              <a:spcBef>
                <a:spcPts val="0"/>
              </a:spcBef>
              <a:spcAft>
                <a:spcPts val="0"/>
              </a:spcAft>
              <a:buClr>
                <a:schemeClr val="dk1"/>
              </a:buClr>
              <a:buSzPts val="2800"/>
              <a:buNone/>
              <a:defRPr sz="2800">
                <a:solidFill>
                  <a:schemeClr val="dk1"/>
                </a:solidFill>
              </a:defRPr>
            </a:lvl3pPr>
            <a:lvl4pPr lvl="3" rtl="1">
              <a:spcBef>
                <a:spcPts val="0"/>
              </a:spcBef>
              <a:spcAft>
                <a:spcPts val="0"/>
              </a:spcAft>
              <a:buClr>
                <a:schemeClr val="dk1"/>
              </a:buClr>
              <a:buSzPts val="2800"/>
              <a:buNone/>
              <a:defRPr sz="2800">
                <a:solidFill>
                  <a:schemeClr val="dk1"/>
                </a:solidFill>
              </a:defRPr>
            </a:lvl4pPr>
            <a:lvl5pPr lvl="4" rtl="1">
              <a:spcBef>
                <a:spcPts val="0"/>
              </a:spcBef>
              <a:spcAft>
                <a:spcPts val="0"/>
              </a:spcAft>
              <a:buClr>
                <a:schemeClr val="dk1"/>
              </a:buClr>
              <a:buSzPts val="2800"/>
              <a:buNone/>
              <a:defRPr sz="2800">
                <a:solidFill>
                  <a:schemeClr val="dk1"/>
                </a:solidFill>
              </a:defRPr>
            </a:lvl5pPr>
            <a:lvl6pPr lvl="5" rtl="1">
              <a:spcBef>
                <a:spcPts val="0"/>
              </a:spcBef>
              <a:spcAft>
                <a:spcPts val="0"/>
              </a:spcAft>
              <a:buClr>
                <a:schemeClr val="dk1"/>
              </a:buClr>
              <a:buSzPts val="2800"/>
              <a:buNone/>
              <a:defRPr sz="2800">
                <a:solidFill>
                  <a:schemeClr val="dk1"/>
                </a:solidFill>
              </a:defRPr>
            </a:lvl6pPr>
            <a:lvl7pPr lvl="6" rtl="1">
              <a:spcBef>
                <a:spcPts val="0"/>
              </a:spcBef>
              <a:spcAft>
                <a:spcPts val="0"/>
              </a:spcAft>
              <a:buClr>
                <a:schemeClr val="dk1"/>
              </a:buClr>
              <a:buSzPts val="2800"/>
              <a:buNone/>
              <a:defRPr sz="2800">
                <a:solidFill>
                  <a:schemeClr val="dk1"/>
                </a:solidFill>
              </a:defRPr>
            </a:lvl7pPr>
            <a:lvl8pPr lvl="7" rtl="1">
              <a:spcBef>
                <a:spcPts val="0"/>
              </a:spcBef>
              <a:spcAft>
                <a:spcPts val="0"/>
              </a:spcAft>
              <a:buClr>
                <a:schemeClr val="dk1"/>
              </a:buClr>
              <a:buSzPts val="2800"/>
              <a:buNone/>
              <a:defRPr sz="2800">
                <a:solidFill>
                  <a:schemeClr val="dk1"/>
                </a:solidFill>
              </a:defRPr>
            </a:lvl8pPr>
            <a:lvl9pPr lvl="8" rtl="1">
              <a:spcBef>
                <a:spcPts val="0"/>
              </a:spcBef>
              <a:spcAft>
                <a:spcPts val="0"/>
              </a:spcAft>
              <a:buClr>
                <a:schemeClr val="dk1"/>
              </a:buClr>
              <a:buSzPts val="2800"/>
              <a:buNone/>
              <a:defRPr sz="2800">
                <a:solidFill>
                  <a:schemeClr val="dk1"/>
                </a:solidFill>
              </a:defRPr>
            </a:lvl9pPr>
          </a:lstStyle>
          <a:p>
            <a:endParaRPr/>
          </a:p>
        </p:txBody>
      </p:sp>
      <p:sp>
        <p:nvSpPr>
          <p:cNvPr id="111" name="Google Shape;111;p22"/>
          <p:cNvSpPr txBox="1">
            <a:spLocks noGrp="1"/>
          </p:cNvSpPr>
          <p:nvPr>
            <p:ph type="sldNum" idx="12"/>
          </p:nvPr>
        </p:nvSpPr>
        <p:spPr>
          <a:xfrm>
            <a:off x="8656650" y="224925"/>
            <a:ext cx="321000" cy="372300"/>
          </a:xfrm>
          <a:prstGeom prst="rect">
            <a:avLst/>
          </a:prstGeom>
          <a:noFill/>
          <a:ln>
            <a:noFill/>
          </a:ln>
        </p:spPr>
        <p:txBody>
          <a:bodyPr spcFirstLastPara="1" wrap="square" lIns="91425" tIns="91425" rIns="91425" bIns="91425" anchor="ctr" anchorCtr="0">
            <a:noAutofit/>
          </a:bodyPr>
          <a:lstStyle>
            <a:lvl1pPr lvl="0" algn="ctr" rtl="0">
              <a:buNone/>
              <a:defRPr sz="2800">
                <a:solidFill>
                  <a:schemeClr val="lt1"/>
                </a:solidFill>
                <a:latin typeface="Calibri"/>
                <a:ea typeface="Calibri"/>
                <a:cs typeface="Calibri"/>
                <a:sym typeface="Calibri"/>
              </a:defRPr>
            </a:lvl1pPr>
            <a:lvl2pPr lvl="1" algn="ctr" rtl="0">
              <a:buNone/>
              <a:defRPr sz="2800">
                <a:solidFill>
                  <a:schemeClr val="lt1"/>
                </a:solidFill>
                <a:latin typeface="Calibri"/>
                <a:ea typeface="Calibri"/>
                <a:cs typeface="Calibri"/>
                <a:sym typeface="Calibri"/>
              </a:defRPr>
            </a:lvl2pPr>
            <a:lvl3pPr lvl="2" algn="ctr" rtl="0">
              <a:buNone/>
              <a:defRPr sz="2800">
                <a:solidFill>
                  <a:schemeClr val="lt1"/>
                </a:solidFill>
                <a:latin typeface="Calibri"/>
                <a:ea typeface="Calibri"/>
                <a:cs typeface="Calibri"/>
                <a:sym typeface="Calibri"/>
              </a:defRPr>
            </a:lvl3pPr>
            <a:lvl4pPr lvl="3" algn="ctr" rtl="0">
              <a:buNone/>
              <a:defRPr sz="2800">
                <a:solidFill>
                  <a:schemeClr val="lt1"/>
                </a:solidFill>
                <a:latin typeface="Calibri"/>
                <a:ea typeface="Calibri"/>
                <a:cs typeface="Calibri"/>
                <a:sym typeface="Calibri"/>
              </a:defRPr>
            </a:lvl4pPr>
            <a:lvl5pPr lvl="4" algn="ctr" rtl="0">
              <a:buNone/>
              <a:defRPr sz="2800">
                <a:solidFill>
                  <a:schemeClr val="lt1"/>
                </a:solidFill>
                <a:latin typeface="Calibri"/>
                <a:ea typeface="Calibri"/>
                <a:cs typeface="Calibri"/>
                <a:sym typeface="Calibri"/>
              </a:defRPr>
            </a:lvl5pPr>
            <a:lvl6pPr lvl="5" algn="ctr" rtl="0">
              <a:buNone/>
              <a:defRPr sz="2800">
                <a:solidFill>
                  <a:schemeClr val="lt1"/>
                </a:solidFill>
                <a:latin typeface="Calibri"/>
                <a:ea typeface="Calibri"/>
                <a:cs typeface="Calibri"/>
                <a:sym typeface="Calibri"/>
              </a:defRPr>
            </a:lvl6pPr>
            <a:lvl7pPr lvl="6" algn="ctr" rtl="0">
              <a:buNone/>
              <a:defRPr sz="2800">
                <a:solidFill>
                  <a:schemeClr val="lt1"/>
                </a:solidFill>
                <a:latin typeface="Calibri"/>
                <a:ea typeface="Calibri"/>
                <a:cs typeface="Calibri"/>
                <a:sym typeface="Calibri"/>
              </a:defRPr>
            </a:lvl7pPr>
            <a:lvl8pPr lvl="7" algn="ctr" rtl="0">
              <a:buNone/>
              <a:defRPr sz="2800">
                <a:solidFill>
                  <a:schemeClr val="lt1"/>
                </a:solidFill>
                <a:latin typeface="Calibri"/>
                <a:ea typeface="Calibri"/>
                <a:cs typeface="Calibri"/>
                <a:sym typeface="Calibri"/>
              </a:defRPr>
            </a:lvl8pPr>
            <a:lvl9pPr lvl="8" algn="ctr" rtl="0">
              <a:buNone/>
              <a:defRPr sz="2800">
                <a:solidFill>
                  <a:schemeClr val="lt1"/>
                </a:solidFill>
                <a:latin typeface="Calibri"/>
                <a:ea typeface="Calibri"/>
                <a:cs typeface="Calibri"/>
                <a:sym typeface="Calibri"/>
              </a:defRPr>
            </a:lvl9pPr>
          </a:lstStyle>
          <a:p>
            <a:pPr marL="0" lvl="0" indent="0" algn="ctr" rtl="0">
              <a:spcBef>
                <a:spcPts val="0"/>
              </a:spcBef>
              <a:spcAft>
                <a:spcPts val="0"/>
              </a:spcAft>
              <a:buNone/>
            </a:pPr>
            <a:r>
              <a:rPr lang="en"/>
              <a:t>2</a:t>
            </a:r>
            <a:endParaRPr/>
          </a:p>
        </p:txBody>
      </p:sp>
      <p:pic>
        <p:nvPicPr>
          <p:cNvPr id="112" name="Google Shape;112;p22"/>
          <p:cNvPicPr preferRelativeResize="0"/>
          <p:nvPr/>
        </p:nvPicPr>
        <p:blipFill>
          <a:blip r:embed="rId22">
            <a:alphaModFix/>
          </a:blip>
          <a:stretch>
            <a:fillRect/>
          </a:stretch>
        </p:blipFill>
        <p:spPr>
          <a:xfrm>
            <a:off x="-6900" y="4877449"/>
            <a:ext cx="9150900" cy="274526"/>
          </a:xfrm>
          <a:prstGeom prst="rect">
            <a:avLst/>
          </a:prstGeom>
          <a:noFill/>
          <a:ln>
            <a:noFill/>
          </a:ln>
        </p:spPr>
      </p:pic>
      <p:sp>
        <p:nvSpPr>
          <p:cNvPr id="113" name="Google Shape;113;p22"/>
          <p:cNvSpPr txBox="1">
            <a:spLocks noGrp="1"/>
          </p:cNvSpPr>
          <p:nvPr>
            <p:ph type="sldNum" idx="2"/>
          </p:nvPr>
        </p:nvSpPr>
        <p:spPr>
          <a:xfrm>
            <a:off x="8542800" y="4901162"/>
            <a:ext cx="548700" cy="227100"/>
          </a:xfrm>
          <a:prstGeom prst="rect">
            <a:avLst/>
          </a:prstGeom>
          <a:noFill/>
          <a:ln>
            <a:noFill/>
          </a:ln>
        </p:spPr>
        <p:txBody>
          <a:bodyPr spcFirstLastPara="1" wrap="square" lIns="91425" tIns="91425" rIns="91425" bIns="91425" anchor="ctr" anchorCtr="0">
            <a:noAutofit/>
          </a:bodyPr>
          <a:lstStyle>
            <a:lvl1pPr lvl="0" algn="ctr" rtl="0">
              <a:buNone/>
              <a:defRPr sz="1000">
                <a:solidFill>
                  <a:schemeClr val="lt1"/>
                </a:solidFill>
                <a:latin typeface="Calibri"/>
                <a:ea typeface="Calibri"/>
                <a:cs typeface="Calibri"/>
                <a:sym typeface="Calibri"/>
              </a:defRPr>
            </a:lvl1pPr>
            <a:lvl2pPr lvl="1" algn="ctr" rtl="0">
              <a:buNone/>
              <a:defRPr sz="1000">
                <a:solidFill>
                  <a:schemeClr val="lt1"/>
                </a:solidFill>
                <a:latin typeface="Calibri"/>
                <a:ea typeface="Calibri"/>
                <a:cs typeface="Calibri"/>
                <a:sym typeface="Calibri"/>
              </a:defRPr>
            </a:lvl2pPr>
            <a:lvl3pPr lvl="2" algn="ctr" rtl="0">
              <a:buNone/>
              <a:defRPr sz="1000">
                <a:solidFill>
                  <a:schemeClr val="lt1"/>
                </a:solidFill>
                <a:latin typeface="Calibri"/>
                <a:ea typeface="Calibri"/>
                <a:cs typeface="Calibri"/>
                <a:sym typeface="Calibri"/>
              </a:defRPr>
            </a:lvl3pPr>
            <a:lvl4pPr lvl="3" algn="ctr" rtl="0">
              <a:buNone/>
              <a:defRPr sz="1000">
                <a:solidFill>
                  <a:schemeClr val="lt1"/>
                </a:solidFill>
                <a:latin typeface="Calibri"/>
                <a:ea typeface="Calibri"/>
                <a:cs typeface="Calibri"/>
                <a:sym typeface="Calibri"/>
              </a:defRPr>
            </a:lvl4pPr>
            <a:lvl5pPr lvl="4" algn="ctr" rtl="0">
              <a:buNone/>
              <a:defRPr sz="1000">
                <a:solidFill>
                  <a:schemeClr val="lt1"/>
                </a:solidFill>
                <a:latin typeface="Calibri"/>
                <a:ea typeface="Calibri"/>
                <a:cs typeface="Calibri"/>
                <a:sym typeface="Calibri"/>
              </a:defRPr>
            </a:lvl5pPr>
            <a:lvl6pPr lvl="5" algn="ctr" rtl="0">
              <a:buNone/>
              <a:defRPr sz="1000">
                <a:solidFill>
                  <a:schemeClr val="lt1"/>
                </a:solidFill>
                <a:latin typeface="Calibri"/>
                <a:ea typeface="Calibri"/>
                <a:cs typeface="Calibri"/>
                <a:sym typeface="Calibri"/>
              </a:defRPr>
            </a:lvl6pPr>
            <a:lvl7pPr lvl="6" algn="ctr" rtl="0">
              <a:buNone/>
              <a:defRPr sz="1000">
                <a:solidFill>
                  <a:schemeClr val="lt1"/>
                </a:solidFill>
                <a:latin typeface="Calibri"/>
                <a:ea typeface="Calibri"/>
                <a:cs typeface="Calibri"/>
                <a:sym typeface="Calibri"/>
              </a:defRPr>
            </a:lvl7pPr>
            <a:lvl8pPr lvl="7" algn="ctr" rtl="0">
              <a:buNone/>
              <a:defRPr sz="1000">
                <a:solidFill>
                  <a:schemeClr val="lt1"/>
                </a:solidFill>
                <a:latin typeface="Calibri"/>
                <a:ea typeface="Calibri"/>
                <a:cs typeface="Calibri"/>
                <a:sym typeface="Calibri"/>
              </a:defRPr>
            </a:lvl8pPr>
            <a:lvl9pPr lvl="8" algn="ctr" rtl="0">
              <a:buNone/>
              <a:defRPr sz="100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E46962"/>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22.jpeg"/><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25.jpeg"/><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30.jpeg"/><Relationship Id="rId5" Type="http://schemas.openxmlformats.org/officeDocument/2006/relationships/image" Target="../media/image33.jpeg"/><Relationship Id="rId4" Type="http://schemas.openxmlformats.org/officeDocument/2006/relationships/image" Target="../media/image32.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image" Target="../media/image38.jpeg"/><Relationship Id="rId4" Type="http://schemas.openxmlformats.org/officeDocument/2006/relationships/image" Target="../media/image37.jpeg"/></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5.xml"/><Relationship Id="rId1" Type="http://schemas.openxmlformats.org/officeDocument/2006/relationships/slideLayout" Target="../slideLayouts/slideLayout4.xml"/><Relationship Id="rId5" Type="http://schemas.openxmlformats.org/officeDocument/2006/relationships/image" Target="../media/image41.jpeg"/><Relationship Id="rId4" Type="http://schemas.openxmlformats.org/officeDocument/2006/relationships/image" Target="../media/image40.jpeg"/></Relationships>
</file>

<file path=ppt/slides/_rels/slide2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7.xml"/><Relationship Id="rId1" Type="http://schemas.openxmlformats.org/officeDocument/2006/relationships/slideLayout" Target="../slideLayouts/slideLayout16.xml"/><Relationship Id="rId4" Type="http://schemas.openxmlformats.org/officeDocument/2006/relationships/image" Target="../media/image44.jpeg"/></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16.xml"/><Relationship Id="rId5" Type="http://schemas.openxmlformats.org/officeDocument/2006/relationships/image" Target="../media/image47.png"/><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49.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hyperlink" Target="https://davidson.weizmann.ac.il/online/sciencelab/%D7%9C%D7%97%D7%95%D7%AA-%D7%99%D7%95%D7%91%D7%A9-%D7%95%D7%A2%D7%95%D7%9E%D7%A1-%D7%97%D7%95%D7%9D" TargetMode="External"/><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2.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5.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7.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8.xml"/><Relationship Id="rId1" Type="http://schemas.openxmlformats.org/officeDocument/2006/relationships/slideLayout" Target="../slideLayouts/slideLayout17.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55.jpeg"/></Relationships>
</file>

<file path=ppt/slides/_rels/slide39.xml.rels><?xml version="1.0" encoding="UTF-8" standalone="yes"?>
<Relationships xmlns="http://schemas.openxmlformats.org/package/2006/relationships"><Relationship Id="rId3" Type="http://schemas.openxmlformats.org/officeDocument/2006/relationships/image" Target="../media/image58.jpeg"/><Relationship Id="rId7" Type="http://schemas.openxmlformats.org/officeDocument/2006/relationships/image" Target="../media/image62.jpeg"/><Relationship Id="rId2" Type="http://schemas.openxmlformats.org/officeDocument/2006/relationships/notesSlide" Target="../notesSlides/notesSlide39.xml"/><Relationship Id="rId1" Type="http://schemas.openxmlformats.org/officeDocument/2006/relationships/slideLayout" Target="../slideLayouts/slideLayout19.xml"/><Relationship Id="rId6" Type="http://schemas.openxmlformats.org/officeDocument/2006/relationships/image" Target="../media/image61.jpeg"/><Relationship Id="rId5" Type="http://schemas.openxmlformats.org/officeDocument/2006/relationships/image" Target="../media/image60.png"/><Relationship Id="rId4" Type="http://schemas.openxmlformats.org/officeDocument/2006/relationships/image" Target="../media/image59.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0.xml"/><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4.xml"/><Relationship Id="rId1" Type="http://schemas.openxmlformats.org/officeDocument/2006/relationships/slideLayout" Target="../slideLayouts/slideLayout13.xml"/><Relationship Id="rId4" Type="http://schemas.openxmlformats.org/officeDocument/2006/relationships/image" Target="../media/image68.jpeg"/></Relationships>
</file>

<file path=ppt/slides/_rels/slide4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6.xml"/><Relationship Id="rId1" Type="http://schemas.openxmlformats.org/officeDocument/2006/relationships/slideLayout" Target="../slideLayouts/slideLayout17.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55.jpeg"/></Relationships>
</file>

<file path=ppt/slides/_rels/slide47.xml.rels><?xml version="1.0" encoding="UTF-8" standalone="yes"?>
<Relationships xmlns="http://schemas.openxmlformats.org/package/2006/relationships"><Relationship Id="rId3" Type="http://schemas.openxmlformats.org/officeDocument/2006/relationships/hyperlink" Target="https://www.water.org.il/%D7%9E%D7%99-%D7%92%D7%A9%D7%9E%D7%99%D7%9D/" TargetMode="External"/><Relationship Id="rId2" Type="http://schemas.openxmlformats.org/officeDocument/2006/relationships/notesSlide" Target="../notesSlides/notesSlide47.xml"/><Relationship Id="rId1" Type="http://schemas.openxmlformats.org/officeDocument/2006/relationships/slideLayout" Target="../slideLayouts/slideLayout18.xml"/><Relationship Id="rId4" Type="http://schemas.openxmlformats.org/officeDocument/2006/relationships/image" Target="../media/image70.jpeg"/></Relationships>
</file>

<file path=ppt/slides/_rels/slide48.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hyperlink" Target="https://www.water.org.il/%D7%9E%D7%99%D7%9D-%D7%9E%D7%AA%D7%95%D7%A7%D7%99%D7%9D/" TargetMode="External"/><Relationship Id="rId2" Type="http://schemas.openxmlformats.org/officeDocument/2006/relationships/notesSlide" Target="../notesSlides/notesSlide49.xml"/><Relationship Id="rId1" Type="http://schemas.openxmlformats.org/officeDocument/2006/relationships/slideLayout" Target="../slideLayouts/slideLayout18.xml"/><Relationship Id="rId4" Type="http://schemas.openxmlformats.org/officeDocument/2006/relationships/image" Target="../media/image70.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1.xml"/><Relationship Id="rId1" Type="http://schemas.openxmlformats.org/officeDocument/2006/relationships/slideLayout" Target="../slideLayouts/slideLayout18.xml"/><Relationship Id="rId4" Type="http://schemas.openxmlformats.org/officeDocument/2006/relationships/hyperlink" Target="https://www.gov.il/he/departments/publications/reports/coastal_aquifer"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2.xml"/><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3.xml"/><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4.xml"/><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5.xml"/><Relationship Id="rId1" Type="http://schemas.openxmlformats.org/officeDocument/2006/relationships/slideLayout" Target="../slideLayouts/slideLayout20.xml"/></Relationships>
</file>

<file path=ppt/slides/_rels/slide5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6.xml"/><Relationship Id="rId1" Type="http://schemas.openxmlformats.org/officeDocument/2006/relationships/slideLayout" Target="../slideLayouts/slideLayout20.xml"/></Relationships>
</file>

<file path=ppt/slides/_rels/slide57.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3.xml"/><Relationship Id="rId1" Type="http://schemas.openxmlformats.org/officeDocument/2006/relationships/slideLayout" Target="../slideLayouts/slideLayout34.xml"/></Relationships>
</file>

<file path=ppt/slides/_rels/slide6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42"/>
          <p:cNvSpPr txBox="1">
            <a:spLocks noGrp="1"/>
          </p:cNvSpPr>
          <p:nvPr>
            <p:ph type="title"/>
          </p:nvPr>
        </p:nvSpPr>
        <p:spPr>
          <a:xfrm>
            <a:off x="81075" y="124725"/>
            <a:ext cx="84339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000">
                <a:solidFill>
                  <a:srgbClr val="FFFFFF"/>
                </a:solidFill>
              </a:rPr>
              <a:t>השקיית הכדור הצמא - פרק 2</a:t>
            </a:r>
            <a:endParaRPr sz="3000"/>
          </a:p>
        </p:txBody>
      </p:sp>
      <p:sp>
        <p:nvSpPr>
          <p:cNvPr id="204" name="Google Shape;204;p42"/>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3000" b="1"/>
              <a:t>2</a:t>
            </a:r>
            <a:endParaRPr sz="3000" b="1"/>
          </a:p>
        </p:txBody>
      </p:sp>
      <p:pic>
        <p:nvPicPr>
          <p:cNvPr id="205" name="Google Shape;205;p4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721925"/>
            <a:ext cx="6315750" cy="4157350"/>
          </a:xfrm>
          <a:prstGeom prst="rect">
            <a:avLst/>
          </a:prstGeom>
          <a:noFill/>
          <a:ln>
            <a:noFill/>
          </a:ln>
        </p:spPr>
      </p:pic>
      <p:pic>
        <p:nvPicPr>
          <p:cNvPr id="206" name="Google Shape;206;p42"/>
          <p:cNvPicPr preferRelativeResize="0"/>
          <p:nvPr/>
        </p:nvPicPr>
        <p:blipFill>
          <a:blip r:embed="rId4">
            <a:alphaModFix/>
          </a:blip>
          <a:stretch>
            <a:fillRect/>
          </a:stretch>
        </p:blipFill>
        <p:spPr>
          <a:xfrm>
            <a:off x="6684449" y="854488"/>
            <a:ext cx="2071100" cy="38922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51"/>
          <p:cNvSpPr txBox="1">
            <a:spLocks noGrp="1"/>
          </p:cNvSpPr>
          <p:nvPr>
            <p:ph type="title"/>
          </p:nvPr>
        </p:nvSpPr>
        <p:spPr>
          <a:xfrm>
            <a:off x="0" y="124725"/>
            <a:ext cx="8456775" cy="628200"/>
          </a:xfrm>
          <a:prstGeom prst="rect">
            <a:avLst/>
          </a:prstGeom>
        </p:spPr>
        <p:txBody>
          <a:bodyPr spcFirstLastPara="1" wrap="square" lIns="91425" tIns="91425" rIns="91425" bIns="91425" anchor="ctr" anchorCtr="0">
            <a:noAutofit/>
          </a:bodyPr>
          <a:lstStyle/>
          <a:p>
            <a:pPr algn="just">
              <a:buClr>
                <a:schemeClr val="dk1"/>
              </a:buClr>
              <a:buSzPts val="1100"/>
            </a:pPr>
            <a:r>
              <a:rPr lang="en" sz="3200" dirty="0"/>
              <a:t>הוציאו 17</a:t>
            </a:r>
            <a:r>
              <a:rPr lang="he-IL" sz="3200" dirty="0"/>
              <a:t> </a:t>
            </a:r>
            <a:r>
              <a:rPr lang="en" sz="3200" dirty="0"/>
              <a:t>מ”ל מתוך כמות המים הזמינים </a:t>
            </a:r>
            <a:r>
              <a:rPr lang="he-IL" sz="3200" dirty="0"/>
              <a:t>(</a:t>
            </a:r>
            <a:r>
              <a:rPr lang="en" sz="3200" dirty="0"/>
              <a:t>קרחונים</a:t>
            </a:r>
            <a:r>
              <a:rPr lang="he-IL" sz="3200" dirty="0"/>
              <a:t>)</a:t>
            </a:r>
            <a:endParaRPr lang="en-US" sz="3200" dirty="0"/>
          </a:p>
        </p:txBody>
      </p:sp>
      <p:sp>
        <p:nvSpPr>
          <p:cNvPr id="296" name="Google Shape;296;p51"/>
          <p:cNvSpPr txBox="1">
            <a:spLocks noGrp="1"/>
          </p:cNvSpPr>
          <p:nvPr>
            <p:ph type="body" idx="1"/>
          </p:nvPr>
        </p:nvSpPr>
        <p:spPr>
          <a:xfrm>
            <a:off x="81075" y="752775"/>
            <a:ext cx="8963400" cy="1962900"/>
          </a:xfrm>
          <a:prstGeom prst="rect">
            <a:avLst/>
          </a:prstGeom>
          <a:effectLst/>
        </p:spPr>
        <p:txBody>
          <a:bodyPr spcFirstLastPara="1" wrap="square" lIns="91425" tIns="91425" rIns="91425" bIns="91425" anchor="t" anchorCtr="0">
            <a:noAutofit/>
          </a:bodyPr>
          <a:lstStyle/>
          <a:p>
            <a:pPr marL="0" lvl="0" indent="0" algn="r" rtl="1">
              <a:lnSpc>
                <a:spcPct val="80000"/>
              </a:lnSpc>
              <a:spcBef>
                <a:spcPts val="0"/>
              </a:spcBef>
              <a:spcAft>
                <a:spcPts val="0"/>
              </a:spcAft>
              <a:buSzPts val="852"/>
              <a:buNone/>
            </a:pPr>
            <a:r>
              <a:rPr lang="en" sz="2800" dirty="0">
                <a:solidFill>
                  <a:srgbClr val="191919"/>
                </a:solidFill>
              </a:rPr>
              <a:t>כמה מ"ל נשארו לנו כדי לקיים את חייהם של כל בני האדם</a:t>
            </a:r>
            <a:r>
              <a:rPr lang="he-IL" sz="2800" dirty="0">
                <a:solidFill>
                  <a:srgbClr val="191919"/>
                </a:solidFill>
              </a:rPr>
              <a:t>, </a:t>
            </a:r>
            <a:r>
              <a:rPr lang="en" sz="2800" dirty="0">
                <a:solidFill>
                  <a:srgbClr val="191919"/>
                </a:solidFill>
              </a:rPr>
              <a:t>בעלי החיים האחרים והצמחים שחיו אי פעם, שחיים כיום ושיחיו בעתיד?</a:t>
            </a:r>
            <a:br>
              <a:rPr lang="en" sz="2800" dirty="0">
                <a:solidFill>
                  <a:srgbClr val="191919"/>
                </a:solidFill>
              </a:rPr>
            </a:br>
            <a:r>
              <a:rPr lang="en" sz="2800" dirty="0">
                <a:solidFill>
                  <a:srgbClr val="191919"/>
                </a:solidFill>
              </a:rPr>
              <a:t> </a:t>
            </a:r>
            <a:endParaRPr sz="2800" dirty="0">
              <a:solidFill>
                <a:srgbClr val="191919"/>
              </a:solidFill>
            </a:endParaRPr>
          </a:p>
          <a:p>
            <a:pPr marL="0" lvl="0" indent="0" algn="r" rtl="1">
              <a:lnSpc>
                <a:spcPct val="80000"/>
              </a:lnSpc>
              <a:spcBef>
                <a:spcPts val="0"/>
              </a:spcBef>
              <a:spcAft>
                <a:spcPts val="0"/>
              </a:spcAft>
              <a:buSzPts val="852"/>
              <a:buNone/>
            </a:pPr>
            <a:r>
              <a:rPr lang="en" sz="2800" dirty="0">
                <a:solidFill>
                  <a:srgbClr val="191919"/>
                </a:solidFill>
              </a:rPr>
              <a:t>כמה מים נותרו בקערה</a:t>
            </a:r>
            <a:r>
              <a:rPr lang="he-IL" sz="2800" dirty="0">
                <a:solidFill>
                  <a:srgbClr val="191919"/>
                </a:solidFill>
              </a:rPr>
              <a:t>? </a:t>
            </a:r>
            <a:r>
              <a:rPr lang="en" sz="2800" dirty="0">
                <a:solidFill>
                  <a:srgbClr val="191919"/>
                </a:solidFill>
              </a:rPr>
              <a:t>באיזה כלי תשתמשו למדוד את נפחם?</a:t>
            </a:r>
            <a:endParaRPr sz="2800" dirty="0">
              <a:solidFill>
                <a:srgbClr val="191919"/>
              </a:solidFill>
            </a:endParaRPr>
          </a:p>
          <a:p>
            <a:pPr marL="0" lvl="0" indent="0" algn="r" rtl="1">
              <a:lnSpc>
                <a:spcPct val="80000"/>
              </a:lnSpc>
              <a:spcBef>
                <a:spcPts val="0"/>
              </a:spcBef>
              <a:spcAft>
                <a:spcPts val="0"/>
              </a:spcAft>
              <a:buClr>
                <a:srgbClr val="000000"/>
              </a:buClr>
              <a:buFont typeface="Arial"/>
              <a:buNone/>
            </a:pPr>
            <a:endParaRPr sz="2800" dirty="0">
              <a:solidFill>
                <a:srgbClr val="191919"/>
              </a:solidFill>
            </a:endParaRPr>
          </a:p>
          <a:p>
            <a:pPr marL="0" lvl="0" indent="0" algn="r" rtl="1">
              <a:lnSpc>
                <a:spcPct val="80000"/>
              </a:lnSpc>
              <a:spcBef>
                <a:spcPts val="0"/>
              </a:spcBef>
              <a:spcAft>
                <a:spcPts val="0"/>
              </a:spcAft>
              <a:buClr>
                <a:srgbClr val="000000"/>
              </a:buClr>
              <a:buFont typeface="Arial"/>
              <a:buNone/>
            </a:pPr>
            <a:r>
              <a:rPr lang="en" sz="2800" dirty="0">
                <a:solidFill>
                  <a:srgbClr val="191919"/>
                </a:solidFill>
              </a:rPr>
              <a:t>לאיזה אחוז ממי כדור הארץ זה שווה?</a:t>
            </a:r>
            <a:endParaRPr sz="2800" dirty="0">
              <a:solidFill>
                <a:srgbClr val="000000"/>
              </a:solidFill>
            </a:endParaRPr>
          </a:p>
          <a:p>
            <a:pPr marL="0" lvl="0" indent="0" algn="l" rtl="0">
              <a:lnSpc>
                <a:spcPct val="95000"/>
              </a:lnSpc>
              <a:spcBef>
                <a:spcPts val="0"/>
              </a:spcBef>
              <a:spcAft>
                <a:spcPts val="1200"/>
              </a:spcAft>
              <a:buSzPts val="852"/>
              <a:buNone/>
            </a:pPr>
            <a:endParaRPr sz="2800" dirty="0"/>
          </a:p>
        </p:txBody>
      </p:sp>
      <p:sp>
        <p:nvSpPr>
          <p:cNvPr id="297" name="Google Shape;297;p51"/>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2.1</a:t>
            </a:r>
            <a:endParaRPr sz="1200" b="1"/>
          </a:p>
        </p:txBody>
      </p:sp>
      <p:sp>
        <p:nvSpPr>
          <p:cNvPr id="298" name="Google Shape;298;p51"/>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10</a:t>
            </a:fld>
            <a:endParaRPr/>
          </a:p>
        </p:txBody>
      </p:sp>
      <p:pic>
        <p:nvPicPr>
          <p:cNvPr id="299" name="Google Shape;299;p51"/>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78800" y="2299750"/>
            <a:ext cx="4957926" cy="252494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52"/>
          <p:cNvSpPr txBox="1">
            <a:spLocks noGrp="1"/>
          </p:cNvSpPr>
          <p:nvPr>
            <p:ph type="title"/>
          </p:nvPr>
        </p:nvSpPr>
        <p:spPr>
          <a:xfrm>
            <a:off x="-134585" y="124725"/>
            <a:ext cx="8634492" cy="615832"/>
          </a:xfrm>
          <a:prstGeom prst="rect">
            <a:avLst/>
          </a:prstGeom>
        </p:spPr>
        <p:txBody>
          <a:bodyPr spcFirstLastPara="1" wrap="square" lIns="91425" tIns="91425" rIns="91425" bIns="91425" anchor="ctr" anchorCtr="0">
            <a:noAutofit/>
          </a:bodyPr>
          <a:lstStyle/>
          <a:p>
            <a:pPr algn="r">
              <a:buSzPts val="1100"/>
            </a:pPr>
            <a:r>
              <a:rPr lang="en" sz="2700" dirty="0" err="1"/>
              <a:t>נותרתם</a:t>
            </a:r>
            <a:r>
              <a:rPr lang="en" sz="2700" dirty="0"/>
              <a:t> </a:t>
            </a:r>
            <a:r>
              <a:rPr lang="en" sz="2700" dirty="0" err="1"/>
              <a:t>עם</a:t>
            </a:r>
            <a:r>
              <a:rPr lang="en" sz="2700" dirty="0"/>
              <a:t> 8 </a:t>
            </a:r>
            <a:r>
              <a:rPr lang="he-IL" sz="2700" dirty="0"/>
              <a:t> </a:t>
            </a:r>
            <a:r>
              <a:rPr lang="en" sz="2700" dirty="0" err="1"/>
              <a:t>מ"ל</a:t>
            </a:r>
            <a:r>
              <a:rPr lang="en" sz="2700" dirty="0"/>
              <a:t> </a:t>
            </a:r>
            <a:r>
              <a:rPr lang="en" sz="2700" dirty="0" err="1"/>
              <a:t>מים</a:t>
            </a:r>
            <a:r>
              <a:rPr lang="en" sz="2700" dirty="0"/>
              <a:t> בקער</a:t>
            </a:r>
            <a:r>
              <a:rPr lang="he-IL" sz="2700" dirty="0"/>
              <a:t>ה-</a:t>
            </a:r>
            <a:r>
              <a:rPr lang="en" sz="2700" dirty="0"/>
              <a:t> המדמים מים זמינים בהידרוספירה</a:t>
            </a:r>
            <a:endParaRPr lang="en-US" sz="2700" dirty="0"/>
          </a:p>
        </p:txBody>
      </p:sp>
      <p:sp>
        <p:nvSpPr>
          <p:cNvPr id="305" name="Google Shape;305;p52"/>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2.1</a:t>
            </a:r>
            <a:endParaRPr sz="1200" b="1"/>
          </a:p>
        </p:txBody>
      </p:sp>
      <p:sp>
        <p:nvSpPr>
          <p:cNvPr id="306" name="Google Shape;306;p52"/>
          <p:cNvSpPr txBox="1"/>
          <p:nvPr/>
        </p:nvSpPr>
        <p:spPr>
          <a:xfrm>
            <a:off x="4032875" y="777800"/>
            <a:ext cx="5087700" cy="39408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sz="2800" dirty="0">
                <a:latin typeface="Calibri"/>
                <a:ea typeface="Calibri"/>
                <a:cs typeface="Calibri"/>
                <a:sym typeface="Calibri"/>
              </a:rPr>
              <a:t>צרו גרף הממחיש את החלק של כל גופי המים שציינו*: </a:t>
            </a:r>
            <a:br>
              <a:rPr lang="en" sz="2800" dirty="0">
                <a:latin typeface="Calibri"/>
                <a:ea typeface="Calibri"/>
                <a:cs typeface="Calibri"/>
                <a:sym typeface="Calibri"/>
              </a:rPr>
            </a:br>
            <a:endParaRPr sz="2800" dirty="0">
              <a:latin typeface="Calibri"/>
              <a:ea typeface="Calibri"/>
              <a:cs typeface="Calibri"/>
              <a:sym typeface="Calibri"/>
            </a:endParaRPr>
          </a:p>
          <a:p>
            <a:pPr marL="457200" lvl="0" indent="-406400" algn="r" rtl="1">
              <a:spcBef>
                <a:spcPts val="0"/>
              </a:spcBef>
              <a:spcAft>
                <a:spcPts val="0"/>
              </a:spcAft>
              <a:buSzPts val="2800"/>
              <a:buFont typeface="Calibri"/>
              <a:buChar char="-"/>
            </a:pPr>
            <a:r>
              <a:rPr lang="en" sz="2800" dirty="0">
                <a:latin typeface="Calibri"/>
                <a:ea typeface="Calibri"/>
                <a:cs typeface="Calibri"/>
                <a:sym typeface="Calibri"/>
              </a:rPr>
              <a:t>בחרו את סוג הגרף המתאים ביותר</a:t>
            </a:r>
            <a:br>
              <a:rPr lang="en" sz="2800" dirty="0">
                <a:latin typeface="Calibri"/>
                <a:ea typeface="Calibri"/>
                <a:cs typeface="Calibri"/>
                <a:sym typeface="Calibri"/>
              </a:rPr>
            </a:br>
            <a:endParaRPr sz="2800" dirty="0">
              <a:latin typeface="Calibri"/>
              <a:ea typeface="Calibri"/>
              <a:cs typeface="Calibri"/>
              <a:sym typeface="Calibri"/>
            </a:endParaRPr>
          </a:p>
          <a:p>
            <a:pPr marL="457200" lvl="0" indent="-406400" algn="r" rtl="1">
              <a:spcBef>
                <a:spcPts val="0"/>
              </a:spcBef>
              <a:spcAft>
                <a:spcPts val="0"/>
              </a:spcAft>
              <a:buSzPts val="2800"/>
              <a:buFont typeface="Calibri"/>
              <a:buChar char="-"/>
            </a:pPr>
            <a:r>
              <a:rPr lang="en" sz="2800" dirty="0">
                <a:latin typeface="Calibri"/>
                <a:ea typeface="Calibri"/>
                <a:cs typeface="Calibri"/>
                <a:sym typeface="Calibri"/>
              </a:rPr>
              <a:t>למה בחרתם בגרף זה?</a:t>
            </a:r>
            <a:endParaRPr sz="2800" dirty="0">
              <a:latin typeface="Calibri"/>
              <a:ea typeface="Calibri"/>
              <a:cs typeface="Calibri"/>
              <a:sym typeface="Calibri"/>
            </a:endParaRPr>
          </a:p>
          <a:p>
            <a:pPr marL="0" lvl="0" indent="0" algn="r" rtl="1">
              <a:spcBef>
                <a:spcPts val="0"/>
              </a:spcBef>
              <a:spcAft>
                <a:spcPts val="0"/>
              </a:spcAft>
              <a:buNone/>
            </a:pPr>
            <a:endParaRPr sz="2800" dirty="0">
              <a:latin typeface="Calibri"/>
              <a:ea typeface="Calibri"/>
              <a:cs typeface="Calibri"/>
              <a:sym typeface="Calibri"/>
            </a:endParaRPr>
          </a:p>
          <a:p>
            <a:pPr marL="0" lvl="0" indent="0" algn="r" rtl="1">
              <a:spcBef>
                <a:spcPts val="0"/>
              </a:spcBef>
              <a:spcAft>
                <a:spcPts val="0"/>
              </a:spcAft>
              <a:buNone/>
            </a:pPr>
            <a:r>
              <a:rPr lang="en" sz="2000" dirty="0">
                <a:latin typeface="Calibri"/>
                <a:ea typeface="Calibri"/>
                <a:cs typeface="Calibri"/>
                <a:sym typeface="Calibri"/>
              </a:rPr>
              <a:t>*</a:t>
            </a:r>
            <a:r>
              <a:rPr lang="en" sz="2000" b="1" dirty="0">
                <a:solidFill>
                  <a:schemeClr val="dk1"/>
                </a:solidFill>
                <a:latin typeface="Calibri"/>
                <a:ea typeface="Calibri"/>
                <a:cs typeface="Calibri"/>
                <a:sym typeface="Calibri"/>
              </a:rPr>
              <a:t>אוקיינוסים, אגמים מלוחים, קרחונים, מים זמינים</a:t>
            </a:r>
            <a:endParaRPr sz="2000" dirty="0">
              <a:latin typeface="Calibri"/>
              <a:ea typeface="Calibri"/>
              <a:cs typeface="Calibri"/>
              <a:sym typeface="Calibri"/>
            </a:endParaRPr>
          </a:p>
        </p:txBody>
      </p:sp>
      <p:sp>
        <p:nvSpPr>
          <p:cNvPr id="307" name="Google Shape;307;p5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11</a:t>
            </a:fld>
            <a:endParaRPr/>
          </a:p>
        </p:txBody>
      </p:sp>
      <p:pic>
        <p:nvPicPr>
          <p:cNvPr id="308" name="Google Shape;308;p52" title="Points scored"/>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57675" y="767450"/>
            <a:ext cx="1999299" cy="1236226"/>
          </a:xfrm>
          <a:prstGeom prst="rect">
            <a:avLst/>
          </a:prstGeom>
          <a:noFill/>
          <a:ln>
            <a:noFill/>
          </a:ln>
        </p:spPr>
      </p:pic>
      <p:pic>
        <p:nvPicPr>
          <p:cNvPr id="309" name="Google Shape;309;p52" title="Points scored"/>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117700" y="2097175"/>
            <a:ext cx="1999299" cy="1236220"/>
          </a:xfrm>
          <a:prstGeom prst="rect">
            <a:avLst/>
          </a:prstGeom>
          <a:noFill/>
          <a:ln>
            <a:noFill/>
          </a:ln>
        </p:spPr>
      </p:pic>
      <p:pic>
        <p:nvPicPr>
          <p:cNvPr id="310" name="Google Shape;310;p52" title="Points scored"/>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57675" y="3482700"/>
            <a:ext cx="2119350" cy="1310450"/>
          </a:xfrm>
          <a:prstGeom prst="rect">
            <a:avLst/>
          </a:prstGeom>
          <a:noFill/>
          <a:ln>
            <a:noFill/>
          </a:ln>
        </p:spPr>
      </p:pic>
      <p:sp>
        <p:nvSpPr>
          <p:cNvPr id="311" name="Google Shape;311;p52"/>
          <p:cNvSpPr txBox="1"/>
          <p:nvPr/>
        </p:nvSpPr>
        <p:spPr>
          <a:xfrm>
            <a:off x="2056975" y="1256850"/>
            <a:ext cx="1366500" cy="4617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sz="2000" b="1">
                <a:latin typeface="Calibri"/>
                <a:ea typeface="Calibri"/>
                <a:cs typeface="Calibri"/>
                <a:sym typeface="Calibri"/>
              </a:rPr>
              <a:t>גרף עמודות</a:t>
            </a:r>
            <a:endParaRPr sz="2000" b="1">
              <a:latin typeface="Calibri"/>
              <a:ea typeface="Calibri"/>
              <a:cs typeface="Calibri"/>
              <a:sym typeface="Calibri"/>
            </a:endParaRPr>
          </a:p>
        </p:txBody>
      </p:sp>
      <p:sp>
        <p:nvSpPr>
          <p:cNvPr id="312" name="Google Shape;312;p52"/>
          <p:cNvSpPr txBox="1"/>
          <p:nvPr/>
        </p:nvSpPr>
        <p:spPr>
          <a:xfrm>
            <a:off x="2056975" y="2517350"/>
            <a:ext cx="1366500" cy="4617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sz="2000" b="1">
                <a:latin typeface="Calibri"/>
                <a:ea typeface="Calibri"/>
                <a:cs typeface="Calibri"/>
                <a:sym typeface="Calibri"/>
              </a:rPr>
              <a:t>גרף קווי</a:t>
            </a:r>
            <a:endParaRPr sz="2000" b="1">
              <a:latin typeface="Calibri"/>
              <a:ea typeface="Calibri"/>
              <a:cs typeface="Calibri"/>
              <a:sym typeface="Calibri"/>
            </a:endParaRPr>
          </a:p>
        </p:txBody>
      </p:sp>
      <p:sp>
        <p:nvSpPr>
          <p:cNvPr id="313" name="Google Shape;313;p52"/>
          <p:cNvSpPr txBox="1"/>
          <p:nvPr/>
        </p:nvSpPr>
        <p:spPr>
          <a:xfrm>
            <a:off x="2056975" y="3777850"/>
            <a:ext cx="1366500" cy="4617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sz="2000" b="1">
                <a:latin typeface="Calibri"/>
                <a:ea typeface="Calibri"/>
                <a:cs typeface="Calibri"/>
                <a:sym typeface="Calibri"/>
              </a:rPr>
              <a:t>גרף עוגה</a:t>
            </a:r>
            <a:endParaRPr sz="2000" b="1">
              <a:latin typeface="Calibri"/>
              <a:ea typeface="Calibri"/>
              <a:cs typeface="Calibri"/>
              <a:sym typeface="Calibri"/>
            </a:endParaRPr>
          </a:p>
        </p:txBody>
      </p:sp>
      <p:cxnSp>
        <p:nvCxnSpPr>
          <p:cNvPr id="314" name="Google Shape;314;p52"/>
          <p:cNvCxnSpPr/>
          <p:nvPr/>
        </p:nvCxnSpPr>
        <p:spPr>
          <a:xfrm>
            <a:off x="3768150" y="744275"/>
            <a:ext cx="0" cy="414780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53"/>
          <p:cNvSpPr txBox="1">
            <a:spLocks noGrp="1"/>
          </p:cNvSpPr>
          <p:nvPr>
            <p:ph type="title"/>
          </p:nvPr>
        </p:nvSpPr>
        <p:spPr>
          <a:xfrm>
            <a:off x="81075" y="124725"/>
            <a:ext cx="8375700" cy="6150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1100"/>
              <a:buNone/>
            </a:pPr>
            <a:r>
              <a:rPr lang="en" sz="3600"/>
              <a:t>מים בכדור הארץ</a:t>
            </a:r>
            <a:endParaRPr sz="3600"/>
          </a:p>
        </p:txBody>
      </p:sp>
      <p:sp>
        <p:nvSpPr>
          <p:cNvPr id="320" name="Google Shape;320;p53"/>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2.1</a:t>
            </a:r>
            <a:endParaRPr sz="1200" b="1"/>
          </a:p>
        </p:txBody>
      </p:sp>
      <p:sp>
        <p:nvSpPr>
          <p:cNvPr id="322" name="Google Shape;322;p53"/>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12</a:t>
            </a:fld>
            <a:endParaRPr/>
          </a:p>
        </p:txBody>
      </p:sp>
      <p:pic>
        <p:nvPicPr>
          <p:cNvPr id="2" name="תמונה 1" descr="תמונה שמכילה צילום מסך, תרשים, טקסט, עיגול&#10;&#10;התיאור נוצר באופן אוטומטי">
            <a:extLst>
              <a:ext uri="{FF2B5EF4-FFF2-40B4-BE49-F238E27FC236}">
                <a16:creationId xmlns:a16="http://schemas.microsoft.com/office/drawing/2014/main" id="{14F0DD42-4BF4-B404-A346-DF70A5F93774}"/>
              </a:ext>
            </a:extLst>
          </p:cNvPr>
          <p:cNvPicPr>
            <a:picLocks noChangeAspect="1"/>
          </p:cNvPicPr>
          <p:nvPr/>
        </p:nvPicPr>
        <p:blipFill rotWithShape="1">
          <a:blip r:embed="rId3"/>
          <a:srcRect l="3020" t="1851" r="4139" b="6643"/>
          <a:stretch/>
        </p:blipFill>
        <p:spPr>
          <a:xfrm>
            <a:off x="1293353" y="869179"/>
            <a:ext cx="6234495" cy="394281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54"/>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20"/>
              <a:t>כיצד ניתן למדוד נפח של קרחון? </a:t>
            </a:r>
            <a:endParaRPr sz="3620"/>
          </a:p>
        </p:txBody>
      </p:sp>
      <p:sp>
        <p:nvSpPr>
          <p:cNvPr id="328" name="Google Shape;328;p54"/>
          <p:cNvSpPr txBox="1">
            <a:spLocks noGrp="1"/>
          </p:cNvSpPr>
          <p:nvPr>
            <p:ph type="body" idx="1"/>
          </p:nvPr>
        </p:nvSpPr>
        <p:spPr>
          <a:xfrm>
            <a:off x="311700" y="1123250"/>
            <a:ext cx="8307000" cy="1235400"/>
          </a:xfrm>
          <a:prstGeom prst="rect">
            <a:avLst/>
          </a:prstGeom>
          <a:effectLst/>
        </p:spPr>
        <p:txBody>
          <a:bodyPr spcFirstLastPara="1" wrap="square" lIns="91425" tIns="91425" rIns="91425" bIns="91425" anchor="t" anchorCtr="0">
            <a:noAutofit/>
          </a:bodyPr>
          <a:lstStyle/>
          <a:p>
            <a:pPr marL="0" lvl="0" indent="0" algn="l" rtl="0">
              <a:lnSpc>
                <a:spcPct val="95000"/>
              </a:lnSpc>
              <a:spcBef>
                <a:spcPts val="0"/>
              </a:spcBef>
              <a:spcAft>
                <a:spcPts val="0"/>
              </a:spcAft>
              <a:buSzPts val="770"/>
              <a:buNone/>
            </a:pPr>
            <a:endParaRPr sz="2800">
              <a:solidFill>
                <a:schemeClr val="dk1"/>
              </a:solidFill>
            </a:endParaRPr>
          </a:p>
          <a:p>
            <a:pPr marL="0" lvl="0" indent="0" algn="r" rtl="1">
              <a:lnSpc>
                <a:spcPct val="95000"/>
              </a:lnSpc>
              <a:spcBef>
                <a:spcPts val="1200"/>
              </a:spcBef>
              <a:spcAft>
                <a:spcPts val="0"/>
              </a:spcAft>
              <a:buSzPts val="770"/>
              <a:buNone/>
            </a:pPr>
            <a:r>
              <a:rPr lang="en" sz="2800">
                <a:solidFill>
                  <a:schemeClr val="dk1"/>
                </a:solidFill>
              </a:rPr>
              <a:t>האם אפשר למדוד נפח של מוצק?</a:t>
            </a:r>
            <a:endParaRPr sz="2800">
              <a:solidFill>
                <a:schemeClr val="dk1"/>
              </a:solidFill>
            </a:endParaRPr>
          </a:p>
          <a:p>
            <a:pPr marL="0" lvl="0" indent="0" algn="r" rtl="1">
              <a:lnSpc>
                <a:spcPct val="95000"/>
              </a:lnSpc>
              <a:spcBef>
                <a:spcPts val="1200"/>
              </a:spcBef>
              <a:spcAft>
                <a:spcPts val="1200"/>
              </a:spcAft>
              <a:buSzPts val="770"/>
              <a:buNone/>
            </a:pPr>
            <a:r>
              <a:rPr lang="en" sz="2800">
                <a:solidFill>
                  <a:schemeClr val="dk1"/>
                </a:solidFill>
              </a:rPr>
              <a:t>חישבו כיצד</a:t>
            </a:r>
            <a:endParaRPr sz="2800">
              <a:solidFill>
                <a:schemeClr val="dk1"/>
              </a:solidFill>
            </a:endParaRPr>
          </a:p>
        </p:txBody>
      </p:sp>
      <p:sp>
        <p:nvSpPr>
          <p:cNvPr id="329" name="Google Shape;329;p54"/>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2.1</a:t>
            </a:r>
            <a:endParaRPr sz="1200" b="1"/>
          </a:p>
        </p:txBody>
      </p:sp>
      <p:sp>
        <p:nvSpPr>
          <p:cNvPr id="330" name="Google Shape;330;p54"/>
          <p:cNvSpPr txBox="1"/>
          <p:nvPr/>
        </p:nvSpPr>
        <p:spPr>
          <a:xfrm>
            <a:off x="1957125" y="3996525"/>
            <a:ext cx="6762600" cy="572700"/>
          </a:xfrm>
          <a:prstGeom prst="rect">
            <a:avLst/>
          </a:prstGeom>
          <a:noFill/>
          <a:ln>
            <a:noFill/>
          </a:ln>
        </p:spPr>
        <p:txBody>
          <a:bodyPr spcFirstLastPara="1" wrap="square" lIns="91425" tIns="91425" rIns="91425" bIns="91425" anchor="ctr" anchorCtr="0">
            <a:noAutofit/>
          </a:bodyPr>
          <a:lstStyle/>
          <a:p>
            <a:pPr marL="0" lvl="0" indent="0" algn="r" rtl="1">
              <a:spcBef>
                <a:spcPts val="0"/>
              </a:spcBef>
              <a:spcAft>
                <a:spcPts val="0"/>
              </a:spcAft>
              <a:buNone/>
            </a:pPr>
            <a:r>
              <a:rPr lang="en" sz="2800" b="1">
                <a:latin typeface="Calibri"/>
                <a:ea typeface="Calibri"/>
                <a:cs typeface="Calibri"/>
                <a:sym typeface="Calibri"/>
              </a:rPr>
              <a:t>התנסות מעשית - מדידת נפח של מוצק</a:t>
            </a:r>
            <a:endParaRPr sz="2800" b="1">
              <a:latin typeface="Calibri"/>
              <a:ea typeface="Calibri"/>
              <a:cs typeface="Calibri"/>
              <a:sym typeface="Calibri"/>
            </a:endParaRPr>
          </a:p>
        </p:txBody>
      </p:sp>
      <p:sp>
        <p:nvSpPr>
          <p:cNvPr id="331" name="Google Shape;331;p54"/>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13</a:t>
            </a:fld>
            <a:endParaRPr/>
          </a:p>
        </p:txBody>
      </p:sp>
      <p:pic>
        <p:nvPicPr>
          <p:cNvPr id="332" name="Google Shape;332;p5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37925" y="1123250"/>
            <a:ext cx="2299075" cy="22496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55"/>
          <p:cNvSpPr txBox="1">
            <a:spLocks noGrp="1"/>
          </p:cNvSpPr>
          <p:nvPr>
            <p:ph type="title"/>
          </p:nvPr>
        </p:nvSpPr>
        <p:spPr>
          <a:xfrm>
            <a:off x="-1550" y="126988"/>
            <a:ext cx="8502700" cy="568174"/>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00"/>
              <a:t>המים נמצאים בכדור הארץ בשלושת מצבי הצבירה</a:t>
            </a:r>
            <a:endParaRPr sz="3600"/>
          </a:p>
        </p:txBody>
      </p:sp>
      <p:sp>
        <p:nvSpPr>
          <p:cNvPr id="338" name="Google Shape;338;p55"/>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2.2</a:t>
            </a:r>
            <a:endParaRPr sz="1200" b="1"/>
          </a:p>
        </p:txBody>
      </p:sp>
      <p:sp>
        <p:nvSpPr>
          <p:cNvPr id="339" name="Google Shape;339;p5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14</a:t>
            </a:fld>
            <a:endParaRPr/>
          </a:p>
        </p:txBody>
      </p:sp>
      <p:pic>
        <p:nvPicPr>
          <p:cNvPr id="340" name="Google Shape;340;p55"/>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3514725" y="1752101"/>
            <a:ext cx="2843126" cy="1892175"/>
          </a:xfrm>
          <a:prstGeom prst="rect">
            <a:avLst/>
          </a:prstGeom>
          <a:noFill/>
          <a:ln>
            <a:noFill/>
          </a:ln>
        </p:spPr>
      </p:pic>
      <p:grpSp>
        <p:nvGrpSpPr>
          <p:cNvPr id="341" name="Google Shape;341;p55"/>
          <p:cNvGrpSpPr/>
          <p:nvPr/>
        </p:nvGrpSpPr>
        <p:grpSpPr>
          <a:xfrm>
            <a:off x="65126" y="756650"/>
            <a:ext cx="9044098" cy="3683075"/>
            <a:chOff x="65126" y="1178725"/>
            <a:chExt cx="9044098" cy="3683075"/>
          </a:xfrm>
        </p:grpSpPr>
        <p:pic>
          <p:nvPicPr>
            <p:cNvPr id="342" name="Google Shape;342;p55"/>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586334" y="2174175"/>
              <a:ext cx="2522890" cy="1892175"/>
            </a:xfrm>
            <a:prstGeom prst="rect">
              <a:avLst/>
            </a:prstGeom>
            <a:noFill/>
            <a:ln>
              <a:noFill/>
            </a:ln>
          </p:spPr>
        </p:pic>
        <p:pic>
          <p:nvPicPr>
            <p:cNvPr id="343" name="Google Shape;343;p55"/>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5126" y="2165425"/>
              <a:ext cx="3208602" cy="1901295"/>
            </a:xfrm>
            <a:prstGeom prst="rect">
              <a:avLst/>
            </a:prstGeom>
            <a:noFill/>
            <a:ln>
              <a:noFill/>
            </a:ln>
          </p:spPr>
        </p:pic>
        <p:sp>
          <p:nvSpPr>
            <p:cNvPr id="344" name="Google Shape;344;p55"/>
            <p:cNvSpPr txBox="1"/>
            <p:nvPr/>
          </p:nvSpPr>
          <p:spPr>
            <a:xfrm>
              <a:off x="6780775" y="4238600"/>
              <a:ext cx="2279400" cy="350700"/>
            </a:xfrm>
            <a:prstGeom prst="rect">
              <a:avLst/>
            </a:prstGeom>
            <a:noFill/>
            <a:ln>
              <a:noFill/>
            </a:ln>
          </p:spPr>
          <p:txBody>
            <a:bodyPr spcFirstLastPara="1" wrap="square" lIns="91425" tIns="91425" rIns="91425" bIns="91425" anchor="b" anchorCtr="0">
              <a:noAutofit/>
            </a:bodyPr>
            <a:lstStyle/>
            <a:p>
              <a:pPr marL="0" lvl="0" indent="0" algn="ctr" rtl="1">
                <a:spcBef>
                  <a:spcPts val="0"/>
                </a:spcBef>
                <a:spcAft>
                  <a:spcPts val="0"/>
                </a:spcAft>
                <a:buNone/>
              </a:pPr>
              <a:r>
                <a:rPr lang="en" sz="2100">
                  <a:latin typeface="Calibri"/>
                  <a:ea typeface="Calibri"/>
                  <a:cs typeface="Calibri"/>
                  <a:sym typeface="Calibri"/>
                </a:rPr>
                <a:t>אדי מים</a:t>
              </a:r>
              <a:endParaRPr sz="2100">
                <a:latin typeface="Calibri"/>
                <a:ea typeface="Calibri"/>
                <a:cs typeface="Calibri"/>
                <a:sym typeface="Calibri"/>
              </a:endParaRPr>
            </a:p>
          </p:txBody>
        </p:sp>
        <p:sp>
          <p:nvSpPr>
            <p:cNvPr id="345" name="Google Shape;345;p55"/>
            <p:cNvSpPr txBox="1"/>
            <p:nvPr/>
          </p:nvSpPr>
          <p:spPr>
            <a:xfrm>
              <a:off x="3595650" y="4511100"/>
              <a:ext cx="2558400" cy="350700"/>
            </a:xfrm>
            <a:prstGeom prst="rect">
              <a:avLst/>
            </a:prstGeom>
            <a:noFill/>
            <a:ln>
              <a:noFill/>
            </a:ln>
          </p:spPr>
          <p:txBody>
            <a:bodyPr spcFirstLastPara="1" wrap="square" lIns="91425" tIns="91425" rIns="91425" bIns="91425" anchor="b" anchorCtr="0">
              <a:noAutofit/>
            </a:bodyPr>
            <a:lstStyle/>
            <a:p>
              <a:pPr marL="0" lvl="0" indent="0" algn="ctr" rtl="1">
                <a:spcBef>
                  <a:spcPts val="0"/>
                </a:spcBef>
                <a:spcAft>
                  <a:spcPts val="0"/>
                </a:spcAft>
                <a:buNone/>
              </a:pPr>
              <a:r>
                <a:rPr lang="en" sz="2100">
                  <a:latin typeface="Calibri"/>
                  <a:ea typeface="Calibri"/>
                  <a:cs typeface="Calibri"/>
                  <a:sym typeface="Calibri"/>
                </a:rPr>
                <a:t>נהר, אוקיינוס, אגם, </a:t>
              </a:r>
              <a:br>
                <a:rPr lang="en" sz="2100">
                  <a:latin typeface="Calibri"/>
                  <a:ea typeface="Calibri"/>
                  <a:cs typeface="Calibri"/>
                  <a:sym typeface="Calibri"/>
                </a:rPr>
              </a:br>
              <a:r>
                <a:rPr lang="en" sz="2100">
                  <a:latin typeface="Calibri"/>
                  <a:ea typeface="Calibri"/>
                  <a:cs typeface="Calibri"/>
                  <a:sym typeface="Calibri"/>
                </a:rPr>
                <a:t>מי תהום, גשם</a:t>
              </a:r>
              <a:endParaRPr sz="2100">
                <a:latin typeface="Calibri"/>
                <a:ea typeface="Calibri"/>
                <a:cs typeface="Calibri"/>
                <a:sym typeface="Calibri"/>
              </a:endParaRPr>
            </a:p>
          </p:txBody>
        </p:sp>
        <p:sp>
          <p:nvSpPr>
            <p:cNvPr id="346" name="Google Shape;346;p55"/>
            <p:cNvSpPr txBox="1"/>
            <p:nvPr/>
          </p:nvSpPr>
          <p:spPr>
            <a:xfrm>
              <a:off x="236225" y="4206300"/>
              <a:ext cx="2885100" cy="350700"/>
            </a:xfrm>
            <a:prstGeom prst="rect">
              <a:avLst/>
            </a:prstGeom>
            <a:noFill/>
            <a:ln>
              <a:noFill/>
            </a:ln>
          </p:spPr>
          <p:txBody>
            <a:bodyPr spcFirstLastPara="1" wrap="square" lIns="91425" tIns="91425" rIns="91425" bIns="91425" anchor="b" anchorCtr="0">
              <a:noAutofit/>
            </a:bodyPr>
            <a:lstStyle/>
            <a:p>
              <a:pPr marL="0" lvl="0" indent="0" algn="ctr" rtl="1">
                <a:spcBef>
                  <a:spcPts val="0"/>
                </a:spcBef>
                <a:spcAft>
                  <a:spcPts val="0"/>
                </a:spcAft>
                <a:buNone/>
              </a:pPr>
              <a:r>
                <a:rPr lang="en" sz="2100">
                  <a:latin typeface="Calibri"/>
                  <a:ea typeface="Calibri"/>
                  <a:cs typeface="Calibri"/>
                  <a:sym typeface="Calibri"/>
                </a:rPr>
                <a:t>קרחונים, שלג</a:t>
              </a:r>
              <a:endParaRPr sz="2100">
                <a:latin typeface="Calibri"/>
                <a:ea typeface="Calibri"/>
                <a:cs typeface="Calibri"/>
                <a:sym typeface="Calibri"/>
              </a:endParaRPr>
            </a:p>
          </p:txBody>
        </p:sp>
        <p:sp>
          <p:nvSpPr>
            <p:cNvPr id="347" name="Google Shape;347;p55"/>
            <p:cNvSpPr txBox="1"/>
            <p:nvPr/>
          </p:nvSpPr>
          <p:spPr>
            <a:xfrm>
              <a:off x="6651791" y="1178725"/>
              <a:ext cx="2408400" cy="884100"/>
            </a:xfrm>
            <a:prstGeom prst="rect">
              <a:avLst/>
            </a:prstGeom>
            <a:noFill/>
            <a:ln>
              <a:noFill/>
            </a:ln>
          </p:spPr>
          <p:txBody>
            <a:bodyPr spcFirstLastPara="1" wrap="square" lIns="91425" tIns="91425" rIns="91425" bIns="91425" anchor="b" anchorCtr="0">
              <a:noAutofit/>
            </a:bodyPr>
            <a:lstStyle/>
            <a:p>
              <a:pPr marL="0" lvl="0" indent="0" algn="ctr" rtl="1">
                <a:spcBef>
                  <a:spcPts val="0"/>
                </a:spcBef>
                <a:spcAft>
                  <a:spcPts val="0"/>
                </a:spcAft>
                <a:buNone/>
              </a:pPr>
              <a:r>
                <a:rPr lang="en" sz="2800" b="1">
                  <a:latin typeface="Calibri"/>
                  <a:ea typeface="Calibri"/>
                  <a:cs typeface="Calibri"/>
                  <a:sym typeface="Calibri"/>
                </a:rPr>
                <a:t>גז</a:t>
              </a:r>
              <a:endParaRPr sz="2800" b="1">
                <a:latin typeface="Calibri"/>
                <a:ea typeface="Calibri"/>
                <a:cs typeface="Calibri"/>
                <a:sym typeface="Calibri"/>
              </a:endParaRPr>
            </a:p>
          </p:txBody>
        </p:sp>
        <p:sp>
          <p:nvSpPr>
            <p:cNvPr id="348" name="Google Shape;348;p55"/>
            <p:cNvSpPr txBox="1"/>
            <p:nvPr/>
          </p:nvSpPr>
          <p:spPr>
            <a:xfrm>
              <a:off x="3612789" y="1178725"/>
              <a:ext cx="2703300" cy="884100"/>
            </a:xfrm>
            <a:prstGeom prst="rect">
              <a:avLst/>
            </a:prstGeom>
            <a:noFill/>
            <a:ln>
              <a:noFill/>
            </a:ln>
          </p:spPr>
          <p:txBody>
            <a:bodyPr spcFirstLastPara="1" wrap="square" lIns="91425" tIns="91425" rIns="91425" bIns="91425" anchor="b" anchorCtr="0">
              <a:noAutofit/>
            </a:bodyPr>
            <a:lstStyle/>
            <a:p>
              <a:pPr marL="0" lvl="0" indent="0" algn="ctr" rtl="1">
                <a:spcBef>
                  <a:spcPts val="0"/>
                </a:spcBef>
                <a:spcAft>
                  <a:spcPts val="0"/>
                </a:spcAft>
                <a:buNone/>
              </a:pPr>
              <a:r>
                <a:rPr lang="en" sz="2800" b="1">
                  <a:solidFill>
                    <a:schemeClr val="dk1"/>
                  </a:solidFill>
                  <a:latin typeface="Calibri"/>
                  <a:ea typeface="Calibri"/>
                  <a:cs typeface="Calibri"/>
                  <a:sym typeface="Calibri"/>
                </a:rPr>
                <a:t>נוזל</a:t>
              </a:r>
              <a:endParaRPr sz="2800">
                <a:latin typeface="Calibri"/>
                <a:ea typeface="Calibri"/>
                <a:cs typeface="Calibri"/>
                <a:sym typeface="Calibri"/>
              </a:endParaRPr>
            </a:p>
          </p:txBody>
        </p:sp>
        <p:sp>
          <p:nvSpPr>
            <p:cNvPr id="349" name="Google Shape;349;p55"/>
            <p:cNvSpPr txBox="1"/>
            <p:nvPr/>
          </p:nvSpPr>
          <p:spPr>
            <a:xfrm>
              <a:off x="152400" y="1178725"/>
              <a:ext cx="3048300" cy="884100"/>
            </a:xfrm>
            <a:prstGeom prst="rect">
              <a:avLst/>
            </a:prstGeom>
            <a:noFill/>
            <a:ln>
              <a:noFill/>
            </a:ln>
          </p:spPr>
          <p:txBody>
            <a:bodyPr spcFirstLastPara="1" wrap="square" lIns="91425" tIns="91425" rIns="91425" bIns="91425" anchor="b" anchorCtr="0">
              <a:noAutofit/>
            </a:bodyPr>
            <a:lstStyle/>
            <a:p>
              <a:pPr marL="0" lvl="0" indent="0" algn="ctr" rtl="1">
                <a:spcBef>
                  <a:spcPts val="0"/>
                </a:spcBef>
                <a:spcAft>
                  <a:spcPts val="0"/>
                </a:spcAft>
                <a:buNone/>
              </a:pPr>
              <a:r>
                <a:rPr lang="en" sz="2800" b="1">
                  <a:solidFill>
                    <a:schemeClr val="dk1"/>
                  </a:solidFill>
                  <a:latin typeface="Calibri"/>
                  <a:ea typeface="Calibri"/>
                  <a:cs typeface="Calibri"/>
                  <a:sym typeface="Calibri"/>
                </a:rPr>
                <a:t>מוצק</a:t>
              </a:r>
              <a:endParaRPr sz="2800">
                <a:latin typeface="Calibri"/>
                <a:ea typeface="Calibri"/>
                <a:cs typeface="Calibri"/>
                <a:sym typeface="Calibri"/>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56"/>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20"/>
              <a:t>מים בשלושת מצבי הצבירה - מאקרו</a:t>
            </a:r>
            <a:endParaRPr sz="3620"/>
          </a:p>
        </p:txBody>
      </p:sp>
      <p:sp>
        <p:nvSpPr>
          <p:cNvPr id="355" name="Google Shape;355;p56"/>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2.2</a:t>
            </a:r>
            <a:endParaRPr sz="1200" b="1"/>
          </a:p>
        </p:txBody>
      </p:sp>
      <p:sp>
        <p:nvSpPr>
          <p:cNvPr id="356" name="Google Shape;356;p5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15</a:t>
            </a:fld>
            <a:endParaRPr/>
          </a:p>
        </p:txBody>
      </p:sp>
      <p:sp>
        <p:nvSpPr>
          <p:cNvPr id="357" name="Google Shape;357;p56"/>
          <p:cNvSpPr txBox="1"/>
          <p:nvPr/>
        </p:nvSpPr>
        <p:spPr>
          <a:xfrm>
            <a:off x="81200" y="3081875"/>
            <a:ext cx="2787000" cy="14052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r" rtl="1">
              <a:spcBef>
                <a:spcPts val="0"/>
              </a:spcBef>
              <a:spcAft>
                <a:spcPts val="0"/>
              </a:spcAft>
              <a:buNone/>
            </a:pPr>
            <a:r>
              <a:rPr lang="en" sz="2000" dirty="0">
                <a:latin typeface="Calibri"/>
                <a:ea typeface="Calibri"/>
                <a:cs typeface="Calibri"/>
                <a:sym typeface="Calibri"/>
              </a:rPr>
              <a:t>נסו להכניס אצבע לתוך מים מוצקים</a:t>
            </a:r>
            <a:r>
              <a:rPr lang="he-IL" sz="2000" dirty="0">
                <a:latin typeface="Calibri"/>
                <a:ea typeface="Calibri"/>
                <a:cs typeface="Calibri"/>
                <a:sym typeface="Calibri"/>
              </a:rPr>
              <a:t> (</a:t>
            </a:r>
            <a:r>
              <a:rPr lang="en" sz="2000" dirty="0">
                <a:latin typeface="Calibri"/>
                <a:ea typeface="Calibri"/>
                <a:cs typeface="Calibri"/>
                <a:sym typeface="Calibri"/>
              </a:rPr>
              <a:t>קרח</a:t>
            </a:r>
            <a:r>
              <a:rPr lang="he-IL" sz="2000" dirty="0">
                <a:latin typeface="Calibri"/>
                <a:ea typeface="Calibri"/>
                <a:cs typeface="Calibri"/>
                <a:sym typeface="Calibri"/>
              </a:rPr>
              <a:t>)-</a:t>
            </a:r>
            <a:r>
              <a:rPr lang="en" sz="2000" dirty="0">
                <a:latin typeface="Calibri"/>
                <a:ea typeface="Calibri"/>
                <a:cs typeface="Calibri"/>
                <a:sym typeface="Calibri"/>
              </a:rPr>
              <a:t> האם זה אפשרי?</a:t>
            </a:r>
            <a:endParaRPr sz="2000" dirty="0">
              <a:latin typeface="Calibri"/>
              <a:ea typeface="Calibri"/>
              <a:cs typeface="Calibri"/>
              <a:sym typeface="Calibri"/>
            </a:endParaRPr>
          </a:p>
        </p:txBody>
      </p:sp>
      <p:sp>
        <p:nvSpPr>
          <p:cNvPr id="358" name="Google Shape;358;p56"/>
          <p:cNvSpPr txBox="1"/>
          <p:nvPr/>
        </p:nvSpPr>
        <p:spPr>
          <a:xfrm>
            <a:off x="3171300" y="3081875"/>
            <a:ext cx="2787000" cy="14052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r" rtl="1">
              <a:spcBef>
                <a:spcPts val="0"/>
              </a:spcBef>
              <a:spcAft>
                <a:spcPts val="0"/>
              </a:spcAft>
              <a:buNone/>
            </a:pPr>
            <a:r>
              <a:rPr lang="en" sz="2000" dirty="0">
                <a:latin typeface="Calibri"/>
                <a:ea typeface="Calibri"/>
                <a:cs typeface="Calibri"/>
                <a:sym typeface="Calibri"/>
              </a:rPr>
              <a:t>נסו להכניס אצבע לתוך מים נוזליים</a:t>
            </a:r>
            <a:r>
              <a:rPr lang="he-IL" sz="2000" dirty="0">
                <a:latin typeface="Calibri"/>
                <a:ea typeface="Calibri"/>
                <a:cs typeface="Calibri"/>
                <a:sym typeface="Calibri"/>
              </a:rPr>
              <a:t>- </a:t>
            </a:r>
            <a:r>
              <a:rPr lang="en" sz="2000" dirty="0">
                <a:latin typeface="Calibri"/>
                <a:ea typeface="Calibri"/>
                <a:cs typeface="Calibri"/>
                <a:sym typeface="Calibri"/>
              </a:rPr>
              <a:t>האם זה אפשרי?</a:t>
            </a:r>
            <a:br>
              <a:rPr lang="en" sz="2000" dirty="0">
                <a:latin typeface="Calibri"/>
                <a:ea typeface="Calibri"/>
                <a:cs typeface="Calibri"/>
                <a:sym typeface="Calibri"/>
              </a:rPr>
            </a:br>
            <a:r>
              <a:rPr lang="en" sz="2000" dirty="0">
                <a:latin typeface="Calibri"/>
                <a:ea typeface="Calibri"/>
                <a:cs typeface="Calibri"/>
                <a:sym typeface="Calibri"/>
              </a:rPr>
              <a:t>מה קורה למים?</a:t>
            </a:r>
            <a:endParaRPr sz="2000" dirty="0">
              <a:latin typeface="Calibri"/>
              <a:ea typeface="Calibri"/>
              <a:cs typeface="Calibri"/>
              <a:sym typeface="Calibri"/>
            </a:endParaRPr>
          </a:p>
        </p:txBody>
      </p:sp>
      <p:sp>
        <p:nvSpPr>
          <p:cNvPr id="359" name="Google Shape;359;p56"/>
          <p:cNvSpPr txBox="1"/>
          <p:nvPr/>
        </p:nvSpPr>
        <p:spPr>
          <a:xfrm>
            <a:off x="6245913" y="3081875"/>
            <a:ext cx="2787000" cy="14052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r" rtl="1">
              <a:spcBef>
                <a:spcPts val="0"/>
              </a:spcBef>
              <a:spcAft>
                <a:spcPts val="0"/>
              </a:spcAft>
              <a:buNone/>
            </a:pPr>
            <a:r>
              <a:rPr lang="en" sz="2000" dirty="0">
                <a:latin typeface="Calibri"/>
                <a:ea typeface="Calibri"/>
                <a:cs typeface="Calibri"/>
                <a:sym typeface="Calibri"/>
              </a:rPr>
              <a:t>נסו לגעת באדי מים</a:t>
            </a:r>
            <a:r>
              <a:rPr lang="he-IL" sz="2000" dirty="0">
                <a:latin typeface="Calibri"/>
                <a:ea typeface="Calibri"/>
                <a:cs typeface="Calibri"/>
                <a:sym typeface="Calibri"/>
              </a:rPr>
              <a:t>-</a:t>
            </a:r>
            <a:r>
              <a:rPr lang="en" sz="2000" dirty="0">
                <a:latin typeface="Calibri"/>
                <a:ea typeface="Calibri"/>
                <a:cs typeface="Calibri"/>
                <a:sym typeface="Calibri"/>
              </a:rPr>
              <a:t> </a:t>
            </a:r>
            <a:br>
              <a:rPr lang="en" sz="2000" dirty="0">
                <a:latin typeface="Calibri"/>
                <a:ea typeface="Calibri"/>
                <a:cs typeface="Calibri"/>
                <a:sym typeface="Calibri"/>
              </a:rPr>
            </a:br>
            <a:r>
              <a:rPr lang="en" sz="2000" dirty="0">
                <a:latin typeface="Calibri"/>
                <a:ea typeface="Calibri"/>
                <a:cs typeface="Calibri"/>
                <a:sym typeface="Calibri"/>
              </a:rPr>
              <a:t>האם אתם מרגישים משהו?</a:t>
            </a:r>
            <a:br>
              <a:rPr lang="en" sz="2000" dirty="0">
                <a:latin typeface="Calibri"/>
                <a:ea typeface="Calibri"/>
                <a:cs typeface="Calibri"/>
                <a:sym typeface="Calibri"/>
              </a:rPr>
            </a:br>
            <a:r>
              <a:rPr lang="en" sz="2000" dirty="0">
                <a:latin typeface="Calibri"/>
                <a:ea typeface="Calibri"/>
                <a:cs typeface="Calibri"/>
                <a:sym typeface="Calibri"/>
              </a:rPr>
              <a:t>האם ניתן להזיז את האדים?</a:t>
            </a:r>
            <a:endParaRPr sz="2000" dirty="0">
              <a:latin typeface="Calibri"/>
              <a:ea typeface="Calibri"/>
              <a:cs typeface="Calibri"/>
              <a:sym typeface="Calibri"/>
            </a:endParaRPr>
          </a:p>
        </p:txBody>
      </p:sp>
      <p:pic>
        <p:nvPicPr>
          <p:cNvPr id="360" name="Google Shape;360;p56"/>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74663" y="960975"/>
            <a:ext cx="2600064" cy="1857352"/>
          </a:xfrm>
          <a:prstGeom prst="rect">
            <a:avLst/>
          </a:prstGeom>
          <a:noFill/>
          <a:ln>
            <a:noFill/>
          </a:ln>
        </p:spPr>
      </p:pic>
      <p:pic>
        <p:nvPicPr>
          <p:cNvPr id="361" name="Google Shape;361;p56"/>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3695989" y="833625"/>
            <a:ext cx="1603073" cy="1976602"/>
          </a:xfrm>
          <a:prstGeom prst="rect">
            <a:avLst/>
          </a:prstGeom>
          <a:noFill/>
          <a:ln>
            <a:noFill/>
          </a:ln>
        </p:spPr>
      </p:pic>
      <p:pic>
        <p:nvPicPr>
          <p:cNvPr id="362" name="Google Shape;362;p56"/>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6263199" y="994614"/>
            <a:ext cx="2600049" cy="179006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57"/>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20"/>
              <a:t>מה עושה את ההבדל בין שלושת מצבי הצבירה?</a:t>
            </a:r>
            <a:endParaRPr sz="3620"/>
          </a:p>
        </p:txBody>
      </p:sp>
      <p:sp>
        <p:nvSpPr>
          <p:cNvPr id="368" name="Google Shape;368;p57"/>
          <p:cNvSpPr txBox="1">
            <a:spLocks noGrp="1"/>
          </p:cNvSpPr>
          <p:nvPr>
            <p:ph type="body" idx="1"/>
          </p:nvPr>
        </p:nvSpPr>
        <p:spPr>
          <a:xfrm>
            <a:off x="81075" y="862825"/>
            <a:ext cx="8680200" cy="2033100"/>
          </a:xfrm>
          <a:prstGeom prst="rect">
            <a:avLst/>
          </a:prstGeom>
          <a:effectLst/>
        </p:spPr>
        <p:txBody>
          <a:bodyPr spcFirstLastPara="1" wrap="square" lIns="91425" tIns="91425" rIns="91425" bIns="91425" anchor="t" anchorCtr="0">
            <a:normAutofit fontScale="92500" lnSpcReduction="10000"/>
          </a:bodyPr>
          <a:lstStyle/>
          <a:p>
            <a:pPr marL="0" lvl="0" indent="0" algn="r" rtl="1">
              <a:spcBef>
                <a:spcPts val="0"/>
              </a:spcBef>
              <a:spcAft>
                <a:spcPts val="0"/>
              </a:spcAft>
              <a:buNone/>
            </a:pPr>
            <a:r>
              <a:rPr lang="en" sz="2500" b="1">
                <a:solidFill>
                  <a:schemeClr val="dk1"/>
                </a:solidFill>
              </a:rPr>
              <a:t>נסו לצייר את החלקיקים:</a:t>
            </a:r>
            <a:br>
              <a:rPr lang="en" sz="2500" b="1">
                <a:solidFill>
                  <a:schemeClr val="dk1"/>
                </a:solidFill>
              </a:rPr>
            </a:br>
            <a:r>
              <a:rPr lang="he-IL" sz="2500" b="1">
                <a:solidFill>
                  <a:schemeClr val="dk1"/>
                </a:solidFill>
              </a:rPr>
              <a:t>1. </a:t>
            </a:r>
            <a:r>
              <a:rPr lang="en" sz="2500" b="1">
                <a:solidFill>
                  <a:schemeClr val="dk1"/>
                </a:solidFill>
              </a:rPr>
              <a:t>בתוך קוביית קרח</a:t>
            </a:r>
            <a:r>
              <a:rPr lang="en-US" sz="2500" b="1">
                <a:solidFill>
                  <a:schemeClr val="dk1"/>
                </a:solidFill>
              </a:rPr>
              <a:t>;</a:t>
            </a:r>
            <a:r>
              <a:rPr lang="he-IL" sz="2500" b="1">
                <a:solidFill>
                  <a:schemeClr val="dk1"/>
                </a:solidFill>
              </a:rPr>
              <a:t> 2. </a:t>
            </a:r>
            <a:r>
              <a:rPr lang="en" sz="2500" b="1">
                <a:solidFill>
                  <a:schemeClr val="dk1"/>
                </a:solidFill>
              </a:rPr>
              <a:t>כוס עם מים; </a:t>
            </a:r>
            <a:r>
              <a:rPr lang="he-IL" sz="2500" b="1">
                <a:solidFill>
                  <a:schemeClr val="dk1"/>
                </a:solidFill>
              </a:rPr>
              <a:t> 3. </a:t>
            </a:r>
            <a:r>
              <a:rPr lang="en" sz="2500" b="1">
                <a:solidFill>
                  <a:schemeClr val="dk1"/>
                </a:solidFill>
              </a:rPr>
              <a:t>אדי מים שיצאו מסיר</a:t>
            </a:r>
            <a:endParaRPr sz="2500" b="1">
              <a:solidFill>
                <a:schemeClr val="dk1"/>
              </a:solidFill>
            </a:endParaRPr>
          </a:p>
          <a:p>
            <a:pPr marL="0" lvl="0" indent="0" algn="r" rtl="1">
              <a:spcBef>
                <a:spcPts val="1200"/>
              </a:spcBef>
              <a:spcAft>
                <a:spcPts val="1200"/>
              </a:spcAft>
              <a:buNone/>
            </a:pPr>
            <a:r>
              <a:rPr lang="en" sz="2500">
                <a:solidFill>
                  <a:schemeClr val="dk1"/>
                </a:solidFill>
              </a:rPr>
              <a:t>רמז: החלקיקים זהים בגודלם ובצורתם</a:t>
            </a:r>
            <a:br>
              <a:rPr lang="en" sz="2500">
                <a:solidFill>
                  <a:schemeClr val="dk1"/>
                </a:solidFill>
              </a:rPr>
            </a:br>
            <a:r>
              <a:rPr lang="en" sz="2500">
                <a:solidFill>
                  <a:schemeClr val="dk1"/>
                </a:solidFill>
              </a:rPr>
              <a:t>נסו להבין מה בכל זאת ההבדל בין מצבי הצבירה</a:t>
            </a:r>
            <a:endParaRPr sz="2500">
              <a:solidFill>
                <a:schemeClr val="dk1"/>
              </a:solidFill>
            </a:endParaRPr>
          </a:p>
        </p:txBody>
      </p:sp>
      <p:sp>
        <p:nvSpPr>
          <p:cNvPr id="369" name="Google Shape;369;p57"/>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16</a:t>
            </a:fld>
            <a:endParaRPr/>
          </a:p>
        </p:txBody>
      </p:sp>
      <p:pic>
        <p:nvPicPr>
          <p:cNvPr id="370" name="Google Shape;370;p5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285773" y="2960950"/>
            <a:ext cx="2858225" cy="1905500"/>
          </a:xfrm>
          <a:prstGeom prst="rect">
            <a:avLst/>
          </a:prstGeom>
          <a:noFill/>
          <a:ln>
            <a:noFill/>
          </a:ln>
        </p:spPr>
      </p:pic>
      <p:pic>
        <p:nvPicPr>
          <p:cNvPr id="371" name="Google Shape;371;p57"/>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81075" y="2417298"/>
            <a:ext cx="1603052" cy="1145152"/>
          </a:xfrm>
          <a:prstGeom prst="rect">
            <a:avLst/>
          </a:prstGeom>
          <a:noFill/>
          <a:ln>
            <a:noFill/>
          </a:ln>
        </p:spPr>
      </p:pic>
      <p:pic>
        <p:nvPicPr>
          <p:cNvPr id="372" name="Google Shape;372;p57"/>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1757223" y="3276925"/>
            <a:ext cx="1281748" cy="1580426"/>
          </a:xfrm>
          <a:prstGeom prst="rect">
            <a:avLst/>
          </a:prstGeom>
          <a:noFill/>
          <a:ln>
            <a:noFill/>
          </a:ln>
        </p:spPr>
      </p:pic>
      <p:pic>
        <p:nvPicPr>
          <p:cNvPr id="373" name="Google Shape;373;p57"/>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81075" y="3694375"/>
            <a:ext cx="1603052" cy="1153750"/>
          </a:xfrm>
          <a:prstGeom prst="rect">
            <a:avLst/>
          </a:prstGeom>
          <a:noFill/>
          <a:ln>
            <a:noFill/>
          </a:ln>
        </p:spPr>
      </p:pic>
      <p:sp>
        <p:nvSpPr>
          <p:cNvPr id="374" name="Google Shape;374;p57"/>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2.2</a:t>
            </a:r>
            <a:endParaRPr sz="1200" b="1"/>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58"/>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Clr>
                <a:schemeClr val="dk1"/>
              </a:buClr>
              <a:buSzPts val="990"/>
              <a:buFont typeface="Arial"/>
              <a:buNone/>
            </a:pPr>
            <a:r>
              <a:rPr lang="en" sz="3600"/>
              <a:t>מים בשלושת מצבי הצבירה - מיקרו</a:t>
            </a:r>
            <a:endParaRPr sz="3600"/>
          </a:p>
        </p:txBody>
      </p:sp>
      <p:sp>
        <p:nvSpPr>
          <p:cNvPr id="380" name="Google Shape;380;p58"/>
          <p:cNvSpPr txBox="1">
            <a:spLocks noGrp="1"/>
          </p:cNvSpPr>
          <p:nvPr>
            <p:ph type="body" idx="1"/>
          </p:nvPr>
        </p:nvSpPr>
        <p:spPr>
          <a:xfrm>
            <a:off x="311700" y="905400"/>
            <a:ext cx="8520600" cy="638700"/>
          </a:xfrm>
          <a:prstGeom prst="rect">
            <a:avLst/>
          </a:prstGeom>
          <a:effectLst/>
        </p:spPr>
        <p:txBody>
          <a:bodyPr spcFirstLastPara="1" wrap="square" lIns="91425" tIns="91425" rIns="91425" bIns="91425" anchor="t" anchorCtr="0">
            <a:noAutofit/>
          </a:bodyPr>
          <a:lstStyle/>
          <a:p>
            <a:pPr marL="0" lvl="0" indent="0" algn="r" rtl="1">
              <a:lnSpc>
                <a:spcPct val="95000"/>
              </a:lnSpc>
              <a:spcBef>
                <a:spcPts val="0"/>
              </a:spcBef>
              <a:spcAft>
                <a:spcPts val="1200"/>
              </a:spcAft>
              <a:buSzPts val="935"/>
              <a:buNone/>
            </a:pPr>
            <a:r>
              <a:rPr lang="en" sz="2430">
                <a:solidFill>
                  <a:schemeClr val="dk1"/>
                </a:solidFill>
              </a:rPr>
              <a:t>שייכו כל כוס עם חלקיקים למצב הצבירה הנכון </a:t>
            </a:r>
            <a:r>
              <a:rPr lang="he-IL" sz="2430">
                <a:solidFill>
                  <a:schemeClr val="dk1"/>
                </a:solidFill>
              </a:rPr>
              <a:t>(</a:t>
            </a:r>
            <a:r>
              <a:rPr lang="en" sz="2430">
                <a:solidFill>
                  <a:schemeClr val="dk1"/>
                </a:solidFill>
              </a:rPr>
              <a:t>העיגולים הם חלקיקים</a:t>
            </a:r>
            <a:r>
              <a:rPr lang="he-IL" sz="2430">
                <a:solidFill>
                  <a:schemeClr val="dk1"/>
                </a:solidFill>
              </a:rPr>
              <a:t>)</a:t>
            </a:r>
            <a:br>
              <a:rPr lang="en" sz="2430">
                <a:solidFill>
                  <a:schemeClr val="dk1"/>
                </a:solidFill>
              </a:rPr>
            </a:br>
            <a:br>
              <a:rPr lang="en" sz="2430">
                <a:solidFill>
                  <a:schemeClr val="dk1"/>
                </a:solidFill>
              </a:rPr>
            </a:br>
            <a:r>
              <a:rPr lang="en" sz="2430">
                <a:solidFill>
                  <a:schemeClr val="dk1"/>
                </a:solidFill>
              </a:rPr>
              <a:t>נמקו מדוע בחרתם במצב הצבירה, התייחסו לתכונות של כל מצב צבירה</a:t>
            </a:r>
            <a:endParaRPr sz="2430">
              <a:solidFill>
                <a:schemeClr val="dk1"/>
              </a:solidFill>
            </a:endParaRPr>
          </a:p>
        </p:txBody>
      </p:sp>
      <p:sp>
        <p:nvSpPr>
          <p:cNvPr id="381" name="Google Shape;381;p5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17</a:t>
            </a:fld>
            <a:endParaRPr/>
          </a:p>
        </p:txBody>
      </p:sp>
      <p:sp>
        <p:nvSpPr>
          <p:cNvPr id="382" name="Google Shape;382;p58"/>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2.2</a:t>
            </a:r>
            <a:endParaRPr sz="1200" b="1"/>
          </a:p>
        </p:txBody>
      </p:sp>
      <p:sp>
        <p:nvSpPr>
          <p:cNvPr id="383" name="Google Shape;383;p5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17</a:t>
            </a:fld>
            <a:endParaRPr/>
          </a:p>
        </p:txBody>
      </p:sp>
      <p:pic>
        <p:nvPicPr>
          <p:cNvPr id="2" name="תמונה 1" descr="תמונה שמכילה טקסט, צילום מסך, כחול מג&amp;#39;ורלי, קו&#10;&#10;התיאור נוצר באופן אוטומטי">
            <a:extLst>
              <a:ext uri="{FF2B5EF4-FFF2-40B4-BE49-F238E27FC236}">
                <a16:creationId xmlns:a16="http://schemas.microsoft.com/office/drawing/2014/main" id="{A8BF95B1-868E-9B16-E0A0-5EEDED5E0A89}"/>
              </a:ext>
            </a:extLst>
          </p:cNvPr>
          <p:cNvPicPr>
            <a:picLocks noChangeAspect="1"/>
          </p:cNvPicPr>
          <p:nvPr/>
        </p:nvPicPr>
        <p:blipFill rotWithShape="1">
          <a:blip r:embed="rId3"/>
          <a:srcRect l="226" t="17466" r="25113" b="16315"/>
          <a:stretch/>
        </p:blipFill>
        <p:spPr>
          <a:xfrm>
            <a:off x="2090487" y="2128086"/>
            <a:ext cx="4962281" cy="259851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pic>
        <p:nvPicPr>
          <p:cNvPr id="391" name="Google Shape;391;p59"/>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3607300" y="1287625"/>
            <a:ext cx="2571750" cy="1711574"/>
          </a:xfrm>
          <a:prstGeom prst="rect">
            <a:avLst/>
          </a:prstGeom>
          <a:noFill/>
          <a:ln>
            <a:noFill/>
          </a:ln>
        </p:spPr>
      </p:pic>
      <p:sp>
        <p:nvSpPr>
          <p:cNvPr id="392" name="Google Shape;392;p59"/>
          <p:cNvSpPr txBox="1">
            <a:spLocks noGrp="1"/>
          </p:cNvSpPr>
          <p:nvPr>
            <p:ph type="title"/>
          </p:nvPr>
        </p:nvSpPr>
        <p:spPr>
          <a:xfrm>
            <a:off x="81075" y="277125"/>
            <a:ext cx="8375700" cy="683100"/>
          </a:xfrm>
          <a:prstGeom prst="rect">
            <a:avLst/>
          </a:prstGeom>
        </p:spPr>
        <p:txBody>
          <a:bodyPr spcFirstLastPara="1" wrap="square" lIns="91425" tIns="91425" rIns="91425" bIns="91425" anchor="ctr" anchorCtr="0">
            <a:noAutofit/>
          </a:bodyPr>
          <a:lstStyle/>
          <a:p>
            <a:pPr marL="0" marR="0" lvl="0" indent="0" algn="r" rtl="1">
              <a:lnSpc>
                <a:spcPct val="100000"/>
              </a:lnSpc>
              <a:spcBef>
                <a:spcPts val="0"/>
              </a:spcBef>
              <a:spcAft>
                <a:spcPts val="0"/>
              </a:spcAft>
              <a:buSzPts val="990"/>
              <a:buNone/>
            </a:pPr>
            <a:r>
              <a:rPr lang="en" sz="3620"/>
              <a:t>מבנה החומר- מודל החלקיקים</a:t>
            </a:r>
            <a:endParaRPr sz="3620"/>
          </a:p>
          <a:p>
            <a:pPr marL="0" marR="0" lvl="0" indent="0" algn="r" rtl="1">
              <a:lnSpc>
                <a:spcPct val="100000"/>
              </a:lnSpc>
              <a:spcBef>
                <a:spcPts val="0"/>
              </a:spcBef>
              <a:spcAft>
                <a:spcPts val="0"/>
              </a:spcAft>
              <a:buSzPts val="990"/>
              <a:buNone/>
            </a:pPr>
            <a:endParaRPr sz="3620"/>
          </a:p>
        </p:txBody>
      </p:sp>
      <p:sp>
        <p:nvSpPr>
          <p:cNvPr id="393" name="Google Shape;393;p59"/>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2.2</a:t>
            </a:r>
            <a:endParaRPr sz="1200" b="1"/>
          </a:p>
        </p:txBody>
      </p:sp>
      <p:sp>
        <p:nvSpPr>
          <p:cNvPr id="394" name="Google Shape;394;p59"/>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18</a:t>
            </a:fld>
            <a:endParaRPr/>
          </a:p>
        </p:txBody>
      </p:sp>
      <p:grpSp>
        <p:nvGrpSpPr>
          <p:cNvPr id="395" name="Google Shape;395;p59"/>
          <p:cNvGrpSpPr/>
          <p:nvPr/>
        </p:nvGrpSpPr>
        <p:grpSpPr>
          <a:xfrm>
            <a:off x="464739" y="859613"/>
            <a:ext cx="8214522" cy="2563475"/>
            <a:chOff x="464739" y="1712075"/>
            <a:chExt cx="8214522" cy="2563475"/>
          </a:xfrm>
        </p:grpSpPr>
        <p:pic>
          <p:nvPicPr>
            <p:cNvPr id="396" name="Google Shape;396;p5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399688" y="2138974"/>
              <a:ext cx="2279572" cy="1709676"/>
            </a:xfrm>
            <a:prstGeom prst="rect">
              <a:avLst/>
            </a:prstGeom>
            <a:noFill/>
            <a:ln>
              <a:noFill/>
            </a:ln>
          </p:spPr>
        </p:pic>
        <p:pic>
          <p:nvPicPr>
            <p:cNvPr id="397" name="Google Shape;397;p59"/>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64739" y="2138975"/>
              <a:ext cx="2885248" cy="1709676"/>
            </a:xfrm>
            <a:prstGeom prst="rect">
              <a:avLst/>
            </a:prstGeom>
            <a:noFill/>
            <a:ln>
              <a:noFill/>
            </a:ln>
          </p:spPr>
        </p:pic>
        <p:sp>
          <p:nvSpPr>
            <p:cNvPr id="398" name="Google Shape;398;p59"/>
            <p:cNvSpPr txBox="1"/>
            <p:nvPr/>
          </p:nvSpPr>
          <p:spPr>
            <a:xfrm>
              <a:off x="6399775" y="3924850"/>
              <a:ext cx="2279400" cy="350700"/>
            </a:xfrm>
            <a:prstGeom prst="rect">
              <a:avLst/>
            </a:prstGeom>
            <a:noFill/>
            <a:ln>
              <a:noFill/>
            </a:ln>
          </p:spPr>
          <p:txBody>
            <a:bodyPr spcFirstLastPara="1" wrap="square" lIns="91425" tIns="91425" rIns="91425" bIns="91425" anchor="b" anchorCtr="0">
              <a:noAutofit/>
            </a:bodyPr>
            <a:lstStyle/>
            <a:p>
              <a:pPr marL="0" lvl="0" indent="0" algn="ctr" rtl="1">
                <a:spcBef>
                  <a:spcPts val="0"/>
                </a:spcBef>
                <a:spcAft>
                  <a:spcPts val="0"/>
                </a:spcAft>
                <a:buNone/>
              </a:pPr>
              <a:r>
                <a:rPr lang="en">
                  <a:latin typeface="Calibri"/>
                  <a:ea typeface="Calibri"/>
                  <a:cs typeface="Calibri"/>
                  <a:sym typeface="Calibri"/>
                </a:rPr>
                <a:t>אדי מים</a:t>
              </a:r>
              <a:endParaRPr>
                <a:latin typeface="Calibri"/>
                <a:ea typeface="Calibri"/>
                <a:cs typeface="Calibri"/>
                <a:sym typeface="Calibri"/>
              </a:endParaRPr>
            </a:p>
          </p:txBody>
        </p:sp>
        <p:sp>
          <p:nvSpPr>
            <p:cNvPr id="399" name="Google Shape;399;p59"/>
            <p:cNvSpPr txBox="1"/>
            <p:nvPr/>
          </p:nvSpPr>
          <p:spPr>
            <a:xfrm>
              <a:off x="3595650" y="3924850"/>
              <a:ext cx="2558400" cy="350700"/>
            </a:xfrm>
            <a:prstGeom prst="rect">
              <a:avLst/>
            </a:prstGeom>
            <a:noFill/>
            <a:ln>
              <a:noFill/>
            </a:ln>
          </p:spPr>
          <p:txBody>
            <a:bodyPr spcFirstLastPara="1" wrap="square" lIns="91425" tIns="91425" rIns="91425" bIns="91425" anchor="b" anchorCtr="0">
              <a:noAutofit/>
            </a:bodyPr>
            <a:lstStyle/>
            <a:p>
              <a:pPr marL="0" lvl="0" indent="0" algn="ctr" rtl="1">
                <a:spcBef>
                  <a:spcPts val="0"/>
                </a:spcBef>
                <a:spcAft>
                  <a:spcPts val="0"/>
                </a:spcAft>
                <a:buNone/>
              </a:pPr>
              <a:r>
                <a:rPr lang="en">
                  <a:latin typeface="Calibri"/>
                  <a:ea typeface="Calibri"/>
                  <a:cs typeface="Calibri"/>
                  <a:sym typeface="Calibri"/>
                </a:rPr>
                <a:t>נהר, אוקיינוס, אגם, מי תהום, גשם</a:t>
              </a:r>
              <a:endParaRPr>
                <a:latin typeface="Calibri"/>
                <a:ea typeface="Calibri"/>
                <a:cs typeface="Calibri"/>
                <a:sym typeface="Calibri"/>
              </a:endParaRPr>
            </a:p>
          </p:txBody>
        </p:sp>
        <p:sp>
          <p:nvSpPr>
            <p:cNvPr id="400" name="Google Shape;400;p59"/>
            <p:cNvSpPr txBox="1"/>
            <p:nvPr/>
          </p:nvSpPr>
          <p:spPr>
            <a:xfrm>
              <a:off x="464825" y="3924850"/>
              <a:ext cx="2885100" cy="350700"/>
            </a:xfrm>
            <a:prstGeom prst="rect">
              <a:avLst/>
            </a:prstGeom>
            <a:noFill/>
            <a:ln>
              <a:noFill/>
            </a:ln>
          </p:spPr>
          <p:txBody>
            <a:bodyPr spcFirstLastPara="1" wrap="square" lIns="91425" tIns="91425" rIns="91425" bIns="91425" anchor="b" anchorCtr="0">
              <a:noAutofit/>
            </a:bodyPr>
            <a:lstStyle/>
            <a:p>
              <a:pPr marL="0" lvl="0" indent="0" algn="ctr" rtl="1">
                <a:spcBef>
                  <a:spcPts val="0"/>
                </a:spcBef>
                <a:spcAft>
                  <a:spcPts val="0"/>
                </a:spcAft>
                <a:buNone/>
              </a:pPr>
              <a:r>
                <a:rPr lang="en">
                  <a:latin typeface="Calibri"/>
                  <a:ea typeface="Calibri"/>
                  <a:cs typeface="Calibri"/>
                  <a:sym typeface="Calibri"/>
                </a:rPr>
                <a:t>קרחונים, שלג</a:t>
              </a:r>
              <a:endParaRPr>
                <a:latin typeface="Calibri"/>
                <a:ea typeface="Calibri"/>
                <a:cs typeface="Calibri"/>
                <a:sym typeface="Calibri"/>
              </a:endParaRPr>
            </a:p>
          </p:txBody>
        </p:sp>
        <p:sp>
          <p:nvSpPr>
            <p:cNvPr id="401" name="Google Shape;401;p59"/>
            <p:cNvSpPr txBox="1"/>
            <p:nvPr/>
          </p:nvSpPr>
          <p:spPr>
            <a:xfrm>
              <a:off x="6399775" y="1712075"/>
              <a:ext cx="2279400" cy="350700"/>
            </a:xfrm>
            <a:prstGeom prst="rect">
              <a:avLst/>
            </a:prstGeom>
            <a:noFill/>
            <a:ln>
              <a:noFill/>
            </a:ln>
          </p:spPr>
          <p:txBody>
            <a:bodyPr spcFirstLastPara="1" wrap="square" lIns="91425" tIns="91425" rIns="91425" bIns="91425" anchor="b" anchorCtr="0">
              <a:noAutofit/>
            </a:bodyPr>
            <a:lstStyle/>
            <a:p>
              <a:pPr marL="0" lvl="0" indent="0" algn="ctr" rtl="1">
                <a:spcBef>
                  <a:spcPts val="0"/>
                </a:spcBef>
                <a:spcAft>
                  <a:spcPts val="0"/>
                </a:spcAft>
                <a:buNone/>
              </a:pPr>
              <a:r>
                <a:rPr lang="en" sz="2000" b="1">
                  <a:latin typeface="Calibri"/>
                  <a:ea typeface="Calibri"/>
                  <a:cs typeface="Calibri"/>
                  <a:sym typeface="Calibri"/>
                </a:rPr>
                <a:t>גז</a:t>
              </a:r>
              <a:endParaRPr sz="2000" b="1">
                <a:latin typeface="Calibri"/>
                <a:ea typeface="Calibri"/>
                <a:cs typeface="Calibri"/>
                <a:sym typeface="Calibri"/>
              </a:endParaRPr>
            </a:p>
          </p:txBody>
        </p:sp>
        <p:sp>
          <p:nvSpPr>
            <p:cNvPr id="402" name="Google Shape;402;p59"/>
            <p:cNvSpPr txBox="1"/>
            <p:nvPr/>
          </p:nvSpPr>
          <p:spPr>
            <a:xfrm>
              <a:off x="3595650" y="1712075"/>
              <a:ext cx="2558400" cy="350700"/>
            </a:xfrm>
            <a:prstGeom prst="rect">
              <a:avLst/>
            </a:prstGeom>
            <a:noFill/>
            <a:ln>
              <a:noFill/>
            </a:ln>
          </p:spPr>
          <p:txBody>
            <a:bodyPr spcFirstLastPara="1" wrap="square" lIns="91425" tIns="91425" rIns="91425" bIns="91425" anchor="b" anchorCtr="0">
              <a:noAutofit/>
            </a:bodyPr>
            <a:lstStyle/>
            <a:p>
              <a:pPr marL="0" lvl="0" indent="0" algn="ctr" rtl="1">
                <a:spcBef>
                  <a:spcPts val="0"/>
                </a:spcBef>
                <a:spcAft>
                  <a:spcPts val="0"/>
                </a:spcAft>
                <a:buNone/>
              </a:pPr>
              <a:r>
                <a:rPr lang="en" sz="2000" b="1">
                  <a:solidFill>
                    <a:schemeClr val="dk1"/>
                  </a:solidFill>
                  <a:latin typeface="Calibri"/>
                  <a:ea typeface="Calibri"/>
                  <a:cs typeface="Calibri"/>
                  <a:sym typeface="Calibri"/>
                </a:rPr>
                <a:t>נוזל</a:t>
              </a:r>
              <a:endParaRPr>
                <a:latin typeface="Calibri"/>
                <a:ea typeface="Calibri"/>
                <a:cs typeface="Calibri"/>
                <a:sym typeface="Calibri"/>
              </a:endParaRPr>
            </a:p>
          </p:txBody>
        </p:sp>
        <p:sp>
          <p:nvSpPr>
            <p:cNvPr id="403" name="Google Shape;403;p59"/>
            <p:cNvSpPr txBox="1"/>
            <p:nvPr/>
          </p:nvSpPr>
          <p:spPr>
            <a:xfrm>
              <a:off x="464825" y="1712075"/>
              <a:ext cx="2885100" cy="350700"/>
            </a:xfrm>
            <a:prstGeom prst="rect">
              <a:avLst/>
            </a:prstGeom>
            <a:noFill/>
            <a:ln>
              <a:noFill/>
            </a:ln>
          </p:spPr>
          <p:txBody>
            <a:bodyPr spcFirstLastPara="1" wrap="square" lIns="91425" tIns="91425" rIns="91425" bIns="91425" anchor="b" anchorCtr="0">
              <a:noAutofit/>
            </a:bodyPr>
            <a:lstStyle/>
            <a:p>
              <a:pPr marL="0" lvl="0" indent="0" algn="ctr" rtl="1">
                <a:spcBef>
                  <a:spcPts val="0"/>
                </a:spcBef>
                <a:spcAft>
                  <a:spcPts val="0"/>
                </a:spcAft>
                <a:buNone/>
              </a:pPr>
              <a:r>
                <a:rPr lang="en" sz="2000" b="1">
                  <a:solidFill>
                    <a:schemeClr val="dk1"/>
                  </a:solidFill>
                  <a:latin typeface="Calibri"/>
                  <a:ea typeface="Calibri"/>
                  <a:cs typeface="Calibri"/>
                  <a:sym typeface="Calibri"/>
                </a:rPr>
                <a:t>מוצק</a:t>
              </a:r>
              <a:endParaRPr>
                <a:latin typeface="Calibri"/>
                <a:ea typeface="Calibri"/>
                <a:cs typeface="Calibri"/>
                <a:sym typeface="Calibri"/>
              </a:endParaRPr>
            </a:p>
          </p:txBody>
        </p:sp>
      </p:grpSp>
      <p:pic>
        <p:nvPicPr>
          <p:cNvPr id="2" name="תמונה 1" descr="תמונה שמכילה טקסט, צילום מסך, כחול מג&amp;#39;ורלי, קו&#10;&#10;התיאור נוצר באופן אוטומטי">
            <a:extLst>
              <a:ext uri="{FF2B5EF4-FFF2-40B4-BE49-F238E27FC236}">
                <a16:creationId xmlns:a16="http://schemas.microsoft.com/office/drawing/2014/main" id="{C6EFA741-53E5-49F1-495C-3A48658AA1AA}"/>
              </a:ext>
            </a:extLst>
          </p:cNvPr>
          <p:cNvPicPr>
            <a:picLocks noChangeAspect="1"/>
          </p:cNvPicPr>
          <p:nvPr/>
        </p:nvPicPr>
        <p:blipFill rotWithShape="1">
          <a:blip r:embed="rId6"/>
          <a:srcRect l="1316" t="23398" r="73849" b="23677"/>
          <a:stretch/>
        </p:blipFill>
        <p:spPr>
          <a:xfrm>
            <a:off x="1406191" y="3470359"/>
            <a:ext cx="1135481" cy="1428737"/>
          </a:xfrm>
          <a:prstGeom prst="rect">
            <a:avLst/>
          </a:prstGeom>
        </p:spPr>
      </p:pic>
      <p:pic>
        <p:nvPicPr>
          <p:cNvPr id="3" name="תמונה 2" descr="תמונה שמכילה טקסט, צילום מסך, כחול מג&amp;#39;ורלי, קו&#10;&#10;התיאור נוצר באופן אוטומטי">
            <a:extLst>
              <a:ext uri="{FF2B5EF4-FFF2-40B4-BE49-F238E27FC236}">
                <a16:creationId xmlns:a16="http://schemas.microsoft.com/office/drawing/2014/main" id="{63DC2514-8F8F-8F45-C134-3A4388E60064}"/>
              </a:ext>
            </a:extLst>
          </p:cNvPr>
          <p:cNvPicPr>
            <a:picLocks noChangeAspect="1"/>
          </p:cNvPicPr>
          <p:nvPr/>
        </p:nvPicPr>
        <p:blipFill rotWithShape="1">
          <a:blip r:embed="rId6"/>
          <a:srcRect l="24959" t="23719" r="50246" b="24748"/>
          <a:stretch/>
        </p:blipFill>
        <p:spPr>
          <a:xfrm>
            <a:off x="4376487" y="3470359"/>
            <a:ext cx="1133648" cy="1391151"/>
          </a:xfrm>
          <a:prstGeom prst="rect">
            <a:avLst/>
          </a:prstGeom>
        </p:spPr>
      </p:pic>
      <p:pic>
        <p:nvPicPr>
          <p:cNvPr id="4" name="תמונה 3" descr="תמונה שמכילה טקסט, צילום מסך, כחול מג&amp;#39;ורלי, קו&#10;&#10;התיאור נוצר באופן אוטומטי">
            <a:extLst>
              <a:ext uri="{FF2B5EF4-FFF2-40B4-BE49-F238E27FC236}">
                <a16:creationId xmlns:a16="http://schemas.microsoft.com/office/drawing/2014/main" id="{D83DC9A7-1957-2B46-4572-2D233B2B8A2B}"/>
              </a:ext>
            </a:extLst>
          </p:cNvPr>
          <p:cNvPicPr>
            <a:picLocks noChangeAspect="1"/>
          </p:cNvPicPr>
          <p:nvPr/>
        </p:nvPicPr>
        <p:blipFill rotWithShape="1">
          <a:blip r:embed="rId6"/>
          <a:srcRect l="50164" t="18942" r="25000" b="24611"/>
          <a:stretch/>
        </p:blipFill>
        <p:spPr>
          <a:xfrm>
            <a:off x="6946752" y="3342525"/>
            <a:ext cx="1135466" cy="1523831"/>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60"/>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20"/>
              <a:t>מודל החלקיקים</a:t>
            </a:r>
            <a:endParaRPr sz="3620"/>
          </a:p>
        </p:txBody>
      </p:sp>
      <p:sp>
        <p:nvSpPr>
          <p:cNvPr id="412" name="Google Shape;412;p60"/>
          <p:cNvSpPr txBox="1">
            <a:spLocks noGrp="1"/>
          </p:cNvSpPr>
          <p:nvPr>
            <p:ph type="body" idx="1"/>
          </p:nvPr>
        </p:nvSpPr>
        <p:spPr>
          <a:xfrm>
            <a:off x="81075" y="791825"/>
            <a:ext cx="8943900" cy="3831000"/>
          </a:xfrm>
          <a:prstGeom prst="rect">
            <a:avLst/>
          </a:prstGeom>
          <a:effectLst/>
        </p:spPr>
        <p:txBody>
          <a:bodyPr spcFirstLastPara="1" wrap="square" lIns="91425" tIns="91425" rIns="91425" bIns="91425" anchor="t" anchorCtr="0">
            <a:noAutofit/>
          </a:bodyPr>
          <a:lstStyle/>
          <a:p>
            <a:pPr marL="457200" lvl="0" indent="-406400" algn="r" rtl="1">
              <a:lnSpc>
                <a:spcPct val="100000"/>
              </a:lnSpc>
              <a:spcBef>
                <a:spcPts val="0"/>
              </a:spcBef>
              <a:spcAft>
                <a:spcPts val="0"/>
              </a:spcAft>
              <a:buClr>
                <a:schemeClr val="dk1"/>
              </a:buClr>
              <a:buSzPts val="2800"/>
              <a:buChar char="●"/>
            </a:pPr>
            <a:r>
              <a:rPr lang="en" sz="2800">
                <a:solidFill>
                  <a:schemeClr val="dk1"/>
                </a:solidFill>
              </a:rPr>
              <a:t>המים, כמו כל שאר החומרים, בנויים מחלקיקים זעירים וביניהם ריק</a:t>
            </a:r>
            <a:br>
              <a:rPr lang="en" sz="2800">
                <a:solidFill>
                  <a:schemeClr val="dk1"/>
                </a:solidFill>
              </a:rPr>
            </a:br>
            <a:endParaRPr sz="2800">
              <a:solidFill>
                <a:schemeClr val="dk1"/>
              </a:solidFill>
            </a:endParaRPr>
          </a:p>
          <a:p>
            <a:pPr marL="457200" lvl="0" indent="-406400" algn="r" rtl="1">
              <a:lnSpc>
                <a:spcPct val="100000"/>
              </a:lnSpc>
              <a:spcBef>
                <a:spcPts val="0"/>
              </a:spcBef>
              <a:spcAft>
                <a:spcPts val="0"/>
              </a:spcAft>
              <a:buClr>
                <a:schemeClr val="dk1"/>
              </a:buClr>
              <a:buSzPts val="2800"/>
              <a:buChar char="●"/>
            </a:pPr>
            <a:r>
              <a:rPr lang="en" sz="2800">
                <a:solidFill>
                  <a:schemeClr val="dk1"/>
                </a:solidFill>
              </a:rPr>
              <a:t>החלקיקים נמצאים בתנועה מתמדת</a:t>
            </a:r>
            <a:br>
              <a:rPr lang="en" sz="2800">
                <a:solidFill>
                  <a:schemeClr val="dk1"/>
                </a:solidFill>
              </a:rPr>
            </a:br>
            <a:endParaRPr sz="2800">
              <a:solidFill>
                <a:schemeClr val="dk1"/>
              </a:solidFill>
            </a:endParaRPr>
          </a:p>
          <a:p>
            <a:pPr marL="457200" lvl="0" indent="-406400" algn="r" rtl="1">
              <a:lnSpc>
                <a:spcPct val="100000"/>
              </a:lnSpc>
              <a:spcBef>
                <a:spcPts val="0"/>
              </a:spcBef>
              <a:spcAft>
                <a:spcPts val="0"/>
              </a:spcAft>
              <a:buClr>
                <a:schemeClr val="dk1"/>
              </a:buClr>
              <a:buSzPts val="2800"/>
              <a:buChar char="●"/>
            </a:pPr>
            <a:r>
              <a:rPr lang="en" sz="2800">
                <a:solidFill>
                  <a:schemeClr val="dk1"/>
                </a:solidFill>
              </a:rPr>
              <a:t>בין החלקיקים פועלים כוחות משיכה</a:t>
            </a:r>
            <a:br>
              <a:rPr lang="en" sz="2800">
                <a:solidFill>
                  <a:schemeClr val="dk1"/>
                </a:solidFill>
              </a:rPr>
            </a:br>
            <a:endParaRPr sz="2800">
              <a:solidFill>
                <a:schemeClr val="dk1"/>
              </a:solidFill>
            </a:endParaRPr>
          </a:p>
          <a:p>
            <a:pPr marL="457200" lvl="0" indent="-406400" algn="r" rtl="1">
              <a:lnSpc>
                <a:spcPct val="100000"/>
              </a:lnSpc>
              <a:spcBef>
                <a:spcPts val="0"/>
              </a:spcBef>
              <a:spcAft>
                <a:spcPts val="0"/>
              </a:spcAft>
              <a:buClr>
                <a:schemeClr val="dk1"/>
              </a:buClr>
              <a:buSzPts val="2800"/>
              <a:buChar char="●"/>
            </a:pPr>
            <a:r>
              <a:rPr lang="en" sz="2800">
                <a:solidFill>
                  <a:schemeClr val="dk1"/>
                </a:solidFill>
              </a:rPr>
              <a:t>האופן שבו החלקיקים צבורים הוא מצב הצבירה</a:t>
            </a:r>
            <a:endParaRPr sz="2800">
              <a:solidFill>
                <a:schemeClr val="dk1"/>
              </a:solidFill>
            </a:endParaRPr>
          </a:p>
        </p:txBody>
      </p:sp>
      <p:sp>
        <p:nvSpPr>
          <p:cNvPr id="413" name="Google Shape;413;p60"/>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2.2</a:t>
            </a:r>
            <a:endParaRPr sz="1200" b="1"/>
          </a:p>
        </p:txBody>
      </p:sp>
      <p:sp>
        <p:nvSpPr>
          <p:cNvPr id="414" name="Google Shape;414;p6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43"/>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520"/>
              <a:t>היכן בכדור הארץ נמצאים כל המים?</a:t>
            </a:r>
            <a:endParaRPr sz="3520"/>
          </a:p>
        </p:txBody>
      </p:sp>
      <p:sp>
        <p:nvSpPr>
          <p:cNvPr id="212" name="Google Shape;212;p43"/>
          <p:cNvSpPr txBox="1">
            <a:spLocks noGrp="1"/>
          </p:cNvSpPr>
          <p:nvPr>
            <p:ph type="body" idx="1"/>
          </p:nvPr>
        </p:nvSpPr>
        <p:spPr>
          <a:xfrm>
            <a:off x="4085475" y="2238600"/>
            <a:ext cx="4789200" cy="2163600"/>
          </a:xfrm>
          <a:prstGeom prst="rect">
            <a:avLst/>
          </a:prstGeom>
        </p:spPr>
        <p:txBody>
          <a:bodyPr spcFirstLastPara="1" wrap="square" lIns="91425" tIns="91425" rIns="91425" bIns="91425" anchor="t" anchorCtr="0">
            <a:noAutofit/>
          </a:bodyPr>
          <a:lstStyle/>
          <a:p>
            <a:pPr marL="0" lvl="0" indent="0" algn="r" rtl="1">
              <a:lnSpc>
                <a:spcPct val="100000"/>
              </a:lnSpc>
              <a:spcBef>
                <a:spcPts val="0"/>
              </a:spcBef>
              <a:spcAft>
                <a:spcPts val="0"/>
              </a:spcAft>
              <a:buNone/>
            </a:pPr>
            <a:r>
              <a:rPr lang="en" sz="2800" dirty="0">
                <a:solidFill>
                  <a:schemeClr val="dk1"/>
                </a:solidFill>
              </a:rPr>
              <a:t>דמיינו לכם שכל המים בכדור הארץ </a:t>
            </a:r>
            <a:endParaRPr sz="2800" dirty="0">
              <a:solidFill>
                <a:schemeClr val="dk1"/>
              </a:solidFill>
            </a:endParaRPr>
          </a:p>
          <a:p>
            <a:pPr marL="0" lvl="0" indent="0" algn="r" rtl="1">
              <a:lnSpc>
                <a:spcPct val="100000"/>
              </a:lnSpc>
              <a:spcBef>
                <a:spcPts val="0"/>
              </a:spcBef>
              <a:spcAft>
                <a:spcPts val="0"/>
              </a:spcAft>
              <a:buNone/>
            </a:pPr>
            <a:r>
              <a:rPr lang="en" sz="2800" dirty="0">
                <a:solidFill>
                  <a:schemeClr val="dk1"/>
                </a:solidFill>
              </a:rPr>
              <a:t>היו </a:t>
            </a:r>
            <a:r>
              <a:rPr lang="he-IL" sz="2800" dirty="0">
                <a:solidFill>
                  <a:schemeClr val="dk1"/>
                </a:solidFill>
              </a:rPr>
              <a:t>תופסים</a:t>
            </a:r>
            <a:r>
              <a:rPr lang="en" sz="2800" dirty="0">
                <a:solidFill>
                  <a:schemeClr val="dk1"/>
                </a:solidFill>
              </a:rPr>
              <a:t> נפח של </a:t>
            </a:r>
            <a:r>
              <a:rPr lang="he-IL" sz="2800" dirty="0">
                <a:solidFill>
                  <a:schemeClr val="dk1"/>
                </a:solidFill>
              </a:rPr>
              <a:t>ליטר 1</a:t>
            </a:r>
            <a:r>
              <a:rPr lang="en" sz="2800" dirty="0">
                <a:solidFill>
                  <a:schemeClr val="dk1"/>
                </a:solidFill>
              </a:rPr>
              <a:t>- </a:t>
            </a:r>
            <a:endParaRPr sz="2800" dirty="0">
              <a:solidFill>
                <a:schemeClr val="dk1"/>
              </a:solidFill>
            </a:endParaRPr>
          </a:p>
          <a:p>
            <a:pPr marL="0" lvl="0" indent="0" algn="r" rtl="1">
              <a:lnSpc>
                <a:spcPct val="100000"/>
              </a:lnSpc>
              <a:spcBef>
                <a:spcPts val="0"/>
              </a:spcBef>
              <a:spcAft>
                <a:spcPts val="0"/>
              </a:spcAft>
              <a:buClr>
                <a:schemeClr val="dk1"/>
              </a:buClr>
              <a:buFont typeface="Arial"/>
              <a:buNone/>
            </a:pPr>
            <a:r>
              <a:rPr lang="en" sz="2800" dirty="0">
                <a:solidFill>
                  <a:schemeClr val="dk1"/>
                </a:solidFill>
              </a:rPr>
              <a:t>כמה מהם </a:t>
            </a:r>
            <a:r>
              <a:rPr lang="he-IL" sz="2800" dirty="0">
                <a:solidFill>
                  <a:schemeClr val="dk1"/>
                </a:solidFill>
              </a:rPr>
              <a:t>היו </a:t>
            </a:r>
            <a:r>
              <a:rPr lang="en" sz="2800" dirty="0">
                <a:solidFill>
                  <a:schemeClr val="dk1"/>
                </a:solidFill>
              </a:rPr>
              <a:t>נגישים </a:t>
            </a:r>
            <a:r>
              <a:rPr lang="en" sz="2800" dirty="0">
                <a:solidFill>
                  <a:schemeClr val="dk1"/>
                </a:solidFill>
                <a:highlight>
                  <a:schemeClr val="lt1"/>
                </a:highlight>
              </a:rPr>
              <a:t>לנו לשימוש?</a:t>
            </a:r>
            <a:endParaRPr sz="2800" dirty="0">
              <a:solidFill>
                <a:schemeClr val="dk1"/>
              </a:solidFill>
              <a:highlight>
                <a:schemeClr val="lt1"/>
              </a:highlight>
            </a:endParaRPr>
          </a:p>
          <a:p>
            <a:pPr marL="0" lvl="0" indent="0" algn="r" rtl="0">
              <a:spcBef>
                <a:spcPts val="0"/>
              </a:spcBef>
              <a:spcAft>
                <a:spcPts val="1200"/>
              </a:spcAft>
              <a:buNone/>
            </a:pPr>
            <a:endParaRPr sz="2800" dirty="0">
              <a:solidFill>
                <a:schemeClr val="dk1"/>
              </a:solidFill>
            </a:endParaRPr>
          </a:p>
        </p:txBody>
      </p:sp>
      <p:sp>
        <p:nvSpPr>
          <p:cNvPr id="213" name="Google Shape;213;p43"/>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2.1</a:t>
            </a:r>
            <a:endParaRPr sz="1200" b="1"/>
          </a:p>
        </p:txBody>
      </p:sp>
      <p:sp>
        <p:nvSpPr>
          <p:cNvPr id="214" name="Google Shape;214;p43"/>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a:t>
            </a:fld>
            <a:endParaRPr/>
          </a:p>
        </p:txBody>
      </p:sp>
      <p:pic>
        <p:nvPicPr>
          <p:cNvPr id="215" name="Google Shape;215;p4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7375" y="1598875"/>
            <a:ext cx="3176576" cy="3233275"/>
          </a:xfrm>
          <a:prstGeom prst="rect">
            <a:avLst/>
          </a:prstGeom>
          <a:noFill/>
          <a:ln>
            <a:noFill/>
          </a:ln>
        </p:spPr>
      </p:pic>
      <p:sp>
        <p:nvSpPr>
          <p:cNvPr id="216" name="Google Shape;216;p43"/>
          <p:cNvSpPr txBox="1"/>
          <p:nvPr/>
        </p:nvSpPr>
        <p:spPr>
          <a:xfrm>
            <a:off x="0" y="756950"/>
            <a:ext cx="9144000" cy="10467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800" b="1" dirty="0">
                <a:latin typeface="Calibri"/>
                <a:ea typeface="Calibri"/>
                <a:cs typeface="Calibri"/>
                <a:sym typeface="Calibri"/>
              </a:rPr>
              <a:t>לפי דוח של האו</a:t>
            </a:r>
            <a:r>
              <a:rPr lang="he-IL" sz="2800" b="1" dirty="0">
                <a:latin typeface="Calibri"/>
                <a:ea typeface="Calibri"/>
                <a:cs typeface="Calibri"/>
                <a:sym typeface="Calibri"/>
              </a:rPr>
              <a:t>"ם (מרץ 2023)</a:t>
            </a:r>
            <a:r>
              <a:rPr lang="en" sz="2800" b="1" dirty="0">
                <a:latin typeface="Calibri"/>
                <a:ea typeface="Calibri"/>
                <a:cs typeface="Calibri"/>
                <a:sym typeface="Calibri"/>
              </a:rPr>
              <a:t> ל-26% </a:t>
            </a:r>
            <a:r>
              <a:rPr lang="he-IL" sz="2800" b="1" dirty="0">
                <a:latin typeface="Calibri"/>
                <a:ea typeface="Calibri"/>
                <a:cs typeface="Calibri"/>
                <a:sym typeface="Calibri"/>
              </a:rPr>
              <a:t> </a:t>
            </a:r>
            <a:r>
              <a:rPr lang="en" sz="2800" b="1" dirty="0">
                <a:latin typeface="Calibri"/>
                <a:ea typeface="Calibri"/>
                <a:cs typeface="Calibri"/>
                <a:sym typeface="Calibri"/>
              </a:rPr>
              <a:t>מאוכלוסיית העולם,</a:t>
            </a:r>
            <a:br>
              <a:rPr lang="en" sz="2800" b="1" dirty="0">
                <a:latin typeface="Calibri"/>
                <a:ea typeface="Calibri"/>
                <a:cs typeface="Calibri"/>
                <a:sym typeface="Calibri"/>
              </a:rPr>
            </a:br>
            <a:r>
              <a:rPr lang="en" sz="2800" b="1" dirty="0">
                <a:latin typeface="Calibri"/>
                <a:ea typeface="Calibri"/>
                <a:cs typeface="Calibri"/>
                <a:sym typeface="Calibri"/>
              </a:rPr>
              <a:t>כלומר ל-2 מיליארד איש אין גישה למים ראויים לשתיה </a:t>
            </a:r>
            <a:endParaRPr sz="2800" b="1" dirty="0">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61"/>
          <p:cNvSpPr txBox="1"/>
          <p:nvPr/>
        </p:nvSpPr>
        <p:spPr>
          <a:xfrm>
            <a:off x="-80775" y="41625"/>
            <a:ext cx="8549100" cy="738900"/>
          </a:xfrm>
          <a:prstGeom prst="rect">
            <a:avLst/>
          </a:prstGeom>
          <a:noFill/>
          <a:ln>
            <a:noFill/>
          </a:ln>
        </p:spPr>
        <p:txBody>
          <a:bodyPr spcFirstLastPara="1" wrap="square" lIns="91425" tIns="91425" rIns="91425" bIns="91425" anchor="ctr" anchorCtr="0">
            <a:spAutoFit/>
          </a:bodyPr>
          <a:lstStyle/>
          <a:p>
            <a:pPr marL="0" marR="0" lvl="0" indent="0" algn="r" rtl="1">
              <a:lnSpc>
                <a:spcPct val="100000"/>
              </a:lnSpc>
              <a:spcBef>
                <a:spcPts val="0"/>
              </a:spcBef>
              <a:spcAft>
                <a:spcPts val="0"/>
              </a:spcAft>
              <a:buClr>
                <a:srgbClr val="000000"/>
              </a:buClr>
              <a:buSzPts val="3500"/>
              <a:buFont typeface="Arial"/>
              <a:buNone/>
            </a:pPr>
            <a:r>
              <a:rPr lang="en" sz="3600">
                <a:solidFill>
                  <a:schemeClr val="lt1"/>
                </a:solidFill>
                <a:latin typeface="Calibri"/>
                <a:ea typeface="Calibri"/>
                <a:cs typeface="Calibri"/>
                <a:sym typeface="Calibri"/>
              </a:rPr>
              <a:t>המבנה של חלקיקי החומר במצבי הצבירה השונים</a:t>
            </a:r>
            <a:endParaRPr sz="3600">
              <a:solidFill>
                <a:schemeClr val="lt1"/>
              </a:solidFill>
              <a:latin typeface="Calibri"/>
              <a:ea typeface="Calibri"/>
              <a:cs typeface="Calibri"/>
              <a:sym typeface="Calibri"/>
            </a:endParaRPr>
          </a:p>
        </p:txBody>
      </p:sp>
      <p:graphicFrame>
        <p:nvGraphicFramePr>
          <p:cNvPr id="420" name="Google Shape;420;p61"/>
          <p:cNvGraphicFramePr/>
          <p:nvPr>
            <p:extLst>
              <p:ext uri="{D42A27DB-BD31-4B8C-83A1-F6EECF244321}">
                <p14:modId xmlns:p14="http://schemas.microsoft.com/office/powerpoint/2010/main" val="2615091525"/>
              </p:ext>
            </p:extLst>
          </p:nvPr>
        </p:nvGraphicFramePr>
        <p:xfrm>
          <a:off x="98938" y="832338"/>
          <a:ext cx="8946100" cy="3962220"/>
        </p:xfrm>
        <a:graphic>
          <a:graphicData uri="http://schemas.openxmlformats.org/drawingml/2006/table">
            <a:tbl>
              <a:tblPr>
                <a:noFill/>
                <a:tableStyleId>{8EA1C375-62F9-484A-9377-5A8456D5EC3A}</a:tableStyleId>
              </a:tblPr>
              <a:tblGrid>
                <a:gridCol w="2236525">
                  <a:extLst>
                    <a:ext uri="{9D8B030D-6E8A-4147-A177-3AD203B41FA5}">
                      <a16:colId xmlns:a16="http://schemas.microsoft.com/office/drawing/2014/main" val="20000"/>
                    </a:ext>
                  </a:extLst>
                </a:gridCol>
                <a:gridCol w="2236525">
                  <a:extLst>
                    <a:ext uri="{9D8B030D-6E8A-4147-A177-3AD203B41FA5}">
                      <a16:colId xmlns:a16="http://schemas.microsoft.com/office/drawing/2014/main" val="20001"/>
                    </a:ext>
                  </a:extLst>
                </a:gridCol>
                <a:gridCol w="2236525">
                  <a:extLst>
                    <a:ext uri="{9D8B030D-6E8A-4147-A177-3AD203B41FA5}">
                      <a16:colId xmlns:a16="http://schemas.microsoft.com/office/drawing/2014/main" val="20002"/>
                    </a:ext>
                  </a:extLst>
                </a:gridCol>
                <a:gridCol w="2236525">
                  <a:extLst>
                    <a:ext uri="{9D8B030D-6E8A-4147-A177-3AD203B41FA5}">
                      <a16:colId xmlns:a16="http://schemas.microsoft.com/office/drawing/2014/main" val="20003"/>
                    </a:ext>
                  </a:extLst>
                </a:gridCol>
              </a:tblGrid>
              <a:tr h="460925">
                <a:tc>
                  <a:txBody>
                    <a:bodyPr/>
                    <a:lstStyle/>
                    <a:p>
                      <a:pPr marL="0" lvl="0" indent="0" algn="ctr" rtl="1">
                        <a:spcBef>
                          <a:spcPts val="0"/>
                        </a:spcBef>
                        <a:spcAft>
                          <a:spcPts val="0"/>
                        </a:spcAft>
                        <a:buClr>
                          <a:schemeClr val="dk1"/>
                        </a:buClr>
                        <a:buSzPts val="1100"/>
                        <a:buFont typeface="Arial"/>
                        <a:buNone/>
                      </a:pPr>
                      <a:r>
                        <a:rPr lang="en" sz="2200" b="1">
                          <a:solidFill>
                            <a:schemeClr val="dk1"/>
                          </a:solidFill>
                          <a:latin typeface="Calibri"/>
                          <a:ea typeface="Calibri"/>
                          <a:cs typeface="Calibri"/>
                          <a:sym typeface="Calibri"/>
                        </a:rPr>
                        <a:t>גז</a:t>
                      </a:r>
                      <a:endParaRPr sz="2200" b="1">
                        <a:latin typeface="Calibri"/>
                        <a:ea typeface="Calibri"/>
                        <a:cs typeface="Calibri"/>
                        <a:sym typeface="Calibri"/>
                      </a:endParaRPr>
                    </a:p>
                  </a:txBody>
                  <a:tcPr marL="91425" marR="91425" marT="91425" marB="91425"/>
                </a:tc>
                <a:tc>
                  <a:txBody>
                    <a:bodyPr/>
                    <a:lstStyle/>
                    <a:p>
                      <a:pPr marL="0" lvl="0" indent="0" algn="ctr" rtl="1">
                        <a:spcBef>
                          <a:spcPts val="0"/>
                        </a:spcBef>
                        <a:spcAft>
                          <a:spcPts val="0"/>
                        </a:spcAft>
                        <a:buNone/>
                      </a:pPr>
                      <a:r>
                        <a:rPr lang="en" sz="2200" b="1">
                          <a:latin typeface="Calibri"/>
                          <a:ea typeface="Calibri"/>
                          <a:cs typeface="Calibri"/>
                          <a:sym typeface="Calibri"/>
                        </a:rPr>
                        <a:t>נוזל</a:t>
                      </a:r>
                      <a:endParaRPr sz="2200" b="1">
                        <a:latin typeface="Calibri"/>
                        <a:ea typeface="Calibri"/>
                        <a:cs typeface="Calibri"/>
                        <a:sym typeface="Calibri"/>
                      </a:endParaRPr>
                    </a:p>
                  </a:txBody>
                  <a:tcPr marL="91425" marR="91425" marT="91425" marB="91425"/>
                </a:tc>
                <a:tc>
                  <a:txBody>
                    <a:bodyPr/>
                    <a:lstStyle/>
                    <a:p>
                      <a:pPr marL="0" lvl="0" indent="0" algn="ctr" rtl="1">
                        <a:spcBef>
                          <a:spcPts val="0"/>
                        </a:spcBef>
                        <a:spcAft>
                          <a:spcPts val="0"/>
                        </a:spcAft>
                        <a:buNone/>
                      </a:pPr>
                      <a:r>
                        <a:rPr lang="en" sz="2200" b="1">
                          <a:solidFill>
                            <a:schemeClr val="dk1"/>
                          </a:solidFill>
                          <a:latin typeface="Calibri"/>
                          <a:ea typeface="Calibri"/>
                          <a:cs typeface="Calibri"/>
                          <a:sym typeface="Calibri"/>
                        </a:rPr>
                        <a:t>מוצק</a:t>
                      </a:r>
                      <a:r>
                        <a:rPr lang="en" sz="2200" b="1">
                          <a:latin typeface="Calibri"/>
                          <a:ea typeface="Calibri"/>
                          <a:cs typeface="Calibri"/>
                          <a:sym typeface="Calibri"/>
                        </a:rPr>
                        <a:t> </a:t>
                      </a:r>
                      <a:endParaRPr sz="2200" b="1">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endParaRPr sz="1600">
                        <a:latin typeface="Calibri"/>
                        <a:ea typeface="Calibri"/>
                        <a:cs typeface="Calibri"/>
                        <a:sym typeface="Calibri"/>
                      </a:endParaRPr>
                    </a:p>
                  </a:txBody>
                  <a:tcPr marL="91425" marR="91425" marT="91425" marB="91425"/>
                </a:tc>
                <a:extLst>
                  <a:ext uri="{0D108BD9-81ED-4DB2-BD59-A6C34878D82A}">
                    <a16:rowId xmlns:a16="http://schemas.microsoft.com/office/drawing/2014/main" val="10000"/>
                  </a:ext>
                </a:extLst>
              </a:tr>
              <a:tr h="594100">
                <a:tc>
                  <a:txBody>
                    <a:bodyPr/>
                    <a:lstStyle/>
                    <a:p>
                      <a:pPr marL="0" lvl="0" indent="0" algn="l" rtl="0">
                        <a:spcBef>
                          <a:spcPts val="0"/>
                        </a:spcBef>
                        <a:spcAft>
                          <a:spcPts val="0"/>
                        </a:spcAft>
                        <a:buNone/>
                      </a:pPr>
                      <a:endParaRPr sz="1600">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endParaRPr sz="1600">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endParaRPr sz="1600">
                        <a:latin typeface="Calibri"/>
                        <a:ea typeface="Calibri"/>
                        <a:cs typeface="Calibri"/>
                        <a:sym typeface="Calibri"/>
                      </a:endParaRPr>
                    </a:p>
                  </a:txBody>
                  <a:tcPr marL="91425" marR="91425" marT="91425" marB="91425"/>
                </a:tc>
                <a:tc>
                  <a:txBody>
                    <a:bodyPr/>
                    <a:lstStyle/>
                    <a:p>
                      <a:pPr marL="0" lvl="0" indent="0" algn="r" rtl="1">
                        <a:spcBef>
                          <a:spcPts val="0"/>
                        </a:spcBef>
                        <a:spcAft>
                          <a:spcPts val="0"/>
                        </a:spcAft>
                        <a:buNone/>
                      </a:pPr>
                      <a:r>
                        <a:rPr lang="en" sz="1600" b="1">
                          <a:latin typeface="Calibri"/>
                          <a:ea typeface="Calibri"/>
                          <a:cs typeface="Calibri"/>
                          <a:sym typeface="Calibri"/>
                        </a:rPr>
                        <a:t>מודל - איור</a:t>
                      </a:r>
                      <a:endParaRPr sz="1600" b="1">
                        <a:latin typeface="Calibri"/>
                        <a:ea typeface="Calibri"/>
                        <a:cs typeface="Calibri"/>
                        <a:sym typeface="Calibri"/>
                      </a:endParaRPr>
                    </a:p>
                    <a:p>
                      <a:pPr marL="0" lvl="0" indent="0" algn="r" rtl="1">
                        <a:spcBef>
                          <a:spcPts val="0"/>
                        </a:spcBef>
                        <a:spcAft>
                          <a:spcPts val="0"/>
                        </a:spcAft>
                        <a:buNone/>
                      </a:pPr>
                      <a:endParaRPr sz="1600" b="1">
                        <a:latin typeface="Calibri"/>
                        <a:ea typeface="Calibri"/>
                        <a:cs typeface="Calibri"/>
                        <a:sym typeface="Calibri"/>
                      </a:endParaRPr>
                    </a:p>
                  </a:txBody>
                  <a:tcPr marL="91425" marR="91425" marT="91425" marB="91425"/>
                </a:tc>
                <a:extLst>
                  <a:ext uri="{0D108BD9-81ED-4DB2-BD59-A6C34878D82A}">
                    <a16:rowId xmlns:a16="http://schemas.microsoft.com/office/drawing/2014/main" val="10001"/>
                  </a:ext>
                </a:extLst>
              </a:tr>
              <a:tr h="396200">
                <a:tc>
                  <a:txBody>
                    <a:bodyPr/>
                    <a:lstStyle/>
                    <a:p>
                      <a:pPr marL="0" lvl="0" indent="0" algn="l" rtl="0">
                        <a:spcBef>
                          <a:spcPts val="0"/>
                        </a:spcBef>
                        <a:spcAft>
                          <a:spcPts val="0"/>
                        </a:spcAft>
                        <a:buNone/>
                      </a:pPr>
                      <a:endParaRPr sz="1600">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endParaRPr sz="1600">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endParaRPr sz="1600">
                        <a:latin typeface="Calibri"/>
                        <a:ea typeface="Calibri"/>
                        <a:cs typeface="Calibri"/>
                        <a:sym typeface="Calibri"/>
                      </a:endParaRPr>
                    </a:p>
                  </a:txBody>
                  <a:tcPr marL="91425" marR="91425" marT="91425" marB="91425"/>
                </a:tc>
                <a:tc>
                  <a:txBody>
                    <a:bodyPr/>
                    <a:lstStyle/>
                    <a:p>
                      <a:pPr marL="0" lvl="0" indent="0" algn="r" rtl="1">
                        <a:spcBef>
                          <a:spcPts val="0"/>
                        </a:spcBef>
                        <a:spcAft>
                          <a:spcPts val="0"/>
                        </a:spcAft>
                        <a:buNone/>
                      </a:pPr>
                      <a:r>
                        <a:rPr lang="en" sz="1600" b="1">
                          <a:latin typeface="Calibri"/>
                          <a:ea typeface="Calibri"/>
                          <a:cs typeface="Calibri"/>
                          <a:sym typeface="Calibri"/>
                        </a:rPr>
                        <a:t>המרחק בין החלקיקים</a:t>
                      </a:r>
                      <a:endParaRPr sz="1600" b="1">
                        <a:latin typeface="Calibri"/>
                        <a:ea typeface="Calibri"/>
                        <a:cs typeface="Calibri"/>
                        <a:sym typeface="Calibri"/>
                      </a:endParaRPr>
                    </a:p>
                    <a:p>
                      <a:pPr marL="0" lvl="0" indent="0" algn="r" rtl="1">
                        <a:spcBef>
                          <a:spcPts val="0"/>
                        </a:spcBef>
                        <a:spcAft>
                          <a:spcPts val="0"/>
                        </a:spcAft>
                        <a:buNone/>
                      </a:pPr>
                      <a:endParaRPr sz="1600" b="1">
                        <a:latin typeface="Calibri"/>
                        <a:ea typeface="Calibri"/>
                        <a:cs typeface="Calibri"/>
                        <a:sym typeface="Calibri"/>
                      </a:endParaRPr>
                    </a:p>
                  </a:txBody>
                  <a:tcPr marL="91425" marR="91425" marT="91425" marB="91425"/>
                </a:tc>
                <a:extLst>
                  <a:ext uri="{0D108BD9-81ED-4DB2-BD59-A6C34878D82A}">
                    <a16:rowId xmlns:a16="http://schemas.microsoft.com/office/drawing/2014/main" val="10002"/>
                  </a:ext>
                </a:extLst>
              </a:tr>
              <a:tr h="609575">
                <a:tc>
                  <a:txBody>
                    <a:bodyPr/>
                    <a:lstStyle/>
                    <a:p>
                      <a:pPr marL="0" lvl="0" indent="0" algn="l" rtl="0">
                        <a:spcBef>
                          <a:spcPts val="0"/>
                        </a:spcBef>
                        <a:spcAft>
                          <a:spcPts val="0"/>
                        </a:spcAft>
                        <a:buNone/>
                      </a:pPr>
                      <a:endParaRPr sz="1600">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endParaRPr sz="1600">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endParaRPr sz="1600">
                        <a:latin typeface="Calibri"/>
                        <a:ea typeface="Calibri"/>
                        <a:cs typeface="Calibri"/>
                        <a:sym typeface="Calibri"/>
                      </a:endParaRPr>
                    </a:p>
                  </a:txBody>
                  <a:tcPr marL="91425" marR="91425" marT="91425" marB="91425"/>
                </a:tc>
                <a:tc>
                  <a:txBody>
                    <a:bodyPr/>
                    <a:lstStyle/>
                    <a:p>
                      <a:pPr marL="0" lvl="0" indent="0" algn="r" rtl="1">
                        <a:spcBef>
                          <a:spcPts val="0"/>
                        </a:spcBef>
                        <a:spcAft>
                          <a:spcPts val="0"/>
                        </a:spcAft>
                        <a:buNone/>
                      </a:pPr>
                      <a:r>
                        <a:rPr lang="en" sz="1600" b="1">
                          <a:latin typeface="Calibri"/>
                          <a:ea typeface="Calibri"/>
                          <a:cs typeface="Calibri"/>
                          <a:sym typeface="Calibri"/>
                        </a:rPr>
                        <a:t>אופן הסידור של החלקיקים</a:t>
                      </a:r>
                      <a:endParaRPr sz="1600" b="1">
                        <a:latin typeface="Calibri"/>
                        <a:ea typeface="Calibri"/>
                        <a:cs typeface="Calibri"/>
                        <a:sym typeface="Calibri"/>
                      </a:endParaRPr>
                    </a:p>
                  </a:txBody>
                  <a:tcPr marL="91425" marR="91425" marT="91425" marB="91425"/>
                </a:tc>
                <a:extLst>
                  <a:ext uri="{0D108BD9-81ED-4DB2-BD59-A6C34878D82A}">
                    <a16:rowId xmlns:a16="http://schemas.microsoft.com/office/drawing/2014/main" val="10003"/>
                  </a:ext>
                </a:extLst>
              </a:tr>
              <a:tr h="822925">
                <a:tc>
                  <a:txBody>
                    <a:bodyPr/>
                    <a:lstStyle/>
                    <a:p>
                      <a:pPr marL="0" lvl="0" indent="0" algn="l" rtl="0">
                        <a:spcBef>
                          <a:spcPts val="0"/>
                        </a:spcBef>
                        <a:spcAft>
                          <a:spcPts val="0"/>
                        </a:spcAft>
                        <a:buNone/>
                      </a:pPr>
                      <a:endParaRPr sz="1600">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endParaRPr sz="1600">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endParaRPr sz="1600">
                        <a:latin typeface="Calibri"/>
                        <a:ea typeface="Calibri"/>
                        <a:cs typeface="Calibri"/>
                        <a:sym typeface="Calibri"/>
                      </a:endParaRPr>
                    </a:p>
                  </a:txBody>
                  <a:tcPr marL="91425" marR="91425" marT="91425" marB="91425"/>
                </a:tc>
                <a:tc>
                  <a:txBody>
                    <a:bodyPr/>
                    <a:lstStyle/>
                    <a:p>
                      <a:pPr marL="0" lvl="0" indent="0" algn="r" rtl="1">
                        <a:spcBef>
                          <a:spcPts val="0"/>
                        </a:spcBef>
                        <a:spcAft>
                          <a:spcPts val="0"/>
                        </a:spcAft>
                        <a:buNone/>
                      </a:pPr>
                      <a:r>
                        <a:rPr lang="en" sz="1600" b="1">
                          <a:latin typeface="Calibri"/>
                          <a:ea typeface="Calibri"/>
                          <a:cs typeface="Calibri"/>
                          <a:sym typeface="Calibri"/>
                        </a:rPr>
                        <a:t>תנועת החלקיקים </a:t>
                      </a:r>
                      <a:r>
                        <a:rPr lang="he-IL" sz="1600" b="1">
                          <a:latin typeface="Calibri"/>
                          <a:ea typeface="Calibri"/>
                          <a:cs typeface="Calibri"/>
                          <a:sym typeface="Calibri"/>
                        </a:rPr>
                        <a:t>(</a:t>
                      </a:r>
                      <a:r>
                        <a:rPr lang="en" sz="1600" b="1">
                          <a:latin typeface="Calibri"/>
                          <a:ea typeface="Calibri"/>
                          <a:cs typeface="Calibri"/>
                          <a:sym typeface="Calibri"/>
                        </a:rPr>
                        <a:t>אופן התנועה ומהירות התנועה</a:t>
                      </a:r>
                      <a:r>
                        <a:rPr lang="he-IL" sz="1600" b="1">
                          <a:latin typeface="Calibri"/>
                          <a:ea typeface="Calibri"/>
                          <a:cs typeface="Calibri"/>
                          <a:sym typeface="Calibri"/>
                        </a:rPr>
                        <a:t>)</a:t>
                      </a:r>
                      <a:endParaRPr sz="1600" b="1">
                        <a:latin typeface="Calibri"/>
                        <a:ea typeface="Calibri"/>
                        <a:cs typeface="Calibri"/>
                        <a:sym typeface="Calibri"/>
                      </a:endParaRPr>
                    </a:p>
                  </a:txBody>
                  <a:tcPr marL="91425" marR="91425" marT="91425" marB="91425"/>
                </a:tc>
                <a:extLst>
                  <a:ext uri="{0D108BD9-81ED-4DB2-BD59-A6C34878D82A}">
                    <a16:rowId xmlns:a16="http://schemas.microsoft.com/office/drawing/2014/main" val="10004"/>
                  </a:ext>
                </a:extLst>
              </a:tr>
              <a:tr h="609575">
                <a:tc>
                  <a:txBody>
                    <a:bodyPr/>
                    <a:lstStyle/>
                    <a:p>
                      <a:pPr marL="0" lvl="0" indent="0" algn="l" rtl="0">
                        <a:spcBef>
                          <a:spcPts val="0"/>
                        </a:spcBef>
                        <a:spcAft>
                          <a:spcPts val="0"/>
                        </a:spcAft>
                        <a:buNone/>
                      </a:pPr>
                      <a:endParaRPr sz="1600">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endParaRPr sz="1600">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endParaRPr sz="1600">
                        <a:latin typeface="Calibri"/>
                        <a:ea typeface="Calibri"/>
                        <a:cs typeface="Calibri"/>
                        <a:sym typeface="Calibri"/>
                      </a:endParaRPr>
                    </a:p>
                  </a:txBody>
                  <a:tcPr marL="91425" marR="91425" marT="91425" marB="91425"/>
                </a:tc>
                <a:tc>
                  <a:txBody>
                    <a:bodyPr/>
                    <a:lstStyle/>
                    <a:p>
                      <a:pPr marL="0" lvl="0" indent="0" algn="r" rtl="1">
                        <a:spcBef>
                          <a:spcPts val="0"/>
                        </a:spcBef>
                        <a:spcAft>
                          <a:spcPts val="0"/>
                        </a:spcAft>
                        <a:buNone/>
                      </a:pPr>
                      <a:r>
                        <a:rPr lang="en" sz="1600" b="1">
                          <a:latin typeface="Calibri"/>
                          <a:ea typeface="Calibri"/>
                          <a:cs typeface="Calibri"/>
                          <a:sym typeface="Calibri"/>
                        </a:rPr>
                        <a:t>כוחות המשיכה הפועלים בין החלקיקים</a:t>
                      </a:r>
                      <a:endParaRPr sz="1600" b="1">
                        <a:latin typeface="Calibri"/>
                        <a:ea typeface="Calibri"/>
                        <a:cs typeface="Calibri"/>
                        <a:sym typeface="Calibri"/>
                      </a:endParaRPr>
                    </a:p>
                  </a:txBody>
                  <a:tcPr marL="91425" marR="91425" marT="91425" marB="91425"/>
                </a:tc>
                <a:extLst>
                  <a:ext uri="{0D108BD9-81ED-4DB2-BD59-A6C34878D82A}">
                    <a16:rowId xmlns:a16="http://schemas.microsoft.com/office/drawing/2014/main" val="10005"/>
                  </a:ext>
                </a:extLst>
              </a:tr>
            </a:tbl>
          </a:graphicData>
        </a:graphic>
      </p:graphicFrame>
      <p:sp>
        <p:nvSpPr>
          <p:cNvPr id="421" name="Google Shape;421;p61"/>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2.2</a:t>
            </a:r>
            <a:endParaRPr sz="1200" b="1"/>
          </a:p>
        </p:txBody>
      </p:sp>
      <p:sp>
        <p:nvSpPr>
          <p:cNvPr id="422" name="Google Shape;422;p61"/>
          <p:cNvSpPr txBox="1">
            <a:spLocks noGrp="1"/>
          </p:cNvSpPr>
          <p:nvPr>
            <p:ph type="sldNum" idx="12"/>
          </p:nvPr>
        </p:nvSpPr>
        <p:spPr>
          <a:xfrm>
            <a:off x="8556775" y="4907575"/>
            <a:ext cx="486900" cy="235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300"/>
              <a:buFont typeface="Arial"/>
              <a:buNone/>
            </a:pPr>
            <a:fld id="{00000000-1234-1234-1234-123412341234}" type="slidenum">
              <a:rPr lang="en" sz="1000">
                <a:solidFill>
                  <a:schemeClr val="lt1"/>
                </a:solidFill>
                <a:latin typeface="Calibri"/>
                <a:ea typeface="Calibri"/>
                <a:cs typeface="Calibri"/>
                <a:sym typeface="Calibri"/>
              </a:rPr>
              <a:t>20</a:t>
            </a:fld>
            <a:endParaRPr sz="1000">
              <a:solidFill>
                <a:schemeClr val="lt1"/>
              </a:solidFill>
              <a:latin typeface="Calibri"/>
              <a:ea typeface="Calibri"/>
              <a:cs typeface="Calibri"/>
              <a:sym typeface="Calibri"/>
            </a:endParaRPr>
          </a:p>
        </p:txBody>
      </p:sp>
      <p:pic>
        <p:nvPicPr>
          <p:cNvPr id="3" name="תמונה 2" descr="תמונה שמכילה טקסט, צילום מסך, כחול מג&amp;#39;ורלי, קו&#10;&#10;התיאור נוצר באופן אוטומטי">
            <a:extLst>
              <a:ext uri="{FF2B5EF4-FFF2-40B4-BE49-F238E27FC236}">
                <a16:creationId xmlns:a16="http://schemas.microsoft.com/office/drawing/2014/main" id="{1B9B4CEF-3ED3-482F-C103-E2F7CE1FC2C1}"/>
              </a:ext>
            </a:extLst>
          </p:cNvPr>
          <p:cNvPicPr>
            <a:picLocks noChangeAspect="1"/>
          </p:cNvPicPr>
          <p:nvPr/>
        </p:nvPicPr>
        <p:blipFill rotWithShape="1">
          <a:blip r:embed="rId3"/>
          <a:srcRect l="50164" t="18942" r="25000" b="24611"/>
          <a:stretch/>
        </p:blipFill>
        <p:spPr>
          <a:xfrm>
            <a:off x="836898" y="1368252"/>
            <a:ext cx="512012" cy="682168"/>
          </a:xfrm>
          <a:prstGeom prst="rect">
            <a:avLst/>
          </a:prstGeom>
        </p:spPr>
      </p:pic>
      <p:pic>
        <p:nvPicPr>
          <p:cNvPr id="5" name="תמונה 4" descr="תמונה שמכילה טקסט, צילום מסך, כחול מג&amp;#39;ורלי, קו&#10;&#10;התיאור נוצר באופן אוטומטי">
            <a:extLst>
              <a:ext uri="{FF2B5EF4-FFF2-40B4-BE49-F238E27FC236}">
                <a16:creationId xmlns:a16="http://schemas.microsoft.com/office/drawing/2014/main" id="{8981B788-4B35-7A36-0181-FF52CCEBC332}"/>
              </a:ext>
            </a:extLst>
          </p:cNvPr>
          <p:cNvPicPr>
            <a:picLocks noChangeAspect="1"/>
          </p:cNvPicPr>
          <p:nvPr/>
        </p:nvPicPr>
        <p:blipFill rotWithShape="1">
          <a:blip r:embed="rId3"/>
          <a:srcRect l="24959" t="23719" r="50246" b="24748"/>
          <a:stretch/>
        </p:blipFill>
        <p:spPr>
          <a:xfrm>
            <a:off x="3108796" y="1371396"/>
            <a:ext cx="551757" cy="674177"/>
          </a:xfrm>
          <a:prstGeom prst="rect">
            <a:avLst/>
          </a:prstGeom>
        </p:spPr>
      </p:pic>
      <p:pic>
        <p:nvPicPr>
          <p:cNvPr id="7" name="תמונה 6" descr="תמונה שמכילה טקסט, צילום מסך, כחול מג&amp;#39;ורלי, קו&#10;&#10;התיאור נוצר באופן אוטומטי">
            <a:extLst>
              <a:ext uri="{FF2B5EF4-FFF2-40B4-BE49-F238E27FC236}">
                <a16:creationId xmlns:a16="http://schemas.microsoft.com/office/drawing/2014/main" id="{EB5A48AA-9A95-ABBF-D2E0-F74A471C85F5}"/>
              </a:ext>
            </a:extLst>
          </p:cNvPr>
          <p:cNvPicPr>
            <a:picLocks noChangeAspect="1"/>
          </p:cNvPicPr>
          <p:nvPr/>
        </p:nvPicPr>
        <p:blipFill rotWithShape="1">
          <a:blip r:embed="rId3"/>
          <a:srcRect l="1316" t="23398" r="73849" b="23677"/>
          <a:stretch/>
        </p:blipFill>
        <p:spPr>
          <a:xfrm>
            <a:off x="5209264" y="1371395"/>
            <a:ext cx="584762" cy="680592"/>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62"/>
          <p:cNvSpPr txBox="1"/>
          <p:nvPr/>
        </p:nvSpPr>
        <p:spPr>
          <a:xfrm>
            <a:off x="-90000" y="41625"/>
            <a:ext cx="8549100" cy="738900"/>
          </a:xfrm>
          <a:prstGeom prst="rect">
            <a:avLst/>
          </a:prstGeom>
          <a:noFill/>
          <a:ln>
            <a:noFill/>
          </a:ln>
        </p:spPr>
        <p:txBody>
          <a:bodyPr spcFirstLastPara="1" wrap="square" lIns="91425" tIns="91425" rIns="91425" bIns="91425" anchor="ctr" anchorCtr="0">
            <a:spAutoFit/>
          </a:bodyPr>
          <a:lstStyle/>
          <a:p>
            <a:pPr marL="0" lvl="0" indent="0" algn="r" rtl="1">
              <a:spcBef>
                <a:spcPts val="0"/>
              </a:spcBef>
              <a:spcAft>
                <a:spcPts val="0"/>
              </a:spcAft>
              <a:buClr>
                <a:schemeClr val="dk1"/>
              </a:buClr>
              <a:buSzPts val="3500"/>
              <a:buFont typeface="Arial"/>
              <a:buNone/>
            </a:pPr>
            <a:r>
              <a:rPr lang="en" sz="3600">
                <a:solidFill>
                  <a:schemeClr val="lt1"/>
                </a:solidFill>
                <a:latin typeface="Calibri"/>
                <a:ea typeface="Calibri"/>
                <a:cs typeface="Calibri"/>
                <a:sym typeface="Calibri"/>
              </a:rPr>
              <a:t>המבנה של חלקיקי החומר במצבי הצבירה השונים</a:t>
            </a:r>
            <a:endParaRPr sz="3600">
              <a:solidFill>
                <a:schemeClr val="lt1"/>
              </a:solidFill>
              <a:latin typeface="Calibri"/>
              <a:ea typeface="Calibri"/>
              <a:cs typeface="Calibri"/>
              <a:sym typeface="Calibri"/>
            </a:endParaRPr>
          </a:p>
        </p:txBody>
      </p:sp>
      <p:graphicFrame>
        <p:nvGraphicFramePr>
          <p:cNvPr id="431" name="Google Shape;431;p62"/>
          <p:cNvGraphicFramePr/>
          <p:nvPr>
            <p:extLst>
              <p:ext uri="{D42A27DB-BD31-4B8C-83A1-F6EECF244321}">
                <p14:modId xmlns:p14="http://schemas.microsoft.com/office/powerpoint/2010/main" val="2323996670"/>
              </p:ext>
            </p:extLst>
          </p:nvPr>
        </p:nvGraphicFramePr>
        <p:xfrm>
          <a:off x="98938" y="832338"/>
          <a:ext cx="8946100" cy="3992730"/>
        </p:xfrm>
        <a:graphic>
          <a:graphicData uri="http://schemas.openxmlformats.org/drawingml/2006/table">
            <a:tbl>
              <a:tblPr>
                <a:noFill/>
                <a:tableStyleId>{8EA1C375-62F9-484A-9377-5A8456D5EC3A}</a:tableStyleId>
              </a:tblPr>
              <a:tblGrid>
                <a:gridCol w="2236525">
                  <a:extLst>
                    <a:ext uri="{9D8B030D-6E8A-4147-A177-3AD203B41FA5}">
                      <a16:colId xmlns:a16="http://schemas.microsoft.com/office/drawing/2014/main" val="20000"/>
                    </a:ext>
                  </a:extLst>
                </a:gridCol>
                <a:gridCol w="2236525">
                  <a:extLst>
                    <a:ext uri="{9D8B030D-6E8A-4147-A177-3AD203B41FA5}">
                      <a16:colId xmlns:a16="http://schemas.microsoft.com/office/drawing/2014/main" val="20001"/>
                    </a:ext>
                  </a:extLst>
                </a:gridCol>
                <a:gridCol w="2236525">
                  <a:extLst>
                    <a:ext uri="{9D8B030D-6E8A-4147-A177-3AD203B41FA5}">
                      <a16:colId xmlns:a16="http://schemas.microsoft.com/office/drawing/2014/main" val="20002"/>
                    </a:ext>
                  </a:extLst>
                </a:gridCol>
                <a:gridCol w="2236525">
                  <a:extLst>
                    <a:ext uri="{9D8B030D-6E8A-4147-A177-3AD203B41FA5}">
                      <a16:colId xmlns:a16="http://schemas.microsoft.com/office/drawing/2014/main" val="20003"/>
                    </a:ext>
                  </a:extLst>
                </a:gridCol>
              </a:tblGrid>
              <a:tr h="446200">
                <a:tc>
                  <a:txBody>
                    <a:bodyPr/>
                    <a:lstStyle/>
                    <a:p>
                      <a:pPr marL="0" lvl="0" indent="0" algn="ctr" rtl="1">
                        <a:spcBef>
                          <a:spcPts val="0"/>
                        </a:spcBef>
                        <a:spcAft>
                          <a:spcPts val="0"/>
                        </a:spcAft>
                        <a:buClr>
                          <a:schemeClr val="dk1"/>
                        </a:buClr>
                        <a:buSzPts val="1100"/>
                        <a:buFont typeface="Arial"/>
                        <a:buNone/>
                      </a:pPr>
                      <a:r>
                        <a:rPr lang="en" sz="2200" b="1">
                          <a:solidFill>
                            <a:schemeClr val="dk1"/>
                          </a:solidFill>
                          <a:latin typeface="Calibri"/>
                          <a:ea typeface="Calibri"/>
                          <a:cs typeface="Calibri"/>
                          <a:sym typeface="Calibri"/>
                        </a:rPr>
                        <a:t>גז</a:t>
                      </a:r>
                      <a:endParaRPr sz="2200" b="1">
                        <a:latin typeface="Calibri"/>
                        <a:ea typeface="Calibri"/>
                        <a:cs typeface="Calibri"/>
                        <a:sym typeface="Calibri"/>
                      </a:endParaRPr>
                    </a:p>
                  </a:txBody>
                  <a:tcPr marL="91425" marR="91425" marT="91425" marB="91425"/>
                </a:tc>
                <a:tc>
                  <a:txBody>
                    <a:bodyPr/>
                    <a:lstStyle/>
                    <a:p>
                      <a:pPr marL="0" lvl="0" indent="0" algn="ctr" rtl="1">
                        <a:spcBef>
                          <a:spcPts val="0"/>
                        </a:spcBef>
                        <a:spcAft>
                          <a:spcPts val="0"/>
                        </a:spcAft>
                        <a:buNone/>
                      </a:pPr>
                      <a:r>
                        <a:rPr lang="en" sz="2200" b="1">
                          <a:latin typeface="Calibri"/>
                          <a:ea typeface="Calibri"/>
                          <a:cs typeface="Calibri"/>
                          <a:sym typeface="Calibri"/>
                        </a:rPr>
                        <a:t>נוזל</a:t>
                      </a:r>
                      <a:endParaRPr sz="2200" b="1">
                        <a:latin typeface="Calibri"/>
                        <a:ea typeface="Calibri"/>
                        <a:cs typeface="Calibri"/>
                        <a:sym typeface="Calibri"/>
                      </a:endParaRPr>
                    </a:p>
                  </a:txBody>
                  <a:tcPr marL="91425" marR="91425" marT="91425" marB="91425"/>
                </a:tc>
                <a:tc>
                  <a:txBody>
                    <a:bodyPr/>
                    <a:lstStyle/>
                    <a:p>
                      <a:pPr marL="0" lvl="0" indent="0" algn="ctr" rtl="1">
                        <a:spcBef>
                          <a:spcPts val="0"/>
                        </a:spcBef>
                        <a:spcAft>
                          <a:spcPts val="0"/>
                        </a:spcAft>
                        <a:buNone/>
                      </a:pPr>
                      <a:r>
                        <a:rPr lang="en" sz="2200" b="1">
                          <a:solidFill>
                            <a:schemeClr val="dk1"/>
                          </a:solidFill>
                          <a:latin typeface="Calibri"/>
                          <a:ea typeface="Calibri"/>
                          <a:cs typeface="Calibri"/>
                          <a:sym typeface="Calibri"/>
                        </a:rPr>
                        <a:t>מוצק</a:t>
                      </a:r>
                      <a:r>
                        <a:rPr lang="en" sz="2200" b="1">
                          <a:latin typeface="Calibri"/>
                          <a:ea typeface="Calibri"/>
                          <a:cs typeface="Calibri"/>
                          <a:sym typeface="Calibri"/>
                        </a:rPr>
                        <a:t> </a:t>
                      </a:r>
                      <a:endParaRPr sz="2200" b="1">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endParaRPr sz="1600">
                        <a:latin typeface="Calibri"/>
                        <a:ea typeface="Calibri"/>
                        <a:cs typeface="Calibri"/>
                        <a:sym typeface="Calibri"/>
                      </a:endParaRPr>
                    </a:p>
                  </a:txBody>
                  <a:tcPr marL="91425" marR="91425" marT="91425" marB="91425"/>
                </a:tc>
                <a:extLst>
                  <a:ext uri="{0D108BD9-81ED-4DB2-BD59-A6C34878D82A}">
                    <a16:rowId xmlns:a16="http://schemas.microsoft.com/office/drawing/2014/main" val="10000"/>
                  </a:ext>
                </a:extLst>
              </a:tr>
              <a:tr h="649100">
                <a:tc>
                  <a:txBody>
                    <a:bodyPr/>
                    <a:lstStyle/>
                    <a:p>
                      <a:pPr marL="0" lvl="0" indent="0" algn="r" rtl="1">
                        <a:spcBef>
                          <a:spcPts val="0"/>
                        </a:spcBef>
                        <a:spcAft>
                          <a:spcPts val="0"/>
                        </a:spcAft>
                        <a:buNone/>
                      </a:pPr>
                      <a:r>
                        <a:rPr lang="en" sz="1800">
                          <a:latin typeface="Calibri"/>
                          <a:ea typeface="Calibri"/>
                          <a:cs typeface="Calibri"/>
                          <a:sym typeface="Calibri"/>
                        </a:rPr>
                        <a:t>רווח גדול בין החלקיקים</a:t>
                      </a:r>
                      <a:endParaRPr sz="1800">
                        <a:latin typeface="Calibri"/>
                        <a:ea typeface="Calibri"/>
                        <a:cs typeface="Calibri"/>
                        <a:sym typeface="Calibri"/>
                      </a:endParaRPr>
                    </a:p>
                  </a:txBody>
                  <a:tcPr marL="91425" marR="91425" marT="91425" marB="91425"/>
                </a:tc>
                <a:tc>
                  <a:txBody>
                    <a:bodyPr/>
                    <a:lstStyle/>
                    <a:p>
                      <a:pPr marL="0" lvl="0" indent="0" algn="r" rtl="1">
                        <a:spcBef>
                          <a:spcPts val="0"/>
                        </a:spcBef>
                        <a:spcAft>
                          <a:spcPts val="0"/>
                        </a:spcAft>
                        <a:buNone/>
                      </a:pPr>
                      <a:r>
                        <a:rPr lang="en" sz="1800">
                          <a:latin typeface="Calibri"/>
                          <a:ea typeface="Calibri"/>
                          <a:cs typeface="Calibri"/>
                          <a:sym typeface="Calibri"/>
                        </a:rPr>
                        <a:t>קרובים זה לזה</a:t>
                      </a:r>
                      <a:endParaRPr sz="1800">
                        <a:latin typeface="Calibri"/>
                        <a:ea typeface="Calibri"/>
                        <a:cs typeface="Calibri"/>
                        <a:sym typeface="Calibri"/>
                      </a:endParaRPr>
                    </a:p>
                  </a:txBody>
                  <a:tcPr marL="91425" marR="91425" marT="91425" marB="91425"/>
                </a:tc>
                <a:tc>
                  <a:txBody>
                    <a:bodyPr/>
                    <a:lstStyle/>
                    <a:p>
                      <a:pPr marL="0" lvl="0" indent="0" algn="r" rtl="1">
                        <a:spcBef>
                          <a:spcPts val="0"/>
                        </a:spcBef>
                        <a:spcAft>
                          <a:spcPts val="0"/>
                        </a:spcAft>
                        <a:buClr>
                          <a:schemeClr val="dk1"/>
                        </a:buClr>
                        <a:buSzPts val="1100"/>
                        <a:buFont typeface="Arial"/>
                        <a:buNone/>
                      </a:pPr>
                      <a:r>
                        <a:rPr lang="en" sz="1800">
                          <a:solidFill>
                            <a:schemeClr val="dk1"/>
                          </a:solidFill>
                          <a:latin typeface="Calibri"/>
                          <a:ea typeface="Calibri"/>
                          <a:cs typeface="Calibri"/>
                          <a:sym typeface="Calibri"/>
                        </a:rPr>
                        <a:t>קרובים זה לזה</a:t>
                      </a:r>
                      <a:endParaRPr sz="1800">
                        <a:latin typeface="Calibri"/>
                        <a:ea typeface="Calibri"/>
                        <a:cs typeface="Calibri"/>
                        <a:sym typeface="Calibri"/>
                      </a:endParaRPr>
                    </a:p>
                  </a:txBody>
                  <a:tcPr marL="91425" marR="91425" marT="91425" marB="91425"/>
                </a:tc>
                <a:tc>
                  <a:txBody>
                    <a:bodyPr/>
                    <a:lstStyle/>
                    <a:p>
                      <a:pPr marL="0" lvl="0" indent="0" algn="r" rtl="1">
                        <a:spcBef>
                          <a:spcPts val="0"/>
                        </a:spcBef>
                        <a:spcAft>
                          <a:spcPts val="0"/>
                        </a:spcAft>
                        <a:buNone/>
                      </a:pPr>
                      <a:r>
                        <a:rPr lang="en" sz="1800" b="1">
                          <a:latin typeface="Calibri"/>
                          <a:ea typeface="Calibri"/>
                          <a:cs typeface="Calibri"/>
                          <a:sym typeface="Calibri"/>
                        </a:rPr>
                        <a:t>המרחק בין החלקיקים</a:t>
                      </a:r>
                      <a:endParaRPr sz="1800" b="1">
                        <a:latin typeface="Calibri"/>
                        <a:ea typeface="Calibri"/>
                        <a:cs typeface="Calibri"/>
                        <a:sym typeface="Calibri"/>
                      </a:endParaRPr>
                    </a:p>
                    <a:p>
                      <a:pPr marL="0" lvl="0" indent="0" algn="r" rtl="1">
                        <a:spcBef>
                          <a:spcPts val="0"/>
                        </a:spcBef>
                        <a:spcAft>
                          <a:spcPts val="0"/>
                        </a:spcAft>
                        <a:buNone/>
                      </a:pPr>
                      <a:endParaRPr sz="1800" b="1">
                        <a:latin typeface="Calibri"/>
                        <a:ea typeface="Calibri"/>
                        <a:cs typeface="Calibri"/>
                        <a:sym typeface="Calibri"/>
                      </a:endParaRPr>
                    </a:p>
                  </a:txBody>
                  <a:tcPr marL="91425" marR="91425" marT="91425" marB="91425"/>
                </a:tc>
                <a:extLst>
                  <a:ext uri="{0D108BD9-81ED-4DB2-BD59-A6C34878D82A}">
                    <a16:rowId xmlns:a16="http://schemas.microsoft.com/office/drawing/2014/main" val="10001"/>
                  </a:ext>
                </a:extLst>
              </a:tr>
              <a:tr h="885125">
                <a:tc>
                  <a:txBody>
                    <a:bodyPr/>
                    <a:lstStyle/>
                    <a:p>
                      <a:pPr marL="0" lvl="0" indent="0" algn="r" rtl="1">
                        <a:spcBef>
                          <a:spcPts val="0"/>
                        </a:spcBef>
                        <a:spcAft>
                          <a:spcPts val="0"/>
                        </a:spcAft>
                        <a:buNone/>
                      </a:pPr>
                      <a:r>
                        <a:rPr lang="en" sz="1800">
                          <a:latin typeface="Calibri"/>
                          <a:ea typeface="Calibri"/>
                          <a:cs typeface="Calibri"/>
                          <a:sym typeface="Calibri"/>
                        </a:rPr>
                        <a:t>נמצאים באי סדר </a:t>
                      </a:r>
                      <a:endParaRPr sz="1800">
                        <a:latin typeface="Calibri"/>
                        <a:ea typeface="Calibri"/>
                        <a:cs typeface="Calibri"/>
                        <a:sym typeface="Calibri"/>
                      </a:endParaRPr>
                    </a:p>
                  </a:txBody>
                  <a:tcPr marL="91425" marR="91425" marT="91425" marB="91425"/>
                </a:tc>
                <a:tc>
                  <a:txBody>
                    <a:bodyPr/>
                    <a:lstStyle/>
                    <a:p>
                      <a:pPr marL="0" lvl="0" indent="0" algn="r" rtl="1">
                        <a:spcBef>
                          <a:spcPts val="0"/>
                        </a:spcBef>
                        <a:spcAft>
                          <a:spcPts val="0"/>
                        </a:spcAft>
                        <a:buNone/>
                      </a:pPr>
                      <a:r>
                        <a:rPr lang="en" sz="1800">
                          <a:latin typeface="Calibri"/>
                          <a:ea typeface="Calibri"/>
                          <a:cs typeface="Calibri"/>
                          <a:sym typeface="Calibri"/>
                        </a:rPr>
                        <a:t>אינם מסודרים</a:t>
                      </a:r>
                      <a:endParaRPr sz="1800">
                        <a:latin typeface="Calibri"/>
                        <a:ea typeface="Calibri"/>
                        <a:cs typeface="Calibri"/>
                        <a:sym typeface="Calibri"/>
                      </a:endParaRPr>
                    </a:p>
                  </a:txBody>
                  <a:tcPr marL="91425" marR="91425" marT="91425" marB="91425"/>
                </a:tc>
                <a:tc>
                  <a:txBody>
                    <a:bodyPr/>
                    <a:lstStyle/>
                    <a:p>
                      <a:pPr marL="0" lvl="0" indent="0" algn="r" rtl="1">
                        <a:spcBef>
                          <a:spcPts val="0"/>
                        </a:spcBef>
                        <a:spcAft>
                          <a:spcPts val="0"/>
                        </a:spcAft>
                        <a:buNone/>
                      </a:pPr>
                      <a:r>
                        <a:rPr lang="en" sz="1800">
                          <a:latin typeface="Calibri"/>
                          <a:ea typeface="Calibri"/>
                          <a:cs typeface="Calibri"/>
                          <a:sym typeface="Calibri"/>
                        </a:rPr>
                        <a:t>מסודרים במבנה מאורגן במקומות קבועים</a:t>
                      </a:r>
                      <a:br>
                        <a:rPr lang="en" sz="1800">
                          <a:latin typeface="Calibri"/>
                          <a:ea typeface="Calibri"/>
                          <a:cs typeface="Calibri"/>
                          <a:sym typeface="Calibri"/>
                        </a:rPr>
                      </a:br>
                      <a:endParaRPr sz="1800">
                        <a:latin typeface="Calibri"/>
                        <a:ea typeface="Calibri"/>
                        <a:cs typeface="Calibri"/>
                        <a:sym typeface="Calibri"/>
                      </a:endParaRPr>
                    </a:p>
                  </a:txBody>
                  <a:tcPr marL="91425" marR="91425" marT="91425" marB="91425"/>
                </a:tc>
                <a:tc>
                  <a:txBody>
                    <a:bodyPr/>
                    <a:lstStyle/>
                    <a:p>
                      <a:pPr marL="0" lvl="0" indent="0" algn="r" rtl="1">
                        <a:spcBef>
                          <a:spcPts val="0"/>
                        </a:spcBef>
                        <a:spcAft>
                          <a:spcPts val="0"/>
                        </a:spcAft>
                        <a:buNone/>
                      </a:pPr>
                      <a:r>
                        <a:rPr lang="en" sz="1800" b="1">
                          <a:latin typeface="Calibri"/>
                          <a:ea typeface="Calibri"/>
                          <a:cs typeface="Calibri"/>
                          <a:sym typeface="Calibri"/>
                        </a:rPr>
                        <a:t>אופן הסידור של החלקיקים</a:t>
                      </a:r>
                      <a:endParaRPr sz="1800" b="1">
                        <a:latin typeface="Calibri"/>
                        <a:ea typeface="Calibri"/>
                        <a:cs typeface="Calibri"/>
                        <a:sym typeface="Calibri"/>
                      </a:endParaRPr>
                    </a:p>
                  </a:txBody>
                  <a:tcPr marL="91425" marR="91425" marT="91425" marB="91425"/>
                </a:tc>
                <a:extLst>
                  <a:ext uri="{0D108BD9-81ED-4DB2-BD59-A6C34878D82A}">
                    <a16:rowId xmlns:a16="http://schemas.microsoft.com/office/drawing/2014/main" val="10002"/>
                  </a:ext>
                </a:extLst>
              </a:tr>
              <a:tr h="796625">
                <a:tc>
                  <a:txBody>
                    <a:bodyPr/>
                    <a:lstStyle/>
                    <a:p>
                      <a:pPr marL="0" lvl="0" indent="0" algn="r" rtl="1">
                        <a:spcBef>
                          <a:spcPts val="0"/>
                        </a:spcBef>
                        <a:spcAft>
                          <a:spcPts val="0"/>
                        </a:spcAft>
                        <a:buNone/>
                      </a:pPr>
                      <a:r>
                        <a:rPr lang="en" sz="1800">
                          <a:solidFill>
                            <a:schemeClr val="dk1"/>
                          </a:solidFill>
                          <a:latin typeface="Calibri"/>
                          <a:ea typeface="Calibri"/>
                          <a:cs typeface="Calibri"/>
                          <a:sym typeface="Calibri"/>
                        </a:rPr>
                        <a:t>נעים בחופשיות על קו ישר עד להתנגשות</a:t>
                      </a:r>
                      <a:endParaRPr sz="1800">
                        <a:latin typeface="Calibri"/>
                        <a:ea typeface="Calibri"/>
                        <a:cs typeface="Calibri"/>
                        <a:sym typeface="Calibri"/>
                      </a:endParaRPr>
                    </a:p>
                  </a:txBody>
                  <a:tcPr marL="91425" marR="91425" marT="91425" marB="91425"/>
                </a:tc>
                <a:tc>
                  <a:txBody>
                    <a:bodyPr/>
                    <a:lstStyle/>
                    <a:p>
                      <a:pPr marL="0" lvl="0" indent="0" algn="r" rtl="1">
                        <a:spcBef>
                          <a:spcPts val="0"/>
                        </a:spcBef>
                        <a:spcAft>
                          <a:spcPts val="0"/>
                        </a:spcAft>
                        <a:buNone/>
                      </a:pPr>
                      <a:r>
                        <a:rPr lang="en" sz="1800">
                          <a:latin typeface="Calibri"/>
                          <a:ea typeface="Calibri"/>
                          <a:cs typeface="Calibri"/>
                          <a:sym typeface="Calibri"/>
                        </a:rPr>
                        <a:t>משנים את מיקומם: </a:t>
                      </a:r>
                      <a:br>
                        <a:rPr lang="en" sz="1800">
                          <a:latin typeface="Calibri"/>
                          <a:ea typeface="Calibri"/>
                          <a:cs typeface="Calibri"/>
                          <a:sym typeface="Calibri"/>
                        </a:rPr>
                      </a:br>
                      <a:r>
                        <a:rPr lang="en" sz="1800">
                          <a:latin typeface="Calibri"/>
                          <a:ea typeface="Calibri"/>
                          <a:cs typeface="Calibri"/>
                          <a:sym typeface="Calibri"/>
                        </a:rPr>
                        <a:t>נעים ומחליקים זה על זה</a:t>
                      </a:r>
                      <a:endParaRPr sz="1800">
                        <a:latin typeface="Calibri"/>
                        <a:ea typeface="Calibri"/>
                        <a:cs typeface="Calibri"/>
                        <a:sym typeface="Calibri"/>
                      </a:endParaRPr>
                    </a:p>
                  </a:txBody>
                  <a:tcPr marL="91425" marR="91425" marT="91425" marB="91425"/>
                </a:tc>
                <a:tc>
                  <a:txBody>
                    <a:bodyPr/>
                    <a:lstStyle/>
                    <a:p>
                      <a:pPr marL="0" lvl="0" indent="0" algn="r" rtl="1">
                        <a:spcBef>
                          <a:spcPts val="0"/>
                        </a:spcBef>
                        <a:spcAft>
                          <a:spcPts val="0"/>
                        </a:spcAft>
                        <a:buNone/>
                      </a:pPr>
                      <a:r>
                        <a:rPr lang="en" sz="1800">
                          <a:latin typeface="Calibri"/>
                          <a:ea typeface="Calibri"/>
                          <a:cs typeface="Calibri"/>
                          <a:sym typeface="Calibri"/>
                        </a:rPr>
                        <a:t>נעים במקום</a:t>
                      </a:r>
                      <a:br>
                        <a:rPr lang="en" sz="1800">
                          <a:latin typeface="Calibri"/>
                          <a:ea typeface="Calibri"/>
                          <a:cs typeface="Calibri"/>
                          <a:sym typeface="Calibri"/>
                        </a:rPr>
                      </a:br>
                      <a:r>
                        <a:rPr lang="en" sz="1800">
                          <a:latin typeface="Calibri"/>
                          <a:ea typeface="Calibri"/>
                          <a:cs typeface="Calibri"/>
                          <a:sym typeface="Calibri"/>
                        </a:rPr>
                        <a:t>תנועה תנודתית בלבד</a:t>
                      </a:r>
                      <a:br>
                        <a:rPr lang="en" sz="1800">
                          <a:latin typeface="Calibri"/>
                          <a:ea typeface="Calibri"/>
                          <a:cs typeface="Calibri"/>
                          <a:sym typeface="Calibri"/>
                        </a:rPr>
                      </a:br>
                      <a:r>
                        <a:rPr lang="en" sz="1800">
                          <a:latin typeface="Calibri"/>
                          <a:ea typeface="Calibri"/>
                          <a:cs typeface="Calibri"/>
                          <a:sym typeface="Calibri"/>
                        </a:rPr>
                        <a:t> </a:t>
                      </a:r>
                      <a:endParaRPr sz="1800">
                        <a:latin typeface="Calibri"/>
                        <a:ea typeface="Calibri"/>
                        <a:cs typeface="Calibri"/>
                        <a:sym typeface="Calibri"/>
                      </a:endParaRPr>
                    </a:p>
                  </a:txBody>
                  <a:tcPr marL="91425" marR="91425" marT="91425" marB="91425"/>
                </a:tc>
                <a:tc>
                  <a:txBody>
                    <a:bodyPr/>
                    <a:lstStyle/>
                    <a:p>
                      <a:pPr marL="0" lvl="0" indent="0" algn="r" rtl="1">
                        <a:spcBef>
                          <a:spcPts val="0"/>
                        </a:spcBef>
                        <a:spcAft>
                          <a:spcPts val="0"/>
                        </a:spcAft>
                        <a:buNone/>
                      </a:pPr>
                      <a:r>
                        <a:rPr lang="en" sz="1800" b="1" dirty="0">
                          <a:latin typeface="Calibri"/>
                          <a:ea typeface="Calibri"/>
                          <a:cs typeface="Calibri"/>
                          <a:sym typeface="Calibri"/>
                        </a:rPr>
                        <a:t>תנועת החלקיקים </a:t>
                      </a:r>
                      <a:endParaRPr lang="he-IL" sz="1800" b="1" dirty="0">
                        <a:latin typeface="Calibri"/>
                        <a:ea typeface="Calibri"/>
                        <a:cs typeface="Calibri"/>
                        <a:sym typeface="Calibri"/>
                      </a:endParaRPr>
                    </a:p>
                    <a:p>
                      <a:pPr marL="0" lvl="0" indent="0" algn="r" rtl="1">
                        <a:spcBef>
                          <a:spcPts val="0"/>
                        </a:spcBef>
                        <a:spcAft>
                          <a:spcPts val="0"/>
                        </a:spcAft>
                        <a:buNone/>
                      </a:pPr>
                      <a:r>
                        <a:rPr lang="he-IL" sz="1800" b="1" dirty="0">
                          <a:latin typeface="Calibri"/>
                          <a:ea typeface="Calibri"/>
                          <a:cs typeface="Calibri"/>
                          <a:sym typeface="Calibri"/>
                        </a:rPr>
                        <a:t>(</a:t>
                      </a:r>
                      <a:r>
                        <a:rPr lang="en" sz="1800" b="1" dirty="0">
                          <a:latin typeface="Calibri"/>
                          <a:ea typeface="Calibri"/>
                          <a:cs typeface="Calibri"/>
                          <a:sym typeface="Calibri"/>
                        </a:rPr>
                        <a:t>אופן התנועה ומהירות התנועה</a:t>
                      </a:r>
                      <a:r>
                        <a:rPr lang="he-IL" sz="1800" b="1" dirty="0">
                          <a:latin typeface="Calibri"/>
                          <a:ea typeface="Calibri"/>
                          <a:cs typeface="Calibri"/>
                          <a:sym typeface="Calibri"/>
                        </a:rPr>
                        <a:t>)</a:t>
                      </a:r>
                      <a:endParaRPr sz="1800" b="1" dirty="0">
                        <a:latin typeface="Calibri"/>
                        <a:ea typeface="Calibri"/>
                        <a:cs typeface="Calibri"/>
                        <a:sym typeface="Calibri"/>
                      </a:endParaRPr>
                    </a:p>
                  </a:txBody>
                  <a:tcPr marL="91425" marR="91425" marT="91425" marB="91425"/>
                </a:tc>
                <a:extLst>
                  <a:ext uri="{0D108BD9-81ED-4DB2-BD59-A6C34878D82A}">
                    <a16:rowId xmlns:a16="http://schemas.microsoft.com/office/drawing/2014/main" val="10003"/>
                  </a:ext>
                </a:extLst>
              </a:tr>
              <a:tr h="649100">
                <a:tc>
                  <a:txBody>
                    <a:bodyPr/>
                    <a:lstStyle/>
                    <a:p>
                      <a:pPr marL="0" lvl="0" indent="0" algn="r" rtl="1">
                        <a:spcBef>
                          <a:spcPts val="0"/>
                        </a:spcBef>
                        <a:spcAft>
                          <a:spcPts val="0"/>
                        </a:spcAft>
                        <a:buNone/>
                      </a:pPr>
                      <a:r>
                        <a:rPr lang="en" sz="1800" dirty="0">
                          <a:latin typeface="Calibri"/>
                          <a:ea typeface="Calibri"/>
                          <a:cs typeface="Calibri"/>
                          <a:sym typeface="Calibri"/>
                        </a:rPr>
                        <a:t>חלשים מאוד </a:t>
                      </a:r>
                      <a:r>
                        <a:rPr lang="he-IL" sz="1800" dirty="0">
                          <a:latin typeface="Calibri"/>
                          <a:ea typeface="Calibri"/>
                          <a:cs typeface="Calibri"/>
                          <a:sym typeface="Calibri"/>
                        </a:rPr>
                        <a:t>(</a:t>
                      </a:r>
                      <a:r>
                        <a:rPr lang="en" sz="1800" dirty="0">
                          <a:latin typeface="Calibri"/>
                          <a:ea typeface="Calibri"/>
                          <a:cs typeface="Calibri"/>
                          <a:sym typeface="Calibri"/>
                        </a:rPr>
                        <a:t>עד זניחים</a:t>
                      </a:r>
                      <a:r>
                        <a:rPr lang="he-IL" sz="1800" dirty="0">
                          <a:latin typeface="Calibri"/>
                          <a:ea typeface="Calibri"/>
                          <a:cs typeface="Calibri"/>
                          <a:sym typeface="Calibri"/>
                        </a:rPr>
                        <a:t>)</a:t>
                      </a:r>
                      <a:endParaRPr sz="1800" dirty="0">
                        <a:latin typeface="Calibri"/>
                        <a:ea typeface="Calibri"/>
                        <a:cs typeface="Calibri"/>
                        <a:sym typeface="Calibri"/>
                      </a:endParaRPr>
                    </a:p>
                  </a:txBody>
                  <a:tcPr marL="91425" marR="91425" marT="91425" marB="91425"/>
                </a:tc>
                <a:tc>
                  <a:txBody>
                    <a:bodyPr/>
                    <a:lstStyle/>
                    <a:p>
                      <a:pPr marL="0" lvl="0" indent="0" algn="r" rtl="1">
                        <a:spcBef>
                          <a:spcPts val="0"/>
                        </a:spcBef>
                        <a:spcAft>
                          <a:spcPts val="0"/>
                        </a:spcAft>
                        <a:buNone/>
                      </a:pPr>
                      <a:r>
                        <a:rPr lang="en" sz="1800" dirty="0">
                          <a:latin typeface="Calibri"/>
                          <a:ea typeface="Calibri"/>
                          <a:cs typeface="Calibri"/>
                          <a:sym typeface="Calibri"/>
                        </a:rPr>
                        <a:t>חזקים </a:t>
                      </a:r>
                      <a:r>
                        <a:rPr lang="he-IL" sz="1800" dirty="0">
                          <a:latin typeface="Calibri"/>
                          <a:ea typeface="Calibri"/>
                          <a:cs typeface="Calibri"/>
                          <a:sym typeface="Calibri"/>
                        </a:rPr>
                        <a:t>(</a:t>
                      </a:r>
                      <a:r>
                        <a:rPr lang="en" sz="1800" dirty="0">
                          <a:latin typeface="Calibri"/>
                          <a:ea typeface="Calibri"/>
                          <a:cs typeface="Calibri"/>
                          <a:sym typeface="Calibri"/>
                        </a:rPr>
                        <a:t>קצת פחות מאשר במוצק</a:t>
                      </a:r>
                      <a:r>
                        <a:rPr lang="he-IL" sz="1800" dirty="0">
                          <a:latin typeface="Calibri"/>
                          <a:ea typeface="Calibri"/>
                          <a:cs typeface="Calibri"/>
                          <a:sym typeface="Calibri"/>
                        </a:rPr>
                        <a:t>)</a:t>
                      </a:r>
                      <a:endParaRPr sz="1800" dirty="0">
                        <a:latin typeface="Calibri"/>
                        <a:ea typeface="Calibri"/>
                        <a:cs typeface="Calibri"/>
                        <a:sym typeface="Calibri"/>
                      </a:endParaRPr>
                    </a:p>
                  </a:txBody>
                  <a:tcPr marL="91425" marR="91425" marT="91425" marB="91425"/>
                </a:tc>
                <a:tc>
                  <a:txBody>
                    <a:bodyPr/>
                    <a:lstStyle/>
                    <a:p>
                      <a:pPr marL="0" lvl="0" indent="0" algn="r" rtl="1">
                        <a:spcBef>
                          <a:spcPts val="0"/>
                        </a:spcBef>
                        <a:spcAft>
                          <a:spcPts val="0"/>
                        </a:spcAft>
                        <a:buNone/>
                      </a:pPr>
                      <a:r>
                        <a:rPr lang="en" sz="1800" dirty="0">
                          <a:latin typeface="Calibri"/>
                          <a:ea typeface="Calibri"/>
                          <a:cs typeface="Calibri"/>
                          <a:sym typeface="Calibri"/>
                        </a:rPr>
                        <a:t>חזקים</a:t>
                      </a:r>
                      <a:endParaRPr sz="1800" dirty="0">
                        <a:latin typeface="Calibri"/>
                        <a:ea typeface="Calibri"/>
                        <a:cs typeface="Calibri"/>
                        <a:sym typeface="Calibri"/>
                      </a:endParaRPr>
                    </a:p>
                  </a:txBody>
                  <a:tcPr marL="91425" marR="91425" marT="91425" marB="91425"/>
                </a:tc>
                <a:tc>
                  <a:txBody>
                    <a:bodyPr/>
                    <a:lstStyle/>
                    <a:p>
                      <a:pPr marL="0" lvl="0" indent="0" algn="r" rtl="1">
                        <a:spcBef>
                          <a:spcPts val="0"/>
                        </a:spcBef>
                        <a:spcAft>
                          <a:spcPts val="0"/>
                        </a:spcAft>
                        <a:buNone/>
                      </a:pPr>
                      <a:r>
                        <a:rPr lang="en" sz="1800" b="1" dirty="0">
                          <a:latin typeface="Calibri"/>
                          <a:ea typeface="Calibri"/>
                          <a:cs typeface="Calibri"/>
                          <a:sym typeface="Calibri"/>
                        </a:rPr>
                        <a:t>כוחות המשיכה הפועלים בין החלקיקים</a:t>
                      </a:r>
                      <a:endParaRPr sz="1800" b="1" dirty="0">
                        <a:latin typeface="Calibri"/>
                        <a:ea typeface="Calibri"/>
                        <a:cs typeface="Calibri"/>
                        <a:sym typeface="Calibri"/>
                      </a:endParaRPr>
                    </a:p>
                  </a:txBody>
                  <a:tcPr marL="91425" marR="91425" marT="91425" marB="91425"/>
                </a:tc>
                <a:extLst>
                  <a:ext uri="{0D108BD9-81ED-4DB2-BD59-A6C34878D82A}">
                    <a16:rowId xmlns:a16="http://schemas.microsoft.com/office/drawing/2014/main" val="10004"/>
                  </a:ext>
                </a:extLst>
              </a:tr>
            </a:tbl>
          </a:graphicData>
        </a:graphic>
      </p:graphicFrame>
      <p:sp>
        <p:nvSpPr>
          <p:cNvPr id="432" name="Google Shape;432;p62"/>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2.2</a:t>
            </a:r>
            <a:endParaRPr sz="1200" b="1"/>
          </a:p>
        </p:txBody>
      </p:sp>
      <p:sp>
        <p:nvSpPr>
          <p:cNvPr id="433" name="Google Shape;433;p62"/>
          <p:cNvSpPr txBox="1">
            <a:spLocks noGrp="1"/>
          </p:cNvSpPr>
          <p:nvPr>
            <p:ph type="sldNum" idx="12"/>
          </p:nvPr>
        </p:nvSpPr>
        <p:spPr>
          <a:xfrm>
            <a:off x="8556775" y="4907575"/>
            <a:ext cx="486900" cy="235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300"/>
              <a:buFont typeface="Arial"/>
              <a:buNone/>
            </a:pPr>
            <a:fld id="{00000000-1234-1234-1234-123412341234}" type="slidenum">
              <a:rPr lang="en" sz="1000">
                <a:solidFill>
                  <a:schemeClr val="lt1"/>
                </a:solidFill>
                <a:latin typeface="Calibri"/>
                <a:ea typeface="Calibri"/>
                <a:cs typeface="Calibri"/>
                <a:sym typeface="Calibri"/>
              </a:rPr>
              <a:t>21</a:t>
            </a:fld>
            <a:endParaRPr sz="1000">
              <a:solidFill>
                <a:schemeClr val="lt1"/>
              </a:solidFill>
              <a:latin typeface="Calibri"/>
              <a:ea typeface="Calibri"/>
              <a:cs typeface="Calibri"/>
              <a:sym typeface="Calibri"/>
            </a:endParaRPr>
          </a:p>
        </p:txBody>
      </p:sp>
      <p:pic>
        <p:nvPicPr>
          <p:cNvPr id="3" name="תמונה 2" descr="תמונה שמכילה טקסט, צילום מסך, כחול מג&amp;#39;ורלי, קו&#10;&#10;התיאור נוצר באופן אוטומטי">
            <a:extLst>
              <a:ext uri="{FF2B5EF4-FFF2-40B4-BE49-F238E27FC236}">
                <a16:creationId xmlns:a16="http://schemas.microsoft.com/office/drawing/2014/main" id="{D9D4E317-E117-E493-F4D8-97EB9336AD3C}"/>
              </a:ext>
            </a:extLst>
          </p:cNvPr>
          <p:cNvPicPr>
            <a:picLocks noChangeAspect="1"/>
          </p:cNvPicPr>
          <p:nvPr/>
        </p:nvPicPr>
        <p:blipFill rotWithShape="1">
          <a:blip r:embed="rId3"/>
          <a:srcRect l="50164" t="18942" r="25000" b="24611"/>
          <a:stretch/>
        </p:blipFill>
        <p:spPr>
          <a:xfrm>
            <a:off x="296570" y="692843"/>
            <a:ext cx="480839" cy="650995"/>
          </a:xfrm>
          <a:prstGeom prst="rect">
            <a:avLst/>
          </a:prstGeom>
        </p:spPr>
      </p:pic>
      <p:pic>
        <p:nvPicPr>
          <p:cNvPr id="5" name="תמונה 4" descr="תמונה שמכילה טקסט, צילום מסך, כחול מג&amp;#39;ורלי, קו&#10;&#10;התיאור נוצר באופן אוטומטי">
            <a:extLst>
              <a:ext uri="{FF2B5EF4-FFF2-40B4-BE49-F238E27FC236}">
                <a16:creationId xmlns:a16="http://schemas.microsoft.com/office/drawing/2014/main" id="{4DE3BC94-E1C8-9596-C619-8FEF986533A1}"/>
              </a:ext>
            </a:extLst>
          </p:cNvPr>
          <p:cNvPicPr>
            <a:picLocks noChangeAspect="1"/>
          </p:cNvPicPr>
          <p:nvPr/>
        </p:nvPicPr>
        <p:blipFill rotWithShape="1">
          <a:blip r:embed="rId3"/>
          <a:srcRect l="24959" t="23719" r="50246" b="24748"/>
          <a:stretch/>
        </p:blipFill>
        <p:spPr>
          <a:xfrm>
            <a:off x="2454169" y="695986"/>
            <a:ext cx="562149" cy="643006"/>
          </a:xfrm>
          <a:prstGeom prst="rect">
            <a:avLst/>
          </a:prstGeom>
        </p:spPr>
      </p:pic>
      <p:pic>
        <p:nvPicPr>
          <p:cNvPr id="7" name="תמונה 6" descr="תמונה שמכילה טקסט, צילום מסך, כחול מג&amp;#39;ורלי, קו&#10;&#10;התיאור נוצר באופן אוטומטי">
            <a:extLst>
              <a:ext uri="{FF2B5EF4-FFF2-40B4-BE49-F238E27FC236}">
                <a16:creationId xmlns:a16="http://schemas.microsoft.com/office/drawing/2014/main" id="{E6EAE4BC-EB64-79C3-5D98-2F13C5ADA011}"/>
              </a:ext>
            </a:extLst>
          </p:cNvPr>
          <p:cNvPicPr>
            <a:picLocks noChangeAspect="1"/>
          </p:cNvPicPr>
          <p:nvPr/>
        </p:nvPicPr>
        <p:blipFill rotWithShape="1">
          <a:blip r:embed="rId3"/>
          <a:srcRect l="1316" t="23398" r="73849" b="23677"/>
          <a:stretch/>
        </p:blipFill>
        <p:spPr>
          <a:xfrm>
            <a:off x="4814409" y="695986"/>
            <a:ext cx="553591" cy="64942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63"/>
          <p:cNvSpPr txBox="1"/>
          <p:nvPr/>
        </p:nvSpPr>
        <p:spPr>
          <a:xfrm>
            <a:off x="-8175" y="74125"/>
            <a:ext cx="8405700" cy="738900"/>
          </a:xfrm>
          <a:prstGeom prst="rect">
            <a:avLst/>
          </a:prstGeom>
          <a:noFill/>
          <a:ln>
            <a:noFill/>
          </a:ln>
        </p:spPr>
        <p:txBody>
          <a:bodyPr spcFirstLastPara="1" wrap="square" lIns="91425" tIns="91425" rIns="91425" bIns="91425" anchor="ctr" anchorCtr="0">
            <a:spAutoFit/>
          </a:bodyPr>
          <a:lstStyle/>
          <a:p>
            <a:pPr marL="0" marR="0" lvl="0" indent="0" algn="r" rtl="1">
              <a:lnSpc>
                <a:spcPct val="100000"/>
              </a:lnSpc>
              <a:spcBef>
                <a:spcPts val="0"/>
              </a:spcBef>
              <a:spcAft>
                <a:spcPts val="0"/>
              </a:spcAft>
              <a:buNone/>
            </a:pPr>
            <a:r>
              <a:rPr lang="en" sz="3600">
                <a:solidFill>
                  <a:schemeClr val="lt1"/>
                </a:solidFill>
                <a:latin typeface="Calibri"/>
                <a:ea typeface="Calibri"/>
                <a:cs typeface="Calibri"/>
                <a:sym typeface="Calibri"/>
              </a:rPr>
              <a:t>שינויים</a:t>
            </a:r>
            <a:r>
              <a:rPr lang="en" sz="3600" b="1" i="0" u="none" strike="noStrike" cap="none">
                <a:solidFill>
                  <a:schemeClr val="accent4"/>
                </a:solidFill>
                <a:latin typeface="Calibri"/>
                <a:ea typeface="Calibri"/>
                <a:cs typeface="Calibri"/>
                <a:sym typeface="Calibri"/>
              </a:rPr>
              <a:t> </a:t>
            </a:r>
            <a:r>
              <a:rPr lang="en" sz="3600">
                <a:solidFill>
                  <a:schemeClr val="lt1"/>
                </a:solidFill>
                <a:latin typeface="Calibri"/>
                <a:ea typeface="Calibri"/>
                <a:cs typeface="Calibri"/>
                <a:sym typeface="Calibri"/>
              </a:rPr>
              <a:t>במצב</a:t>
            </a:r>
            <a:r>
              <a:rPr lang="en" sz="3600" b="1" i="0" u="none" strike="noStrike" cap="none">
                <a:solidFill>
                  <a:schemeClr val="accent4"/>
                </a:solidFill>
                <a:latin typeface="Calibri"/>
                <a:ea typeface="Calibri"/>
                <a:cs typeface="Calibri"/>
                <a:sym typeface="Calibri"/>
              </a:rPr>
              <a:t> </a:t>
            </a:r>
            <a:r>
              <a:rPr lang="en" sz="3600">
                <a:solidFill>
                  <a:schemeClr val="lt1"/>
                </a:solidFill>
                <a:latin typeface="Calibri"/>
                <a:ea typeface="Calibri"/>
                <a:cs typeface="Calibri"/>
                <a:sym typeface="Calibri"/>
              </a:rPr>
              <a:t>הצבירה</a:t>
            </a:r>
            <a:endParaRPr sz="3600">
              <a:latin typeface="Calibri"/>
              <a:ea typeface="Calibri"/>
              <a:cs typeface="Calibri"/>
              <a:sym typeface="Calibri"/>
            </a:endParaRPr>
          </a:p>
        </p:txBody>
      </p:sp>
      <p:sp>
        <p:nvSpPr>
          <p:cNvPr id="442" name="Google Shape;442;p63"/>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2.2</a:t>
            </a:r>
            <a:endParaRPr sz="1200" b="1"/>
          </a:p>
        </p:txBody>
      </p:sp>
      <p:sp>
        <p:nvSpPr>
          <p:cNvPr id="443" name="Google Shape;443;p63"/>
          <p:cNvSpPr txBox="1">
            <a:spLocks noGrp="1"/>
          </p:cNvSpPr>
          <p:nvPr>
            <p:ph type="sldNum" idx="12"/>
          </p:nvPr>
        </p:nvSpPr>
        <p:spPr>
          <a:xfrm>
            <a:off x="8556775" y="4907575"/>
            <a:ext cx="486900" cy="235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sz="1000">
                <a:solidFill>
                  <a:schemeClr val="lt1"/>
                </a:solidFill>
                <a:latin typeface="Calibri"/>
                <a:ea typeface="Calibri"/>
                <a:cs typeface="Calibri"/>
                <a:sym typeface="Calibri"/>
              </a:rPr>
              <a:t>22</a:t>
            </a:fld>
            <a:endParaRPr sz="1000">
              <a:solidFill>
                <a:schemeClr val="lt1"/>
              </a:solidFill>
              <a:latin typeface="Calibri"/>
              <a:ea typeface="Calibri"/>
              <a:cs typeface="Calibri"/>
              <a:sym typeface="Calibri"/>
            </a:endParaRPr>
          </a:p>
        </p:txBody>
      </p:sp>
      <p:pic>
        <p:nvPicPr>
          <p:cNvPr id="444" name="Google Shape;444;p6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709200" y="784375"/>
            <a:ext cx="5580452" cy="40136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64"/>
          <p:cNvSpPr/>
          <p:nvPr/>
        </p:nvSpPr>
        <p:spPr>
          <a:xfrm>
            <a:off x="33625" y="3662150"/>
            <a:ext cx="3713400" cy="876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50" name="Google Shape;450;p64"/>
          <p:cNvSpPr txBox="1">
            <a:spLocks noGrp="1"/>
          </p:cNvSpPr>
          <p:nvPr>
            <p:ph type="body" idx="1"/>
          </p:nvPr>
        </p:nvSpPr>
        <p:spPr>
          <a:xfrm>
            <a:off x="3430725" y="826325"/>
            <a:ext cx="5560800" cy="3866700"/>
          </a:xfrm>
          <a:prstGeom prst="rect">
            <a:avLst/>
          </a:prstGeom>
          <a:effectLst/>
        </p:spPr>
        <p:txBody>
          <a:bodyPr spcFirstLastPara="1" wrap="square" lIns="91425" tIns="91425" rIns="91425" bIns="91425" anchor="t" anchorCtr="0">
            <a:noAutofit/>
          </a:bodyPr>
          <a:lstStyle/>
          <a:p>
            <a:pPr marL="0" lvl="0" indent="0" algn="r" rtl="1">
              <a:lnSpc>
                <a:spcPct val="95000"/>
              </a:lnSpc>
              <a:spcBef>
                <a:spcPts val="0"/>
              </a:spcBef>
              <a:spcAft>
                <a:spcPts val="0"/>
              </a:spcAft>
              <a:buSzPts val="688"/>
              <a:buNone/>
            </a:pPr>
            <a:r>
              <a:rPr lang="en" sz="2800" u="sng">
                <a:solidFill>
                  <a:schemeClr val="dk1"/>
                </a:solidFill>
              </a:rPr>
              <a:t>תהליך התכת קרחונים:</a:t>
            </a:r>
            <a:endParaRPr sz="2800" u="sng">
              <a:solidFill>
                <a:schemeClr val="dk1"/>
              </a:solidFill>
            </a:endParaRPr>
          </a:p>
          <a:p>
            <a:pPr marL="457200" lvl="0" indent="-406400" algn="r" rtl="1">
              <a:lnSpc>
                <a:spcPct val="95000"/>
              </a:lnSpc>
              <a:spcBef>
                <a:spcPts val="1200"/>
              </a:spcBef>
              <a:spcAft>
                <a:spcPts val="0"/>
              </a:spcAft>
              <a:buClr>
                <a:schemeClr val="dk1"/>
              </a:buClr>
              <a:buSzPts val="2800"/>
              <a:buChar char="-"/>
            </a:pPr>
            <a:r>
              <a:rPr lang="en" sz="2800">
                <a:solidFill>
                  <a:schemeClr val="dk1"/>
                </a:solidFill>
              </a:rPr>
              <a:t>טמפרטורת הסביבה עולה</a:t>
            </a:r>
            <a:endParaRPr sz="2800">
              <a:solidFill>
                <a:schemeClr val="dk1"/>
              </a:solidFill>
            </a:endParaRPr>
          </a:p>
          <a:p>
            <a:pPr marL="457200" lvl="0" indent="-406400" algn="r" rtl="1">
              <a:lnSpc>
                <a:spcPct val="95000"/>
              </a:lnSpc>
              <a:spcBef>
                <a:spcPts val="0"/>
              </a:spcBef>
              <a:spcAft>
                <a:spcPts val="0"/>
              </a:spcAft>
              <a:buClr>
                <a:schemeClr val="dk1"/>
              </a:buClr>
              <a:buSzPts val="2800"/>
              <a:buChar char="-"/>
            </a:pPr>
            <a:r>
              <a:rPr lang="en" sz="2800">
                <a:solidFill>
                  <a:schemeClr val="dk1"/>
                </a:solidFill>
              </a:rPr>
              <a:t>החלקיקים מקבלים אנרגיית חום ונעים מהר יותר עד לטמפרטורה של נקודת ההיתוך.</a:t>
            </a:r>
            <a:endParaRPr sz="2800">
              <a:solidFill>
                <a:schemeClr val="dk1"/>
              </a:solidFill>
            </a:endParaRPr>
          </a:p>
          <a:p>
            <a:pPr marL="457200" lvl="0" indent="-406400" algn="r" rtl="1">
              <a:lnSpc>
                <a:spcPct val="95000"/>
              </a:lnSpc>
              <a:spcBef>
                <a:spcPts val="0"/>
              </a:spcBef>
              <a:spcAft>
                <a:spcPts val="0"/>
              </a:spcAft>
              <a:buClr>
                <a:schemeClr val="dk1"/>
              </a:buClr>
              <a:buSzPts val="2800"/>
              <a:buChar char="-"/>
            </a:pPr>
            <a:r>
              <a:rPr lang="en" sz="2800">
                <a:solidFill>
                  <a:schemeClr val="dk1"/>
                </a:solidFill>
              </a:rPr>
              <a:t>בטמפ' ההיתוך מהירות החלקיקים נשארת קבועה.</a:t>
            </a:r>
            <a:endParaRPr sz="2800">
              <a:solidFill>
                <a:schemeClr val="dk1"/>
              </a:solidFill>
            </a:endParaRPr>
          </a:p>
          <a:p>
            <a:pPr marL="457200" lvl="0" indent="-406400" algn="r" rtl="1">
              <a:lnSpc>
                <a:spcPct val="95000"/>
              </a:lnSpc>
              <a:spcBef>
                <a:spcPts val="0"/>
              </a:spcBef>
              <a:spcAft>
                <a:spcPts val="0"/>
              </a:spcAft>
              <a:buClr>
                <a:schemeClr val="dk1"/>
              </a:buClr>
              <a:buSzPts val="2800"/>
              <a:buChar char="-"/>
            </a:pPr>
            <a:r>
              <a:rPr lang="en" sz="2800">
                <a:solidFill>
                  <a:schemeClr val="dk1"/>
                </a:solidFill>
              </a:rPr>
              <a:t>החלקיקים מתרחקים ועוברים למצב פחות מסודר של נוזל.</a:t>
            </a:r>
            <a:endParaRPr sz="2800" b="1">
              <a:solidFill>
                <a:schemeClr val="dk1"/>
              </a:solidFill>
            </a:endParaRPr>
          </a:p>
        </p:txBody>
      </p:sp>
      <p:sp>
        <p:nvSpPr>
          <p:cNvPr id="451" name="Google Shape;451;p64"/>
          <p:cNvSpPr txBox="1">
            <a:spLocks noGrp="1"/>
          </p:cNvSpPr>
          <p:nvPr>
            <p:ph type="title"/>
          </p:nvPr>
        </p:nvSpPr>
        <p:spPr>
          <a:xfrm>
            <a:off x="11992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None/>
            </a:pPr>
            <a:r>
              <a:rPr lang="en" sz="3600"/>
              <a:t>מעבר בין מצבי צבירה - התכה</a:t>
            </a:r>
            <a:endParaRPr sz="3600"/>
          </a:p>
        </p:txBody>
      </p:sp>
      <p:sp>
        <p:nvSpPr>
          <p:cNvPr id="452" name="Google Shape;452;p64"/>
          <p:cNvSpPr txBox="1"/>
          <p:nvPr/>
        </p:nvSpPr>
        <p:spPr>
          <a:xfrm>
            <a:off x="5261078" y="3193550"/>
            <a:ext cx="1371600" cy="46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Calibri"/>
              <a:ea typeface="Calibri"/>
              <a:cs typeface="Calibri"/>
              <a:sym typeface="Calibri"/>
            </a:endParaRPr>
          </a:p>
        </p:txBody>
      </p:sp>
      <p:grpSp>
        <p:nvGrpSpPr>
          <p:cNvPr id="453" name="Google Shape;453;p64"/>
          <p:cNvGrpSpPr/>
          <p:nvPr/>
        </p:nvGrpSpPr>
        <p:grpSpPr>
          <a:xfrm>
            <a:off x="-282426" y="3612540"/>
            <a:ext cx="3935891" cy="1129314"/>
            <a:chOff x="4314126" y="2442586"/>
            <a:chExt cx="3058428" cy="728214"/>
          </a:xfrm>
        </p:grpSpPr>
        <p:sp>
          <p:nvSpPr>
            <p:cNvPr id="454" name="Google Shape;454;p64"/>
            <p:cNvSpPr txBox="1"/>
            <p:nvPr/>
          </p:nvSpPr>
          <p:spPr>
            <a:xfrm>
              <a:off x="4314126" y="2530600"/>
              <a:ext cx="1280100" cy="640200"/>
            </a:xfrm>
            <a:prstGeom prst="rect">
              <a:avLst/>
            </a:prstGeom>
            <a:noFill/>
            <a:ln>
              <a:noFill/>
            </a:ln>
          </p:spPr>
          <p:txBody>
            <a:bodyPr spcFirstLastPara="1" wrap="square" lIns="91425" tIns="91425" rIns="91425" bIns="91425" anchor="t" anchorCtr="0">
              <a:noAutofit/>
            </a:bodyPr>
            <a:lstStyle/>
            <a:p>
              <a:pPr marL="0" lvl="0" indent="0" algn="ctr" rtl="1">
                <a:spcBef>
                  <a:spcPts val="0"/>
                </a:spcBef>
                <a:spcAft>
                  <a:spcPts val="0"/>
                </a:spcAft>
                <a:buNone/>
              </a:pPr>
              <a:r>
                <a:rPr lang="en" sz="2000" b="1">
                  <a:solidFill>
                    <a:schemeClr val="dk1"/>
                  </a:solidFill>
                  <a:latin typeface="Calibri"/>
                  <a:ea typeface="Calibri"/>
                  <a:cs typeface="Calibri"/>
                  <a:sym typeface="Calibri"/>
                </a:rPr>
                <a:t>קרחונים</a:t>
              </a:r>
              <a:endParaRPr sz="2000" b="1">
                <a:solidFill>
                  <a:schemeClr val="dk1"/>
                </a:solidFill>
                <a:latin typeface="Calibri"/>
                <a:ea typeface="Calibri"/>
                <a:cs typeface="Calibri"/>
                <a:sym typeface="Calibri"/>
              </a:endParaRPr>
            </a:p>
          </p:txBody>
        </p:sp>
        <p:sp>
          <p:nvSpPr>
            <p:cNvPr id="455" name="Google Shape;455;p64"/>
            <p:cNvSpPr txBox="1"/>
            <p:nvPr/>
          </p:nvSpPr>
          <p:spPr>
            <a:xfrm>
              <a:off x="6092454" y="2530600"/>
              <a:ext cx="1280100" cy="6402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sz="2000" b="1">
                  <a:solidFill>
                    <a:schemeClr val="dk1"/>
                  </a:solidFill>
                  <a:latin typeface="Calibri"/>
                  <a:ea typeface="Calibri"/>
                  <a:cs typeface="Calibri"/>
                  <a:sym typeface="Calibri"/>
                </a:rPr>
                <a:t>מים באוקיינוסים</a:t>
              </a:r>
              <a:endParaRPr sz="2000" b="1">
                <a:solidFill>
                  <a:schemeClr val="dk1"/>
                </a:solidFill>
                <a:latin typeface="Calibri"/>
                <a:ea typeface="Calibri"/>
                <a:cs typeface="Calibri"/>
                <a:sym typeface="Calibri"/>
              </a:endParaRPr>
            </a:p>
          </p:txBody>
        </p:sp>
        <p:sp>
          <p:nvSpPr>
            <p:cNvPr id="456" name="Google Shape;456;p64"/>
            <p:cNvSpPr/>
            <p:nvPr/>
          </p:nvSpPr>
          <p:spPr>
            <a:xfrm>
              <a:off x="5521577" y="2637275"/>
              <a:ext cx="754500" cy="227100"/>
            </a:xfrm>
            <a:prstGeom prst="rightArrow">
              <a:avLst>
                <a:gd name="adj1" fmla="val 50000"/>
                <a:gd name="adj2" fmla="val 50000"/>
              </a:avLst>
            </a:prstGeom>
            <a:noFill/>
            <a:ln w="9525" cap="flat" cmpd="sng">
              <a:solidFill>
                <a:srgbClr val="3C5E8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000">
                <a:latin typeface="Calibri"/>
                <a:ea typeface="Calibri"/>
                <a:cs typeface="Calibri"/>
                <a:sym typeface="Calibri"/>
              </a:endParaRPr>
            </a:p>
          </p:txBody>
        </p:sp>
        <p:sp>
          <p:nvSpPr>
            <p:cNvPr id="457" name="Google Shape;457;p64"/>
            <p:cNvSpPr txBox="1"/>
            <p:nvPr/>
          </p:nvSpPr>
          <p:spPr>
            <a:xfrm>
              <a:off x="5407277" y="2442586"/>
              <a:ext cx="754500" cy="227100"/>
            </a:xfrm>
            <a:prstGeom prst="rect">
              <a:avLst/>
            </a:prstGeom>
            <a:noFill/>
            <a:ln>
              <a:noFill/>
            </a:ln>
          </p:spPr>
          <p:txBody>
            <a:bodyPr spcFirstLastPara="1" wrap="square" lIns="91425" tIns="91425" rIns="91425" bIns="91425" anchor="ctr" anchorCtr="0">
              <a:noAutofit/>
            </a:bodyPr>
            <a:lstStyle/>
            <a:p>
              <a:pPr marL="0" lvl="0" indent="0" algn="r" rtl="1">
                <a:spcBef>
                  <a:spcPts val="0"/>
                </a:spcBef>
                <a:spcAft>
                  <a:spcPts val="0"/>
                </a:spcAft>
                <a:buNone/>
              </a:pPr>
              <a:r>
                <a:rPr lang="en" sz="2000">
                  <a:latin typeface="Calibri"/>
                  <a:ea typeface="Calibri"/>
                  <a:cs typeface="Calibri"/>
                  <a:sym typeface="Calibri"/>
                </a:rPr>
                <a:t>התכה</a:t>
              </a:r>
              <a:endParaRPr sz="2000">
                <a:latin typeface="Calibri"/>
                <a:ea typeface="Calibri"/>
                <a:cs typeface="Calibri"/>
                <a:sym typeface="Calibri"/>
              </a:endParaRPr>
            </a:p>
          </p:txBody>
        </p:sp>
      </p:grpSp>
      <p:sp>
        <p:nvSpPr>
          <p:cNvPr id="458" name="Google Shape;458;p64"/>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2.2</a:t>
            </a:r>
            <a:endParaRPr sz="1200" b="1"/>
          </a:p>
        </p:txBody>
      </p:sp>
      <p:sp>
        <p:nvSpPr>
          <p:cNvPr id="459" name="Google Shape;459;p64"/>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23</a:t>
            </a:fld>
            <a:endParaRPr/>
          </a:p>
        </p:txBody>
      </p:sp>
      <p:pic>
        <p:nvPicPr>
          <p:cNvPr id="460" name="Google Shape;460;p64"/>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33625" y="826325"/>
            <a:ext cx="3397100" cy="226417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65"/>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None/>
            </a:pPr>
            <a:r>
              <a:rPr lang="en" sz="3600"/>
              <a:t>התמצקות / קיפאון - שלג / ברד</a:t>
            </a:r>
            <a:endParaRPr sz="3600"/>
          </a:p>
        </p:txBody>
      </p:sp>
      <p:sp>
        <p:nvSpPr>
          <p:cNvPr id="466" name="Google Shape;466;p65"/>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2.2</a:t>
            </a:r>
            <a:endParaRPr sz="1200" b="1"/>
          </a:p>
        </p:txBody>
      </p:sp>
      <p:sp>
        <p:nvSpPr>
          <p:cNvPr id="467" name="Google Shape;467;p6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24</a:t>
            </a:fld>
            <a:endParaRPr/>
          </a:p>
        </p:txBody>
      </p:sp>
      <p:pic>
        <p:nvPicPr>
          <p:cNvPr id="468" name="Google Shape;468;p65"/>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12375" y="813650"/>
            <a:ext cx="3243602" cy="2070007"/>
          </a:xfrm>
          <a:prstGeom prst="rect">
            <a:avLst/>
          </a:prstGeom>
          <a:noFill/>
          <a:ln>
            <a:noFill/>
          </a:ln>
        </p:spPr>
      </p:pic>
      <p:sp>
        <p:nvSpPr>
          <p:cNvPr id="469" name="Google Shape;469;p65"/>
          <p:cNvSpPr txBox="1"/>
          <p:nvPr/>
        </p:nvSpPr>
        <p:spPr>
          <a:xfrm>
            <a:off x="290425" y="849875"/>
            <a:ext cx="2887500" cy="4617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sz="1800" b="1">
                <a:solidFill>
                  <a:schemeClr val="lt1"/>
                </a:solidFill>
                <a:latin typeface="Calibri"/>
                <a:ea typeface="Calibri"/>
                <a:cs typeface="Calibri"/>
                <a:sym typeface="Calibri"/>
              </a:rPr>
              <a:t>הרי ירושלים מכוסים בשלג</a:t>
            </a:r>
            <a:endParaRPr sz="1800" b="1">
              <a:solidFill>
                <a:schemeClr val="lt1"/>
              </a:solidFill>
              <a:latin typeface="Calibri"/>
              <a:ea typeface="Calibri"/>
              <a:cs typeface="Calibri"/>
              <a:sym typeface="Calibri"/>
            </a:endParaRPr>
          </a:p>
        </p:txBody>
      </p:sp>
      <p:pic>
        <p:nvPicPr>
          <p:cNvPr id="470" name="Google Shape;470;p65"/>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2451874" y="2686825"/>
            <a:ext cx="3634099" cy="2075400"/>
          </a:xfrm>
          <a:prstGeom prst="rect">
            <a:avLst/>
          </a:prstGeom>
          <a:noFill/>
          <a:ln>
            <a:noFill/>
          </a:ln>
        </p:spPr>
      </p:pic>
      <p:pic>
        <p:nvPicPr>
          <p:cNvPr id="471" name="Google Shape;471;p65"/>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5509075" y="813650"/>
            <a:ext cx="3243602" cy="2070000"/>
          </a:xfrm>
          <a:prstGeom prst="rect">
            <a:avLst/>
          </a:prstGeom>
          <a:noFill/>
          <a:ln>
            <a:noFill/>
          </a:ln>
        </p:spPr>
      </p:pic>
      <p:sp>
        <p:nvSpPr>
          <p:cNvPr id="472" name="Google Shape;472;p65"/>
          <p:cNvSpPr txBox="1"/>
          <p:nvPr/>
        </p:nvSpPr>
        <p:spPr>
          <a:xfrm>
            <a:off x="5687113" y="922200"/>
            <a:ext cx="2887500" cy="4617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sz="1800" b="1">
                <a:solidFill>
                  <a:schemeClr val="lt1"/>
                </a:solidFill>
                <a:latin typeface="Calibri"/>
                <a:ea typeface="Calibri"/>
                <a:cs typeface="Calibri"/>
                <a:sym typeface="Calibri"/>
              </a:rPr>
              <a:t>שלג</a:t>
            </a:r>
            <a:endParaRPr sz="1800" b="1">
              <a:solidFill>
                <a:schemeClr val="lt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Shape 476"/>
        <p:cNvGrpSpPr/>
        <p:nvPr/>
      </p:nvGrpSpPr>
      <p:grpSpPr>
        <a:xfrm>
          <a:off x="0" y="0"/>
          <a:ext cx="0" cy="0"/>
          <a:chOff x="0" y="0"/>
          <a:chExt cx="0" cy="0"/>
        </a:xfrm>
      </p:grpSpPr>
      <p:sp>
        <p:nvSpPr>
          <p:cNvPr id="477" name="Google Shape;477;p66"/>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algn="r"/>
            <a:r>
              <a:rPr lang="en" sz="3600" dirty="0"/>
              <a:t>מצב צבירה מוצק</a:t>
            </a:r>
            <a:r>
              <a:rPr lang="he-IL" sz="3600" dirty="0"/>
              <a:t>- </a:t>
            </a:r>
            <a:r>
              <a:rPr lang="en" sz="3600" dirty="0"/>
              <a:t>האנומליה של המים</a:t>
            </a:r>
            <a:r>
              <a:rPr lang="he-IL" sz="3600" dirty="0"/>
              <a:t>-</a:t>
            </a:r>
            <a:r>
              <a:rPr lang="en" sz="3600" dirty="0"/>
              <a:t> הרחבה</a:t>
            </a:r>
            <a:endParaRPr sz="3600" dirty="0"/>
          </a:p>
        </p:txBody>
      </p:sp>
      <p:sp>
        <p:nvSpPr>
          <p:cNvPr id="478" name="Google Shape;478;p66"/>
          <p:cNvSpPr txBox="1"/>
          <p:nvPr/>
        </p:nvSpPr>
        <p:spPr>
          <a:xfrm>
            <a:off x="6815150" y="1007600"/>
            <a:ext cx="1772100" cy="16944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sz="2600">
                <a:latin typeface="Calibri"/>
                <a:ea typeface="Calibri"/>
                <a:cs typeface="Calibri"/>
                <a:sym typeface="Calibri"/>
              </a:rPr>
              <a:t>ניסוי:</a:t>
            </a:r>
            <a:endParaRPr sz="2600">
              <a:latin typeface="Calibri"/>
              <a:ea typeface="Calibri"/>
              <a:cs typeface="Calibri"/>
              <a:sym typeface="Calibri"/>
            </a:endParaRPr>
          </a:p>
          <a:p>
            <a:pPr marL="0" lvl="0" indent="0" algn="r" rtl="1">
              <a:spcBef>
                <a:spcPts val="0"/>
              </a:spcBef>
              <a:spcAft>
                <a:spcPts val="0"/>
              </a:spcAft>
              <a:buNone/>
            </a:pPr>
            <a:r>
              <a:rPr lang="en" sz="2600">
                <a:latin typeface="Calibri"/>
                <a:ea typeface="Calibri"/>
                <a:cs typeface="Calibri"/>
                <a:sym typeface="Calibri"/>
              </a:rPr>
              <a:t>הקפאת מים ושמן</a:t>
            </a:r>
            <a:endParaRPr sz="2600">
              <a:latin typeface="Calibri"/>
              <a:ea typeface="Calibri"/>
              <a:cs typeface="Calibri"/>
              <a:sym typeface="Calibri"/>
            </a:endParaRPr>
          </a:p>
        </p:txBody>
      </p:sp>
      <p:sp>
        <p:nvSpPr>
          <p:cNvPr id="479" name="Google Shape;479;p66"/>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2.2</a:t>
            </a:r>
            <a:endParaRPr sz="1200" b="1"/>
          </a:p>
        </p:txBody>
      </p:sp>
      <p:sp>
        <p:nvSpPr>
          <p:cNvPr id="480" name="Google Shape;480;p6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25</a:t>
            </a:fld>
            <a:endParaRPr/>
          </a:p>
        </p:txBody>
      </p:sp>
      <p:pic>
        <p:nvPicPr>
          <p:cNvPr id="481" name="Google Shape;481;p66"/>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81075" y="828075"/>
            <a:ext cx="2613024" cy="2569452"/>
          </a:xfrm>
          <a:prstGeom prst="rect">
            <a:avLst/>
          </a:prstGeom>
          <a:noFill/>
          <a:ln>
            <a:noFill/>
          </a:ln>
        </p:spPr>
      </p:pic>
      <p:pic>
        <p:nvPicPr>
          <p:cNvPr id="482" name="Google Shape;482;p66"/>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2801774" y="828072"/>
            <a:ext cx="2613024" cy="2569464"/>
          </a:xfrm>
          <a:prstGeom prst="rect">
            <a:avLst/>
          </a:prstGeom>
          <a:noFill/>
          <a:ln>
            <a:noFill/>
          </a:ln>
        </p:spPr>
      </p:pic>
      <p:pic>
        <p:nvPicPr>
          <p:cNvPr id="483" name="Google Shape;483;p66"/>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6197000" y="2650600"/>
            <a:ext cx="2901724" cy="2176299"/>
          </a:xfrm>
          <a:prstGeom prst="rect">
            <a:avLst/>
          </a:prstGeom>
          <a:noFill/>
          <a:ln>
            <a:noFill/>
          </a:ln>
        </p:spPr>
      </p:pic>
      <p:sp>
        <p:nvSpPr>
          <p:cNvPr id="484" name="Google Shape;484;p66"/>
          <p:cNvSpPr txBox="1"/>
          <p:nvPr/>
        </p:nvSpPr>
        <p:spPr>
          <a:xfrm>
            <a:off x="4340888" y="1048025"/>
            <a:ext cx="830700" cy="3876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sz="1800" b="1">
                <a:latin typeface="Calibri"/>
                <a:ea typeface="Calibri"/>
                <a:cs typeface="Calibri"/>
                <a:sym typeface="Calibri"/>
              </a:rPr>
              <a:t>חלק א'</a:t>
            </a:r>
            <a:endParaRPr sz="1800" b="1">
              <a:latin typeface="Calibri"/>
              <a:ea typeface="Calibri"/>
              <a:cs typeface="Calibri"/>
              <a:sym typeface="Calibri"/>
            </a:endParaRPr>
          </a:p>
        </p:txBody>
      </p:sp>
      <p:sp>
        <p:nvSpPr>
          <p:cNvPr id="485" name="Google Shape;485;p66"/>
          <p:cNvSpPr txBox="1"/>
          <p:nvPr/>
        </p:nvSpPr>
        <p:spPr>
          <a:xfrm>
            <a:off x="8194238" y="4342675"/>
            <a:ext cx="830700" cy="3876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sz="1800" b="1">
                <a:latin typeface="Calibri"/>
                <a:ea typeface="Calibri"/>
                <a:cs typeface="Calibri"/>
                <a:sym typeface="Calibri"/>
              </a:rPr>
              <a:t>חלק ב'</a:t>
            </a:r>
            <a:endParaRPr sz="1800" b="1">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Shape 489"/>
        <p:cNvGrpSpPr/>
        <p:nvPr/>
      </p:nvGrpSpPr>
      <p:grpSpPr>
        <a:xfrm>
          <a:off x="0" y="0"/>
          <a:ext cx="0" cy="0"/>
          <a:chOff x="0" y="0"/>
          <a:chExt cx="0" cy="0"/>
        </a:xfrm>
      </p:grpSpPr>
      <p:sp>
        <p:nvSpPr>
          <p:cNvPr id="490" name="Google Shape;490;p67"/>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algn="r"/>
            <a:r>
              <a:rPr lang="en" sz="3600" dirty="0"/>
              <a:t>חשיבות האנומליה של המים</a:t>
            </a:r>
            <a:r>
              <a:rPr lang="he-IL" sz="3600" dirty="0"/>
              <a:t>- </a:t>
            </a:r>
            <a:r>
              <a:rPr lang="en" sz="3600" dirty="0"/>
              <a:t>הרחבה</a:t>
            </a:r>
            <a:endParaRPr sz="3600" dirty="0" err="1"/>
          </a:p>
        </p:txBody>
      </p:sp>
      <p:sp>
        <p:nvSpPr>
          <p:cNvPr id="491" name="Google Shape;491;p67"/>
          <p:cNvSpPr txBox="1">
            <a:spLocks noGrp="1"/>
          </p:cNvSpPr>
          <p:nvPr>
            <p:ph type="body" idx="1"/>
          </p:nvPr>
        </p:nvSpPr>
        <p:spPr>
          <a:xfrm>
            <a:off x="4849550" y="916025"/>
            <a:ext cx="3769200" cy="3688800"/>
          </a:xfrm>
          <a:prstGeom prst="rect">
            <a:avLst/>
          </a:prstGeom>
          <a:effectLst/>
        </p:spPr>
        <p:txBody>
          <a:bodyPr spcFirstLastPara="1" wrap="square" lIns="91425" tIns="91425" rIns="91425" bIns="91425" anchor="t" anchorCtr="0">
            <a:normAutofit fontScale="92500" lnSpcReduction="10000"/>
          </a:bodyPr>
          <a:lstStyle/>
          <a:p>
            <a:pPr marL="0" lvl="0" indent="0" algn="r" rtl="1">
              <a:spcBef>
                <a:spcPts val="0"/>
              </a:spcBef>
              <a:spcAft>
                <a:spcPts val="0"/>
              </a:spcAft>
              <a:buNone/>
            </a:pPr>
            <a:r>
              <a:rPr lang="en" sz="2000">
                <a:solidFill>
                  <a:schemeClr val="dk1"/>
                </a:solidFill>
              </a:rPr>
              <a:t>שכבת הקרח שנוצרת באוקיינוסים בחורף היא שכבת בידוד אשר מונעת משאר המים לקפוא ובכך מאפשרים חיים בגוף המים ועל הקרקעית של יונקים, דגים ואצות.</a:t>
            </a:r>
            <a:endParaRPr sz="2000">
              <a:solidFill>
                <a:schemeClr val="dk1"/>
              </a:solidFill>
            </a:endParaRPr>
          </a:p>
          <a:p>
            <a:pPr marL="0" lvl="0" indent="0" algn="r" rtl="1">
              <a:spcBef>
                <a:spcPts val="1200"/>
              </a:spcBef>
              <a:spcAft>
                <a:spcPts val="0"/>
              </a:spcAft>
              <a:buNone/>
            </a:pPr>
            <a:r>
              <a:rPr lang="en" sz="2000">
                <a:solidFill>
                  <a:schemeClr val="dk1"/>
                </a:solidFill>
              </a:rPr>
              <a:t>לקרחונים יש תפקיד חשוב ביצירת מערכת זרמים באוקיינוסים ובוויסות טמפרטורת כדור הארץ.</a:t>
            </a:r>
            <a:endParaRPr sz="2000">
              <a:solidFill>
                <a:schemeClr val="dk1"/>
              </a:solidFill>
            </a:endParaRPr>
          </a:p>
          <a:p>
            <a:pPr marL="0" lvl="0" indent="0" algn="r" rtl="1">
              <a:spcBef>
                <a:spcPts val="1200"/>
              </a:spcBef>
              <a:spcAft>
                <a:spcPts val="1200"/>
              </a:spcAft>
              <a:buNone/>
            </a:pPr>
            <a:r>
              <a:rPr lang="en" sz="2000">
                <a:solidFill>
                  <a:schemeClr val="dk1"/>
                </a:solidFill>
              </a:rPr>
              <a:t>לקרחונים יש תפקיד בספיגת הפחמן הדו-חמצני מהאוויר אל האוקיינוסים*. </a:t>
            </a:r>
            <a:endParaRPr sz="2000">
              <a:solidFill>
                <a:schemeClr val="dk1"/>
              </a:solidFill>
            </a:endParaRPr>
          </a:p>
        </p:txBody>
      </p:sp>
      <p:sp>
        <p:nvSpPr>
          <p:cNvPr id="492" name="Google Shape;492;p67"/>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2.2</a:t>
            </a:r>
            <a:endParaRPr sz="1200" b="1"/>
          </a:p>
        </p:txBody>
      </p:sp>
      <p:sp>
        <p:nvSpPr>
          <p:cNvPr id="493" name="Google Shape;493;p67"/>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26</a:t>
            </a:fld>
            <a:endParaRPr/>
          </a:p>
        </p:txBody>
      </p:sp>
      <p:pic>
        <p:nvPicPr>
          <p:cNvPr id="494" name="Google Shape;494;p6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33275" y="1113725"/>
            <a:ext cx="4537748" cy="3361948"/>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68"/>
          <p:cNvSpPr txBox="1">
            <a:spLocks noGrp="1"/>
          </p:cNvSpPr>
          <p:nvPr>
            <p:ph type="title"/>
          </p:nvPr>
        </p:nvSpPr>
        <p:spPr>
          <a:xfrm>
            <a:off x="744975" y="36475"/>
            <a:ext cx="7704000" cy="5727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sz="3600"/>
              <a:t>מעבר בין מצבי צבירה- רתיחה / התאדות </a:t>
            </a:r>
            <a:endParaRPr sz="3600"/>
          </a:p>
        </p:txBody>
      </p:sp>
      <p:sp>
        <p:nvSpPr>
          <p:cNvPr id="500" name="Google Shape;500;p68"/>
          <p:cNvSpPr txBox="1"/>
          <p:nvPr/>
        </p:nvSpPr>
        <p:spPr>
          <a:xfrm>
            <a:off x="323475" y="1202525"/>
            <a:ext cx="7909500" cy="17235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endParaRPr sz="2000">
              <a:latin typeface="Calibri"/>
              <a:ea typeface="Calibri"/>
              <a:cs typeface="Calibri"/>
              <a:sym typeface="Calibri"/>
            </a:endParaRPr>
          </a:p>
        </p:txBody>
      </p:sp>
      <p:sp>
        <p:nvSpPr>
          <p:cNvPr id="501" name="Google Shape;501;p68"/>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2.2</a:t>
            </a:r>
            <a:endParaRPr sz="1200" b="1"/>
          </a:p>
        </p:txBody>
      </p:sp>
      <p:sp>
        <p:nvSpPr>
          <p:cNvPr id="502" name="Google Shape;502;p68"/>
          <p:cNvSpPr txBox="1">
            <a:spLocks noGrp="1"/>
          </p:cNvSpPr>
          <p:nvPr>
            <p:ph type="sldNum" idx="12"/>
          </p:nvPr>
        </p:nvSpPr>
        <p:spPr>
          <a:xfrm>
            <a:off x="8556775" y="4907575"/>
            <a:ext cx="486900" cy="235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sz="1000">
                <a:solidFill>
                  <a:schemeClr val="lt1"/>
                </a:solidFill>
                <a:latin typeface="Calibri"/>
                <a:ea typeface="Calibri"/>
                <a:cs typeface="Calibri"/>
                <a:sym typeface="Calibri"/>
              </a:rPr>
              <a:t>27</a:t>
            </a:fld>
            <a:endParaRPr sz="1000">
              <a:solidFill>
                <a:schemeClr val="lt1"/>
              </a:solidFill>
              <a:latin typeface="Calibri"/>
              <a:ea typeface="Calibri"/>
              <a:cs typeface="Calibri"/>
              <a:sym typeface="Calibri"/>
            </a:endParaRPr>
          </a:p>
        </p:txBody>
      </p:sp>
      <p:sp>
        <p:nvSpPr>
          <p:cNvPr id="503" name="Google Shape;503;p68"/>
          <p:cNvSpPr txBox="1"/>
          <p:nvPr/>
        </p:nvSpPr>
        <p:spPr>
          <a:xfrm>
            <a:off x="948600" y="3134275"/>
            <a:ext cx="2537700" cy="7833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r" rtl="1">
              <a:spcBef>
                <a:spcPts val="0"/>
              </a:spcBef>
              <a:spcAft>
                <a:spcPts val="0"/>
              </a:spcAft>
              <a:buNone/>
            </a:pPr>
            <a:r>
              <a:rPr lang="en" sz="1900" b="1">
                <a:latin typeface="Calibri"/>
                <a:ea typeface="Calibri"/>
                <a:cs typeface="Calibri"/>
                <a:sym typeface="Calibri"/>
              </a:rPr>
              <a:t>מים עיליים - נחל, מעיין</a:t>
            </a:r>
            <a:endParaRPr sz="1900" b="1">
              <a:latin typeface="Calibri"/>
              <a:ea typeface="Calibri"/>
              <a:cs typeface="Calibri"/>
              <a:sym typeface="Calibri"/>
            </a:endParaRPr>
          </a:p>
          <a:p>
            <a:pPr marL="0" lvl="0" indent="0" algn="r" rtl="1">
              <a:spcBef>
                <a:spcPts val="0"/>
              </a:spcBef>
              <a:spcAft>
                <a:spcPts val="0"/>
              </a:spcAft>
              <a:buNone/>
            </a:pPr>
            <a:r>
              <a:rPr lang="en" sz="1900" b="1">
                <a:latin typeface="Calibri"/>
                <a:ea typeface="Calibri"/>
                <a:cs typeface="Calibri"/>
                <a:sym typeface="Calibri"/>
              </a:rPr>
              <a:t>ים</a:t>
            </a:r>
            <a:endParaRPr sz="1900" b="1">
              <a:latin typeface="Calibri"/>
              <a:ea typeface="Calibri"/>
              <a:cs typeface="Calibri"/>
              <a:sym typeface="Calibri"/>
            </a:endParaRPr>
          </a:p>
        </p:txBody>
      </p:sp>
      <p:sp>
        <p:nvSpPr>
          <p:cNvPr id="504" name="Google Shape;504;p68"/>
          <p:cNvSpPr txBox="1"/>
          <p:nvPr/>
        </p:nvSpPr>
        <p:spPr>
          <a:xfrm>
            <a:off x="5325700" y="3108775"/>
            <a:ext cx="2316300" cy="7833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r" rtl="1">
              <a:spcBef>
                <a:spcPts val="0"/>
              </a:spcBef>
              <a:spcAft>
                <a:spcPts val="0"/>
              </a:spcAft>
              <a:buNone/>
            </a:pPr>
            <a:r>
              <a:rPr lang="en" sz="1900" b="1">
                <a:latin typeface="Calibri"/>
                <a:ea typeface="Calibri"/>
                <a:cs typeface="Calibri"/>
                <a:sym typeface="Calibri"/>
              </a:rPr>
              <a:t>אדי מים באוויר / לחות</a:t>
            </a:r>
            <a:endParaRPr sz="1900" b="1">
              <a:latin typeface="Calibri"/>
              <a:ea typeface="Calibri"/>
              <a:cs typeface="Calibri"/>
              <a:sym typeface="Calibri"/>
            </a:endParaRPr>
          </a:p>
        </p:txBody>
      </p:sp>
      <p:sp>
        <p:nvSpPr>
          <p:cNvPr id="505" name="Google Shape;505;p68"/>
          <p:cNvSpPr/>
          <p:nvPr/>
        </p:nvSpPr>
        <p:spPr>
          <a:xfrm>
            <a:off x="3809900" y="3134275"/>
            <a:ext cx="1192200" cy="672600"/>
          </a:xfrm>
          <a:prstGeom prst="rightArrow">
            <a:avLst>
              <a:gd name="adj1" fmla="val 50000"/>
              <a:gd name="adj2" fmla="val 50000"/>
            </a:avLst>
          </a:prstGeom>
          <a:solidFill>
            <a:schemeClr val="lt2"/>
          </a:solidFill>
          <a:ln>
            <a:noFill/>
          </a:ln>
        </p:spPr>
        <p:txBody>
          <a:bodyPr spcFirstLastPara="1" wrap="square" lIns="91425" tIns="91425" rIns="91425" bIns="91425" anchor="ctr" anchorCtr="0">
            <a:noAutofit/>
          </a:bodyPr>
          <a:lstStyle/>
          <a:p>
            <a:pPr marL="0" lvl="0" indent="0" algn="ctr" rtl="1">
              <a:spcBef>
                <a:spcPts val="0"/>
              </a:spcBef>
              <a:spcAft>
                <a:spcPts val="0"/>
              </a:spcAft>
              <a:buNone/>
            </a:pPr>
            <a:r>
              <a:rPr lang="en" sz="1900" b="1">
                <a:latin typeface="Calibri"/>
                <a:ea typeface="Calibri"/>
                <a:cs typeface="Calibri"/>
                <a:sym typeface="Calibri"/>
              </a:rPr>
              <a:t>התאדות</a:t>
            </a:r>
            <a:endParaRPr sz="1900" b="1">
              <a:latin typeface="Calibri"/>
              <a:ea typeface="Calibri"/>
              <a:cs typeface="Calibri"/>
              <a:sym typeface="Calibri"/>
            </a:endParaRPr>
          </a:p>
        </p:txBody>
      </p:sp>
      <p:sp>
        <p:nvSpPr>
          <p:cNvPr id="506" name="Google Shape;506;p68"/>
          <p:cNvSpPr txBox="1"/>
          <p:nvPr/>
        </p:nvSpPr>
        <p:spPr>
          <a:xfrm>
            <a:off x="4035475" y="2861775"/>
            <a:ext cx="613200" cy="4854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a:latin typeface="Calibri"/>
                <a:ea typeface="Calibri"/>
                <a:cs typeface="Calibri"/>
                <a:sym typeface="Calibri"/>
              </a:rPr>
              <a:t>חימום</a:t>
            </a:r>
            <a:endParaRPr>
              <a:latin typeface="Calibri"/>
              <a:ea typeface="Calibri"/>
              <a:cs typeface="Calibri"/>
              <a:sym typeface="Calibri"/>
            </a:endParaRPr>
          </a:p>
        </p:txBody>
      </p:sp>
      <p:pic>
        <p:nvPicPr>
          <p:cNvPr id="507" name="Google Shape;507;p6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89275" y="885875"/>
            <a:ext cx="3640202" cy="1971690"/>
          </a:xfrm>
          <a:prstGeom prst="rect">
            <a:avLst/>
          </a:prstGeom>
          <a:noFill/>
          <a:ln>
            <a:noFill/>
          </a:ln>
        </p:spPr>
      </p:pic>
      <p:pic>
        <p:nvPicPr>
          <p:cNvPr id="508" name="Google Shape;508;p68"/>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4808771" y="885875"/>
            <a:ext cx="3640202" cy="204759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Shape 512"/>
        <p:cNvGrpSpPr/>
        <p:nvPr/>
      </p:nvGrpSpPr>
      <p:grpSpPr>
        <a:xfrm>
          <a:off x="0" y="0"/>
          <a:ext cx="0" cy="0"/>
          <a:chOff x="0" y="0"/>
          <a:chExt cx="0" cy="0"/>
        </a:xfrm>
      </p:grpSpPr>
      <p:sp>
        <p:nvSpPr>
          <p:cNvPr id="513" name="Google Shape;513;p69"/>
          <p:cNvSpPr txBox="1"/>
          <p:nvPr/>
        </p:nvSpPr>
        <p:spPr>
          <a:xfrm>
            <a:off x="53375" y="74125"/>
            <a:ext cx="8405700" cy="738900"/>
          </a:xfrm>
          <a:prstGeom prst="rect">
            <a:avLst/>
          </a:prstGeom>
          <a:noFill/>
          <a:ln>
            <a:noFill/>
          </a:ln>
        </p:spPr>
        <p:txBody>
          <a:bodyPr spcFirstLastPara="1" wrap="square" lIns="91425" tIns="91425" rIns="91425" bIns="91425" anchor="ctr" anchorCtr="0">
            <a:spAutoFit/>
          </a:bodyPr>
          <a:lstStyle/>
          <a:p>
            <a:pPr marL="0" marR="0" lvl="0" indent="0" algn="r" rtl="1">
              <a:lnSpc>
                <a:spcPct val="100000"/>
              </a:lnSpc>
              <a:spcBef>
                <a:spcPts val="0"/>
              </a:spcBef>
              <a:spcAft>
                <a:spcPts val="0"/>
              </a:spcAft>
              <a:buClr>
                <a:srgbClr val="000000"/>
              </a:buClr>
              <a:buSzPts val="3500"/>
              <a:buFont typeface="Arial"/>
              <a:buNone/>
            </a:pPr>
            <a:r>
              <a:rPr lang="en" sz="3600" dirty="0">
                <a:solidFill>
                  <a:schemeClr val="lt1"/>
                </a:solidFill>
                <a:latin typeface="Calibri"/>
                <a:ea typeface="Calibri"/>
                <a:cs typeface="Calibri"/>
                <a:sym typeface="Calibri"/>
              </a:rPr>
              <a:t>מצב צבירה ג</a:t>
            </a:r>
            <a:r>
              <a:rPr lang="he-IL" sz="3600" dirty="0">
                <a:solidFill>
                  <a:schemeClr val="lt1"/>
                </a:solidFill>
                <a:latin typeface="Calibri"/>
                <a:ea typeface="Calibri"/>
                <a:cs typeface="Calibri"/>
                <a:sym typeface="Calibri"/>
              </a:rPr>
              <a:t>ז-</a:t>
            </a:r>
            <a:r>
              <a:rPr lang="en" sz="3600" dirty="0">
                <a:solidFill>
                  <a:schemeClr val="lt1"/>
                </a:solidFill>
                <a:latin typeface="Calibri"/>
                <a:ea typeface="Calibri"/>
                <a:cs typeface="Calibri"/>
                <a:sym typeface="Calibri"/>
              </a:rPr>
              <a:t> לחות</a:t>
            </a:r>
            <a:endParaRPr sz="3600" dirty="0">
              <a:latin typeface="Calibri"/>
              <a:ea typeface="Calibri"/>
              <a:cs typeface="Calibri"/>
              <a:sym typeface="Calibri"/>
            </a:endParaRPr>
          </a:p>
        </p:txBody>
      </p:sp>
      <p:sp>
        <p:nvSpPr>
          <p:cNvPr id="514" name="Google Shape;514;p69"/>
          <p:cNvSpPr txBox="1"/>
          <p:nvPr/>
        </p:nvSpPr>
        <p:spPr>
          <a:xfrm>
            <a:off x="1407000" y="2487050"/>
            <a:ext cx="6330000" cy="2383500"/>
          </a:xfrm>
          <a:prstGeom prst="rect">
            <a:avLst/>
          </a:prstGeom>
          <a:noFill/>
          <a:ln>
            <a:noFill/>
          </a:ln>
        </p:spPr>
        <p:txBody>
          <a:bodyPr spcFirstLastPara="1" wrap="square" lIns="91425" tIns="91425" rIns="91425" bIns="91425" anchor="t" anchorCtr="0">
            <a:noAutofit/>
          </a:bodyPr>
          <a:lstStyle/>
          <a:p>
            <a:pPr marL="0" lvl="0" indent="0" algn="ctr" rtl="1">
              <a:spcBef>
                <a:spcPts val="0"/>
              </a:spcBef>
              <a:spcAft>
                <a:spcPts val="0"/>
              </a:spcAft>
              <a:buNone/>
            </a:pPr>
            <a:r>
              <a:rPr lang="en" sz="2000">
                <a:solidFill>
                  <a:schemeClr val="dk1"/>
                </a:solidFill>
                <a:latin typeface="Calibri"/>
                <a:ea typeface="Calibri"/>
                <a:cs typeface="Calibri"/>
                <a:sym typeface="Calibri"/>
              </a:rPr>
              <a:t>כאשר אתם מסתכלים על תחזית מזג האוויר:</a:t>
            </a:r>
            <a:endParaRPr sz="2000">
              <a:solidFill>
                <a:schemeClr val="dk1"/>
              </a:solidFill>
              <a:latin typeface="Calibri"/>
              <a:ea typeface="Calibri"/>
              <a:cs typeface="Calibri"/>
              <a:sym typeface="Calibri"/>
            </a:endParaRPr>
          </a:p>
          <a:p>
            <a:pPr marL="0" lvl="0" indent="0" algn="ctr" rtl="1">
              <a:spcBef>
                <a:spcPts val="0"/>
              </a:spcBef>
              <a:spcAft>
                <a:spcPts val="0"/>
              </a:spcAft>
              <a:buNone/>
            </a:pPr>
            <a:r>
              <a:rPr lang="en" sz="2000">
                <a:solidFill>
                  <a:schemeClr val="dk1"/>
                </a:solidFill>
                <a:latin typeface="Calibri"/>
                <a:ea typeface="Calibri"/>
                <a:cs typeface="Calibri"/>
                <a:sym typeface="Calibri"/>
              </a:rPr>
              <a:t>איזה נתונים אתם מחפשים?</a:t>
            </a:r>
            <a:endParaRPr sz="2000">
              <a:solidFill>
                <a:schemeClr val="dk1"/>
              </a:solidFill>
              <a:latin typeface="Calibri"/>
              <a:ea typeface="Calibri"/>
              <a:cs typeface="Calibri"/>
              <a:sym typeface="Calibri"/>
            </a:endParaRPr>
          </a:p>
          <a:p>
            <a:pPr marL="0" lvl="0" indent="0" algn="ctr" rtl="1">
              <a:spcBef>
                <a:spcPts val="0"/>
              </a:spcBef>
              <a:spcAft>
                <a:spcPts val="0"/>
              </a:spcAft>
              <a:buNone/>
            </a:pPr>
            <a:r>
              <a:rPr lang="en" sz="2000">
                <a:solidFill>
                  <a:schemeClr val="dk1"/>
                </a:solidFill>
                <a:latin typeface="Calibri"/>
                <a:ea typeface="Calibri"/>
                <a:cs typeface="Calibri"/>
                <a:sym typeface="Calibri"/>
              </a:rPr>
              <a:t>מה אתם מבינים מתוך הנתונים?</a:t>
            </a:r>
            <a:endParaRPr sz="2000">
              <a:solidFill>
                <a:schemeClr val="dk1"/>
              </a:solidFill>
              <a:latin typeface="Calibri"/>
              <a:ea typeface="Calibri"/>
              <a:cs typeface="Calibri"/>
              <a:sym typeface="Calibri"/>
            </a:endParaRPr>
          </a:p>
          <a:p>
            <a:pPr marL="0" lvl="0" indent="0" algn="ctr" rtl="1">
              <a:spcBef>
                <a:spcPts val="0"/>
              </a:spcBef>
              <a:spcAft>
                <a:spcPts val="0"/>
              </a:spcAft>
              <a:buNone/>
            </a:pPr>
            <a:endParaRPr sz="2000">
              <a:solidFill>
                <a:schemeClr val="dk1"/>
              </a:solidFill>
              <a:latin typeface="Calibri"/>
              <a:ea typeface="Calibri"/>
              <a:cs typeface="Calibri"/>
              <a:sym typeface="Calibri"/>
            </a:endParaRPr>
          </a:p>
          <a:p>
            <a:pPr marL="0" lvl="0" indent="0" algn="ctr" rtl="1">
              <a:spcBef>
                <a:spcPts val="0"/>
              </a:spcBef>
              <a:spcAft>
                <a:spcPts val="0"/>
              </a:spcAft>
              <a:buNone/>
            </a:pPr>
            <a:r>
              <a:rPr lang="en" sz="2000">
                <a:solidFill>
                  <a:schemeClr val="dk1"/>
                </a:solidFill>
                <a:latin typeface="Calibri"/>
                <a:ea typeface="Calibri"/>
                <a:cs typeface="Calibri"/>
                <a:sym typeface="Calibri"/>
              </a:rPr>
              <a:t>בדקו מה תחזית מזג האוויר באזור שלכם מחר:</a:t>
            </a:r>
            <a:endParaRPr sz="2000">
              <a:solidFill>
                <a:schemeClr val="dk1"/>
              </a:solidFill>
              <a:latin typeface="Calibri"/>
              <a:ea typeface="Calibri"/>
              <a:cs typeface="Calibri"/>
              <a:sym typeface="Calibri"/>
            </a:endParaRPr>
          </a:p>
          <a:p>
            <a:pPr marL="0" lvl="0" indent="0" algn="ctr" rtl="1">
              <a:spcBef>
                <a:spcPts val="0"/>
              </a:spcBef>
              <a:spcAft>
                <a:spcPts val="0"/>
              </a:spcAft>
              <a:buNone/>
            </a:pPr>
            <a:r>
              <a:rPr lang="en" sz="2000">
                <a:solidFill>
                  <a:schemeClr val="dk1"/>
                </a:solidFill>
                <a:latin typeface="Calibri"/>
                <a:ea typeface="Calibri"/>
                <a:cs typeface="Calibri"/>
                <a:sym typeface="Calibri"/>
              </a:rPr>
              <a:t>האם מצויינים אחוזי הלחות? מה הם?</a:t>
            </a:r>
            <a:endParaRPr sz="2000">
              <a:solidFill>
                <a:schemeClr val="dk1"/>
              </a:solidFill>
              <a:latin typeface="Calibri"/>
              <a:ea typeface="Calibri"/>
              <a:cs typeface="Calibri"/>
              <a:sym typeface="Calibri"/>
            </a:endParaRPr>
          </a:p>
          <a:p>
            <a:pPr marL="0" lvl="0" indent="0" algn="ctr" rtl="1">
              <a:spcBef>
                <a:spcPts val="0"/>
              </a:spcBef>
              <a:spcAft>
                <a:spcPts val="0"/>
              </a:spcAft>
              <a:buNone/>
            </a:pPr>
            <a:r>
              <a:rPr lang="en" sz="2000">
                <a:solidFill>
                  <a:schemeClr val="dk1"/>
                </a:solidFill>
                <a:latin typeface="Calibri"/>
                <a:ea typeface="Calibri"/>
                <a:cs typeface="Calibri"/>
                <a:sym typeface="Calibri"/>
              </a:rPr>
              <a:t>האם לדעתכם יש לאחוזי לחות השפעה?</a:t>
            </a:r>
            <a:endParaRPr sz="2000">
              <a:solidFill>
                <a:schemeClr val="dk1"/>
              </a:solidFill>
              <a:latin typeface="Calibri"/>
              <a:ea typeface="Calibri"/>
              <a:cs typeface="Calibri"/>
              <a:sym typeface="Calibri"/>
            </a:endParaRPr>
          </a:p>
          <a:p>
            <a:pPr marL="0" lvl="0" indent="0" algn="ctr" rtl="1">
              <a:spcBef>
                <a:spcPts val="0"/>
              </a:spcBef>
              <a:spcAft>
                <a:spcPts val="0"/>
              </a:spcAft>
              <a:buNone/>
            </a:pPr>
            <a:endParaRPr sz="2000">
              <a:latin typeface="Calibri"/>
              <a:ea typeface="Calibri"/>
              <a:cs typeface="Calibri"/>
              <a:sym typeface="Calibri"/>
            </a:endParaRPr>
          </a:p>
        </p:txBody>
      </p:sp>
      <p:grpSp>
        <p:nvGrpSpPr>
          <p:cNvPr id="515" name="Google Shape;515;p69"/>
          <p:cNvGrpSpPr/>
          <p:nvPr/>
        </p:nvGrpSpPr>
        <p:grpSpPr>
          <a:xfrm>
            <a:off x="568035" y="854579"/>
            <a:ext cx="7376401" cy="1632466"/>
            <a:chOff x="1144971" y="880150"/>
            <a:chExt cx="6745680" cy="1372974"/>
          </a:xfrm>
        </p:grpSpPr>
        <p:pic>
          <p:nvPicPr>
            <p:cNvPr id="516" name="Google Shape;516;p6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152506" y="880150"/>
              <a:ext cx="2460365" cy="1372974"/>
            </a:xfrm>
            <a:prstGeom prst="rect">
              <a:avLst/>
            </a:prstGeom>
            <a:noFill/>
            <a:ln>
              <a:noFill/>
            </a:ln>
          </p:spPr>
        </p:pic>
        <p:pic>
          <p:nvPicPr>
            <p:cNvPr id="517" name="Google Shape;517;p6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595550" y="880150"/>
              <a:ext cx="2295101" cy="1372974"/>
            </a:xfrm>
            <a:prstGeom prst="rect">
              <a:avLst/>
            </a:prstGeom>
            <a:noFill/>
            <a:ln>
              <a:noFill/>
            </a:ln>
          </p:spPr>
        </p:pic>
        <p:pic>
          <p:nvPicPr>
            <p:cNvPr id="518" name="Google Shape;518;p69"/>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144971" y="880150"/>
              <a:ext cx="2024856" cy="1326826"/>
            </a:xfrm>
            <a:prstGeom prst="rect">
              <a:avLst/>
            </a:prstGeom>
            <a:noFill/>
            <a:ln>
              <a:noFill/>
            </a:ln>
          </p:spPr>
        </p:pic>
      </p:grpSp>
      <p:sp>
        <p:nvSpPr>
          <p:cNvPr id="519" name="Google Shape;519;p69"/>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2.2</a:t>
            </a:r>
            <a:endParaRPr sz="1200" b="1"/>
          </a:p>
        </p:txBody>
      </p:sp>
      <p:sp>
        <p:nvSpPr>
          <p:cNvPr id="520" name="Google Shape;520;p69"/>
          <p:cNvSpPr txBox="1">
            <a:spLocks noGrp="1"/>
          </p:cNvSpPr>
          <p:nvPr>
            <p:ph type="sldNum" idx="12"/>
          </p:nvPr>
        </p:nvSpPr>
        <p:spPr>
          <a:xfrm>
            <a:off x="8556775" y="4907575"/>
            <a:ext cx="486900" cy="235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sz="1000">
                <a:solidFill>
                  <a:schemeClr val="lt1"/>
                </a:solidFill>
                <a:latin typeface="Calibri"/>
                <a:ea typeface="Calibri"/>
                <a:cs typeface="Calibri"/>
                <a:sym typeface="Calibri"/>
              </a:rPr>
              <a:t>28</a:t>
            </a:fld>
            <a:endParaRPr sz="1000">
              <a:solidFill>
                <a:schemeClr val="lt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pic>
        <p:nvPicPr>
          <p:cNvPr id="525" name="Google Shape;525;p7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7350" y="849825"/>
            <a:ext cx="4015452" cy="3971925"/>
          </a:xfrm>
          <a:prstGeom prst="rect">
            <a:avLst/>
          </a:prstGeom>
          <a:noFill/>
          <a:ln>
            <a:noFill/>
          </a:ln>
        </p:spPr>
      </p:pic>
      <p:sp>
        <p:nvSpPr>
          <p:cNvPr id="526" name="Google Shape;526;p70"/>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20"/>
              <a:t>התאדות של מים בטבע</a:t>
            </a:r>
            <a:endParaRPr sz="3620"/>
          </a:p>
        </p:txBody>
      </p:sp>
      <p:sp>
        <p:nvSpPr>
          <p:cNvPr id="527" name="Google Shape;527;p70"/>
          <p:cNvSpPr txBox="1">
            <a:spLocks noGrp="1"/>
          </p:cNvSpPr>
          <p:nvPr>
            <p:ph type="body" idx="1"/>
          </p:nvPr>
        </p:nvSpPr>
        <p:spPr>
          <a:xfrm>
            <a:off x="0" y="697413"/>
            <a:ext cx="3237300" cy="521700"/>
          </a:xfrm>
          <a:prstGeom prst="rect">
            <a:avLst/>
          </a:prstGeom>
          <a:effectLst/>
        </p:spPr>
        <p:txBody>
          <a:bodyPr spcFirstLastPara="1" wrap="square" lIns="91425" tIns="91425" rIns="91425" bIns="91425" anchor="t" anchorCtr="0">
            <a:noAutofit/>
          </a:bodyPr>
          <a:lstStyle/>
          <a:p>
            <a:pPr marL="0" lvl="0" indent="0" algn="r" rtl="1">
              <a:spcBef>
                <a:spcPts val="0"/>
              </a:spcBef>
              <a:spcAft>
                <a:spcPts val="1200"/>
              </a:spcAft>
              <a:buNone/>
            </a:pPr>
            <a:r>
              <a:rPr lang="en" sz="2100" b="1">
                <a:solidFill>
                  <a:schemeClr val="dk1"/>
                </a:solidFill>
                <a:highlight>
                  <a:schemeClr val="lt1"/>
                </a:highlight>
              </a:rPr>
              <a:t>אידוי מים מצמחים </a:t>
            </a:r>
            <a:r>
              <a:rPr lang="he-IL" sz="2100" b="1">
                <a:solidFill>
                  <a:schemeClr val="dk1"/>
                </a:solidFill>
                <a:highlight>
                  <a:schemeClr val="lt1"/>
                </a:highlight>
              </a:rPr>
              <a:t>(</a:t>
            </a:r>
            <a:r>
              <a:rPr lang="en" sz="2100" b="1">
                <a:solidFill>
                  <a:schemeClr val="dk1"/>
                </a:solidFill>
                <a:highlight>
                  <a:schemeClr val="lt1"/>
                </a:highlight>
              </a:rPr>
              <a:t>דיות</a:t>
            </a:r>
            <a:r>
              <a:rPr lang="he-IL" sz="2100" b="1">
                <a:solidFill>
                  <a:schemeClr val="dk1"/>
                </a:solidFill>
                <a:highlight>
                  <a:schemeClr val="lt1"/>
                </a:highlight>
              </a:rPr>
              <a:t>)</a:t>
            </a:r>
            <a:endParaRPr sz="2100" b="1">
              <a:solidFill>
                <a:schemeClr val="dk1"/>
              </a:solidFill>
              <a:highlight>
                <a:schemeClr val="lt1"/>
              </a:highlight>
            </a:endParaRPr>
          </a:p>
        </p:txBody>
      </p:sp>
      <p:sp>
        <p:nvSpPr>
          <p:cNvPr id="528" name="Google Shape;528;p7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29</a:t>
            </a:fld>
            <a:endParaRPr/>
          </a:p>
        </p:txBody>
      </p:sp>
      <p:sp>
        <p:nvSpPr>
          <p:cNvPr id="529" name="Google Shape;529;p70"/>
          <p:cNvSpPr txBox="1">
            <a:spLocks noGrp="1"/>
          </p:cNvSpPr>
          <p:nvPr>
            <p:ph type="body" idx="1"/>
          </p:nvPr>
        </p:nvSpPr>
        <p:spPr>
          <a:xfrm>
            <a:off x="5651500" y="1858275"/>
            <a:ext cx="1996200" cy="815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530" name="Google Shape;530;p7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571999" y="1411850"/>
            <a:ext cx="4350600" cy="2515475"/>
          </a:xfrm>
          <a:prstGeom prst="rect">
            <a:avLst/>
          </a:prstGeom>
          <a:noFill/>
          <a:ln w="19050" cap="flat" cmpd="sng">
            <a:solidFill>
              <a:srgbClr val="31445D"/>
            </a:solidFill>
            <a:prstDash val="solid"/>
            <a:round/>
            <a:headEnd type="none" w="sm" len="sm"/>
            <a:tailEnd type="none" w="sm" len="sm"/>
          </a:ln>
        </p:spPr>
      </p:pic>
      <p:sp>
        <p:nvSpPr>
          <p:cNvPr id="531" name="Google Shape;531;p70"/>
          <p:cNvSpPr txBox="1"/>
          <p:nvPr/>
        </p:nvSpPr>
        <p:spPr>
          <a:xfrm>
            <a:off x="4608675" y="4010025"/>
            <a:ext cx="4314000" cy="714300"/>
          </a:xfrm>
          <a:prstGeom prst="rect">
            <a:avLst/>
          </a:prstGeom>
          <a:noFill/>
          <a:ln>
            <a:noFill/>
          </a:ln>
        </p:spPr>
        <p:txBody>
          <a:bodyPr spcFirstLastPara="1" wrap="square" lIns="91425" tIns="91425" rIns="91425" bIns="91425" anchor="t" anchorCtr="0">
            <a:spAutoFit/>
          </a:bodyPr>
          <a:lstStyle/>
          <a:p>
            <a:pPr marL="0" lvl="0" indent="0" algn="r" rtl="1">
              <a:lnSpc>
                <a:spcPct val="115000"/>
              </a:lnSpc>
              <a:spcBef>
                <a:spcPts val="0"/>
              </a:spcBef>
              <a:spcAft>
                <a:spcPts val="1200"/>
              </a:spcAft>
              <a:buNone/>
            </a:pPr>
            <a:r>
              <a:rPr lang="en" sz="1600">
                <a:solidFill>
                  <a:schemeClr val="dk1"/>
                </a:solidFill>
                <a:latin typeface="Calibri"/>
                <a:ea typeface="Calibri"/>
                <a:cs typeface="Calibri"/>
                <a:sym typeface="Calibri"/>
              </a:rPr>
              <a:t>סדקים באגם ליטל ואשוֹ בנבדה, ארה"ב, ב־2021</a:t>
            </a:r>
            <a:br>
              <a:rPr lang="en" sz="1600">
                <a:solidFill>
                  <a:schemeClr val="dk1"/>
                </a:solidFill>
                <a:latin typeface="Calibri"/>
                <a:ea typeface="Calibri"/>
                <a:cs typeface="Calibri"/>
                <a:sym typeface="Calibri"/>
              </a:rPr>
            </a:br>
            <a:r>
              <a:rPr lang="en" sz="1600">
                <a:solidFill>
                  <a:schemeClr val="dk1"/>
                </a:solidFill>
                <a:latin typeface="Calibri"/>
                <a:ea typeface="Calibri"/>
                <a:cs typeface="Calibri"/>
                <a:sym typeface="Calibri"/>
              </a:rPr>
              <a:t>		</a:t>
            </a:r>
            <a:r>
              <a:rPr lang="en" sz="1600" b="1">
                <a:solidFill>
                  <a:schemeClr val="dk1"/>
                </a:solidFill>
                <a:highlight>
                  <a:schemeClr val="lt1"/>
                </a:highlight>
                <a:latin typeface="Calibri"/>
                <a:ea typeface="Calibri"/>
                <a:cs typeface="Calibri"/>
                <a:sym typeface="Calibri"/>
              </a:rPr>
              <a:t>בעקבות אידוי מים מהאדמה</a:t>
            </a:r>
            <a:endParaRPr sz="1600" b="1">
              <a:solidFill>
                <a:schemeClr val="dk1"/>
              </a:solidFill>
              <a:highlight>
                <a:schemeClr val="lt1"/>
              </a:highlight>
              <a:latin typeface="Calibri"/>
              <a:ea typeface="Calibri"/>
              <a:cs typeface="Calibri"/>
              <a:sym typeface="Calibri"/>
            </a:endParaRPr>
          </a:p>
        </p:txBody>
      </p:sp>
      <p:sp>
        <p:nvSpPr>
          <p:cNvPr id="3" name="Google Shape;519;p69">
            <a:extLst>
              <a:ext uri="{FF2B5EF4-FFF2-40B4-BE49-F238E27FC236}">
                <a16:creationId xmlns:a16="http://schemas.microsoft.com/office/drawing/2014/main" id="{09AF8859-D89C-D808-0822-AE4B3EE779E1}"/>
              </a:ext>
            </a:extLst>
          </p:cNvPr>
          <p:cNvSpPr txBox="1">
            <a:spLocks/>
          </p:cNvSpPr>
          <p:nvPr/>
        </p:nvSpPr>
        <p:spPr>
          <a:xfrm>
            <a:off x="8618750" y="124725"/>
            <a:ext cx="4062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r">
              <a:lnSpc>
                <a:spcPct val="90000"/>
              </a:lnSpc>
            </a:pPr>
            <a:r>
              <a:rPr lang="en" sz="1200" b="1"/>
              <a:t>2.2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44"/>
          <p:cNvSpPr txBox="1">
            <a:spLocks noGrp="1"/>
          </p:cNvSpPr>
          <p:nvPr>
            <p:ph type="title"/>
          </p:nvPr>
        </p:nvSpPr>
        <p:spPr>
          <a:xfrm>
            <a:off x="81075" y="200925"/>
            <a:ext cx="8375700" cy="4965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Clr>
                <a:schemeClr val="dk1"/>
              </a:buClr>
              <a:buFont typeface="Arial"/>
              <a:buNone/>
            </a:pPr>
            <a:r>
              <a:rPr lang="en" sz="3600" dirty="0"/>
              <a:t>ההידרוספירה-</a:t>
            </a:r>
            <a:r>
              <a:rPr lang="he-IL" sz="3600" dirty="0"/>
              <a:t> </a:t>
            </a:r>
            <a:r>
              <a:rPr lang="en" sz="3600" dirty="0"/>
              <a:t>כל המים על פני כדור הארץ</a:t>
            </a:r>
            <a:endParaRPr sz="3600" dirty="0"/>
          </a:p>
        </p:txBody>
      </p:sp>
      <p:sp>
        <p:nvSpPr>
          <p:cNvPr id="222" name="Google Shape;222;p44"/>
          <p:cNvSpPr txBox="1">
            <a:spLocks noGrp="1"/>
          </p:cNvSpPr>
          <p:nvPr>
            <p:ph type="body" idx="1"/>
          </p:nvPr>
        </p:nvSpPr>
        <p:spPr>
          <a:xfrm>
            <a:off x="5056475" y="798020"/>
            <a:ext cx="3759402" cy="3786072"/>
          </a:xfrm>
          <a:prstGeom prst="rect">
            <a:avLst/>
          </a:prstGeom>
          <a:effectLst/>
        </p:spPr>
        <p:txBody>
          <a:bodyPr spcFirstLastPara="1" wrap="square" lIns="91425" tIns="91425" rIns="91425" bIns="91425" anchor="t" anchorCtr="0">
            <a:noAutofit/>
          </a:bodyPr>
          <a:lstStyle/>
          <a:p>
            <a:pPr marL="0" indent="0" algn="r">
              <a:lnSpc>
                <a:spcPct val="100000"/>
              </a:lnSpc>
              <a:buNone/>
            </a:pPr>
            <a:r>
              <a:rPr lang="en" sz="3200" b="1" u="sng" dirty="0">
                <a:solidFill>
                  <a:schemeClr val="dk1"/>
                </a:solidFill>
              </a:rPr>
              <a:t>גופי מים:</a:t>
            </a:r>
            <a:endParaRPr lang="en-US" sz="3200" b="1" u="sng" dirty="0">
              <a:solidFill>
                <a:schemeClr val="dk1"/>
              </a:solidFill>
            </a:endParaRPr>
          </a:p>
          <a:p>
            <a:pPr marL="0" indent="0" algn="r">
              <a:lnSpc>
                <a:spcPct val="100000"/>
              </a:lnSpc>
              <a:buNone/>
            </a:pPr>
            <a:r>
              <a:rPr lang="en" sz="3200" dirty="0">
                <a:solidFill>
                  <a:schemeClr val="dk1"/>
                </a:solidFill>
              </a:rPr>
              <a:t>אוקיינוסים וימות</a:t>
            </a:r>
            <a:endParaRPr sz="3200" dirty="0">
              <a:solidFill>
                <a:schemeClr val="dk1"/>
              </a:solidFill>
            </a:endParaRPr>
          </a:p>
          <a:p>
            <a:pPr marL="0" lvl="0" indent="0" algn="r" rtl="1">
              <a:lnSpc>
                <a:spcPct val="100000"/>
              </a:lnSpc>
              <a:spcBef>
                <a:spcPts val="0"/>
              </a:spcBef>
              <a:spcAft>
                <a:spcPts val="0"/>
              </a:spcAft>
              <a:buNone/>
            </a:pPr>
            <a:r>
              <a:rPr lang="en" sz="3200" dirty="0">
                <a:solidFill>
                  <a:schemeClr val="dk1"/>
                </a:solidFill>
              </a:rPr>
              <a:t>קרחונים</a:t>
            </a:r>
            <a:endParaRPr sz="3200" dirty="0">
              <a:solidFill>
                <a:schemeClr val="dk1"/>
              </a:solidFill>
            </a:endParaRPr>
          </a:p>
          <a:p>
            <a:pPr marL="0" lvl="0" indent="0" algn="r" rtl="1">
              <a:lnSpc>
                <a:spcPct val="100000"/>
              </a:lnSpc>
              <a:spcBef>
                <a:spcPts val="0"/>
              </a:spcBef>
              <a:spcAft>
                <a:spcPts val="0"/>
              </a:spcAft>
              <a:buNone/>
            </a:pPr>
            <a:r>
              <a:rPr lang="en" sz="3200" dirty="0">
                <a:solidFill>
                  <a:schemeClr val="dk1"/>
                </a:solidFill>
              </a:rPr>
              <a:t>נהרות</a:t>
            </a:r>
            <a:endParaRPr sz="3200" dirty="0">
              <a:solidFill>
                <a:schemeClr val="dk1"/>
              </a:solidFill>
            </a:endParaRPr>
          </a:p>
          <a:p>
            <a:pPr marL="0" lvl="0" indent="0" algn="r" rtl="1">
              <a:lnSpc>
                <a:spcPct val="100000"/>
              </a:lnSpc>
              <a:spcBef>
                <a:spcPts val="0"/>
              </a:spcBef>
              <a:spcAft>
                <a:spcPts val="0"/>
              </a:spcAft>
              <a:buNone/>
            </a:pPr>
            <a:r>
              <a:rPr lang="en" sz="3200" dirty="0">
                <a:solidFill>
                  <a:schemeClr val="dk1"/>
                </a:solidFill>
              </a:rPr>
              <a:t>אגמים</a:t>
            </a:r>
            <a:endParaRPr sz="3200" dirty="0">
              <a:solidFill>
                <a:schemeClr val="dk1"/>
              </a:solidFill>
            </a:endParaRPr>
          </a:p>
          <a:p>
            <a:pPr marL="0" lvl="0" indent="0" algn="r" rtl="1">
              <a:lnSpc>
                <a:spcPct val="100000"/>
              </a:lnSpc>
              <a:spcBef>
                <a:spcPts val="0"/>
              </a:spcBef>
              <a:spcAft>
                <a:spcPts val="0"/>
              </a:spcAft>
              <a:buNone/>
            </a:pPr>
            <a:r>
              <a:rPr lang="en" sz="3200" dirty="0">
                <a:solidFill>
                  <a:schemeClr val="dk1"/>
                </a:solidFill>
              </a:rPr>
              <a:t>תעלות</a:t>
            </a:r>
            <a:endParaRPr sz="3200" dirty="0">
              <a:solidFill>
                <a:schemeClr val="dk1"/>
              </a:solidFill>
            </a:endParaRPr>
          </a:p>
          <a:p>
            <a:pPr marL="0" lvl="0" indent="0" algn="r" rtl="1">
              <a:lnSpc>
                <a:spcPct val="100000"/>
              </a:lnSpc>
              <a:spcBef>
                <a:spcPts val="0"/>
              </a:spcBef>
              <a:spcAft>
                <a:spcPts val="0"/>
              </a:spcAft>
              <a:buNone/>
            </a:pPr>
            <a:r>
              <a:rPr lang="en" sz="3200" dirty="0">
                <a:solidFill>
                  <a:schemeClr val="dk1"/>
                </a:solidFill>
              </a:rPr>
              <a:t>משקעים</a:t>
            </a:r>
          </a:p>
          <a:p>
            <a:pPr marL="0" indent="0" algn="r">
              <a:lnSpc>
                <a:spcPct val="100000"/>
              </a:lnSpc>
              <a:buNone/>
            </a:pPr>
            <a:r>
              <a:rPr lang="en" sz="3200" dirty="0">
                <a:solidFill>
                  <a:schemeClr val="dk1"/>
                </a:solidFill>
              </a:rPr>
              <a:t>מי תהום</a:t>
            </a:r>
          </a:p>
          <a:p>
            <a:pPr marL="0" lvl="0" indent="0" algn="r" rtl="1">
              <a:lnSpc>
                <a:spcPct val="100000"/>
              </a:lnSpc>
              <a:spcBef>
                <a:spcPts val="0"/>
              </a:spcBef>
              <a:spcAft>
                <a:spcPts val="0"/>
              </a:spcAft>
              <a:buNone/>
            </a:pPr>
            <a:endParaRPr lang="en" sz="3200" dirty="0">
              <a:solidFill>
                <a:schemeClr val="dk1"/>
              </a:solidFill>
            </a:endParaRPr>
          </a:p>
          <a:p>
            <a:pPr marL="0" lvl="0" indent="0" algn="r">
              <a:lnSpc>
                <a:spcPct val="100000"/>
              </a:lnSpc>
              <a:spcBef>
                <a:spcPts val="0"/>
              </a:spcBef>
              <a:buNone/>
            </a:pPr>
            <a:endParaRPr lang="en-US" sz="3200" dirty="0">
              <a:solidFill>
                <a:srgbClr val="000000"/>
              </a:solidFill>
            </a:endParaRPr>
          </a:p>
          <a:p>
            <a:pPr marL="0" indent="0" rtl="0">
              <a:spcAft>
                <a:spcPts val="1200"/>
              </a:spcAft>
              <a:buNone/>
            </a:pPr>
            <a:endParaRPr lang="en-US" sz="3200" dirty="0">
              <a:solidFill>
                <a:srgbClr val="595959"/>
              </a:solidFill>
            </a:endParaRPr>
          </a:p>
        </p:txBody>
      </p:sp>
      <p:sp>
        <p:nvSpPr>
          <p:cNvPr id="223" name="Google Shape;223;p44"/>
          <p:cNvSpPr/>
          <p:nvPr/>
        </p:nvSpPr>
        <p:spPr>
          <a:xfrm>
            <a:off x="1854013" y="2182305"/>
            <a:ext cx="704700" cy="404100"/>
          </a:xfrm>
          <a:prstGeom prst="mathEqual">
            <a:avLst>
              <a:gd name="adj1" fmla="val 23520"/>
              <a:gd name="adj2" fmla="val 11760"/>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p44"/>
          <p:cNvSpPr/>
          <p:nvPr/>
        </p:nvSpPr>
        <p:spPr>
          <a:xfrm>
            <a:off x="787525" y="2021125"/>
            <a:ext cx="490800" cy="2880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chemeClr val="lt1"/>
              </a:highlight>
            </a:endParaRPr>
          </a:p>
        </p:txBody>
      </p:sp>
      <p:grpSp>
        <p:nvGrpSpPr>
          <p:cNvPr id="225" name="Google Shape;225;p44"/>
          <p:cNvGrpSpPr/>
          <p:nvPr/>
        </p:nvGrpSpPr>
        <p:grpSpPr>
          <a:xfrm>
            <a:off x="455650" y="1560873"/>
            <a:ext cx="1160092" cy="1688865"/>
            <a:chOff x="673182" y="1416933"/>
            <a:chExt cx="944956" cy="1409856"/>
          </a:xfrm>
        </p:grpSpPr>
        <p:pic>
          <p:nvPicPr>
            <p:cNvPr id="227" name="Google Shape;227;p44"/>
            <p:cNvPicPr preferRelativeResize="0"/>
            <p:nvPr/>
          </p:nvPicPr>
          <p:blipFill rotWithShape="1">
            <a:blip r:embed="rId3">
              <a:alphaModFix/>
            </a:blip>
            <a:srcRect/>
            <a:stretch/>
          </p:blipFill>
          <p:spPr>
            <a:xfrm>
              <a:off x="673182" y="1416933"/>
              <a:ext cx="944956" cy="1409856"/>
            </a:xfrm>
            <a:prstGeom prst="rect">
              <a:avLst/>
            </a:prstGeom>
            <a:noFill/>
            <a:ln>
              <a:noFill/>
            </a:ln>
          </p:spPr>
        </p:pic>
        <p:sp>
          <p:nvSpPr>
            <p:cNvPr id="229" name="Google Shape;229;p44"/>
            <p:cNvSpPr txBox="1"/>
            <p:nvPr/>
          </p:nvSpPr>
          <p:spPr>
            <a:xfrm>
              <a:off x="787525" y="2044025"/>
              <a:ext cx="490800" cy="2880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a:latin typeface="Calibri"/>
                  <a:ea typeface="Calibri"/>
                  <a:cs typeface="Calibri"/>
                  <a:sym typeface="Calibri"/>
                </a:rPr>
                <a:t>ליטר</a:t>
              </a:r>
              <a:endParaRPr>
                <a:latin typeface="Calibri"/>
                <a:ea typeface="Calibri"/>
                <a:cs typeface="Calibri"/>
                <a:sym typeface="Calibri"/>
              </a:endParaRPr>
            </a:p>
          </p:txBody>
        </p:sp>
      </p:grpSp>
      <p:sp>
        <p:nvSpPr>
          <p:cNvPr id="230" name="Google Shape;230;p44"/>
          <p:cNvSpPr/>
          <p:nvPr/>
        </p:nvSpPr>
        <p:spPr>
          <a:xfrm>
            <a:off x="486120" y="2178587"/>
            <a:ext cx="825825" cy="388845"/>
          </a:xfrm>
          <a:prstGeom prst="roundRect">
            <a:avLst>
              <a:gd name="adj" fmla="val 16667"/>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rtl="1"/>
            <a:r>
              <a:rPr lang="he-IL" sz="1800" b="1" dirty="0">
                <a:highlight>
                  <a:schemeClr val="lt1"/>
                </a:highlight>
                <a:latin typeface="Calibri"/>
                <a:ea typeface="Calibri"/>
                <a:cs typeface="Calibri"/>
                <a:sym typeface="Calibri"/>
              </a:rPr>
              <a:t>ליטר 1</a:t>
            </a:r>
            <a:endParaRPr lang="en-US" sz="1800" b="1" dirty="0">
              <a:highlight>
                <a:srgbClr val="FFFFFF"/>
              </a:highlight>
              <a:latin typeface="Calibri"/>
              <a:ea typeface="Calibri"/>
              <a:cs typeface="Calibri"/>
            </a:endParaRPr>
          </a:p>
        </p:txBody>
      </p:sp>
      <p:sp>
        <p:nvSpPr>
          <p:cNvPr id="231" name="Google Shape;231;p44"/>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2.1</a:t>
            </a:r>
            <a:endParaRPr sz="1200" b="1"/>
          </a:p>
        </p:txBody>
      </p:sp>
      <p:sp>
        <p:nvSpPr>
          <p:cNvPr id="232" name="Google Shape;232;p44"/>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a:t>
            </a:fld>
            <a:endParaRPr/>
          </a:p>
        </p:txBody>
      </p:sp>
      <p:sp>
        <p:nvSpPr>
          <p:cNvPr id="233" name="Google Shape;233;p44"/>
          <p:cNvSpPr txBox="1"/>
          <p:nvPr/>
        </p:nvSpPr>
        <p:spPr>
          <a:xfrm>
            <a:off x="216911" y="3708303"/>
            <a:ext cx="3000000" cy="677078"/>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3200" i="1" dirty="0">
                <a:solidFill>
                  <a:schemeClr val="dk1"/>
                </a:solidFill>
                <a:latin typeface="Calibri"/>
                <a:ea typeface="Calibri"/>
                <a:cs typeface="Calibri"/>
                <a:sym typeface="Calibri"/>
              </a:rPr>
              <a:t>הידרו=מים</a:t>
            </a:r>
            <a:endParaRPr lang="en-US" sz="3200" i="1" dirty="0">
              <a:solidFill>
                <a:schemeClr val="dk1"/>
              </a:solidFill>
            </a:endParaRPr>
          </a:p>
        </p:txBody>
      </p:sp>
      <p:pic>
        <p:nvPicPr>
          <p:cNvPr id="2" name="Picture 1">
            <a:extLst>
              <a:ext uri="{FF2B5EF4-FFF2-40B4-BE49-F238E27FC236}">
                <a16:creationId xmlns:a16="http://schemas.microsoft.com/office/drawing/2014/main" id="{26EF0C26-E7A5-E9EE-B922-B59B5F7162C9}"/>
              </a:ext>
            </a:extLst>
          </p:cNvPr>
          <p:cNvPicPr>
            <a:picLocks noChangeAspect="1"/>
          </p:cNvPicPr>
          <p:nvPr/>
        </p:nvPicPr>
        <p:blipFill>
          <a:blip r:embed="rId4"/>
          <a:stretch>
            <a:fillRect/>
          </a:stretch>
        </p:blipFill>
        <p:spPr>
          <a:xfrm>
            <a:off x="2849062" y="1095118"/>
            <a:ext cx="2627251" cy="2672549"/>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Shape 535"/>
        <p:cNvGrpSpPr/>
        <p:nvPr/>
      </p:nvGrpSpPr>
      <p:grpSpPr>
        <a:xfrm>
          <a:off x="0" y="0"/>
          <a:ext cx="0" cy="0"/>
          <a:chOff x="0" y="0"/>
          <a:chExt cx="0" cy="0"/>
        </a:xfrm>
      </p:grpSpPr>
      <p:sp>
        <p:nvSpPr>
          <p:cNvPr id="536" name="Google Shape;536;p71"/>
          <p:cNvSpPr txBox="1">
            <a:spLocks noGrp="1"/>
          </p:cNvSpPr>
          <p:nvPr>
            <p:ph type="title"/>
          </p:nvPr>
        </p:nvSpPr>
        <p:spPr>
          <a:xfrm>
            <a:off x="720000" y="140225"/>
            <a:ext cx="7704000" cy="572700"/>
          </a:xfrm>
          <a:prstGeom prst="rect">
            <a:avLst/>
          </a:prstGeom>
        </p:spPr>
        <p:txBody>
          <a:bodyPr spcFirstLastPara="1" wrap="square" lIns="91425" tIns="91425" rIns="91425" bIns="91425" anchor="t" anchorCtr="0">
            <a:noAutofit/>
          </a:bodyPr>
          <a:lstStyle/>
          <a:p>
            <a:pPr algn="r" rtl="1"/>
            <a:r>
              <a:rPr lang="en" sz="3600" dirty="0"/>
              <a:t>לחות יחסית- הרחבה</a:t>
            </a:r>
            <a:endParaRPr sz="3600" dirty="0"/>
          </a:p>
        </p:txBody>
      </p:sp>
      <p:sp>
        <p:nvSpPr>
          <p:cNvPr id="537" name="Google Shape;537;p71"/>
          <p:cNvSpPr txBox="1"/>
          <p:nvPr/>
        </p:nvSpPr>
        <p:spPr>
          <a:xfrm>
            <a:off x="403250" y="1577875"/>
            <a:ext cx="8215500" cy="3108513"/>
          </a:xfrm>
          <a:prstGeom prst="rect">
            <a:avLst/>
          </a:prstGeom>
          <a:noFill/>
          <a:ln>
            <a:noFill/>
          </a:ln>
        </p:spPr>
        <p:txBody>
          <a:bodyPr spcFirstLastPara="1" wrap="square" lIns="91425" tIns="91425" rIns="91425" bIns="91425" anchor="t" anchorCtr="0">
            <a:spAutoFit/>
          </a:bodyPr>
          <a:lstStyle/>
          <a:p>
            <a:pPr marL="0" lvl="0" indent="0" algn="r" rtl="1">
              <a:lnSpc>
                <a:spcPct val="100000"/>
              </a:lnSpc>
              <a:spcBef>
                <a:spcPts val="1400"/>
              </a:spcBef>
              <a:spcAft>
                <a:spcPts val="0"/>
              </a:spcAft>
              <a:buNone/>
            </a:pPr>
            <a:r>
              <a:rPr lang="en" sz="2000">
                <a:solidFill>
                  <a:schemeClr val="dk1"/>
                </a:solidFill>
                <a:highlight>
                  <a:srgbClr val="FFFFFF"/>
                </a:highlight>
                <a:latin typeface="Open Sans"/>
                <a:ea typeface="Open Sans"/>
                <a:cs typeface="Open Sans"/>
                <a:sym typeface="Open Sans"/>
              </a:rPr>
              <a:t>כמה מים האוויר באמת מכיל? זה תלוי בטמפרטורה:</a:t>
            </a:r>
            <a:endParaRPr sz="2000">
              <a:solidFill>
                <a:schemeClr val="dk1"/>
              </a:solidFill>
              <a:highlight>
                <a:srgbClr val="FFFFFF"/>
              </a:highlight>
              <a:latin typeface="Open Sans"/>
              <a:ea typeface="Open Sans"/>
              <a:cs typeface="Open Sans"/>
              <a:sym typeface="Open Sans"/>
            </a:endParaRPr>
          </a:p>
          <a:p>
            <a:pPr marL="0" lvl="0" indent="0" algn="r" rtl="1">
              <a:lnSpc>
                <a:spcPct val="100000"/>
              </a:lnSpc>
              <a:spcBef>
                <a:spcPts val="1400"/>
              </a:spcBef>
              <a:spcAft>
                <a:spcPts val="0"/>
              </a:spcAft>
              <a:buNone/>
            </a:pPr>
            <a:r>
              <a:rPr lang="en" sz="2000">
                <a:solidFill>
                  <a:schemeClr val="dk1"/>
                </a:solidFill>
                <a:highlight>
                  <a:srgbClr val="FFFFFF"/>
                </a:highlight>
                <a:latin typeface="Open Sans"/>
                <a:ea typeface="Open Sans"/>
                <a:cs typeface="Open Sans"/>
                <a:sym typeface="Open Sans"/>
              </a:rPr>
              <a:t>בטמפרטורה של 5</a:t>
            </a:r>
            <a:r>
              <a:rPr lang="en" sz="2000" baseline="30000">
                <a:solidFill>
                  <a:schemeClr val="dk1"/>
                </a:solidFill>
                <a:highlight>
                  <a:srgbClr val="FFFFFF"/>
                </a:highlight>
                <a:latin typeface="Open Sans"/>
                <a:ea typeface="Open Sans"/>
                <a:cs typeface="Open Sans"/>
                <a:sym typeface="Open Sans"/>
              </a:rPr>
              <a:t>o</a:t>
            </a:r>
            <a:r>
              <a:rPr lang="en" sz="2000">
                <a:solidFill>
                  <a:schemeClr val="dk1"/>
                </a:solidFill>
                <a:highlight>
                  <a:srgbClr val="FFFFFF"/>
                </a:highlight>
                <a:latin typeface="Open Sans"/>
                <a:ea typeface="Open Sans"/>
                <a:cs typeface="Open Sans"/>
                <a:sym typeface="Open Sans"/>
              </a:rPr>
              <a:t>C </a:t>
            </a:r>
            <a:r>
              <a:rPr lang="he-IL" sz="2000">
                <a:solidFill>
                  <a:schemeClr val="dk1"/>
                </a:solidFill>
                <a:highlight>
                  <a:srgbClr val="FFFFFF"/>
                </a:highlight>
                <a:latin typeface="Open Sans"/>
                <a:ea typeface="Open Sans"/>
                <a:cs typeface="Open Sans"/>
                <a:sym typeface="Open Sans"/>
              </a:rPr>
              <a:t> </a:t>
            </a:r>
            <a:r>
              <a:rPr lang="en" sz="2000">
                <a:solidFill>
                  <a:schemeClr val="dk1"/>
                </a:solidFill>
                <a:highlight>
                  <a:srgbClr val="FFFFFF"/>
                </a:highlight>
                <a:latin typeface="Open Sans"/>
                <a:ea typeface="Open Sans"/>
                <a:cs typeface="Open Sans"/>
                <a:sym typeface="Open Sans"/>
              </a:rPr>
              <a:t>האוויר יכול להכיל לכל היותר 0.9% </a:t>
            </a:r>
            <a:r>
              <a:rPr lang="he-IL" sz="2000">
                <a:solidFill>
                  <a:schemeClr val="dk1"/>
                </a:solidFill>
                <a:highlight>
                  <a:srgbClr val="FFFFFF"/>
                </a:highlight>
                <a:latin typeface="Open Sans"/>
                <a:ea typeface="Open Sans"/>
                <a:cs typeface="Open Sans"/>
                <a:sym typeface="Open Sans"/>
              </a:rPr>
              <a:t> </a:t>
            </a:r>
            <a:r>
              <a:rPr lang="en" sz="2000">
                <a:solidFill>
                  <a:schemeClr val="dk1"/>
                </a:solidFill>
                <a:highlight>
                  <a:srgbClr val="FFFFFF"/>
                </a:highlight>
                <a:latin typeface="Open Sans"/>
                <a:ea typeface="Open Sans"/>
                <a:cs typeface="Open Sans"/>
                <a:sym typeface="Open Sans"/>
              </a:rPr>
              <a:t>אדי מים,</a:t>
            </a:r>
            <a:endParaRPr sz="2000">
              <a:solidFill>
                <a:schemeClr val="dk1"/>
              </a:solidFill>
              <a:highlight>
                <a:srgbClr val="FFFFFF"/>
              </a:highlight>
              <a:latin typeface="Open Sans"/>
              <a:ea typeface="Open Sans"/>
              <a:cs typeface="Open Sans"/>
              <a:sym typeface="Open Sans"/>
            </a:endParaRPr>
          </a:p>
          <a:p>
            <a:pPr marL="0" lvl="0" indent="0" algn="r" rtl="1">
              <a:lnSpc>
                <a:spcPct val="100000"/>
              </a:lnSpc>
              <a:spcBef>
                <a:spcPts val="1400"/>
              </a:spcBef>
              <a:spcAft>
                <a:spcPts val="0"/>
              </a:spcAft>
              <a:buNone/>
            </a:pPr>
            <a:r>
              <a:rPr lang="en" sz="2000">
                <a:solidFill>
                  <a:schemeClr val="dk1"/>
                </a:solidFill>
                <a:highlight>
                  <a:srgbClr val="FFFFFF"/>
                </a:highlight>
                <a:latin typeface="Open Sans"/>
                <a:ea typeface="Open Sans"/>
                <a:cs typeface="Open Sans"/>
                <a:sym typeface="Open Sans"/>
              </a:rPr>
              <a:t>בטמפרטורה של </a:t>
            </a:r>
            <a:r>
              <a:rPr lang="he-IL" sz="2000">
                <a:solidFill>
                  <a:schemeClr val="dk1"/>
                </a:solidFill>
                <a:highlight>
                  <a:srgbClr val="FFFFFF"/>
                </a:highlight>
                <a:latin typeface="Open Sans"/>
                <a:ea typeface="Open Sans"/>
                <a:cs typeface="Open Sans"/>
                <a:sym typeface="Open Sans"/>
              </a:rPr>
              <a:t> </a:t>
            </a:r>
            <a:r>
              <a:rPr lang="en" sz="2000">
                <a:solidFill>
                  <a:schemeClr val="dk1"/>
                </a:solidFill>
                <a:highlight>
                  <a:srgbClr val="FFFFFF"/>
                </a:highlight>
                <a:latin typeface="Open Sans"/>
                <a:ea typeface="Open Sans"/>
                <a:cs typeface="Open Sans"/>
                <a:sym typeface="Open Sans"/>
              </a:rPr>
              <a:t>15</a:t>
            </a:r>
            <a:r>
              <a:rPr lang="en" sz="2000" baseline="30000">
                <a:solidFill>
                  <a:schemeClr val="dk1"/>
                </a:solidFill>
                <a:highlight>
                  <a:srgbClr val="FFFFFF"/>
                </a:highlight>
                <a:latin typeface="Open Sans"/>
                <a:ea typeface="Open Sans"/>
                <a:cs typeface="Open Sans"/>
                <a:sym typeface="Open Sans"/>
              </a:rPr>
              <a:t>o</a:t>
            </a:r>
            <a:r>
              <a:rPr lang="en" sz="2000">
                <a:solidFill>
                  <a:schemeClr val="dk1"/>
                </a:solidFill>
                <a:highlight>
                  <a:srgbClr val="FFFFFF"/>
                </a:highlight>
                <a:latin typeface="Open Sans"/>
                <a:ea typeface="Open Sans"/>
                <a:cs typeface="Open Sans"/>
                <a:sym typeface="Open Sans"/>
              </a:rPr>
              <a:t>C </a:t>
            </a:r>
            <a:r>
              <a:rPr lang="he-IL" sz="2000">
                <a:solidFill>
                  <a:schemeClr val="dk1"/>
                </a:solidFill>
                <a:highlight>
                  <a:srgbClr val="FFFFFF"/>
                </a:highlight>
                <a:latin typeface="Open Sans"/>
                <a:ea typeface="Open Sans"/>
                <a:cs typeface="Open Sans"/>
                <a:sym typeface="Open Sans"/>
              </a:rPr>
              <a:t> </a:t>
            </a:r>
            <a:r>
              <a:rPr lang="en" sz="2000">
                <a:solidFill>
                  <a:schemeClr val="dk1"/>
                </a:solidFill>
                <a:highlight>
                  <a:srgbClr val="FFFFFF"/>
                </a:highlight>
                <a:latin typeface="Open Sans"/>
                <a:ea typeface="Open Sans"/>
                <a:cs typeface="Open Sans"/>
                <a:sym typeface="Open Sans"/>
              </a:rPr>
              <a:t>האוויר יכול להכיל לכל היותר 1.7% </a:t>
            </a:r>
            <a:r>
              <a:rPr lang="he-IL" sz="2000">
                <a:solidFill>
                  <a:schemeClr val="dk1"/>
                </a:solidFill>
                <a:highlight>
                  <a:srgbClr val="FFFFFF"/>
                </a:highlight>
                <a:latin typeface="Open Sans"/>
                <a:ea typeface="Open Sans"/>
                <a:cs typeface="Open Sans"/>
                <a:sym typeface="Open Sans"/>
              </a:rPr>
              <a:t> </a:t>
            </a:r>
            <a:r>
              <a:rPr lang="en" sz="2000">
                <a:solidFill>
                  <a:schemeClr val="dk1"/>
                </a:solidFill>
                <a:highlight>
                  <a:srgbClr val="FFFFFF"/>
                </a:highlight>
                <a:latin typeface="Open Sans"/>
                <a:ea typeface="Open Sans"/>
                <a:cs typeface="Open Sans"/>
                <a:sym typeface="Open Sans"/>
              </a:rPr>
              <a:t>אדי מים,</a:t>
            </a:r>
            <a:endParaRPr sz="2000">
              <a:solidFill>
                <a:schemeClr val="dk1"/>
              </a:solidFill>
              <a:highlight>
                <a:srgbClr val="FFFFFF"/>
              </a:highlight>
              <a:latin typeface="Open Sans"/>
              <a:ea typeface="Open Sans"/>
              <a:cs typeface="Open Sans"/>
              <a:sym typeface="Open Sans"/>
            </a:endParaRPr>
          </a:p>
          <a:p>
            <a:pPr marL="0" lvl="0" indent="0" algn="r" rtl="1">
              <a:lnSpc>
                <a:spcPct val="100000"/>
              </a:lnSpc>
              <a:spcBef>
                <a:spcPts val="1400"/>
              </a:spcBef>
              <a:spcAft>
                <a:spcPts val="0"/>
              </a:spcAft>
              <a:buNone/>
            </a:pPr>
            <a:r>
              <a:rPr lang="en" sz="2000">
                <a:solidFill>
                  <a:schemeClr val="dk1"/>
                </a:solidFill>
                <a:highlight>
                  <a:srgbClr val="FFFFFF"/>
                </a:highlight>
                <a:latin typeface="Open Sans"/>
                <a:ea typeface="Open Sans"/>
                <a:cs typeface="Open Sans"/>
                <a:sym typeface="Open Sans"/>
              </a:rPr>
              <a:t>בטמפרטורה של 25</a:t>
            </a:r>
            <a:r>
              <a:rPr lang="en" sz="2000" baseline="30000">
                <a:solidFill>
                  <a:schemeClr val="dk1"/>
                </a:solidFill>
                <a:highlight>
                  <a:srgbClr val="FFFFFF"/>
                </a:highlight>
                <a:latin typeface="Open Sans"/>
                <a:ea typeface="Open Sans"/>
                <a:cs typeface="Open Sans"/>
                <a:sym typeface="Open Sans"/>
              </a:rPr>
              <a:t>o</a:t>
            </a:r>
            <a:r>
              <a:rPr lang="en" sz="2000">
                <a:solidFill>
                  <a:schemeClr val="dk1"/>
                </a:solidFill>
                <a:highlight>
                  <a:srgbClr val="FFFFFF"/>
                </a:highlight>
                <a:latin typeface="Open Sans"/>
                <a:ea typeface="Open Sans"/>
                <a:cs typeface="Open Sans"/>
                <a:sym typeface="Open Sans"/>
              </a:rPr>
              <a:t>C </a:t>
            </a:r>
            <a:r>
              <a:rPr lang="he-IL" sz="2000">
                <a:solidFill>
                  <a:schemeClr val="dk1"/>
                </a:solidFill>
                <a:highlight>
                  <a:srgbClr val="FFFFFF"/>
                </a:highlight>
                <a:latin typeface="Open Sans"/>
                <a:ea typeface="Open Sans"/>
                <a:cs typeface="Open Sans"/>
                <a:sym typeface="Open Sans"/>
              </a:rPr>
              <a:t> </a:t>
            </a:r>
            <a:r>
              <a:rPr lang="en" sz="2000">
                <a:solidFill>
                  <a:schemeClr val="dk1"/>
                </a:solidFill>
                <a:highlight>
                  <a:srgbClr val="FFFFFF"/>
                </a:highlight>
                <a:latin typeface="Open Sans"/>
                <a:ea typeface="Open Sans"/>
                <a:cs typeface="Open Sans"/>
                <a:sym typeface="Open Sans"/>
              </a:rPr>
              <a:t>האוויר יכול להכיל לכל היותר 3.1% </a:t>
            </a:r>
            <a:r>
              <a:rPr lang="he-IL" sz="2000">
                <a:solidFill>
                  <a:schemeClr val="dk1"/>
                </a:solidFill>
                <a:highlight>
                  <a:srgbClr val="FFFFFF"/>
                </a:highlight>
                <a:latin typeface="Open Sans"/>
                <a:ea typeface="Open Sans"/>
                <a:cs typeface="Open Sans"/>
                <a:sym typeface="Open Sans"/>
              </a:rPr>
              <a:t> </a:t>
            </a:r>
            <a:r>
              <a:rPr lang="en" sz="2000">
                <a:solidFill>
                  <a:schemeClr val="dk1"/>
                </a:solidFill>
                <a:highlight>
                  <a:srgbClr val="FFFFFF"/>
                </a:highlight>
                <a:latin typeface="Open Sans"/>
                <a:ea typeface="Open Sans"/>
                <a:cs typeface="Open Sans"/>
                <a:sym typeface="Open Sans"/>
              </a:rPr>
              <a:t>אדי מים,</a:t>
            </a:r>
            <a:endParaRPr sz="2000">
              <a:solidFill>
                <a:schemeClr val="dk1"/>
              </a:solidFill>
              <a:highlight>
                <a:srgbClr val="FFFFFF"/>
              </a:highlight>
              <a:latin typeface="Open Sans"/>
              <a:ea typeface="Open Sans"/>
              <a:cs typeface="Open Sans"/>
              <a:sym typeface="Open Sans"/>
            </a:endParaRPr>
          </a:p>
          <a:p>
            <a:pPr marL="0" lvl="0" indent="0" algn="r" rtl="1">
              <a:lnSpc>
                <a:spcPct val="100000"/>
              </a:lnSpc>
              <a:spcBef>
                <a:spcPts val="1400"/>
              </a:spcBef>
              <a:spcAft>
                <a:spcPts val="1400"/>
              </a:spcAft>
              <a:buNone/>
            </a:pPr>
            <a:r>
              <a:rPr lang="en" sz="2000">
                <a:solidFill>
                  <a:schemeClr val="dk1"/>
                </a:solidFill>
                <a:highlight>
                  <a:srgbClr val="FFFFFF"/>
                </a:highlight>
                <a:latin typeface="Open Sans"/>
                <a:ea typeface="Open Sans"/>
                <a:cs typeface="Open Sans"/>
                <a:sym typeface="Open Sans"/>
              </a:rPr>
              <a:t>ובטמפרטורה של 35</a:t>
            </a:r>
            <a:r>
              <a:rPr lang="en" sz="2000" baseline="30000">
                <a:solidFill>
                  <a:schemeClr val="dk1"/>
                </a:solidFill>
                <a:highlight>
                  <a:srgbClr val="FFFFFF"/>
                </a:highlight>
                <a:latin typeface="Open Sans"/>
                <a:ea typeface="Open Sans"/>
                <a:cs typeface="Open Sans"/>
                <a:sym typeface="Open Sans"/>
              </a:rPr>
              <a:t>o</a:t>
            </a:r>
            <a:r>
              <a:rPr lang="en" sz="2000">
                <a:solidFill>
                  <a:schemeClr val="dk1"/>
                </a:solidFill>
                <a:highlight>
                  <a:srgbClr val="FFFFFF"/>
                </a:highlight>
                <a:latin typeface="Open Sans"/>
                <a:ea typeface="Open Sans"/>
                <a:cs typeface="Open Sans"/>
                <a:sym typeface="Open Sans"/>
              </a:rPr>
              <a:t>C </a:t>
            </a:r>
            <a:r>
              <a:rPr lang="he-IL" sz="2000">
                <a:solidFill>
                  <a:schemeClr val="dk1"/>
                </a:solidFill>
                <a:highlight>
                  <a:srgbClr val="FFFFFF"/>
                </a:highlight>
                <a:latin typeface="Open Sans"/>
                <a:ea typeface="Open Sans"/>
                <a:cs typeface="Open Sans"/>
                <a:sym typeface="Open Sans"/>
              </a:rPr>
              <a:t> </a:t>
            </a:r>
            <a:r>
              <a:rPr lang="en" sz="2000">
                <a:solidFill>
                  <a:schemeClr val="dk1"/>
                </a:solidFill>
                <a:highlight>
                  <a:srgbClr val="FFFFFF"/>
                </a:highlight>
                <a:latin typeface="Open Sans"/>
                <a:ea typeface="Open Sans"/>
                <a:cs typeface="Open Sans"/>
                <a:sym typeface="Open Sans"/>
              </a:rPr>
              <a:t>האוויר יכול להכיל לכל היותר 5.4% </a:t>
            </a:r>
            <a:r>
              <a:rPr lang="he-IL" sz="2000">
                <a:solidFill>
                  <a:schemeClr val="dk1"/>
                </a:solidFill>
                <a:highlight>
                  <a:srgbClr val="FFFFFF"/>
                </a:highlight>
                <a:latin typeface="Open Sans"/>
                <a:ea typeface="Open Sans"/>
                <a:cs typeface="Open Sans"/>
                <a:sym typeface="Open Sans"/>
              </a:rPr>
              <a:t> </a:t>
            </a:r>
            <a:r>
              <a:rPr lang="en" sz="2000">
                <a:solidFill>
                  <a:schemeClr val="dk1"/>
                </a:solidFill>
                <a:highlight>
                  <a:srgbClr val="FFFFFF"/>
                </a:highlight>
                <a:latin typeface="Open Sans"/>
                <a:ea typeface="Open Sans"/>
                <a:cs typeface="Open Sans"/>
                <a:sym typeface="Open Sans"/>
              </a:rPr>
              <a:t>אדי מים.</a:t>
            </a:r>
            <a:br>
              <a:rPr lang="en" sz="2000">
                <a:solidFill>
                  <a:schemeClr val="dk1"/>
                </a:solidFill>
                <a:highlight>
                  <a:srgbClr val="FFFFFF"/>
                </a:highlight>
                <a:latin typeface="Open Sans"/>
                <a:ea typeface="Open Sans"/>
                <a:cs typeface="Open Sans"/>
                <a:sym typeface="Open Sans"/>
              </a:rPr>
            </a:br>
            <a:r>
              <a:rPr lang="he-IL" sz="2000">
                <a:solidFill>
                  <a:schemeClr val="dk1"/>
                </a:solidFill>
                <a:highlight>
                  <a:srgbClr val="FFFFFF"/>
                </a:highlight>
                <a:latin typeface="Open Sans"/>
                <a:ea typeface="Open Sans"/>
                <a:cs typeface="Open Sans"/>
                <a:sym typeface="Open Sans"/>
              </a:rPr>
              <a:t>(</a:t>
            </a:r>
            <a:r>
              <a:rPr lang="en" sz="2000">
                <a:solidFill>
                  <a:schemeClr val="dk1"/>
                </a:solidFill>
                <a:highlight>
                  <a:srgbClr val="FFFFFF"/>
                </a:highlight>
                <a:latin typeface="Open Sans"/>
                <a:ea typeface="Open Sans"/>
                <a:cs typeface="Open Sans"/>
                <a:sym typeface="Open Sans"/>
              </a:rPr>
              <a:t>כל הנתונים עבור אוויר בגובה פני הים</a:t>
            </a:r>
            <a:r>
              <a:rPr lang="he-IL" sz="2000">
                <a:solidFill>
                  <a:schemeClr val="dk1"/>
                </a:solidFill>
                <a:highlight>
                  <a:srgbClr val="FFFFFF"/>
                </a:highlight>
                <a:latin typeface="Open Sans"/>
                <a:ea typeface="Open Sans"/>
                <a:cs typeface="Open Sans"/>
                <a:sym typeface="Open Sans"/>
              </a:rPr>
              <a:t>)</a:t>
            </a:r>
            <a:endParaRPr sz="2000">
              <a:solidFill>
                <a:schemeClr val="dk1"/>
              </a:solidFill>
              <a:highlight>
                <a:srgbClr val="FFFFFF"/>
              </a:highlight>
              <a:latin typeface="Open Sans"/>
              <a:ea typeface="Open Sans"/>
              <a:cs typeface="Open Sans"/>
              <a:sym typeface="Open Sans"/>
            </a:endParaRPr>
          </a:p>
        </p:txBody>
      </p:sp>
      <p:sp>
        <p:nvSpPr>
          <p:cNvPr id="538" name="Google Shape;538;p71"/>
          <p:cNvSpPr txBox="1"/>
          <p:nvPr/>
        </p:nvSpPr>
        <p:spPr>
          <a:xfrm>
            <a:off x="370075" y="930700"/>
            <a:ext cx="8186700" cy="5727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sz="2200" u="sng">
                <a:solidFill>
                  <a:schemeClr val="hlink"/>
                </a:solidFill>
                <a:latin typeface="Calibri"/>
                <a:ea typeface="Calibri"/>
                <a:cs typeface="Calibri"/>
                <a:sym typeface="Calibri"/>
                <a:hlinkClick r:id="rId3"/>
              </a:rPr>
              <a:t>צפו בסרטון של דוידסון</a:t>
            </a:r>
            <a:r>
              <a:rPr lang="en" sz="2200">
                <a:latin typeface="Calibri"/>
                <a:ea typeface="Calibri"/>
                <a:cs typeface="Calibri"/>
                <a:sym typeface="Calibri"/>
              </a:rPr>
              <a:t> המסביר את המושג</a:t>
            </a:r>
            <a:endParaRPr sz="2200">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p:txBody>
      </p:sp>
      <p:sp>
        <p:nvSpPr>
          <p:cNvPr id="539" name="Google Shape;539;p71"/>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2.2</a:t>
            </a:r>
            <a:endParaRPr sz="1200" b="1"/>
          </a:p>
        </p:txBody>
      </p:sp>
      <p:sp>
        <p:nvSpPr>
          <p:cNvPr id="540" name="Google Shape;540;p71"/>
          <p:cNvSpPr txBox="1">
            <a:spLocks noGrp="1"/>
          </p:cNvSpPr>
          <p:nvPr>
            <p:ph type="sldNum" idx="12"/>
          </p:nvPr>
        </p:nvSpPr>
        <p:spPr>
          <a:xfrm>
            <a:off x="8556775" y="4907575"/>
            <a:ext cx="486900" cy="235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sz="1000">
                <a:solidFill>
                  <a:schemeClr val="lt1"/>
                </a:solidFill>
                <a:latin typeface="Calibri"/>
                <a:ea typeface="Calibri"/>
                <a:cs typeface="Calibri"/>
                <a:sym typeface="Calibri"/>
              </a:rPr>
              <a:t>30</a:t>
            </a:fld>
            <a:endParaRPr sz="1000">
              <a:solidFill>
                <a:schemeClr val="lt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pic>
        <p:nvPicPr>
          <p:cNvPr id="545" name="Google Shape;545;p7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697425"/>
            <a:ext cx="9144003" cy="4210150"/>
          </a:xfrm>
          <a:prstGeom prst="rect">
            <a:avLst/>
          </a:prstGeom>
          <a:noFill/>
          <a:ln>
            <a:noFill/>
          </a:ln>
        </p:spPr>
      </p:pic>
      <p:sp>
        <p:nvSpPr>
          <p:cNvPr id="546" name="Google Shape;546;p72"/>
          <p:cNvSpPr txBox="1">
            <a:spLocks noGrp="1"/>
          </p:cNvSpPr>
          <p:nvPr>
            <p:ph type="title"/>
          </p:nvPr>
        </p:nvSpPr>
        <p:spPr>
          <a:xfrm>
            <a:off x="744975" y="36475"/>
            <a:ext cx="7704000" cy="5727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sz="3600"/>
              <a:t>מעבר בין מצבי צבירה- התעבות </a:t>
            </a:r>
            <a:endParaRPr sz="3600"/>
          </a:p>
        </p:txBody>
      </p:sp>
      <p:sp>
        <p:nvSpPr>
          <p:cNvPr id="547" name="Google Shape;547;p72"/>
          <p:cNvSpPr txBox="1"/>
          <p:nvPr/>
        </p:nvSpPr>
        <p:spPr>
          <a:xfrm>
            <a:off x="480175" y="820375"/>
            <a:ext cx="7909500" cy="2453400"/>
          </a:xfrm>
          <a:prstGeom prst="rect">
            <a:avLst/>
          </a:prstGeom>
          <a:noFill/>
          <a:ln>
            <a:noFill/>
          </a:ln>
        </p:spPr>
        <p:txBody>
          <a:bodyPr spcFirstLastPara="1" wrap="square" lIns="91425" tIns="91425" rIns="91425" bIns="91425" anchor="t" anchorCtr="0">
            <a:noAutofit/>
          </a:bodyPr>
          <a:lstStyle/>
          <a:p>
            <a:pPr marL="0" lvl="0" indent="0" algn="ctr" rtl="1">
              <a:spcBef>
                <a:spcPts val="0"/>
              </a:spcBef>
              <a:spcAft>
                <a:spcPts val="0"/>
              </a:spcAft>
              <a:buNone/>
            </a:pPr>
            <a:r>
              <a:rPr lang="en" sz="2800">
                <a:solidFill>
                  <a:schemeClr val="dk1"/>
                </a:solidFill>
                <a:highlight>
                  <a:schemeClr val="lt1"/>
                </a:highlight>
                <a:latin typeface="Calibri"/>
                <a:ea typeface="Calibri"/>
                <a:cs typeface="Calibri"/>
                <a:sym typeface="Calibri"/>
              </a:rPr>
              <a:t>בגובה מסוים האוויר הלח מתחיל להתקרר</a:t>
            </a:r>
            <a:endParaRPr sz="2800">
              <a:solidFill>
                <a:schemeClr val="dk1"/>
              </a:solidFill>
              <a:highlight>
                <a:schemeClr val="lt1"/>
              </a:highlight>
              <a:latin typeface="Calibri"/>
              <a:ea typeface="Calibri"/>
              <a:cs typeface="Calibri"/>
              <a:sym typeface="Calibri"/>
            </a:endParaRPr>
          </a:p>
          <a:p>
            <a:pPr marL="0" lvl="0" indent="0" algn="ctr" rtl="1">
              <a:spcBef>
                <a:spcPts val="0"/>
              </a:spcBef>
              <a:spcAft>
                <a:spcPts val="0"/>
              </a:spcAft>
              <a:buNone/>
            </a:pPr>
            <a:r>
              <a:rPr lang="en" sz="2800">
                <a:solidFill>
                  <a:schemeClr val="dk1"/>
                </a:solidFill>
                <a:highlight>
                  <a:schemeClr val="lt1"/>
                </a:highlight>
                <a:latin typeface="Calibri"/>
                <a:ea typeface="Calibri"/>
                <a:cs typeface="Calibri"/>
                <a:sym typeface="Calibri"/>
              </a:rPr>
              <a:t>אדי המים </a:t>
            </a:r>
            <a:r>
              <a:rPr lang="en" sz="2800" b="1">
                <a:solidFill>
                  <a:schemeClr val="dk1"/>
                </a:solidFill>
                <a:highlight>
                  <a:schemeClr val="lt1"/>
                </a:highlight>
                <a:latin typeface="Calibri"/>
                <a:ea typeface="Calibri"/>
                <a:cs typeface="Calibri"/>
                <a:sym typeface="Calibri"/>
              </a:rPr>
              <a:t>מתעבים</a:t>
            </a:r>
            <a:r>
              <a:rPr lang="en" sz="2800">
                <a:solidFill>
                  <a:schemeClr val="dk1"/>
                </a:solidFill>
                <a:highlight>
                  <a:schemeClr val="lt1"/>
                </a:highlight>
                <a:latin typeface="Calibri"/>
                <a:ea typeface="Calibri"/>
                <a:cs typeface="Calibri"/>
                <a:sym typeface="Calibri"/>
              </a:rPr>
              <a:t> והופכים לטיפות זעירות של מים</a:t>
            </a:r>
            <a:endParaRPr sz="2800">
              <a:solidFill>
                <a:schemeClr val="dk1"/>
              </a:solidFill>
              <a:highlight>
                <a:schemeClr val="lt1"/>
              </a:highlight>
              <a:latin typeface="Calibri"/>
              <a:ea typeface="Calibri"/>
              <a:cs typeface="Calibri"/>
              <a:sym typeface="Calibri"/>
            </a:endParaRPr>
          </a:p>
          <a:p>
            <a:pPr marL="0" lvl="0" indent="0" algn="ctr" rtl="1">
              <a:spcBef>
                <a:spcPts val="0"/>
              </a:spcBef>
              <a:spcAft>
                <a:spcPts val="0"/>
              </a:spcAft>
              <a:buNone/>
            </a:pPr>
            <a:r>
              <a:rPr lang="en" sz="2800">
                <a:solidFill>
                  <a:schemeClr val="dk1"/>
                </a:solidFill>
                <a:highlight>
                  <a:schemeClr val="lt1"/>
                </a:highlight>
                <a:latin typeface="Calibri"/>
                <a:ea typeface="Calibri"/>
                <a:cs typeface="Calibri"/>
                <a:sym typeface="Calibri"/>
              </a:rPr>
              <a:t>כך נוצר ענן - הצטברות של אבק וטיפות מים קטנטנות </a:t>
            </a:r>
            <a:br>
              <a:rPr lang="en" sz="2800">
                <a:solidFill>
                  <a:schemeClr val="dk1"/>
                </a:solidFill>
                <a:highlight>
                  <a:schemeClr val="lt1"/>
                </a:highlight>
                <a:latin typeface="Calibri"/>
                <a:ea typeface="Calibri"/>
                <a:cs typeface="Calibri"/>
                <a:sym typeface="Calibri"/>
              </a:rPr>
            </a:br>
            <a:endParaRPr sz="2800">
              <a:highlight>
                <a:schemeClr val="lt1"/>
              </a:highlight>
              <a:latin typeface="Calibri"/>
              <a:ea typeface="Calibri"/>
              <a:cs typeface="Calibri"/>
              <a:sym typeface="Calibri"/>
            </a:endParaRPr>
          </a:p>
        </p:txBody>
      </p:sp>
      <p:sp>
        <p:nvSpPr>
          <p:cNvPr id="548" name="Google Shape;548;p72"/>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2.2</a:t>
            </a:r>
            <a:endParaRPr sz="1200" b="1"/>
          </a:p>
        </p:txBody>
      </p:sp>
      <p:sp>
        <p:nvSpPr>
          <p:cNvPr id="549" name="Google Shape;549;p72"/>
          <p:cNvSpPr txBox="1">
            <a:spLocks noGrp="1"/>
          </p:cNvSpPr>
          <p:nvPr>
            <p:ph type="sldNum" idx="12"/>
          </p:nvPr>
        </p:nvSpPr>
        <p:spPr>
          <a:xfrm>
            <a:off x="8556775" y="4907575"/>
            <a:ext cx="486900" cy="235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sz="1000">
                <a:solidFill>
                  <a:schemeClr val="lt1"/>
                </a:solidFill>
                <a:latin typeface="Calibri"/>
                <a:ea typeface="Calibri"/>
                <a:cs typeface="Calibri"/>
                <a:sym typeface="Calibri"/>
              </a:rPr>
              <a:t>31</a:t>
            </a:fld>
            <a:endParaRPr sz="1000">
              <a:solidFill>
                <a:schemeClr val="lt1"/>
              </a:solidFill>
              <a:latin typeface="Calibri"/>
              <a:ea typeface="Calibri"/>
              <a:cs typeface="Calibri"/>
              <a:sym typeface="Calibri"/>
            </a:endParaRPr>
          </a:p>
        </p:txBody>
      </p:sp>
      <p:sp>
        <p:nvSpPr>
          <p:cNvPr id="550" name="Google Shape;550;p72"/>
          <p:cNvSpPr txBox="1"/>
          <p:nvPr/>
        </p:nvSpPr>
        <p:spPr>
          <a:xfrm>
            <a:off x="948600" y="3743875"/>
            <a:ext cx="2537700" cy="783300"/>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ctr" rtl="1">
              <a:spcBef>
                <a:spcPts val="0"/>
              </a:spcBef>
              <a:spcAft>
                <a:spcPts val="0"/>
              </a:spcAft>
              <a:buClr>
                <a:schemeClr val="dk1"/>
              </a:buClr>
              <a:buSzPts val="1100"/>
              <a:buFont typeface="Arial"/>
              <a:buNone/>
            </a:pPr>
            <a:r>
              <a:rPr lang="en" sz="1900" b="1">
                <a:solidFill>
                  <a:schemeClr val="dk1"/>
                </a:solidFill>
                <a:highlight>
                  <a:schemeClr val="lt1"/>
                </a:highlight>
                <a:latin typeface="Calibri"/>
                <a:ea typeface="Calibri"/>
                <a:cs typeface="Calibri"/>
                <a:sym typeface="Calibri"/>
              </a:rPr>
              <a:t>אדי מים באוויר / לחות</a:t>
            </a:r>
            <a:endParaRPr sz="1900" b="1">
              <a:highlight>
                <a:schemeClr val="lt1"/>
              </a:highlight>
              <a:latin typeface="Calibri"/>
              <a:ea typeface="Calibri"/>
              <a:cs typeface="Calibri"/>
              <a:sym typeface="Calibri"/>
            </a:endParaRPr>
          </a:p>
        </p:txBody>
      </p:sp>
      <p:sp>
        <p:nvSpPr>
          <p:cNvPr id="551" name="Google Shape;551;p72"/>
          <p:cNvSpPr txBox="1"/>
          <p:nvPr/>
        </p:nvSpPr>
        <p:spPr>
          <a:xfrm>
            <a:off x="5325700" y="3718375"/>
            <a:ext cx="2316300" cy="783300"/>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ctr" rtl="1">
              <a:spcBef>
                <a:spcPts val="0"/>
              </a:spcBef>
              <a:spcAft>
                <a:spcPts val="0"/>
              </a:spcAft>
              <a:buNone/>
            </a:pPr>
            <a:r>
              <a:rPr lang="en" sz="1900" b="1">
                <a:highlight>
                  <a:schemeClr val="lt1"/>
                </a:highlight>
                <a:latin typeface="Calibri"/>
                <a:ea typeface="Calibri"/>
                <a:cs typeface="Calibri"/>
                <a:sym typeface="Calibri"/>
              </a:rPr>
              <a:t>טיפות מים </a:t>
            </a:r>
            <a:endParaRPr sz="1900" b="1">
              <a:highlight>
                <a:schemeClr val="lt1"/>
              </a:highlight>
              <a:latin typeface="Calibri"/>
              <a:ea typeface="Calibri"/>
              <a:cs typeface="Calibri"/>
              <a:sym typeface="Calibri"/>
            </a:endParaRPr>
          </a:p>
        </p:txBody>
      </p:sp>
      <p:sp>
        <p:nvSpPr>
          <p:cNvPr id="552" name="Google Shape;552;p72"/>
          <p:cNvSpPr/>
          <p:nvPr/>
        </p:nvSpPr>
        <p:spPr>
          <a:xfrm>
            <a:off x="3809900" y="3820075"/>
            <a:ext cx="1192200" cy="672600"/>
          </a:xfrm>
          <a:prstGeom prst="rightArrow">
            <a:avLst>
              <a:gd name="adj1" fmla="val 50000"/>
              <a:gd name="adj2" fmla="val 50000"/>
            </a:avLst>
          </a:prstGeom>
          <a:solidFill>
            <a:schemeClr val="lt1"/>
          </a:solidFill>
          <a:ln>
            <a:noFill/>
          </a:ln>
        </p:spPr>
        <p:txBody>
          <a:bodyPr spcFirstLastPara="1" wrap="square" lIns="91425" tIns="91425" rIns="91425" bIns="91425" anchor="ctr" anchorCtr="0">
            <a:noAutofit/>
          </a:bodyPr>
          <a:lstStyle/>
          <a:p>
            <a:pPr marL="0" lvl="0" indent="0" algn="ctr" rtl="1">
              <a:spcBef>
                <a:spcPts val="0"/>
              </a:spcBef>
              <a:spcAft>
                <a:spcPts val="0"/>
              </a:spcAft>
              <a:buNone/>
            </a:pPr>
            <a:r>
              <a:rPr lang="en" sz="1900" b="1">
                <a:latin typeface="Calibri"/>
                <a:ea typeface="Calibri"/>
                <a:cs typeface="Calibri"/>
                <a:sym typeface="Calibri"/>
              </a:rPr>
              <a:t>התעבות</a:t>
            </a:r>
            <a:endParaRPr sz="1900" b="1">
              <a:latin typeface="Calibri"/>
              <a:ea typeface="Calibri"/>
              <a:cs typeface="Calibri"/>
              <a:sym typeface="Calibri"/>
            </a:endParaRPr>
          </a:p>
        </p:txBody>
      </p:sp>
      <p:sp>
        <p:nvSpPr>
          <p:cNvPr id="553" name="Google Shape;553;p72"/>
          <p:cNvSpPr txBox="1"/>
          <p:nvPr/>
        </p:nvSpPr>
        <p:spPr>
          <a:xfrm>
            <a:off x="3613225" y="3565350"/>
            <a:ext cx="893100" cy="4854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sz="1600" b="1">
                <a:solidFill>
                  <a:schemeClr val="lt1"/>
                </a:solidFill>
                <a:highlight>
                  <a:schemeClr val="dk1"/>
                </a:highlight>
                <a:latin typeface="Calibri"/>
                <a:ea typeface="Calibri"/>
                <a:cs typeface="Calibri"/>
                <a:sym typeface="Calibri"/>
              </a:rPr>
              <a:t>קירור</a:t>
            </a:r>
            <a:endParaRPr sz="1600" b="1">
              <a:solidFill>
                <a:schemeClr val="lt1"/>
              </a:solidFill>
              <a:highlight>
                <a:schemeClr val="dk1"/>
              </a:highlight>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Shape 557"/>
        <p:cNvGrpSpPr/>
        <p:nvPr/>
      </p:nvGrpSpPr>
      <p:grpSpPr>
        <a:xfrm>
          <a:off x="0" y="0"/>
          <a:ext cx="0" cy="0"/>
          <a:chOff x="0" y="0"/>
          <a:chExt cx="0" cy="0"/>
        </a:xfrm>
      </p:grpSpPr>
      <p:sp>
        <p:nvSpPr>
          <p:cNvPr id="558" name="Google Shape;558;p73"/>
          <p:cNvSpPr txBox="1">
            <a:spLocks noGrp="1"/>
          </p:cNvSpPr>
          <p:nvPr>
            <p:ph type="title"/>
          </p:nvPr>
        </p:nvSpPr>
        <p:spPr>
          <a:xfrm>
            <a:off x="796200" y="48525"/>
            <a:ext cx="7704000" cy="5727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sz="3600"/>
              <a:t>הרחבה: זריעת עננים</a:t>
            </a:r>
            <a:endParaRPr sz="3600"/>
          </a:p>
        </p:txBody>
      </p:sp>
      <p:sp>
        <p:nvSpPr>
          <p:cNvPr id="559" name="Google Shape;559;p73"/>
          <p:cNvSpPr txBox="1"/>
          <p:nvPr/>
        </p:nvSpPr>
        <p:spPr>
          <a:xfrm>
            <a:off x="4702500" y="1031625"/>
            <a:ext cx="3797700" cy="32544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sz="2000">
                <a:solidFill>
                  <a:schemeClr val="dk1"/>
                </a:solidFill>
                <a:highlight>
                  <a:srgbClr val="FFFFFF"/>
                </a:highlight>
                <a:latin typeface="Calibri"/>
                <a:ea typeface="Calibri"/>
                <a:cs typeface="Calibri"/>
                <a:sym typeface="Calibri"/>
              </a:rPr>
              <a:t>בעקבות ההבנה שעננים מתעבים טוב יותר סביב מרכז עיבוי או גרעיני התעבות, התעורר הרעיון לפזר בחורף באופן מלאכותי חלקיקים קטנים בשמיים כדי לעודד יצירת עננים וירידת הגשם. אחרי ניסויים רבים נמצא שחומר בשם יודיד הכסף מסייע בצורה הטובה ביותר ל"זריעת עננים" </a:t>
            </a:r>
            <a:r>
              <a:rPr lang="he-IL" sz="2000">
                <a:solidFill>
                  <a:schemeClr val="dk1"/>
                </a:solidFill>
                <a:highlight>
                  <a:srgbClr val="FFFFFF"/>
                </a:highlight>
                <a:latin typeface="Calibri"/>
                <a:ea typeface="Calibri"/>
                <a:cs typeface="Calibri"/>
                <a:sym typeface="Calibri"/>
              </a:rPr>
              <a:t>(</a:t>
            </a:r>
            <a:r>
              <a:rPr lang="en" sz="2000">
                <a:solidFill>
                  <a:schemeClr val="dk1"/>
                </a:solidFill>
                <a:highlight>
                  <a:srgbClr val="FFFFFF"/>
                </a:highlight>
                <a:latin typeface="Calibri"/>
                <a:ea typeface="Calibri"/>
                <a:cs typeface="Calibri"/>
                <a:sym typeface="Calibri"/>
              </a:rPr>
              <a:t>כך נקראת הפעולה</a:t>
            </a:r>
            <a:r>
              <a:rPr lang="he-IL" sz="2000">
                <a:solidFill>
                  <a:schemeClr val="dk1"/>
                </a:solidFill>
                <a:highlight>
                  <a:srgbClr val="FFFFFF"/>
                </a:highlight>
                <a:latin typeface="Calibri"/>
                <a:ea typeface="Calibri"/>
                <a:cs typeface="Calibri"/>
                <a:sym typeface="Calibri"/>
              </a:rPr>
              <a:t>).</a:t>
            </a:r>
            <a:endParaRPr sz="2000">
              <a:latin typeface="Calibri"/>
              <a:ea typeface="Calibri"/>
              <a:cs typeface="Calibri"/>
              <a:sym typeface="Calibri"/>
            </a:endParaRPr>
          </a:p>
        </p:txBody>
      </p:sp>
      <p:sp>
        <p:nvSpPr>
          <p:cNvPr id="560" name="Google Shape;560;p73"/>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2.2</a:t>
            </a:r>
            <a:endParaRPr sz="1200" b="1"/>
          </a:p>
        </p:txBody>
      </p:sp>
      <p:sp>
        <p:nvSpPr>
          <p:cNvPr id="561" name="Google Shape;561;p73"/>
          <p:cNvSpPr txBox="1">
            <a:spLocks noGrp="1"/>
          </p:cNvSpPr>
          <p:nvPr>
            <p:ph type="sldNum" idx="12"/>
          </p:nvPr>
        </p:nvSpPr>
        <p:spPr>
          <a:xfrm>
            <a:off x="8556775" y="4907575"/>
            <a:ext cx="486900" cy="235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sz="1000">
                <a:solidFill>
                  <a:schemeClr val="lt1"/>
                </a:solidFill>
                <a:latin typeface="Calibri"/>
                <a:ea typeface="Calibri"/>
                <a:cs typeface="Calibri"/>
                <a:sym typeface="Calibri"/>
              </a:rPr>
              <a:t>32</a:t>
            </a:fld>
            <a:endParaRPr sz="1000">
              <a:solidFill>
                <a:schemeClr val="lt1"/>
              </a:solidFill>
              <a:latin typeface="Calibri"/>
              <a:ea typeface="Calibri"/>
              <a:cs typeface="Calibri"/>
              <a:sym typeface="Calibri"/>
            </a:endParaRPr>
          </a:p>
        </p:txBody>
      </p:sp>
      <p:pic>
        <p:nvPicPr>
          <p:cNvPr id="562" name="Google Shape;562;p7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36450" y="1106213"/>
            <a:ext cx="4397701" cy="293108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74"/>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20"/>
              <a:t>סיכום ביניים: </a:t>
            </a:r>
            <a:endParaRPr sz="3620"/>
          </a:p>
        </p:txBody>
      </p:sp>
      <p:sp>
        <p:nvSpPr>
          <p:cNvPr id="568" name="Google Shape;568;p74"/>
          <p:cNvSpPr txBox="1">
            <a:spLocks noGrp="1"/>
          </p:cNvSpPr>
          <p:nvPr>
            <p:ph type="body" idx="1"/>
          </p:nvPr>
        </p:nvSpPr>
        <p:spPr>
          <a:xfrm>
            <a:off x="311700" y="905400"/>
            <a:ext cx="8520600" cy="3416400"/>
          </a:xfrm>
          <a:prstGeom prst="rect">
            <a:avLst/>
          </a:prstGeom>
        </p:spPr>
        <p:txBody>
          <a:bodyPr spcFirstLastPara="1" wrap="square" lIns="91425" tIns="91425" rIns="91425" bIns="91425" anchor="t" anchorCtr="0">
            <a:normAutofit/>
          </a:bodyPr>
          <a:lstStyle/>
          <a:p>
            <a:pPr marL="0" lvl="0" indent="0" algn="r" rtl="1">
              <a:lnSpc>
                <a:spcPct val="100000"/>
              </a:lnSpc>
              <a:spcBef>
                <a:spcPts val="0"/>
              </a:spcBef>
              <a:spcAft>
                <a:spcPts val="0"/>
              </a:spcAft>
              <a:buNone/>
            </a:pPr>
            <a:r>
              <a:rPr lang="en" sz="2800">
                <a:solidFill>
                  <a:schemeClr val="dk1"/>
                </a:solidFill>
              </a:rPr>
              <a:t>משימה במחברת:</a:t>
            </a:r>
            <a:endParaRPr sz="2800">
              <a:solidFill>
                <a:schemeClr val="dk1"/>
              </a:solidFill>
            </a:endParaRPr>
          </a:p>
          <a:p>
            <a:pPr marL="457200" lvl="0" indent="-406400" algn="r" rtl="1">
              <a:lnSpc>
                <a:spcPct val="100000"/>
              </a:lnSpc>
              <a:spcBef>
                <a:spcPts val="0"/>
              </a:spcBef>
              <a:spcAft>
                <a:spcPts val="0"/>
              </a:spcAft>
              <a:buClr>
                <a:schemeClr val="dk1"/>
              </a:buClr>
              <a:buSzPts val="2800"/>
              <a:buAutoNum type="arabicPeriod"/>
            </a:pPr>
            <a:r>
              <a:rPr lang="en" sz="2800">
                <a:solidFill>
                  <a:schemeClr val="dk1"/>
                </a:solidFill>
              </a:rPr>
              <a:t>רשמו דוגמה לחומר </a:t>
            </a:r>
            <a:r>
              <a:rPr lang="he-IL" sz="2800">
                <a:solidFill>
                  <a:schemeClr val="dk1"/>
                </a:solidFill>
              </a:rPr>
              <a:t>(</a:t>
            </a:r>
            <a:r>
              <a:rPr lang="en" sz="2800">
                <a:solidFill>
                  <a:schemeClr val="dk1"/>
                </a:solidFill>
              </a:rPr>
              <a:t>שאינו מים</a:t>
            </a:r>
            <a:r>
              <a:rPr lang="he-IL" sz="2800">
                <a:solidFill>
                  <a:schemeClr val="dk1"/>
                </a:solidFill>
              </a:rPr>
              <a:t>) ש</a:t>
            </a:r>
            <a:r>
              <a:rPr lang="en" sz="2800">
                <a:solidFill>
                  <a:schemeClr val="dk1"/>
                </a:solidFill>
              </a:rPr>
              <a:t>אתם מכירים בכל אחד ממצבי הצבירה: גז, נוזל ומוצק.</a:t>
            </a:r>
            <a:endParaRPr sz="2800">
              <a:solidFill>
                <a:schemeClr val="dk1"/>
              </a:solidFill>
            </a:endParaRPr>
          </a:p>
          <a:p>
            <a:pPr marL="457200" lvl="0" indent="-406400" algn="r" rtl="1">
              <a:lnSpc>
                <a:spcPct val="100000"/>
              </a:lnSpc>
              <a:spcBef>
                <a:spcPts val="0"/>
              </a:spcBef>
              <a:spcAft>
                <a:spcPts val="0"/>
              </a:spcAft>
              <a:buClr>
                <a:schemeClr val="dk1"/>
              </a:buClr>
              <a:buSzPts val="2800"/>
              <a:buAutoNum type="arabicPeriod"/>
            </a:pPr>
            <a:r>
              <a:rPr lang="en" sz="2800">
                <a:solidFill>
                  <a:schemeClr val="dk1"/>
                </a:solidFill>
              </a:rPr>
              <a:t>רשמו דוגמה של תופעות טבע המתאימות לכל מצבי הצבירה של מים</a:t>
            </a:r>
            <a:endParaRPr sz="2800">
              <a:solidFill>
                <a:schemeClr val="dk1"/>
              </a:solidFill>
            </a:endParaRPr>
          </a:p>
          <a:p>
            <a:pPr marL="0" lvl="0" indent="0" algn="r" rtl="1">
              <a:lnSpc>
                <a:spcPct val="100000"/>
              </a:lnSpc>
              <a:spcBef>
                <a:spcPts val="0"/>
              </a:spcBef>
              <a:spcAft>
                <a:spcPts val="0"/>
              </a:spcAft>
              <a:buNone/>
            </a:pPr>
            <a:endParaRPr sz="2800">
              <a:solidFill>
                <a:schemeClr val="dk1"/>
              </a:solidFill>
            </a:endParaRPr>
          </a:p>
          <a:p>
            <a:pPr marL="0" lvl="0" indent="0" algn="r" rtl="1">
              <a:lnSpc>
                <a:spcPct val="100000"/>
              </a:lnSpc>
              <a:spcBef>
                <a:spcPts val="0"/>
              </a:spcBef>
              <a:spcAft>
                <a:spcPts val="0"/>
              </a:spcAft>
              <a:buNone/>
            </a:pPr>
            <a:endParaRPr sz="2800">
              <a:solidFill>
                <a:schemeClr val="dk1"/>
              </a:solidFill>
            </a:endParaRPr>
          </a:p>
        </p:txBody>
      </p:sp>
      <p:sp>
        <p:nvSpPr>
          <p:cNvPr id="569" name="Google Shape;569;p74"/>
          <p:cNvSpPr txBox="1">
            <a:spLocks noGrp="1"/>
          </p:cNvSpPr>
          <p:nvPr>
            <p:ph type="title"/>
          </p:nvPr>
        </p:nvSpPr>
        <p:spPr>
          <a:xfrm>
            <a:off x="85934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2.2</a:t>
            </a:r>
            <a:endParaRPr sz="1200" b="1"/>
          </a:p>
        </p:txBody>
      </p:sp>
      <p:sp>
        <p:nvSpPr>
          <p:cNvPr id="570" name="Google Shape;570;p74"/>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33</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75"/>
          <p:cNvSpPr txBox="1">
            <a:spLocks noGrp="1"/>
          </p:cNvSpPr>
          <p:nvPr>
            <p:ph type="title"/>
          </p:nvPr>
        </p:nvSpPr>
        <p:spPr>
          <a:xfrm>
            <a:off x="259300" y="112725"/>
            <a:ext cx="8241000" cy="5727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sz="3200"/>
              <a:t>רשמו במחברות מעברים בין מצבי צבירה של מים בטבע</a:t>
            </a:r>
            <a:endParaRPr sz="3200"/>
          </a:p>
        </p:txBody>
      </p:sp>
      <p:sp>
        <p:nvSpPr>
          <p:cNvPr id="576" name="Google Shape;576;p75"/>
          <p:cNvSpPr txBox="1"/>
          <p:nvPr/>
        </p:nvSpPr>
        <p:spPr>
          <a:xfrm>
            <a:off x="6056950" y="1149325"/>
            <a:ext cx="2536500" cy="13566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endParaRPr sz="2000">
              <a:latin typeface="Calibri"/>
              <a:ea typeface="Calibri"/>
              <a:cs typeface="Calibri"/>
              <a:sym typeface="Calibri"/>
            </a:endParaRPr>
          </a:p>
        </p:txBody>
      </p:sp>
      <p:sp>
        <p:nvSpPr>
          <p:cNvPr id="577" name="Google Shape;577;p75"/>
          <p:cNvSpPr txBox="1">
            <a:spLocks noGrp="1"/>
          </p:cNvSpPr>
          <p:nvPr>
            <p:ph type="title"/>
          </p:nvPr>
        </p:nvSpPr>
        <p:spPr>
          <a:xfrm>
            <a:off x="85934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2.2</a:t>
            </a:r>
            <a:endParaRPr sz="1200" b="1"/>
          </a:p>
        </p:txBody>
      </p:sp>
      <p:sp>
        <p:nvSpPr>
          <p:cNvPr id="578" name="Google Shape;578;p75"/>
          <p:cNvSpPr txBox="1">
            <a:spLocks noGrp="1"/>
          </p:cNvSpPr>
          <p:nvPr>
            <p:ph type="sldNum" idx="12"/>
          </p:nvPr>
        </p:nvSpPr>
        <p:spPr>
          <a:xfrm>
            <a:off x="8556775" y="4907575"/>
            <a:ext cx="486900" cy="235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sz="1000">
                <a:solidFill>
                  <a:schemeClr val="lt1"/>
                </a:solidFill>
                <a:latin typeface="Calibri"/>
                <a:ea typeface="Calibri"/>
                <a:cs typeface="Calibri"/>
                <a:sym typeface="Calibri"/>
              </a:rPr>
              <a:t>34</a:t>
            </a:fld>
            <a:endParaRPr sz="1000">
              <a:solidFill>
                <a:schemeClr val="lt1"/>
              </a:solidFill>
              <a:latin typeface="Calibri"/>
              <a:ea typeface="Calibri"/>
              <a:cs typeface="Calibri"/>
              <a:sym typeface="Calibri"/>
            </a:endParaRPr>
          </a:p>
        </p:txBody>
      </p:sp>
      <p:pic>
        <p:nvPicPr>
          <p:cNvPr id="579" name="Google Shape;579;p75"/>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57650" y="784375"/>
            <a:ext cx="5580452" cy="401367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76"/>
          <p:cNvSpPr/>
          <p:nvPr/>
        </p:nvSpPr>
        <p:spPr>
          <a:xfrm>
            <a:off x="39300" y="831375"/>
            <a:ext cx="5292000" cy="3962100"/>
          </a:xfrm>
          <a:prstGeom prst="rect">
            <a:avLst/>
          </a:prstGeom>
          <a:solidFill>
            <a:srgbClr val="BAE3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85" name="Google Shape;585;p76"/>
          <p:cNvPicPr preferRelativeResize="0"/>
          <p:nvPr/>
        </p:nvPicPr>
        <p:blipFill rotWithShape="1">
          <a:blip r:embed="rId3">
            <a:alphaModFix/>
          </a:blip>
          <a:srcRect/>
          <a:stretch/>
        </p:blipFill>
        <p:spPr>
          <a:xfrm>
            <a:off x="92700" y="831375"/>
            <a:ext cx="5291976" cy="3962100"/>
          </a:xfrm>
          <a:prstGeom prst="rect">
            <a:avLst/>
          </a:prstGeom>
          <a:noFill/>
          <a:ln>
            <a:noFill/>
          </a:ln>
        </p:spPr>
      </p:pic>
      <p:sp>
        <p:nvSpPr>
          <p:cNvPr id="586" name="Google Shape;586;p76"/>
          <p:cNvSpPr txBox="1"/>
          <p:nvPr/>
        </p:nvSpPr>
        <p:spPr>
          <a:xfrm>
            <a:off x="0" y="0"/>
            <a:ext cx="8458500" cy="7389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3500"/>
              <a:buFont typeface="Arial"/>
              <a:buNone/>
            </a:pPr>
            <a:r>
              <a:rPr lang="en" sz="3600">
                <a:solidFill>
                  <a:schemeClr val="lt1"/>
                </a:solidFill>
                <a:latin typeface="Calibri"/>
                <a:ea typeface="Calibri"/>
                <a:cs typeface="Calibri"/>
                <a:sym typeface="Calibri"/>
              </a:rPr>
              <a:t>באיזה אופן המים</a:t>
            </a:r>
            <a:r>
              <a:rPr lang="en" sz="3600" i="0" u="none" strike="noStrike" cap="none">
                <a:solidFill>
                  <a:schemeClr val="lt1"/>
                </a:solidFill>
                <a:latin typeface="Calibri"/>
                <a:ea typeface="Calibri"/>
                <a:cs typeface="Calibri"/>
                <a:sym typeface="Calibri"/>
              </a:rPr>
              <a:t> נעים בכדור הארץ?</a:t>
            </a:r>
            <a:endParaRPr sz="1500">
              <a:solidFill>
                <a:schemeClr val="lt1"/>
              </a:solidFill>
              <a:latin typeface="Calibri"/>
              <a:ea typeface="Calibri"/>
              <a:cs typeface="Calibri"/>
              <a:sym typeface="Calibri"/>
            </a:endParaRPr>
          </a:p>
        </p:txBody>
      </p:sp>
      <p:sp>
        <p:nvSpPr>
          <p:cNvPr id="587" name="Google Shape;587;p76"/>
          <p:cNvSpPr txBox="1">
            <a:spLocks noGrp="1"/>
          </p:cNvSpPr>
          <p:nvPr>
            <p:ph type="sldNum" idx="12"/>
          </p:nvPr>
        </p:nvSpPr>
        <p:spPr>
          <a:xfrm>
            <a:off x="8593450" y="4873350"/>
            <a:ext cx="406200" cy="2199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 sz="1000">
                <a:solidFill>
                  <a:schemeClr val="lt1"/>
                </a:solidFill>
                <a:latin typeface="Calibri"/>
                <a:ea typeface="Calibri"/>
                <a:cs typeface="Calibri"/>
                <a:sym typeface="Calibri"/>
              </a:rPr>
              <a:t>35</a:t>
            </a:fld>
            <a:endParaRPr sz="1000">
              <a:solidFill>
                <a:schemeClr val="lt1"/>
              </a:solidFill>
              <a:latin typeface="Calibri"/>
              <a:ea typeface="Calibri"/>
              <a:cs typeface="Calibri"/>
              <a:sym typeface="Calibri"/>
            </a:endParaRPr>
          </a:p>
        </p:txBody>
      </p:sp>
      <p:sp>
        <p:nvSpPr>
          <p:cNvPr id="588" name="Google Shape;588;p76"/>
          <p:cNvSpPr txBox="1">
            <a:spLocks noGrp="1"/>
          </p:cNvSpPr>
          <p:nvPr>
            <p:ph type="title"/>
          </p:nvPr>
        </p:nvSpPr>
        <p:spPr>
          <a:xfrm>
            <a:off x="85934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2.3</a:t>
            </a:r>
            <a:endParaRPr sz="1200" b="1"/>
          </a:p>
        </p:txBody>
      </p:sp>
      <p:sp>
        <p:nvSpPr>
          <p:cNvPr id="589" name="Google Shape;589;p76"/>
          <p:cNvSpPr txBox="1"/>
          <p:nvPr/>
        </p:nvSpPr>
        <p:spPr>
          <a:xfrm>
            <a:off x="5826625" y="1207438"/>
            <a:ext cx="3000000" cy="3032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000">
                <a:solidFill>
                  <a:schemeClr val="dk1"/>
                </a:solidFill>
                <a:latin typeface="Calibri"/>
                <a:ea typeface="Calibri"/>
                <a:cs typeface="Calibri"/>
                <a:sym typeface="Calibri"/>
              </a:rPr>
              <a:t>המים נעים בכדור</a:t>
            </a:r>
            <a:r>
              <a:rPr lang="en" sz="3500">
                <a:solidFill>
                  <a:schemeClr val="dk1"/>
                </a:solidFill>
                <a:latin typeface="Calibri"/>
                <a:ea typeface="Calibri"/>
                <a:cs typeface="Calibri"/>
                <a:sym typeface="Calibri"/>
              </a:rPr>
              <a:t> </a:t>
            </a:r>
            <a:r>
              <a:rPr lang="en" sz="3000">
                <a:solidFill>
                  <a:schemeClr val="dk1"/>
                </a:solidFill>
                <a:latin typeface="Calibri"/>
                <a:ea typeface="Calibri"/>
                <a:cs typeface="Calibri"/>
                <a:sym typeface="Calibri"/>
              </a:rPr>
              <a:t>הארץ ובאטמוספירה שלו באמצעות המחזור ההידרולוגי, הידוע גם בשם </a:t>
            </a:r>
            <a:r>
              <a:rPr lang="en" sz="3000" b="1">
                <a:solidFill>
                  <a:schemeClr val="dk1"/>
                </a:solidFill>
                <a:latin typeface="Calibri"/>
                <a:ea typeface="Calibri"/>
                <a:cs typeface="Calibri"/>
                <a:sym typeface="Calibri"/>
              </a:rPr>
              <a:t>מחזור המים</a:t>
            </a:r>
            <a:endParaRPr sz="900" b="1"/>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4" name="Google Shape;594;p77"/>
          <p:cNvSpPr txBox="1"/>
          <p:nvPr/>
        </p:nvSpPr>
        <p:spPr>
          <a:xfrm>
            <a:off x="818466" y="1153588"/>
            <a:ext cx="8026800" cy="35094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2400"/>
              <a:buFont typeface="Arial"/>
              <a:buNone/>
            </a:pPr>
            <a:r>
              <a:rPr lang="en" sz="2400" dirty="0">
                <a:latin typeface="Calibri"/>
                <a:ea typeface="Calibri"/>
                <a:cs typeface="Calibri"/>
                <a:sym typeface="Calibri"/>
              </a:rPr>
              <a:t>ציירו את מחזור המים בטבע, לפי כל הידע שצברתם עד כה</a:t>
            </a:r>
            <a:endParaRPr sz="2400" dirty="0">
              <a:latin typeface="Calibri"/>
              <a:ea typeface="Calibri"/>
              <a:cs typeface="Calibri"/>
              <a:sym typeface="Calibri"/>
            </a:endParaRPr>
          </a:p>
          <a:p>
            <a:pPr marL="0" marR="0" lvl="0" indent="0" algn="r" rtl="1">
              <a:lnSpc>
                <a:spcPct val="100000"/>
              </a:lnSpc>
              <a:spcBef>
                <a:spcPts val="0"/>
              </a:spcBef>
              <a:spcAft>
                <a:spcPts val="0"/>
              </a:spcAft>
              <a:buClr>
                <a:srgbClr val="000000"/>
              </a:buClr>
              <a:buSzPts val="2400"/>
              <a:buFont typeface="Arial"/>
              <a:buNone/>
            </a:pPr>
            <a:endParaRPr sz="2400" dirty="0">
              <a:latin typeface="Calibri"/>
              <a:ea typeface="Calibri"/>
              <a:cs typeface="Calibri"/>
              <a:sym typeface="Calibri"/>
            </a:endParaRPr>
          </a:p>
          <a:p>
            <a:pPr marL="457200" marR="0" lvl="0" indent="-381000" algn="r" rtl="1">
              <a:lnSpc>
                <a:spcPct val="100000"/>
              </a:lnSpc>
              <a:spcBef>
                <a:spcPts val="0"/>
              </a:spcBef>
              <a:spcAft>
                <a:spcPts val="0"/>
              </a:spcAft>
              <a:buSzPts val="2400"/>
              <a:buFont typeface="Calibri"/>
              <a:buChar char="➢"/>
            </a:pPr>
            <a:r>
              <a:rPr lang="en" sz="2400" dirty="0">
                <a:latin typeface="Calibri"/>
                <a:ea typeface="Calibri"/>
                <a:cs typeface="Calibri"/>
                <a:sym typeface="Calibri"/>
              </a:rPr>
              <a:t>היעזרו בשמות של מקומות שיש בהם מים בטבע וציירו ציור שלהם</a:t>
            </a:r>
            <a:endParaRPr sz="2400" dirty="0">
              <a:latin typeface="Calibri"/>
              <a:ea typeface="Calibri"/>
              <a:cs typeface="Calibri"/>
              <a:sym typeface="Calibri"/>
            </a:endParaRPr>
          </a:p>
          <a:p>
            <a:pPr marL="0" marR="0" lvl="0" indent="0" algn="r" rtl="1">
              <a:lnSpc>
                <a:spcPct val="100000"/>
              </a:lnSpc>
              <a:spcBef>
                <a:spcPts val="0"/>
              </a:spcBef>
              <a:spcAft>
                <a:spcPts val="0"/>
              </a:spcAft>
              <a:buNone/>
            </a:pPr>
            <a:endParaRPr sz="2400" dirty="0">
              <a:latin typeface="Calibri"/>
              <a:ea typeface="Calibri"/>
              <a:cs typeface="Calibri"/>
              <a:sym typeface="Calibri"/>
            </a:endParaRPr>
          </a:p>
          <a:p>
            <a:pPr marL="457200" indent="-381000" algn="r" rtl="1">
              <a:buSzPts val="2400"/>
              <a:buFont typeface="Calibri"/>
              <a:buChar char="➢"/>
            </a:pPr>
            <a:r>
              <a:rPr lang="en" sz="2400" dirty="0">
                <a:latin typeface="Calibri"/>
                <a:ea typeface="Calibri"/>
                <a:cs typeface="Calibri"/>
                <a:sym typeface="Calibri"/>
              </a:rPr>
              <a:t>הוסיפו תופעות של מעבר של מים בטבע, בחלקם יהיו מעברים של מצבי צבירה ובחלקם רק מעבר של מים באותו מצב צבירה ממקום למקום</a:t>
            </a:r>
            <a:endParaRPr lang="en" sz="2400" dirty="0">
              <a:latin typeface="Calibri"/>
              <a:ea typeface="Calibri"/>
              <a:cs typeface="Calibri"/>
            </a:endParaRPr>
          </a:p>
          <a:p>
            <a:pPr marL="0" marR="0" lvl="0" indent="0" algn="r" rtl="1">
              <a:lnSpc>
                <a:spcPct val="100000"/>
              </a:lnSpc>
              <a:spcBef>
                <a:spcPts val="0"/>
              </a:spcBef>
              <a:spcAft>
                <a:spcPts val="0"/>
              </a:spcAft>
              <a:buNone/>
            </a:pPr>
            <a:endParaRPr sz="2400" dirty="0">
              <a:latin typeface="Calibri"/>
              <a:ea typeface="Calibri"/>
              <a:cs typeface="Calibri"/>
              <a:sym typeface="Calibri"/>
            </a:endParaRPr>
          </a:p>
          <a:p>
            <a:pPr marL="457200" marR="0" lvl="0" indent="-381000" algn="r" rtl="1">
              <a:lnSpc>
                <a:spcPct val="100000"/>
              </a:lnSpc>
              <a:spcBef>
                <a:spcPts val="0"/>
              </a:spcBef>
              <a:spcAft>
                <a:spcPts val="0"/>
              </a:spcAft>
              <a:buSzPts val="2400"/>
              <a:buFont typeface="Calibri"/>
              <a:buChar char="➢"/>
            </a:pPr>
            <a:r>
              <a:rPr lang="en" sz="2400" dirty="0">
                <a:latin typeface="Calibri"/>
                <a:ea typeface="Calibri"/>
                <a:cs typeface="Calibri"/>
                <a:sym typeface="Calibri"/>
              </a:rPr>
              <a:t>רשות: הוסיפו בסוגריים אם מדובר בחימום או בקירור של המים</a:t>
            </a:r>
            <a:endParaRPr sz="2400" dirty="0">
              <a:latin typeface="Calibri"/>
              <a:ea typeface="Calibri"/>
              <a:cs typeface="Calibri"/>
              <a:sym typeface="Calibri"/>
            </a:endParaRPr>
          </a:p>
        </p:txBody>
      </p:sp>
      <p:sp>
        <p:nvSpPr>
          <p:cNvPr id="595" name="Google Shape;595;p77"/>
          <p:cNvSpPr txBox="1">
            <a:spLocks noGrp="1"/>
          </p:cNvSpPr>
          <p:nvPr>
            <p:ph type="title"/>
          </p:nvPr>
        </p:nvSpPr>
        <p:spPr>
          <a:xfrm>
            <a:off x="85934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2.3</a:t>
            </a:r>
            <a:endParaRPr sz="1200" b="1"/>
          </a:p>
        </p:txBody>
      </p:sp>
      <p:sp>
        <p:nvSpPr>
          <p:cNvPr id="596" name="Google Shape;596;p77"/>
          <p:cNvSpPr txBox="1"/>
          <p:nvPr/>
        </p:nvSpPr>
        <p:spPr>
          <a:xfrm>
            <a:off x="0" y="0"/>
            <a:ext cx="8458500" cy="7389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3500"/>
              <a:buFont typeface="Arial"/>
              <a:buNone/>
            </a:pPr>
            <a:r>
              <a:rPr lang="en" sz="3600">
                <a:solidFill>
                  <a:schemeClr val="lt1"/>
                </a:solidFill>
                <a:latin typeface="Calibri"/>
                <a:ea typeface="Calibri"/>
                <a:cs typeface="Calibri"/>
                <a:sym typeface="Calibri"/>
              </a:rPr>
              <a:t>מחזור המים בטבע</a:t>
            </a:r>
            <a:endParaRPr sz="1500">
              <a:solidFill>
                <a:schemeClr val="lt1"/>
              </a:solidFill>
              <a:latin typeface="Calibri"/>
              <a:ea typeface="Calibri"/>
              <a:cs typeface="Calibri"/>
              <a:sym typeface="Calibri"/>
            </a:endParaRPr>
          </a:p>
        </p:txBody>
      </p:sp>
      <p:sp>
        <p:nvSpPr>
          <p:cNvPr id="597" name="Google Shape;597;p77"/>
          <p:cNvSpPr txBox="1">
            <a:spLocks noGrp="1"/>
          </p:cNvSpPr>
          <p:nvPr>
            <p:ph type="sldNum" idx="12"/>
          </p:nvPr>
        </p:nvSpPr>
        <p:spPr>
          <a:xfrm>
            <a:off x="8593450" y="4873350"/>
            <a:ext cx="406200" cy="2199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 sz="1000">
                <a:solidFill>
                  <a:schemeClr val="lt1"/>
                </a:solidFill>
                <a:latin typeface="Calibri"/>
                <a:ea typeface="Calibri"/>
                <a:cs typeface="Calibri"/>
                <a:sym typeface="Calibri"/>
              </a:rPr>
              <a:t>36</a:t>
            </a:fld>
            <a:endParaRPr sz="1000">
              <a:solidFill>
                <a:schemeClr val="lt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Shape 601"/>
        <p:cNvGrpSpPr/>
        <p:nvPr/>
      </p:nvGrpSpPr>
      <p:grpSpPr>
        <a:xfrm>
          <a:off x="0" y="0"/>
          <a:ext cx="0" cy="0"/>
          <a:chOff x="0" y="0"/>
          <a:chExt cx="0" cy="0"/>
        </a:xfrm>
      </p:grpSpPr>
      <p:pic>
        <p:nvPicPr>
          <p:cNvPr id="602" name="Google Shape;602;p7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5400000">
            <a:off x="2220012" y="-400962"/>
            <a:ext cx="4580375" cy="5807499"/>
          </a:xfrm>
          <a:prstGeom prst="rect">
            <a:avLst/>
          </a:prstGeom>
          <a:noFill/>
          <a:ln>
            <a:noFill/>
          </a:ln>
        </p:spPr>
      </p:pic>
      <p:grpSp>
        <p:nvGrpSpPr>
          <p:cNvPr id="603" name="Google Shape;603;p78"/>
          <p:cNvGrpSpPr/>
          <p:nvPr/>
        </p:nvGrpSpPr>
        <p:grpSpPr>
          <a:xfrm>
            <a:off x="1380758" y="1682300"/>
            <a:ext cx="5863646" cy="789315"/>
            <a:chOff x="2975594" y="1682300"/>
            <a:chExt cx="5863646" cy="789315"/>
          </a:xfrm>
        </p:grpSpPr>
        <p:sp>
          <p:nvSpPr>
            <p:cNvPr id="604" name="Google Shape;604;p78"/>
            <p:cNvSpPr txBox="1"/>
            <p:nvPr/>
          </p:nvSpPr>
          <p:spPr>
            <a:xfrm>
              <a:off x="6747040" y="1682300"/>
              <a:ext cx="2092200" cy="4617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800"/>
                <a:buFont typeface="Arial"/>
                <a:buNone/>
              </a:pPr>
              <a:r>
                <a:rPr lang="en" sz="1800" b="0" i="0" u="none" strike="noStrike" cap="none">
                  <a:solidFill>
                    <a:srgbClr val="595959"/>
                  </a:solidFill>
                  <a:latin typeface="David"/>
                  <a:ea typeface="David"/>
                  <a:cs typeface="David"/>
                  <a:sym typeface="David"/>
                </a:rPr>
                <a:t>משקעים</a:t>
              </a:r>
              <a:endParaRPr sz="1800" b="0" i="0" u="none" strike="noStrike" cap="none">
                <a:solidFill>
                  <a:srgbClr val="595959"/>
                </a:solidFill>
                <a:latin typeface="David"/>
                <a:ea typeface="David"/>
                <a:cs typeface="David"/>
                <a:sym typeface="David"/>
              </a:endParaRPr>
            </a:p>
          </p:txBody>
        </p:sp>
        <p:sp>
          <p:nvSpPr>
            <p:cNvPr id="605" name="Google Shape;605;p78"/>
            <p:cNvSpPr txBox="1"/>
            <p:nvPr/>
          </p:nvSpPr>
          <p:spPr>
            <a:xfrm>
              <a:off x="2975594" y="2009915"/>
              <a:ext cx="2672400" cy="4617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800"/>
                <a:buFont typeface="Arial"/>
                <a:buNone/>
              </a:pPr>
              <a:r>
                <a:rPr lang="en" sz="1800" b="0" i="0" u="none" strike="noStrike" cap="none">
                  <a:solidFill>
                    <a:srgbClr val="595959"/>
                  </a:solidFill>
                  <a:latin typeface="David"/>
                  <a:ea typeface="David"/>
                  <a:cs typeface="David"/>
                  <a:sym typeface="David"/>
                </a:rPr>
                <a:t>התאדות-דיות</a:t>
              </a:r>
              <a:endParaRPr sz="1800" b="0" i="0" u="none" strike="noStrike" cap="none">
                <a:solidFill>
                  <a:srgbClr val="595959"/>
                </a:solidFill>
                <a:latin typeface="David"/>
                <a:ea typeface="David"/>
                <a:cs typeface="David"/>
                <a:sym typeface="David"/>
              </a:endParaRPr>
            </a:p>
          </p:txBody>
        </p:sp>
      </p:grpSp>
      <p:sp>
        <p:nvSpPr>
          <p:cNvPr id="606" name="Google Shape;606;p78"/>
          <p:cNvSpPr txBox="1"/>
          <p:nvPr/>
        </p:nvSpPr>
        <p:spPr>
          <a:xfrm rot="-1866512">
            <a:off x="5209799" y="3866996"/>
            <a:ext cx="936591" cy="461659"/>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700"/>
              <a:buFont typeface="Arial"/>
              <a:buNone/>
            </a:pPr>
            <a:r>
              <a:rPr lang="en" sz="1700" b="0" i="0" u="none" strike="noStrike" cap="none">
                <a:solidFill>
                  <a:srgbClr val="595959"/>
                </a:solidFill>
                <a:latin typeface="David"/>
                <a:ea typeface="David"/>
                <a:cs typeface="David"/>
                <a:sym typeface="David"/>
              </a:rPr>
              <a:t>נֶגֶר</a:t>
            </a:r>
            <a:endParaRPr sz="1700" b="0" i="0" u="none" strike="noStrike" cap="none">
              <a:solidFill>
                <a:srgbClr val="595959"/>
              </a:solidFill>
              <a:latin typeface="David"/>
              <a:ea typeface="David"/>
              <a:cs typeface="David"/>
              <a:sym typeface="David"/>
            </a:endParaRPr>
          </a:p>
        </p:txBody>
      </p:sp>
      <p:sp>
        <p:nvSpPr>
          <p:cNvPr id="607" name="Google Shape;607;p78"/>
          <p:cNvSpPr txBox="1"/>
          <p:nvPr/>
        </p:nvSpPr>
        <p:spPr>
          <a:xfrm>
            <a:off x="6191202" y="3345039"/>
            <a:ext cx="1383000" cy="4464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700"/>
              <a:buFont typeface="Arial"/>
              <a:buNone/>
            </a:pPr>
            <a:r>
              <a:rPr lang="en" sz="1700" b="0" i="0" u="none" strike="noStrike" cap="none">
                <a:solidFill>
                  <a:srgbClr val="595959"/>
                </a:solidFill>
                <a:latin typeface="David"/>
                <a:ea typeface="David"/>
                <a:cs typeface="David"/>
                <a:sym typeface="David"/>
              </a:rPr>
              <a:t>אגם</a:t>
            </a:r>
            <a:endParaRPr sz="1700" b="0" i="0" u="none" strike="noStrike" cap="none">
              <a:solidFill>
                <a:srgbClr val="595959"/>
              </a:solidFill>
              <a:latin typeface="David"/>
              <a:ea typeface="David"/>
              <a:cs typeface="David"/>
              <a:sym typeface="David"/>
            </a:endParaRPr>
          </a:p>
        </p:txBody>
      </p:sp>
      <p:sp>
        <p:nvSpPr>
          <p:cNvPr id="608" name="Google Shape;608;p78"/>
          <p:cNvSpPr txBox="1"/>
          <p:nvPr/>
        </p:nvSpPr>
        <p:spPr>
          <a:xfrm>
            <a:off x="1208096" y="412555"/>
            <a:ext cx="1383000" cy="5388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2300"/>
              <a:buFont typeface="Arial"/>
              <a:buNone/>
            </a:pPr>
            <a:r>
              <a:rPr lang="en" sz="2300" b="0" i="0" u="none" strike="noStrike" cap="none">
                <a:solidFill>
                  <a:srgbClr val="595959"/>
                </a:solidFill>
                <a:latin typeface="David"/>
                <a:ea typeface="David"/>
                <a:cs typeface="David"/>
                <a:sym typeface="David"/>
              </a:rPr>
              <a:t>שמש</a:t>
            </a:r>
            <a:endParaRPr sz="2300" b="0" i="0" u="none" strike="noStrike" cap="none">
              <a:solidFill>
                <a:srgbClr val="595959"/>
              </a:solidFill>
              <a:latin typeface="David"/>
              <a:ea typeface="David"/>
              <a:cs typeface="David"/>
              <a:sym typeface="David"/>
            </a:endParaRPr>
          </a:p>
        </p:txBody>
      </p:sp>
      <p:sp>
        <p:nvSpPr>
          <p:cNvPr id="609" name="Google Shape;609;p78"/>
          <p:cNvSpPr txBox="1"/>
          <p:nvPr/>
        </p:nvSpPr>
        <p:spPr>
          <a:xfrm>
            <a:off x="1380758" y="3998609"/>
            <a:ext cx="1383000" cy="5388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2300"/>
              <a:buFont typeface="Arial"/>
              <a:buNone/>
            </a:pPr>
            <a:r>
              <a:rPr lang="en" sz="2300" b="0" i="0" u="none" strike="noStrike" cap="none">
                <a:solidFill>
                  <a:srgbClr val="595959"/>
                </a:solidFill>
                <a:latin typeface="David"/>
                <a:ea typeface="David"/>
                <a:cs typeface="David"/>
                <a:sym typeface="David"/>
              </a:rPr>
              <a:t>אוקיינוס</a:t>
            </a:r>
            <a:endParaRPr sz="2300" b="0" i="0" u="none" strike="noStrike" cap="none">
              <a:solidFill>
                <a:srgbClr val="595959"/>
              </a:solidFill>
              <a:latin typeface="David"/>
              <a:ea typeface="David"/>
              <a:cs typeface="David"/>
              <a:sym typeface="David"/>
            </a:endParaRPr>
          </a:p>
        </p:txBody>
      </p:sp>
      <p:sp>
        <p:nvSpPr>
          <p:cNvPr id="610" name="Google Shape;610;p78"/>
          <p:cNvSpPr txBox="1">
            <a:spLocks noGrp="1"/>
          </p:cNvSpPr>
          <p:nvPr>
            <p:ph type="sldNum" idx="12"/>
          </p:nvPr>
        </p:nvSpPr>
        <p:spPr>
          <a:xfrm>
            <a:off x="8593450" y="4873350"/>
            <a:ext cx="406200" cy="2199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 sz="1000">
                <a:solidFill>
                  <a:schemeClr val="lt1"/>
                </a:solidFill>
                <a:latin typeface="Calibri"/>
                <a:ea typeface="Calibri"/>
                <a:cs typeface="Calibri"/>
                <a:sym typeface="Calibri"/>
              </a:rPr>
              <a:t>37</a:t>
            </a:fld>
            <a:endParaRPr sz="1000">
              <a:solidFill>
                <a:schemeClr val="lt1"/>
              </a:solidFill>
              <a:latin typeface="Calibri"/>
              <a:ea typeface="Calibri"/>
              <a:cs typeface="Calibri"/>
              <a:sym typeface="Calibri"/>
            </a:endParaRPr>
          </a:p>
        </p:txBody>
      </p:sp>
      <p:sp>
        <p:nvSpPr>
          <p:cNvPr id="611" name="Google Shape;611;p78"/>
          <p:cNvSpPr txBox="1">
            <a:spLocks noGrp="1"/>
          </p:cNvSpPr>
          <p:nvPr>
            <p:ph type="title" idx="4294967295"/>
          </p:nvPr>
        </p:nvSpPr>
        <p:spPr>
          <a:xfrm>
            <a:off x="85934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2.3</a:t>
            </a:r>
            <a:endParaRPr sz="1200" b="1"/>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79"/>
          <p:cNvSpPr txBox="1"/>
          <p:nvPr/>
        </p:nvSpPr>
        <p:spPr>
          <a:xfrm>
            <a:off x="449025" y="74125"/>
            <a:ext cx="7959300" cy="738900"/>
          </a:xfrm>
          <a:prstGeom prst="rect">
            <a:avLst/>
          </a:prstGeom>
          <a:noFill/>
          <a:ln>
            <a:noFill/>
          </a:ln>
        </p:spPr>
        <p:txBody>
          <a:bodyPr spcFirstLastPara="1" wrap="square" lIns="91425" tIns="91425" rIns="91425" bIns="91425" anchor="t" anchorCtr="0">
            <a:spAutoFit/>
          </a:bodyPr>
          <a:lstStyle/>
          <a:p>
            <a:pPr marL="0" marR="0" lvl="0" indent="0" algn="just" rtl="1">
              <a:lnSpc>
                <a:spcPct val="100000"/>
              </a:lnSpc>
              <a:spcBef>
                <a:spcPts val="0"/>
              </a:spcBef>
              <a:spcAft>
                <a:spcPts val="0"/>
              </a:spcAft>
              <a:buClr>
                <a:srgbClr val="000000"/>
              </a:buClr>
              <a:buSzPts val="3500"/>
              <a:buFont typeface="Arial"/>
              <a:buNone/>
            </a:pPr>
            <a:r>
              <a:rPr lang="en" sz="3600" i="0" u="none" strike="noStrike" cap="none">
                <a:solidFill>
                  <a:schemeClr val="lt1"/>
                </a:solidFill>
                <a:latin typeface="Calibri"/>
                <a:ea typeface="Calibri"/>
                <a:cs typeface="Calibri"/>
                <a:sym typeface="Calibri"/>
              </a:rPr>
              <a:t>כיצד מים מאוחסנים בכדור הארץ?</a:t>
            </a:r>
            <a:endParaRPr sz="3600">
              <a:solidFill>
                <a:schemeClr val="lt1"/>
              </a:solidFill>
              <a:latin typeface="Calibri"/>
              <a:ea typeface="Calibri"/>
              <a:cs typeface="Calibri"/>
              <a:sym typeface="Calibri"/>
            </a:endParaRPr>
          </a:p>
        </p:txBody>
      </p:sp>
      <p:sp>
        <p:nvSpPr>
          <p:cNvPr id="617" name="Google Shape;617;p79"/>
          <p:cNvSpPr txBox="1"/>
          <p:nvPr/>
        </p:nvSpPr>
        <p:spPr>
          <a:xfrm>
            <a:off x="3211688" y="813013"/>
            <a:ext cx="2392800" cy="1106100"/>
          </a:xfrm>
          <a:prstGeom prst="rect">
            <a:avLst/>
          </a:prstGeom>
          <a:noFill/>
          <a:ln>
            <a:noFill/>
          </a:ln>
        </p:spPr>
        <p:txBody>
          <a:bodyPr spcFirstLastPara="1" wrap="square" lIns="91425" tIns="91425" rIns="91425" bIns="91425" anchor="b" anchorCtr="0">
            <a:noAutofit/>
          </a:bodyPr>
          <a:lstStyle/>
          <a:p>
            <a:pPr marL="0" marR="0" lvl="0" indent="0" algn="r" rtl="1">
              <a:lnSpc>
                <a:spcPct val="100000"/>
              </a:lnSpc>
              <a:spcBef>
                <a:spcPts val="0"/>
              </a:spcBef>
              <a:spcAft>
                <a:spcPts val="0"/>
              </a:spcAft>
              <a:buNone/>
            </a:pPr>
            <a:r>
              <a:rPr lang="en" sz="2000" b="1">
                <a:solidFill>
                  <a:schemeClr val="dk1"/>
                </a:solidFill>
                <a:latin typeface="Calibri"/>
                <a:ea typeface="Calibri"/>
                <a:cs typeface="Calibri"/>
                <a:sym typeface="Calibri"/>
              </a:rPr>
              <a:t>1. </a:t>
            </a:r>
            <a:r>
              <a:rPr lang="en" sz="2000" b="1" i="0" u="none" strike="noStrike" cap="none">
                <a:solidFill>
                  <a:schemeClr val="dk1"/>
                </a:solidFill>
                <a:latin typeface="Calibri"/>
                <a:ea typeface="Calibri"/>
                <a:cs typeface="Calibri"/>
                <a:sym typeface="Calibri"/>
              </a:rPr>
              <a:t>מים עיליים</a:t>
            </a:r>
            <a:endParaRPr sz="2000" b="1" i="0" u="none" strike="noStrike" cap="none">
              <a:solidFill>
                <a:schemeClr val="dk1"/>
              </a:solidFill>
              <a:latin typeface="Calibri"/>
              <a:ea typeface="Calibri"/>
              <a:cs typeface="Calibri"/>
              <a:sym typeface="Calibri"/>
            </a:endParaRPr>
          </a:p>
          <a:p>
            <a:pPr marL="0" marR="0" lvl="0" indent="0" algn="r" rtl="1">
              <a:lnSpc>
                <a:spcPct val="100000"/>
              </a:lnSpc>
              <a:spcBef>
                <a:spcPts val="0"/>
              </a:spcBef>
              <a:spcAft>
                <a:spcPts val="0"/>
              </a:spcAft>
              <a:buClr>
                <a:schemeClr val="dk1"/>
              </a:buClr>
              <a:buSzPts val="2400"/>
              <a:buFont typeface="Bebas Neue"/>
              <a:buNone/>
            </a:pPr>
            <a:r>
              <a:rPr lang="en" sz="2000">
                <a:solidFill>
                  <a:schemeClr val="dk1"/>
                </a:solidFill>
                <a:latin typeface="Calibri"/>
                <a:ea typeface="Calibri"/>
                <a:cs typeface="Calibri"/>
                <a:sym typeface="Calibri"/>
              </a:rPr>
              <a:t>נהר, אוקיינוס, קרחון, אגם</a:t>
            </a:r>
            <a:endParaRPr sz="2000">
              <a:solidFill>
                <a:schemeClr val="dk1"/>
              </a:solidFill>
              <a:latin typeface="Calibri"/>
              <a:ea typeface="Calibri"/>
              <a:cs typeface="Calibri"/>
              <a:sym typeface="Calibri"/>
            </a:endParaRPr>
          </a:p>
        </p:txBody>
      </p:sp>
      <p:sp>
        <p:nvSpPr>
          <p:cNvPr id="618" name="Google Shape;618;p79"/>
          <p:cNvSpPr txBox="1"/>
          <p:nvPr/>
        </p:nvSpPr>
        <p:spPr>
          <a:xfrm>
            <a:off x="912798" y="4186275"/>
            <a:ext cx="2617800" cy="780600"/>
          </a:xfrm>
          <a:prstGeom prst="rect">
            <a:avLst/>
          </a:prstGeom>
          <a:noFill/>
          <a:ln>
            <a:noFill/>
          </a:ln>
        </p:spPr>
        <p:txBody>
          <a:bodyPr spcFirstLastPara="1" wrap="square" lIns="91425" tIns="91425" rIns="91425" bIns="91425" anchor="b" anchorCtr="0">
            <a:noAutofit/>
          </a:bodyPr>
          <a:lstStyle/>
          <a:p>
            <a:pPr marL="0" marR="0" lvl="0" indent="0" algn="r" rtl="1">
              <a:lnSpc>
                <a:spcPct val="100000"/>
              </a:lnSpc>
              <a:spcBef>
                <a:spcPts val="0"/>
              </a:spcBef>
              <a:spcAft>
                <a:spcPts val="0"/>
              </a:spcAft>
              <a:buClr>
                <a:schemeClr val="dk1"/>
              </a:buClr>
              <a:buSzPts val="2400"/>
              <a:buFont typeface="Bebas Neue"/>
              <a:buNone/>
            </a:pPr>
            <a:r>
              <a:rPr lang="en" sz="2000" b="1">
                <a:solidFill>
                  <a:schemeClr val="dk1"/>
                </a:solidFill>
                <a:latin typeface="Calibri"/>
                <a:ea typeface="Calibri"/>
                <a:cs typeface="Calibri"/>
                <a:sym typeface="Calibri"/>
              </a:rPr>
              <a:t>3. </a:t>
            </a:r>
            <a:r>
              <a:rPr lang="en" sz="2000" b="1" i="0" u="none" strike="noStrike" cap="none">
                <a:solidFill>
                  <a:schemeClr val="dk1"/>
                </a:solidFill>
                <a:latin typeface="Calibri"/>
                <a:ea typeface="Calibri"/>
                <a:cs typeface="Calibri"/>
                <a:sym typeface="Calibri"/>
              </a:rPr>
              <a:t>מים באטמוספירה</a:t>
            </a:r>
            <a:endParaRPr sz="2000" b="1" i="0" u="none" strike="noStrike" cap="none">
              <a:solidFill>
                <a:schemeClr val="dk1"/>
              </a:solidFill>
              <a:latin typeface="Calibri"/>
              <a:ea typeface="Calibri"/>
              <a:cs typeface="Calibri"/>
              <a:sym typeface="Calibri"/>
            </a:endParaRPr>
          </a:p>
          <a:p>
            <a:pPr marL="0" marR="0" lvl="0" indent="0" algn="r" rtl="1">
              <a:lnSpc>
                <a:spcPct val="100000"/>
              </a:lnSpc>
              <a:spcBef>
                <a:spcPts val="0"/>
              </a:spcBef>
              <a:spcAft>
                <a:spcPts val="0"/>
              </a:spcAft>
              <a:buClr>
                <a:schemeClr val="dk1"/>
              </a:buClr>
              <a:buSzPts val="2400"/>
              <a:buFont typeface="Bebas Neue"/>
              <a:buNone/>
            </a:pPr>
            <a:r>
              <a:rPr lang="en" sz="2000">
                <a:solidFill>
                  <a:schemeClr val="dk1"/>
                </a:solidFill>
                <a:latin typeface="Calibri"/>
                <a:ea typeface="Calibri"/>
                <a:cs typeface="Calibri"/>
                <a:sym typeface="Calibri"/>
              </a:rPr>
              <a:t>אדי מים, עננים ומשקעים</a:t>
            </a:r>
            <a:endParaRPr sz="2000">
              <a:solidFill>
                <a:schemeClr val="dk1"/>
              </a:solidFill>
              <a:latin typeface="Calibri"/>
              <a:ea typeface="Calibri"/>
              <a:cs typeface="Calibri"/>
              <a:sym typeface="Calibri"/>
            </a:endParaRPr>
          </a:p>
        </p:txBody>
      </p:sp>
      <p:sp>
        <p:nvSpPr>
          <p:cNvPr id="619" name="Google Shape;619;p79"/>
          <p:cNvSpPr txBox="1"/>
          <p:nvPr/>
        </p:nvSpPr>
        <p:spPr>
          <a:xfrm>
            <a:off x="5768550" y="4370925"/>
            <a:ext cx="2617800" cy="527700"/>
          </a:xfrm>
          <a:prstGeom prst="rect">
            <a:avLst/>
          </a:prstGeom>
          <a:noFill/>
          <a:ln>
            <a:noFill/>
          </a:ln>
        </p:spPr>
        <p:txBody>
          <a:bodyPr spcFirstLastPara="1" wrap="square" lIns="91425" tIns="91425" rIns="91425" bIns="91425" anchor="b" anchorCtr="0">
            <a:noAutofit/>
          </a:bodyPr>
          <a:lstStyle/>
          <a:p>
            <a:pPr marL="0" marR="0" lvl="0" indent="0" algn="r" rtl="1">
              <a:lnSpc>
                <a:spcPct val="100000"/>
              </a:lnSpc>
              <a:spcBef>
                <a:spcPts val="0"/>
              </a:spcBef>
              <a:spcAft>
                <a:spcPts val="0"/>
              </a:spcAft>
              <a:buClr>
                <a:schemeClr val="dk1"/>
              </a:buClr>
              <a:buSzPts val="2400"/>
              <a:buFont typeface="Bebas Neue"/>
              <a:buNone/>
            </a:pPr>
            <a:r>
              <a:rPr lang="en" sz="2000" b="1">
                <a:solidFill>
                  <a:schemeClr val="dk1"/>
                </a:solidFill>
                <a:latin typeface="Calibri"/>
                <a:ea typeface="Calibri"/>
                <a:cs typeface="Calibri"/>
                <a:sym typeface="Calibri"/>
              </a:rPr>
              <a:t>2. </a:t>
            </a:r>
            <a:r>
              <a:rPr lang="en" sz="2000" b="1" i="0" u="none" strike="noStrike" cap="none">
                <a:solidFill>
                  <a:schemeClr val="dk1"/>
                </a:solidFill>
                <a:latin typeface="Calibri"/>
                <a:ea typeface="Calibri"/>
                <a:cs typeface="Calibri"/>
                <a:sym typeface="Calibri"/>
              </a:rPr>
              <a:t>מי תהום</a:t>
            </a:r>
            <a:br>
              <a:rPr lang="en" sz="2000" b="1">
                <a:solidFill>
                  <a:schemeClr val="dk1"/>
                </a:solidFill>
                <a:latin typeface="Calibri"/>
                <a:ea typeface="Calibri"/>
                <a:cs typeface="Calibri"/>
                <a:sym typeface="Calibri"/>
              </a:rPr>
            </a:br>
            <a:r>
              <a:rPr lang="en" sz="2000">
                <a:solidFill>
                  <a:schemeClr val="dk1"/>
                </a:solidFill>
                <a:latin typeface="Calibri"/>
                <a:ea typeface="Calibri"/>
                <a:cs typeface="Calibri"/>
                <a:sym typeface="Calibri"/>
              </a:rPr>
              <a:t>אקוויפר - בתוך הקרקע</a:t>
            </a:r>
            <a:endParaRPr sz="2000">
              <a:solidFill>
                <a:schemeClr val="dk1"/>
              </a:solidFill>
              <a:latin typeface="Calibri"/>
              <a:ea typeface="Calibri"/>
              <a:cs typeface="Calibri"/>
              <a:sym typeface="Calibri"/>
            </a:endParaRPr>
          </a:p>
        </p:txBody>
      </p:sp>
      <p:grpSp>
        <p:nvGrpSpPr>
          <p:cNvPr id="620" name="Google Shape;620;p79"/>
          <p:cNvGrpSpPr/>
          <p:nvPr/>
        </p:nvGrpSpPr>
        <p:grpSpPr>
          <a:xfrm>
            <a:off x="5690134" y="747478"/>
            <a:ext cx="3020679" cy="1590885"/>
            <a:chOff x="5269025" y="697425"/>
            <a:chExt cx="2617800" cy="1307540"/>
          </a:xfrm>
        </p:grpSpPr>
        <p:pic>
          <p:nvPicPr>
            <p:cNvPr id="621" name="Google Shape;621;p7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269025" y="803025"/>
              <a:ext cx="2617800" cy="1201941"/>
            </a:xfrm>
            <a:prstGeom prst="rect">
              <a:avLst/>
            </a:prstGeom>
            <a:noFill/>
            <a:ln>
              <a:noFill/>
            </a:ln>
          </p:spPr>
        </p:pic>
        <p:sp>
          <p:nvSpPr>
            <p:cNvPr id="622" name="Google Shape;622;p79"/>
            <p:cNvSpPr txBox="1"/>
            <p:nvPr/>
          </p:nvSpPr>
          <p:spPr>
            <a:xfrm>
              <a:off x="5269025" y="697425"/>
              <a:ext cx="1943400" cy="442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 sz="2300" b="1" i="0" u="none" strike="noStrike" cap="none">
                  <a:solidFill>
                    <a:schemeClr val="dk1"/>
                  </a:solidFill>
                  <a:latin typeface="Calibri"/>
                  <a:ea typeface="Calibri"/>
                  <a:cs typeface="Calibri"/>
                  <a:sym typeface="Calibri"/>
                </a:rPr>
                <a:t>קרחון פריטו מורנו</a:t>
              </a:r>
              <a:endParaRPr sz="2300" b="1">
                <a:solidFill>
                  <a:schemeClr val="dk1"/>
                </a:solidFill>
                <a:latin typeface="Calibri"/>
                <a:ea typeface="Calibri"/>
                <a:cs typeface="Calibri"/>
                <a:sym typeface="Calibri"/>
              </a:endParaRPr>
            </a:p>
          </p:txBody>
        </p:sp>
      </p:grpSp>
      <p:sp>
        <p:nvSpPr>
          <p:cNvPr id="623" name="Google Shape;623;p79"/>
          <p:cNvSpPr txBox="1">
            <a:spLocks noGrp="1"/>
          </p:cNvSpPr>
          <p:nvPr>
            <p:ph type="sldNum" idx="12"/>
          </p:nvPr>
        </p:nvSpPr>
        <p:spPr>
          <a:xfrm>
            <a:off x="8593450" y="4873350"/>
            <a:ext cx="406200" cy="2199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 sz="1000">
                <a:solidFill>
                  <a:schemeClr val="lt1"/>
                </a:solidFill>
                <a:latin typeface="Calibri"/>
                <a:ea typeface="Calibri"/>
                <a:cs typeface="Calibri"/>
                <a:sym typeface="Calibri"/>
              </a:rPr>
              <a:t>38</a:t>
            </a:fld>
            <a:endParaRPr sz="1000">
              <a:solidFill>
                <a:schemeClr val="lt1"/>
              </a:solidFill>
              <a:latin typeface="Calibri"/>
              <a:ea typeface="Calibri"/>
              <a:cs typeface="Calibri"/>
              <a:sym typeface="Calibri"/>
            </a:endParaRPr>
          </a:p>
        </p:txBody>
      </p:sp>
      <p:sp>
        <p:nvSpPr>
          <p:cNvPr id="624" name="Google Shape;624;p79"/>
          <p:cNvSpPr txBox="1">
            <a:spLocks noGrp="1"/>
          </p:cNvSpPr>
          <p:nvPr>
            <p:ph type="title"/>
          </p:nvPr>
        </p:nvSpPr>
        <p:spPr>
          <a:xfrm>
            <a:off x="85934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2.3</a:t>
            </a:r>
            <a:endParaRPr sz="1200" b="1"/>
          </a:p>
        </p:txBody>
      </p:sp>
      <p:grpSp>
        <p:nvGrpSpPr>
          <p:cNvPr id="625" name="Google Shape;625;p79"/>
          <p:cNvGrpSpPr/>
          <p:nvPr/>
        </p:nvGrpSpPr>
        <p:grpSpPr>
          <a:xfrm>
            <a:off x="26824" y="747447"/>
            <a:ext cx="3184733" cy="1727653"/>
            <a:chOff x="2697550" y="813025"/>
            <a:chExt cx="2354701" cy="1317110"/>
          </a:xfrm>
        </p:grpSpPr>
        <p:pic>
          <p:nvPicPr>
            <p:cNvPr id="626" name="Google Shape;626;p79"/>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2697550" y="813025"/>
              <a:ext cx="2354701" cy="1317110"/>
            </a:xfrm>
            <a:prstGeom prst="rect">
              <a:avLst/>
            </a:prstGeom>
            <a:noFill/>
            <a:ln>
              <a:noFill/>
            </a:ln>
          </p:spPr>
        </p:pic>
        <p:sp>
          <p:nvSpPr>
            <p:cNvPr id="627" name="Google Shape;627;p79"/>
            <p:cNvSpPr txBox="1"/>
            <p:nvPr/>
          </p:nvSpPr>
          <p:spPr>
            <a:xfrm>
              <a:off x="2822925" y="1637525"/>
              <a:ext cx="1146300" cy="4107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000"/>
                <a:buFont typeface="Arial"/>
                <a:buNone/>
              </a:pPr>
              <a:r>
                <a:rPr lang="en" sz="2300" b="1">
                  <a:solidFill>
                    <a:schemeClr val="lt1"/>
                  </a:solidFill>
                  <a:latin typeface="Calibri"/>
                  <a:ea typeface="Calibri"/>
                  <a:cs typeface="Calibri"/>
                  <a:sym typeface="Calibri"/>
                </a:rPr>
                <a:t>הכנרת</a:t>
              </a:r>
              <a:endParaRPr sz="2300" b="1">
                <a:solidFill>
                  <a:schemeClr val="lt1"/>
                </a:solidFill>
                <a:latin typeface="Calibri"/>
                <a:ea typeface="Calibri"/>
                <a:cs typeface="Calibri"/>
                <a:sym typeface="Calibri"/>
              </a:endParaRPr>
            </a:p>
          </p:txBody>
        </p:sp>
      </p:grpSp>
      <p:grpSp>
        <p:nvGrpSpPr>
          <p:cNvPr id="628" name="Google Shape;628;p79"/>
          <p:cNvGrpSpPr/>
          <p:nvPr/>
        </p:nvGrpSpPr>
        <p:grpSpPr>
          <a:xfrm>
            <a:off x="26968" y="2638137"/>
            <a:ext cx="3521875" cy="1528243"/>
            <a:chOff x="2780226" y="2713125"/>
            <a:chExt cx="2065132" cy="1585314"/>
          </a:xfrm>
        </p:grpSpPr>
        <p:pic>
          <p:nvPicPr>
            <p:cNvPr id="629" name="Google Shape;629;p79"/>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780226" y="2713125"/>
              <a:ext cx="2065132" cy="1548849"/>
            </a:xfrm>
            <a:prstGeom prst="rect">
              <a:avLst/>
            </a:prstGeom>
            <a:noFill/>
            <a:ln>
              <a:noFill/>
            </a:ln>
          </p:spPr>
        </p:pic>
        <p:sp>
          <p:nvSpPr>
            <p:cNvPr id="630" name="Google Shape;630;p79"/>
            <p:cNvSpPr txBox="1"/>
            <p:nvPr/>
          </p:nvSpPr>
          <p:spPr>
            <a:xfrm>
              <a:off x="2824311" y="3739539"/>
              <a:ext cx="1771200" cy="558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 sz="2300" b="1" i="0" u="none" strike="noStrike" cap="none">
                  <a:solidFill>
                    <a:schemeClr val="lt1"/>
                  </a:solidFill>
                  <a:latin typeface="Calibri"/>
                  <a:ea typeface="Calibri"/>
                  <a:cs typeface="Calibri"/>
                  <a:sym typeface="Calibri"/>
                </a:rPr>
                <a:t>עננים ואדי מים ב</a:t>
              </a:r>
              <a:r>
                <a:rPr lang="en" sz="2300" b="1">
                  <a:solidFill>
                    <a:schemeClr val="lt1"/>
                  </a:solidFill>
                  <a:latin typeface="Calibri"/>
                  <a:ea typeface="Calibri"/>
                  <a:cs typeface="Calibri"/>
                  <a:sym typeface="Calibri"/>
                </a:rPr>
                <a:t>אוויר</a:t>
              </a:r>
              <a:endParaRPr sz="2300" b="1">
                <a:latin typeface="Calibri"/>
                <a:ea typeface="Calibri"/>
                <a:cs typeface="Calibri"/>
                <a:sym typeface="Calibri"/>
              </a:endParaRPr>
            </a:p>
          </p:txBody>
        </p:sp>
      </p:grpSp>
      <p:pic>
        <p:nvPicPr>
          <p:cNvPr id="631" name="Google Shape;631;p79"/>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5768550" y="2490800"/>
            <a:ext cx="2617800" cy="1727693"/>
          </a:xfrm>
          <a:prstGeom prst="rect">
            <a:avLst/>
          </a:prstGeom>
          <a:noFill/>
          <a:ln>
            <a:noFill/>
          </a:ln>
        </p:spPr>
      </p:pic>
      <p:sp>
        <p:nvSpPr>
          <p:cNvPr id="632" name="Google Shape;632;p79"/>
          <p:cNvSpPr txBox="1"/>
          <p:nvPr/>
        </p:nvSpPr>
        <p:spPr>
          <a:xfrm>
            <a:off x="5768550" y="2378550"/>
            <a:ext cx="2617800" cy="5388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000"/>
              <a:buFont typeface="Arial"/>
              <a:buNone/>
            </a:pPr>
            <a:r>
              <a:rPr lang="en" sz="2300" b="1">
                <a:solidFill>
                  <a:schemeClr val="dk1"/>
                </a:solidFill>
                <a:latin typeface="Calibri"/>
                <a:ea typeface="Calibri"/>
                <a:cs typeface="Calibri"/>
                <a:sym typeface="Calibri"/>
              </a:rPr>
              <a:t>שאיבת מי תהום בעבר</a:t>
            </a:r>
            <a:endParaRPr sz="2300" b="1">
              <a:solidFill>
                <a:schemeClr val="dk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p80"/>
          <p:cNvSpPr txBox="1"/>
          <p:nvPr/>
        </p:nvSpPr>
        <p:spPr>
          <a:xfrm>
            <a:off x="0" y="132375"/>
            <a:ext cx="8328900" cy="4695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sz="3600">
                <a:solidFill>
                  <a:schemeClr val="lt1"/>
                </a:solidFill>
                <a:latin typeface="Calibri"/>
                <a:ea typeface="Calibri"/>
                <a:cs typeface="Calibri"/>
                <a:sym typeface="Calibri"/>
              </a:rPr>
              <a:t>מה לדעתכם מבדיל בין מאגרי המים השונים? </a:t>
            </a:r>
            <a:endParaRPr sz="3600">
              <a:solidFill>
                <a:schemeClr val="lt1"/>
              </a:solidFill>
              <a:latin typeface="Calibri"/>
              <a:ea typeface="Calibri"/>
              <a:cs typeface="Calibri"/>
              <a:sym typeface="Calibri"/>
            </a:endParaRPr>
          </a:p>
        </p:txBody>
      </p:sp>
      <p:sp>
        <p:nvSpPr>
          <p:cNvPr id="638" name="Google Shape;638;p80"/>
          <p:cNvSpPr txBox="1"/>
          <p:nvPr/>
        </p:nvSpPr>
        <p:spPr>
          <a:xfrm>
            <a:off x="2704250" y="954150"/>
            <a:ext cx="5914500" cy="7440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endParaRPr sz="2300">
              <a:latin typeface="Calibri"/>
              <a:ea typeface="Calibri"/>
              <a:cs typeface="Calibri"/>
              <a:sym typeface="Calibri"/>
            </a:endParaRPr>
          </a:p>
        </p:txBody>
      </p:sp>
      <p:sp>
        <p:nvSpPr>
          <p:cNvPr id="639" name="Google Shape;639;p80"/>
          <p:cNvSpPr txBox="1"/>
          <p:nvPr/>
        </p:nvSpPr>
        <p:spPr>
          <a:xfrm>
            <a:off x="3583375" y="1893075"/>
            <a:ext cx="2889900" cy="5976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endParaRPr>
              <a:latin typeface="Calibri"/>
              <a:ea typeface="Calibri"/>
              <a:cs typeface="Calibri"/>
              <a:sym typeface="Calibri"/>
            </a:endParaRPr>
          </a:p>
        </p:txBody>
      </p:sp>
      <p:sp>
        <p:nvSpPr>
          <p:cNvPr id="640" name="Google Shape;640;p80"/>
          <p:cNvSpPr txBox="1">
            <a:spLocks noGrp="1"/>
          </p:cNvSpPr>
          <p:nvPr>
            <p:ph type="title" idx="4294967295"/>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2.3</a:t>
            </a:r>
            <a:endParaRPr sz="1200" b="1"/>
          </a:p>
        </p:txBody>
      </p:sp>
      <p:sp>
        <p:nvSpPr>
          <p:cNvPr id="641" name="Google Shape;641;p80"/>
          <p:cNvSpPr txBox="1">
            <a:spLocks noGrp="1"/>
          </p:cNvSpPr>
          <p:nvPr>
            <p:ph type="sldNum" idx="12"/>
          </p:nvPr>
        </p:nvSpPr>
        <p:spPr>
          <a:xfrm>
            <a:off x="8556775" y="4907575"/>
            <a:ext cx="486900" cy="235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sz="1000">
                <a:solidFill>
                  <a:schemeClr val="lt1"/>
                </a:solidFill>
                <a:latin typeface="Calibri"/>
                <a:ea typeface="Calibri"/>
                <a:cs typeface="Calibri"/>
                <a:sym typeface="Calibri"/>
              </a:rPr>
              <a:t>39</a:t>
            </a:fld>
            <a:endParaRPr sz="1000">
              <a:solidFill>
                <a:schemeClr val="lt1"/>
              </a:solidFill>
              <a:latin typeface="Calibri"/>
              <a:ea typeface="Calibri"/>
              <a:cs typeface="Calibri"/>
              <a:sym typeface="Calibri"/>
            </a:endParaRPr>
          </a:p>
        </p:txBody>
      </p:sp>
      <p:pic>
        <p:nvPicPr>
          <p:cNvPr id="642" name="Google Shape;642;p8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717215" y="879100"/>
            <a:ext cx="4125512" cy="1712425"/>
          </a:xfrm>
          <a:prstGeom prst="rect">
            <a:avLst/>
          </a:prstGeom>
          <a:noFill/>
          <a:ln>
            <a:noFill/>
          </a:ln>
        </p:spPr>
      </p:pic>
      <p:pic>
        <p:nvPicPr>
          <p:cNvPr id="643" name="Google Shape;643;p8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44749" y="879100"/>
            <a:ext cx="4089723" cy="1712424"/>
          </a:xfrm>
          <a:prstGeom prst="rect">
            <a:avLst/>
          </a:prstGeom>
          <a:noFill/>
          <a:ln>
            <a:noFill/>
          </a:ln>
        </p:spPr>
      </p:pic>
      <p:pic>
        <p:nvPicPr>
          <p:cNvPr id="644" name="Google Shape;644;p80"/>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297437" y="2685600"/>
            <a:ext cx="2549124" cy="2181625"/>
          </a:xfrm>
          <a:prstGeom prst="rect">
            <a:avLst/>
          </a:prstGeom>
          <a:noFill/>
          <a:ln>
            <a:noFill/>
          </a:ln>
        </p:spPr>
      </p:pic>
      <p:pic>
        <p:nvPicPr>
          <p:cNvPr id="645" name="Google Shape;645;p80"/>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6293600" y="2971125"/>
            <a:ext cx="2549125" cy="1692795"/>
          </a:xfrm>
          <a:prstGeom prst="rect">
            <a:avLst/>
          </a:prstGeom>
          <a:noFill/>
          <a:ln>
            <a:noFill/>
          </a:ln>
        </p:spPr>
      </p:pic>
      <p:pic>
        <p:nvPicPr>
          <p:cNvPr id="646" name="Google Shape;646;p80"/>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144750" y="2868743"/>
            <a:ext cx="2812099" cy="1795181"/>
          </a:xfrm>
          <a:prstGeom prst="rect">
            <a:avLst/>
          </a:prstGeom>
          <a:noFill/>
          <a:ln>
            <a:noFill/>
          </a:ln>
        </p:spPr>
      </p:pic>
      <p:sp>
        <p:nvSpPr>
          <p:cNvPr id="647" name="Google Shape;647;p80"/>
          <p:cNvSpPr txBox="1"/>
          <p:nvPr/>
        </p:nvSpPr>
        <p:spPr>
          <a:xfrm>
            <a:off x="7292319" y="879094"/>
            <a:ext cx="1550400" cy="5388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000"/>
              <a:buFont typeface="Arial"/>
              <a:buNone/>
            </a:pPr>
            <a:r>
              <a:rPr lang="en" sz="2300" b="1">
                <a:solidFill>
                  <a:schemeClr val="lt1"/>
                </a:solidFill>
                <a:latin typeface="Calibri"/>
                <a:ea typeface="Calibri"/>
                <a:cs typeface="Calibri"/>
                <a:sym typeface="Calibri"/>
              </a:rPr>
              <a:t>הכנרת</a:t>
            </a:r>
            <a:endParaRPr sz="2300" b="1">
              <a:solidFill>
                <a:schemeClr val="lt1"/>
              </a:solidFill>
              <a:latin typeface="Calibri"/>
              <a:ea typeface="Calibri"/>
              <a:cs typeface="Calibri"/>
              <a:sym typeface="Calibri"/>
            </a:endParaRPr>
          </a:p>
        </p:txBody>
      </p:sp>
      <p:sp>
        <p:nvSpPr>
          <p:cNvPr id="648" name="Google Shape;648;p80"/>
          <p:cNvSpPr txBox="1"/>
          <p:nvPr/>
        </p:nvSpPr>
        <p:spPr>
          <a:xfrm>
            <a:off x="2646994" y="879094"/>
            <a:ext cx="1550400" cy="5388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000"/>
              <a:buFont typeface="Arial"/>
              <a:buNone/>
            </a:pPr>
            <a:r>
              <a:rPr lang="en" sz="2300" b="1">
                <a:solidFill>
                  <a:schemeClr val="lt1"/>
                </a:solidFill>
                <a:latin typeface="Calibri"/>
                <a:ea typeface="Calibri"/>
                <a:cs typeface="Calibri"/>
                <a:sym typeface="Calibri"/>
              </a:rPr>
              <a:t>ים המלח</a:t>
            </a:r>
            <a:endParaRPr sz="2300" b="1">
              <a:solidFill>
                <a:schemeClr val="lt1"/>
              </a:solidFill>
              <a:latin typeface="Calibri"/>
              <a:ea typeface="Calibri"/>
              <a:cs typeface="Calibri"/>
              <a:sym typeface="Calibri"/>
            </a:endParaRPr>
          </a:p>
        </p:txBody>
      </p:sp>
      <p:sp>
        <p:nvSpPr>
          <p:cNvPr id="649" name="Google Shape;649;p80"/>
          <p:cNvSpPr txBox="1"/>
          <p:nvPr/>
        </p:nvSpPr>
        <p:spPr>
          <a:xfrm>
            <a:off x="5846550" y="2971125"/>
            <a:ext cx="3000000" cy="5388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300" b="1">
                <a:solidFill>
                  <a:schemeClr val="lt1"/>
                </a:solidFill>
                <a:latin typeface="Calibri"/>
                <a:ea typeface="Calibri"/>
                <a:cs typeface="Calibri"/>
                <a:sym typeface="Calibri"/>
              </a:rPr>
              <a:t>נחל הבניאס</a:t>
            </a:r>
            <a:endParaRPr sz="2300" b="1">
              <a:solidFill>
                <a:schemeClr val="lt1"/>
              </a:solidFill>
              <a:latin typeface="Calibri"/>
              <a:ea typeface="Calibri"/>
              <a:cs typeface="Calibri"/>
              <a:sym typeface="Calibri"/>
            </a:endParaRPr>
          </a:p>
        </p:txBody>
      </p:sp>
      <p:sp>
        <p:nvSpPr>
          <p:cNvPr id="650" name="Google Shape;650;p80"/>
          <p:cNvSpPr txBox="1"/>
          <p:nvPr/>
        </p:nvSpPr>
        <p:spPr>
          <a:xfrm>
            <a:off x="152695" y="2868750"/>
            <a:ext cx="2812200" cy="5388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000"/>
              <a:buFont typeface="Arial"/>
              <a:buNone/>
            </a:pPr>
            <a:r>
              <a:rPr lang="en" sz="2300" b="1">
                <a:solidFill>
                  <a:schemeClr val="lt1"/>
                </a:solidFill>
                <a:latin typeface="Calibri"/>
                <a:ea typeface="Calibri"/>
                <a:cs typeface="Calibri"/>
                <a:sym typeface="Calibri"/>
              </a:rPr>
              <a:t>מאגר מים אשכול</a:t>
            </a:r>
            <a:endParaRPr sz="2300" b="1">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45"/>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a:spcBef>
                <a:spcPts val="0"/>
              </a:spcBef>
              <a:spcAft>
                <a:spcPts val="0"/>
              </a:spcAft>
              <a:buSzPts val="990"/>
              <a:buNone/>
            </a:pPr>
            <a:r>
              <a:rPr lang="en" sz="3000" dirty="0"/>
              <a:t>כמה זה ליט</a:t>
            </a:r>
            <a:r>
              <a:rPr lang="he-IL" sz="3000" dirty="0"/>
              <a:t>ר</a:t>
            </a:r>
            <a:r>
              <a:rPr lang="en" sz="3000" dirty="0"/>
              <a:t>?</a:t>
            </a:r>
            <a:r>
              <a:rPr lang="he-IL" sz="3000" dirty="0"/>
              <a:t> מדידת נפח</a:t>
            </a:r>
            <a:endParaRPr lang="en" sz="3000" dirty="0"/>
          </a:p>
        </p:txBody>
      </p:sp>
      <p:sp>
        <p:nvSpPr>
          <p:cNvPr id="239" name="Google Shape;239;p45"/>
          <p:cNvSpPr txBox="1">
            <a:spLocks noGrp="1"/>
          </p:cNvSpPr>
          <p:nvPr>
            <p:ph type="body" idx="1"/>
          </p:nvPr>
        </p:nvSpPr>
        <p:spPr>
          <a:xfrm>
            <a:off x="311750" y="707913"/>
            <a:ext cx="8630544" cy="3811086"/>
          </a:xfrm>
          <a:prstGeom prst="rect">
            <a:avLst/>
          </a:prstGeom>
        </p:spPr>
        <p:txBody>
          <a:bodyPr spcFirstLastPara="1" wrap="square" lIns="91425" tIns="91425" rIns="91425" bIns="91425" anchor="t" anchorCtr="0">
            <a:normAutofit/>
          </a:bodyPr>
          <a:lstStyle/>
          <a:p>
            <a:pPr marL="0" indent="0" algn="r">
              <a:lnSpc>
                <a:spcPct val="100000"/>
              </a:lnSpc>
              <a:buNone/>
            </a:pPr>
            <a:r>
              <a:rPr lang="en" sz="2800" dirty="0">
                <a:solidFill>
                  <a:schemeClr val="dk1"/>
                </a:solidFill>
              </a:rPr>
              <a:t>נפח הוא המקום שהגוף תופס במרחב,</a:t>
            </a:r>
            <a:endParaRPr lang="he-IL" sz="2800" dirty="0">
              <a:solidFill>
                <a:schemeClr val="dk1"/>
              </a:solidFill>
            </a:endParaRPr>
          </a:p>
          <a:p>
            <a:pPr marL="0" indent="0" algn="r">
              <a:lnSpc>
                <a:spcPct val="100000"/>
              </a:lnSpc>
              <a:buNone/>
            </a:pPr>
            <a:r>
              <a:rPr lang="en" sz="2800" dirty="0">
                <a:solidFill>
                  <a:schemeClr val="dk1"/>
                </a:solidFill>
              </a:rPr>
              <a:t>והוא נמדד ביחידות של סמ"ק</a:t>
            </a:r>
            <a:r>
              <a:rPr lang="he-IL" sz="2800" dirty="0">
                <a:solidFill>
                  <a:schemeClr val="dk1"/>
                </a:solidFill>
              </a:rPr>
              <a:t>= </a:t>
            </a:r>
            <a:r>
              <a:rPr lang="en" sz="2800" dirty="0">
                <a:solidFill>
                  <a:schemeClr val="dk1"/>
                </a:solidFill>
              </a:rPr>
              <a:t>סנטימטר מעוקב, </a:t>
            </a:r>
            <a:br>
              <a:rPr lang="en" sz="2800" dirty="0"/>
            </a:br>
            <a:r>
              <a:rPr lang="en" sz="2800" dirty="0">
                <a:solidFill>
                  <a:schemeClr val="dk1"/>
                </a:solidFill>
              </a:rPr>
              <a:t>מ"ק</a:t>
            </a:r>
            <a:r>
              <a:rPr lang="he-IL" sz="2800" dirty="0">
                <a:solidFill>
                  <a:schemeClr val="dk1"/>
                </a:solidFill>
              </a:rPr>
              <a:t>=</a:t>
            </a:r>
            <a:r>
              <a:rPr lang="en" sz="2800" dirty="0">
                <a:solidFill>
                  <a:schemeClr val="dk1"/>
                </a:solidFill>
              </a:rPr>
              <a:t> מטר מעוקב</a:t>
            </a:r>
            <a:r>
              <a:rPr lang="he-IL" sz="2800" dirty="0">
                <a:solidFill>
                  <a:schemeClr val="dk1"/>
                </a:solidFill>
              </a:rPr>
              <a:t>, </a:t>
            </a:r>
            <a:r>
              <a:rPr lang="en" sz="2800" dirty="0">
                <a:solidFill>
                  <a:schemeClr val="dk1"/>
                </a:solidFill>
              </a:rPr>
              <a:t>מ"ל</a:t>
            </a:r>
            <a:r>
              <a:rPr lang="he-IL" sz="2800" dirty="0">
                <a:solidFill>
                  <a:schemeClr val="dk1"/>
                </a:solidFill>
              </a:rPr>
              <a:t>=</a:t>
            </a:r>
            <a:r>
              <a:rPr lang="en" sz="2800" dirty="0">
                <a:solidFill>
                  <a:schemeClr val="dk1"/>
                </a:solidFill>
              </a:rPr>
              <a:t> מיליליטר</a:t>
            </a:r>
            <a:r>
              <a:rPr lang="he-IL" sz="2800" dirty="0">
                <a:solidFill>
                  <a:schemeClr val="dk1"/>
                </a:solidFill>
              </a:rPr>
              <a:t>,</a:t>
            </a:r>
            <a:r>
              <a:rPr lang="en" sz="2800" dirty="0">
                <a:solidFill>
                  <a:schemeClr val="dk1"/>
                </a:solidFill>
              </a:rPr>
              <a:t> ליטר ועוד.</a:t>
            </a:r>
            <a:endParaRPr lang="en-US" sz="2800" dirty="0">
              <a:solidFill>
                <a:schemeClr val="dk1"/>
              </a:solidFill>
            </a:endParaRPr>
          </a:p>
          <a:p>
            <a:pPr marL="0" lvl="0" indent="0" algn="r" rtl="1">
              <a:lnSpc>
                <a:spcPct val="100000"/>
              </a:lnSpc>
              <a:spcBef>
                <a:spcPts val="0"/>
              </a:spcBef>
              <a:spcAft>
                <a:spcPts val="0"/>
              </a:spcAft>
              <a:buNone/>
            </a:pPr>
            <a:endParaRPr sz="2800" b="1" dirty="0">
              <a:solidFill>
                <a:schemeClr val="dk1"/>
              </a:solidFill>
            </a:endParaRPr>
          </a:p>
          <a:p>
            <a:pPr marL="0" lvl="0" indent="0" algn="r" rtl="1">
              <a:lnSpc>
                <a:spcPct val="100000"/>
              </a:lnSpc>
              <a:spcBef>
                <a:spcPts val="0"/>
              </a:spcBef>
              <a:spcAft>
                <a:spcPts val="0"/>
              </a:spcAft>
              <a:buNone/>
            </a:pPr>
            <a:r>
              <a:rPr lang="en" sz="2800" b="1" dirty="0">
                <a:solidFill>
                  <a:schemeClr val="dk1"/>
                </a:solidFill>
              </a:rPr>
              <a:t>1 </a:t>
            </a:r>
            <a:r>
              <a:rPr lang="he-IL" sz="2800" b="1" dirty="0">
                <a:solidFill>
                  <a:schemeClr val="dk1"/>
                </a:solidFill>
              </a:rPr>
              <a:t> </a:t>
            </a:r>
            <a:r>
              <a:rPr lang="en" sz="2800" b="1" dirty="0">
                <a:solidFill>
                  <a:schemeClr val="dk1"/>
                </a:solidFill>
              </a:rPr>
              <a:t>סמ"ק</a:t>
            </a:r>
            <a:r>
              <a:rPr lang="he-IL" sz="2800" b="1" dirty="0">
                <a:solidFill>
                  <a:schemeClr val="dk1"/>
                </a:solidFill>
              </a:rPr>
              <a:t> =</a:t>
            </a:r>
            <a:r>
              <a:rPr lang="en" sz="2800" b="1" dirty="0">
                <a:solidFill>
                  <a:schemeClr val="dk1"/>
                </a:solidFill>
              </a:rPr>
              <a:t> 1 מ"ל (ml)</a:t>
            </a:r>
            <a:endParaRPr lang="he-IL" sz="2800" b="1" dirty="0">
              <a:solidFill>
                <a:schemeClr val="dk1"/>
              </a:solidFill>
            </a:endParaRPr>
          </a:p>
          <a:p>
            <a:pPr marL="0" indent="0" algn="r">
              <a:lnSpc>
                <a:spcPct val="100000"/>
              </a:lnSpc>
              <a:buNone/>
            </a:pPr>
            <a:r>
              <a:rPr lang="en" sz="2800" b="1" dirty="0">
                <a:solidFill>
                  <a:schemeClr val="dk1"/>
                </a:solidFill>
              </a:rPr>
              <a:t>1 </a:t>
            </a:r>
            <a:r>
              <a:rPr lang="he-IL" sz="2800" b="1" dirty="0">
                <a:solidFill>
                  <a:schemeClr val="dk1"/>
                </a:solidFill>
              </a:rPr>
              <a:t> </a:t>
            </a:r>
            <a:r>
              <a:rPr lang="en" sz="2800" b="1" dirty="0">
                <a:solidFill>
                  <a:schemeClr val="dk1"/>
                </a:solidFill>
              </a:rPr>
              <a:t>ליטר  =  מ"ל1000  =  1000 </a:t>
            </a:r>
            <a:r>
              <a:rPr lang="he-IL" sz="2800" b="1" dirty="0">
                <a:solidFill>
                  <a:schemeClr val="dk1"/>
                </a:solidFill>
              </a:rPr>
              <a:t> </a:t>
            </a:r>
            <a:r>
              <a:rPr lang="en" sz="2800" b="1" dirty="0">
                <a:solidFill>
                  <a:schemeClr val="dk1"/>
                </a:solidFill>
              </a:rPr>
              <a:t>סמ"ק</a:t>
            </a:r>
            <a:endParaRPr lang="he-IL" sz="2800" b="1" dirty="0">
              <a:solidFill>
                <a:schemeClr val="dk1"/>
              </a:solidFill>
            </a:endParaRPr>
          </a:p>
          <a:p>
            <a:pPr marL="0" lvl="0" indent="0" algn="r" rtl="1">
              <a:lnSpc>
                <a:spcPct val="100000"/>
              </a:lnSpc>
              <a:spcBef>
                <a:spcPts val="0"/>
              </a:spcBef>
              <a:spcAft>
                <a:spcPts val="0"/>
              </a:spcAft>
              <a:buClr>
                <a:schemeClr val="dk1"/>
              </a:buClr>
              <a:buSzPts val="1100"/>
              <a:buFont typeface="Arial"/>
              <a:buNone/>
            </a:pPr>
            <a:r>
              <a:rPr lang="en" sz="2800" b="1" dirty="0">
                <a:solidFill>
                  <a:schemeClr val="dk1"/>
                </a:solidFill>
              </a:rPr>
              <a:t>1 </a:t>
            </a:r>
            <a:r>
              <a:rPr lang="he-IL" sz="2800" b="1" dirty="0">
                <a:solidFill>
                  <a:schemeClr val="dk1"/>
                </a:solidFill>
              </a:rPr>
              <a:t> </a:t>
            </a:r>
            <a:r>
              <a:rPr lang="en" sz="2800" b="1" dirty="0">
                <a:solidFill>
                  <a:schemeClr val="dk1"/>
                </a:solidFill>
              </a:rPr>
              <a:t>מ"ק </a:t>
            </a:r>
            <a:r>
              <a:rPr lang="he-IL" sz="2800" b="1" dirty="0">
                <a:solidFill>
                  <a:schemeClr val="dk1"/>
                </a:solidFill>
              </a:rPr>
              <a:t>= </a:t>
            </a:r>
            <a:r>
              <a:rPr lang="en" sz="2800" b="1" dirty="0">
                <a:solidFill>
                  <a:schemeClr val="dk1"/>
                </a:solidFill>
              </a:rPr>
              <a:t> 1000</a:t>
            </a:r>
            <a:r>
              <a:rPr lang="he-IL" sz="2800" b="1" dirty="0">
                <a:solidFill>
                  <a:schemeClr val="dk1"/>
                </a:solidFill>
              </a:rPr>
              <a:t> </a:t>
            </a:r>
            <a:r>
              <a:rPr lang="en" sz="2800" b="1" dirty="0">
                <a:solidFill>
                  <a:schemeClr val="dk1"/>
                </a:solidFill>
              </a:rPr>
              <a:t>ליטר</a:t>
            </a:r>
          </a:p>
          <a:p>
            <a:pPr marL="0" lvl="0" indent="0" algn="l" rtl="0">
              <a:spcBef>
                <a:spcPts val="0"/>
              </a:spcBef>
              <a:spcAft>
                <a:spcPts val="1200"/>
              </a:spcAft>
              <a:buNone/>
            </a:pPr>
            <a:endParaRPr lang="he-IL" sz="2300" b="1" dirty="0"/>
          </a:p>
        </p:txBody>
      </p:sp>
      <p:sp>
        <p:nvSpPr>
          <p:cNvPr id="240" name="Google Shape;240;p45"/>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2.1</a:t>
            </a:r>
            <a:endParaRPr sz="1200" b="1"/>
          </a:p>
        </p:txBody>
      </p:sp>
      <p:sp>
        <p:nvSpPr>
          <p:cNvPr id="241" name="Google Shape;241;p4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a:t>
            </a:fld>
            <a:endParaRPr/>
          </a:p>
        </p:txBody>
      </p:sp>
      <p:pic>
        <p:nvPicPr>
          <p:cNvPr id="242" name="Google Shape;242;p4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644" y="1433767"/>
            <a:ext cx="2804790" cy="3040172"/>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81"/>
          <p:cNvSpPr txBox="1">
            <a:spLocks noGrp="1"/>
          </p:cNvSpPr>
          <p:nvPr>
            <p:ph type="title"/>
          </p:nvPr>
        </p:nvSpPr>
        <p:spPr>
          <a:xfrm>
            <a:off x="775650" y="74475"/>
            <a:ext cx="7693200" cy="388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sz="3600"/>
              <a:t>מאגרי מים מתוקים</a:t>
            </a:r>
            <a:endParaRPr sz="3600"/>
          </a:p>
          <a:p>
            <a:pPr marL="0" lvl="0" indent="0" algn="ctr" rtl="1">
              <a:spcBef>
                <a:spcPts val="0"/>
              </a:spcBef>
              <a:spcAft>
                <a:spcPts val="0"/>
              </a:spcAft>
              <a:buNone/>
            </a:pPr>
            <a:endParaRPr sz="3600"/>
          </a:p>
          <a:p>
            <a:pPr marL="0" lvl="0" indent="0" algn="ctr" rtl="1">
              <a:spcBef>
                <a:spcPts val="0"/>
              </a:spcBef>
              <a:spcAft>
                <a:spcPts val="0"/>
              </a:spcAft>
              <a:buNone/>
            </a:pPr>
            <a:endParaRPr sz="3600"/>
          </a:p>
          <a:p>
            <a:pPr marL="0" lvl="0" indent="0" algn="ctr" rtl="1">
              <a:spcBef>
                <a:spcPts val="0"/>
              </a:spcBef>
              <a:spcAft>
                <a:spcPts val="0"/>
              </a:spcAft>
              <a:buNone/>
            </a:pPr>
            <a:endParaRPr sz="3600"/>
          </a:p>
          <a:p>
            <a:pPr marL="0" lvl="0" indent="0" algn="ctr" rtl="1">
              <a:spcBef>
                <a:spcPts val="0"/>
              </a:spcBef>
              <a:spcAft>
                <a:spcPts val="0"/>
              </a:spcAft>
              <a:buNone/>
            </a:pPr>
            <a:r>
              <a:rPr lang="en" sz="3600"/>
              <a:t>נהרות ונחלים</a:t>
            </a:r>
            <a:endParaRPr sz="3600"/>
          </a:p>
          <a:p>
            <a:pPr marL="0" lvl="0" indent="0" algn="ctr" rtl="1">
              <a:spcBef>
                <a:spcPts val="0"/>
              </a:spcBef>
              <a:spcAft>
                <a:spcPts val="0"/>
              </a:spcAft>
              <a:buNone/>
            </a:pPr>
            <a:r>
              <a:rPr lang="en" sz="3600"/>
              <a:t>אם יש יציאה של מים זה מתוק</a:t>
            </a:r>
            <a:endParaRPr sz="3600"/>
          </a:p>
          <a:p>
            <a:pPr marL="0" lvl="0" indent="0" algn="ctr" rtl="1">
              <a:spcBef>
                <a:spcPts val="0"/>
              </a:spcBef>
              <a:spcAft>
                <a:spcPts val="0"/>
              </a:spcAft>
              <a:buNone/>
            </a:pPr>
            <a:r>
              <a:rPr lang="en" sz="3600"/>
              <a:t>ים המלח יש רק כניסה וזה מלוח</a:t>
            </a:r>
            <a:endParaRPr sz="3600"/>
          </a:p>
        </p:txBody>
      </p:sp>
      <p:sp>
        <p:nvSpPr>
          <p:cNvPr id="656" name="Google Shape;656;p81"/>
          <p:cNvSpPr txBox="1"/>
          <p:nvPr/>
        </p:nvSpPr>
        <p:spPr>
          <a:xfrm>
            <a:off x="302450" y="787225"/>
            <a:ext cx="8316300" cy="1245600"/>
          </a:xfrm>
          <a:prstGeom prst="rect">
            <a:avLst/>
          </a:prstGeom>
          <a:noFill/>
          <a:ln>
            <a:noFill/>
          </a:ln>
        </p:spPr>
        <p:txBody>
          <a:bodyPr spcFirstLastPara="1" wrap="square" lIns="91425" tIns="91425" rIns="91425" bIns="91425" anchor="t" anchorCtr="0">
            <a:noAutofit/>
          </a:bodyPr>
          <a:lstStyle/>
          <a:p>
            <a:pPr marL="0" lvl="0" indent="0" algn="r" rtl="1">
              <a:lnSpc>
                <a:spcPct val="150000"/>
              </a:lnSpc>
              <a:spcBef>
                <a:spcPts val="0"/>
              </a:spcBef>
              <a:spcAft>
                <a:spcPts val="0"/>
              </a:spcAft>
              <a:buNone/>
            </a:pPr>
            <a:r>
              <a:rPr lang="en" sz="1800" dirty="0">
                <a:solidFill>
                  <a:schemeClr val="dk1"/>
                </a:solidFill>
                <a:highlight>
                  <a:srgbClr val="FFFFFF"/>
                </a:highlight>
                <a:latin typeface="Calibri"/>
                <a:ea typeface="Calibri"/>
                <a:cs typeface="Calibri"/>
                <a:sym typeface="Calibri"/>
              </a:rPr>
              <a:t>במאגרי מים בהם קיימת כניסה ויציאה טבעית של מים</a:t>
            </a:r>
            <a:r>
              <a:rPr lang="he-IL" sz="1800" dirty="0">
                <a:solidFill>
                  <a:schemeClr val="dk1"/>
                </a:solidFill>
                <a:highlight>
                  <a:srgbClr val="FFFFFF"/>
                </a:highlight>
                <a:latin typeface="Calibri"/>
                <a:ea typeface="Calibri"/>
                <a:cs typeface="Calibri"/>
                <a:sym typeface="Calibri"/>
              </a:rPr>
              <a:t>-</a:t>
            </a:r>
            <a:r>
              <a:rPr lang="en" sz="1800" dirty="0">
                <a:solidFill>
                  <a:schemeClr val="dk1"/>
                </a:solidFill>
                <a:highlight>
                  <a:srgbClr val="FFFFFF"/>
                </a:highlight>
                <a:latin typeface="Calibri"/>
                <a:ea typeface="Calibri"/>
                <a:cs typeface="Calibri"/>
                <a:sym typeface="Calibri"/>
              </a:rPr>
              <a:t>המים מתוקים</a:t>
            </a:r>
            <a:endParaRPr sz="1800" dirty="0">
              <a:solidFill>
                <a:schemeClr val="dk1"/>
              </a:solidFill>
              <a:highlight>
                <a:srgbClr val="FFFFFF"/>
              </a:highlight>
              <a:latin typeface="Calibri"/>
              <a:ea typeface="Calibri"/>
              <a:cs typeface="Calibri"/>
              <a:sym typeface="Calibri"/>
            </a:endParaRPr>
          </a:p>
          <a:p>
            <a:pPr marL="0" lvl="0" indent="0" algn="r" rtl="1">
              <a:lnSpc>
                <a:spcPct val="150000"/>
              </a:lnSpc>
              <a:spcBef>
                <a:spcPts val="0"/>
              </a:spcBef>
              <a:spcAft>
                <a:spcPts val="0"/>
              </a:spcAft>
              <a:buNone/>
            </a:pPr>
            <a:r>
              <a:rPr lang="en" sz="1800" dirty="0">
                <a:solidFill>
                  <a:schemeClr val="dk1"/>
                </a:solidFill>
                <a:highlight>
                  <a:srgbClr val="FFFFFF"/>
                </a:highlight>
                <a:latin typeface="Calibri"/>
                <a:ea typeface="Calibri"/>
                <a:cs typeface="Calibri"/>
                <a:sym typeface="Calibri"/>
              </a:rPr>
              <a:t>כניסת מים לכנרת: </a:t>
            </a:r>
            <a:r>
              <a:rPr lang="he-IL" sz="1800" dirty="0">
                <a:solidFill>
                  <a:schemeClr val="dk1"/>
                </a:solidFill>
                <a:highlight>
                  <a:srgbClr val="FFFFFF"/>
                </a:highlight>
                <a:latin typeface="Calibri"/>
                <a:ea typeface="Calibri"/>
                <a:cs typeface="Calibri"/>
                <a:sym typeface="Calibri"/>
              </a:rPr>
              <a:t> </a:t>
            </a:r>
            <a:r>
              <a:rPr lang="en" sz="1800" dirty="0">
                <a:solidFill>
                  <a:schemeClr val="dk1"/>
                </a:solidFill>
                <a:highlight>
                  <a:srgbClr val="FFFFFF"/>
                </a:highlight>
                <a:latin typeface="Calibri"/>
                <a:ea typeface="Calibri"/>
                <a:cs typeface="Calibri"/>
                <a:sym typeface="Calibri"/>
              </a:rPr>
              <a:t>מי נהר הירדן </a:t>
            </a:r>
            <a:r>
              <a:rPr lang="he-IL" sz="1800" dirty="0">
                <a:solidFill>
                  <a:schemeClr val="dk1"/>
                </a:solidFill>
                <a:highlight>
                  <a:srgbClr val="FFFFFF"/>
                </a:highlight>
                <a:latin typeface="Calibri"/>
                <a:ea typeface="Calibri"/>
                <a:cs typeface="Calibri"/>
                <a:sym typeface="Calibri"/>
              </a:rPr>
              <a:t>(</a:t>
            </a:r>
            <a:r>
              <a:rPr lang="en" sz="1800" dirty="0">
                <a:solidFill>
                  <a:schemeClr val="dk1"/>
                </a:solidFill>
                <a:highlight>
                  <a:srgbClr val="FFFFFF"/>
                </a:highlight>
                <a:latin typeface="Calibri"/>
                <a:ea typeface="Calibri"/>
                <a:cs typeface="Calibri"/>
                <a:sym typeface="Calibri"/>
              </a:rPr>
              <a:t>העליון</a:t>
            </a:r>
            <a:r>
              <a:rPr lang="he-IL" sz="1800" dirty="0">
                <a:solidFill>
                  <a:schemeClr val="dk1"/>
                </a:solidFill>
                <a:highlight>
                  <a:srgbClr val="FFFFFF"/>
                </a:highlight>
                <a:latin typeface="Calibri"/>
                <a:ea typeface="Calibri"/>
                <a:cs typeface="Calibri"/>
                <a:sym typeface="Calibri"/>
              </a:rPr>
              <a:t>),</a:t>
            </a:r>
            <a:r>
              <a:rPr lang="en" sz="1800" dirty="0">
                <a:solidFill>
                  <a:schemeClr val="dk1"/>
                </a:solidFill>
                <a:highlight>
                  <a:srgbClr val="FFFFFF"/>
                </a:highlight>
                <a:latin typeface="Calibri"/>
                <a:ea typeface="Calibri"/>
                <a:cs typeface="Calibri"/>
                <a:sym typeface="Calibri"/>
              </a:rPr>
              <a:t> נחלים מהגליל והגו</a:t>
            </a:r>
            <a:r>
              <a:rPr lang="he-IL" sz="1800" dirty="0">
                <a:solidFill>
                  <a:schemeClr val="dk1"/>
                </a:solidFill>
                <a:highlight>
                  <a:srgbClr val="FFFFFF"/>
                </a:highlight>
                <a:latin typeface="Calibri"/>
                <a:ea typeface="Calibri"/>
                <a:cs typeface="Calibri"/>
                <a:sym typeface="Calibri"/>
              </a:rPr>
              <a:t>לן, </a:t>
            </a:r>
            <a:r>
              <a:rPr lang="en" sz="1800" dirty="0">
                <a:solidFill>
                  <a:schemeClr val="dk1"/>
                </a:solidFill>
                <a:highlight>
                  <a:srgbClr val="FFFFFF"/>
                </a:highlight>
                <a:latin typeface="Calibri"/>
                <a:ea typeface="Calibri"/>
                <a:cs typeface="Calibri"/>
                <a:sym typeface="Calibri"/>
              </a:rPr>
              <a:t>גשמי</a:t>
            </a:r>
            <a:r>
              <a:rPr lang="he-IL" sz="1800" dirty="0">
                <a:solidFill>
                  <a:schemeClr val="dk1"/>
                </a:solidFill>
                <a:highlight>
                  <a:srgbClr val="FFFFFF"/>
                </a:highlight>
                <a:latin typeface="Calibri"/>
                <a:ea typeface="Calibri"/>
                <a:cs typeface="Calibri"/>
                <a:sym typeface="Calibri"/>
              </a:rPr>
              <a:t>ם,</a:t>
            </a:r>
            <a:r>
              <a:rPr lang="en" sz="1800" dirty="0">
                <a:solidFill>
                  <a:schemeClr val="dk1"/>
                </a:solidFill>
                <a:highlight>
                  <a:srgbClr val="FFFFFF"/>
                </a:highlight>
                <a:latin typeface="Calibri"/>
                <a:ea typeface="Calibri"/>
                <a:cs typeface="Calibri"/>
                <a:sym typeface="Calibri"/>
              </a:rPr>
              <a:t> מי תהום.</a:t>
            </a:r>
            <a:endParaRPr sz="1800" dirty="0">
              <a:solidFill>
                <a:schemeClr val="dk1"/>
              </a:solidFill>
              <a:highlight>
                <a:srgbClr val="FFFFFF"/>
              </a:highlight>
              <a:latin typeface="Calibri"/>
              <a:ea typeface="Calibri"/>
              <a:cs typeface="Calibri"/>
              <a:sym typeface="Calibri"/>
            </a:endParaRPr>
          </a:p>
          <a:p>
            <a:pPr marL="0" lvl="0" indent="0" algn="r" rtl="1">
              <a:lnSpc>
                <a:spcPct val="150000"/>
              </a:lnSpc>
              <a:spcBef>
                <a:spcPts val="0"/>
              </a:spcBef>
              <a:spcAft>
                <a:spcPts val="0"/>
              </a:spcAft>
              <a:buNone/>
            </a:pPr>
            <a:r>
              <a:rPr lang="en" sz="1800" dirty="0">
                <a:solidFill>
                  <a:schemeClr val="dk1"/>
                </a:solidFill>
                <a:highlight>
                  <a:srgbClr val="FFFFFF"/>
                </a:highlight>
                <a:latin typeface="Calibri"/>
                <a:ea typeface="Calibri"/>
                <a:cs typeface="Calibri"/>
                <a:sym typeface="Calibri"/>
              </a:rPr>
              <a:t>יציאת מים מהכנרת: </a:t>
            </a:r>
            <a:r>
              <a:rPr lang="he-IL" sz="1800" dirty="0">
                <a:solidFill>
                  <a:schemeClr val="dk1"/>
                </a:solidFill>
                <a:highlight>
                  <a:srgbClr val="FFFFFF"/>
                </a:highlight>
                <a:latin typeface="Calibri"/>
                <a:ea typeface="Calibri"/>
                <a:cs typeface="Calibri"/>
                <a:sym typeface="Calibri"/>
              </a:rPr>
              <a:t> </a:t>
            </a:r>
            <a:r>
              <a:rPr lang="en" sz="1800" dirty="0">
                <a:solidFill>
                  <a:schemeClr val="dk1"/>
                </a:solidFill>
                <a:highlight>
                  <a:srgbClr val="FFFFFF"/>
                </a:highlight>
                <a:latin typeface="Calibri"/>
                <a:ea typeface="Calibri"/>
                <a:cs typeface="Calibri"/>
                <a:sym typeface="Calibri"/>
              </a:rPr>
              <a:t>הירדן </a:t>
            </a:r>
            <a:r>
              <a:rPr lang="he-IL" sz="1800" dirty="0">
                <a:solidFill>
                  <a:schemeClr val="dk1"/>
                </a:solidFill>
                <a:highlight>
                  <a:srgbClr val="FFFFFF"/>
                </a:highlight>
                <a:latin typeface="Calibri"/>
                <a:ea typeface="Calibri"/>
                <a:cs typeface="Calibri"/>
                <a:sym typeface="Calibri"/>
              </a:rPr>
              <a:t>(</a:t>
            </a:r>
            <a:r>
              <a:rPr lang="en" sz="1800" dirty="0">
                <a:solidFill>
                  <a:schemeClr val="dk1"/>
                </a:solidFill>
                <a:highlight>
                  <a:srgbClr val="FFFFFF"/>
                </a:highlight>
                <a:latin typeface="Calibri"/>
                <a:ea typeface="Calibri"/>
                <a:cs typeface="Calibri"/>
                <a:sym typeface="Calibri"/>
              </a:rPr>
              <a:t>התחתון</a:t>
            </a:r>
            <a:r>
              <a:rPr lang="he-IL" sz="1800" dirty="0">
                <a:solidFill>
                  <a:schemeClr val="dk1"/>
                </a:solidFill>
                <a:highlight>
                  <a:srgbClr val="FFFFFF"/>
                </a:highlight>
                <a:latin typeface="Calibri"/>
                <a:ea typeface="Calibri"/>
                <a:cs typeface="Calibri"/>
                <a:sym typeface="Calibri"/>
              </a:rPr>
              <a:t>), ה</a:t>
            </a:r>
            <a:r>
              <a:rPr lang="en" sz="1800" dirty="0">
                <a:solidFill>
                  <a:schemeClr val="dk1"/>
                </a:solidFill>
                <a:highlight>
                  <a:srgbClr val="FFFFFF"/>
                </a:highlight>
                <a:latin typeface="Calibri"/>
                <a:ea typeface="Calibri"/>
                <a:cs typeface="Calibri"/>
                <a:sym typeface="Calibri"/>
              </a:rPr>
              <a:t>תאדות, </a:t>
            </a:r>
            <a:r>
              <a:rPr lang="he-IL" sz="1800" dirty="0">
                <a:solidFill>
                  <a:schemeClr val="dk1"/>
                </a:solidFill>
                <a:highlight>
                  <a:srgbClr val="FFFFFF"/>
                </a:highlight>
                <a:latin typeface="Calibri"/>
                <a:ea typeface="Calibri"/>
                <a:cs typeface="Calibri"/>
                <a:sym typeface="Calibri"/>
              </a:rPr>
              <a:t> </a:t>
            </a:r>
            <a:r>
              <a:rPr lang="en" sz="1800" dirty="0">
                <a:solidFill>
                  <a:schemeClr val="dk1"/>
                </a:solidFill>
                <a:highlight>
                  <a:srgbClr val="FFFFFF"/>
                </a:highlight>
                <a:latin typeface="Calibri"/>
                <a:ea typeface="Calibri"/>
                <a:cs typeface="Calibri"/>
                <a:sym typeface="Calibri"/>
              </a:rPr>
              <a:t>שאיבה לצורכי האדם. </a:t>
            </a:r>
            <a:endParaRPr sz="1800" dirty="0">
              <a:solidFill>
                <a:schemeClr val="dk1"/>
              </a:solidFill>
              <a:highlight>
                <a:srgbClr val="FFFFFF"/>
              </a:highlight>
              <a:latin typeface="Calibri"/>
              <a:ea typeface="Calibri"/>
              <a:cs typeface="Calibri"/>
              <a:sym typeface="Calibri"/>
            </a:endParaRPr>
          </a:p>
        </p:txBody>
      </p:sp>
      <p:sp>
        <p:nvSpPr>
          <p:cNvPr id="657" name="Google Shape;657;p81"/>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2.3</a:t>
            </a:r>
            <a:endParaRPr sz="1200" b="1"/>
          </a:p>
        </p:txBody>
      </p:sp>
      <p:sp>
        <p:nvSpPr>
          <p:cNvPr id="658" name="Google Shape;658;p81"/>
          <p:cNvSpPr txBox="1">
            <a:spLocks noGrp="1"/>
          </p:cNvSpPr>
          <p:nvPr>
            <p:ph type="sldNum" idx="12"/>
          </p:nvPr>
        </p:nvSpPr>
        <p:spPr>
          <a:xfrm>
            <a:off x="8556775" y="4907575"/>
            <a:ext cx="486900" cy="235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sz="1000">
                <a:solidFill>
                  <a:schemeClr val="lt1"/>
                </a:solidFill>
                <a:latin typeface="Calibri"/>
                <a:ea typeface="Calibri"/>
                <a:cs typeface="Calibri"/>
                <a:sym typeface="Calibri"/>
              </a:rPr>
              <a:t>40</a:t>
            </a:fld>
            <a:endParaRPr sz="1000">
              <a:solidFill>
                <a:schemeClr val="lt1"/>
              </a:solidFill>
              <a:latin typeface="Calibri"/>
              <a:ea typeface="Calibri"/>
              <a:cs typeface="Calibri"/>
              <a:sym typeface="Calibri"/>
            </a:endParaRPr>
          </a:p>
        </p:txBody>
      </p:sp>
      <p:pic>
        <p:nvPicPr>
          <p:cNvPr id="659" name="Google Shape;659;p8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229951" y="2073350"/>
            <a:ext cx="6684099" cy="2774451"/>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4" name="Google Shape;664;p82"/>
          <p:cNvSpPr txBox="1">
            <a:spLocks noGrp="1"/>
          </p:cNvSpPr>
          <p:nvPr>
            <p:ph type="title"/>
          </p:nvPr>
        </p:nvSpPr>
        <p:spPr>
          <a:xfrm>
            <a:off x="81075" y="124725"/>
            <a:ext cx="8433900" cy="5727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SzPts val="990"/>
              <a:buNone/>
            </a:pPr>
            <a:r>
              <a:rPr lang="en" sz="3620"/>
              <a:t>מאגרי מים מלוחים</a:t>
            </a:r>
            <a:endParaRPr sz="3620"/>
          </a:p>
        </p:txBody>
      </p:sp>
      <p:sp>
        <p:nvSpPr>
          <p:cNvPr id="665" name="Google Shape;665;p82"/>
          <p:cNvSpPr txBox="1"/>
          <p:nvPr/>
        </p:nvSpPr>
        <p:spPr>
          <a:xfrm>
            <a:off x="2016225" y="755025"/>
            <a:ext cx="6498900" cy="1289100"/>
          </a:xfrm>
          <a:prstGeom prst="rect">
            <a:avLst/>
          </a:prstGeom>
          <a:noFill/>
          <a:ln>
            <a:noFill/>
          </a:ln>
        </p:spPr>
        <p:txBody>
          <a:bodyPr spcFirstLastPara="1" wrap="square" lIns="91425" tIns="91425" rIns="91425" bIns="91425" anchor="t" anchorCtr="0">
            <a:noAutofit/>
          </a:bodyPr>
          <a:lstStyle/>
          <a:p>
            <a:pPr marL="0" lvl="0" indent="0" algn="r" rtl="1">
              <a:lnSpc>
                <a:spcPct val="150000"/>
              </a:lnSpc>
              <a:spcBef>
                <a:spcPts val="0"/>
              </a:spcBef>
              <a:spcAft>
                <a:spcPts val="0"/>
              </a:spcAft>
              <a:buNone/>
            </a:pPr>
            <a:r>
              <a:rPr lang="en" sz="1800" dirty="0">
                <a:solidFill>
                  <a:schemeClr val="dk1"/>
                </a:solidFill>
                <a:highlight>
                  <a:srgbClr val="FFFFFF"/>
                </a:highlight>
                <a:latin typeface="Calibri"/>
                <a:ea typeface="Calibri"/>
                <a:cs typeface="Calibri"/>
                <a:sym typeface="Calibri"/>
              </a:rPr>
              <a:t>כאשר קיימת כניסת מים טבעית בלב</a:t>
            </a:r>
            <a:r>
              <a:rPr lang="he-IL" sz="1800" dirty="0">
                <a:solidFill>
                  <a:schemeClr val="dk1"/>
                </a:solidFill>
                <a:highlight>
                  <a:srgbClr val="FFFFFF"/>
                </a:highlight>
                <a:latin typeface="Calibri"/>
                <a:ea typeface="Calibri"/>
                <a:cs typeface="Calibri"/>
                <a:sym typeface="Calibri"/>
              </a:rPr>
              <a:t>ד-</a:t>
            </a:r>
            <a:r>
              <a:rPr lang="en" sz="1800" dirty="0">
                <a:solidFill>
                  <a:schemeClr val="dk1"/>
                </a:solidFill>
                <a:highlight>
                  <a:srgbClr val="FFFFFF"/>
                </a:highlight>
                <a:latin typeface="Calibri"/>
                <a:ea typeface="Calibri"/>
                <a:cs typeface="Calibri"/>
                <a:sym typeface="Calibri"/>
              </a:rPr>
              <a:t> מים מלוחים</a:t>
            </a:r>
            <a:r>
              <a:rPr lang="he-IL" sz="1800" dirty="0">
                <a:solidFill>
                  <a:schemeClr val="dk1"/>
                </a:solidFill>
                <a:highlight>
                  <a:srgbClr val="FFFFFF"/>
                </a:highlight>
                <a:latin typeface="Calibri"/>
                <a:ea typeface="Calibri"/>
                <a:cs typeface="Calibri"/>
                <a:sym typeface="Calibri"/>
              </a:rPr>
              <a:t>.</a:t>
            </a:r>
            <a:endParaRPr sz="1800" dirty="0">
              <a:solidFill>
                <a:schemeClr val="dk1"/>
              </a:solidFill>
              <a:highlight>
                <a:srgbClr val="FFFFFF"/>
              </a:highlight>
              <a:latin typeface="Calibri"/>
              <a:ea typeface="Calibri"/>
              <a:cs typeface="Calibri"/>
              <a:sym typeface="Calibri"/>
            </a:endParaRPr>
          </a:p>
          <a:p>
            <a:pPr marL="0" lvl="0" indent="0" algn="r" rtl="1">
              <a:lnSpc>
                <a:spcPct val="150000"/>
              </a:lnSpc>
              <a:spcBef>
                <a:spcPts val="0"/>
              </a:spcBef>
              <a:spcAft>
                <a:spcPts val="0"/>
              </a:spcAft>
              <a:buNone/>
            </a:pPr>
            <a:r>
              <a:rPr lang="en" sz="1800" dirty="0">
                <a:solidFill>
                  <a:schemeClr val="dk1"/>
                </a:solidFill>
                <a:highlight>
                  <a:srgbClr val="FFFFFF"/>
                </a:highlight>
                <a:latin typeface="Calibri"/>
                <a:ea typeface="Calibri"/>
                <a:cs typeface="Calibri"/>
                <a:sym typeface="Calibri"/>
              </a:rPr>
              <a:t>כניסת מים לים המלח: נהר הירדן, נחלי ים המלח.</a:t>
            </a:r>
            <a:endParaRPr sz="1800" dirty="0">
              <a:solidFill>
                <a:schemeClr val="dk1"/>
              </a:solidFill>
              <a:highlight>
                <a:srgbClr val="FFFFFF"/>
              </a:highlight>
              <a:latin typeface="Calibri"/>
              <a:ea typeface="Calibri"/>
              <a:cs typeface="Calibri"/>
              <a:sym typeface="Calibri"/>
            </a:endParaRPr>
          </a:p>
          <a:p>
            <a:pPr marL="0" lvl="0" indent="0" algn="r" rtl="1">
              <a:lnSpc>
                <a:spcPct val="150000"/>
              </a:lnSpc>
              <a:spcBef>
                <a:spcPts val="0"/>
              </a:spcBef>
              <a:spcAft>
                <a:spcPts val="0"/>
              </a:spcAft>
              <a:buNone/>
            </a:pPr>
            <a:r>
              <a:rPr lang="en" sz="1800" dirty="0">
                <a:solidFill>
                  <a:schemeClr val="dk1"/>
                </a:solidFill>
                <a:highlight>
                  <a:srgbClr val="FFFFFF"/>
                </a:highlight>
                <a:latin typeface="Calibri"/>
                <a:ea typeface="Calibri"/>
                <a:cs typeface="Calibri"/>
                <a:sym typeface="Calibri"/>
              </a:rPr>
              <a:t>יציאת מים מים המלח: הפניית מים לבריכות אידוי על ידי מפעלי ים המלח.</a:t>
            </a:r>
            <a:endParaRPr sz="1800" dirty="0">
              <a:solidFill>
                <a:schemeClr val="dk1"/>
              </a:solidFill>
              <a:latin typeface="Calibri"/>
              <a:ea typeface="Calibri"/>
              <a:cs typeface="Calibri"/>
              <a:sym typeface="Calibri"/>
            </a:endParaRPr>
          </a:p>
          <a:p>
            <a:pPr marL="0" lvl="0" indent="0" algn="l" rtl="0">
              <a:spcBef>
                <a:spcPts val="0"/>
              </a:spcBef>
              <a:spcAft>
                <a:spcPts val="0"/>
              </a:spcAft>
              <a:buNone/>
            </a:pPr>
            <a:endParaRPr sz="1800" dirty="0">
              <a:latin typeface="Calibri"/>
              <a:ea typeface="Calibri"/>
              <a:cs typeface="Calibri"/>
              <a:sym typeface="Calibri"/>
            </a:endParaRPr>
          </a:p>
        </p:txBody>
      </p:sp>
      <p:sp>
        <p:nvSpPr>
          <p:cNvPr id="666" name="Google Shape;666;p82"/>
          <p:cNvSpPr txBox="1">
            <a:spLocks noGrp="1"/>
          </p:cNvSpPr>
          <p:nvPr>
            <p:ph type="title"/>
          </p:nvPr>
        </p:nvSpPr>
        <p:spPr>
          <a:xfrm>
            <a:off x="85934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2.3</a:t>
            </a:r>
            <a:endParaRPr sz="1200" b="1"/>
          </a:p>
        </p:txBody>
      </p:sp>
      <p:sp>
        <p:nvSpPr>
          <p:cNvPr id="667" name="Google Shape;667;p8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41</a:t>
            </a:fld>
            <a:endParaRPr/>
          </a:p>
        </p:txBody>
      </p:sp>
      <p:pic>
        <p:nvPicPr>
          <p:cNvPr id="668" name="Google Shape;668;p8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266225" y="2101725"/>
            <a:ext cx="6611548" cy="2768349"/>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sp>
        <p:nvSpPr>
          <p:cNvPr id="673" name="Google Shape;673;p83"/>
          <p:cNvSpPr txBox="1"/>
          <p:nvPr/>
        </p:nvSpPr>
        <p:spPr>
          <a:xfrm>
            <a:off x="393325" y="59025"/>
            <a:ext cx="8122800" cy="7389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3500"/>
              <a:buFont typeface="Arial"/>
              <a:buNone/>
            </a:pPr>
            <a:r>
              <a:rPr lang="en" sz="3600">
                <a:solidFill>
                  <a:schemeClr val="lt1"/>
                </a:solidFill>
                <a:latin typeface="Calibri"/>
                <a:ea typeface="Calibri"/>
                <a:cs typeface="Calibri"/>
                <a:sym typeface="Calibri"/>
              </a:rPr>
              <a:t>מאגרי מים מלאכותיים- דוגמה: מאגר אשכול</a:t>
            </a:r>
            <a:endParaRPr sz="3600">
              <a:solidFill>
                <a:schemeClr val="lt1"/>
              </a:solidFill>
              <a:latin typeface="Calibri"/>
              <a:ea typeface="Calibri"/>
              <a:cs typeface="Calibri"/>
              <a:sym typeface="Calibri"/>
            </a:endParaRPr>
          </a:p>
        </p:txBody>
      </p:sp>
      <p:sp>
        <p:nvSpPr>
          <p:cNvPr id="674" name="Google Shape;674;p83"/>
          <p:cNvSpPr txBox="1"/>
          <p:nvPr/>
        </p:nvSpPr>
        <p:spPr>
          <a:xfrm>
            <a:off x="4473867" y="3147907"/>
            <a:ext cx="1640400" cy="3387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000"/>
              <a:buFont typeface="Arial"/>
              <a:buNone/>
            </a:pPr>
            <a:r>
              <a:rPr lang="en" sz="1000" b="0" i="0" u="none" strike="noStrike" cap="none">
                <a:solidFill>
                  <a:schemeClr val="lt1"/>
                </a:solidFill>
                <a:latin typeface="David"/>
                <a:ea typeface="David"/>
                <a:cs typeface="David"/>
                <a:sym typeface="David"/>
              </a:rPr>
              <a:t>סכר אגם קֶר</a:t>
            </a:r>
            <a:endParaRPr sz="1000" b="0" i="0" u="none" strike="noStrike" cap="none">
              <a:solidFill>
                <a:schemeClr val="lt1"/>
              </a:solidFill>
              <a:latin typeface="David"/>
              <a:ea typeface="David"/>
              <a:cs typeface="David"/>
              <a:sym typeface="David"/>
            </a:endParaRPr>
          </a:p>
        </p:txBody>
      </p:sp>
      <p:sp>
        <p:nvSpPr>
          <p:cNvPr id="675" name="Google Shape;675;p83"/>
          <p:cNvSpPr txBox="1">
            <a:spLocks noGrp="1"/>
          </p:cNvSpPr>
          <p:nvPr>
            <p:ph type="ctrTitle"/>
          </p:nvPr>
        </p:nvSpPr>
        <p:spPr>
          <a:xfrm>
            <a:off x="85934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2.3</a:t>
            </a:r>
            <a:endParaRPr sz="1200" b="1"/>
          </a:p>
        </p:txBody>
      </p:sp>
      <p:sp>
        <p:nvSpPr>
          <p:cNvPr id="676" name="Google Shape;676;p83"/>
          <p:cNvSpPr txBox="1"/>
          <p:nvPr/>
        </p:nvSpPr>
        <p:spPr>
          <a:xfrm>
            <a:off x="4507800" y="872071"/>
            <a:ext cx="4491900" cy="4062900"/>
          </a:xfrm>
          <a:prstGeom prst="rect">
            <a:avLst/>
          </a:prstGeom>
          <a:noFill/>
          <a:ln>
            <a:noFill/>
          </a:ln>
        </p:spPr>
        <p:txBody>
          <a:bodyPr spcFirstLastPara="1" wrap="square" lIns="91425" tIns="91425" rIns="91425" bIns="91425" anchor="ctr" anchorCtr="0">
            <a:noAutofit/>
          </a:bodyPr>
          <a:lstStyle/>
          <a:p>
            <a:pPr marL="0" lvl="0" indent="0" algn="r" rtl="1">
              <a:spcBef>
                <a:spcPts val="0"/>
              </a:spcBef>
              <a:spcAft>
                <a:spcPts val="0"/>
              </a:spcAft>
              <a:buNone/>
            </a:pPr>
            <a:r>
              <a:rPr lang="en" sz="2800">
                <a:latin typeface="Calibri"/>
                <a:ea typeface="Calibri"/>
                <a:cs typeface="Calibri"/>
                <a:sym typeface="Calibri"/>
              </a:rPr>
              <a:t>מאגר אשכול נמצא בבקעת בית נטופה בגליל התחתון</a:t>
            </a:r>
            <a:br>
              <a:rPr lang="en" sz="2800">
                <a:latin typeface="Calibri"/>
                <a:ea typeface="Calibri"/>
                <a:cs typeface="Calibri"/>
                <a:sym typeface="Calibri"/>
              </a:rPr>
            </a:br>
            <a:br>
              <a:rPr lang="en" sz="2800">
                <a:latin typeface="Calibri"/>
                <a:ea typeface="Calibri"/>
                <a:cs typeface="Calibri"/>
                <a:sym typeface="Calibri"/>
              </a:rPr>
            </a:br>
            <a:r>
              <a:rPr lang="en" sz="2800">
                <a:latin typeface="Calibri"/>
                <a:ea typeface="Calibri"/>
                <a:cs typeface="Calibri"/>
                <a:sym typeface="Calibri"/>
              </a:rPr>
              <a:t>תפקידיו:</a:t>
            </a:r>
            <a:endParaRPr sz="2800">
              <a:latin typeface="Calibri"/>
              <a:ea typeface="Calibri"/>
              <a:cs typeface="Calibri"/>
              <a:sym typeface="Calibri"/>
            </a:endParaRPr>
          </a:p>
          <a:p>
            <a:pPr marL="0" lvl="0" indent="0" algn="r" rtl="1">
              <a:spcBef>
                <a:spcPts val="0"/>
              </a:spcBef>
              <a:spcAft>
                <a:spcPts val="0"/>
              </a:spcAft>
              <a:buNone/>
            </a:pPr>
            <a:r>
              <a:rPr lang="en" sz="2800">
                <a:latin typeface="Calibri"/>
                <a:ea typeface="Calibri"/>
                <a:cs typeface="Calibri"/>
                <a:sym typeface="Calibri"/>
              </a:rPr>
              <a:t>- ניקוי וטיהור למי שתיה</a:t>
            </a:r>
            <a:endParaRPr sz="2800">
              <a:latin typeface="Calibri"/>
              <a:ea typeface="Calibri"/>
              <a:cs typeface="Calibri"/>
              <a:sym typeface="Calibri"/>
            </a:endParaRPr>
          </a:p>
          <a:p>
            <a:pPr marL="0" lvl="0" indent="0" algn="r" rtl="1">
              <a:spcBef>
                <a:spcPts val="0"/>
              </a:spcBef>
              <a:spcAft>
                <a:spcPts val="0"/>
              </a:spcAft>
              <a:buNone/>
            </a:pPr>
            <a:r>
              <a:rPr lang="en" sz="2800">
                <a:latin typeface="Calibri"/>
                <a:ea typeface="Calibri"/>
                <a:cs typeface="Calibri"/>
                <a:sym typeface="Calibri"/>
              </a:rPr>
              <a:t>- ויסות זרימת המים מהמוביל הארצי, כדי שלא תהיה הצפה בתקופות של גשם</a:t>
            </a:r>
            <a:endParaRPr sz="2800">
              <a:latin typeface="Calibri"/>
              <a:ea typeface="Calibri"/>
              <a:cs typeface="Calibri"/>
              <a:sym typeface="Calibri"/>
            </a:endParaRPr>
          </a:p>
        </p:txBody>
      </p:sp>
      <p:sp>
        <p:nvSpPr>
          <p:cNvPr id="677" name="Google Shape;677;p83"/>
          <p:cNvSpPr txBox="1">
            <a:spLocks noGrp="1"/>
          </p:cNvSpPr>
          <p:nvPr>
            <p:ph type="sldNum" idx="12"/>
          </p:nvPr>
        </p:nvSpPr>
        <p:spPr>
          <a:xfrm>
            <a:off x="8593450" y="4873350"/>
            <a:ext cx="406200" cy="2199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 sz="1000">
                <a:solidFill>
                  <a:schemeClr val="lt1"/>
                </a:solidFill>
                <a:latin typeface="Calibri"/>
                <a:ea typeface="Calibri"/>
                <a:cs typeface="Calibri"/>
                <a:sym typeface="Calibri"/>
              </a:rPr>
              <a:t>42</a:t>
            </a:fld>
            <a:endParaRPr sz="1000">
              <a:solidFill>
                <a:schemeClr val="lt1"/>
              </a:solidFill>
              <a:latin typeface="Calibri"/>
              <a:ea typeface="Calibri"/>
              <a:cs typeface="Calibri"/>
              <a:sym typeface="Calibri"/>
            </a:endParaRPr>
          </a:p>
        </p:txBody>
      </p:sp>
      <p:pic>
        <p:nvPicPr>
          <p:cNvPr id="678" name="Google Shape;678;p8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8850" y="1441163"/>
            <a:ext cx="4581499" cy="2924724"/>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84"/>
          <p:cNvSpPr txBox="1"/>
          <p:nvPr/>
        </p:nvSpPr>
        <p:spPr>
          <a:xfrm>
            <a:off x="393325" y="59025"/>
            <a:ext cx="8122800" cy="7389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3500"/>
              <a:buFont typeface="Arial"/>
              <a:buNone/>
            </a:pPr>
            <a:r>
              <a:rPr lang="en" sz="3600" dirty="0">
                <a:solidFill>
                  <a:schemeClr val="lt1"/>
                </a:solidFill>
                <a:latin typeface="Calibri"/>
                <a:ea typeface="Calibri"/>
                <a:cs typeface="Calibri"/>
                <a:sym typeface="Calibri"/>
              </a:rPr>
              <a:t>דוגמ</a:t>
            </a:r>
            <a:r>
              <a:rPr lang="he-IL" sz="3600" dirty="0">
                <a:solidFill>
                  <a:schemeClr val="lt1"/>
                </a:solidFill>
                <a:latin typeface="Calibri"/>
                <a:ea typeface="Calibri"/>
                <a:cs typeface="Calibri"/>
                <a:sym typeface="Calibri"/>
              </a:rPr>
              <a:t>ה-</a:t>
            </a:r>
            <a:r>
              <a:rPr lang="en" sz="3600" dirty="0">
                <a:solidFill>
                  <a:schemeClr val="lt1"/>
                </a:solidFill>
                <a:latin typeface="Calibri"/>
                <a:ea typeface="Calibri"/>
                <a:cs typeface="Calibri"/>
                <a:sym typeface="Calibri"/>
              </a:rPr>
              <a:t> מאגר מים מלאכותי באפריקה</a:t>
            </a:r>
            <a:endParaRPr sz="3600" dirty="0">
              <a:solidFill>
                <a:schemeClr val="lt1"/>
              </a:solidFill>
              <a:latin typeface="Calibri"/>
              <a:ea typeface="Calibri"/>
              <a:cs typeface="Calibri"/>
              <a:sym typeface="Calibri"/>
            </a:endParaRPr>
          </a:p>
        </p:txBody>
      </p:sp>
      <p:sp>
        <p:nvSpPr>
          <p:cNvPr id="684" name="Google Shape;684;p84"/>
          <p:cNvSpPr txBox="1"/>
          <p:nvPr/>
        </p:nvSpPr>
        <p:spPr>
          <a:xfrm>
            <a:off x="4473867" y="3147907"/>
            <a:ext cx="1640400" cy="3387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000"/>
              <a:buFont typeface="Arial"/>
              <a:buNone/>
            </a:pPr>
            <a:r>
              <a:rPr lang="en" sz="1000" b="0" i="0" u="none" strike="noStrike" cap="none">
                <a:solidFill>
                  <a:schemeClr val="lt1"/>
                </a:solidFill>
                <a:latin typeface="David"/>
                <a:ea typeface="David"/>
                <a:cs typeface="David"/>
                <a:sym typeface="David"/>
              </a:rPr>
              <a:t>סכר אגם קֶר</a:t>
            </a:r>
            <a:endParaRPr sz="1000" b="0" i="0" u="none" strike="noStrike" cap="none">
              <a:solidFill>
                <a:schemeClr val="lt1"/>
              </a:solidFill>
              <a:latin typeface="David"/>
              <a:ea typeface="David"/>
              <a:cs typeface="David"/>
              <a:sym typeface="David"/>
            </a:endParaRPr>
          </a:p>
        </p:txBody>
      </p:sp>
      <p:sp>
        <p:nvSpPr>
          <p:cNvPr id="685" name="Google Shape;685;p84"/>
          <p:cNvSpPr txBox="1">
            <a:spLocks noGrp="1"/>
          </p:cNvSpPr>
          <p:nvPr>
            <p:ph type="ctrTitle"/>
          </p:nvPr>
        </p:nvSpPr>
        <p:spPr>
          <a:xfrm>
            <a:off x="85934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2.3</a:t>
            </a:r>
            <a:endParaRPr sz="1200" b="1"/>
          </a:p>
        </p:txBody>
      </p:sp>
      <p:sp>
        <p:nvSpPr>
          <p:cNvPr id="686" name="Google Shape;686;p84"/>
          <p:cNvSpPr txBox="1"/>
          <p:nvPr/>
        </p:nvSpPr>
        <p:spPr>
          <a:xfrm>
            <a:off x="1805050" y="4284775"/>
            <a:ext cx="5533800" cy="622800"/>
          </a:xfrm>
          <a:prstGeom prst="rect">
            <a:avLst/>
          </a:prstGeom>
          <a:noFill/>
          <a:ln>
            <a:noFill/>
          </a:ln>
        </p:spPr>
        <p:txBody>
          <a:bodyPr spcFirstLastPara="1" wrap="square" lIns="91425" tIns="91425" rIns="91425" bIns="91425" anchor="ctr" anchorCtr="0">
            <a:noAutofit/>
          </a:bodyPr>
          <a:lstStyle/>
          <a:p>
            <a:pPr marL="0" lvl="0" indent="0" algn="ctr" rtl="1">
              <a:spcBef>
                <a:spcPts val="0"/>
              </a:spcBef>
              <a:spcAft>
                <a:spcPts val="0"/>
              </a:spcAft>
              <a:buNone/>
            </a:pPr>
            <a:r>
              <a:rPr lang="en">
                <a:latin typeface="Calibri"/>
                <a:ea typeface="Calibri"/>
                <a:cs typeface="Calibri"/>
                <a:sym typeface="Calibri"/>
              </a:rPr>
              <a:t>אגם וולטה הוא מאגר המים המלאכותי הגדול בעולם מבחינת שטח פנים</a:t>
            </a:r>
            <a:br>
              <a:rPr lang="en">
                <a:latin typeface="Calibri"/>
                <a:ea typeface="Calibri"/>
                <a:cs typeface="Calibri"/>
                <a:sym typeface="Calibri"/>
              </a:rPr>
            </a:br>
            <a:r>
              <a:rPr lang="en">
                <a:latin typeface="Calibri"/>
                <a:ea typeface="Calibri"/>
                <a:cs typeface="Calibri"/>
                <a:sym typeface="Calibri"/>
              </a:rPr>
              <a:t> נמצא בגאנה שבאפריקה</a:t>
            </a:r>
            <a:endParaRPr>
              <a:latin typeface="Calibri"/>
              <a:ea typeface="Calibri"/>
              <a:cs typeface="Calibri"/>
              <a:sym typeface="Calibri"/>
            </a:endParaRPr>
          </a:p>
        </p:txBody>
      </p:sp>
      <p:pic>
        <p:nvPicPr>
          <p:cNvPr id="687" name="Google Shape;687;p84"/>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805062" y="727575"/>
            <a:ext cx="5533875" cy="3688349"/>
          </a:xfrm>
          <a:prstGeom prst="rect">
            <a:avLst/>
          </a:prstGeom>
          <a:noFill/>
          <a:ln>
            <a:noFill/>
          </a:ln>
        </p:spPr>
      </p:pic>
      <p:sp>
        <p:nvSpPr>
          <p:cNvPr id="688" name="Google Shape;688;p84"/>
          <p:cNvSpPr txBox="1">
            <a:spLocks noGrp="1"/>
          </p:cNvSpPr>
          <p:nvPr>
            <p:ph type="sldNum" idx="12"/>
          </p:nvPr>
        </p:nvSpPr>
        <p:spPr>
          <a:xfrm>
            <a:off x="8593450" y="4873350"/>
            <a:ext cx="406200" cy="2199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 sz="1000">
                <a:solidFill>
                  <a:schemeClr val="lt1"/>
                </a:solidFill>
                <a:latin typeface="Calibri"/>
                <a:ea typeface="Calibri"/>
                <a:cs typeface="Calibri"/>
                <a:sym typeface="Calibri"/>
              </a:rPr>
              <a:t>43</a:t>
            </a:fld>
            <a:endParaRPr sz="1000">
              <a:solidFill>
                <a:schemeClr val="lt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3" name="Google Shape;693;p85"/>
          <p:cNvSpPr txBox="1">
            <a:spLocks noGrp="1"/>
          </p:cNvSpPr>
          <p:nvPr>
            <p:ph type="title"/>
          </p:nvPr>
        </p:nvSpPr>
        <p:spPr>
          <a:xfrm>
            <a:off x="-50225" y="74500"/>
            <a:ext cx="8549100" cy="5094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3500"/>
              <a:buNone/>
            </a:pPr>
            <a:r>
              <a:rPr lang="en" sz="3600" dirty="0"/>
              <a:t>איפה יותר קל לצוף</a:t>
            </a:r>
            <a:r>
              <a:rPr lang="he-IL" sz="3600" dirty="0"/>
              <a:t>? </a:t>
            </a:r>
            <a:r>
              <a:rPr lang="en" sz="3600" dirty="0"/>
              <a:t>בים המלח או בים התיכון</a:t>
            </a:r>
            <a:r>
              <a:rPr lang="he-IL" sz="3600" dirty="0"/>
              <a:t>?</a:t>
            </a:r>
            <a:endParaRPr sz="3600" dirty="0"/>
          </a:p>
        </p:txBody>
      </p:sp>
      <p:sp>
        <p:nvSpPr>
          <p:cNvPr id="694" name="Google Shape;694;p85"/>
          <p:cNvSpPr txBox="1">
            <a:spLocks noGrp="1"/>
          </p:cNvSpPr>
          <p:nvPr>
            <p:ph type="sldNum" idx="12"/>
          </p:nvPr>
        </p:nvSpPr>
        <p:spPr>
          <a:xfrm>
            <a:off x="8593450" y="4873350"/>
            <a:ext cx="406200" cy="2199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 sz="1000">
                <a:solidFill>
                  <a:schemeClr val="lt1"/>
                </a:solidFill>
                <a:latin typeface="Calibri"/>
                <a:ea typeface="Calibri"/>
                <a:cs typeface="Calibri"/>
                <a:sym typeface="Calibri"/>
              </a:rPr>
              <a:t>44</a:t>
            </a:fld>
            <a:endParaRPr sz="1000">
              <a:solidFill>
                <a:schemeClr val="lt1"/>
              </a:solidFill>
              <a:latin typeface="Calibri"/>
              <a:ea typeface="Calibri"/>
              <a:cs typeface="Calibri"/>
              <a:sym typeface="Calibri"/>
            </a:endParaRPr>
          </a:p>
        </p:txBody>
      </p:sp>
      <p:sp>
        <p:nvSpPr>
          <p:cNvPr id="695" name="Google Shape;695;p85"/>
          <p:cNvSpPr txBox="1">
            <a:spLocks noGrp="1"/>
          </p:cNvSpPr>
          <p:nvPr>
            <p:ph type="title"/>
          </p:nvPr>
        </p:nvSpPr>
        <p:spPr>
          <a:xfrm>
            <a:off x="85934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2.3</a:t>
            </a:r>
            <a:endParaRPr sz="1200" b="1"/>
          </a:p>
        </p:txBody>
      </p:sp>
      <p:pic>
        <p:nvPicPr>
          <p:cNvPr id="696" name="Google Shape;696;p8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659050" y="1007375"/>
            <a:ext cx="4432727" cy="2987521"/>
          </a:xfrm>
          <a:prstGeom prst="rect">
            <a:avLst/>
          </a:prstGeom>
          <a:noFill/>
          <a:ln>
            <a:noFill/>
          </a:ln>
        </p:spPr>
      </p:pic>
      <p:pic>
        <p:nvPicPr>
          <p:cNvPr id="697" name="Google Shape;697;p85"/>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3075" y="1007376"/>
            <a:ext cx="4432727" cy="2987508"/>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Shape 701"/>
        <p:cNvGrpSpPr/>
        <p:nvPr/>
      </p:nvGrpSpPr>
      <p:grpSpPr>
        <a:xfrm>
          <a:off x="0" y="0"/>
          <a:ext cx="0" cy="0"/>
          <a:chOff x="0" y="0"/>
          <a:chExt cx="0" cy="0"/>
        </a:xfrm>
      </p:grpSpPr>
      <p:sp>
        <p:nvSpPr>
          <p:cNvPr id="702" name="Google Shape;702;p86"/>
          <p:cNvSpPr txBox="1">
            <a:spLocks noGrp="1"/>
          </p:cNvSpPr>
          <p:nvPr>
            <p:ph type="title"/>
          </p:nvPr>
        </p:nvSpPr>
        <p:spPr>
          <a:xfrm>
            <a:off x="296400" y="74950"/>
            <a:ext cx="8187300" cy="572700"/>
          </a:xfrm>
          <a:prstGeom prst="rect">
            <a:avLst/>
          </a:prstGeom>
          <a:noFill/>
          <a:ln>
            <a:noFill/>
          </a:ln>
        </p:spPr>
        <p:txBody>
          <a:bodyPr spcFirstLastPara="1" wrap="square" lIns="91425" tIns="91425" rIns="91425" bIns="91425" anchor="t" anchorCtr="0">
            <a:noAutofit/>
          </a:bodyPr>
          <a:lstStyle/>
          <a:p>
            <a:pPr algn="r" rtl="1"/>
            <a:r>
              <a:rPr lang="en" sz="3600" dirty="0" err="1"/>
              <a:t>למה</a:t>
            </a:r>
            <a:r>
              <a:rPr lang="en" sz="3600" dirty="0"/>
              <a:t> </a:t>
            </a:r>
            <a:r>
              <a:rPr lang="en" sz="3600" dirty="0" err="1"/>
              <a:t>ספינה</a:t>
            </a:r>
            <a:r>
              <a:rPr lang="en" sz="3600" dirty="0"/>
              <a:t> </a:t>
            </a:r>
            <a:r>
              <a:rPr lang="en" sz="3600" dirty="0" err="1"/>
              <a:t>ממתכת</a:t>
            </a:r>
            <a:r>
              <a:rPr lang="en" sz="3600" dirty="0"/>
              <a:t> </a:t>
            </a:r>
            <a:r>
              <a:rPr lang="en" sz="3600" dirty="0" err="1"/>
              <a:t>צפה</a:t>
            </a:r>
            <a:r>
              <a:rPr lang="en" sz="3600" dirty="0"/>
              <a:t> </a:t>
            </a:r>
            <a:r>
              <a:rPr lang="en" sz="3600" dirty="0" err="1"/>
              <a:t>במים</a:t>
            </a:r>
            <a:r>
              <a:rPr lang="en" sz="3600" dirty="0"/>
              <a:t>?- </a:t>
            </a:r>
            <a:r>
              <a:rPr lang="en" sz="3600" dirty="0" err="1"/>
              <a:t>הרחבה</a:t>
            </a:r>
            <a:endParaRPr sz="3600" dirty="0" err="1"/>
          </a:p>
        </p:txBody>
      </p:sp>
      <p:pic>
        <p:nvPicPr>
          <p:cNvPr id="703" name="Google Shape;703;p8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48750" y="1827625"/>
            <a:ext cx="3724549" cy="2671049"/>
          </a:xfrm>
          <a:prstGeom prst="rect">
            <a:avLst/>
          </a:prstGeom>
          <a:noFill/>
          <a:ln>
            <a:noFill/>
          </a:ln>
        </p:spPr>
      </p:pic>
      <p:sp>
        <p:nvSpPr>
          <p:cNvPr id="704" name="Google Shape;704;p86"/>
          <p:cNvSpPr txBox="1">
            <a:spLocks noGrp="1"/>
          </p:cNvSpPr>
          <p:nvPr>
            <p:ph type="title"/>
          </p:nvPr>
        </p:nvSpPr>
        <p:spPr>
          <a:xfrm>
            <a:off x="1042550" y="864875"/>
            <a:ext cx="6519600" cy="838200"/>
          </a:xfrm>
          <a:prstGeom prst="rect">
            <a:avLst/>
          </a:prstGeom>
          <a:noFill/>
          <a:ln>
            <a:noFill/>
          </a:ln>
        </p:spPr>
        <p:txBody>
          <a:bodyPr spcFirstLastPara="1" wrap="square" lIns="91425" tIns="91425" rIns="91425" bIns="91425" anchor="t" anchorCtr="0">
            <a:noAutofit/>
          </a:bodyPr>
          <a:lstStyle/>
          <a:p>
            <a:pPr marL="0" lvl="0" indent="0" algn="ctr" rtl="1">
              <a:lnSpc>
                <a:spcPct val="100000"/>
              </a:lnSpc>
              <a:spcBef>
                <a:spcPts val="0"/>
              </a:spcBef>
              <a:spcAft>
                <a:spcPts val="0"/>
              </a:spcAft>
              <a:buSzPts val="3500"/>
              <a:buNone/>
            </a:pPr>
            <a:r>
              <a:rPr lang="en" sz="2600" dirty="0">
                <a:solidFill>
                  <a:schemeClr val="dk1"/>
                </a:solidFill>
              </a:rPr>
              <a:t>האם ידעתם שקל יותר לצוף בים המלח?</a:t>
            </a:r>
            <a:br>
              <a:rPr lang="en" sz="2600" dirty="0">
                <a:solidFill>
                  <a:schemeClr val="dk1"/>
                </a:solidFill>
              </a:rPr>
            </a:br>
            <a:r>
              <a:rPr lang="en" sz="2600" dirty="0">
                <a:solidFill>
                  <a:schemeClr val="dk1"/>
                </a:solidFill>
              </a:rPr>
              <a:t> קל יותר לצוף בזכות מי המלח!</a:t>
            </a:r>
            <a:endParaRPr sz="2600" dirty="0">
              <a:solidFill>
                <a:schemeClr val="dk1"/>
              </a:solidFill>
            </a:endParaRPr>
          </a:p>
        </p:txBody>
      </p:sp>
      <p:sp>
        <p:nvSpPr>
          <p:cNvPr id="705" name="Google Shape;705;p86"/>
          <p:cNvSpPr txBox="1">
            <a:spLocks noGrp="1"/>
          </p:cNvSpPr>
          <p:nvPr>
            <p:ph type="sldNum" idx="12"/>
          </p:nvPr>
        </p:nvSpPr>
        <p:spPr>
          <a:xfrm>
            <a:off x="8593450" y="4873350"/>
            <a:ext cx="406200" cy="2199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 sz="1000">
                <a:solidFill>
                  <a:schemeClr val="lt1"/>
                </a:solidFill>
                <a:latin typeface="Calibri"/>
                <a:ea typeface="Calibri"/>
                <a:cs typeface="Calibri"/>
                <a:sym typeface="Calibri"/>
              </a:rPr>
              <a:t>45</a:t>
            </a:fld>
            <a:endParaRPr sz="1000">
              <a:solidFill>
                <a:schemeClr val="lt1"/>
              </a:solidFill>
              <a:latin typeface="Calibri"/>
              <a:ea typeface="Calibri"/>
              <a:cs typeface="Calibri"/>
              <a:sym typeface="Calibri"/>
            </a:endParaRPr>
          </a:p>
        </p:txBody>
      </p:sp>
      <p:sp>
        <p:nvSpPr>
          <p:cNvPr id="706" name="Google Shape;706;p86"/>
          <p:cNvSpPr txBox="1">
            <a:spLocks noGrp="1"/>
          </p:cNvSpPr>
          <p:nvPr>
            <p:ph type="title"/>
          </p:nvPr>
        </p:nvSpPr>
        <p:spPr>
          <a:xfrm>
            <a:off x="85934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2.3</a:t>
            </a:r>
            <a:endParaRPr sz="1200" b="1"/>
          </a:p>
        </p:txBody>
      </p:sp>
      <p:sp>
        <p:nvSpPr>
          <p:cNvPr id="707" name="Google Shape;707;p86"/>
          <p:cNvSpPr txBox="1"/>
          <p:nvPr/>
        </p:nvSpPr>
        <p:spPr>
          <a:xfrm>
            <a:off x="5113350" y="1908725"/>
            <a:ext cx="3000000" cy="23397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000">
                <a:solidFill>
                  <a:schemeClr val="dk1"/>
                </a:solidFill>
                <a:latin typeface="Calibri"/>
                <a:ea typeface="Calibri"/>
                <a:cs typeface="Calibri"/>
                <a:sym typeface="Calibri"/>
              </a:rPr>
              <a:t>היכולת של חומר לצוף על פני הנוזל נקראת </a:t>
            </a:r>
            <a:r>
              <a:rPr lang="en" sz="2000" b="1">
                <a:solidFill>
                  <a:schemeClr val="dk1"/>
                </a:solidFill>
                <a:latin typeface="Calibri"/>
                <a:ea typeface="Calibri"/>
                <a:cs typeface="Calibri"/>
                <a:sym typeface="Calibri"/>
              </a:rPr>
              <a:t>ציפה, </a:t>
            </a:r>
            <a:r>
              <a:rPr lang="en" sz="2000">
                <a:solidFill>
                  <a:schemeClr val="dk1"/>
                </a:solidFill>
                <a:latin typeface="Calibri"/>
                <a:ea typeface="Calibri"/>
                <a:cs typeface="Calibri"/>
                <a:sym typeface="Calibri"/>
              </a:rPr>
              <a:t>והיא תלויה בצפיפות החומר ולא במסה שלו.</a:t>
            </a:r>
            <a:endParaRPr sz="2000">
              <a:solidFill>
                <a:schemeClr val="dk1"/>
              </a:solidFill>
              <a:latin typeface="Calibri"/>
              <a:ea typeface="Calibri"/>
              <a:cs typeface="Calibri"/>
              <a:sym typeface="Calibri"/>
            </a:endParaRPr>
          </a:p>
          <a:p>
            <a:pPr marL="0" lvl="0" indent="0" algn="r" rtl="1">
              <a:spcBef>
                <a:spcPts val="0"/>
              </a:spcBef>
              <a:spcAft>
                <a:spcPts val="0"/>
              </a:spcAft>
              <a:buNone/>
            </a:pPr>
            <a:r>
              <a:rPr lang="en" sz="2000">
                <a:solidFill>
                  <a:schemeClr val="dk1"/>
                </a:solidFill>
                <a:latin typeface="Calibri"/>
                <a:ea typeface="Calibri"/>
                <a:cs typeface="Calibri"/>
                <a:sym typeface="Calibri"/>
              </a:rPr>
              <a:t>אם צפיפות החומר קטנה מצפיפות החומר שבו הוא נמצא הוא יצוף על פניו.</a:t>
            </a:r>
            <a:endParaRPr sz="2000">
              <a:solidFill>
                <a:schemeClr val="dk1"/>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p87"/>
          <p:cNvSpPr txBox="1"/>
          <p:nvPr/>
        </p:nvSpPr>
        <p:spPr>
          <a:xfrm>
            <a:off x="449025" y="74125"/>
            <a:ext cx="7959300" cy="738900"/>
          </a:xfrm>
          <a:prstGeom prst="rect">
            <a:avLst/>
          </a:prstGeom>
          <a:noFill/>
          <a:ln>
            <a:noFill/>
          </a:ln>
        </p:spPr>
        <p:txBody>
          <a:bodyPr spcFirstLastPara="1" wrap="square" lIns="91425" tIns="91425" rIns="91425" bIns="91425" anchor="t" anchorCtr="0">
            <a:spAutoFit/>
          </a:bodyPr>
          <a:lstStyle/>
          <a:p>
            <a:pPr marL="0" marR="0" lvl="0" indent="0" algn="just" rtl="1">
              <a:lnSpc>
                <a:spcPct val="100000"/>
              </a:lnSpc>
              <a:spcBef>
                <a:spcPts val="0"/>
              </a:spcBef>
              <a:spcAft>
                <a:spcPts val="0"/>
              </a:spcAft>
              <a:buClr>
                <a:srgbClr val="000000"/>
              </a:buClr>
              <a:buSzPts val="3500"/>
              <a:buFont typeface="Arial"/>
              <a:buNone/>
            </a:pPr>
            <a:r>
              <a:rPr lang="en" sz="3600" i="0" u="none" strike="noStrike" cap="none">
                <a:solidFill>
                  <a:schemeClr val="lt1"/>
                </a:solidFill>
                <a:latin typeface="Calibri"/>
                <a:ea typeface="Calibri"/>
                <a:cs typeface="Calibri"/>
                <a:sym typeface="Calibri"/>
              </a:rPr>
              <a:t>כיצד מים מאוחסנים בכדור הארץ?</a:t>
            </a:r>
            <a:endParaRPr sz="3600">
              <a:solidFill>
                <a:schemeClr val="lt1"/>
              </a:solidFill>
              <a:latin typeface="Calibri"/>
              <a:ea typeface="Calibri"/>
              <a:cs typeface="Calibri"/>
              <a:sym typeface="Calibri"/>
            </a:endParaRPr>
          </a:p>
        </p:txBody>
      </p:sp>
      <p:sp>
        <p:nvSpPr>
          <p:cNvPr id="713" name="Google Shape;713;p87"/>
          <p:cNvSpPr txBox="1"/>
          <p:nvPr/>
        </p:nvSpPr>
        <p:spPr>
          <a:xfrm>
            <a:off x="3211688" y="813013"/>
            <a:ext cx="2392800" cy="1106100"/>
          </a:xfrm>
          <a:prstGeom prst="rect">
            <a:avLst/>
          </a:prstGeom>
          <a:noFill/>
          <a:ln>
            <a:noFill/>
          </a:ln>
        </p:spPr>
        <p:txBody>
          <a:bodyPr spcFirstLastPara="1" wrap="square" lIns="91425" tIns="91425" rIns="91425" bIns="91425" anchor="b" anchorCtr="0">
            <a:noAutofit/>
          </a:bodyPr>
          <a:lstStyle/>
          <a:p>
            <a:pPr marL="0" marR="0" lvl="0" indent="0" algn="r" rtl="1">
              <a:lnSpc>
                <a:spcPct val="100000"/>
              </a:lnSpc>
              <a:spcBef>
                <a:spcPts val="0"/>
              </a:spcBef>
              <a:spcAft>
                <a:spcPts val="0"/>
              </a:spcAft>
              <a:buNone/>
            </a:pPr>
            <a:r>
              <a:rPr lang="en" sz="2000" b="1">
                <a:solidFill>
                  <a:schemeClr val="dk1"/>
                </a:solidFill>
                <a:latin typeface="Calibri"/>
                <a:ea typeface="Calibri"/>
                <a:cs typeface="Calibri"/>
                <a:sym typeface="Calibri"/>
              </a:rPr>
              <a:t>1. </a:t>
            </a:r>
            <a:r>
              <a:rPr lang="en" sz="2000" b="1" i="0" u="none" strike="noStrike" cap="none">
                <a:solidFill>
                  <a:schemeClr val="dk1"/>
                </a:solidFill>
                <a:latin typeface="Calibri"/>
                <a:ea typeface="Calibri"/>
                <a:cs typeface="Calibri"/>
                <a:sym typeface="Calibri"/>
              </a:rPr>
              <a:t>מים עיליים</a:t>
            </a:r>
            <a:endParaRPr sz="2000" b="1" i="0" u="none" strike="noStrike" cap="none">
              <a:solidFill>
                <a:schemeClr val="dk1"/>
              </a:solidFill>
              <a:latin typeface="Calibri"/>
              <a:ea typeface="Calibri"/>
              <a:cs typeface="Calibri"/>
              <a:sym typeface="Calibri"/>
            </a:endParaRPr>
          </a:p>
          <a:p>
            <a:pPr marL="0" marR="0" lvl="0" indent="0" algn="r" rtl="1">
              <a:lnSpc>
                <a:spcPct val="100000"/>
              </a:lnSpc>
              <a:spcBef>
                <a:spcPts val="0"/>
              </a:spcBef>
              <a:spcAft>
                <a:spcPts val="0"/>
              </a:spcAft>
              <a:buClr>
                <a:schemeClr val="dk1"/>
              </a:buClr>
              <a:buSzPts val="2400"/>
              <a:buFont typeface="Bebas Neue"/>
              <a:buNone/>
            </a:pPr>
            <a:r>
              <a:rPr lang="en" sz="2000">
                <a:solidFill>
                  <a:schemeClr val="dk1"/>
                </a:solidFill>
                <a:latin typeface="Calibri"/>
                <a:ea typeface="Calibri"/>
                <a:cs typeface="Calibri"/>
                <a:sym typeface="Calibri"/>
              </a:rPr>
              <a:t>נהר, אוקיינוס, קרחון, אגם</a:t>
            </a:r>
            <a:endParaRPr sz="2000">
              <a:solidFill>
                <a:schemeClr val="dk1"/>
              </a:solidFill>
              <a:latin typeface="Calibri"/>
              <a:ea typeface="Calibri"/>
              <a:cs typeface="Calibri"/>
              <a:sym typeface="Calibri"/>
            </a:endParaRPr>
          </a:p>
        </p:txBody>
      </p:sp>
      <p:sp>
        <p:nvSpPr>
          <p:cNvPr id="714" name="Google Shape;714;p87"/>
          <p:cNvSpPr txBox="1"/>
          <p:nvPr/>
        </p:nvSpPr>
        <p:spPr>
          <a:xfrm>
            <a:off x="912798" y="4186275"/>
            <a:ext cx="2617800" cy="780600"/>
          </a:xfrm>
          <a:prstGeom prst="rect">
            <a:avLst/>
          </a:prstGeom>
          <a:noFill/>
          <a:ln>
            <a:noFill/>
          </a:ln>
        </p:spPr>
        <p:txBody>
          <a:bodyPr spcFirstLastPara="1" wrap="square" lIns="91425" tIns="91425" rIns="91425" bIns="91425" anchor="b" anchorCtr="0">
            <a:noAutofit/>
          </a:bodyPr>
          <a:lstStyle/>
          <a:p>
            <a:pPr marL="0" marR="0" lvl="0" indent="0" algn="r" rtl="1">
              <a:lnSpc>
                <a:spcPct val="100000"/>
              </a:lnSpc>
              <a:spcBef>
                <a:spcPts val="0"/>
              </a:spcBef>
              <a:spcAft>
                <a:spcPts val="0"/>
              </a:spcAft>
              <a:buClr>
                <a:schemeClr val="dk1"/>
              </a:buClr>
              <a:buSzPts val="2400"/>
              <a:buFont typeface="Bebas Neue"/>
              <a:buNone/>
            </a:pPr>
            <a:r>
              <a:rPr lang="en" sz="2000" b="1">
                <a:solidFill>
                  <a:schemeClr val="dk1"/>
                </a:solidFill>
                <a:latin typeface="Calibri"/>
                <a:ea typeface="Calibri"/>
                <a:cs typeface="Calibri"/>
                <a:sym typeface="Calibri"/>
              </a:rPr>
              <a:t>3. </a:t>
            </a:r>
            <a:r>
              <a:rPr lang="en" sz="2000" b="1" i="0" u="none" strike="noStrike" cap="none">
                <a:solidFill>
                  <a:schemeClr val="dk1"/>
                </a:solidFill>
                <a:latin typeface="Calibri"/>
                <a:ea typeface="Calibri"/>
                <a:cs typeface="Calibri"/>
                <a:sym typeface="Calibri"/>
              </a:rPr>
              <a:t>מים באטמוספירה</a:t>
            </a:r>
            <a:endParaRPr sz="2000" b="1" i="0" u="none" strike="noStrike" cap="none">
              <a:solidFill>
                <a:schemeClr val="dk1"/>
              </a:solidFill>
              <a:latin typeface="Calibri"/>
              <a:ea typeface="Calibri"/>
              <a:cs typeface="Calibri"/>
              <a:sym typeface="Calibri"/>
            </a:endParaRPr>
          </a:p>
          <a:p>
            <a:pPr marL="0" marR="0" lvl="0" indent="0" algn="r" rtl="1">
              <a:lnSpc>
                <a:spcPct val="100000"/>
              </a:lnSpc>
              <a:spcBef>
                <a:spcPts val="0"/>
              </a:spcBef>
              <a:spcAft>
                <a:spcPts val="0"/>
              </a:spcAft>
              <a:buClr>
                <a:schemeClr val="dk1"/>
              </a:buClr>
              <a:buSzPts val="2400"/>
              <a:buFont typeface="Bebas Neue"/>
              <a:buNone/>
            </a:pPr>
            <a:r>
              <a:rPr lang="en" sz="2000">
                <a:solidFill>
                  <a:schemeClr val="dk1"/>
                </a:solidFill>
                <a:latin typeface="Calibri"/>
                <a:ea typeface="Calibri"/>
                <a:cs typeface="Calibri"/>
                <a:sym typeface="Calibri"/>
              </a:rPr>
              <a:t>אדי מים, עננים ומשקעים</a:t>
            </a:r>
            <a:endParaRPr sz="2000">
              <a:solidFill>
                <a:schemeClr val="dk1"/>
              </a:solidFill>
              <a:latin typeface="Calibri"/>
              <a:ea typeface="Calibri"/>
              <a:cs typeface="Calibri"/>
              <a:sym typeface="Calibri"/>
            </a:endParaRPr>
          </a:p>
        </p:txBody>
      </p:sp>
      <p:sp>
        <p:nvSpPr>
          <p:cNvPr id="715" name="Google Shape;715;p87"/>
          <p:cNvSpPr txBox="1"/>
          <p:nvPr/>
        </p:nvSpPr>
        <p:spPr>
          <a:xfrm>
            <a:off x="5768550" y="4370925"/>
            <a:ext cx="2617800" cy="527700"/>
          </a:xfrm>
          <a:prstGeom prst="rect">
            <a:avLst/>
          </a:prstGeom>
          <a:noFill/>
          <a:ln>
            <a:noFill/>
          </a:ln>
        </p:spPr>
        <p:txBody>
          <a:bodyPr spcFirstLastPara="1" wrap="square" lIns="91425" tIns="91425" rIns="91425" bIns="91425" anchor="b" anchorCtr="0">
            <a:noAutofit/>
          </a:bodyPr>
          <a:lstStyle/>
          <a:p>
            <a:pPr marL="0" marR="0" lvl="0" indent="0" algn="r" rtl="1">
              <a:lnSpc>
                <a:spcPct val="100000"/>
              </a:lnSpc>
              <a:spcBef>
                <a:spcPts val="0"/>
              </a:spcBef>
              <a:spcAft>
                <a:spcPts val="0"/>
              </a:spcAft>
              <a:buClr>
                <a:schemeClr val="dk1"/>
              </a:buClr>
              <a:buSzPts val="2400"/>
              <a:buFont typeface="Bebas Neue"/>
              <a:buNone/>
            </a:pPr>
            <a:r>
              <a:rPr lang="en" sz="2000" b="1">
                <a:solidFill>
                  <a:schemeClr val="dk1"/>
                </a:solidFill>
                <a:latin typeface="Calibri"/>
                <a:ea typeface="Calibri"/>
                <a:cs typeface="Calibri"/>
                <a:sym typeface="Calibri"/>
              </a:rPr>
              <a:t>2. </a:t>
            </a:r>
            <a:r>
              <a:rPr lang="en" sz="2000" b="1" i="0" u="none" strike="noStrike" cap="none">
                <a:solidFill>
                  <a:schemeClr val="dk1"/>
                </a:solidFill>
                <a:latin typeface="Calibri"/>
                <a:ea typeface="Calibri"/>
                <a:cs typeface="Calibri"/>
                <a:sym typeface="Calibri"/>
              </a:rPr>
              <a:t>מי תהום</a:t>
            </a:r>
            <a:br>
              <a:rPr lang="en" sz="2000" b="1">
                <a:solidFill>
                  <a:schemeClr val="dk1"/>
                </a:solidFill>
                <a:latin typeface="Calibri"/>
                <a:ea typeface="Calibri"/>
                <a:cs typeface="Calibri"/>
                <a:sym typeface="Calibri"/>
              </a:rPr>
            </a:br>
            <a:r>
              <a:rPr lang="en" sz="2000">
                <a:solidFill>
                  <a:schemeClr val="dk1"/>
                </a:solidFill>
                <a:latin typeface="Calibri"/>
                <a:ea typeface="Calibri"/>
                <a:cs typeface="Calibri"/>
                <a:sym typeface="Calibri"/>
              </a:rPr>
              <a:t>אקוויפר - בתוך הקרקע</a:t>
            </a:r>
            <a:endParaRPr sz="2000">
              <a:solidFill>
                <a:schemeClr val="dk1"/>
              </a:solidFill>
              <a:latin typeface="Calibri"/>
              <a:ea typeface="Calibri"/>
              <a:cs typeface="Calibri"/>
              <a:sym typeface="Calibri"/>
            </a:endParaRPr>
          </a:p>
        </p:txBody>
      </p:sp>
      <p:grpSp>
        <p:nvGrpSpPr>
          <p:cNvPr id="716" name="Google Shape;716;p87"/>
          <p:cNvGrpSpPr/>
          <p:nvPr/>
        </p:nvGrpSpPr>
        <p:grpSpPr>
          <a:xfrm>
            <a:off x="5690134" y="747478"/>
            <a:ext cx="3020679" cy="1590885"/>
            <a:chOff x="5269025" y="697425"/>
            <a:chExt cx="2617800" cy="1307540"/>
          </a:xfrm>
        </p:grpSpPr>
        <p:pic>
          <p:nvPicPr>
            <p:cNvPr id="717" name="Google Shape;717;p8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269025" y="803025"/>
              <a:ext cx="2617800" cy="1201941"/>
            </a:xfrm>
            <a:prstGeom prst="rect">
              <a:avLst/>
            </a:prstGeom>
            <a:noFill/>
            <a:ln>
              <a:noFill/>
            </a:ln>
          </p:spPr>
        </p:pic>
        <p:sp>
          <p:nvSpPr>
            <p:cNvPr id="718" name="Google Shape;718;p87"/>
            <p:cNvSpPr txBox="1"/>
            <p:nvPr/>
          </p:nvSpPr>
          <p:spPr>
            <a:xfrm>
              <a:off x="5269025" y="697425"/>
              <a:ext cx="1943400" cy="442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 sz="2300" b="1" i="0" u="none" strike="noStrike" cap="none">
                  <a:solidFill>
                    <a:schemeClr val="dk1"/>
                  </a:solidFill>
                  <a:latin typeface="Calibri"/>
                  <a:ea typeface="Calibri"/>
                  <a:cs typeface="Calibri"/>
                  <a:sym typeface="Calibri"/>
                </a:rPr>
                <a:t>קרחון פריטו מורנו</a:t>
              </a:r>
              <a:endParaRPr sz="2300" b="1">
                <a:solidFill>
                  <a:schemeClr val="dk1"/>
                </a:solidFill>
                <a:latin typeface="Calibri"/>
                <a:ea typeface="Calibri"/>
                <a:cs typeface="Calibri"/>
                <a:sym typeface="Calibri"/>
              </a:endParaRPr>
            </a:p>
          </p:txBody>
        </p:sp>
      </p:grpSp>
      <p:sp>
        <p:nvSpPr>
          <p:cNvPr id="719" name="Google Shape;719;p87"/>
          <p:cNvSpPr txBox="1">
            <a:spLocks noGrp="1"/>
          </p:cNvSpPr>
          <p:nvPr>
            <p:ph type="sldNum" idx="12"/>
          </p:nvPr>
        </p:nvSpPr>
        <p:spPr>
          <a:xfrm>
            <a:off x="8593450" y="4873350"/>
            <a:ext cx="406200" cy="2199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 sz="1000">
                <a:solidFill>
                  <a:schemeClr val="lt1"/>
                </a:solidFill>
                <a:latin typeface="Calibri"/>
                <a:ea typeface="Calibri"/>
                <a:cs typeface="Calibri"/>
                <a:sym typeface="Calibri"/>
              </a:rPr>
              <a:t>46</a:t>
            </a:fld>
            <a:endParaRPr sz="1000">
              <a:solidFill>
                <a:schemeClr val="lt1"/>
              </a:solidFill>
              <a:latin typeface="Calibri"/>
              <a:ea typeface="Calibri"/>
              <a:cs typeface="Calibri"/>
              <a:sym typeface="Calibri"/>
            </a:endParaRPr>
          </a:p>
        </p:txBody>
      </p:sp>
      <p:sp>
        <p:nvSpPr>
          <p:cNvPr id="720" name="Google Shape;720;p87"/>
          <p:cNvSpPr txBox="1">
            <a:spLocks noGrp="1"/>
          </p:cNvSpPr>
          <p:nvPr>
            <p:ph type="title"/>
          </p:nvPr>
        </p:nvSpPr>
        <p:spPr>
          <a:xfrm>
            <a:off x="85934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2.4</a:t>
            </a:r>
            <a:endParaRPr sz="1200" b="1"/>
          </a:p>
        </p:txBody>
      </p:sp>
      <p:grpSp>
        <p:nvGrpSpPr>
          <p:cNvPr id="721" name="Google Shape;721;p87"/>
          <p:cNvGrpSpPr/>
          <p:nvPr/>
        </p:nvGrpSpPr>
        <p:grpSpPr>
          <a:xfrm>
            <a:off x="26824" y="747447"/>
            <a:ext cx="3184733" cy="1727653"/>
            <a:chOff x="2697550" y="813025"/>
            <a:chExt cx="2354701" cy="1317110"/>
          </a:xfrm>
        </p:grpSpPr>
        <p:pic>
          <p:nvPicPr>
            <p:cNvPr id="722" name="Google Shape;722;p87"/>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2697550" y="813025"/>
              <a:ext cx="2354701" cy="1317110"/>
            </a:xfrm>
            <a:prstGeom prst="rect">
              <a:avLst/>
            </a:prstGeom>
            <a:noFill/>
            <a:ln>
              <a:noFill/>
            </a:ln>
          </p:spPr>
        </p:pic>
        <p:sp>
          <p:nvSpPr>
            <p:cNvPr id="723" name="Google Shape;723;p87"/>
            <p:cNvSpPr txBox="1"/>
            <p:nvPr/>
          </p:nvSpPr>
          <p:spPr>
            <a:xfrm>
              <a:off x="2822925" y="1637525"/>
              <a:ext cx="1146300" cy="4107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000"/>
                <a:buFont typeface="Arial"/>
                <a:buNone/>
              </a:pPr>
              <a:r>
                <a:rPr lang="en" sz="2300" b="1">
                  <a:solidFill>
                    <a:schemeClr val="lt1"/>
                  </a:solidFill>
                  <a:latin typeface="Calibri"/>
                  <a:ea typeface="Calibri"/>
                  <a:cs typeface="Calibri"/>
                  <a:sym typeface="Calibri"/>
                </a:rPr>
                <a:t>הכנרת</a:t>
              </a:r>
              <a:endParaRPr sz="2300" b="1">
                <a:solidFill>
                  <a:schemeClr val="lt1"/>
                </a:solidFill>
                <a:latin typeface="Calibri"/>
                <a:ea typeface="Calibri"/>
                <a:cs typeface="Calibri"/>
                <a:sym typeface="Calibri"/>
              </a:endParaRPr>
            </a:p>
          </p:txBody>
        </p:sp>
      </p:grpSp>
      <p:grpSp>
        <p:nvGrpSpPr>
          <p:cNvPr id="724" name="Google Shape;724;p87"/>
          <p:cNvGrpSpPr/>
          <p:nvPr/>
        </p:nvGrpSpPr>
        <p:grpSpPr>
          <a:xfrm>
            <a:off x="26968" y="2638137"/>
            <a:ext cx="3521875" cy="1528243"/>
            <a:chOff x="2780226" y="2713125"/>
            <a:chExt cx="2065132" cy="1585314"/>
          </a:xfrm>
        </p:grpSpPr>
        <p:pic>
          <p:nvPicPr>
            <p:cNvPr id="725" name="Google Shape;725;p87"/>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780226" y="2713125"/>
              <a:ext cx="2065132" cy="1548849"/>
            </a:xfrm>
            <a:prstGeom prst="rect">
              <a:avLst/>
            </a:prstGeom>
            <a:noFill/>
            <a:ln>
              <a:noFill/>
            </a:ln>
          </p:spPr>
        </p:pic>
        <p:sp>
          <p:nvSpPr>
            <p:cNvPr id="726" name="Google Shape;726;p87"/>
            <p:cNvSpPr txBox="1"/>
            <p:nvPr/>
          </p:nvSpPr>
          <p:spPr>
            <a:xfrm>
              <a:off x="2824311" y="3739539"/>
              <a:ext cx="1771200" cy="558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 sz="2300" b="1" i="0" u="none" strike="noStrike" cap="none">
                  <a:solidFill>
                    <a:schemeClr val="lt1"/>
                  </a:solidFill>
                  <a:latin typeface="Calibri"/>
                  <a:ea typeface="Calibri"/>
                  <a:cs typeface="Calibri"/>
                  <a:sym typeface="Calibri"/>
                </a:rPr>
                <a:t>עננים ואדי מים ב</a:t>
              </a:r>
              <a:r>
                <a:rPr lang="en" sz="2300" b="1">
                  <a:solidFill>
                    <a:schemeClr val="lt1"/>
                  </a:solidFill>
                  <a:latin typeface="Calibri"/>
                  <a:ea typeface="Calibri"/>
                  <a:cs typeface="Calibri"/>
                  <a:sym typeface="Calibri"/>
                </a:rPr>
                <a:t>אוויר</a:t>
              </a:r>
              <a:endParaRPr sz="2300" b="1">
                <a:latin typeface="Calibri"/>
                <a:ea typeface="Calibri"/>
                <a:cs typeface="Calibri"/>
                <a:sym typeface="Calibri"/>
              </a:endParaRPr>
            </a:p>
          </p:txBody>
        </p:sp>
      </p:grpSp>
      <p:pic>
        <p:nvPicPr>
          <p:cNvPr id="727" name="Google Shape;727;p87"/>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5768550" y="2490800"/>
            <a:ext cx="2617800" cy="1727693"/>
          </a:xfrm>
          <a:prstGeom prst="rect">
            <a:avLst/>
          </a:prstGeom>
          <a:noFill/>
          <a:ln>
            <a:noFill/>
          </a:ln>
        </p:spPr>
      </p:pic>
      <p:sp>
        <p:nvSpPr>
          <p:cNvPr id="728" name="Google Shape;728;p87"/>
          <p:cNvSpPr txBox="1"/>
          <p:nvPr/>
        </p:nvSpPr>
        <p:spPr>
          <a:xfrm>
            <a:off x="5768550" y="2378550"/>
            <a:ext cx="2617800" cy="5388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000"/>
              <a:buFont typeface="Arial"/>
              <a:buNone/>
            </a:pPr>
            <a:r>
              <a:rPr lang="en" sz="2300" b="1">
                <a:solidFill>
                  <a:schemeClr val="dk1"/>
                </a:solidFill>
                <a:latin typeface="Calibri"/>
                <a:ea typeface="Calibri"/>
                <a:cs typeface="Calibri"/>
                <a:sym typeface="Calibri"/>
              </a:rPr>
              <a:t>שאיבת מי תהום בעבר</a:t>
            </a:r>
            <a:endParaRPr sz="2300" b="1">
              <a:solidFill>
                <a:schemeClr val="dk1"/>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32"/>
        <p:cNvGrpSpPr/>
        <p:nvPr/>
      </p:nvGrpSpPr>
      <p:grpSpPr>
        <a:xfrm>
          <a:off x="0" y="0"/>
          <a:ext cx="0" cy="0"/>
          <a:chOff x="0" y="0"/>
          <a:chExt cx="0" cy="0"/>
        </a:xfrm>
      </p:grpSpPr>
      <p:sp>
        <p:nvSpPr>
          <p:cNvPr id="733" name="Google Shape;733;p88"/>
          <p:cNvSpPr txBox="1"/>
          <p:nvPr/>
        </p:nvSpPr>
        <p:spPr>
          <a:xfrm>
            <a:off x="3492600" y="41625"/>
            <a:ext cx="4904100" cy="7389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4000"/>
              <a:buFont typeface="Arial"/>
              <a:buNone/>
            </a:pPr>
            <a:r>
              <a:rPr lang="en" sz="3600" i="0" u="none" strike="noStrike" cap="none">
                <a:solidFill>
                  <a:schemeClr val="lt1"/>
                </a:solidFill>
                <a:latin typeface="Calibri"/>
                <a:ea typeface="Calibri"/>
                <a:cs typeface="Calibri"/>
                <a:sym typeface="Calibri"/>
              </a:rPr>
              <a:t>מי תהום</a:t>
            </a:r>
            <a:endParaRPr sz="3600">
              <a:solidFill>
                <a:schemeClr val="lt1"/>
              </a:solidFill>
              <a:latin typeface="Calibri"/>
              <a:ea typeface="Calibri"/>
              <a:cs typeface="Calibri"/>
              <a:sym typeface="Calibri"/>
            </a:endParaRPr>
          </a:p>
        </p:txBody>
      </p:sp>
      <p:sp>
        <p:nvSpPr>
          <p:cNvPr id="734" name="Google Shape;734;p88"/>
          <p:cNvSpPr txBox="1"/>
          <p:nvPr/>
        </p:nvSpPr>
        <p:spPr>
          <a:xfrm>
            <a:off x="2953725" y="922950"/>
            <a:ext cx="5948700" cy="1908184"/>
          </a:xfrm>
          <a:prstGeom prst="rect">
            <a:avLst/>
          </a:prstGeom>
          <a:noFill/>
          <a:ln>
            <a:noFill/>
          </a:ln>
        </p:spPr>
        <p:txBody>
          <a:bodyPr spcFirstLastPara="1" wrap="square" lIns="91425" tIns="91425" rIns="91425" bIns="91425" anchor="t" anchorCtr="0">
            <a:spAutoFit/>
          </a:bodyPr>
          <a:lstStyle/>
          <a:p>
            <a:pPr marL="457200" marR="0" lvl="0" indent="0" algn="r" rtl="1">
              <a:lnSpc>
                <a:spcPct val="100000"/>
              </a:lnSpc>
              <a:spcBef>
                <a:spcPts val="0"/>
              </a:spcBef>
              <a:spcAft>
                <a:spcPts val="0"/>
              </a:spcAft>
              <a:buClr>
                <a:srgbClr val="000000"/>
              </a:buClr>
              <a:buSzPts val="1800"/>
              <a:buFont typeface="Arial"/>
              <a:buNone/>
            </a:pPr>
            <a:r>
              <a:rPr lang="en" sz="2800" b="1" dirty="0">
                <a:solidFill>
                  <a:srgbClr val="3C5E8C"/>
                </a:solidFill>
                <a:highlight>
                  <a:srgbClr val="FFFFFF"/>
                </a:highlight>
                <a:uFill>
                  <a:noFill/>
                </a:uFill>
                <a:latin typeface="Calibri"/>
                <a:ea typeface="Calibri"/>
                <a:cs typeface="Calibri"/>
                <a:sym typeface="Calibri"/>
                <a:hlinkClick r:id="rId3">
                  <a:extLst>
                    <a:ext uri="{A12FA001-AC4F-418D-AE19-62706E023703}">
                      <ahyp:hlinkClr xmlns:ahyp="http://schemas.microsoft.com/office/drawing/2018/hyperlinkcolor" val="tx"/>
                    </a:ext>
                  </a:extLst>
                </a:hlinkClick>
              </a:rPr>
              <a:t>מי גשמים</a:t>
            </a:r>
            <a:r>
              <a:rPr lang="en" sz="2800" dirty="0">
                <a:solidFill>
                  <a:schemeClr val="dk1"/>
                </a:solidFill>
                <a:highlight>
                  <a:srgbClr val="FFFFFF"/>
                </a:highlight>
                <a:latin typeface="Calibri"/>
                <a:ea typeface="Calibri"/>
                <a:cs typeface="Calibri"/>
                <a:sym typeface="Calibri"/>
              </a:rPr>
              <a:t> או משקעים שונים </a:t>
            </a:r>
            <a:br>
              <a:rPr lang="en" sz="2800" dirty="0">
                <a:solidFill>
                  <a:schemeClr val="dk1"/>
                </a:solidFill>
                <a:highlight>
                  <a:srgbClr val="FFFFFF"/>
                </a:highlight>
                <a:latin typeface="Calibri"/>
                <a:ea typeface="Calibri"/>
                <a:cs typeface="Calibri"/>
                <a:sym typeface="Calibri"/>
              </a:rPr>
            </a:br>
            <a:r>
              <a:rPr lang="en" sz="2800" dirty="0">
                <a:solidFill>
                  <a:schemeClr val="dk1"/>
                </a:solidFill>
                <a:highlight>
                  <a:srgbClr val="FFFFFF"/>
                </a:highlight>
                <a:latin typeface="Calibri"/>
                <a:ea typeface="Calibri"/>
                <a:cs typeface="Calibri"/>
                <a:sym typeface="Calibri"/>
              </a:rPr>
              <a:t>אשר יורדים אל הקרקע </a:t>
            </a:r>
            <a:br>
              <a:rPr lang="en" sz="2800" dirty="0">
                <a:solidFill>
                  <a:schemeClr val="dk1"/>
                </a:solidFill>
                <a:highlight>
                  <a:srgbClr val="FFFFFF"/>
                </a:highlight>
                <a:latin typeface="Calibri"/>
                <a:ea typeface="Calibri"/>
                <a:cs typeface="Calibri"/>
                <a:sym typeface="Calibri"/>
              </a:rPr>
            </a:br>
            <a:r>
              <a:rPr lang="en" sz="2800" dirty="0">
                <a:solidFill>
                  <a:schemeClr val="dk1"/>
                </a:solidFill>
                <a:highlight>
                  <a:srgbClr val="FFFFFF"/>
                </a:highlight>
                <a:latin typeface="Calibri"/>
                <a:ea typeface="Calibri"/>
                <a:cs typeface="Calibri"/>
                <a:sym typeface="Calibri"/>
              </a:rPr>
              <a:t>מחלחלים לתוכה </a:t>
            </a:r>
            <a:br>
              <a:rPr lang="en" sz="2800" dirty="0">
                <a:solidFill>
                  <a:schemeClr val="dk1"/>
                </a:solidFill>
                <a:highlight>
                  <a:srgbClr val="FFFFFF"/>
                </a:highlight>
                <a:latin typeface="Calibri"/>
                <a:ea typeface="Calibri"/>
                <a:cs typeface="Calibri"/>
                <a:sym typeface="Calibri"/>
              </a:rPr>
            </a:br>
            <a:r>
              <a:rPr lang="en" sz="2800" dirty="0">
                <a:solidFill>
                  <a:schemeClr val="dk1"/>
                </a:solidFill>
                <a:highlight>
                  <a:srgbClr val="FFFFFF"/>
                </a:highlight>
                <a:latin typeface="Calibri"/>
                <a:ea typeface="Calibri"/>
                <a:cs typeface="Calibri"/>
                <a:sym typeface="Calibri"/>
              </a:rPr>
              <a:t>עד שהם מגיעים לשכבה בלתי חדירה </a:t>
            </a:r>
            <a:endParaRPr sz="2800" dirty="0">
              <a:solidFill>
                <a:schemeClr val="dk1"/>
              </a:solidFill>
              <a:highlight>
                <a:srgbClr val="FFFFFF"/>
              </a:highlight>
              <a:latin typeface="Calibri"/>
              <a:ea typeface="Calibri"/>
              <a:cs typeface="Calibri"/>
              <a:sym typeface="Calibri"/>
            </a:endParaRPr>
          </a:p>
        </p:txBody>
      </p:sp>
      <p:sp>
        <p:nvSpPr>
          <p:cNvPr id="735" name="Google Shape;735;p88"/>
          <p:cNvSpPr txBox="1"/>
          <p:nvPr/>
        </p:nvSpPr>
        <p:spPr>
          <a:xfrm>
            <a:off x="891825" y="2858175"/>
            <a:ext cx="45453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oppins"/>
              <a:ea typeface="Poppins"/>
              <a:cs typeface="Poppins"/>
              <a:sym typeface="Poppins"/>
            </a:endParaRPr>
          </a:p>
        </p:txBody>
      </p:sp>
      <p:pic>
        <p:nvPicPr>
          <p:cNvPr id="736" name="Google Shape;736;p88"/>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15300" y="99900"/>
            <a:ext cx="2138424" cy="4771951"/>
          </a:xfrm>
          <a:prstGeom prst="rect">
            <a:avLst/>
          </a:prstGeom>
          <a:noFill/>
          <a:ln>
            <a:noFill/>
          </a:ln>
        </p:spPr>
      </p:pic>
      <p:sp>
        <p:nvSpPr>
          <p:cNvPr id="737" name="Google Shape;737;p88"/>
          <p:cNvSpPr txBox="1">
            <a:spLocks noGrp="1"/>
          </p:cNvSpPr>
          <p:nvPr>
            <p:ph type="ctrTitle"/>
          </p:nvPr>
        </p:nvSpPr>
        <p:spPr>
          <a:xfrm>
            <a:off x="85934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2.4</a:t>
            </a:r>
            <a:endParaRPr sz="1200" b="1"/>
          </a:p>
        </p:txBody>
      </p:sp>
      <p:sp>
        <p:nvSpPr>
          <p:cNvPr id="738" name="Google Shape;738;p88"/>
          <p:cNvSpPr txBox="1">
            <a:spLocks noGrp="1"/>
          </p:cNvSpPr>
          <p:nvPr>
            <p:ph type="sldNum" idx="12"/>
          </p:nvPr>
        </p:nvSpPr>
        <p:spPr>
          <a:xfrm>
            <a:off x="8593450" y="4873350"/>
            <a:ext cx="406200" cy="2199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 sz="1000">
                <a:solidFill>
                  <a:schemeClr val="lt1"/>
                </a:solidFill>
                <a:latin typeface="Calibri"/>
                <a:ea typeface="Calibri"/>
                <a:cs typeface="Calibri"/>
                <a:sym typeface="Calibri"/>
              </a:rPr>
              <a:t>47</a:t>
            </a:fld>
            <a:endParaRPr sz="1000">
              <a:solidFill>
                <a:schemeClr val="lt1"/>
              </a:solidFill>
              <a:latin typeface="Calibri"/>
              <a:ea typeface="Calibri"/>
              <a:cs typeface="Calibri"/>
              <a:sym typeface="Calibri"/>
            </a:endParaRPr>
          </a:p>
        </p:txBody>
      </p:sp>
      <p:sp>
        <p:nvSpPr>
          <p:cNvPr id="739" name="Google Shape;739;p88"/>
          <p:cNvSpPr txBox="1"/>
          <p:nvPr/>
        </p:nvSpPr>
        <p:spPr>
          <a:xfrm>
            <a:off x="1095100" y="4220975"/>
            <a:ext cx="1746000" cy="492600"/>
          </a:xfrm>
          <a:prstGeom prst="rect">
            <a:avLst/>
          </a:prstGeom>
          <a:noFill/>
          <a:ln>
            <a:noFill/>
          </a:ln>
        </p:spPr>
        <p:txBody>
          <a:bodyPr spcFirstLastPara="1" wrap="square" lIns="91425" tIns="91425" rIns="91425" bIns="91425" anchor="t" anchorCtr="0">
            <a:spAutoFit/>
          </a:bodyPr>
          <a:lstStyle/>
          <a:p>
            <a:pPr marL="457200" lvl="0" indent="0" algn="r" rtl="1">
              <a:spcBef>
                <a:spcPts val="0"/>
              </a:spcBef>
              <a:spcAft>
                <a:spcPts val="0"/>
              </a:spcAft>
              <a:buNone/>
            </a:pPr>
            <a:r>
              <a:rPr lang="en" sz="2000">
                <a:solidFill>
                  <a:schemeClr val="dk1"/>
                </a:solidFill>
                <a:highlight>
                  <a:schemeClr val="lt1"/>
                </a:highlight>
                <a:latin typeface="Calibri"/>
                <a:ea typeface="Calibri"/>
                <a:cs typeface="Calibri"/>
                <a:sym typeface="Calibri"/>
              </a:rPr>
              <a:t>אקוויקלוד</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Google Shape;744;p89"/>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720"/>
              <a:t>תופעת חלחול</a:t>
            </a:r>
            <a:endParaRPr sz="3720"/>
          </a:p>
        </p:txBody>
      </p:sp>
      <p:sp>
        <p:nvSpPr>
          <p:cNvPr id="745" name="Google Shape;745;p89"/>
          <p:cNvSpPr txBox="1"/>
          <p:nvPr/>
        </p:nvSpPr>
        <p:spPr>
          <a:xfrm>
            <a:off x="768300" y="785300"/>
            <a:ext cx="8375700" cy="3632700"/>
          </a:xfrm>
          <a:prstGeom prst="rect">
            <a:avLst/>
          </a:prstGeom>
          <a:noFill/>
          <a:ln>
            <a:noFill/>
          </a:ln>
        </p:spPr>
        <p:txBody>
          <a:bodyPr spcFirstLastPara="1" wrap="square" lIns="91425" tIns="91425" rIns="91425" bIns="91425" anchor="t" anchorCtr="0">
            <a:spAutoFit/>
          </a:bodyPr>
          <a:lstStyle/>
          <a:p>
            <a:pPr marL="457200" lvl="0" indent="0" algn="r" rtl="1">
              <a:spcBef>
                <a:spcPts val="0"/>
              </a:spcBef>
              <a:spcAft>
                <a:spcPts val="0"/>
              </a:spcAft>
              <a:buNone/>
            </a:pPr>
            <a:r>
              <a:rPr lang="en" sz="2800">
                <a:solidFill>
                  <a:schemeClr val="dk1"/>
                </a:solidFill>
                <a:highlight>
                  <a:schemeClr val="lt1"/>
                </a:highlight>
                <a:latin typeface="Calibri"/>
                <a:ea typeface="Calibri"/>
                <a:cs typeface="Calibri"/>
                <a:sym typeface="Calibri"/>
              </a:rPr>
              <a:t>חלחול המים מתאפשר הודות לתכונה של נוזלים- </a:t>
            </a:r>
            <a:br>
              <a:rPr lang="en" sz="2800">
                <a:solidFill>
                  <a:schemeClr val="dk1"/>
                </a:solidFill>
                <a:highlight>
                  <a:schemeClr val="lt1"/>
                </a:highlight>
                <a:latin typeface="Calibri"/>
                <a:ea typeface="Calibri"/>
                <a:cs typeface="Calibri"/>
                <a:sym typeface="Calibri"/>
              </a:rPr>
            </a:br>
            <a:r>
              <a:rPr lang="en" sz="2800">
                <a:solidFill>
                  <a:schemeClr val="dk1"/>
                </a:solidFill>
                <a:highlight>
                  <a:schemeClr val="lt1"/>
                </a:highlight>
                <a:latin typeface="Calibri"/>
                <a:ea typeface="Calibri"/>
                <a:cs typeface="Calibri"/>
                <a:sym typeface="Calibri"/>
              </a:rPr>
              <a:t>לזרום ולתפוס את הצורה, ולכן הם מחלחלים ונכנסים לכל החללים שבין הסלעים במקום האוויר.</a:t>
            </a:r>
            <a:endParaRPr sz="2800">
              <a:solidFill>
                <a:schemeClr val="dk1"/>
              </a:solidFill>
              <a:highlight>
                <a:schemeClr val="lt1"/>
              </a:highlight>
              <a:latin typeface="Calibri"/>
              <a:ea typeface="Calibri"/>
              <a:cs typeface="Calibri"/>
              <a:sym typeface="Calibri"/>
            </a:endParaRPr>
          </a:p>
          <a:p>
            <a:pPr marL="457200" lvl="0" indent="0" algn="r" rtl="1">
              <a:spcBef>
                <a:spcPts val="0"/>
              </a:spcBef>
              <a:spcAft>
                <a:spcPts val="0"/>
              </a:spcAft>
              <a:buNone/>
            </a:pPr>
            <a:r>
              <a:rPr lang="en" sz="2800">
                <a:solidFill>
                  <a:schemeClr val="dk1"/>
                </a:solidFill>
                <a:highlight>
                  <a:schemeClr val="lt1"/>
                </a:highlight>
                <a:latin typeface="Calibri"/>
                <a:ea typeface="Calibri"/>
                <a:cs typeface="Calibri"/>
                <a:sym typeface="Calibri"/>
              </a:rPr>
              <a:t>חלקיקי הנוזל יכולים לנוע ממקום למקום, </a:t>
            </a:r>
            <a:br>
              <a:rPr lang="en" sz="2800">
                <a:solidFill>
                  <a:schemeClr val="dk1"/>
                </a:solidFill>
                <a:highlight>
                  <a:schemeClr val="lt1"/>
                </a:highlight>
                <a:latin typeface="Calibri"/>
                <a:ea typeface="Calibri"/>
                <a:cs typeface="Calibri"/>
                <a:sym typeface="Calibri"/>
              </a:rPr>
            </a:br>
            <a:r>
              <a:rPr lang="en" sz="2800">
                <a:solidFill>
                  <a:schemeClr val="dk1"/>
                </a:solidFill>
                <a:highlight>
                  <a:schemeClr val="lt1"/>
                </a:highlight>
                <a:latin typeface="Calibri"/>
                <a:ea typeface="Calibri"/>
                <a:cs typeface="Calibri"/>
                <a:sym typeface="Calibri"/>
              </a:rPr>
              <a:t>כשהם מחליקים זה על גבי זה, </a:t>
            </a:r>
            <a:br>
              <a:rPr lang="en" sz="2800">
                <a:solidFill>
                  <a:schemeClr val="dk1"/>
                </a:solidFill>
                <a:highlight>
                  <a:schemeClr val="lt1"/>
                </a:highlight>
                <a:latin typeface="Calibri"/>
                <a:ea typeface="Calibri"/>
                <a:cs typeface="Calibri"/>
                <a:sym typeface="Calibri"/>
              </a:rPr>
            </a:br>
            <a:r>
              <a:rPr lang="en" sz="2800">
                <a:solidFill>
                  <a:schemeClr val="dk1"/>
                </a:solidFill>
                <a:highlight>
                  <a:schemeClr val="lt1"/>
                </a:highlight>
                <a:latin typeface="Calibri"/>
                <a:ea typeface="Calibri"/>
                <a:cs typeface="Calibri"/>
                <a:sym typeface="Calibri"/>
              </a:rPr>
              <a:t>מחליפים מקומות זה עם זה</a:t>
            </a:r>
            <a:br>
              <a:rPr lang="en" sz="2800">
                <a:solidFill>
                  <a:schemeClr val="dk1"/>
                </a:solidFill>
                <a:highlight>
                  <a:schemeClr val="lt1"/>
                </a:highlight>
                <a:latin typeface="Calibri"/>
                <a:ea typeface="Calibri"/>
                <a:cs typeface="Calibri"/>
                <a:sym typeface="Calibri"/>
              </a:rPr>
            </a:br>
            <a:r>
              <a:rPr lang="en" sz="2800">
                <a:solidFill>
                  <a:schemeClr val="dk1"/>
                </a:solidFill>
                <a:highlight>
                  <a:schemeClr val="lt1"/>
                </a:highlight>
                <a:latin typeface="Calibri"/>
                <a:ea typeface="Calibri"/>
                <a:cs typeface="Calibri"/>
                <a:sym typeface="Calibri"/>
              </a:rPr>
              <a:t>ומסתדרים מחדש בהתאם לגוף בו הם נמצאים.</a:t>
            </a:r>
            <a:endParaRPr sz="2800">
              <a:solidFill>
                <a:schemeClr val="dk1"/>
              </a:solidFill>
              <a:highlight>
                <a:schemeClr val="lt1"/>
              </a:highlight>
              <a:latin typeface="Calibri"/>
              <a:ea typeface="Calibri"/>
              <a:cs typeface="Calibri"/>
              <a:sym typeface="Calibri"/>
            </a:endParaRPr>
          </a:p>
          <a:p>
            <a:pPr marL="457200" lvl="0" indent="0" algn="r" rtl="1">
              <a:spcBef>
                <a:spcPts val="0"/>
              </a:spcBef>
              <a:spcAft>
                <a:spcPts val="0"/>
              </a:spcAft>
              <a:buNone/>
            </a:pPr>
            <a:r>
              <a:rPr lang="en" sz="2800">
                <a:solidFill>
                  <a:schemeClr val="dk1"/>
                </a:solidFill>
                <a:highlight>
                  <a:schemeClr val="lt1"/>
                </a:highlight>
                <a:latin typeface="Calibri"/>
                <a:ea typeface="Calibri"/>
                <a:cs typeface="Calibri"/>
                <a:sym typeface="Calibri"/>
              </a:rPr>
              <a:t>האוויר יוצא החוצה ומפנה את המקום למים.</a:t>
            </a:r>
            <a:endParaRPr sz="2800">
              <a:solidFill>
                <a:schemeClr val="dk1"/>
              </a:solidFill>
              <a:highlight>
                <a:schemeClr val="lt1"/>
              </a:highlight>
              <a:latin typeface="Calibri"/>
              <a:ea typeface="Calibri"/>
              <a:cs typeface="Calibri"/>
              <a:sym typeface="Calibri"/>
            </a:endParaRPr>
          </a:p>
        </p:txBody>
      </p:sp>
      <p:sp>
        <p:nvSpPr>
          <p:cNvPr id="746" name="Google Shape;746;p89"/>
          <p:cNvSpPr txBox="1">
            <a:spLocks noGrp="1"/>
          </p:cNvSpPr>
          <p:nvPr>
            <p:ph type="title"/>
          </p:nvPr>
        </p:nvSpPr>
        <p:spPr>
          <a:xfrm>
            <a:off x="85934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2.4</a:t>
            </a:r>
            <a:endParaRPr sz="1200" b="1"/>
          </a:p>
        </p:txBody>
      </p:sp>
      <p:sp>
        <p:nvSpPr>
          <p:cNvPr id="747" name="Google Shape;747;p89"/>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48</a:t>
            </a:fld>
            <a:endParaRPr/>
          </a:p>
        </p:txBody>
      </p:sp>
      <p:pic>
        <p:nvPicPr>
          <p:cNvPr id="748" name="Google Shape;748;p8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1742475"/>
            <a:ext cx="2307975" cy="3097776"/>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3" name="Google Shape;753;p90"/>
          <p:cNvSpPr txBox="1"/>
          <p:nvPr/>
        </p:nvSpPr>
        <p:spPr>
          <a:xfrm>
            <a:off x="3492600" y="41625"/>
            <a:ext cx="4904100" cy="7389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4000"/>
              <a:buFont typeface="Arial"/>
              <a:buNone/>
            </a:pPr>
            <a:r>
              <a:rPr lang="en" sz="3600" i="0" u="none" strike="noStrike" cap="none">
                <a:solidFill>
                  <a:schemeClr val="lt1"/>
                </a:solidFill>
                <a:latin typeface="Calibri"/>
                <a:ea typeface="Calibri"/>
                <a:cs typeface="Calibri"/>
                <a:sym typeface="Calibri"/>
              </a:rPr>
              <a:t>מי תהום</a:t>
            </a:r>
            <a:endParaRPr sz="3600">
              <a:solidFill>
                <a:schemeClr val="lt1"/>
              </a:solidFill>
              <a:latin typeface="Calibri"/>
              <a:ea typeface="Calibri"/>
              <a:cs typeface="Calibri"/>
              <a:sym typeface="Calibri"/>
            </a:endParaRPr>
          </a:p>
        </p:txBody>
      </p:sp>
      <p:sp>
        <p:nvSpPr>
          <p:cNvPr id="754" name="Google Shape;754;p90"/>
          <p:cNvSpPr txBox="1"/>
          <p:nvPr/>
        </p:nvSpPr>
        <p:spPr>
          <a:xfrm>
            <a:off x="2577750" y="810975"/>
            <a:ext cx="6566400" cy="42021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800"/>
              <a:buFont typeface="Arial"/>
              <a:buNone/>
            </a:pPr>
            <a:r>
              <a:rPr lang="en" sz="3100">
                <a:solidFill>
                  <a:schemeClr val="dk1"/>
                </a:solidFill>
                <a:highlight>
                  <a:srgbClr val="FFFFFF"/>
                </a:highlight>
                <a:latin typeface="Calibri"/>
                <a:ea typeface="Calibri"/>
                <a:cs typeface="Calibri"/>
                <a:sym typeface="Calibri"/>
              </a:rPr>
              <a:t>מי התהום חיוניים לקיום בני אדם - </a:t>
            </a:r>
            <a:br>
              <a:rPr lang="en" sz="3100">
                <a:solidFill>
                  <a:schemeClr val="dk1"/>
                </a:solidFill>
                <a:highlight>
                  <a:srgbClr val="FFFFFF"/>
                </a:highlight>
                <a:latin typeface="Calibri"/>
                <a:ea typeface="Calibri"/>
                <a:cs typeface="Calibri"/>
                <a:sym typeface="Calibri"/>
              </a:rPr>
            </a:br>
            <a:r>
              <a:rPr lang="en" sz="3100">
                <a:solidFill>
                  <a:schemeClr val="dk1"/>
                </a:solidFill>
                <a:highlight>
                  <a:schemeClr val="lt1"/>
                </a:highlight>
                <a:latin typeface="Calibri"/>
                <a:ea typeface="Calibri"/>
                <a:cs typeface="Calibri"/>
                <a:sym typeface="Calibri"/>
              </a:rPr>
              <a:t>מהווים את המקור העיקרי למי שתייה ברוב העולם</a:t>
            </a:r>
            <a:br>
              <a:rPr lang="en" sz="2800">
                <a:solidFill>
                  <a:schemeClr val="dk1"/>
                </a:solidFill>
                <a:highlight>
                  <a:srgbClr val="FFFFFF"/>
                </a:highlight>
                <a:latin typeface="Calibri"/>
                <a:ea typeface="Calibri"/>
                <a:cs typeface="Calibri"/>
                <a:sym typeface="Calibri"/>
              </a:rPr>
            </a:br>
            <a:br>
              <a:rPr lang="en" sz="2800">
                <a:solidFill>
                  <a:schemeClr val="dk1"/>
                </a:solidFill>
                <a:highlight>
                  <a:srgbClr val="FFFFFF"/>
                </a:highlight>
                <a:latin typeface="Calibri"/>
                <a:ea typeface="Calibri"/>
                <a:cs typeface="Calibri"/>
                <a:sym typeface="Calibri"/>
              </a:rPr>
            </a:br>
            <a:r>
              <a:rPr lang="en" sz="2800">
                <a:solidFill>
                  <a:schemeClr val="dk1"/>
                </a:solidFill>
                <a:highlight>
                  <a:srgbClr val="FFFFFF"/>
                </a:highlight>
                <a:latin typeface="Calibri"/>
                <a:ea typeface="Calibri"/>
                <a:cs typeface="Calibri"/>
                <a:sym typeface="Calibri"/>
              </a:rPr>
              <a:t>מי התהום מהווים כ-1/5 מכמות </a:t>
            </a:r>
            <a:r>
              <a:rPr lang="en" sz="2800" b="1">
                <a:solidFill>
                  <a:srgbClr val="3C5E8C"/>
                </a:solidFill>
                <a:highlight>
                  <a:srgbClr val="FFFFFF"/>
                </a:highlight>
                <a:uFill>
                  <a:noFill/>
                </a:uFill>
                <a:latin typeface="Calibri"/>
                <a:ea typeface="Calibri"/>
                <a:cs typeface="Calibri"/>
                <a:sym typeface="Calibri"/>
                <a:hlinkClick r:id="rId3">
                  <a:extLst>
                    <a:ext uri="{A12FA001-AC4F-418D-AE19-62706E023703}">
                      <ahyp:hlinkClr xmlns:ahyp="http://schemas.microsoft.com/office/drawing/2018/hyperlinkcolor" val="tx"/>
                    </a:ext>
                  </a:extLst>
                </a:hlinkClick>
              </a:rPr>
              <a:t>המים המתוקים</a:t>
            </a:r>
            <a:r>
              <a:rPr lang="en" sz="2800">
                <a:solidFill>
                  <a:schemeClr val="dk1"/>
                </a:solidFill>
                <a:highlight>
                  <a:srgbClr val="FFFFFF"/>
                </a:highlight>
                <a:latin typeface="Calibri"/>
                <a:ea typeface="Calibri"/>
                <a:cs typeface="Calibri"/>
                <a:sym typeface="Calibri"/>
              </a:rPr>
              <a:t> בעולם.</a:t>
            </a:r>
            <a:br>
              <a:rPr lang="en" sz="2800">
                <a:solidFill>
                  <a:schemeClr val="dk1"/>
                </a:solidFill>
                <a:highlight>
                  <a:srgbClr val="FFFFFF"/>
                </a:highlight>
                <a:latin typeface="Calibri"/>
                <a:ea typeface="Calibri"/>
                <a:cs typeface="Calibri"/>
                <a:sym typeface="Calibri"/>
              </a:rPr>
            </a:br>
            <a:br>
              <a:rPr lang="en" sz="2800">
                <a:solidFill>
                  <a:schemeClr val="dk1"/>
                </a:solidFill>
                <a:highlight>
                  <a:srgbClr val="FFFFFF"/>
                </a:highlight>
                <a:latin typeface="Calibri"/>
                <a:ea typeface="Calibri"/>
                <a:cs typeface="Calibri"/>
                <a:sym typeface="Calibri"/>
              </a:rPr>
            </a:br>
            <a:r>
              <a:rPr lang="en" sz="2800">
                <a:solidFill>
                  <a:schemeClr val="dk1"/>
                </a:solidFill>
                <a:highlight>
                  <a:srgbClr val="FFFFFF"/>
                </a:highlight>
                <a:latin typeface="Calibri"/>
                <a:ea typeface="Calibri"/>
                <a:cs typeface="Calibri"/>
                <a:sym typeface="Calibri"/>
              </a:rPr>
              <a:t>זוהי כמות זעירה ביחס למאגרי המים המלוחים, אולם משמעותית מאוד לשימוש בני האדם</a:t>
            </a:r>
            <a:endParaRPr sz="2800">
              <a:solidFill>
                <a:schemeClr val="dk1"/>
              </a:solidFill>
              <a:highlight>
                <a:srgbClr val="FFFFFF"/>
              </a:highlight>
              <a:latin typeface="Calibri"/>
              <a:ea typeface="Calibri"/>
              <a:cs typeface="Calibri"/>
              <a:sym typeface="Calibri"/>
            </a:endParaRPr>
          </a:p>
        </p:txBody>
      </p:sp>
      <p:pic>
        <p:nvPicPr>
          <p:cNvPr id="755" name="Google Shape;755;p9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58100" y="99900"/>
            <a:ext cx="2138424" cy="4771951"/>
          </a:xfrm>
          <a:prstGeom prst="rect">
            <a:avLst/>
          </a:prstGeom>
          <a:noFill/>
          <a:ln>
            <a:noFill/>
          </a:ln>
        </p:spPr>
      </p:pic>
      <p:sp>
        <p:nvSpPr>
          <p:cNvPr id="756" name="Google Shape;756;p90"/>
          <p:cNvSpPr txBox="1">
            <a:spLocks noGrp="1"/>
          </p:cNvSpPr>
          <p:nvPr>
            <p:ph type="ctrTitle"/>
          </p:nvPr>
        </p:nvSpPr>
        <p:spPr>
          <a:xfrm>
            <a:off x="85934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2.4</a:t>
            </a:r>
            <a:endParaRPr sz="1200" b="1"/>
          </a:p>
        </p:txBody>
      </p:sp>
      <p:sp>
        <p:nvSpPr>
          <p:cNvPr id="757" name="Google Shape;757;p90"/>
          <p:cNvSpPr txBox="1">
            <a:spLocks noGrp="1"/>
          </p:cNvSpPr>
          <p:nvPr>
            <p:ph type="sldNum" idx="12"/>
          </p:nvPr>
        </p:nvSpPr>
        <p:spPr>
          <a:xfrm>
            <a:off x="8593450" y="4873350"/>
            <a:ext cx="406200" cy="2199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 sz="1000">
                <a:solidFill>
                  <a:schemeClr val="lt1"/>
                </a:solidFill>
                <a:latin typeface="Calibri"/>
                <a:ea typeface="Calibri"/>
                <a:cs typeface="Calibri"/>
                <a:sym typeface="Calibri"/>
              </a:rPr>
              <a:t>49</a:t>
            </a:fld>
            <a:endParaRPr sz="1000">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46"/>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020"/>
              <a:t>כלים למדידת נפח </a:t>
            </a:r>
            <a:endParaRPr sz="3020"/>
          </a:p>
        </p:txBody>
      </p:sp>
      <p:sp>
        <p:nvSpPr>
          <p:cNvPr id="248" name="Google Shape;248;p46"/>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2.1</a:t>
            </a:r>
            <a:endParaRPr sz="1200" b="1"/>
          </a:p>
        </p:txBody>
      </p:sp>
      <p:sp>
        <p:nvSpPr>
          <p:cNvPr id="249" name="Google Shape;249;p4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5</a:t>
            </a:fld>
            <a:endParaRPr/>
          </a:p>
        </p:txBody>
      </p:sp>
      <p:pic>
        <p:nvPicPr>
          <p:cNvPr id="250" name="Google Shape;250;p46"/>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561529" y="1020732"/>
            <a:ext cx="8201195" cy="3893018"/>
          </a:xfrm>
          <a:prstGeom prst="rect">
            <a:avLst/>
          </a:prstGeom>
          <a:noFill/>
          <a:ln>
            <a:noFill/>
          </a:ln>
        </p:spPr>
      </p:pic>
      <p:sp>
        <p:nvSpPr>
          <p:cNvPr id="3" name="Google Shape;230;p44">
            <a:extLst>
              <a:ext uri="{FF2B5EF4-FFF2-40B4-BE49-F238E27FC236}">
                <a16:creationId xmlns:a16="http://schemas.microsoft.com/office/drawing/2014/main" id="{ED186AD4-D743-A7C1-F4D9-DBCB05177D75}"/>
              </a:ext>
            </a:extLst>
          </p:cNvPr>
          <p:cNvSpPr/>
          <p:nvPr/>
        </p:nvSpPr>
        <p:spPr>
          <a:xfrm>
            <a:off x="801510" y="1477691"/>
            <a:ext cx="1432906" cy="561373"/>
          </a:xfrm>
          <a:prstGeom prst="roundRect">
            <a:avLst>
              <a:gd name="adj" fmla="val 16667"/>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rtl="1"/>
            <a:r>
              <a:rPr lang="en" sz="1800" b="1" err="1">
                <a:highlight>
                  <a:srgbClr val="FFFFFF"/>
                </a:highlight>
                <a:latin typeface="Calibri"/>
                <a:ea typeface="Calibri"/>
                <a:cs typeface="Calibri"/>
              </a:rPr>
              <a:t>בקבוק</a:t>
            </a:r>
            <a:r>
              <a:rPr lang="en" sz="1800" b="1">
                <a:highlight>
                  <a:srgbClr val="FFFFFF"/>
                </a:highlight>
                <a:latin typeface="Calibri"/>
                <a:ea typeface="Calibri"/>
                <a:cs typeface="Calibri"/>
              </a:rPr>
              <a:t> </a:t>
            </a:r>
            <a:r>
              <a:rPr lang="en" sz="1800" b="1" err="1">
                <a:highlight>
                  <a:srgbClr val="FFFFFF"/>
                </a:highlight>
                <a:latin typeface="Calibri"/>
                <a:ea typeface="Calibri"/>
                <a:cs typeface="Calibri"/>
              </a:rPr>
              <a:t>קוני</a:t>
            </a:r>
            <a:r>
              <a:rPr lang="en" sz="1800" b="1">
                <a:highlight>
                  <a:srgbClr val="FFFFFF"/>
                </a:highlight>
                <a:latin typeface="Calibri"/>
                <a:ea typeface="Calibri"/>
                <a:cs typeface="Calibri"/>
              </a:rPr>
              <a:t> / </a:t>
            </a:r>
            <a:r>
              <a:rPr lang="en" sz="1800" b="1" err="1">
                <a:highlight>
                  <a:srgbClr val="FFFFFF"/>
                </a:highlight>
                <a:latin typeface="Calibri"/>
                <a:ea typeface="Calibri"/>
                <a:cs typeface="Calibri"/>
              </a:rPr>
              <a:t>ארלנמאייר</a:t>
            </a:r>
          </a:p>
        </p:txBody>
      </p:sp>
      <p:sp>
        <p:nvSpPr>
          <p:cNvPr id="4" name="Google Shape;230;p44">
            <a:extLst>
              <a:ext uri="{FF2B5EF4-FFF2-40B4-BE49-F238E27FC236}">
                <a16:creationId xmlns:a16="http://schemas.microsoft.com/office/drawing/2014/main" id="{A25C572C-517C-E5D6-DADF-FDD8763071A5}"/>
              </a:ext>
            </a:extLst>
          </p:cNvPr>
          <p:cNvSpPr/>
          <p:nvPr/>
        </p:nvSpPr>
        <p:spPr>
          <a:xfrm>
            <a:off x="2289567" y="1930578"/>
            <a:ext cx="936888" cy="636854"/>
          </a:xfrm>
          <a:prstGeom prst="roundRect">
            <a:avLst>
              <a:gd name="adj" fmla="val 16667"/>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rtl="1"/>
            <a:r>
              <a:rPr lang="en" sz="1800" b="1" err="1">
                <a:highlight>
                  <a:srgbClr val="FFFFFF"/>
                </a:highlight>
                <a:latin typeface="Calibri"/>
                <a:ea typeface="Calibri"/>
                <a:cs typeface="Calibri"/>
              </a:rPr>
              <a:t>כוס</a:t>
            </a:r>
          </a:p>
          <a:p>
            <a:pPr algn="ctr" rtl="1"/>
            <a:r>
              <a:rPr lang="en" sz="1800" b="1" err="1">
                <a:highlight>
                  <a:srgbClr val="FFFFFF"/>
                </a:highlight>
                <a:latin typeface="Calibri"/>
                <a:ea typeface="Calibri"/>
                <a:cs typeface="Calibri"/>
              </a:rPr>
              <a:t>כימית</a:t>
            </a:r>
          </a:p>
        </p:txBody>
      </p:sp>
      <p:sp>
        <p:nvSpPr>
          <p:cNvPr id="6" name="Google Shape;230;p44">
            <a:extLst>
              <a:ext uri="{FF2B5EF4-FFF2-40B4-BE49-F238E27FC236}">
                <a16:creationId xmlns:a16="http://schemas.microsoft.com/office/drawing/2014/main" id="{39C91D2D-6366-AC92-66B5-B228476036DF}"/>
              </a:ext>
            </a:extLst>
          </p:cNvPr>
          <p:cNvSpPr/>
          <p:nvPr/>
        </p:nvSpPr>
        <p:spPr>
          <a:xfrm>
            <a:off x="3044378" y="701313"/>
            <a:ext cx="861407" cy="324147"/>
          </a:xfrm>
          <a:prstGeom prst="roundRect">
            <a:avLst>
              <a:gd name="adj" fmla="val 16667"/>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rtl="1"/>
            <a:r>
              <a:rPr lang="en" sz="1800" b="1" err="1">
                <a:highlight>
                  <a:srgbClr val="FFFFFF"/>
                </a:highlight>
                <a:latin typeface="Calibri"/>
                <a:ea typeface="Calibri"/>
                <a:cs typeface="Calibri"/>
              </a:rPr>
              <a:t>משורה</a:t>
            </a:r>
            <a:endParaRPr lang="en-US" err="1"/>
          </a:p>
        </p:txBody>
      </p:sp>
      <p:sp>
        <p:nvSpPr>
          <p:cNvPr id="7" name="Google Shape;230;p44">
            <a:extLst>
              <a:ext uri="{FF2B5EF4-FFF2-40B4-BE49-F238E27FC236}">
                <a16:creationId xmlns:a16="http://schemas.microsoft.com/office/drawing/2014/main" id="{AC761E0F-8F51-162B-F5C4-E2B20B03D0D1}"/>
              </a:ext>
            </a:extLst>
          </p:cNvPr>
          <p:cNvSpPr/>
          <p:nvPr/>
        </p:nvSpPr>
        <p:spPr>
          <a:xfrm>
            <a:off x="4456953" y="3278454"/>
            <a:ext cx="861407" cy="324147"/>
          </a:xfrm>
          <a:prstGeom prst="roundRect">
            <a:avLst>
              <a:gd name="adj" fmla="val 16667"/>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rtl="1"/>
            <a:r>
              <a:rPr lang="en" sz="1800" b="1" err="1">
                <a:highlight>
                  <a:srgbClr val="FFFFFF"/>
                </a:highlight>
                <a:latin typeface="Calibri"/>
                <a:ea typeface="Calibri"/>
                <a:cs typeface="Calibri"/>
              </a:rPr>
              <a:t>מזרק</a:t>
            </a:r>
            <a:endParaRPr lang="en-US" err="1"/>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sp>
        <p:nvSpPr>
          <p:cNvPr id="762" name="Google Shape;762;p91"/>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20" dirty="0"/>
              <a:t>מהו אקוויפר (Aquifer)</a:t>
            </a:r>
            <a:r>
              <a:rPr lang="he-IL" sz="3620" dirty="0"/>
              <a:t>?</a:t>
            </a:r>
            <a:endParaRPr sz="3620" dirty="0"/>
          </a:p>
        </p:txBody>
      </p:sp>
      <p:pic>
        <p:nvPicPr>
          <p:cNvPr id="763" name="Google Shape;763;p9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11823" y="3459775"/>
            <a:ext cx="6351874" cy="1470374"/>
          </a:xfrm>
          <a:prstGeom prst="rect">
            <a:avLst/>
          </a:prstGeom>
          <a:noFill/>
          <a:ln>
            <a:noFill/>
          </a:ln>
        </p:spPr>
      </p:pic>
      <p:sp>
        <p:nvSpPr>
          <p:cNvPr id="764" name="Google Shape;764;p91"/>
          <p:cNvSpPr txBox="1">
            <a:spLocks noGrp="1"/>
          </p:cNvSpPr>
          <p:nvPr>
            <p:ph type="body" idx="1"/>
          </p:nvPr>
        </p:nvSpPr>
        <p:spPr>
          <a:xfrm>
            <a:off x="311700" y="779525"/>
            <a:ext cx="8520600" cy="3416400"/>
          </a:xfrm>
          <a:prstGeom prst="rect">
            <a:avLst/>
          </a:prstGeom>
          <a:effectLst/>
        </p:spPr>
        <p:txBody>
          <a:bodyPr spcFirstLastPara="1" wrap="square" lIns="91425" tIns="91425" rIns="91425" bIns="91425" anchor="t" anchorCtr="0">
            <a:normAutofit/>
          </a:bodyPr>
          <a:lstStyle/>
          <a:p>
            <a:pPr marL="457200" lvl="0" indent="-374650" algn="r" rtl="1">
              <a:spcBef>
                <a:spcPts val="0"/>
              </a:spcBef>
              <a:spcAft>
                <a:spcPts val="0"/>
              </a:spcAft>
              <a:buClr>
                <a:schemeClr val="dk1"/>
              </a:buClr>
              <a:buSzPts val="2300"/>
              <a:buChar char="●"/>
            </a:pPr>
            <a:r>
              <a:rPr lang="en" sz="2800" b="1" dirty="0">
                <a:solidFill>
                  <a:schemeClr val="dk1"/>
                </a:solidFill>
                <a:highlight>
                  <a:srgbClr val="FFFFFF"/>
                </a:highlight>
              </a:rPr>
              <a:t>אקוויפר</a:t>
            </a:r>
            <a:r>
              <a:rPr lang="he-IL" sz="2800" b="1" dirty="0">
                <a:solidFill>
                  <a:schemeClr val="dk1"/>
                </a:solidFill>
                <a:highlight>
                  <a:srgbClr val="FFFFFF"/>
                </a:highlight>
              </a:rPr>
              <a:t>- </a:t>
            </a:r>
            <a:r>
              <a:rPr lang="en" sz="2800" dirty="0">
                <a:solidFill>
                  <a:schemeClr val="dk1"/>
                </a:solidFill>
                <a:highlight>
                  <a:srgbClr val="FFFFFF"/>
                </a:highlight>
              </a:rPr>
              <a:t>שכבת סלע תת-קרקעית בעלת נקבוביות או סדקים בה נאגרים מי תהום. </a:t>
            </a:r>
            <a:br>
              <a:rPr lang="en" sz="2300" dirty="0">
                <a:solidFill>
                  <a:schemeClr val="dk1"/>
                </a:solidFill>
                <a:highlight>
                  <a:srgbClr val="FFFFFF"/>
                </a:highlight>
              </a:rPr>
            </a:br>
            <a:r>
              <a:rPr lang="en" sz="2300" dirty="0">
                <a:solidFill>
                  <a:schemeClr val="dk1"/>
                </a:solidFill>
                <a:highlight>
                  <a:srgbClr val="FFFFFF"/>
                </a:highlight>
              </a:rPr>
              <a:t>אקוויפר מורכב מסלע רווי־מים חדיר ומהמים הזורמים באטיות בנקבוביות שלו.</a:t>
            </a:r>
            <a:endParaRPr sz="2300" dirty="0">
              <a:solidFill>
                <a:schemeClr val="dk1"/>
              </a:solidFill>
              <a:highlight>
                <a:srgbClr val="FFFFFF"/>
              </a:highlight>
            </a:endParaRPr>
          </a:p>
          <a:p>
            <a:pPr marL="457200" lvl="0" indent="-374650" algn="r" rtl="1">
              <a:spcBef>
                <a:spcPts val="0"/>
              </a:spcBef>
              <a:spcAft>
                <a:spcPts val="0"/>
              </a:spcAft>
              <a:buClr>
                <a:schemeClr val="dk1"/>
              </a:buClr>
              <a:buSzPts val="2300"/>
              <a:buChar char="●"/>
            </a:pPr>
            <a:r>
              <a:rPr lang="en" sz="2300" dirty="0">
                <a:solidFill>
                  <a:schemeClr val="dk1"/>
                </a:solidFill>
                <a:highlight>
                  <a:srgbClr val="FFFFFF"/>
                </a:highlight>
              </a:rPr>
              <a:t>הסלע המהווה את מאגר האקוויפר עשוי ברובו מגיר, אבן חול ודולמיט.</a:t>
            </a:r>
            <a:endParaRPr sz="2300" dirty="0">
              <a:solidFill>
                <a:schemeClr val="dk1"/>
              </a:solidFill>
              <a:highlight>
                <a:srgbClr val="FFFFFF"/>
              </a:highlight>
            </a:endParaRPr>
          </a:p>
          <a:p>
            <a:pPr marL="457200" lvl="0" indent="-368300" algn="r" rtl="1">
              <a:spcBef>
                <a:spcPts val="0"/>
              </a:spcBef>
              <a:spcAft>
                <a:spcPts val="0"/>
              </a:spcAft>
              <a:buClr>
                <a:schemeClr val="dk1"/>
              </a:buClr>
              <a:buSzPts val="2200"/>
              <a:buChar char="●"/>
            </a:pPr>
            <a:r>
              <a:rPr lang="en" sz="2300" dirty="0">
                <a:solidFill>
                  <a:schemeClr val="dk1"/>
                </a:solidFill>
                <a:highlight>
                  <a:srgbClr val="FFFFFF"/>
                </a:highlight>
              </a:rPr>
              <a:t>מתחת לשכבת סלע האקוויפר מצויה שכבת סלע נוספת שהיא אטומה למים המים נעצרים בה ולא ממשיכים לחלחל מטה</a:t>
            </a:r>
            <a:r>
              <a:rPr lang="en" sz="2200" dirty="0">
                <a:solidFill>
                  <a:schemeClr val="dk1"/>
                </a:solidFill>
                <a:highlight>
                  <a:srgbClr val="FFFFFF"/>
                </a:highlight>
              </a:rPr>
              <a:t>. </a:t>
            </a:r>
            <a:endParaRPr sz="2200" dirty="0"/>
          </a:p>
        </p:txBody>
      </p:sp>
      <p:sp>
        <p:nvSpPr>
          <p:cNvPr id="765" name="Google Shape;765;p91"/>
          <p:cNvSpPr txBox="1">
            <a:spLocks noGrp="1"/>
          </p:cNvSpPr>
          <p:nvPr>
            <p:ph type="title"/>
          </p:nvPr>
        </p:nvSpPr>
        <p:spPr>
          <a:xfrm>
            <a:off x="85934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2.4</a:t>
            </a:r>
            <a:endParaRPr sz="1200" b="1"/>
          </a:p>
        </p:txBody>
      </p:sp>
      <p:sp>
        <p:nvSpPr>
          <p:cNvPr id="766" name="Google Shape;766;p91"/>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50</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sp>
        <p:nvSpPr>
          <p:cNvPr id="771" name="Google Shape;771;p92"/>
          <p:cNvSpPr txBox="1"/>
          <p:nvPr/>
        </p:nvSpPr>
        <p:spPr>
          <a:xfrm>
            <a:off x="4321850" y="1370700"/>
            <a:ext cx="4677900" cy="572700"/>
          </a:xfrm>
          <a:prstGeom prst="rect">
            <a:avLst/>
          </a:prstGeom>
          <a:noFill/>
          <a:ln>
            <a:noFill/>
          </a:ln>
        </p:spPr>
        <p:txBody>
          <a:bodyPr spcFirstLastPara="1" wrap="square" lIns="91425" tIns="91425" rIns="91425" bIns="91425" anchor="t" anchorCtr="0">
            <a:spAutoFit/>
          </a:bodyPr>
          <a:lstStyle/>
          <a:p>
            <a:pPr marL="0" marR="0" lvl="0" indent="0" algn="r" rtl="1">
              <a:lnSpc>
                <a:spcPct val="90000"/>
              </a:lnSpc>
              <a:spcBef>
                <a:spcPts val="0"/>
              </a:spcBef>
              <a:spcAft>
                <a:spcPts val="1200"/>
              </a:spcAft>
              <a:buClr>
                <a:srgbClr val="000000"/>
              </a:buClr>
              <a:buSzPts val="2400"/>
              <a:buFont typeface="Arial"/>
              <a:buNone/>
            </a:pPr>
            <a:endParaRPr sz="2800" i="0" u="none" strike="noStrike" cap="none">
              <a:solidFill>
                <a:srgbClr val="000000"/>
              </a:solidFill>
              <a:latin typeface="Calibri"/>
              <a:ea typeface="Calibri"/>
              <a:cs typeface="Calibri"/>
              <a:sym typeface="Calibri"/>
            </a:endParaRPr>
          </a:p>
        </p:txBody>
      </p:sp>
      <p:sp>
        <p:nvSpPr>
          <p:cNvPr id="772" name="Google Shape;772;p92"/>
          <p:cNvSpPr txBox="1"/>
          <p:nvPr/>
        </p:nvSpPr>
        <p:spPr>
          <a:xfrm>
            <a:off x="1696600" y="229600"/>
            <a:ext cx="6515100" cy="393600"/>
          </a:xfrm>
          <a:prstGeom prst="rect">
            <a:avLst/>
          </a:prstGeom>
          <a:noFill/>
          <a:ln>
            <a:noFill/>
          </a:ln>
        </p:spPr>
        <p:txBody>
          <a:bodyPr spcFirstLastPara="1" wrap="square" lIns="91425" tIns="91425" rIns="91425" bIns="91425" anchor="ctr" anchorCtr="0">
            <a:noAutofit/>
          </a:bodyPr>
          <a:lstStyle/>
          <a:p>
            <a:pPr marL="0" marR="0" lvl="0" indent="0" algn="r" rtl="1">
              <a:lnSpc>
                <a:spcPct val="100000"/>
              </a:lnSpc>
              <a:spcBef>
                <a:spcPts val="0"/>
              </a:spcBef>
              <a:spcAft>
                <a:spcPts val="0"/>
              </a:spcAft>
              <a:buNone/>
            </a:pPr>
            <a:r>
              <a:rPr lang="en" sz="3600" dirty="0">
                <a:solidFill>
                  <a:schemeClr val="lt1"/>
                </a:solidFill>
                <a:latin typeface="Calibri"/>
                <a:ea typeface="Calibri"/>
                <a:cs typeface="Calibri"/>
                <a:sym typeface="Calibri"/>
              </a:rPr>
              <a:t>אקוויפר</a:t>
            </a:r>
            <a:r>
              <a:rPr lang="en" sz="3600" dirty="0">
                <a:latin typeface="Calibri"/>
                <a:ea typeface="Calibri"/>
                <a:cs typeface="Calibri"/>
                <a:sym typeface="Calibri"/>
              </a:rPr>
              <a:t> </a:t>
            </a:r>
            <a:r>
              <a:rPr lang="en" sz="3600" dirty="0">
                <a:solidFill>
                  <a:schemeClr val="lt1"/>
                </a:solidFill>
                <a:latin typeface="Calibri"/>
                <a:ea typeface="Calibri"/>
                <a:cs typeface="Calibri"/>
                <a:sym typeface="Calibri"/>
              </a:rPr>
              <a:t>בישראל</a:t>
            </a:r>
            <a:r>
              <a:rPr lang="he-IL" sz="3600" dirty="0">
                <a:solidFill>
                  <a:schemeClr val="lt1"/>
                </a:solidFill>
                <a:latin typeface="Calibri"/>
                <a:ea typeface="Calibri"/>
                <a:cs typeface="Calibri"/>
                <a:sym typeface="Calibri"/>
              </a:rPr>
              <a:t>- </a:t>
            </a:r>
            <a:r>
              <a:rPr lang="en" sz="3600" dirty="0">
                <a:solidFill>
                  <a:schemeClr val="lt1"/>
                </a:solidFill>
                <a:latin typeface="Calibri"/>
                <a:ea typeface="Calibri"/>
                <a:cs typeface="Calibri"/>
                <a:sym typeface="Calibri"/>
              </a:rPr>
              <a:t>נעים להכיר:</a:t>
            </a:r>
            <a:r>
              <a:rPr lang="he-IL" sz="3600" dirty="0">
                <a:solidFill>
                  <a:schemeClr val="lt1"/>
                </a:solidFill>
                <a:latin typeface="Calibri"/>
                <a:ea typeface="Calibri"/>
                <a:cs typeface="Calibri"/>
                <a:sym typeface="Calibri"/>
              </a:rPr>
              <a:t> א</a:t>
            </a:r>
            <a:r>
              <a:rPr lang="en" sz="3600" dirty="0">
                <a:solidFill>
                  <a:schemeClr val="lt1"/>
                </a:solidFill>
                <a:latin typeface="Calibri"/>
                <a:ea typeface="Calibri"/>
                <a:cs typeface="Calibri"/>
                <a:sym typeface="Calibri"/>
              </a:rPr>
              <a:t>קווה</a:t>
            </a:r>
            <a:endParaRPr sz="3600" dirty="0">
              <a:solidFill>
                <a:schemeClr val="lt1"/>
              </a:solidFill>
              <a:latin typeface="Calibri"/>
              <a:ea typeface="Calibri"/>
              <a:cs typeface="Calibri"/>
              <a:sym typeface="Calibri"/>
            </a:endParaRPr>
          </a:p>
        </p:txBody>
      </p:sp>
      <p:sp>
        <p:nvSpPr>
          <p:cNvPr id="773" name="Google Shape;773;p92"/>
          <p:cNvSpPr txBox="1">
            <a:spLocks noGrp="1"/>
          </p:cNvSpPr>
          <p:nvPr>
            <p:ph type="ctrTitle"/>
          </p:nvPr>
        </p:nvSpPr>
        <p:spPr>
          <a:xfrm>
            <a:off x="85934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2.4</a:t>
            </a:r>
            <a:endParaRPr sz="1200" b="1"/>
          </a:p>
        </p:txBody>
      </p:sp>
      <p:sp>
        <p:nvSpPr>
          <p:cNvPr id="774" name="Google Shape;774;p92"/>
          <p:cNvSpPr txBox="1">
            <a:spLocks noGrp="1"/>
          </p:cNvSpPr>
          <p:nvPr>
            <p:ph type="sldNum" idx="12"/>
          </p:nvPr>
        </p:nvSpPr>
        <p:spPr>
          <a:xfrm>
            <a:off x="8593450" y="4873350"/>
            <a:ext cx="406200" cy="2199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 sz="1000">
                <a:solidFill>
                  <a:schemeClr val="lt1"/>
                </a:solidFill>
                <a:latin typeface="Calibri"/>
                <a:ea typeface="Calibri"/>
                <a:cs typeface="Calibri"/>
                <a:sym typeface="Calibri"/>
              </a:rPr>
              <a:t>51</a:t>
            </a:fld>
            <a:endParaRPr sz="1000">
              <a:solidFill>
                <a:schemeClr val="lt1"/>
              </a:solidFill>
              <a:latin typeface="Calibri"/>
              <a:ea typeface="Calibri"/>
              <a:cs typeface="Calibri"/>
              <a:sym typeface="Calibri"/>
            </a:endParaRPr>
          </a:p>
        </p:txBody>
      </p:sp>
      <p:pic>
        <p:nvPicPr>
          <p:cNvPr id="775" name="Google Shape;775;p92"/>
          <p:cNvPicPr preferRelativeResize="0"/>
          <p:nvPr/>
        </p:nvPicPr>
        <p:blipFill>
          <a:blip r:embed="rId3">
            <a:alphaModFix/>
          </a:blip>
          <a:stretch>
            <a:fillRect/>
          </a:stretch>
        </p:blipFill>
        <p:spPr>
          <a:xfrm>
            <a:off x="1714500" y="876075"/>
            <a:ext cx="2857500" cy="3905250"/>
          </a:xfrm>
          <a:prstGeom prst="rect">
            <a:avLst/>
          </a:prstGeom>
          <a:noFill/>
          <a:ln>
            <a:noFill/>
          </a:ln>
        </p:spPr>
      </p:pic>
      <p:sp>
        <p:nvSpPr>
          <p:cNvPr id="776" name="Google Shape;776;p92"/>
          <p:cNvSpPr txBox="1"/>
          <p:nvPr/>
        </p:nvSpPr>
        <p:spPr>
          <a:xfrm>
            <a:off x="5033075" y="1782725"/>
            <a:ext cx="2551800" cy="9744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sz="2600">
                <a:latin typeface="Calibri"/>
                <a:ea typeface="Calibri"/>
                <a:cs typeface="Calibri"/>
                <a:sym typeface="Calibri"/>
              </a:rPr>
              <a:t>אקוויפר החוף </a:t>
            </a:r>
            <a:endParaRPr sz="2600">
              <a:latin typeface="Calibri"/>
              <a:ea typeface="Calibri"/>
              <a:cs typeface="Calibri"/>
              <a:sym typeface="Calibri"/>
            </a:endParaRPr>
          </a:p>
          <a:p>
            <a:pPr marL="0" lvl="0" indent="0" algn="r" rtl="1">
              <a:spcBef>
                <a:spcPts val="0"/>
              </a:spcBef>
              <a:spcAft>
                <a:spcPts val="0"/>
              </a:spcAft>
              <a:buNone/>
            </a:pPr>
            <a:r>
              <a:rPr lang="en" u="sng">
                <a:solidFill>
                  <a:schemeClr val="hlink"/>
                </a:solidFill>
                <a:latin typeface="Calibri"/>
                <a:ea typeface="Calibri"/>
                <a:cs typeface="Calibri"/>
                <a:sym typeface="Calibri"/>
                <a:hlinkClick r:id="rId4"/>
              </a:rPr>
              <a:t>מתוך אתר רשות המים של ישראל</a:t>
            </a:r>
            <a:endParaRPr>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780"/>
        <p:cNvGrpSpPr/>
        <p:nvPr/>
      </p:nvGrpSpPr>
      <p:grpSpPr>
        <a:xfrm>
          <a:off x="0" y="0"/>
          <a:ext cx="0" cy="0"/>
          <a:chOff x="0" y="0"/>
          <a:chExt cx="0" cy="0"/>
        </a:xfrm>
      </p:grpSpPr>
      <p:pic>
        <p:nvPicPr>
          <p:cNvPr id="781" name="Google Shape;781;p9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48147" y="908592"/>
            <a:ext cx="4253299" cy="3640111"/>
          </a:xfrm>
          <a:prstGeom prst="rect">
            <a:avLst/>
          </a:prstGeom>
          <a:noFill/>
          <a:ln>
            <a:noFill/>
          </a:ln>
        </p:spPr>
      </p:pic>
      <p:sp>
        <p:nvSpPr>
          <p:cNvPr id="782" name="Google Shape;782;p93"/>
          <p:cNvSpPr/>
          <p:nvPr/>
        </p:nvSpPr>
        <p:spPr>
          <a:xfrm>
            <a:off x="6540575" y="908600"/>
            <a:ext cx="1397700" cy="6018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3" name="Google Shape;783;p93"/>
          <p:cNvSpPr txBox="1"/>
          <p:nvPr/>
        </p:nvSpPr>
        <p:spPr>
          <a:xfrm>
            <a:off x="4042525" y="1005875"/>
            <a:ext cx="4748100" cy="25962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2000"/>
              <a:buFont typeface="Arial"/>
              <a:buNone/>
            </a:pPr>
            <a:r>
              <a:rPr lang="en" sz="2800" i="0" u="none" strike="noStrike" cap="none">
                <a:solidFill>
                  <a:srgbClr val="000000"/>
                </a:solidFill>
                <a:latin typeface="Calibri"/>
                <a:ea typeface="Calibri"/>
                <a:cs typeface="Calibri"/>
                <a:sym typeface="Calibri"/>
              </a:rPr>
              <a:t>הא</a:t>
            </a:r>
            <a:r>
              <a:rPr lang="en" sz="2800">
                <a:latin typeface="Calibri"/>
                <a:ea typeface="Calibri"/>
                <a:cs typeface="Calibri"/>
                <a:sym typeface="Calibri"/>
              </a:rPr>
              <a:t>קוויפר</a:t>
            </a:r>
            <a:r>
              <a:rPr lang="en" sz="2800" i="0" u="none" strike="noStrike" cap="none">
                <a:solidFill>
                  <a:srgbClr val="000000"/>
                </a:solidFill>
                <a:latin typeface="Calibri"/>
                <a:ea typeface="Calibri"/>
                <a:cs typeface="Calibri"/>
                <a:sym typeface="Calibri"/>
              </a:rPr>
              <a:t> מתחדש לאט מאוד</a:t>
            </a:r>
            <a:br>
              <a:rPr lang="en" sz="2800" i="0" u="none" strike="noStrike" cap="none">
                <a:solidFill>
                  <a:srgbClr val="000000"/>
                </a:solidFill>
                <a:latin typeface="Calibri"/>
                <a:ea typeface="Calibri"/>
                <a:cs typeface="Calibri"/>
                <a:sym typeface="Calibri"/>
              </a:rPr>
            </a:br>
            <a:br>
              <a:rPr lang="en" sz="2800" i="0" u="none" strike="noStrike" cap="none">
                <a:solidFill>
                  <a:srgbClr val="000000"/>
                </a:solidFill>
                <a:latin typeface="Calibri"/>
                <a:ea typeface="Calibri"/>
                <a:cs typeface="Calibri"/>
                <a:sym typeface="Calibri"/>
              </a:rPr>
            </a:br>
            <a:endParaRPr sz="2800" i="0" u="none" strike="noStrike" cap="none">
              <a:solidFill>
                <a:srgbClr val="000000"/>
              </a:solidFill>
              <a:latin typeface="Calibri"/>
              <a:ea typeface="Calibri"/>
              <a:cs typeface="Calibri"/>
              <a:sym typeface="Calibri"/>
            </a:endParaRPr>
          </a:p>
          <a:p>
            <a:pPr marL="0" marR="0" lvl="0" indent="0" algn="r" rtl="1">
              <a:lnSpc>
                <a:spcPct val="100000"/>
              </a:lnSpc>
              <a:spcBef>
                <a:spcPts val="1000"/>
              </a:spcBef>
              <a:spcAft>
                <a:spcPts val="0"/>
              </a:spcAft>
              <a:buClr>
                <a:srgbClr val="000000"/>
              </a:buClr>
              <a:buSzPts val="2000"/>
              <a:buFont typeface="Arial"/>
              <a:buNone/>
            </a:pPr>
            <a:r>
              <a:rPr lang="en" sz="2800">
                <a:latin typeface="Calibri"/>
                <a:ea typeface="Calibri"/>
                <a:cs typeface="Calibri"/>
                <a:sym typeface="Calibri"/>
              </a:rPr>
              <a:t>שאלה לדיון: </a:t>
            </a:r>
            <a:endParaRPr sz="2800">
              <a:latin typeface="Calibri"/>
              <a:ea typeface="Calibri"/>
              <a:cs typeface="Calibri"/>
              <a:sym typeface="Calibri"/>
            </a:endParaRPr>
          </a:p>
          <a:p>
            <a:pPr marL="0" marR="0" lvl="0" indent="0" algn="r" rtl="1">
              <a:lnSpc>
                <a:spcPct val="100000"/>
              </a:lnSpc>
              <a:spcBef>
                <a:spcPts val="1000"/>
              </a:spcBef>
              <a:spcAft>
                <a:spcPts val="1000"/>
              </a:spcAft>
              <a:buClr>
                <a:srgbClr val="000000"/>
              </a:buClr>
              <a:buSzPts val="2000"/>
              <a:buFont typeface="Arial"/>
              <a:buNone/>
            </a:pPr>
            <a:r>
              <a:rPr lang="en" sz="2800">
                <a:latin typeface="Calibri"/>
                <a:ea typeface="Calibri"/>
                <a:cs typeface="Calibri"/>
                <a:sym typeface="Calibri"/>
              </a:rPr>
              <a:t>איך הוא מתחדש ומדוע הקצב איטי?</a:t>
            </a:r>
            <a:endParaRPr sz="2800">
              <a:latin typeface="Calibri"/>
              <a:ea typeface="Calibri"/>
              <a:cs typeface="Calibri"/>
              <a:sym typeface="Calibri"/>
            </a:endParaRPr>
          </a:p>
        </p:txBody>
      </p:sp>
      <p:sp>
        <p:nvSpPr>
          <p:cNvPr id="784" name="Google Shape;784;p93"/>
          <p:cNvSpPr txBox="1"/>
          <p:nvPr/>
        </p:nvSpPr>
        <p:spPr>
          <a:xfrm>
            <a:off x="1696600" y="229600"/>
            <a:ext cx="6515100" cy="393600"/>
          </a:xfrm>
          <a:prstGeom prst="rect">
            <a:avLst/>
          </a:prstGeom>
          <a:noFill/>
          <a:ln>
            <a:noFill/>
          </a:ln>
        </p:spPr>
        <p:txBody>
          <a:bodyPr spcFirstLastPara="1" wrap="square" lIns="91425" tIns="91425" rIns="91425" bIns="91425" anchor="ctr" anchorCtr="0">
            <a:noAutofit/>
          </a:bodyPr>
          <a:lstStyle/>
          <a:p>
            <a:pPr marL="0" marR="0" lvl="0" indent="0" algn="r" rtl="1">
              <a:lnSpc>
                <a:spcPct val="100000"/>
              </a:lnSpc>
              <a:spcBef>
                <a:spcPts val="0"/>
              </a:spcBef>
              <a:spcAft>
                <a:spcPts val="0"/>
              </a:spcAft>
              <a:buNone/>
            </a:pPr>
            <a:r>
              <a:rPr lang="en" sz="3600">
                <a:solidFill>
                  <a:schemeClr val="lt1"/>
                </a:solidFill>
                <a:latin typeface="Calibri"/>
                <a:ea typeface="Calibri"/>
                <a:cs typeface="Calibri"/>
                <a:sym typeface="Calibri"/>
              </a:rPr>
              <a:t>כיצד מתחדש האקוויפר? </a:t>
            </a:r>
            <a:endParaRPr sz="3600">
              <a:solidFill>
                <a:schemeClr val="lt1"/>
              </a:solidFill>
              <a:latin typeface="Calibri"/>
              <a:ea typeface="Calibri"/>
              <a:cs typeface="Calibri"/>
              <a:sym typeface="Calibri"/>
            </a:endParaRPr>
          </a:p>
        </p:txBody>
      </p:sp>
      <p:sp>
        <p:nvSpPr>
          <p:cNvPr id="785" name="Google Shape;785;p93"/>
          <p:cNvSpPr txBox="1">
            <a:spLocks noGrp="1"/>
          </p:cNvSpPr>
          <p:nvPr>
            <p:ph type="ctrTitle"/>
          </p:nvPr>
        </p:nvSpPr>
        <p:spPr>
          <a:xfrm>
            <a:off x="85934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2.4</a:t>
            </a:r>
            <a:endParaRPr sz="1200" b="1"/>
          </a:p>
        </p:txBody>
      </p:sp>
      <p:sp>
        <p:nvSpPr>
          <p:cNvPr id="786" name="Google Shape;786;p93"/>
          <p:cNvSpPr txBox="1">
            <a:spLocks noGrp="1"/>
          </p:cNvSpPr>
          <p:nvPr>
            <p:ph type="sldNum" idx="12"/>
          </p:nvPr>
        </p:nvSpPr>
        <p:spPr>
          <a:xfrm>
            <a:off x="8593450" y="4873350"/>
            <a:ext cx="406200" cy="2199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 sz="1000">
                <a:solidFill>
                  <a:schemeClr val="lt1"/>
                </a:solidFill>
                <a:latin typeface="Calibri"/>
                <a:ea typeface="Calibri"/>
                <a:cs typeface="Calibri"/>
                <a:sym typeface="Calibri"/>
              </a:rPr>
              <a:t>52</a:t>
            </a:fld>
            <a:endParaRPr sz="1000">
              <a:solidFill>
                <a:schemeClr val="lt1"/>
              </a:solidFill>
              <a:latin typeface="Calibri"/>
              <a:ea typeface="Calibri"/>
              <a:cs typeface="Calibri"/>
              <a:sym typeface="Calibri"/>
            </a:endParaRPr>
          </a:p>
        </p:txBody>
      </p:sp>
      <p:sp>
        <p:nvSpPr>
          <p:cNvPr id="787" name="Google Shape;787;p93"/>
          <p:cNvSpPr txBox="1"/>
          <p:nvPr/>
        </p:nvSpPr>
        <p:spPr>
          <a:xfrm>
            <a:off x="1456750" y="1005875"/>
            <a:ext cx="1781100" cy="441900"/>
          </a:xfrm>
          <a:prstGeom prst="rect">
            <a:avLst/>
          </a:prstGeom>
          <a:solidFill>
            <a:schemeClr val="lt1"/>
          </a:solid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sz="2800" b="1">
                <a:latin typeface="Calibri"/>
                <a:ea typeface="Calibri"/>
                <a:cs typeface="Calibri"/>
                <a:sym typeface="Calibri"/>
              </a:rPr>
              <a:t>  אקוויפר</a:t>
            </a:r>
            <a:endParaRPr sz="2800" b="1">
              <a:latin typeface="Calibri"/>
              <a:ea typeface="Calibri"/>
              <a:cs typeface="Calibri"/>
              <a:sym typeface="Calibri"/>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791"/>
        <p:cNvGrpSpPr/>
        <p:nvPr/>
      </p:nvGrpSpPr>
      <p:grpSpPr>
        <a:xfrm>
          <a:off x="0" y="0"/>
          <a:ext cx="0" cy="0"/>
          <a:chOff x="0" y="0"/>
          <a:chExt cx="0" cy="0"/>
        </a:xfrm>
      </p:grpSpPr>
      <p:pic>
        <p:nvPicPr>
          <p:cNvPr id="792" name="Google Shape;792;p9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48147" y="908592"/>
            <a:ext cx="4253299" cy="3640111"/>
          </a:xfrm>
          <a:prstGeom prst="rect">
            <a:avLst/>
          </a:prstGeom>
          <a:noFill/>
          <a:ln>
            <a:noFill/>
          </a:ln>
        </p:spPr>
      </p:pic>
      <p:sp>
        <p:nvSpPr>
          <p:cNvPr id="793" name="Google Shape;793;p94"/>
          <p:cNvSpPr/>
          <p:nvPr/>
        </p:nvSpPr>
        <p:spPr>
          <a:xfrm>
            <a:off x="6540575" y="908600"/>
            <a:ext cx="1397700" cy="6018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4" name="Google Shape;794;p94"/>
          <p:cNvSpPr txBox="1"/>
          <p:nvPr/>
        </p:nvSpPr>
        <p:spPr>
          <a:xfrm>
            <a:off x="4269325" y="970950"/>
            <a:ext cx="4586100" cy="32016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2000"/>
              <a:buFont typeface="Arial"/>
              <a:buNone/>
            </a:pPr>
            <a:r>
              <a:rPr lang="en" sz="2800" dirty="0">
                <a:latin typeface="Calibri"/>
                <a:ea typeface="Calibri"/>
                <a:cs typeface="Calibri"/>
                <a:sym typeface="Calibri"/>
              </a:rPr>
              <a:t>מי התהום בשכבת האקוויפר מתחדשים לאט מאוד בתהליכים טבעיים כמו ירידת משקעים</a:t>
            </a:r>
            <a:r>
              <a:rPr lang="he-IL" sz="2800" dirty="0">
                <a:latin typeface="Calibri"/>
                <a:ea typeface="Calibri"/>
                <a:cs typeface="Calibri"/>
                <a:sym typeface="Calibri"/>
              </a:rPr>
              <a:t>- </a:t>
            </a:r>
            <a:r>
              <a:rPr lang="en" sz="2800" dirty="0">
                <a:latin typeface="Calibri"/>
                <a:ea typeface="Calibri"/>
                <a:cs typeface="Calibri"/>
                <a:sym typeface="Calibri"/>
              </a:rPr>
              <a:t>גשם.</a:t>
            </a:r>
            <a:endParaRPr sz="2800" dirty="0">
              <a:latin typeface="Calibri"/>
              <a:ea typeface="Calibri"/>
              <a:cs typeface="Calibri"/>
              <a:sym typeface="Calibri"/>
            </a:endParaRPr>
          </a:p>
          <a:p>
            <a:pPr marL="0" marR="0" lvl="0" indent="0" algn="r" rtl="1">
              <a:lnSpc>
                <a:spcPct val="100000"/>
              </a:lnSpc>
              <a:spcBef>
                <a:spcPts val="0"/>
              </a:spcBef>
              <a:spcAft>
                <a:spcPts val="0"/>
              </a:spcAft>
              <a:buClr>
                <a:srgbClr val="000000"/>
              </a:buClr>
              <a:buSzPts val="2000"/>
              <a:buFont typeface="Arial"/>
              <a:buNone/>
            </a:pPr>
            <a:endParaRPr sz="2800" dirty="0">
              <a:latin typeface="Calibri"/>
              <a:ea typeface="Calibri"/>
              <a:cs typeface="Calibri"/>
              <a:sym typeface="Calibri"/>
            </a:endParaRPr>
          </a:p>
          <a:p>
            <a:pPr marL="0" marR="0" lvl="0" indent="0" algn="r" rtl="1">
              <a:lnSpc>
                <a:spcPct val="100000"/>
              </a:lnSpc>
              <a:spcBef>
                <a:spcPts val="0"/>
              </a:spcBef>
              <a:spcAft>
                <a:spcPts val="0"/>
              </a:spcAft>
              <a:buClr>
                <a:srgbClr val="000000"/>
              </a:buClr>
              <a:buSzPts val="2000"/>
              <a:buFont typeface="Arial"/>
              <a:buNone/>
            </a:pPr>
            <a:r>
              <a:rPr lang="en" sz="2800" b="1" dirty="0">
                <a:latin typeface="Calibri"/>
                <a:cs typeface="Calibri"/>
                <a:sym typeface="Calibri"/>
              </a:rPr>
              <a:t>האקוויפר</a:t>
            </a:r>
            <a:r>
              <a:rPr lang="en" sz="2800" b="1" dirty="0">
                <a:latin typeface="Calibri"/>
                <a:ea typeface="Calibri"/>
                <a:cs typeface="Calibri"/>
                <a:sym typeface="Calibri"/>
              </a:rPr>
              <a:t> מתחדש רק כאשר המים מחלחלים בין הסלעים</a:t>
            </a:r>
            <a:br>
              <a:rPr lang="en" sz="2800" b="1" dirty="0">
                <a:latin typeface="Calibri"/>
                <a:ea typeface="Calibri"/>
                <a:cs typeface="Calibri"/>
                <a:sym typeface="Calibri"/>
              </a:rPr>
            </a:br>
            <a:r>
              <a:rPr lang="en" sz="2800" b="1" dirty="0">
                <a:latin typeface="Calibri"/>
                <a:ea typeface="Calibri"/>
                <a:cs typeface="Calibri"/>
                <a:sym typeface="Calibri"/>
              </a:rPr>
              <a:t>ולתוך שכבת האקוויפר. </a:t>
            </a:r>
            <a:endParaRPr sz="2800" b="1" i="0" u="none" strike="noStrike" cap="none" dirty="0">
              <a:solidFill>
                <a:srgbClr val="000000"/>
              </a:solidFill>
              <a:latin typeface="Calibri"/>
              <a:ea typeface="Calibri"/>
              <a:cs typeface="Calibri"/>
              <a:sym typeface="Calibri"/>
            </a:endParaRPr>
          </a:p>
        </p:txBody>
      </p:sp>
      <p:sp>
        <p:nvSpPr>
          <p:cNvPr id="795" name="Google Shape;795;p94"/>
          <p:cNvSpPr txBox="1"/>
          <p:nvPr/>
        </p:nvSpPr>
        <p:spPr>
          <a:xfrm>
            <a:off x="1696600" y="229600"/>
            <a:ext cx="6515100" cy="393600"/>
          </a:xfrm>
          <a:prstGeom prst="rect">
            <a:avLst/>
          </a:prstGeom>
          <a:noFill/>
          <a:ln>
            <a:noFill/>
          </a:ln>
        </p:spPr>
        <p:txBody>
          <a:bodyPr spcFirstLastPara="1" wrap="square" lIns="91425" tIns="91425" rIns="91425" bIns="91425" anchor="ctr" anchorCtr="0">
            <a:noAutofit/>
          </a:bodyPr>
          <a:lstStyle/>
          <a:p>
            <a:pPr marL="0" marR="0" lvl="0" indent="0" algn="r" rtl="1">
              <a:lnSpc>
                <a:spcPct val="100000"/>
              </a:lnSpc>
              <a:spcBef>
                <a:spcPts val="0"/>
              </a:spcBef>
              <a:spcAft>
                <a:spcPts val="0"/>
              </a:spcAft>
              <a:buNone/>
            </a:pPr>
            <a:r>
              <a:rPr lang="en" sz="3600">
                <a:solidFill>
                  <a:schemeClr val="lt1"/>
                </a:solidFill>
                <a:latin typeface="Calibri"/>
                <a:ea typeface="Calibri"/>
                <a:cs typeface="Calibri"/>
                <a:sym typeface="Calibri"/>
              </a:rPr>
              <a:t>התחדשות האקוויפר</a:t>
            </a:r>
            <a:endParaRPr sz="3600">
              <a:solidFill>
                <a:schemeClr val="lt1"/>
              </a:solidFill>
              <a:latin typeface="Calibri"/>
              <a:ea typeface="Calibri"/>
              <a:cs typeface="Calibri"/>
              <a:sym typeface="Calibri"/>
            </a:endParaRPr>
          </a:p>
        </p:txBody>
      </p:sp>
      <p:sp>
        <p:nvSpPr>
          <p:cNvPr id="796" name="Google Shape;796;p94"/>
          <p:cNvSpPr txBox="1">
            <a:spLocks noGrp="1"/>
          </p:cNvSpPr>
          <p:nvPr>
            <p:ph type="sldNum" idx="12"/>
          </p:nvPr>
        </p:nvSpPr>
        <p:spPr>
          <a:xfrm>
            <a:off x="8593450" y="4873350"/>
            <a:ext cx="406200" cy="2199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 sz="1000">
                <a:solidFill>
                  <a:schemeClr val="lt1"/>
                </a:solidFill>
                <a:latin typeface="Calibri"/>
                <a:ea typeface="Calibri"/>
                <a:cs typeface="Calibri"/>
                <a:sym typeface="Calibri"/>
              </a:rPr>
              <a:t>53</a:t>
            </a:fld>
            <a:endParaRPr sz="1000">
              <a:solidFill>
                <a:schemeClr val="lt1"/>
              </a:solidFill>
              <a:latin typeface="Calibri"/>
              <a:ea typeface="Calibri"/>
              <a:cs typeface="Calibri"/>
              <a:sym typeface="Calibri"/>
            </a:endParaRPr>
          </a:p>
        </p:txBody>
      </p:sp>
      <p:sp>
        <p:nvSpPr>
          <p:cNvPr id="797" name="Google Shape;797;p94"/>
          <p:cNvSpPr txBox="1"/>
          <p:nvPr/>
        </p:nvSpPr>
        <p:spPr>
          <a:xfrm>
            <a:off x="1456750" y="1005875"/>
            <a:ext cx="1781100" cy="441900"/>
          </a:xfrm>
          <a:prstGeom prst="rect">
            <a:avLst/>
          </a:prstGeom>
          <a:solidFill>
            <a:schemeClr val="lt1"/>
          </a:solid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sz="2800" b="1">
                <a:latin typeface="Calibri"/>
                <a:ea typeface="Calibri"/>
                <a:cs typeface="Calibri"/>
                <a:sym typeface="Calibri"/>
              </a:rPr>
              <a:t>  אקוויפר</a:t>
            </a:r>
            <a:endParaRPr sz="2800" b="1">
              <a:latin typeface="Calibri"/>
              <a:ea typeface="Calibri"/>
              <a:cs typeface="Calibri"/>
              <a:sym typeface="Calibri"/>
            </a:endParaRPr>
          </a:p>
        </p:txBody>
      </p:sp>
      <p:grpSp>
        <p:nvGrpSpPr>
          <p:cNvPr id="798" name="Google Shape;798;p94"/>
          <p:cNvGrpSpPr/>
          <p:nvPr/>
        </p:nvGrpSpPr>
        <p:grpSpPr>
          <a:xfrm>
            <a:off x="2791335" y="1510400"/>
            <a:ext cx="684125" cy="779905"/>
            <a:chOff x="7247635" y="2766159"/>
            <a:chExt cx="401364" cy="421844"/>
          </a:xfrm>
        </p:grpSpPr>
        <p:sp>
          <p:nvSpPr>
            <p:cNvPr id="799" name="Google Shape;799;p94"/>
            <p:cNvSpPr/>
            <p:nvPr/>
          </p:nvSpPr>
          <p:spPr>
            <a:xfrm rot="669875">
              <a:off x="7264105" y="2799877"/>
              <a:ext cx="368426" cy="206073"/>
            </a:xfrm>
            <a:custGeom>
              <a:avLst/>
              <a:gdLst/>
              <a:ahLst/>
              <a:cxnLst/>
              <a:rect l="l" t="t" r="r" b="b"/>
              <a:pathLst>
                <a:path w="14893" h="8112" extrusionOk="0">
                  <a:moveTo>
                    <a:pt x="8843" y="3391"/>
                  </a:moveTo>
                  <a:cubicBezTo>
                    <a:pt x="9508" y="3391"/>
                    <a:pt x="10106" y="3790"/>
                    <a:pt x="10305" y="4389"/>
                  </a:cubicBezTo>
                  <a:cubicBezTo>
                    <a:pt x="11103" y="4655"/>
                    <a:pt x="11635" y="5386"/>
                    <a:pt x="11635" y="6250"/>
                  </a:cubicBezTo>
                  <a:lnTo>
                    <a:pt x="10771" y="6250"/>
                  </a:lnTo>
                  <a:cubicBezTo>
                    <a:pt x="10771" y="5718"/>
                    <a:pt x="10372" y="5253"/>
                    <a:pt x="9840" y="5186"/>
                  </a:cubicBezTo>
                  <a:lnTo>
                    <a:pt x="9508" y="5120"/>
                  </a:lnTo>
                  <a:lnTo>
                    <a:pt x="9508" y="4787"/>
                  </a:lnTo>
                  <a:cubicBezTo>
                    <a:pt x="9441" y="4455"/>
                    <a:pt x="9175" y="4256"/>
                    <a:pt x="8843" y="4256"/>
                  </a:cubicBezTo>
                  <a:lnTo>
                    <a:pt x="8843" y="3391"/>
                  </a:lnTo>
                  <a:close/>
                  <a:moveTo>
                    <a:pt x="7314" y="1"/>
                  </a:moveTo>
                  <a:cubicBezTo>
                    <a:pt x="5918" y="1"/>
                    <a:pt x="4787" y="998"/>
                    <a:pt x="4388" y="2261"/>
                  </a:cubicBezTo>
                  <a:cubicBezTo>
                    <a:pt x="4189" y="2128"/>
                    <a:pt x="3923" y="2128"/>
                    <a:pt x="3657" y="2128"/>
                  </a:cubicBezTo>
                  <a:cubicBezTo>
                    <a:pt x="2527" y="2128"/>
                    <a:pt x="1596" y="3059"/>
                    <a:pt x="1596" y="4256"/>
                  </a:cubicBezTo>
                  <a:cubicBezTo>
                    <a:pt x="1596" y="4389"/>
                    <a:pt x="1596" y="4588"/>
                    <a:pt x="1663" y="4721"/>
                  </a:cubicBezTo>
                  <a:cubicBezTo>
                    <a:pt x="732" y="4787"/>
                    <a:pt x="0" y="5585"/>
                    <a:pt x="67" y="6516"/>
                  </a:cubicBezTo>
                  <a:cubicBezTo>
                    <a:pt x="133" y="7380"/>
                    <a:pt x="865" y="8112"/>
                    <a:pt x="1795" y="8112"/>
                  </a:cubicBezTo>
                  <a:lnTo>
                    <a:pt x="13430" y="8112"/>
                  </a:lnTo>
                  <a:cubicBezTo>
                    <a:pt x="14228" y="8112"/>
                    <a:pt x="14893" y="7447"/>
                    <a:pt x="14893" y="6649"/>
                  </a:cubicBezTo>
                  <a:cubicBezTo>
                    <a:pt x="14893" y="5851"/>
                    <a:pt x="14228" y="5253"/>
                    <a:pt x="13497" y="5186"/>
                  </a:cubicBezTo>
                  <a:lnTo>
                    <a:pt x="13497" y="5053"/>
                  </a:lnTo>
                  <a:cubicBezTo>
                    <a:pt x="13497" y="3923"/>
                    <a:pt x="12632" y="3059"/>
                    <a:pt x="11569" y="2926"/>
                  </a:cubicBezTo>
                  <a:cubicBezTo>
                    <a:pt x="11502" y="2128"/>
                    <a:pt x="10837" y="1530"/>
                    <a:pt x="10040" y="1530"/>
                  </a:cubicBezTo>
                  <a:lnTo>
                    <a:pt x="9973" y="1530"/>
                  </a:lnTo>
                  <a:cubicBezTo>
                    <a:pt x="9441" y="599"/>
                    <a:pt x="8444" y="1"/>
                    <a:pt x="7314" y="1"/>
                  </a:cubicBezTo>
                  <a:close/>
                </a:path>
              </a:pathLst>
            </a:cu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0" name="Google Shape;800;p94"/>
            <p:cNvSpPr/>
            <p:nvPr/>
          </p:nvSpPr>
          <p:spPr>
            <a:xfrm rot="669875">
              <a:off x="7389286" y="3034132"/>
              <a:ext cx="21423" cy="55761"/>
            </a:xfrm>
            <a:custGeom>
              <a:avLst/>
              <a:gdLst/>
              <a:ahLst/>
              <a:cxnLst/>
              <a:rect l="l" t="t" r="r" b="b"/>
              <a:pathLst>
                <a:path w="866" h="2195" extrusionOk="0">
                  <a:moveTo>
                    <a:pt x="1" y="1"/>
                  </a:moveTo>
                  <a:lnTo>
                    <a:pt x="1"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1" name="Google Shape;801;p94"/>
            <p:cNvSpPr/>
            <p:nvPr/>
          </p:nvSpPr>
          <p:spPr>
            <a:xfrm rot="669875">
              <a:off x="7431250" y="3042412"/>
              <a:ext cx="21399" cy="55761"/>
            </a:xfrm>
            <a:custGeom>
              <a:avLst/>
              <a:gdLst/>
              <a:ahLst/>
              <a:cxnLst/>
              <a:rect l="l" t="t" r="r" b="b"/>
              <a:pathLst>
                <a:path w="865" h="2195" extrusionOk="0">
                  <a:moveTo>
                    <a:pt x="0" y="1"/>
                  </a:moveTo>
                  <a:lnTo>
                    <a:pt x="0"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2" name="Google Shape;802;p94"/>
            <p:cNvSpPr/>
            <p:nvPr/>
          </p:nvSpPr>
          <p:spPr>
            <a:xfrm rot="669875">
              <a:off x="7473189" y="3050691"/>
              <a:ext cx="21423" cy="55761"/>
            </a:xfrm>
            <a:custGeom>
              <a:avLst/>
              <a:gdLst/>
              <a:ahLst/>
              <a:cxnLst/>
              <a:rect l="l" t="t" r="r" b="b"/>
              <a:pathLst>
                <a:path w="866" h="2195" extrusionOk="0">
                  <a:moveTo>
                    <a:pt x="1" y="1"/>
                  </a:moveTo>
                  <a:lnTo>
                    <a:pt x="1"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3" name="Google Shape;803;p94"/>
            <p:cNvSpPr/>
            <p:nvPr/>
          </p:nvSpPr>
          <p:spPr>
            <a:xfrm rot="669875">
              <a:off x="7515153" y="3058970"/>
              <a:ext cx="21399" cy="55761"/>
            </a:xfrm>
            <a:custGeom>
              <a:avLst/>
              <a:gdLst/>
              <a:ahLst/>
              <a:cxnLst/>
              <a:rect l="l" t="t" r="r" b="b"/>
              <a:pathLst>
                <a:path w="865" h="2195" extrusionOk="0">
                  <a:moveTo>
                    <a:pt x="1" y="1"/>
                  </a:moveTo>
                  <a:lnTo>
                    <a:pt x="1"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4" name="Google Shape;804;p94"/>
            <p:cNvSpPr/>
            <p:nvPr/>
          </p:nvSpPr>
          <p:spPr>
            <a:xfrm rot="669875">
              <a:off x="7263420" y="3009292"/>
              <a:ext cx="21423" cy="55761"/>
            </a:xfrm>
            <a:custGeom>
              <a:avLst/>
              <a:gdLst/>
              <a:ahLst/>
              <a:cxnLst/>
              <a:rect l="l" t="t" r="r" b="b"/>
              <a:pathLst>
                <a:path w="866" h="2195" extrusionOk="0">
                  <a:moveTo>
                    <a:pt x="1" y="1"/>
                  </a:moveTo>
                  <a:lnTo>
                    <a:pt x="1"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5" name="Google Shape;805;p94"/>
            <p:cNvSpPr/>
            <p:nvPr/>
          </p:nvSpPr>
          <p:spPr>
            <a:xfrm rot="669875">
              <a:off x="7305383" y="3017571"/>
              <a:ext cx="21399" cy="55761"/>
            </a:xfrm>
            <a:custGeom>
              <a:avLst/>
              <a:gdLst/>
              <a:ahLst/>
              <a:cxnLst/>
              <a:rect l="l" t="t" r="r" b="b"/>
              <a:pathLst>
                <a:path w="865" h="2195" extrusionOk="0">
                  <a:moveTo>
                    <a:pt x="1" y="1"/>
                  </a:moveTo>
                  <a:lnTo>
                    <a:pt x="1"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6" name="Google Shape;806;p94"/>
            <p:cNvSpPr/>
            <p:nvPr/>
          </p:nvSpPr>
          <p:spPr>
            <a:xfrm rot="669875">
              <a:off x="7347347" y="3025853"/>
              <a:ext cx="21399" cy="55761"/>
            </a:xfrm>
            <a:custGeom>
              <a:avLst/>
              <a:gdLst/>
              <a:ahLst/>
              <a:cxnLst/>
              <a:rect l="l" t="t" r="r" b="b"/>
              <a:pathLst>
                <a:path w="865" h="2195" extrusionOk="0">
                  <a:moveTo>
                    <a:pt x="0" y="1"/>
                  </a:moveTo>
                  <a:lnTo>
                    <a:pt x="0" y="2195"/>
                  </a:lnTo>
                  <a:lnTo>
                    <a:pt x="864" y="2195"/>
                  </a:lnTo>
                  <a:lnTo>
                    <a:pt x="864"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7" name="Google Shape;807;p94"/>
            <p:cNvSpPr/>
            <p:nvPr/>
          </p:nvSpPr>
          <p:spPr>
            <a:xfrm rot="669875">
              <a:off x="7387077" y="3112479"/>
              <a:ext cx="21399" cy="57437"/>
            </a:xfrm>
            <a:custGeom>
              <a:avLst/>
              <a:gdLst/>
              <a:ahLst/>
              <a:cxnLst/>
              <a:rect l="l" t="t" r="r" b="b"/>
              <a:pathLst>
                <a:path w="865" h="2261" extrusionOk="0">
                  <a:moveTo>
                    <a:pt x="0" y="0"/>
                  </a:moveTo>
                  <a:lnTo>
                    <a:pt x="0" y="2261"/>
                  </a:lnTo>
                  <a:lnTo>
                    <a:pt x="864" y="2261"/>
                  </a:lnTo>
                  <a:lnTo>
                    <a:pt x="864"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8" name="Google Shape;808;p94"/>
            <p:cNvSpPr/>
            <p:nvPr/>
          </p:nvSpPr>
          <p:spPr>
            <a:xfrm rot="669875">
              <a:off x="7429017" y="3120756"/>
              <a:ext cx="21399" cy="57437"/>
            </a:xfrm>
            <a:custGeom>
              <a:avLst/>
              <a:gdLst/>
              <a:ahLst/>
              <a:cxnLst/>
              <a:rect l="l" t="t" r="r" b="b"/>
              <a:pathLst>
                <a:path w="865" h="2261" extrusionOk="0">
                  <a:moveTo>
                    <a:pt x="1" y="0"/>
                  </a:moveTo>
                  <a:lnTo>
                    <a:pt x="1" y="2261"/>
                  </a:lnTo>
                  <a:lnTo>
                    <a:pt x="865" y="2261"/>
                  </a:lnTo>
                  <a:lnTo>
                    <a:pt x="865"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9" name="Google Shape;809;p94"/>
            <p:cNvSpPr/>
            <p:nvPr/>
          </p:nvSpPr>
          <p:spPr>
            <a:xfrm rot="669875">
              <a:off x="7470980" y="3129038"/>
              <a:ext cx="21399" cy="57437"/>
            </a:xfrm>
            <a:custGeom>
              <a:avLst/>
              <a:gdLst/>
              <a:ahLst/>
              <a:cxnLst/>
              <a:rect l="l" t="t" r="r" b="b"/>
              <a:pathLst>
                <a:path w="865" h="2261" extrusionOk="0">
                  <a:moveTo>
                    <a:pt x="0" y="0"/>
                  </a:moveTo>
                  <a:lnTo>
                    <a:pt x="0" y="2261"/>
                  </a:lnTo>
                  <a:lnTo>
                    <a:pt x="865" y="2261"/>
                  </a:lnTo>
                  <a:lnTo>
                    <a:pt x="865"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0" name="Google Shape;810;p94"/>
            <p:cNvSpPr/>
            <p:nvPr/>
          </p:nvSpPr>
          <p:spPr>
            <a:xfrm rot="669875">
              <a:off x="7261211" y="3087638"/>
              <a:ext cx="21399" cy="57437"/>
            </a:xfrm>
            <a:custGeom>
              <a:avLst/>
              <a:gdLst/>
              <a:ahLst/>
              <a:cxnLst/>
              <a:rect l="l" t="t" r="r" b="b"/>
              <a:pathLst>
                <a:path w="865" h="2261" extrusionOk="0">
                  <a:moveTo>
                    <a:pt x="0" y="0"/>
                  </a:moveTo>
                  <a:lnTo>
                    <a:pt x="0" y="2261"/>
                  </a:lnTo>
                  <a:lnTo>
                    <a:pt x="865" y="2261"/>
                  </a:lnTo>
                  <a:lnTo>
                    <a:pt x="865"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1" name="Google Shape;811;p94"/>
            <p:cNvSpPr/>
            <p:nvPr/>
          </p:nvSpPr>
          <p:spPr>
            <a:xfrm rot="669875">
              <a:off x="7303150" y="3095918"/>
              <a:ext cx="21423" cy="57437"/>
            </a:xfrm>
            <a:custGeom>
              <a:avLst/>
              <a:gdLst/>
              <a:ahLst/>
              <a:cxnLst/>
              <a:rect l="l" t="t" r="r" b="b"/>
              <a:pathLst>
                <a:path w="866" h="2261" extrusionOk="0">
                  <a:moveTo>
                    <a:pt x="1" y="0"/>
                  </a:moveTo>
                  <a:lnTo>
                    <a:pt x="1" y="2261"/>
                  </a:lnTo>
                  <a:lnTo>
                    <a:pt x="865" y="2261"/>
                  </a:lnTo>
                  <a:lnTo>
                    <a:pt x="865"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2" name="Google Shape;812;p94"/>
            <p:cNvSpPr/>
            <p:nvPr/>
          </p:nvSpPr>
          <p:spPr>
            <a:xfrm rot="669875">
              <a:off x="7345114" y="3104197"/>
              <a:ext cx="21399" cy="57437"/>
            </a:xfrm>
            <a:custGeom>
              <a:avLst/>
              <a:gdLst/>
              <a:ahLst/>
              <a:cxnLst/>
              <a:rect l="l" t="t" r="r" b="b"/>
              <a:pathLst>
                <a:path w="865" h="2261" extrusionOk="0">
                  <a:moveTo>
                    <a:pt x="0" y="0"/>
                  </a:moveTo>
                  <a:lnTo>
                    <a:pt x="0" y="2261"/>
                  </a:lnTo>
                  <a:lnTo>
                    <a:pt x="865" y="2261"/>
                  </a:lnTo>
                  <a:lnTo>
                    <a:pt x="865"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13" name="Google Shape;813;p94"/>
          <p:cNvGrpSpPr/>
          <p:nvPr/>
        </p:nvGrpSpPr>
        <p:grpSpPr>
          <a:xfrm>
            <a:off x="3475448" y="1447775"/>
            <a:ext cx="684125" cy="779905"/>
            <a:chOff x="7247635" y="2766159"/>
            <a:chExt cx="401364" cy="421844"/>
          </a:xfrm>
        </p:grpSpPr>
        <p:sp>
          <p:nvSpPr>
            <p:cNvPr id="814" name="Google Shape;814;p94"/>
            <p:cNvSpPr/>
            <p:nvPr/>
          </p:nvSpPr>
          <p:spPr>
            <a:xfrm rot="669875">
              <a:off x="7264105" y="2799877"/>
              <a:ext cx="368426" cy="206073"/>
            </a:xfrm>
            <a:custGeom>
              <a:avLst/>
              <a:gdLst/>
              <a:ahLst/>
              <a:cxnLst/>
              <a:rect l="l" t="t" r="r" b="b"/>
              <a:pathLst>
                <a:path w="14893" h="8112" extrusionOk="0">
                  <a:moveTo>
                    <a:pt x="8843" y="3391"/>
                  </a:moveTo>
                  <a:cubicBezTo>
                    <a:pt x="9508" y="3391"/>
                    <a:pt x="10106" y="3790"/>
                    <a:pt x="10305" y="4389"/>
                  </a:cubicBezTo>
                  <a:cubicBezTo>
                    <a:pt x="11103" y="4655"/>
                    <a:pt x="11635" y="5386"/>
                    <a:pt x="11635" y="6250"/>
                  </a:cubicBezTo>
                  <a:lnTo>
                    <a:pt x="10771" y="6250"/>
                  </a:lnTo>
                  <a:cubicBezTo>
                    <a:pt x="10771" y="5718"/>
                    <a:pt x="10372" y="5253"/>
                    <a:pt x="9840" y="5186"/>
                  </a:cubicBezTo>
                  <a:lnTo>
                    <a:pt x="9508" y="5120"/>
                  </a:lnTo>
                  <a:lnTo>
                    <a:pt x="9508" y="4787"/>
                  </a:lnTo>
                  <a:cubicBezTo>
                    <a:pt x="9441" y="4455"/>
                    <a:pt x="9175" y="4256"/>
                    <a:pt x="8843" y="4256"/>
                  </a:cubicBezTo>
                  <a:lnTo>
                    <a:pt x="8843" y="3391"/>
                  </a:lnTo>
                  <a:close/>
                  <a:moveTo>
                    <a:pt x="7314" y="1"/>
                  </a:moveTo>
                  <a:cubicBezTo>
                    <a:pt x="5918" y="1"/>
                    <a:pt x="4787" y="998"/>
                    <a:pt x="4388" y="2261"/>
                  </a:cubicBezTo>
                  <a:cubicBezTo>
                    <a:pt x="4189" y="2128"/>
                    <a:pt x="3923" y="2128"/>
                    <a:pt x="3657" y="2128"/>
                  </a:cubicBezTo>
                  <a:cubicBezTo>
                    <a:pt x="2527" y="2128"/>
                    <a:pt x="1596" y="3059"/>
                    <a:pt x="1596" y="4256"/>
                  </a:cubicBezTo>
                  <a:cubicBezTo>
                    <a:pt x="1596" y="4389"/>
                    <a:pt x="1596" y="4588"/>
                    <a:pt x="1663" y="4721"/>
                  </a:cubicBezTo>
                  <a:cubicBezTo>
                    <a:pt x="732" y="4787"/>
                    <a:pt x="0" y="5585"/>
                    <a:pt x="67" y="6516"/>
                  </a:cubicBezTo>
                  <a:cubicBezTo>
                    <a:pt x="133" y="7380"/>
                    <a:pt x="865" y="8112"/>
                    <a:pt x="1795" y="8112"/>
                  </a:cubicBezTo>
                  <a:lnTo>
                    <a:pt x="13430" y="8112"/>
                  </a:lnTo>
                  <a:cubicBezTo>
                    <a:pt x="14228" y="8112"/>
                    <a:pt x="14893" y="7447"/>
                    <a:pt x="14893" y="6649"/>
                  </a:cubicBezTo>
                  <a:cubicBezTo>
                    <a:pt x="14893" y="5851"/>
                    <a:pt x="14228" y="5253"/>
                    <a:pt x="13497" y="5186"/>
                  </a:cubicBezTo>
                  <a:lnTo>
                    <a:pt x="13497" y="5053"/>
                  </a:lnTo>
                  <a:cubicBezTo>
                    <a:pt x="13497" y="3923"/>
                    <a:pt x="12632" y="3059"/>
                    <a:pt x="11569" y="2926"/>
                  </a:cubicBezTo>
                  <a:cubicBezTo>
                    <a:pt x="11502" y="2128"/>
                    <a:pt x="10837" y="1530"/>
                    <a:pt x="10040" y="1530"/>
                  </a:cubicBezTo>
                  <a:lnTo>
                    <a:pt x="9973" y="1530"/>
                  </a:lnTo>
                  <a:cubicBezTo>
                    <a:pt x="9441" y="599"/>
                    <a:pt x="8444" y="1"/>
                    <a:pt x="7314" y="1"/>
                  </a:cubicBezTo>
                  <a:close/>
                </a:path>
              </a:pathLst>
            </a:cu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5" name="Google Shape;815;p94"/>
            <p:cNvSpPr/>
            <p:nvPr/>
          </p:nvSpPr>
          <p:spPr>
            <a:xfrm rot="669875">
              <a:off x="7389286" y="3034132"/>
              <a:ext cx="21423" cy="55761"/>
            </a:xfrm>
            <a:custGeom>
              <a:avLst/>
              <a:gdLst/>
              <a:ahLst/>
              <a:cxnLst/>
              <a:rect l="l" t="t" r="r" b="b"/>
              <a:pathLst>
                <a:path w="866" h="2195" extrusionOk="0">
                  <a:moveTo>
                    <a:pt x="1" y="1"/>
                  </a:moveTo>
                  <a:lnTo>
                    <a:pt x="1"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6" name="Google Shape;816;p94"/>
            <p:cNvSpPr/>
            <p:nvPr/>
          </p:nvSpPr>
          <p:spPr>
            <a:xfrm rot="669875">
              <a:off x="7431250" y="3042412"/>
              <a:ext cx="21399" cy="55761"/>
            </a:xfrm>
            <a:custGeom>
              <a:avLst/>
              <a:gdLst/>
              <a:ahLst/>
              <a:cxnLst/>
              <a:rect l="l" t="t" r="r" b="b"/>
              <a:pathLst>
                <a:path w="865" h="2195" extrusionOk="0">
                  <a:moveTo>
                    <a:pt x="0" y="1"/>
                  </a:moveTo>
                  <a:lnTo>
                    <a:pt x="0"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7" name="Google Shape;817;p94"/>
            <p:cNvSpPr/>
            <p:nvPr/>
          </p:nvSpPr>
          <p:spPr>
            <a:xfrm rot="669875">
              <a:off x="7473189" y="3050691"/>
              <a:ext cx="21423" cy="55761"/>
            </a:xfrm>
            <a:custGeom>
              <a:avLst/>
              <a:gdLst/>
              <a:ahLst/>
              <a:cxnLst/>
              <a:rect l="l" t="t" r="r" b="b"/>
              <a:pathLst>
                <a:path w="866" h="2195" extrusionOk="0">
                  <a:moveTo>
                    <a:pt x="1" y="1"/>
                  </a:moveTo>
                  <a:lnTo>
                    <a:pt x="1"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8" name="Google Shape;818;p94"/>
            <p:cNvSpPr/>
            <p:nvPr/>
          </p:nvSpPr>
          <p:spPr>
            <a:xfrm rot="669875">
              <a:off x="7515153" y="3058970"/>
              <a:ext cx="21399" cy="55761"/>
            </a:xfrm>
            <a:custGeom>
              <a:avLst/>
              <a:gdLst/>
              <a:ahLst/>
              <a:cxnLst/>
              <a:rect l="l" t="t" r="r" b="b"/>
              <a:pathLst>
                <a:path w="865" h="2195" extrusionOk="0">
                  <a:moveTo>
                    <a:pt x="1" y="1"/>
                  </a:moveTo>
                  <a:lnTo>
                    <a:pt x="1"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9" name="Google Shape;819;p94"/>
            <p:cNvSpPr/>
            <p:nvPr/>
          </p:nvSpPr>
          <p:spPr>
            <a:xfrm rot="669875">
              <a:off x="7263420" y="3009292"/>
              <a:ext cx="21423" cy="55761"/>
            </a:xfrm>
            <a:custGeom>
              <a:avLst/>
              <a:gdLst/>
              <a:ahLst/>
              <a:cxnLst/>
              <a:rect l="l" t="t" r="r" b="b"/>
              <a:pathLst>
                <a:path w="866" h="2195" extrusionOk="0">
                  <a:moveTo>
                    <a:pt x="1" y="1"/>
                  </a:moveTo>
                  <a:lnTo>
                    <a:pt x="1"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0" name="Google Shape;820;p94"/>
            <p:cNvSpPr/>
            <p:nvPr/>
          </p:nvSpPr>
          <p:spPr>
            <a:xfrm rot="669875">
              <a:off x="7305383" y="3017571"/>
              <a:ext cx="21399" cy="55761"/>
            </a:xfrm>
            <a:custGeom>
              <a:avLst/>
              <a:gdLst/>
              <a:ahLst/>
              <a:cxnLst/>
              <a:rect l="l" t="t" r="r" b="b"/>
              <a:pathLst>
                <a:path w="865" h="2195" extrusionOk="0">
                  <a:moveTo>
                    <a:pt x="1" y="1"/>
                  </a:moveTo>
                  <a:lnTo>
                    <a:pt x="1"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1" name="Google Shape;821;p94"/>
            <p:cNvSpPr/>
            <p:nvPr/>
          </p:nvSpPr>
          <p:spPr>
            <a:xfrm rot="669875">
              <a:off x="7347347" y="3025853"/>
              <a:ext cx="21399" cy="55761"/>
            </a:xfrm>
            <a:custGeom>
              <a:avLst/>
              <a:gdLst/>
              <a:ahLst/>
              <a:cxnLst/>
              <a:rect l="l" t="t" r="r" b="b"/>
              <a:pathLst>
                <a:path w="865" h="2195" extrusionOk="0">
                  <a:moveTo>
                    <a:pt x="0" y="1"/>
                  </a:moveTo>
                  <a:lnTo>
                    <a:pt x="0" y="2195"/>
                  </a:lnTo>
                  <a:lnTo>
                    <a:pt x="864" y="2195"/>
                  </a:lnTo>
                  <a:lnTo>
                    <a:pt x="864"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2" name="Google Shape;822;p94"/>
            <p:cNvSpPr/>
            <p:nvPr/>
          </p:nvSpPr>
          <p:spPr>
            <a:xfrm rot="669875">
              <a:off x="7387077" y="3112479"/>
              <a:ext cx="21399" cy="57437"/>
            </a:xfrm>
            <a:custGeom>
              <a:avLst/>
              <a:gdLst/>
              <a:ahLst/>
              <a:cxnLst/>
              <a:rect l="l" t="t" r="r" b="b"/>
              <a:pathLst>
                <a:path w="865" h="2261" extrusionOk="0">
                  <a:moveTo>
                    <a:pt x="0" y="0"/>
                  </a:moveTo>
                  <a:lnTo>
                    <a:pt x="0" y="2261"/>
                  </a:lnTo>
                  <a:lnTo>
                    <a:pt x="864" y="2261"/>
                  </a:lnTo>
                  <a:lnTo>
                    <a:pt x="864"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3" name="Google Shape;823;p94"/>
            <p:cNvSpPr/>
            <p:nvPr/>
          </p:nvSpPr>
          <p:spPr>
            <a:xfrm rot="669875">
              <a:off x="7429017" y="3120756"/>
              <a:ext cx="21399" cy="57437"/>
            </a:xfrm>
            <a:custGeom>
              <a:avLst/>
              <a:gdLst/>
              <a:ahLst/>
              <a:cxnLst/>
              <a:rect l="l" t="t" r="r" b="b"/>
              <a:pathLst>
                <a:path w="865" h="2261" extrusionOk="0">
                  <a:moveTo>
                    <a:pt x="1" y="0"/>
                  </a:moveTo>
                  <a:lnTo>
                    <a:pt x="1" y="2261"/>
                  </a:lnTo>
                  <a:lnTo>
                    <a:pt x="865" y="2261"/>
                  </a:lnTo>
                  <a:lnTo>
                    <a:pt x="865"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4" name="Google Shape;824;p94"/>
            <p:cNvSpPr/>
            <p:nvPr/>
          </p:nvSpPr>
          <p:spPr>
            <a:xfrm rot="669875">
              <a:off x="7470980" y="3129038"/>
              <a:ext cx="21399" cy="57437"/>
            </a:xfrm>
            <a:custGeom>
              <a:avLst/>
              <a:gdLst/>
              <a:ahLst/>
              <a:cxnLst/>
              <a:rect l="l" t="t" r="r" b="b"/>
              <a:pathLst>
                <a:path w="865" h="2261" extrusionOk="0">
                  <a:moveTo>
                    <a:pt x="0" y="0"/>
                  </a:moveTo>
                  <a:lnTo>
                    <a:pt x="0" y="2261"/>
                  </a:lnTo>
                  <a:lnTo>
                    <a:pt x="865" y="2261"/>
                  </a:lnTo>
                  <a:lnTo>
                    <a:pt x="865"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5" name="Google Shape;825;p94"/>
            <p:cNvSpPr/>
            <p:nvPr/>
          </p:nvSpPr>
          <p:spPr>
            <a:xfrm rot="669875">
              <a:off x="7261211" y="3087638"/>
              <a:ext cx="21399" cy="57437"/>
            </a:xfrm>
            <a:custGeom>
              <a:avLst/>
              <a:gdLst/>
              <a:ahLst/>
              <a:cxnLst/>
              <a:rect l="l" t="t" r="r" b="b"/>
              <a:pathLst>
                <a:path w="865" h="2261" extrusionOk="0">
                  <a:moveTo>
                    <a:pt x="0" y="0"/>
                  </a:moveTo>
                  <a:lnTo>
                    <a:pt x="0" y="2261"/>
                  </a:lnTo>
                  <a:lnTo>
                    <a:pt x="865" y="2261"/>
                  </a:lnTo>
                  <a:lnTo>
                    <a:pt x="865"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6" name="Google Shape;826;p94"/>
            <p:cNvSpPr/>
            <p:nvPr/>
          </p:nvSpPr>
          <p:spPr>
            <a:xfrm rot="669875">
              <a:off x="7303150" y="3095918"/>
              <a:ext cx="21423" cy="57437"/>
            </a:xfrm>
            <a:custGeom>
              <a:avLst/>
              <a:gdLst/>
              <a:ahLst/>
              <a:cxnLst/>
              <a:rect l="l" t="t" r="r" b="b"/>
              <a:pathLst>
                <a:path w="866" h="2261" extrusionOk="0">
                  <a:moveTo>
                    <a:pt x="1" y="0"/>
                  </a:moveTo>
                  <a:lnTo>
                    <a:pt x="1" y="2261"/>
                  </a:lnTo>
                  <a:lnTo>
                    <a:pt x="865" y="2261"/>
                  </a:lnTo>
                  <a:lnTo>
                    <a:pt x="865"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7" name="Google Shape;827;p94"/>
            <p:cNvSpPr/>
            <p:nvPr/>
          </p:nvSpPr>
          <p:spPr>
            <a:xfrm rot="669875">
              <a:off x="7345114" y="3104197"/>
              <a:ext cx="21399" cy="57437"/>
            </a:xfrm>
            <a:custGeom>
              <a:avLst/>
              <a:gdLst/>
              <a:ahLst/>
              <a:cxnLst/>
              <a:rect l="l" t="t" r="r" b="b"/>
              <a:pathLst>
                <a:path w="865" h="2261" extrusionOk="0">
                  <a:moveTo>
                    <a:pt x="0" y="0"/>
                  </a:moveTo>
                  <a:lnTo>
                    <a:pt x="0" y="2261"/>
                  </a:lnTo>
                  <a:lnTo>
                    <a:pt x="865" y="2261"/>
                  </a:lnTo>
                  <a:lnTo>
                    <a:pt x="865"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28" name="Google Shape;828;p94"/>
          <p:cNvSpPr txBox="1">
            <a:spLocks noGrp="1"/>
          </p:cNvSpPr>
          <p:nvPr>
            <p:ph type="ctrTitle"/>
          </p:nvPr>
        </p:nvSpPr>
        <p:spPr>
          <a:xfrm>
            <a:off x="85934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2.4</a:t>
            </a:r>
            <a:endParaRPr sz="1200" b="1"/>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832"/>
        <p:cNvGrpSpPr/>
        <p:nvPr/>
      </p:nvGrpSpPr>
      <p:grpSpPr>
        <a:xfrm>
          <a:off x="0" y="0"/>
          <a:ext cx="0" cy="0"/>
          <a:chOff x="0" y="0"/>
          <a:chExt cx="0" cy="0"/>
        </a:xfrm>
      </p:grpSpPr>
      <p:sp>
        <p:nvSpPr>
          <p:cNvPr id="833" name="Google Shape;833;p95"/>
          <p:cNvSpPr txBox="1"/>
          <p:nvPr/>
        </p:nvSpPr>
        <p:spPr>
          <a:xfrm>
            <a:off x="81075" y="1422600"/>
            <a:ext cx="2443500" cy="23397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2000"/>
              <a:buFont typeface="Arial"/>
              <a:buNone/>
            </a:pPr>
            <a:r>
              <a:rPr lang="en" sz="2800" i="0" u="none" strike="noStrike" cap="none">
                <a:solidFill>
                  <a:srgbClr val="000000"/>
                </a:solidFill>
                <a:latin typeface="Calibri"/>
                <a:ea typeface="Calibri"/>
                <a:cs typeface="Calibri"/>
                <a:sym typeface="Calibri"/>
              </a:rPr>
              <a:t>אנחנו חופרים בארות כדי להביא את מי התהום </a:t>
            </a:r>
            <a:br>
              <a:rPr lang="en" sz="2800" i="0" u="none" strike="noStrike" cap="none">
                <a:solidFill>
                  <a:srgbClr val="000000"/>
                </a:solidFill>
                <a:latin typeface="Calibri"/>
                <a:ea typeface="Calibri"/>
                <a:cs typeface="Calibri"/>
                <a:sym typeface="Calibri"/>
              </a:rPr>
            </a:br>
            <a:r>
              <a:rPr lang="en" sz="2800" i="0" u="none" strike="noStrike" cap="none">
                <a:solidFill>
                  <a:srgbClr val="000000"/>
                </a:solidFill>
                <a:latin typeface="Calibri"/>
                <a:ea typeface="Calibri"/>
                <a:cs typeface="Calibri"/>
                <a:sym typeface="Calibri"/>
              </a:rPr>
              <a:t>אל פני השטח, לשימושנו.</a:t>
            </a:r>
            <a:endParaRPr sz="2800" i="0" u="none" strike="noStrike" cap="none">
              <a:solidFill>
                <a:srgbClr val="000000"/>
              </a:solidFill>
              <a:latin typeface="Calibri"/>
              <a:ea typeface="Calibri"/>
              <a:cs typeface="Calibri"/>
              <a:sym typeface="Calibri"/>
            </a:endParaRPr>
          </a:p>
        </p:txBody>
      </p:sp>
      <p:pic>
        <p:nvPicPr>
          <p:cNvPr id="834" name="Google Shape;834;p9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994552" y="1151962"/>
            <a:ext cx="4337273" cy="3711974"/>
          </a:xfrm>
          <a:prstGeom prst="rect">
            <a:avLst/>
          </a:prstGeom>
          <a:noFill/>
          <a:ln>
            <a:noFill/>
          </a:ln>
        </p:spPr>
      </p:pic>
      <p:sp>
        <p:nvSpPr>
          <p:cNvPr id="835" name="Google Shape;835;p95"/>
          <p:cNvSpPr/>
          <p:nvPr/>
        </p:nvSpPr>
        <p:spPr>
          <a:xfrm>
            <a:off x="6645925" y="982900"/>
            <a:ext cx="1482900" cy="5271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6" name="Google Shape;836;p95"/>
          <p:cNvSpPr/>
          <p:nvPr/>
        </p:nvSpPr>
        <p:spPr>
          <a:xfrm>
            <a:off x="7565300" y="1341975"/>
            <a:ext cx="593400" cy="3060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7" name="Google Shape;837;p95"/>
          <p:cNvSpPr/>
          <p:nvPr/>
        </p:nvSpPr>
        <p:spPr>
          <a:xfrm>
            <a:off x="7368850" y="1490575"/>
            <a:ext cx="196500" cy="1128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838" name="Google Shape;838;p95"/>
          <p:cNvCxnSpPr>
            <a:stCxn id="833" idx="3"/>
          </p:cNvCxnSpPr>
          <p:nvPr/>
        </p:nvCxnSpPr>
        <p:spPr>
          <a:xfrm>
            <a:off x="2524575" y="2592450"/>
            <a:ext cx="3335400" cy="604200"/>
          </a:xfrm>
          <a:prstGeom prst="straightConnector1">
            <a:avLst/>
          </a:prstGeom>
          <a:noFill/>
          <a:ln w="38100" cap="flat" cmpd="sng">
            <a:solidFill>
              <a:schemeClr val="dk2"/>
            </a:solidFill>
            <a:prstDash val="solid"/>
            <a:round/>
            <a:headEnd type="none" w="sm" len="sm"/>
            <a:tailEnd type="triangle" w="med" len="med"/>
          </a:ln>
        </p:spPr>
      </p:cxnSp>
      <p:sp>
        <p:nvSpPr>
          <p:cNvPr id="839" name="Google Shape;839;p95"/>
          <p:cNvSpPr txBox="1">
            <a:spLocks noGrp="1"/>
          </p:cNvSpPr>
          <p:nvPr>
            <p:ph type="ctrTitle"/>
          </p:nvPr>
        </p:nvSpPr>
        <p:spPr>
          <a:xfrm>
            <a:off x="81075" y="124725"/>
            <a:ext cx="8375700" cy="572700"/>
          </a:xfrm>
          <a:prstGeom prst="rect">
            <a:avLst/>
          </a:prstGeom>
        </p:spPr>
        <p:txBody>
          <a:bodyPr spcFirstLastPara="1" wrap="square" lIns="91425" tIns="91425" rIns="91425" bIns="91425" anchor="b" anchorCtr="0">
            <a:noAutofit/>
          </a:bodyPr>
          <a:lstStyle/>
          <a:p>
            <a:pPr marL="0" lvl="0" indent="0" algn="r" rtl="1">
              <a:spcBef>
                <a:spcPts val="0"/>
              </a:spcBef>
              <a:spcAft>
                <a:spcPts val="0"/>
              </a:spcAft>
              <a:buNone/>
            </a:pPr>
            <a:r>
              <a:rPr lang="en" sz="3600"/>
              <a:t>שימוש במי תהום</a:t>
            </a:r>
            <a:endParaRPr sz="3600"/>
          </a:p>
        </p:txBody>
      </p:sp>
      <p:sp>
        <p:nvSpPr>
          <p:cNvPr id="840" name="Google Shape;840;p95"/>
          <p:cNvSpPr txBox="1">
            <a:spLocks noGrp="1"/>
          </p:cNvSpPr>
          <p:nvPr>
            <p:ph type="sldNum" idx="12"/>
          </p:nvPr>
        </p:nvSpPr>
        <p:spPr>
          <a:xfrm>
            <a:off x="8593450" y="4873350"/>
            <a:ext cx="406200" cy="2199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 sz="1000">
                <a:solidFill>
                  <a:schemeClr val="lt1"/>
                </a:solidFill>
                <a:latin typeface="Calibri"/>
                <a:ea typeface="Calibri"/>
                <a:cs typeface="Calibri"/>
                <a:sym typeface="Calibri"/>
              </a:rPr>
              <a:t>54</a:t>
            </a:fld>
            <a:endParaRPr sz="1000">
              <a:solidFill>
                <a:schemeClr val="lt1"/>
              </a:solidFill>
              <a:latin typeface="Calibri"/>
              <a:ea typeface="Calibri"/>
              <a:cs typeface="Calibri"/>
              <a:sym typeface="Calibri"/>
            </a:endParaRPr>
          </a:p>
        </p:txBody>
      </p:sp>
      <p:sp>
        <p:nvSpPr>
          <p:cNvPr id="841" name="Google Shape;841;p95"/>
          <p:cNvSpPr txBox="1"/>
          <p:nvPr/>
        </p:nvSpPr>
        <p:spPr>
          <a:xfrm>
            <a:off x="5357225" y="1274025"/>
            <a:ext cx="1781100" cy="441900"/>
          </a:xfrm>
          <a:prstGeom prst="rect">
            <a:avLst/>
          </a:prstGeom>
          <a:solidFill>
            <a:schemeClr val="lt1"/>
          </a:solid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sz="2800" b="1">
                <a:latin typeface="Calibri"/>
                <a:ea typeface="Calibri"/>
                <a:cs typeface="Calibri"/>
                <a:sym typeface="Calibri"/>
              </a:rPr>
              <a:t>  אקוויפר</a:t>
            </a:r>
            <a:endParaRPr sz="2800" b="1">
              <a:latin typeface="Calibri"/>
              <a:ea typeface="Calibri"/>
              <a:cs typeface="Calibri"/>
              <a:sym typeface="Calibri"/>
            </a:endParaRPr>
          </a:p>
        </p:txBody>
      </p:sp>
      <p:sp>
        <p:nvSpPr>
          <p:cNvPr id="842" name="Google Shape;842;p95"/>
          <p:cNvSpPr txBox="1">
            <a:spLocks noGrp="1"/>
          </p:cNvSpPr>
          <p:nvPr>
            <p:ph type="ctrTitle"/>
          </p:nvPr>
        </p:nvSpPr>
        <p:spPr>
          <a:xfrm>
            <a:off x="85934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2.4</a:t>
            </a:r>
            <a:endParaRPr sz="1200" b="1"/>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846"/>
        <p:cNvGrpSpPr/>
        <p:nvPr/>
      </p:nvGrpSpPr>
      <p:grpSpPr>
        <a:xfrm>
          <a:off x="0" y="0"/>
          <a:ext cx="0" cy="0"/>
          <a:chOff x="0" y="0"/>
          <a:chExt cx="0" cy="0"/>
        </a:xfrm>
      </p:grpSpPr>
      <p:sp>
        <p:nvSpPr>
          <p:cNvPr id="847" name="Google Shape;847;p96"/>
          <p:cNvSpPr txBox="1"/>
          <p:nvPr/>
        </p:nvSpPr>
        <p:spPr>
          <a:xfrm>
            <a:off x="81075" y="2457000"/>
            <a:ext cx="2253600" cy="23088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2000"/>
              <a:buFont typeface="Arial"/>
              <a:buNone/>
            </a:pPr>
            <a:endParaRPr sz="2600">
              <a:latin typeface="Calibri"/>
              <a:ea typeface="Calibri"/>
              <a:cs typeface="Calibri"/>
              <a:sym typeface="Calibri"/>
            </a:endParaRPr>
          </a:p>
          <a:p>
            <a:pPr marL="0" marR="0" lvl="0" indent="0" algn="r" rtl="1">
              <a:lnSpc>
                <a:spcPct val="100000"/>
              </a:lnSpc>
              <a:spcBef>
                <a:spcPts val="0"/>
              </a:spcBef>
              <a:spcAft>
                <a:spcPts val="0"/>
              </a:spcAft>
              <a:buClr>
                <a:srgbClr val="000000"/>
              </a:buClr>
              <a:buSzPts val="2000"/>
              <a:buFont typeface="Arial"/>
              <a:buNone/>
            </a:pPr>
            <a:endParaRPr sz="2800" i="0" u="sng" strike="noStrike" cap="none">
              <a:solidFill>
                <a:srgbClr val="202124"/>
              </a:solidFill>
              <a:latin typeface="Calibri"/>
              <a:ea typeface="Calibri"/>
              <a:cs typeface="Calibri"/>
              <a:sym typeface="Calibri"/>
            </a:endParaRPr>
          </a:p>
          <a:p>
            <a:pPr marL="0" marR="0" lvl="0" indent="0" algn="r" rtl="1">
              <a:lnSpc>
                <a:spcPct val="100000"/>
              </a:lnSpc>
              <a:spcBef>
                <a:spcPts val="0"/>
              </a:spcBef>
              <a:spcAft>
                <a:spcPts val="0"/>
              </a:spcAft>
              <a:buClr>
                <a:srgbClr val="000000"/>
              </a:buClr>
              <a:buSzPts val="2000"/>
              <a:buFont typeface="Arial"/>
              <a:buNone/>
            </a:pPr>
            <a:r>
              <a:rPr lang="en" sz="2800">
                <a:solidFill>
                  <a:srgbClr val="202124"/>
                </a:solidFill>
                <a:latin typeface="Calibri"/>
                <a:ea typeface="Calibri"/>
                <a:cs typeface="Calibri"/>
                <a:sym typeface="Calibri"/>
              </a:rPr>
              <a:t>המים</a:t>
            </a:r>
            <a:r>
              <a:rPr lang="en" sz="2800" i="0" u="none" strike="noStrike" cap="none">
                <a:solidFill>
                  <a:srgbClr val="202124"/>
                </a:solidFill>
                <a:latin typeface="Calibri"/>
                <a:ea typeface="Calibri"/>
                <a:cs typeface="Calibri"/>
                <a:sym typeface="Calibri"/>
              </a:rPr>
              <a:t> חודרים מטה ונעים בין הקרקע לסלעים</a:t>
            </a:r>
            <a:endParaRPr sz="2800" i="0" u="none" strike="noStrike" cap="none">
              <a:solidFill>
                <a:srgbClr val="000000"/>
              </a:solidFill>
              <a:latin typeface="Calibri"/>
              <a:ea typeface="Calibri"/>
              <a:cs typeface="Calibri"/>
              <a:sym typeface="Calibri"/>
            </a:endParaRPr>
          </a:p>
        </p:txBody>
      </p:sp>
      <p:sp>
        <p:nvSpPr>
          <p:cNvPr id="848" name="Google Shape;848;p96"/>
          <p:cNvSpPr/>
          <p:nvPr/>
        </p:nvSpPr>
        <p:spPr>
          <a:xfrm>
            <a:off x="6645925" y="982900"/>
            <a:ext cx="1482900" cy="5271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9" name="Google Shape;849;p96"/>
          <p:cNvSpPr/>
          <p:nvPr/>
        </p:nvSpPr>
        <p:spPr>
          <a:xfrm>
            <a:off x="7565300" y="1341975"/>
            <a:ext cx="593400" cy="3060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0" name="Google Shape;850;p96"/>
          <p:cNvSpPr/>
          <p:nvPr/>
        </p:nvSpPr>
        <p:spPr>
          <a:xfrm>
            <a:off x="7368850" y="1490575"/>
            <a:ext cx="196500" cy="1128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1" name="Google Shape;851;p96"/>
          <p:cNvSpPr txBox="1">
            <a:spLocks noGrp="1"/>
          </p:cNvSpPr>
          <p:nvPr>
            <p:ph type="sldNum" idx="12"/>
          </p:nvPr>
        </p:nvSpPr>
        <p:spPr>
          <a:xfrm>
            <a:off x="8593450" y="4873350"/>
            <a:ext cx="406200" cy="2199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 sz="1000">
                <a:solidFill>
                  <a:schemeClr val="lt1"/>
                </a:solidFill>
                <a:latin typeface="Calibri"/>
                <a:ea typeface="Calibri"/>
                <a:cs typeface="Calibri"/>
                <a:sym typeface="Calibri"/>
              </a:rPr>
              <a:t>55</a:t>
            </a:fld>
            <a:endParaRPr sz="1000">
              <a:solidFill>
                <a:schemeClr val="lt1"/>
              </a:solidFill>
              <a:latin typeface="Calibri"/>
              <a:ea typeface="Calibri"/>
              <a:cs typeface="Calibri"/>
              <a:sym typeface="Calibri"/>
            </a:endParaRPr>
          </a:p>
        </p:txBody>
      </p:sp>
      <p:grpSp>
        <p:nvGrpSpPr>
          <p:cNvPr id="852" name="Google Shape;852;p96"/>
          <p:cNvGrpSpPr/>
          <p:nvPr/>
        </p:nvGrpSpPr>
        <p:grpSpPr>
          <a:xfrm>
            <a:off x="2866861" y="1176358"/>
            <a:ext cx="4184650" cy="3546080"/>
            <a:chOff x="2546175" y="995577"/>
            <a:chExt cx="4629550" cy="3962101"/>
          </a:xfrm>
        </p:grpSpPr>
        <p:grpSp>
          <p:nvGrpSpPr>
            <p:cNvPr id="853" name="Google Shape;853;p96"/>
            <p:cNvGrpSpPr/>
            <p:nvPr/>
          </p:nvGrpSpPr>
          <p:grpSpPr>
            <a:xfrm>
              <a:off x="2546175" y="995577"/>
              <a:ext cx="4629550" cy="3962101"/>
              <a:chOff x="2200150" y="1131152"/>
              <a:chExt cx="4629550" cy="3962101"/>
            </a:xfrm>
          </p:grpSpPr>
          <p:pic>
            <p:nvPicPr>
              <p:cNvPr id="854" name="Google Shape;854;p9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200150" y="1131152"/>
                <a:ext cx="4629550" cy="3962101"/>
              </a:xfrm>
              <a:prstGeom prst="rect">
                <a:avLst/>
              </a:prstGeom>
              <a:noFill/>
              <a:ln>
                <a:noFill/>
              </a:ln>
            </p:spPr>
          </p:pic>
          <p:sp>
            <p:nvSpPr>
              <p:cNvPr id="855" name="Google Shape;855;p96"/>
              <p:cNvSpPr txBox="1"/>
              <p:nvPr/>
            </p:nvSpPr>
            <p:spPr>
              <a:xfrm>
                <a:off x="3722600" y="1256550"/>
                <a:ext cx="1781100" cy="441900"/>
              </a:xfrm>
              <a:prstGeom prst="rect">
                <a:avLst/>
              </a:prstGeom>
              <a:solidFill>
                <a:schemeClr val="lt1"/>
              </a:solid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sz="2800" b="1">
                    <a:latin typeface="Calibri"/>
                    <a:ea typeface="Calibri"/>
                    <a:cs typeface="Calibri"/>
                    <a:sym typeface="Calibri"/>
                  </a:rPr>
                  <a:t>  אקוויפר</a:t>
                </a:r>
                <a:endParaRPr sz="2800" b="1">
                  <a:latin typeface="Calibri"/>
                  <a:ea typeface="Calibri"/>
                  <a:cs typeface="Calibri"/>
                  <a:sym typeface="Calibri"/>
                </a:endParaRPr>
              </a:p>
            </p:txBody>
          </p:sp>
        </p:grpSp>
        <p:grpSp>
          <p:nvGrpSpPr>
            <p:cNvPr id="856" name="Google Shape;856;p96"/>
            <p:cNvGrpSpPr/>
            <p:nvPr/>
          </p:nvGrpSpPr>
          <p:grpSpPr>
            <a:xfrm>
              <a:off x="5884898" y="2095600"/>
              <a:ext cx="684125" cy="779907"/>
              <a:chOff x="7247635" y="2766159"/>
              <a:chExt cx="401364" cy="421845"/>
            </a:xfrm>
          </p:grpSpPr>
          <p:sp>
            <p:nvSpPr>
              <p:cNvPr id="857" name="Google Shape;857;p96"/>
              <p:cNvSpPr/>
              <p:nvPr/>
            </p:nvSpPr>
            <p:spPr>
              <a:xfrm rot="669875">
                <a:off x="7264105" y="2799877"/>
                <a:ext cx="368426" cy="206073"/>
              </a:xfrm>
              <a:custGeom>
                <a:avLst/>
                <a:gdLst/>
                <a:ahLst/>
                <a:cxnLst/>
                <a:rect l="l" t="t" r="r" b="b"/>
                <a:pathLst>
                  <a:path w="14893" h="8112" extrusionOk="0">
                    <a:moveTo>
                      <a:pt x="8843" y="3391"/>
                    </a:moveTo>
                    <a:cubicBezTo>
                      <a:pt x="9508" y="3391"/>
                      <a:pt x="10106" y="3790"/>
                      <a:pt x="10305" y="4389"/>
                    </a:cubicBezTo>
                    <a:cubicBezTo>
                      <a:pt x="11103" y="4655"/>
                      <a:pt x="11635" y="5386"/>
                      <a:pt x="11635" y="6250"/>
                    </a:cubicBezTo>
                    <a:lnTo>
                      <a:pt x="10771" y="6250"/>
                    </a:lnTo>
                    <a:cubicBezTo>
                      <a:pt x="10771" y="5718"/>
                      <a:pt x="10372" y="5253"/>
                      <a:pt x="9840" y="5186"/>
                    </a:cubicBezTo>
                    <a:lnTo>
                      <a:pt x="9508" y="5120"/>
                    </a:lnTo>
                    <a:lnTo>
                      <a:pt x="9508" y="4787"/>
                    </a:lnTo>
                    <a:cubicBezTo>
                      <a:pt x="9441" y="4455"/>
                      <a:pt x="9175" y="4256"/>
                      <a:pt x="8843" y="4256"/>
                    </a:cubicBezTo>
                    <a:lnTo>
                      <a:pt x="8843" y="3391"/>
                    </a:lnTo>
                    <a:close/>
                    <a:moveTo>
                      <a:pt x="7314" y="1"/>
                    </a:moveTo>
                    <a:cubicBezTo>
                      <a:pt x="5918" y="1"/>
                      <a:pt x="4787" y="998"/>
                      <a:pt x="4388" y="2261"/>
                    </a:cubicBezTo>
                    <a:cubicBezTo>
                      <a:pt x="4189" y="2128"/>
                      <a:pt x="3923" y="2128"/>
                      <a:pt x="3657" y="2128"/>
                    </a:cubicBezTo>
                    <a:cubicBezTo>
                      <a:pt x="2527" y="2128"/>
                      <a:pt x="1596" y="3059"/>
                      <a:pt x="1596" y="4256"/>
                    </a:cubicBezTo>
                    <a:cubicBezTo>
                      <a:pt x="1596" y="4389"/>
                      <a:pt x="1596" y="4588"/>
                      <a:pt x="1663" y="4721"/>
                    </a:cubicBezTo>
                    <a:cubicBezTo>
                      <a:pt x="732" y="4787"/>
                      <a:pt x="0" y="5585"/>
                      <a:pt x="67" y="6516"/>
                    </a:cubicBezTo>
                    <a:cubicBezTo>
                      <a:pt x="133" y="7380"/>
                      <a:pt x="865" y="8112"/>
                      <a:pt x="1795" y="8112"/>
                    </a:cubicBezTo>
                    <a:lnTo>
                      <a:pt x="13430" y="8112"/>
                    </a:lnTo>
                    <a:cubicBezTo>
                      <a:pt x="14228" y="8112"/>
                      <a:pt x="14893" y="7447"/>
                      <a:pt x="14893" y="6649"/>
                    </a:cubicBezTo>
                    <a:cubicBezTo>
                      <a:pt x="14893" y="5851"/>
                      <a:pt x="14228" y="5253"/>
                      <a:pt x="13497" y="5186"/>
                    </a:cubicBezTo>
                    <a:lnTo>
                      <a:pt x="13497" y="5053"/>
                    </a:lnTo>
                    <a:cubicBezTo>
                      <a:pt x="13497" y="3923"/>
                      <a:pt x="12632" y="3059"/>
                      <a:pt x="11569" y="2926"/>
                    </a:cubicBezTo>
                    <a:cubicBezTo>
                      <a:pt x="11502" y="2128"/>
                      <a:pt x="10837" y="1530"/>
                      <a:pt x="10040" y="1530"/>
                    </a:cubicBezTo>
                    <a:lnTo>
                      <a:pt x="9973" y="1530"/>
                    </a:lnTo>
                    <a:cubicBezTo>
                      <a:pt x="9441" y="599"/>
                      <a:pt x="8444" y="1"/>
                      <a:pt x="7314" y="1"/>
                    </a:cubicBezTo>
                    <a:close/>
                  </a:path>
                </a:pathLst>
              </a:cu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8" name="Google Shape;858;p96"/>
              <p:cNvSpPr/>
              <p:nvPr/>
            </p:nvSpPr>
            <p:spPr>
              <a:xfrm rot="669875">
                <a:off x="7389287" y="3034132"/>
                <a:ext cx="21423" cy="55762"/>
              </a:xfrm>
              <a:custGeom>
                <a:avLst/>
                <a:gdLst/>
                <a:ahLst/>
                <a:cxnLst/>
                <a:rect l="l" t="t" r="r" b="b"/>
                <a:pathLst>
                  <a:path w="866" h="2195" extrusionOk="0">
                    <a:moveTo>
                      <a:pt x="1" y="1"/>
                    </a:moveTo>
                    <a:lnTo>
                      <a:pt x="1"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9" name="Google Shape;859;p96"/>
              <p:cNvSpPr/>
              <p:nvPr/>
            </p:nvSpPr>
            <p:spPr>
              <a:xfrm rot="669875">
                <a:off x="7431251" y="3042412"/>
                <a:ext cx="21399" cy="55762"/>
              </a:xfrm>
              <a:custGeom>
                <a:avLst/>
                <a:gdLst/>
                <a:ahLst/>
                <a:cxnLst/>
                <a:rect l="l" t="t" r="r" b="b"/>
                <a:pathLst>
                  <a:path w="865" h="2195" extrusionOk="0">
                    <a:moveTo>
                      <a:pt x="0" y="1"/>
                    </a:moveTo>
                    <a:lnTo>
                      <a:pt x="0"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0" name="Google Shape;860;p96"/>
              <p:cNvSpPr/>
              <p:nvPr/>
            </p:nvSpPr>
            <p:spPr>
              <a:xfrm rot="669875">
                <a:off x="7473190" y="3050691"/>
                <a:ext cx="21423" cy="55762"/>
              </a:xfrm>
              <a:custGeom>
                <a:avLst/>
                <a:gdLst/>
                <a:ahLst/>
                <a:cxnLst/>
                <a:rect l="l" t="t" r="r" b="b"/>
                <a:pathLst>
                  <a:path w="866" h="2195" extrusionOk="0">
                    <a:moveTo>
                      <a:pt x="1" y="1"/>
                    </a:moveTo>
                    <a:lnTo>
                      <a:pt x="1"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1" name="Google Shape;861;p96"/>
              <p:cNvSpPr/>
              <p:nvPr/>
            </p:nvSpPr>
            <p:spPr>
              <a:xfrm rot="669875">
                <a:off x="7515154" y="3058970"/>
                <a:ext cx="21399" cy="55762"/>
              </a:xfrm>
              <a:custGeom>
                <a:avLst/>
                <a:gdLst/>
                <a:ahLst/>
                <a:cxnLst/>
                <a:rect l="l" t="t" r="r" b="b"/>
                <a:pathLst>
                  <a:path w="865" h="2195" extrusionOk="0">
                    <a:moveTo>
                      <a:pt x="1" y="1"/>
                    </a:moveTo>
                    <a:lnTo>
                      <a:pt x="1"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2" name="Google Shape;862;p96"/>
              <p:cNvSpPr/>
              <p:nvPr/>
            </p:nvSpPr>
            <p:spPr>
              <a:xfrm rot="669875">
                <a:off x="7263421" y="3009292"/>
                <a:ext cx="21423" cy="55762"/>
              </a:xfrm>
              <a:custGeom>
                <a:avLst/>
                <a:gdLst/>
                <a:ahLst/>
                <a:cxnLst/>
                <a:rect l="l" t="t" r="r" b="b"/>
                <a:pathLst>
                  <a:path w="866" h="2195" extrusionOk="0">
                    <a:moveTo>
                      <a:pt x="1" y="1"/>
                    </a:moveTo>
                    <a:lnTo>
                      <a:pt x="1"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3" name="Google Shape;863;p96"/>
              <p:cNvSpPr/>
              <p:nvPr/>
            </p:nvSpPr>
            <p:spPr>
              <a:xfrm rot="669875">
                <a:off x="7305384" y="3017571"/>
                <a:ext cx="21399" cy="55762"/>
              </a:xfrm>
              <a:custGeom>
                <a:avLst/>
                <a:gdLst/>
                <a:ahLst/>
                <a:cxnLst/>
                <a:rect l="l" t="t" r="r" b="b"/>
                <a:pathLst>
                  <a:path w="865" h="2195" extrusionOk="0">
                    <a:moveTo>
                      <a:pt x="1" y="1"/>
                    </a:moveTo>
                    <a:lnTo>
                      <a:pt x="1"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4" name="Google Shape;864;p96"/>
              <p:cNvSpPr/>
              <p:nvPr/>
            </p:nvSpPr>
            <p:spPr>
              <a:xfrm rot="669875">
                <a:off x="7347348" y="3025853"/>
                <a:ext cx="21399" cy="55762"/>
              </a:xfrm>
              <a:custGeom>
                <a:avLst/>
                <a:gdLst/>
                <a:ahLst/>
                <a:cxnLst/>
                <a:rect l="l" t="t" r="r" b="b"/>
                <a:pathLst>
                  <a:path w="865" h="2195" extrusionOk="0">
                    <a:moveTo>
                      <a:pt x="0" y="1"/>
                    </a:moveTo>
                    <a:lnTo>
                      <a:pt x="0" y="2195"/>
                    </a:lnTo>
                    <a:lnTo>
                      <a:pt x="864" y="2195"/>
                    </a:lnTo>
                    <a:lnTo>
                      <a:pt x="864"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5" name="Google Shape;865;p96"/>
              <p:cNvSpPr/>
              <p:nvPr/>
            </p:nvSpPr>
            <p:spPr>
              <a:xfrm rot="669875">
                <a:off x="7387078" y="3112479"/>
                <a:ext cx="21399" cy="57438"/>
              </a:xfrm>
              <a:custGeom>
                <a:avLst/>
                <a:gdLst/>
                <a:ahLst/>
                <a:cxnLst/>
                <a:rect l="l" t="t" r="r" b="b"/>
                <a:pathLst>
                  <a:path w="865" h="2261" extrusionOk="0">
                    <a:moveTo>
                      <a:pt x="0" y="0"/>
                    </a:moveTo>
                    <a:lnTo>
                      <a:pt x="0" y="2261"/>
                    </a:lnTo>
                    <a:lnTo>
                      <a:pt x="864" y="2261"/>
                    </a:lnTo>
                    <a:lnTo>
                      <a:pt x="864"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6" name="Google Shape;866;p96"/>
              <p:cNvSpPr/>
              <p:nvPr/>
            </p:nvSpPr>
            <p:spPr>
              <a:xfrm rot="669875">
                <a:off x="7429018" y="3120756"/>
                <a:ext cx="21399" cy="57438"/>
              </a:xfrm>
              <a:custGeom>
                <a:avLst/>
                <a:gdLst/>
                <a:ahLst/>
                <a:cxnLst/>
                <a:rect l="l" t="t" r="r" b="b"/>
                <a:pathLst>
                  <a:path w="865" h="2261" extrusionOk="0">
                    <a:moveTo>
                      <a:pt x="1" y="0"/>
                    </a:moveTo>
                    <a:lnTo>
                      <a:pt x="1" y="2261"/>
                    </a:lnTo>
                    <a:lnTo>
                      <a:pt x="865" y="2261"/>
                    </a:lnTo>
                    <a:lnTo>
                      <a:pt x="865"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7" name="Google Shape;867;p96"/>
              <p:cNvSpPr/>
              <p:nvPr/>
            </p:nvSpPr>
            <p:spPr>
              <a:xfrm rot="669875">
                <a:off x="7470981" y="3129038"/>
                <a:ext cx="21399" cy="57438"/>
              </a:xfrm>
              <a:custGeom>
                <a:avLst/>
                <a:gdLst/>
                <a:ahLst/>
                <a:cxnLst/>
                <a:rect l="l" t="t" r="r" b="b"/>
                <a:pathLst>
                  <a:path w="865" h="2261" extrusionOk="0">
                    <a:moveTo>
                      <a:pt x="0" y="0"/>
                    </a:moveTo>
                    <a:lnTo>
                      <a:pt x="0" y="2261"/>
                    </a:lnTo>
                    <a:lnTo>
                      <a:pt x="865" y="2261"/>
                    </a:lnTo>
                    <a:lnTo>
                      <a:pt x="865"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8" name="Google Shape;868;p96"/>
              <p:cNvSpPr/>
              <p:nvPr/>
            </p:nvSpPr>
            <p:spPr>
              <a:xfrm rot="669875">
                <a:off x="7261212" y="3087638"/>
                <a:ext cx="21399" cy="57438"/>
              </a:xfrm>
              <a:custGeom>
                <a:avLst/>
                <a:gdLst/>
                <a:ahLst/>
                <a:cxnLst/>
                <a:rect l="l" t="t" r="r" b="b"/>
                <a:pathLst>
                  <a:path w="865" h="2261" extrusionOk="0">
                    <a:moveTo>
                      <a:pt x="0" y="0"/>
                    </a:moveTo>
                    <a:lnTo>
                      <a:pt x="0" y="2261"/>
                    </a:lnTo>
                    <a:lnTo>
                      <a:pt x="865" y="2261"/>
                    </a:lnTo>
                    <a:lnTo>
                      <a:pt x="865"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9" name="Google Shape;869;p96"/>
              <p:cNvSpPr/>
              <p:nvPr/>
            </p:nvSpPr>
            <p:spPr>
              <a:xfrm rot="669875">
                <a:off x="7303151" y="3095918"/>
                <a:ext cx="21423" cy="57438"/>
              </a:xfrm>
              <a:custGeom>
                <a:avLst/>
                <a:gdLst/>
                <a:ahLst/>
                <a:cxnLst/>
                <a:rect l="l" t="t" r="r" b="b"/>
                <a:pathLst>
                  <a:path w="866" h="2261" extrusionOk="0">
                    <a:moveTo>
                      <a:pt x="1" y="0"/>
                    </a:moveTo>
                    <a:lnTo>
                      <a:pt x="1" y="2261"/>
                    </a:lnTo>
                    <a:lnTo>
                      <a:pt x="865" y="2261"/>
                    </a:lnTo>
                    <a:lnTo>
                      <a:pt x="865"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0" name="Google Shape;870;p96"/>
              <p:cNvSpPr/>
              <p:nvPr/>
            </p:nvSpPr>
            <p:spPr>
              <a:xfrm rot="669875">
                <a:off x="7345115" y="3104197"/>
                <a:ext cx="21399" cy="57438"/>
              </a:xfrm>
              <a:custGeom>
                <a:avLst/>
                <a:gdLst/>
                <a:ahLst/>
                <a:cxnLst/>
                <a:rect l="l" t="t" r="r" b="b"/>
                <a:pathLst>
                  <a:path w="865" h="2261" extrusionOk="0">
                    <a:moveTo>
                      <a:pt x="0" y="0"/>
                    </a:moveTo>
                    <a:lnTo>
                      <a:pt x="0" y="2261"/>
                    </a:lnTo>
                    <a:lnTo>
                      <a:pt x="865" y="2261"/>
                    </a:lnTo>
                    <a:lnTo>
                      <a:pt x="865"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871" name="Google Shape;871;p96"/>
          <p:cNvGrpSpPr/>
          <p:nvPr/>
        </p:nvGrpSpPr>
        <p:grpSpPr>
          <a:xfrm>
            <a:off x="5219741" y="1799685"/>
            <a:ext cx="726701" cy="825545"/>
            <a:chOff x="7115406" y="2741474"/>
            <a:chExt cx="426343" cy="446530"/>
          </a:xfrm>
        </p:grpSpPr>
        <p:sp>
          <p:nvSpPr>
            <p:cNvPr id="872" name="Google Shape;872;p96"/>
            <p:cNvSpPr/>
            <p:nvPr/>
          </p:nvSpPr>
          <p:spPr>
            <a:xfrm rot="669875">
              <a:off x="7131871" y="2775193"/>
              <a:ext cx="368426" cy="206076"/>
            </a:xfrm>
            <a:custGeom>
              <a:avLst/>
              <a:gdLst/>
              <a:ahLst/>
              <a:cxnLst/>
              <a:rect l="l" t="t" r="r" b="b"/>
              <a:pathLst>
                <a:path w="14893" h="8112" extrusionOk="0">
                  <a:moveTo>
                    <a:pt x="8843" y="3391"/>
                  </a:moveTo>
                  <a:cubicBezTo>
                    <a:pt x="9508" y="3391"/>
                    <a:pt x="10106" y="3790"/>
                    <a:pt x="10305" y="4389"/>
                  </a:cubicBezTo>
                  <a:cubicBezTo>
                    <a:pt x="11103" y="4655"/>
                    <a:pt x="11635" y="5386"/>
                    <a:pt x="11635" y="6250"/>
                  </a:cubicBezTo>
                  <a:lnTo>
                    <a:pt x="10771" y="6250"/>
                  </a:lnTo>
                  <a:cubicBezTo>
                    <a:pt x="10771" y="5718"/>
                    <a:pt x="10372" y="5253"/>
                    <a:pt x="9840" y="5186"/>
                  </a:cubicBezTo>
                  <a:lnTo>
                    <a:pt x="9508" y="5120"/>
                  </a:lnTo>
                  <a:lnTo>
                    <a:pt x="9508" y="4787"/>
                  </a:lnTo>
                  <a:cubicBezTo>
                    <a:pt x="9441" y="4455"/>
                    <a:pt x="9175" y="4256"/>
                    <a:pt x="8843" y="4256"/>
                  </a:cubicBezTo>
                  <a:lnTo>
                    <a:pt x="8843" y="3391"/>
                  </a:lnTo>
                  <a:close/>
                  <a:moveTo>
                    <a:pt x="7314" y="1"/>
                  </a:moveTo>
                  <a:cubicBezTo>
                    <a:pt x="5918" y="1"/>
                    <a:pt x="4787" y="998"/>
                    <a:pt x="4388" y="2261"/>
                  </a:cubicBezTo>
                  <a:cubicBezTo>
                    <a:pt x="4189" y="2128"/>
                    <a:pt x="3923" y="2128"/>
                    <a:pt x="3657" y="2128"/>
                  </a:cubicBezTo>
                  <a:cubicBezTo>
                    <a:pt x="2527" y="2128"/>
                    <a:pt x="1596" y="3059"/>
                    <a:pt x="1596" y="4256"/>
                  </a:cubicBezTo>
                  <a:cubicBezTo>
                    <a:pt x="1596" y="4389"/>
                    <a:pt x="1596" y="4588"/>
                    <a:pt x="1663" y="4721"/>
                  </a:cubicBezTo>
                  <a:cubicBezTo>
                    <a:pt x="732" y="4787"/>
                    <a:pt x="0" y="5585"/>
                    <a:pt x="67" y="6516"/>
                  </a:cubicBezTo>
                  <a:cubicBezTo>
                    <a:pt x="133" y="7380"/>
                    <a:pt x="865" y="8112"/>
                    <a:pt x="1795" y="8112"/>
                  </a:cubicBezTo>
                  <a:lnTo>
                    <a:pt x="13430" y="8112"/>
                  </a:lnTo>
                  <a:cubicBezTo>
                    <a:pt x="14228" y="8112"/>
                    <a:pt x="14893" y="7447"/>
                    <a:pt x="14893" y="6649"/>
                  </a:cubicBezTo>
                  <a:cubicBezTo>
                    <a:pt x="14893" y="5851"/>
                    <a:pt x="14228" y="5253"/>
                    <a:pt x="13497" y="5186"/>
                  </a:cubicBezTo>
                  <a:lnTo>
                    <a:pt x="13497" y="5053"/>
                  </a:lnTo>
                  <a:cubicBezTo>
                    <a:pt x="13497" y="3923"/>
                    <a:pt x="12632" y="3059"/>
                    <a:pt x="11569" y="2926"/>
                  </a:cubicBezTo>
                  <a:cubicBezTo>
                    <a:pt x="11502" y="2128"/>
                    <a:pt x="10837" y="1530"/>
                    <a:pt x="10040" y="1530"/>
                  </a:cubicBezTo>
                  <a:lnTo>
                    <a:pt x="9973" y="1530"/>
                  </a:lnTo>
                  <a:cubicBezTo>
                    <a:pt x="9441" y="599"/>
                    <a:pt x="8444" y="1"/>
                    <a:pt x="7314" y="1"/>
                  </a:cubicBezTo>
                  <a:close/>
                </a:path>
              </a:pathLst>
            </a:cu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3" name="Google Shape;873;p96"/>
            <p:cNvSpPr/>
            <p:nvPr/>
          </p:nvSpPr>
          <p:spPr>
            <a:xfrm rot="669875">
              <a:off x="7389287" y="3034132"/>
              <a:ext cx="21423" cy="55762"/>
            </a:xfrm>
            <a:custGeom>
              <a:avLst/>
              <a:gdLst/>
              <a:ahLst/>
              <a:cxnLst/>
              <a:rect l="l" t="t" r="r" b="b"/>
              <a:pathLst>
                <a:path w="866" h="2195" extrusionOk="0">
                  <a:moveTo>
                    <a:pt x="1" y="1"/>
                  </a:moveTo>
                  <a:lnTo>
                    <a:pt x="1"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4" name="Google Shape;874;p96"/>
            <p:cNvSpPr/>
            <p:nvPr/>
          </p:nvSpPr>
          <p:spPr>
            <a:xfrm rot="669875">
              <a:off x="7431251" y="3042412"/>
              <a:ext cx="21399" cy="55762"/>
            </a:xfrm>
            <a:custGeom>
              <a:avLst/>
              <a:gdLst/>
              <a:ahLst/>
              <a:cxnLst/>
              <a:rect l="l" t="t" r="r" b="b"/>
              <a:pathLst>
                <a:path w="865" h="2195" extrusionOk="0">
                  <a:moveTo>
                    <a:pt x="0" y="1"/>
                  </a:moveTo>
                  <a:lnTo>
                    <a:pt x="0"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5" name="Google Shape;875;p96"/>
            <p:cNvSpPr/>
            <p:nvPr/>
          </p:nvSpPr>
          <p:spPr>
            <a:xfrm rot="669875">
              <a:off x="7473190" y="3050691"/>
              <a:ext cx="21423" cy="55762"/>
            </a:xfrm>
            <a:custGeom>
              <a:avLst/>
              <a:gdLst/>
              <a:ahLst/>
              <a:cxnLst/>
              <a:rect l="l" t="t" r="r" b="b"/>
              <a:pathLst>
                <a:path w="866" h="2195" extrusionOk="0">
                  <a:moveTo>
                    <a:pt x="1" y="1"/>
                  </a:moveTo>
                  <a:lnTo>
                    <a:pt x="1"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6" name="Google Shape;876;p96"/>
            <p:cNvSpPr/>
            <p:nvPr/>
          </p:nvSpPr>
          <p:spPr>
            <a:xfrm rot="669875">
              <a:off x="7515154" y="3058970"/>
              <a:ext cx="21399" cy="55762"/>
            </a:xfrm>
            <a:custGeom>
              <a:avLst/>
              <a:gdLst/>
              <a:ahLst/>
              <a:cxnLst/>
              <a:rect l="l" t="t" r="r" b="b"/>
              <a:pathLst>
                <a:path w="865" h="2195" extrusionOk="0">
                  <a:moveTo>
                    <a:pt x="1" y="1"/>
                  </a:moveTo>
                  <a:lnTo>
                    <a:pt x="1"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7" name="Google Shape;877;p96"/>
            <p:cNvSpPr/>
            <p:nvPr/>
          </p:nvSpPr>
          <p:spPr>
            <a:xfrm rot="669875">
              <a:off x="7263421" y="3009292"/>
              <a:ext cx="21423" cy="55762"/>
            </a:xfrm>
            <a:custGeom>
              <a:avLst/>
              <a:gdLst/>
              <a:ahLst/>
              <a:cxnLst/>
              <a:rect l="l" t="t" r="r" b="b"/>
              <a:pathLst>
                <a:path w="866" h="2195" extrusionOk="0">
                  <a:moveTo>
                    <a:pt x="1" y="1"/>
                  </a:moveTo>
                  <a:lnTo>
                    <a:pt x="1"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8" name="Google Shape;878;p96"/>
            <p:cNvSpPr/>
            <p:nvPr/>
          </p:nvSpPr>
          <p:spPr>
            <a:xfrm rot="669875">
              <a:off x="7305384" y="3017571"/>
              <a:ext cx="21399" cy="55762"/>
            </a:xfrm>
            <a:custGeom>
              <a:avLst/>
              <a:gdLst/>
              <a:ahLst/>
              <a:cxnLst/>
              <a:rect l="l" t="t" r="r" b="b"/>
              <a:pathLst>
                <a:path w="865" h="2195" extrusionOk="0">
                  <a:moveTo>
                    <a:pt x="1" y="1"/>
                  </a:moveTo>
                  <a:lnTo>
                    <a:pt x="1"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9" name="Google Shape;879;p96"/>
            <p:cNvSpPr/>
            <p:nvPr/>
          </p:nvSpPr>
          <p:spPr>
            <a:xfrm rot="669875">
              <a:off x="7347348" y="3025853"/>
              <a:ext cx="21399" cy="55762"/>
            </a:xfrm>
            <a:custGeom>
              <a:avLst/>
              <a:gdLst/>
              <a:ahLst/>
              <a:cxnLst/>
              <a:rect l="l" t="t" r="r" b="b"/>
              <a:pathLst>
                <a:path w="865" h="2195" extrusionOk="0">
                  <a:moveTo>
                    <a:pt x="0" y="1"/>
                  </a:moveTo>
                  <a:lnTo>
                    <a:pt x="0" y="2195"/>
                  </a:lnTo>
                  <a:lnTo>
                    <a:pt x="864" y="2195"/>
                  </a:lnTo>
                  <a:lnTo>
                    <a:pt x="864"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0" name="Google Shape;880;p96"/>
            <p:cNvSpPr/>
            <p:nvPr/>
          </p:nvSpPr>
          <p:spPr>
            <a:xfrm rot="669875">
              <a:off x="7387078" y="3112479"/>
              <a:ext cx="21399" cy="57438"/>
            </a:xfrm>
            <a:custGeom>
              <a:avLst/>
              <a:gdLst/>
              <a:ahLst/>
              <a:cxnLst/>
              <a:rect l="l" t="t" r="r" b="b"/>
              <a:pathLst>
                <a:path w="865" h="2261" extrusionOk="0">
                  <a:moveTo>
                    <a:pt x="0" y="0"/>
                  </a:moveTo>
                  <a:lnTo>
                    <a:pt x="0" y="2261"/>
                  </a:lnTo>
                  <a:lnTo>
                    <a:pt x="864" y="2261"/>
                  </a:lnTo>
                  <a:lnTo>
                    <a:pt x="864"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1" name="Google Shape;881;p96"/>
            <p:cNvSpPr/>
            <p:nvPr/>
          </p:nvSpPr>
          <p:spPr>
            <a:xfrm rot="669875">
              <a:off x="7429018" y="3120756"/>
              <a:ext cx="21399" cy="57438"/>
            </a:xfrm>
            <a:custGeom>
              <a:avLst/>
              <a:gdLst/>
              <a:ahLst/>
              <a:cxnLst/>
              <a:rect l="l" t="t" r="r" b="b"/>
              <a:pathLst>
                <a:path w="865" h="2261" extrusionOk="0">
                  <a:moveTo>
                    <a:pt x="1" y="0"/>
                  </a:moveTo>
                  <a:lnTo>
                    <a:pt x="1" y="2261"/>
                  </a:lnTo>
                  <a:lnTo>
                    <a:pt x="865" y="2261"/>
                  </a:lnTo>
                  <a:lnTo>
                    <a:pt x="865"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2" name="Google Shape;882;p96"/>
            <p:cNvSpPr/>
            <p:nvPr/>
          </p:nvSpPr>
          <p:spPr>
            <a:xfrm rot="669875">
              <a:off x="7470981" y="3129038"/>
              <a:ext cx="21399" cy="57438"/>
            </a:xfrm>
            <a:custGeom>
              <a:avLst/>
              <a:gdLst/>
              <a:ahLst/>
              <a:cxnLst/>
              <a:rect l="l" t="t" r="r" b="b"/>
              <a:pathLst>
                <a:path w="865" h="2261" extrusionOk="0">
                  <a:moveTo>
                    <a:pt x="0" y="0"/>
                  </a:moveTo>
                  <a:lnTo>
                    <a:pt x="0" y="2261"/>
                  </a:lnTo>
                  <a:lnTo>
                    <a:pt x="865" y="2261"/>
                  </a:lnTo>
                  <a:lnTo>
                    <a:pt x="865"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3" name="Google Shape;883;p96"/>
            <p:cNvSpPr/>
            <p:nvPr/>
          </p:nvSpPr>
          <p:spPr>
            <a:xfrm rot="669875">
              <a:off x="7261212" y="3087638"/>
              <a:ext cx="21399" cy="57438"/>
            </a:xfrm>
            <a:custGeom>
              <a:avLst/>
              <a:gdLst/>
              <a:ahLst/>
              <a:cxnLst/>
              <a:rect l="l" t="t" r="r" b="b"/>
              <a:pathLst>
                <a:path w="865" h="2261" extrusionOk="0">
                  <a:moveTo>
                    <a:pt x="0" y="0"/>
                  </a:moveTo>
                  <a:lnTo>
                    <a:pt x="0" y="2261"/>
                  </a:lnTo>
                  <a:lnTo>
                    <a:pt x="865" y="2261"/>
                  </a:lnTo>
                  <a:lnTo>
                    <a:pt x="865"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4" name="Google Shape;884;p96"/>
            <p:cNvSpPr/>
            <p:nvPr/>
          </p:nvSpPr>
          <p:spPr>
            <a:xfrm rot="669875">
              <a:off x="7303151" y="3095918"/>
              <a:ext cx="21423" cy="57438"/>
            </a:xfrm>
            <a:custGeom>
              <a:avLst/>
              <a:gdLst/>
              <a:ahLst/>
              <a:cxnLst/>
              <a:rect l="l" t="t" r="r" b="b"/>
              <a:pathLst>
                <a:path w="866" h="2261" extrusionOk="0">
                  <a:moveTo>
                    <a:pt x="1" y="0"/>
                  </a:moveTo>
                  <a:lnTo>
                    <a:pt x="1" y="2261"/>
                  </a:lnTo>
                  <a:lnTo>
                    <a:pt x="865" y="2261"/>
                  </a:lnTo>
                  <a:lnTo>
                    <a:pt x="865"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5" name="Google Shape;885;p96"/>
            <p:cNvSpPr/>
            <p:nvPr/>
          </p:nvSpPr>
          <p:spPr>
            <a:xfrm rot="669875">
              <a:off x="7345115" y="3104197"/>
              <a:ext cx="21399" cy="57438"/>
            </a:xfrm>
            <a:custGeom>
              <a:avLst/>
              <a:gdLst/>
              <a:ahLst/>
              <a:cxnLst/>
              <a:rect l="l" t="t" r="r" b="b"/>
              <a:pathLst>
                <a:path w="865" h="2261" extrusionOk="0">
                  <a:moveTo>
                    <a:pt x="0" y="0"/>
                  </a:moveTo>
                  <a:lnTo>
                    <a:pt x="0" y="2261"/>
                  </a:lnTo>
                  <a:lnTo>
                    <a:pt x="865" y="2261"/>
                  </a:lnTo>
                  <a:lnTo>
                    <a:pt x="865"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86" name="Google Shape;886;p96"/>
          <p:cNvSpPr txBox="1"/>
          <p:nvPr/>
        </p:nvSpPr>
        <p:spPr>
          <a:xfrm>
            <a:off x="6914050" y="839625"/>
            <a:ext cx="2085600" cy="19086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800">
                <a:solidFill>
                  <a:schemeClr val="dk1"/>
                </a:solidFill>
                <a:latin typeface="Calibri"/>
                <a:ea typeface="Calibri"/>
                <a:cs typeface="Calibri"/>
                <a:sym typeface="Calibri"/>
              </a:rPr>
              <a:t>כאשר המים נספגים בתוך הקרקע מרמת פני השטח</a:t>
            </a:r>
            <a:endParaRPr sz="1600" b="1"/>
          </a:p>
        </p:txBody>
      </p:sp>
      <p:sp>
        <p:nvSpPr>
          <p:cNvPr id="887" name="Google Shape;887;p96"/>
          <p:cNvSpPr txBox="1">
            <a:spLocks noGrp="1"/>
          </p:cNvSpPr>
          <p:nvPr>
            <p:ph type="ctrTitle"/>
          </p:nvPr>
        </p:nvSpPr>
        <p:spPr>
          <a:xfrm>
            <a:off x="81075" y="124725"/>
            <a:ext cx="8375700" cy="572700"/>
          </a:xfrm>
          <a:prstGeom prst="rect">
            <a:avLst/>
          </a:prstGeom>
        </p:spPr>
        <p:txBody>
          <a:bodyPr spcFirstLastPara="1" wrap="square" lIns="91425" tIns="91425" rIns="91425" bIns="91425" anchor="b" anchorCtr="0">
            <a:noAutofit/>
          </a:bodyPr>
          <a:lstStyle/>
          <a:p>
            <a:pPr marL="0" lvl="0" indent="0" algn="r" rtl="1">
              <a:spcBef>
                <a:spcPts val="0"/>
              </a:spcBef>
              <a:spcAft>
                <a:spcPts val="0"/>
              </a:spcAft>
              <a:buNone/>
            </a:pPr>
            <a:r>
              <a:rPr lang="en" sz="3600"/>
              <a:t>חלחול</a:t>
            </a:r>
            <a:endParaRPr sz="3600"/>
          </a:p>
        </p:txBody>
      </p:sp>
      <p:sp>
        <p:nvSpPr>
          <p:cNvPr id="888" name="Google Shape;888;p96"/>
          <p:cNvSpPr txBox="1">
            <a:spLocks noGrp="1"/>
          </p:cNvSpPr>
          <p:nvPr>
            <p:ph type="ctrTitle"/>
          </p:nvPr>
        </p:nvSpPr>
        <p:spPr>
          <a:xfrm>
            <a:off x="85934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2.4</a:t>
            </a:r>
            <a:endParaRPr sz="1200" b="1"/>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892"/>
        <p:cNvGrpSpPr/>
        <p:nvPr/>
      </p:nvGrpSpPr>
      <p:grpSpPr>
        <a:xfrm>
          <a:off x="0" y="0"/>
          <a:ext cx="0" cy="0"/>
          <a:chOff x="0" y="0"/>
          <a:chExt cx="0" cy="0"/>
        </a:xfrm>
      </p:grpSpPr>
      <p:sp>
        <p:nvSpPr>
          <p:cNvPr id="893" name="Google Shape;893;p97"/>
          <p:cNvSpPr/>
          <p:nvPr/>
        </p:nvSpPr>
        <p:spPr>
          <a:xfrm>
            <a:off x="6645925" y="982900"/>
            <a:ext cx="1482900" cy="5271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4" name="Google Shape;894;p97"/>
          <p:cNvSpPr/>
          <p:nvPr/>
        </p:nvSpPr>
        <p:spPr>
          <a:xfrm>
            <a:off x="7368850" y="1490575"/>
            <a:ext cx="196500" cy="1128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5" name="Google Shape;895;p97"/>
          <p:cNvSpPr txBox="1">
            <a:spLocks noGrp="1"/>
          </p:cNvSpPr>
          <p:nvPr>
            <p:ph type="sldNum" idx="12"/>
          </p:nvPr>
        </p:nvSpPr>
        <p:spPr>
          <a:xfrm>
            <a:off x="8593450" y="4873350"/>
            <a:ext cx="406200" cy="2199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 sz="1000">
                <a:solidFill>
                  <a:schemeClr val="lt1"/>
                </a:solidFill>
                <a:latin typeface="Calibri"/>
                <a:ea typeface="Calibri"/>
                <a:cs typeface="Calibri"/>
                <a:sym typeface="Calibri"/>
              </a:rPr>
              <a:t>56</a:t>
            </a:fld>
            <a:endParaRPr sz="1000">
              <a:solidFill>
                <a:schemeClr val="lt1"/>
              </a:solidFill>
              <a:latin typeface="Calibri"/>
              <a:ea typeface="Calibri"/>
              <a:cs typeface="Calibri"/>
              <a:sym typeface="Calibri"/>
            </a:endParaRPr>
          </a:p>
        </p:txBody>
      </p:sp>
      <p:grpSp>
        <p:nvGrpSpPr>
          <p:cNvPr id="896" name="Google Shape;896;p97"/>
          <p:cNvGrpSpPr/>
          <p:nvPr/>
        </p:nvGrpSpPr>
        <p:grpSpPr>
          <a:xfrm>
            <a:off x="-110" y="798747"/>
            <a:ext cx="5182781" cy="3950214"/>
            <a:chOff x="2546175" y="995577"/>
            <a:chExt cx="4629550" cy="3962101"/>
          </a:xfrm>
        </p:grpSpPr>
        <p:grpSp>
          <p:nvGrpSpPr>
            <p:cNvPr id="897" name="Google Shape;897;p97"/>
            <p:cNvGrpSpPr/>
            <p:nvPr/>
          </p:nvGrpSpPr>
          <p:grpSpPr>
            <a:xfrm>
              <a:off x="2546175" y="995577"/>
              <a:ext cx="4629550" cy="3962101"/>
              <a:chOff x="2200150" y="1131152"/>
              <a:chExt cx="4629550" cy="3962101"/>
            </a:xfrm>
          </p:grpSpPr>
          <p:pic>
            <p:nvPicPr>
              <p:cNvPr id="898" name="Google Shape;898;p97"/>
              <p:cNvPicPr preferRelativeResize="0"/>
              <p:nvPr/>
            </p:nvPicPr>
            <p:blipFill rotWithShape="1">
              <a:blip r:embed="rId3" cstate="screen">
                <a:alphaModFix/>
                <a:extLst>
                  <a:ext uri="{28A0092B-C50C-407E-A947-70E740481C1C}">
                    <a14:useLocalDpi xmlns:a14="http://schemas.microsoft.com/office/drawing/2010/main"/>
                  </a:ext>
                </a:extLst>
              </a:blip>
              <a:srcRect l="9452" r="7116" b="4789"/>
              <a:stretch/>
            </p:blipFill>
            <p:spPr>
              <a:xfrm>
                <a:off x="2200150" y="1131152"/>
                <a:ext cx="4629550" cy="3962101"/>
              </a:xfrm>
              <a:prstGeom prst="rect">
                <a:avLst/>
              </a:prstGeom>
              <a:noFill/>
              <a:ln>
                <a:noFill/>
              </a:ln>
            </p:spPr>
          </p:pic>
          <p:sp>
            <p:nvSpPr>
              <p:cNvPr id="899" name="Google Shape;899;p97"/>
              <p:cNvSpPr txBox="1"/>
              <p:nvPr/>
            </p:nvSpPr>
            <p:spPr>
              <a:xfrm>
                <a:off x="3722600" y="1256550"/>
                <a:ext cx="1781100" cy="441900"/>
              </a:xfrm>
              <a:prstGeom prst="rect">
                <a:avLst/>
              </a:prstGeom>
              <a:solidFill>
                <a:schemeClr val="lt1"/>
              </a:solid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sz="2800" b="1">
                    <a:latin typeface="Calibri"/>
                    <a:ea typeface="Calibri"/>
                    <a:cs typeface="Calibri"/>
                    <a:sym typeface="Calibri"/>
                  </a:rPr>
                  <a:t>  אקוויפר</a:t>
                </a:r>
                <a:endParaRPr sz="2800" b="1">
                  <a:latin typeface="Calibri"/>
                  <a:ea typeface="Calibri"/>
                  <a:cs typeface="Calibri"/>
                  <a:sym typeface="Calibri"/>
                </a:endParaRPr>
              </a:p>
            </p:txBody>
          </p:sp>
        </p:grpSp>
        <p:grpSp>
          <p:nvGrpSpPr>
            <p:cNvPr id="900" name="Google Shape;900;p97"/>
            <p:cNvGrpSpPr/>
            <p:nvPr/>
          </p:nvGrpSpPr>
          <p:grpSpPr>
            <a:xfrm>
              <a:off x="5884898" y="2095600"/>
              <a:ext cx="684125" cy="779905"/>
              <a:chOff x="7247635" y="2766159"/>
              <a:chExt cx="401364" cy="421844"/>
            </a:xfrm>
          </p:grpSpPr>
          <p:sp>
            <p:nvSpPr>
              <p:cNvPr id="901" name="Google Shape;901;p97"/>
              <p:cNvSpPr/>
              <p:nvPr/>
            </p:nvSpPr>
            <p:spPr>
              <a:xfrm rot="669875">
                <a:off x="7264105" y="2799877"/>
                <a:ext cx="368426" cy="206073"/>
              </a:xfrm>
              <a:custGeom>
                <a:avLst/>
                <a:gdLst/>
                <a:ahLst/>
                <a:cxnLst/>
                <a:rect l="l" t="t" r="r" b="b"/>
                <a:pathLst>
                  <a:path w="14893" h="8112" extrusionOk="0">
                    <a:moveTo>
                      <a:pt x="8843" y="3391"/>
                    </a:moveTo>
                    <a:cubicBezTo>
                      <a:pt x="9508" y="3391"/>
                      <a:pt x="10106" y="3790"/>
                      <a:pt x="10305" y="4389"/>
                    </a:cubicBezTo>
                    <a:cubicBezTo>
                      <a:pt x="11103" y="4655"/>
                      <a:pt x="11635" y="5386"/>
                      <a:pt x="11635" y="6250"/>
                    </a:cubicBezTo>
                    <a:lnTo>
                      <a:pt x="10771" y="6250"/>
                    </a:lnTo>
                    <a:cubicBezTo>
                      <a:pt x="10771" y="5718"/>
                      <a:pt x="10372" y="5253"/>
                      <a:pt x="9840" y="5186"/>
                    </a:cubicBezTo>
                    <a:lnTo>
                      <a:pt x="9508" y="5120"/>
                    </a:lnTo>
                    <a:lnTo>
                      <a:pt x="9508" y="4787"/>
                    </a:lnTo>
                    <a:cubicBezTo>
                      <a:pt x="9441" y="4455"/>
                      <a:pt x="9175" y="4256"/>
                      <a:pt x="8843" y="4256"/>
                    </a:cubicBezTo>
                    <a:lnTo>
                      <a:pt x="8843" y="3391"/>
                    </a:lnTo>
                    <a:close/>
                    <a:moveTo>
                      <a:pt x="7314" y="1"/>
                    </a:moveTo>
                    <a:cubicBezTo>
                      <a:pt x="5918" y="1"/>
                      <a:pt x="4787" y="998"/>
                      <a:pt x="4388" y="2261"/>
                    </a:cubicBezTo>
                    <a:cubicBezTo>
                      <a:pt x="4189" y="2128"/>
                      <a:pt x="3923" y="2128"/>
                      <a:pt x="3657" y="2128"/>
                    </a:cubicBezTo>
                    <a:cubicBezTo>
                      <a:pt x="2527" y="2128"/>
                      <a:pt x="1596" y="3059"/>
                      <a:pt x="1596" y="4256"/>
                    </a:cubicBezTo>
                    <a:cubicBezTo>
                      <a:pt x="1596" y="4389"/>
                      <a:pt x="1596" y="4588"/>
                      <a:pt x="1663" y="4721"/>
                    </a:cubicBezTo>
                    <a:cubicBezTo>
                      <a:pt x="732" y="4787"/>
                      <a:pt x="0" y="5585"/>
                      <a:pt x="67" y="6516"/>
                    </a:cubicBezTo>
                    <a:cubicBezTo>
                      <a:pt x="133" y="7380"/>
                      <a:pt x="865" y="8112"/>
                      <a:pt x="1795" y="8112"/>
                    </a:cubicBezTo>
                    <a:lnTo>
                      <a:pt x="13430" y="8112"/>
                    </a:lnTo>
                    <a:cubicBezTo>
                      <a:pt x="14228" y="8112"/>
                      <a:pt x="14893" y="7447"/>
                      <a:pt x="14893" y="6649"/>
                    </a:cubicBezTo>
                    <a:cubicBezTo>
                      <a:pt x="14893" y="5851"/>
                      <a:pt x="14228" y="5253"/>
                      <a:pt x="13497" y="5186"/>
                    </a:cubicBezTo>
                    <a:lnTo>
                      <a:pt x="13497" y="5053"/>
                    </a:lnTo>
                    <a:cubicBezTo>
                      <a:pt x="13497" y="3923"/>
                      <a:pt x="12632" y="3059"/>
                      <a:pt x="11569" y="2926"/>
                    </a:cubicBezTo>
                    <a:cubicBezTo>
                      <a:pt x="11502" y="2128"/>
                      <a:pt x="10837" y="1530"/>
                      <a:pt x="10040" y="1530"/>
                    </a:cubicBezTo>
                    <a:lnTo>
                      <a:pt x="9973" y="1530"/>
                    </a:lnTo>
                    <a:cubicBezTo>
                      <a:pt x="9441" y="599"/>
                      <a:pt x="8444" y="1"/>
                      <a:pt x="7314" y="1"/>
                    </a:cubicBezTo>
                    <a:close/>
                  </a:path>
                </a:pathLst>
              </a:cu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2" name="Google Shape;902;p97"/>
              <p:cNvSpPr/>
              <p:nvPr/>
            </p:nvSpPr>
            <p:spPr>
              <a:xfrm rot="669875">
                <a:off x="7389286" y="3034132"/>
                <a:ext cx="21423" cy="55761"/>
              </a:xfrm>
              <a:custGeom>
                <a:avLst/>
                <a:gdLst/>
                <a:ahLst/>
                <a:cxnLst/>
                <a:rect l="l" t="t" r="r" b="b"/>
                <a:pathLst>
                  <a:path w="866" h="2195" extrusionOk="0">
                    <a:moveTo>
                      <a:pt x="1" y="1"/>
                    </a:moveTo>
                    <a:lnTo>
                      <a:pt x="1"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3" name="Google Shape;903;p97"/>
              <p:cNvSpPr/>
              <p:nvPr/>
            </p:nvSpPr>
            <p:spPr>
              <a:xfrm rot="669875">
                <a:off x="7431250" y="3042412"/>
                <a:ext cx="21399" cy="55761"/>
              </a:xfrm>
              <a:custGeom>
                <a:avLst/>
                <a:gdLst/>
                <a:ahLst/>
                <a:cxnLst/>
                <a:rect l="l" t="t" r="r" b="b"/>
                <a:pathLst>
                  <a:path w="865" h="2195" extrusionOk="0">
                    <a:moveTo>
                      <a:pt x="0" y="1"/>
                    </a:moveTo>
                    <a:lnTo>
                      <a:pt x="0"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4" name="Google Shape;904;p97"/>
              <p:cNvSpPr/>
              <p:nvPr/>
            </p:nvSpPr>
            <p:spPr>
              <a:xfrm rot="669875">
                <a:off x="7473189" y="3050691"/>
                <a:ext cx="21423" cy="55761"/>
              </a:xfrm>
              <a:custGeom>
                <a:avLst/>
                <a:gdLst/>
                <a:ahLst/>
                <a:cxnLst/>
                <a:rect l="l" t="t" r="r" b="b"/>
                <a:pathLst>
                  <a:path w="866" h="2195" extrusionOk="0">
                    <a:moveTo>
                      <a:pt x="1" y="1"/>
                    </a:moveTo>
                    <a:lnTo>
                      <a:pt x="1"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5" name="Google Shape;905;p97"/>
              <p:cNvSpPr/>
              <p:nvPr/>
            </p:nvSpPr>
            <p:spPr>
              <a:xfrm rot="669875">
                <a:off x="7515153" y="3058970"/>
                <a:ext cx="21399" cy="55761"/>
              </a:xfrm>
              <a:custGeom>
                <a:avLst/>
                <a:gdLst/>
                <a:ahLst/>
                <a:cxnLst/>
                <a:rect l="l" t="t" r="r" b="b"/>
                <a:pathLst>
                  <a:path w="865" h="2195" extrusionOk="0">
                    <a:moveTo>
                      <a:pt x="1" y="1"/>
                    </a:moveTo>
                    <a:lnTo>
                      <a:pt x="1"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6" name="Google Shape;906;p97"/>
              <p:cNvSpPr/>
              <p:nvPr/>
            </p:nvSpPr>
            <p:spPr>
              <a:xfrm rot="669875">
                <a:off x="7263420" y="3009292"/>
                <a:ext cx="21423" cy="55761"/>
              </a:xfrm>
              <a:custGeom>
                <a:avLst/>
                <a:gdLst/>
                <a:ahLst/>
                <a:cxnLst/>
                <a:rect l="l" t="t" r="r" b="b"/>
                <a:pathLst>
                  <a:path w="866" h="2195" extrusionOk="0">
                    <a:moveTo>
                      <a:pt x="1" y="1"/>
                    </a:moveTo>
                    <a:lnTo>
                      <a:pt x="1"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7" name="Google Shape;907;p97"/>
              <p:cNvSpPr/>
              <p:nvPr/>
            </p:nvSpPr>
            <p:spPr>
              <a:xfrm rot="669875">
                <a:off x="7305383" y="3017571"/>
                <a:ext cx="21399" cy="55761"/>
              </a:xfrm>
              <a:custGeom>
                <a:avLst/>
                <a:gdLst/>
                <a:ahLst/>
                <a:cxnLst/>
                <a:rect l="l" t="t" r="r" b="b"/>
                <a:pathLst>
                  <a:path w="865" h="2195" extrusionOk="0">
                    <a:moveTo>
                      <a:pt x="1" y="1"/>
                    </a:moveTo>
                    <a:lnTo>
                      <a:pt x="1"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8" name="Google Shape;908;p97"/>
              <p:cNvSpPr/>
              <p:nvPr/>
            </p:nvSpPr>
            <p:spPr>
              <a:xfrm rot="669875">
                <a:off x="7347347" y="3025853"/>
                <a:ext cx="21399" cy="55761"/>
              </a:xfrm>
              <a:custGeom>
                <a:avLst/>
                <a:gdLst/>
                <a:ahLst/>
                <a:cxnLst/>
                <a:rect l="l" t="t" r="r" b="b"/>
                <a:pathLst>
                  <a:path w="865" h="2195" extrusionOk="0">
                    <a:moveTo>
                      <a:pt x="0" y="1"/>
                    </a:moveTo>
                    <a:lnTo>
                      <a:pt x="0" y="2195"/>
                    </a:lnTo>
                    <a:lnTo>
                      <a:pt x="864" y="2195"/>
                    </a:lnTo>
                    <a:lnTo>
                      <a:pt x="864"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9" name="Google Shape;909;p97"/>
              <p:cNvSpPr/>
              <p:nvPr/>
            </p:nvSpPr>
            <p:spPr>
              <a:xfrm rot="669875">
                <a:off x="7387077" y="3112479"/>
                <a:ext cx="21399" cy="57437"/>
              </a:xfrm>
              <a:custGeom>
                <a:avLst/>
                <a:gdLst/>
                <a:ahLst/>
                <a:cxnLst/>
                <a:rect l="l" t="t" r="r" b="b"/>
                <a:pathLst>
                  <a:path w="865" h="2261" extrusionOk="0">
                    <a:moveTo>
                      <a:pt x="0" y="0"/>
                    </a:moveTo>
                    <a:lnTo>
                      <a:pt x="0" y="2261"/>
                    </a:lnTo>
                    <a:lnTo>
                      <a:pt x="864" y="2261"/>
                    </a:lnTo>
                    <a:lnTo>
                      <a:pt x="864"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0" name="Google Shape;910;p97"/>
              <p:cNvSpPr/>
              <p:nvPr/>
            </p:nvSpPr>
            <p:spPr>
              <a:xfrm rot="669875">
                <a:off x="7429017" y="3120756"/>
                <a:ext cx="21399" cy="57437"/>
              </a:xfrm>
              <a:custGeom>
                <a:avLst/>
                <a:gdLst/>
                <a:ahLst/>
                <a:cxnLst/>
                <a:rect l="l" t="t" r="r" b="b"/>
                <a:pathLst>
                  <a:path w="865" h="2261" extrusionOk="0">
                    <a:moveTo>
                      <a:pt x="1" y="0"/>
                    </a:moveTo>
                    <a:lnTo>
                      <a:pt x="1" y="2261"/>
                    </a:lnTo>
                    <a:lnTo>
                      <a:pt x="865" y="2261"/>
                    </a:lnTo>
                    <a:lnTo>
                      <a:pt x="865"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1" name="Google Shape;911;p97"/>
              <p:cNvSpPr/>
              <p:nvPr/>
            </p:nvSpPr>
            <p:spPr>
              <a:xfrm rot="669875">
                <a:off x="7470980" y="3129038"/>
                <a:ext cx="21399" cy="57437"/>
              </a:xfrm>
              <a:custGeom>
                <a:avLst/>
                <a:gdLst/>
                <a:ahLst/>
                <a:cxnLst/>
                <a:rect l="l" t="t" r="r" b="b"/>
                <a:pathLst>
                  <a:path w="865" h="2261" extrusionOk="0">
                    <a:moveTo>
                      <a:pt x="0" y="0"/>
                    </a:moveTo>
                    <a:lnTo>
                      <a:pt x="0" y="2261"/>
                    </a:lnTo>
                    <a:lnTo>
                      <a:pt x="865" y="2261"/>
                    </a:lnTo>
                    <a:lnTo>
                      <a:pt x="865"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2" name="Google Shape;912;p97"/>
              <p:cNvSpPr/>
              <p:nvPr/>
            </p:nvSpPr>
            <p:spPr>
              <a:xfrm rot="669875">
                <a:off x="7261211" y="3087638"/>
                <a:ext cx="21399" cy="57437"/>
              </a:xfrm>
              <a:custGeom>
                <a:avLst/>
                <a:gdLst/>
                <a:ahLst/>
                <a:cxnLst/>
                <a:rect l="l" t="t" r="r" b="b"/>
                <a:pathLst>
                  <a:path w="865" h="2261" extrusionOk="0">
                    <a:moveTo>
                      <a:pt x="0" y="0"/>
                    </a:moveTo>
                    <a:lnTo>
                      <a:pt x="0" y="2261"/>
                    </a:lnTo>
                    <a:lnTo>
                      <a:pt x="865" y="2261"/>
                    </a:lnTo>
                    <a:lnTo>
                      <a:pt x="865"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3" name="Google Shape;913;p97"/>
              <p:cNvSpPr/>
              <p:nvPr/>
            </p:nvSpPr>
            <p:spPr>
              <a:xfrm rot="669875">
                <a:off x="7303150" y="3095918"/>
                <a:ext cx="21423" cy="57437"/>
              </a:xfrm>
              <a:custGeom>
                <a:avLst/>
                <a:gdLst/>
                <a:ahLst/>
                <a:cxnLst/>
                <a:rect l="l" t="t" r="r" b="b"/>
                <a:pathLst>
                  <a:path w="866" h="2261" extrusionOk="0">
                    <a:moveTo>
                      <a:pt x="1" y="0"/>
                    </a:moveTo>
                    <a:lnTo>
                      <a:pt x="1" y="2261"/>
                    </a:lnTo>
                    <a:lnTo>
                      <a:pt x="865" y="2261"/>
                    </a:lnTo>
                    <a:lnTo>
                      <a:pt x="865"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4" name="Google Shape;914;p97"/>
              <p:cNvSpPr/>
              <p:nvPr/>
            </p:nvSpPr>
            <p:spPr>
              <a:xfrm rot="669875">
                <a:off x="7345114" y="3104197"/>
                <a:ext cx="21399" cy="57437"/>
              </a:xfrm>
              <a:custGeom>
                <a:avLst/>
                <a:gdLst/>
                <a:ahLst/>
                <a:cxnLst/>
                <a:rect l="l" t="t" r="r" b="b"/>
                <a:pathLst>
                  <a:path w="865" h="2261" extrusionOk="0">
                    <a:moveTo>
                      <a:pt x="0" y="0"/>
                    </a:moveTo>
                    <a:lnTo>
                      <a:pt x="0" y="2261"/>
                    </a:lnTo>
                    <a:lnTo>
                      <a:pt x="865" y="2261"/>
                    </a:lnTo>
                    <a:lnTo>
                      <a:pt x="865"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915" name="Google Shape;915;p97"/>
          <p:cNvGrpSpPr/>
          <p:nvPr/>
        </p:nvGrpSpPr>
        <p:grpSpPr>
          <a:xfrm>
            <a:off x="3371276" y="1603385"/>
            <a:ext cx="726716" cy="825542"/>
            <a:chOff x="7115397" y="2741474"/>
            <a:chExt cx="426351" cy="446529"/>
          </a:xfrm>
        </p:grpSpPr>
        <p:sp>
          <p:nvSpPr>
            <p:cNvPr id="916" name="Google Shape;916;p97"/>
            <p:cNvSpPr/>
            <p:nvPr/>
          </p:nvSpPr>
          <p:spPr>
            <a:xfrm rot="669875">
              <a:off x="7131867" y="2775192"/>
              <a:ext cx="368426" cy="206073"/>
            </a:xfrm>
            <a:custGeom>
              <a:avLst/>
              <a:gdLst/>
              <a:ahLst/>
              <a:cxnLst/>
              <a:rect l="l" t="t" r="r" b="b"/>
              <a:pathLst>
                <a:path w="14893" h="8112" extrusionOk="0">
                  <a:moveTo>
                    <a:pt x="8843" y="3391"/>
                  </a:moveTo>
                  <a:cubicBezTo>
                    <a:pt x="9508" y="3391"/>
                    <a:pt x="10106" y="3790"/>
                    <a:pt x="10305" y="4389"/>
                  </a:cubicBezTo>
                  <a:cubicBezTo>
                    <a:pt x="11103" y="4655"/>
                    <a:pt x="11635" y="5386"/>
                    <a:pt x="11635" y="6250"/>
                  </a:cubicBezTo>
                  <a:lnTo>
                    <a:pt x="10771" y="6250"/>
                  </a:lnTo>
                  <a:cubicBezTo>
                    <a:pt x="10771" y="5718"/>
                    <a:pt x="10372" y="5253"/>
                    <a:pt x="9840" y="5186"/>
                  </a:cubicBezTo>
                  <a:lnTo>
                    <a:pt x="9508" y="5120"/>
                  </a:lnTo>
                  <a:lnTo>
                    <a:pt x="9508" y="4787"/>
                  </a:lnTo>
                  <a:cubicBezTo>
                    <a:pt x="9441" y="4455"/>
                    <a:pt x="9175" y="4256"/>
                    <a:pt x="8843" y="4256"/>
                  </a:cubicBezTo>
                  <a:lnTo>
                    <a:pt x="8843" y="3391"/>
                  </a:lnTo>
                  <a:close/>
                  <a:moveTo>
                    <a:pt x="7314" y="1"/>
                  </a:moveTo>
                  <a:cubicBezTo>
                    <a:pt x="5918" y="1"/>
                    <a:pt x="4787" y="998"/>
                    <a:pt x="4388" y="2261"/>
                  </a:cubicBezTo>
                  <a:cubicBezTo>
                    <a:pt x="4189" y="2128"/>
                    <a:pt x="3923" y="2128"/>
                    <a:pt x="3657" y="2128"/>
                  </a:cubicBezTo>
                  <a:cubicBezTo>
                    <a:pt x="2527" y="2128"/>
                    <a:pt x="1596" y="3059"/>
                    <a:pt x="1596" y="4256"/>
                  </a:cubicBezTo>
                  <a:cubicBezTo>
                    <a:pt x="1596" y="4389"/>
                    <a:pt x="1596" y="4588"/>
                    <a:pt x="1663" y="4721"/>
                  </a:cubicBezTo>
                  <a:cubicBezTo>
                    <a:pt x="732" y="4787"/>
                    <a:pt x="0" y="5585"/>
                    <a:pt x="67" y="6516"/>
                  </a:cubicBezTo>
                  <a:cubicBezTo>
                    <a:pt x="133" y="7380"/>
                    <a:pt x="865" y="8112"/>
                    <a:pt x="1795" y="8112"/>
                  </a:cubicBezTo>
                  <a:lnTo>
                    <a:pt x="13430" y="8112"/>
                  </a:lnTo>
                  <a:cubicBezTo>
                    <a:pt x="14228" y="8112"/>
                    <a:pt x="14893" y="7447"/>
                    <a:pt x="14893" y="6649"/>
                  </a:cubicBezTo>
                  <a:cubicBezTo>
                    <a:pt x="14893" y="5851"/>
                    <a:pt x="14228" y="5253"/>
                    <a:pt x="13497" y="5186"/>
                  </a:cubicBezTo>
                  <a:lnTo>
                    <a:pt x="13497" y="5053"/>
                  </a:lnTo>
                  <a:cubicBezTo>
                    <a:pt x="13497" y="3923"/>
                    <a:pt x="12632" y="3059"/>
                    <a:pt x="11569" y="2926"/>
                  </a:cubicBezTo>
                  <a:cubicBezTo>
                    <a:pt x="11502" y="2128"/>
                    <a:pt x="10837" y="1530"/>
                    <a:pt x="10040" y="1530"/>
                  </a:cubicBezTo>
                  <a:lnTo>
                    <a:pt x="9973" y="1530"/>
                  </a:lnTo>
                  <a:cubicBezTo>
                    <a:pt x="9441" y="599"/>
                    <a:pt x="8444" y="1"/>
                    <a:pt x="7314" y="1"/>
                  </a:cubicBezTo>
                  <a:close/>
                </a:path>
              </a:pathLst>
            </a:cu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7" name="Google Shape;917;p97"/>
            <p:cNvSpPr/>
            <p:nvPr/>
          </p:nvSpPr>
          <p:spPr>
            <a:xfrm rot="669875">
              <a:off x="7389286" y="3034132"/>
              <a:ext cx="21423" cy="55761"/>
            </a:xfrm>
            <a:custGeom>
              <a:avLst/>
              <a:gdLst/>
              <a:ahLst/>
              <a:cxnLst/>
              <a:rect l="l" t="t" r="r" b="b"/>
              <a:pathLst>
                <a:path w="866" h="2195" extrusionOk="0">
                  <a:moveTo>
                    <a:pt x="1" y="1"/>
                  </a:moveTo>
                  <a:lnTo>
                    <a:pt x="1"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8" name="Google Shape;918;p97"/>
            <p:cNvSpPr/>
            <p:nvPr/>
          </p:nvSpPr>
          <p:spPr>
            <a:xfrm rot="669875">
              <a:off x="7431250" y="3042412"/>
              <a:ext cx="21399" cy="55761"/>
            </a:xfrm>
            <a:custGeom>
              <a:avLst/>
              <a:gdLst/>
              <a:ahLst/>
              <a:cxnLst/>
              <a:rect l="l" t="t" r="r" b="b"/>
              <a:pathLst>
                <a:path w="865" h="2195" extrusionOk="0">
                  <a:moveTo>
                    <a:pt x="0" y="1"/>
                  </a:moveTo>
                  <a:lnTo>
                    <a:pt x="0"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9" name="Google Shape;919;p97"/>
            <p:cNvSpPr/>
            <p:nvPr/>
          </p:nvSpPr>
          <p:spPr>
            <a:xfrm rot="669875">
              <a:off x="7473189" y="3050691"/>
              <a:ext cx="21423" cy="55761"/>
            </a:xfrm>
            <a:custGeom>
              <a:avLst/>
              <a:gdLst/>
              <a:ahLst/>
              <a:cxnLst/>
              <a:rect l="l" t="t" r="r" b="b"/>
              <a:pathLst>
                <a:path w="866" h="2195" extrusionOk="0">
                  <a:moveTo>
                    <a:pt x="1" y="1"/>
                  </a:moveTo>
                  <a:lnTo>
                    <a:pt x="1"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0" name="Google Shape;920;p97"/>
            <p:cNvSpPr/>
            <p:nvPr/>
          </p:nvSpPr>
          <p:spPr>
            <a:xfrm rot="669875">
              <a:off x="7515153" y="3058970"/>
              <a:ext cx="21399" cy="55761"/>
            </a:xfrm>
            <a:custGeom>
              <a:avLst/>
              <a:gdLst/>
              <a:ahLst/>
              <a:cxnLst/>
              <a:rect l="l" t="t" r="r" b="b"/>
              <a:pathLst>
                <a:path w="865" h="2195" extrusionOk="0">
                  <a:moveTo>
                    <a:pt x="1" y="1"/>
                  </a:moveTo>
                  <a:lnTo>
                    <a:pt x="1"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1" name="Google Shape;921;p97"/>
            <p:cNvSpPr/>
            <p:nvPr/>
          </p:nvSpPr>
          <p:spPr>
            <a:xfrm rot="669875">
              <a:off x="7263420" y="3009292"/>
              <a:ext cx="21423" cy="55761"/>
            </a:xfrm>
            <a:custGeom>
              <a:avLst/>
              <a:gdLst/>
              <a:ahLst/>
              <a:cxnLst/>
              <a:rect l="l" t="t" r="r" b="b"/>
              <a:pathLst>
                <a:path w="866" h="2195" extrusionOk="0">
                  <a:moveTo>
                    <a:pt x="1" y="1"/>
                  </a:moveTo>
                  <a:lnTo>
                    <a:pt x="1"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2" name="Google Shape;922;p97"/>
            <p:cNvSpPr/>
            <p:nvPr/>
          </p:nvSpPr>
          <p:spPr>
            <a:xfrm rot="669875">
              <a:off x="7305383" y="3017571"/>
              <a:ext cx="21399" cy="55761"/>
            </a:xfrm>
            <a:custGeom>
              <a:avLst/>
              <a:gdLst/>
              <a:ahLst/>
              <a:cxnLst/>
              <a:rect l="l" t="t" r="r" b="b"/>
              <a:pathLst>
                <a:path w="865" h="2195" extrusionOk="0">
                  <a:moveTo>
                    <a:pt x="1" y="1"/>
                  </a:moveTo>
                  <a:lnTo>
                    <a:pt x="1" y="2195"/>
                  </a:lnTo>
                  <a:lnTo>
                    <a:pt x="865" y="2195"/>
                  </a:lnTo>
                  <a:lnTo>
                    <a:pt x="865"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3" name="Google Shape;923;p97"/>
            <p:cNvSpPr/>
            <p:nvPr/>
          </p:nvSpPr>
          <p:spPr>
            <a:xfrm rot="669875">
              <a:off x="7347347" y="3025853"/>
              <a:ext cx="21399" cy="55761"/>
            </a:xfrm>
            <a:custGeom>
              <a:avLst/>
              <a:gdLst/>
              <a:ahLst/>
              <a:cxnLst/>
              <a:rect l="l" t="t" r="r" b="b"/>
              <a:pathLst>
                <a:path w="865" h="2195" extrusionOk="0">
                  <a:moveTo>
                    <a:pt x="0" y="1"/>
                  </a:moveTo>
                  <a:lnTo>
                    <a:pt x="0" y="2195"/>
                  </a:lnTo>
                  <a:lnTo>
                    <a:pt x="864" y="2195"/>
                  </a:lnTo>
                  <a:lnTo>
                    <a:pt x="864" y="1"/>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4" name="Google Shape;924;p97"/>
            <p:cNvSpPr/>
            <p:nvPr/>
          </p:nvSpPr>
          <p:spPr>
            <a:xfrm rot="669875">
              <a:off x="7387077" y="3112479"/>
              <a:ext cx="21399" cy="57437"/>
            </a:xfrm>
            <a:custGeom>
              <a:avLst/>
              <a:gdLst/>
              <a:ahLst/>
              <a:cxnLst/>
              <a:rect l="l" t="t" r="r" b="b"/>
              <a:pathLst>
                <a:path w="865" h="2261" extrusionOk="0">
                  <a:moveTo>
                    <a:pt x="0" y="0"/>
                  </a:moveTo>
                  <a:lnTo>
                    <a:pt x="0" y="2261"/>
                  </a:lnTo>
                  <a:lnTo>
                    <a:pt x="864" y="2261"/>
                  </a:lnTo>
                  <a:lnTo>
                    <a:pt x="864"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5" name="Google Shape;925;p97"/>
            <p:cNvSpPr/>
            <p:nvPr/>
          </p:nvSpPr>
          <p:spPr>
            <a:xfrm rot="669875">
              <a:off x="7429017" y="3120756"/>
              <a:ext cx="21399" cy="57437"/>
            </a:xfrm>
            <a:custGeom>
              <a:avLst/>
              <a:gdLst/>
              <a:ahLst/>
              <a:cxnLst/>
              <a:rect l="l" t="t" r="r" b="b"/>
              <a:pathLst>
                <a:path w="865" h="2261" extrusionOk="0">
                  <a:moveTo>
                    <a:pt x="1" y="0"/>
                  </a:moveTo>
                  <a:lnTo>
                    <a:pt x="1" y="2261"/>
                  </a:lnTo>
                  <a:lnTo>
                    <a:pt x="865" y="2261"/>
                  </a:lnTo>
                  <a:lnTo>
                    <a:pt x="865"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6" name="Google Shape;926;p97"/>
            <p:cNvSpPr/>
            <p:nvPr/>
          </p:nvSpPr>
          <p:spPr>
            <a:xfrm rot="669875">
              <a:off x="7470980" y="3129038"/>
              <a:ext cx="21399" cy="57437"/>
            </a:xfrm>
            <a:custGeom>
              <a:avLst/>
              <a:gdLst/>
              <a:ahLst/>
              <a:cxnLst/>
              <a:rect l="l" t="t" r="r" b="b"/>
              <a:pathLst>
                <a:path w="865" h="2261" extrusionOk="0">
                  <a:moveTo>
                    <a:pt x="0" y="0"/>
                  </a:moveTo>
                  <a:lnTo>
                    <a:pt x="0" y="2261"/>
                  </a:lnTo>
                  <a:lnTo>
                    <a:pt x="865" y="2261"/>
                  </a:lnTo>
                  <a:lnTo>
                    <a:pt x="865"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7" name="Google Shape;927;p97"/>
            <p:cNvSpPr/>
            <p:nvPr/>
          </p:nvSpPr>
          <p:spPr>
            <a:xfrm rot="669875">
              <a:off x="7261211" y="3087638"/>
              <a:ext cx="21399" cy="57437"/>
            </a:xfrm>
            <a:custGeom>
              <a:avLst/>
              <a:gdLst/>
              <a:ahLst/>
              <a:cxnLst/>
              <a:rect l="l" t="t" r="r" b="b"/>
              <a:pathLst>
                <a:path w="865" h="2261" extrusionOk="0">
                  <a:moveTo>
                    <a:pt x="0" y="0"/>
                  </a:moveTo>
                  <a:lnTo>
                    <a:pt x="0" y="2261"/>
                  </a:lnTo>
                  <a:lnTo>
                    <a:pt x="865" y="2261"/>
                  </a:lnTo>
                  <a:lnTo>
                    <a:pt x="865"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8" name="Google Shape;928;p97"/>
            <p:cNvSpPr/>
            <p:nvPr/>
          </p:nvSpPr>
          <p:spPr>
            <a:xfrm rot="669875">
              <a:off x="7303150" y="3095918"/>
              <a:ext cx="21423" cy="57437"/>
            </a:xfrm>
            <a:custGeom>
              <a:avLst/>
              <a:gdLst/>
              <a:ahLst/>
              <a:cxnLst/>
              <a:rect l="l" t="t" r="r" b="b"/>
              <a:pathLst>
                <a:path w="866" h="2261" extrusionOk="0">
                  <a:moveTo>
                    <a:pt x="1" y="0"/>
                  </a:moveTo>
                  <a:lnTo>
                    <a:pt x="1" y="2261"/>
                  </a:lnTo>
                  <a:lnTo>
                    <a:pt x="865" y="2261"/>
                  </a:lnTo>
                  <a:lnTo>
                    <a:pt x="865"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9" name="Google Shape;929;p97"/>
            <p:cNvSpPr/>
            <p:nvPr/>
          </p:nvSpPr>
          <p:spPr>
            <a:xfrm rot="669875">
              <a:off x="7345114" y="3104197"/>
              <a:ext cx="21399" cy="57437"/>
            </a:xfrm>
            <a:custGeom>
              <a:avLst/>
              <a:gdLst/>
              <a:ahLst/>
              <a:cxnLst/>
              <a:rect l="l" t="t" r="r" b="b"/>
              <a:pathLst>
                <a:path w="865" h="2261" extrusionOk="0">
                  <a:moveTo>
                    <a:pt x="0" y="0"/>
                  </a:moveTo>
                  <a:lnTo>
                    <a:pt x="0" y="2261"/>
                  </a:lnTo>
                  <a:lnTo>
                    <a:pt x="865" y="2261"/>
                  </a:lnTo>
                  <a:lnTo>
                    <a:pt x="865" y="0"/>
                  </a:lnTo>
                  <a:close/>
                </a:path>
              </a:pathLst>
            </a:custGeom>
            <a:solidFill>
              <a:srgbClr val="48B2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30" name="Google Shape;930;p97"/>
          <p:cNvSpPr txBox="1"/>
          <p:nvPr/>
        </p:nvSpPr>
        <p:spPr>
          <a:xfrm>
            <a:off x="5182975" y="1025675"/>
            <a:ext cx="3586800" cy="19086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800">
                <a:solidFill>
                  <a:schemeClr val="dk1"/>
                </a:solidFill>
                <a:latin typeface="Calibri"/>
                <a:ea typeface="Calibri"/>
                <a:cs typeface="Calibri"/>
                <a:sym typeface="Calibri"/>
              </a:rPr>
              <a:t>אם המים לא מחלחלים לתוך מי התהום, </a:t>
            </a:r>
            <a:br>
              <a:rPr lang="en" sz="2800">
                <a:solidFill>
                  <a:schemeClr val="dk1"/>
                </a:solidFill>
                <a:latin typeface="Calibri"/>
                <a:ea typeface="Calibri"/>
                <a:cs typeface="Calibri"/>
                <a:sym typeface="Calibri"/>
              </a:rPr>
            </a:br>
            <a:r>
              <a:rPr lang="en" sz="2800">
                <a:solidFill>
                  <a:schemeClr val="dk1"/>
                </a:solidFill>
                <a:latin typeface="Calibri"/>
                <a:ea typeface="Calibri"/>
                <a:cs typeface="Calibri"/>
                <a:sym typeface="Calibri"/>
              </a:rPr>
              <a:t>הם הופכים למי נגר וזורמים לים</a:t>
            </a:r>
            <a:endParaRPr sz="1600"/>
          </a:p>
        </p:txBody>
      </p:sp>
      <p:sp>
        <p:nvSpPr>
          <p:cNvPr id="931" name="Google Shape;931;p97"/>
          <p:cNvSpPr txBox="1">
            <a:spLocks noGrp="1"/>
          </p:cNvSpPr>
          <p:nvPr>
            <p:ph type="ctrTitle"/>
          </p:nvPr>
        </p:nvSpPr>
        <p:spPr>
          <a:xfrm>
            <a:off x="81075" y="124725"/>
            <a:ext cx="8375700" cy="572700"/>
          </a:xfrm>
          <a:prstGeom prst="rect">
            <a:avLst/>
          </a:prstGeom>
        </p:spPr>
        <p:txBody>
          <a:bodyPr spcFirstLastPara="1" wrap="square" lIns="91425" tIns="91425" rIns="91425" bIns="91425" anchor="b" anchorCtr="0">
            <a:noAutofit/>
          </a:bodyPr>
          <a:lstStyle/>
          <a:p>
            <a:pPr marL="0" lvl="0" indent="0" algn="r" rtl="1">
              <a:spcBef>
                <a:spcPts val="0"/>
              </a:spcBef>
              <a:spcAft>
                <a:spcPts val="0"/>
              </a:spcAft>
              <a:buNone/>
            </a:pPr>
            <a:r>
              <a:rPr lang="en" sz="3600"/>
              <a:t>מי נגר</a:t>
            </a:r>
            <a:endParaRPr sz="3600"/>
          </a:p>
        </p:txBody>
      </p:sp>
      <p:sp>
        <p:nvSpPr>
          <p:cNvPr id="932" name="Google Shape;932;p97"/>
          <p:cNvSpPr txBox="1">
            <a:spLocks noGrp="1"/>
          </p:cNvSpPr>
          <p:nvPr>
            <p:ph type="ctrTitle"/>
          </p:nvPr>
        </p:nvSpPr>
        <p:spPr>
          <a:xfrm>
            <a:off x="85934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2.4</a:t>
            </a:r>
            <a:endParaRPr sz="1200" b="1"/>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936"/>
        <p:cNvGrpSpPr/>
        <p:nvPr/>
      </p:nvGrpSpPr>
      <p:grpSpPr>
        <a:xfrm>
          <a:off x="0" y="0"/>
          <a:ext cx="0" cy="0"/>
          <a:chOff x="0" y="0"/>
          <a:chExt cx="0" cy="0"/>
        </a:xfrm>
      </p:grpSpPr>
      <p:sp>
        <p:nvSpPr>
          <p:cNvPr id="937" name="Google Shape;937;p98"/>
          <p:cNvSpPr txBox="1"/>
          <p:nvPr/>
        </p:nvSpPr>
        <p:spPr>
          <a:xfrm>
            <a:off x="3169500" y="768050"/>
            <a:ext cx="5974500" cy="4494600"/>
          </a:xfrm>
          <a:prstGeom prst="rect">
            <a:avLst/>
          </a:prstGeom>
          <a:noFill/>
          <a:ln>
            <a:noFill/>
          </a:ln>
          <a:effectLst/>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2400"/>
              <a:buFont typeface="Arial"/>
              <a:buNone/>
            </a:pPr>
            <a:r>
              <a:rPr lang="en" sz="2800">
                <a:solidFill>
                  <a:srgbClr val="121212"/>
                </a:solidFill>
                <a:latin typeface="Calibri"/>
                <a:ea typeface="Calibri"/>
                <a:cs typeface="Calibri"/>
                <a:sym typeface="Calibri"/>
              </a:rPr>
              <a:t>כאשר האדמה לא יכולה לספוג את המים</a:t>
            </a:r>
            <a:br>
              <a:rPr lang="en" sz="2800">
                <a:solidFill>
                  <a:srgbClr val="121212"/>
                </a:solidFill>
                <a:latin typeface="Calibri"/>
                <a:ea typeface="Calibri"/>
                <a:cs typeface="Calibri"/>
                <a:sym typeface="Calibri"/>
              </a:rPr>
            </a:br>
            <a:r>
              <a:rPr lang="en" sz="2800">
                <a:solidFill>
                  <a:srgbClr val="121212"/>
                </a:solidFill>
                <a:latin typeface="Calibri"/>
                <a:ea typeface="Calibri"/>
                <a:cs typeface="Calibri"/>
                <a:sym typeface="Calibri"/>
              </a:rPr>
              <a:t>זורמים מים על פני הקרקע</a:t>
            </a:r>
            <a:br>
              <a:rPr lang="en" sz="2800">
                <a:solidFill>
                  <a:srgbClr val="121212"/>
                </a:solidFill>
                <a:latin typeface="Calibri"/>
                <a:ea typeface="Calibri"/>
                <a:cs typeface="Calibri"/>
                <a:sym typeface="Calibri"/>
              </a:rPr>
            </a:br>
            <a:br>
              <a:rPr lang="en" sz="2800" i="0" u="none" strike="noStrike" cap="none">
                <a:solidFill>
                  <a:srgbClr val="121212"/>
                </a:solidFill>
                <a:latin typeface="Calibri"/>
                <a:ea typeface="Calibri"/>
                <a:cs typeface="Calibri"/>
                <a:sym typeface="Calibri"/>
              </a:rPr>
            </a:br>
            <a:r>
              <a:rPr lang="en" sz="2800">
                <a:solidFill>
                  <a:srgbClr val="121212"/>
                </a:solidFill>
                <a:latin typeface="Calibri"/>
                <a:ea typeface="Calibri"/>
                <a:cs typeface="Calibri"/>
                <a:sym typeface="Calibri"/>
              </a:rPr>
              <a:t>קורה כאשר:</a:t>
            </a:r>
            <a:endParaRPr sz="2800">
              <a:solidFill>
                <a:srgbClr val="121212"/>
              </a:solidFill>
              <a:latin typeface="Calibri"/>
              <a:ea typeface="Calibri"/>
              <a:cs typeface="Calibri"/>
              <a:sym typeface="Calibri"/>
            </a:endParaRPr>
          </a:p>
          <a:p>
            <a:pPr marL="0" marR="0" lvl="0" indent="0" algn="r" rtl="1">
              <a:lnSpc>
                <a:spcPct val="100000"/>
              </a:lnSpc>
              <a:spcBef>
                <a:spcPts val="0"/>
              </a:spcBef>
              <a:spcAft>
                <a:spcPts val="0"/>
              </a:spcAft>
              <a:buNone/>
            </a:pPr>
            <a:r>
              <a:rPr lang="en" sz="2800">
                <a:solidFill>
                  <a:srgbClr val="121212"/>
                </a:solidFill>
                <a:latin typeface="Calibri"/>
                <a:ea typeface="Calibri"/>
                <a:cs typeface="Calibri"/>
                <a:sym typeface="Calibri"/>
              </a:rPr>
              <a:t>- יש עודף מים</a:t>
            </a:r>
            <a:endParaRPr sz="2800">
              <a:solidFill>
                <a:srgbClr val="121212"/>
              </a:solidFill>
              <a:latin typeface="Calibri"/>
              <a:ea typeface="Calibri"/>
              <a:cs typeface="Calibri"/>
              <a:sym typeface="Calibri"/>
            </a:endParaRPr>
          </a:p>
          <a:p>
            <a:pPr marL="0" marR="0" lvl="0" indent="0" algn="r" rtl="1">
              <a:lnSpc>
                <a:spcPct val="100000"/>
              </a:lnSpc>
              <a:spcBef>
                <a:spcPts val="0"/>
              </a:spcBef>
              <a:spcAft>
                <a:spcPts val="0"/>
              </a:spcAft>
              <a:buNone/>
            </a:pPr>
            <a:r>
              <a:rPr lang="en" sz="2800">
                <a:solidFill>
                  <a:srgbClr val="121212"/>
                </a:solidFill>
                <a:latin typeface="Calibri"/>
                <a:ea typeface="Calibri"/>
                <a:cs typeface="Calibri"/>
                <a:sym typeface="Calibri"/>
              </a:rPr>
              <a:t>- סוג האדמה לא מאפשר חלחול של מים</a:t>
            </a:r>
            <a:br>
              <a:rPr lang="en" sz="2800">
                <a:solidFill>
                  <a:srgbClr val="121212"/>
                </a:solidFill>
                <a:latin typeface="Calibri"/>
                <a:ea typeface="Calibri"/>
                <a:cs typeface="Calibri"/>
                <a:sym typeface="Calibri"/>
              </a:rPr>
            </a:br>
            <a:endParaRPr sz="2800">
              <a:solidFill>
                <a:srgbClr val="121212"/>
              </a:solidFill>
              <a:latin typeface="Calibri"/>
              <a:ea typeface="Calibri"/>
              <a:cs typeface="Calibri"/>
              <a:sym typeface="Calibri"/>
            </a:endParaRPr>
          </a:p>
          <a:p>
            <a:pPr marL="0" marR="0" lvl="0" indent="0" algn="r" rtl="1">
              <a:lnSpc>
                <a:spcPct val="100000"/>
              </a:lnSpc>
              <a:spcBef>
                <a:spcPts val="0"/>
              </a:spcBef>
              <a:spcAft>
                <a:spcPts val="0"/>
              </a:spcAft>
              <a:buClr>
                <a:srgbClr val="000000"/>
              </a:buClr>
              <a:buSzPts val="2400"/>
              <a:buFont typeface="Arial"/>
              <a:buNone/>
            </a:pPr>
            <a:endParaRPr sz="2800">
              <a:solidFill>
                <a:srgbClr val="121212"/>
              </a:solidFill>
              <a:latin typeface="Calibri"/>
              <a:ea typeface="Calibri"/>
              <a:cs typeface="Calibri"/>
              <a:sym typeface="Calibri"/>
            </a:endParaRPr>
          </a:p>
          <a:p>
            <a:pPr marL="0" lvl="0" indent="0" algn="r" rtl="1">
              <a:spcBef>
                <a:spcPts val="0"/>
              </a:spcBef>
              <a:spcAft>
                <a:spcPts val="0"/>
              </a:spcAft>
              <a:buClr>
                <a:schemeClr val="dk1"/>
              </a:buClr>
              <a:buSzPts val="2400"/>
              <a:buFont typeface="Arial"/>
              <a:buNone/>
            </a:pPr>
            <a:r>
              <a:rPr lang="en" sz="2800">
                <a:solidFill>
                  <a:srgbClr val="121212"/>
                </a:solidFill>
                <a:latin typeface="Calibri"/>
                <a:ea typeface="Calibri"/>
                <a:cs typeface="Calibri"/>
                <a:sym typeface="Calibri"/>
              </a:rPr>
              <a:t>שערו: מתי </a:t>
            </a:r>
            <a:r>
              <a:rPr lang="he-IL" sz="2800">
                <a:solidFill>
                  <a:srgbClr val="121212"/>
                </a:solidFill>
                <a:latin typeface="Calibri"/>
                <a:ea typeface="Calibri"/>
                <a:cs typeface="Calibri"/>
                <a:sym typeface="Calibri"/>
              </a:rPr>
              <a:t>(</a:t>
            </a:r>
            <a:r>
              <a:rPr lang="en" sz="2800">
                <a:solidFill>
                  <a:srgbClr val="121212"/>
                </a:solidFill>
                <a:latin typeface="Calibri"/>
                <a:ea typeface="Calibri"/>
                <a:cs typeface="Calibri"/>
                <a:sym typeface="Calibri"/>
              </a:rPr>
              <a:t>ואיפה</a:t>
            </a:r>
            <a:r>
              <a:rPr lang="he-IL" sz="2800">
                <a:solidFill>
                  <a:srgbClr val="121212"/>
                </a:solidFill>
                <a:latin typeface="Calibri"/>
                <a:ea typeface="Calibri"/>
                <a:cs typeface="Calibri"/>
                <a:sym typeface="Calibri"/>
              </a:rPr>
              <a:t>)</a:t>
            </a:r>
            <a:r>
              <a:rPr lang="en" sz="2800">
                <a:solidFill>
                  <a:srgbClr val="121212"/>
                </a:solidFill>
                <a:latin typeface="Calibri"/>
                <a:ea typeface="Calibri"/>
                <a:cs typeface="Calibri"/>
                <a:sym typeface="Calibri"/>
              </a:rPr>
              <a:t> זה קורה בישראל? </a:t>
            </a:r>
            <a:endParaRPr sz="2800">
              <a:solidFill>
                <a:srgbClr val="121212"/>
              </a:solidFill>
              <a:latin typeface="Calibri"/>
              <a:ea typeface="Calibri"/>
              <a:cs typeface="Calibri"/>
              <a:sym typeface="Calibri"/>
            </a:endParaRPr>
          </a:p>
          <a:p>
            <a:pPr marL="0" marR="0" lvl="0" indent="0" algn="r" rtl="1">
              <a:lnSpc>
                <a:spcPct val="100000"/>
              </a:lnSpc>
              <a:spcBef>
                <a:spcPts val="0"/>
              </a:spcBef>
              <a:spcAft>
                <a:spcPts val="0"/>
              </a:spcAft>
              <a:buClr>
                <a:srgbClr val="000000"/>
              </a:buClr>
              <a:buSzPts val="2400"/>
              <a:buFont typeface="Arial"/>
              <a:buNone/>
            </a:pPr>
            <a:endParaRPr sz="2800">
              <a:solidFill>
                <a:srgbClr val="121212"/>
              </a:solidFill>
              <a:latin typeface="Calibri"/>
              <a:ea typeface="Calibri"/>
              <a:cs typeface="Calibri"/>
              <a:sym typeface="Calibri"/>
            </a:endParaRPr>
          </a:p>
        </p:txBody>
      </p:sp>
      <p:sp>
        <p:nvSpPr>
          <p:cNvPr id="938" name="Google Shape;938;p98"/>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20"/>
              <a:t>מי נגר</a:t>
            </a:r>
            <a:endParaRPr sz="3620"/>
          </a:p>
        </p:txBody>
      </p:sp>
      <p:pic>
        <p:nvPicPr>
          <p:cNvPr id="939" name="Google Shape;939;p98"/>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8400" y="1710250"/>
            <a:ext cx="3930650" cy="2610200"/>
          </a:xfrm>
          <a:prstGeom prst="rect">
            <a:avLst/>
          </a:prstGeom>
          <a:noFill/>
          <a:ln>
            <a:noFill/>
          </a:ln>
        </p:spPr>
      </p:pic>
      <p:sp>
        <p:nvSpPr>
          <p:cNvPr id="940" name="Google Shape;940;p98"/>
          <p:cNvSpPr txBox="1"/>
          <p:nvPr/>
        </p:nvSpPr>
        <p:spPr>
          <a:xfrm>
            <a:off x="-240875" y="1614425"/>
            <a:ext cx="4429200" cy="5079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en" sz="2100" b="1">
                <a:solidFill>
                  <a:schemeClr val="dk1"/>
                </a:solidFill>
                <a:highlight>
                  <a:srgbClr val="FFFFFF"/>
                </a:highlight>
                <a:latin typeface="Calibri"/>
                <a:ea typeface="Calibri"/>
                <a:cs typeface="Calibri"/>
                <a:sym typeface="Calibri"/>
              </a:rPr>
              <a:t>נחל הבניאס, רמת הגולן</a:t>
            </a:r>
            <a:endParaRPr sz="2100" b="1">
              <a:latin typeface="Calibri"/>
              <a:ea typeface="Calibri"/>
              <a:cs typeface="Calibri"/>
              <a:sym typeface="Calibri"/>
            </a:endParaRPr>
          </a:p>
        </p:txBody>
      </p:sp>
      <p:sp>
        <p:nvSpPr>
          <p:cNvPr id="941" name="Google Shape;941;p9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57</a:t>
            </a:fld>
            <a:endParaRPr/>
          </a:p>
        </p:txBody>
      </p:sp>
      <p:sp>
        <p:nvSpPr>
          <p:cNvPr id="942" name="Google Shape;942;p98"/>
          <p:cNvSpPr txBox="1">
            <a:spLocks noGrp="1"/>
          </p:cNvSpPr>
          <p:nvPr>
            <p:ph type="ctrTitle" idx="4294967295"/>
          </p:nvPr>
        </p:nvSpPr>
        <p:spPr>
          <a:xfrm>
            <a:off x="85934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2.4</a:t>
            </a:r>
            <a:endParaRPr sz="1200" b="1"/>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946"/>
        <p:cNvGrpSpPr/>
        <p:nvPr/>
      </p:nvGrpSpPr>
      <p:grpSpPr>
        <a:xfrm>
          <a:off x="0" y="0"/>
          <a:ext cx="0" cy="0"/>
          <a:chOff x="0" y="0"/>
          <a:chExt cx="0" cy="0"/>
        </a:xfrm>
      </p:grpSpPr>
      <p:sp>
        <p:nvSpPr>
          <p:cNvPr id="947" name="Google Shape;947;p99"/>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20"/>
              <a:t>שטפונות בים המלח</a:t>
            </a:r>
            <a:endParaRPr sz="3620"/>
          </a:p>
        </p:txBody>
      </p:sp>
      <p:sp>
        <p:nvSpPr>
          <p:cNvPr id="948" name="Google Shape;948;p99"/>
          <p:cNvSpPr txBox="1">
            <a:spLocks noGrp="1"/>
          </p:cNvSpPr>
          <p:nvPr>
            <p:ph type="body" idx="1"/>
          </p:nvPr>
        </p:nvSpPr>
        <p:spPr>
          <a:xfrm>
            <a:off x="5575475" y="1051963"/>
            <a:ext cx="3285300" cy="3416400"/>
          </a:xfrm>
          <a:prstGeom prst="rect">
            <a:avLst/>
          </a:prstGeom>
        </p:spPr>
        <p:txBody>
          <a:bodyPr spcFirstLastPara="1" wrap="square" lIns="91425" tIns="91425" rIns="91425" bIns="91425" anchor="t" anchorCtr="0">
            <a:normAutofit/>
          </a:bodyPr>
          <a:lstStyle/>
          <a:p>
            <a:pPr marL="0" lvl="0" indent="0" algn="r" rtl="1">
              <a:spcBef>
                <a:spcPts val="0"/>
              </a:spcBef>
              <a:spcAft>
                <a:spcPts val="1200"/>
              </a:spcAft>
              <a:buNone/>
            </a:pPr>
            <a:r>
              <a:rPr lang="en" sz="2800" dirty="0">
                <a:solidFill>
                  <a:schemeClr val="dk1"/>
                </a:solidFill>
              </a:rPr>
              <a:t>כאשר מי-הגשמים נוגעים באדמת הלס, </a:t>
            </a:r>
            <a:br>
              <a:rPr lang="en" sz="2800" dirty="0">
                <a:solidFill>
                  <a:schemeClr val="dk1"/>
                </a:solidFill>
              </a:rPr>
            </a:br>
            <a:r>
              <a:rPr lang="en" sz="2800" dirty="0">
                <a:solidFill>
                  <a:schemeClr val="dk1"/>
                </a:solidFill>
              </a:rPr>
              <a:t>היא הופכת אטומה ואינה מאפשרת חלחול של מים</a:t>
            </a:r>
            <a:r>
              <a:rPr lang="he-IL" sz="2800" dirty="0">
                <a:solidFill>
                  <a:schemeClr val="dk1"/>
                </a:solidFill>
              </a:rPr>
              <a:t>.</a:t>
            </a:r>
            <a:endParaRPr sz="2800" dirty="0">
              <a:solidFill>
                <a:schemeClr val="dk1"/>
              </a:solidFill>
            </a:endParaRPr>
          </a:p>
        </p:txBody>
      </p:sp>
      <p:sp>
        <p:nvSpPr>
          <p:cNvPr id="949" name="Google Shape;949;p99"/>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58</a:t>
            </a:fld>
            <a:endParaRPr/>
          </a:p>
        </p:txBody>
      </p:sp>
      <p:pic>
        <p:nvPicPr>
          <p:cNvPr id="950" name="Google Shape;950;p99"/>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78975" y="1014525"/>
            <a:ext cx="5242076" cy="3491305"/>
          </a:xfrm>
          <a:prstGeom prst="rect">
            <a:avLst/>
          </a:prstGeom>
          <a:noFill/>
          <a:ln>
            <a:noFill/>
          </a:ln>
        </p:spPr>
      </p:pic>
      <p:sp>
        <p:nvSpPr>
          <p:cNvPr id="951" name="Google Shape;951;p99"/>
          <p:cNvSpPr txBox="1">
            <a:spLocks noGrp="1"/>
          </p:cNvSpPr>
          <p:nvPr>
            <p:ph type="ctrTitle" idx="4294967295"/>
          </p:nvPr>
        </p:nvSpPr>
        <p:spPr>
          <a:xfrm>
            <a:off x="85934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2.4</a:t>
            </a:r>
            <a:endParaRPr sz="1200" b="1"/>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955"/>
        <p:cNvGrpSpPr/>
        <p:nvPr/>
      </p:nvGrpSpPr>
      <p:grpSpPr>
        <a:xfrm>
          <a:off x="0" y="0"/>
          <a:ext cx="0" cy="0"/>
          <a:chOff x="0" y="0"/>
          <a:chExt cx="0" cy="0"/>
        </a:xfrm>
      </p:grpSpPr>
      <p:sp>
        <p:nvSpPr>
          <p:cNvPr id="956" name="Google Shape;956;p100"/>
          <p:cNvSpPr txBox="1"/>
          <p:nvPr/>
        </p:nvSpPr>
        <p:spPr>
          <a:xfrm>
            <a:off x="121650" y="2135100"/>
            <a:ext cx="8900700" cy="584745"/>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2400"/>
              <a:buFont typeface="Arial"/>
              <a:buNone/>
            </a:pPr>
            <a:r>
              <a:rPr lang="en" sz="2600" i="0" u="none" strike="noStrike" cap="none" dirty="0">
                <a:solidFill>
                  <a:srgbClr val="000000"/>
                </a:solidFill>
                <a:latin typeface="Calibri"/>
                <a:ea typeface="Calibri"/>
                <a:cs typeface="Calibri"/>
                <a:sym typeface="Calibri"/>
              </a:rPr>
              <a:t>אם מים הופכים למי נגר</a:t>
            </a:r>
            <a:r>
              <a:rPr lang="he-IL" sz="2600" i="0" u="none" strike="noStrike" cap="none" dirty="0">
                <a:solidFill>
                  <a:srgbClr val="000000"/>
                </a:solidFill>
                <a:latin typeface="Calibri"/>
                <a:ea typeface="Calibri"/>
                <a:cs typeface="Calibri"/>
                <a:sym typeface="Calibri"/>
              </a:rPr>
              <a:t>, </a:t>
            </a:r>
            <a:r>
              <a:rPr lang="en" sz="2600" i="0" u="none" strike="noStrike" cap="none" dirty="0">
                <a:solidFill>
                  <a:srgbClr val="000000"/>
                </a:solidFill>
                <a:latin typeface="Calibri"/>
                <a:ea typeface="Calibri"/>
                <a:cs typeface="Calibri"/>
                <a:sym typeface="Calibri"/>
              </a:rPr>
              <a:t>זה אומר שהם לא ______________________</a:t>
            </a:r>
            <a:endParaRPr sz="2400" b="0" i="0" u="none" strike="noStrike" cap="none" dirty="0">
              <a:solidFill>
                <a:srgbClr val="000000"/>
              </a:solidFill>
              <a:latin typeface="David"/>
              <a:ea typeface="David"/>
              <a:cs typeface="David"/>
              <a:sym typeface="David"/>
            </a:endParaRPr>
          </a:p>
        </p:txBody>
      </p:sp>
      <p:sp>
        <p:nvSpPr>
          <p:cNvPr id="957" name="Google Shape;957;p100"/>
          <p:cNvSpPr txBox="1">
            <a:spLocks noGrp="1"/>
          </p:cNvSpPr>
          <p:nvPr>
            <p:ph type="title"/>
          </p:nvPr>
        </p:nvSpPr>
        <p:spPr>
          <a:xfrm>
            <a:off x="81075" y="124725"/>
            <a:ext cx="8375700" cy="5727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2800"/>
              <a:buNone/>
            </a:pPr>
            <a:r>
              <a:rPr lang="en" sz="2920" b="1"/>
              <a:t>פנו לתלמיד/ה שלידכם וסכמו כיצד להשלים את המשפט</a:t>
            </a:r>
            <a:endParaRPr sz="2920" b="1"/>
          </a:p>
        </p:txBody>
      </p:sp>
      <p:sp>
        <p:nvSpPr>
          <p:cNvPr id="958" name="Google Shape;958;p100"/>
          <p:cNvSpPr txBox="1">
            <a:spLocks noGrp="1"/>
          </p:cNvSpPr>
          <p:nvPr>
            <p:ph type="sldNum" idx="12"/>
          </p:nvPr>
        </p:nvSpPr>
        <p:spPr>
          <a:xfrm>
            <a:off x="8495625" y="4916450"/>
            <a:ext cx="548700" cy="227100"/>
          </a:xfrm>
          <a:prstGeom prst="rect">
            <a:avLst/>
          </a:prstGeom>
          <a:noFill/>
          <a:ln>
            <a:noFill/>
          </a:ln>
        </p:spPr>
        <p:txBody>
          <a:bodyPr spcFirstLastPara="1" wrap="square" lIns="91425" tIns="91425" rIns="91425" bIns="91425" anchor="ctr" anchorCtr="0">
            <a:normAutofit fontScale="32500" lnSpcReduction="20000"/>
          </a:bodyPr>
          <a:lstStyle/>
          <a:p>
            <a:pPr marL="0" lvl="0" indent="0" algn="ctr" rtl="0">
              <a:spcBef>
                <a:spcPts val="0"/>
              </a:spcBef>
              <a:spcAft>
                <a:spcPts val="0"/>
              </a:spcAft>
              <a:buNone/>
            </a:pPr>
            <a:fld id="{00000000-1234-1234-1234-123412341234}" type="slidenum">
              <a:rPr lang="en">
                <a:solidFill>
                  <a:schemeClr val="lt1"/>
                </a:solidFill>
                <a:latin typeface="Calibri"/>
                <a:ea typeface="Calibri"/>
                <a:cs typeface="Calibri"/>
                <a:sym typeface="Calibri"/>
              </a:rPr>
              <a:t>59</a:t>
            </a:fld>
            <a:endParaRPr>
              <a:solidFill>
                <a:schemeClr val="lt1"/>
              </a:solidFill>
              <a:latin typeface="Calibri"/>
              <a:ea typeface="Calibri"/>
              <a:cs typeface="Calibri"/>
              <a:sym typeface="Calibri"/>
            </a:endParaRPr>
          </a:p>
        </p:txBody>
      </p:sp>
      <p:sp>
        <p:nvSpPr>
          <p:cNvPr id="959" name="Google Shape;959;p10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59</a:t>
            </a:fld>
            <a:endParaRPr/>
          </a:p>
        </p:txBody>
      </p:sp>
      <p:sp>
        <p:nvSpPr>
          <p:cNvPr id="960" name="Google Shape;960;p100"/>
          <p:cNvSpPr txBox="1">
            <a:spLocks noGrp="1"/>
          </p:cNvSpPr>
          <p:nvPr>
            <p:ph type="ctrTitle" idx="4294967295"/>
          </p:nvPr>
        </p:nvSpPr>
        <p:spPr>
          <a:xfrm>
            <a:off x="85934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2.4</a:t>
            </a:r>
            <a:endParaRPr sz="1200" b="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pic>
        <p:nvPicPr>
          <p:cNvPr id="255" name="Google Shape;255;p4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731150"/>
            <a:ext cx="4991273" cy="4143051"/>
          </a:xfrm>
          <a:prstGeom prst="rect">
            <a:avLst/>
          </a:prstGeom>
          <a:noFill/>
          <a:ln>
            <a:noFill/>
          </a:ln>
        </p:spPr>
      </p:pic>
      <p:sp>
        <p:nvSpPr>
          <p:cNvPr id="256" name="Google Shape;256;p47"/>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20"/>
              <a:t>שערו</a:t>
            </a:r>
            <a:endParaRPr sz="3620"/>
          </a:p>
        </p:txBody>
      </p:sp>
      <p:sp>
        <p:nvSpPr>
          <p:cNvPr id="257" name="Google Shape;257;p47"/>
          <p:cNvSpPr txBox="1">
            <a:spLocks noGrp="1"/>
          </p:cNvSpPr>
          <p:nvPr>
            <p:ph type="body" idx="1"/>
          </p:nvPr>
        </p:nvSpPr>
        <p:spPr>
          <a:xfrm>
            <a:off x="5110200" y="735438"/>
            <a:ext cx="4033800" cy="4143000"/>
          </a:xfrm>
          <a:prstGeom prst="rect">
            <a:avLst/>
          </a:prstGeom>
          <a:effectLst/>
        </p:spPr>
        <p:txBody>
          <a:bodyPr spcFirstLastPara="1" wrap="square" lIns="91425" tIns="91425" rIns="91425" bIns="91425" anchor="t" anchorCtr="0">
            <a:noAutofit/>
          </a:bodyPr>
          <a:lstStyle/>
          <a:p>
            <a:pPr marL="457200" lvl="0" indent="-400050" algn="r" rtl="1">
              <a:lnSpc>
                <a:spcPct val="100000"/>
              </a:lnSpc>
              <a:spcBef>
                <a:spcPts val="0"/>
              </a:spcBef>
              <a:spcAft>
                <a:spcPts val="0"/>
              </a:spcAft>
              <a:buClr>
                <a:schemeClr val="dk1"/>
              </a:buClr>
              <a:buSzPts val="2700"/>
              <a:buChar char="●"/>
            </a:pPr>
            <a:r>
              <a:rPr lang="en" sz="2700" dirty="0">
                <a:solidFill>
                  <a:schemeClr val="dk1"/>
                </a:solidFill>
              </a:rPr>
              <a:t>מה החלק היחסי </a:t>
            </a:r>
            <a:r>
              <a:rPr lang="he-IL" sz="2700" dirty="0">
                <a:solidFill>
                  <a:schemeClr val="dk1"/>
                </a:solidFill>
              </a:rPr>
              <a:t>(</a:t>
            </a:r>
            <a:r>
              <a:rPr lang="en" sz="2700" dirty="0">
                <a:solidFill>
                  <a:schemeClr val="dk1"/>
                </a:solidFill>
              </a:rPr>
              <a:t>אחוז</a:t>
            </a:r>
            <a:r>
              <a:rPr lang="he-IL" sz="2700" dirty="0">
                <a:solidFill>
                  <a:schemeClr val="dk1"/>
                </a:solidFill>
              </a:rPr>
              <a:t>), </a:t>
            </a:r>
            <a:r>
              <a:rPr lang="en" sz="2700" dirty="0">
                <a:solidFill>
                  <a:schemeClr val="dk1"/>
                </a:solidFill>
              </a:rPr>
              <a:t>מתוך כמות המים הכוללת</a:t>
            </a:r>
            <a:r>
              <a:rPr lang="he-IL" sz="2700" dirty="0">
                <a:solidFill>
                  <a:schemeClr val="dk1"/>
                </a:solidFill>
              </a:rPr>
              <a:t>, </a:t>
            </a:r>
            <a:r>
              <a:rPr lang="en" sz="2700" dirty="0">
                <a:solidFill>
                  <a:schemeClr val="dk1"/>
                </a:solidFill>
              </a:rPr>
              <a:t>הזמין לשימושם של צמחים</a:t>
            </a:r>
            <a:r>
              <a:rPr lang="he-IL" sz="2700" dirty="0">
                <a:solidFill>
                  <a:schemeClr val="dk1"/>
                </a:solidFill>
              </a:rPr>
              <a:t>, </a:t>
            </a:r>
            <a:r>
              <a:rPr lang="en" sz="2700" dirty="0">
                <a:solidFill>
                  <a:schemeClr val="dk1"/>
                </a:solidFill>
              </a:rPr>
              <a:t>בעלי חיים ובני אדם</a:t>
            </a:r>
            <a:r>
              <a:rPr lang="he-IL" sz="2700" dirty="0">
                <a:solidFill>
                  <a:schemeClr val="dk1"/>
                </a:solidFill>
              </a:rPr>
              <a:t>?</a:t>
            </a:r>
            <a:endParaRPr sz="2700" dirty="0">
              <a:solidFill>
                <a:schemeClr val="dk1"/>
              </a:solidFill>
            </a:endParaRPr>
          </a:p>
          <a:p>
            <a:pPr marL="457200" lvl="0" indent="-400050" algn="r" rtl="1">
              <a:lnSpc>
                <a:spcPct val="100000"/>
              </a:lnSpc>
              <a:spcBef>
                <a:spcPts val="0"/>
              </a:spcBef>
              <a:spcAft>
                <a:spcPts val="0"/>
              </a:spcAft>
              <a:buClr>
                <a:schemeClr val="dk1"/>
              </a:buClr>
              <a:buSzPts val="2700"/>
              <a:buChar char="●"/>
            </a:pPr>
            <a:r>
              <a:rPr lang="en" sz="2700" dirty="0">
                <a:solidFill>
                  <a:schemeClr val="dk1"/>
                </a:solidFill>
              </a:rPr>
              <a:t>מה החלק היחסי </a:t>
            </a:r>
            <a:r>
              <a:rPr lang="he-IL" sz="2700" dirty="0">
                <a:solidFill>
                  <a:schemeClr val="dk1"/>
                </a:solidFill>
              </a:rPr>
              <a:t>(</a:t>
            </a:r>
            <a:r>
              <a:rPr lang="en" sz="2700" dirty="0">
                <a:solidFill>
                  <a:schemeClr val="dk1"/>
                </a:solidFill>
              </a:rPr>
              <a:t>אחוז</a:t>
            </a:r>
            <a:r>
              <a:rPr lang="he-IL" sz="2700" dirty="0">
                <a:solidFill>
                  <a:schemeClr val="dk1"/>
                </a:solidFill>
              </a:rPr>
              <a:t>)</a:t>
            </a:r>
            <a:r>
              <a:rPr lang="en" sz="2700" dirty="0">
                <a:solidFill>
                  <a:schemeClr val="dk1"/>
                </a:solidFill>
              </a:rPr>
              <a:t> של מים שאינם זמינים</a:t>
            </a:r>
            <a:r>
              <a:rPr lang="he-IL" sz="2700" dirty="0">
                <a:solidFill>
                  <a:schemeClr val="dk1"/>
                </a:solidFill>
              </a:rPr>
              <a:t>?</a:t>
            </a:r>
            <a:endParaRPr sz="2700" dirty="0">
              <a:solidFill>
                <a:schemeClr val="dk1"/>
              </a:solidFill>
            </a:endParaRPr>
          </a:p>
          <a:p>
            <a:pPr marL="914400" lvl="1" indent="-400050" algn="r" rtl="1">
              <a:lnSpc>
                <a:spcPct val="100000"/>
              </a:lnSpc>
              <a:spcBef>
                <a:spcPts val="0"/>
              </a:spcBef>
              <a:spcAft>
                <a:spcPts val="0"/>
              </a:spcAft>
              <a:buClr>
                <a:schemeClr val="dk1"/>
              </a:buClr>
              <a:buSzPts val="2700"/>
              <a:buChar char="○"/>
            </a:pPr>
            <a:r>
              <a:rPr lang="en" sz="2700" dirty="0">
                <a:solidFill>
                  <a:schemeClr val="dk1"/>
                </a:solidFill>
              </a:rPr>
              <a:t>מדוע הם לא זמינים</a:t>
            </a:r>
            <a:r>
              <a:rPr lang="he-IL" sz="2700" dirty="0">
                <a:solidFill>
                  <a:schemeClr val="dk1"/>
                </a:solidFill>
              </a:rPr>
              <a:t>?</a:t>
            </a:r>
            <a:endParaRPr sz="2700" dirty="0">
              <a:solidFill>
                <a:schemeClr val="dk1"/>
              </a:solidFill>
            </a:endParaRPr>
          </a:p>
          <a:p>
            <a:pPr marL="914400" lvl="1" indent="-400050" algn="r" rtl="1">
              <a:lnSpc>
                <a:spcPct val="100000"/>
              </a:lnSpc>
              <a:spcBef>
                <a:spcPts val="0"/>
              </a:spcBef>
              <a:spcAft>
                <a:spcPts val="0"/>
              </a:spcAft>
              <a:buClr>
                <a:schemeClr val="dk1"/>
              </a:buClr>
              <a:buSzPts val="2700"/>
              <a:buChar char="○"/>
            </a:pPr>
            <a:r>
              <a:rPr lang="en" sz="2700" dirty="0">
                <a:solidFill>
                  <a:schemeClr val="dk1"/>
                </a:solidFill>
              </a:rPr>
              <a:t>איפה הם נמצאים?</a:t>
            </a:r>
            <a:endParaRPr sz="2700" dirty="0">
              <a:solidFill>
                <a:schemeClr val="dk1"/>
              </a:solidFill>
            </a:endParaRPr>
          </a:p>
        </p:txBody>
      </p:sp>
      <p:sp>
        <p:nvSpPr>
          <p:cNvPr id="258" name="Google Shape;258;p47"/>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2.1</a:t>
            </a:r>
            <a:endParaRPr sz="1200" b="1"/>
          </a:p>
        </p:txBody>
      </p:sp>
      <p:sp>
        <p:nvSpPr>
          <p:cNvPr id="259" name="Google Shape;259;p47"/>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6</a:t>
            </a:fld>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Shape 964"/>
        <p:cNvGrpSpPr/>
        <p:nvPr/>
      </p:nvGrpSpPr>
      <p:grpSpPr>
        <a:xfrm>
          <a:off x="0" y="0"/>
          <a:ext cx="0" cy="0"/>
          <a:chOff x="0" y="0"/>
          <a:chExt cx="0" cy="0"/>
        </a:xfrm>
      </p:grpSpPr>
      <p:sp>
        <p:nvSpPr>
          <p:cNvPr id="965" name="Google Shape;965;p101"/>
          <p:cNvSpPr txBox="1"/>
          <p:nvPr/>
        </p:nvSpPr>
        <p:spPr>
          <a:xfrm>
            <a:off x="81075" y="2135100"/>
            <a:ext cx="9063000" cy="9543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2400"/>
              <a:buFont typeface="Arial"/>
              <a:buNone/>
            </a:pPr>
            <a:r>
              <a:rPr lang="en" sz="2600" i="0" u="none" strike="noStrike" cap="none" dirty="0">
                <a:solidFill>
                  <a:srgbClr val="000000"/>
                </a:solidFill>
                <a:latin typeface="Calibri"/>
                <a:ea typeface="Calibri"/>
                <a:cs typeface="Calibri"/>
                <a:sym typeface="Calibri"/>
              </a:rPr>
              <a:t>אם מים הופכים למי נגר, זה אומר שהם לא _______________________</a:t>
            </a:r>
            <a:endParaRPr sz="2600" dirty="0">
              <a:latin typeface="Calibri"/>
              <a:ea typeface="Calibri"/>
              <a:cs typeface="Calibri"/>
              <a:sym typeface="Calibri"/>
            </a:endParaRPr>
          </a:p>
          <a:p>
            <a:pPr marL="0" marR="0" lvl="0" indent="0" algn="r" rtl="1">
              <a:lnSpc>
                <a:spcPct val="100000"/>
              </a:lnSpc>
              <a:spcBef>
                <a:spcPts val="0"/>
              </a:spcBef>
              <a:spcAft>
                <a:spcPts val="0"/>
              </a:spcAft>
              <a:buClr>
                <a:srgbClr val="000000"/>
              </a:buClr>
              <a:buSzPts val="2400"/>
              <a:buFont typeface="Arial"/>
              <a:buNone/>
            </a:pPr>
            <a:endParaRPr sz="2400" b="0" i="0" u="none" strike="noStrike" cap="none" dirty="0">
              <a:solidFill>
                <a:srgbClr val="000000"/>
              </a:solidFill>
              <a:latin typeface="David"/>
              <a:ea typeface="David"/>
              <a:cs typeface="David"/>
              <a:sym typeface="David"/>
            </a:endParaRPr>
          </a:p>
        </p:txBody>
      </p:sp>
      <p:sp>
        <p:nvSpPr>
          <p:cNvPr id="966" name="Google Shape;966;p101"/>
          <p:cNvSpPr txBox="1">
            <a:spLocks noGrp="1"/>
          </p:cNvSpPr>
          <p:nvPr>
            <p:ph type="title"/>
          </p:nvPr>
        </p:nvSpPr>
        <p:spPr>
          <a:xfrm>
            <a:off x="81075" y="124725"/>
            <a:ext cx="8375700" cy="5727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2800"/>
              <a:buNone/>
            </a:pPr>
            <a:r>
              <a:rPr lang="en" sz="2920" b="1"/>
              <a:t>פנו לתלמיד/ה שלידכם וסכמו כיצד להשלים את המשפט.</a:t>
            </a:r>
            <a:endParaRPr sz="2920" b="1"/>
          </a:p>
        </p:txBody>
      </p:sp>
      <p:sp>
        <p:nvSpPr>
          <p:cNvPr id="967" name="Google Shape;967;p101"/>
          <p:cNvSpPr txBox="1"/>
          <p:nvPr/>
        </p:nvSpPr>
        <p:spPr>
          <a:xfrm>
            <a:off x="-823750" y="2135100"/>
            <a:ext cx="4942800" cy="5850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600">
                <a:solidFill>
                  <a:schemeClr val="accent1"/>
                </a:solidFill>
                <a:latin typeface="Calibri"/>
                <a:ea typeface="Calibri"/>
                <a:cs typeface="Calibri"/>
                <a:sym typeface="Calibri"/>
              </a:rPr>
              <a:t>מחלחלים או מחדשים אקוויפרים</a:t>
            </a:r>
            <a:endParaRPr sz="2600">
              <a:solidFill>
                <a:schemeClr val="accent1"/>
              </a:solidFill>
              <a:latin typeface="Calibri"/>
              <a:ea typeface="Calibri"/>
              <a:cs typeface="Calibri"/>
              <a:sym typeface="Calibri"/>
            </a:endParaRPr>
          </a:p>
        </p:txBody>
      </p:sp>
      <p:sp>
        <p:nvSpPr>
          <p:cNvPr id="968" name="Google Shape;968;p101"/>
          <p:cNvSpPr txBox="1">
            <a:spLocks noGrp="1"/>
          </p:cNvSpPr>
          <p:nvPr>
            <p:ph type="sldNum" idx="12"/>
          </p:nvPr>
        </p:nvSpPr>
        <p:spPr>
          <a:xfrm>
            <a:off x="8522200" y="491640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60</a:t>
            </a:fld>
            <a:endParaRPr/>
          </a:p>
        </p:txBody>
      </p:sp>
      <p:sp>
        <p:nvSpPr>
          <p:cNvPr id="969" name="Google Shape;969;p101"/>
          <p:cNvSpPr txBox="1">
            <a:spLocks noGrp="1"/>
          </p:cNvSpPr>
          <p:nvPr>
            <p:ph type="ctrTitle" idx="4294967295"/>
          </p:nvPr>
        </p:nvSpPr>
        <p:spPr>
          <a:xfrm>
            <a:off x="85934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2.4</a:t>
            </a:r>
            <a:endParaRPr sz="1200" b="1"/>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973"/>
        <p:cNvGrpSpPr/>
        <p:nvPr/>
      </p:nvGrpSpPr>
      <p:grpSpPr>
        <a:xfrm>
          <a:off x="0" y="0"/>
          <a:ext cx="0" cy="0"/>
          <a:chOff x="0" y="0"/>
          <a:chExt cx="0" cy="0"/>
        </a:xfrm>
      </p:grpSpPr>
      <p:sp>
        <p:nvSpPr>
          <p:cNvPr id="974" name="Google Shape;974;p102"/>
          <p:cNvSpPr txBox="1">
            <a:spLocks noGrp="1"/>
          </p:cNvSpPr>
          <p:nvPr>
            <p:ph type="title"/>
          </p:nvPr>
        </p:nvSpPr>
        <p:spPr>
          <a:xfrm>
            <a:off x="119925" y="74500"/>
            <a:ext cx="8375700" cy="5727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2800"/>
              <a:buNone/>
            </a:pPr>
            <a:r>
              <a:rPr lang="en" sz="3620" b="1"/>
              <a:t>חזרה למודל מחזור המים</a:t>
            </a:r>
            <a:endParaRPr sz="3620" b="1"/>
          </a:p>
        </p:txBody>
      </p:sp>
      <p:sp>
        <p:nvSpPr>
          <p:cNvPr id="975" name="Google Shape;975;p102"/>
          <p:cNvSpPr txBox="1">
            <a:spLocks noGrp="1"/>
          </p:cNvSpPr>
          <p:nvPr>
            <p:ph type="sldNum" idx="12"/>
          </p:nvPr>
        </p:nvSpPr>
        <p:spPr>
          <a:xfrm>
            <a:off x="8522200" y="491640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61</a:t>
            </a:fld>
            <a:endParaRPr/>
          </a:p>
        </p:txBody>
      </p:sp>
      <p:sp>
        <p:nvSpPr>
          <p:cNvPr id="976" name="Google Shape;976;p102"/>
          <p:cNvSpPr txBox="1"/>
          <p:nvPr/>
        </p:nvSpPr>
        <p:spPr>
          <a:xfrm>
            <a:off x="5656725" y="965450"/>
            <a:ext cx="3256200" cy="320160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800" dirty="0">
                <a:solidFill>
                  <a:schemeClr val="dk1"/>
                </a:solidFill>
                <a:latin typeface="Calibri"/>
                <a:ea typeface="Calibri"/>
                <a:cs typeface="Calibri"/>
                <a:sym typeface="Calibri"/>
              </a:rPr>
              <a:t>על סמך מה שאתם יודעים כעת על מי תהום ומי נגר</a:t>
            </a:r>
            <a:r>
              <a:rPr lang="he-IL" sz="2800" dirty="0">
                <a:solidFill>
                  <a:schemeClr val="dk1"/>
                </a:solidFill>
                <a:latin typeface="Calibri"/>
                <a:ea typeface="Calibri"/>
                <a:cs typeface="Calibri"/>
                <a:sym typeface="Calibri"/>
              </a:rPr>
              <a:t>, </a:t>
            </a:r>
            <a:r>
              <a:rPr lang="en" sz="2800" dirty="0">
                <a:solidFill>
                  <a:schemeClr val="dk1"/>
                </a:solidFill>
                <a:latin typeface="Calibri"/>
                <a:ea typeface="Calibri"/>
                <a:cs typeface="Calibri"/>
                <a:sym typeface="Calibri"/>
              </a:rPr>
              <a:t>שלבו במודל מחזור המים שלכם את ה</a:t>
            </a:r>
            <a:r>
              <a:rPr lang="he-IL" sz="2800" dirty="0">
                <a:solidFill>
                  <a:schemeClr val="dk1"/>
                </a:solidFill>
                <a:latin typeface="Calibri"/>
                <a:ea typeface="Calibri"/>
                <a:cs typeface="Calibri"/>
                <a:sym typeface="Calibri"/>
              </a:rPr>
              <a:t>תובנות</a:t>
            </a:r>
            <a:r>
              <a:rPr lang="en" sz="2800" dirty="0">
                <a:solidFill>
                  <a:schemeClr val="dk1"/>
                </a:solidFill>
                <a:latin typeface="Calibri"/>
                <a:ea typeface="Calibri"/>
                <a:cs typeface="Calibri"/>
                <a:sym typeface="Calibri"/>
              </a:rPr>
              <a:t> החדשות בנוגע לאופן שבו המים נעים בכדור הארץ</a:t>
            </a:r>
            <a:r>
              <a:rPr lang="he-IL" sz="2800" dirty="0">
                <a:solidFill>
                  <a:schemeClr val="dk1"/>
                </a:solidFill>
                <a:latin typeface="Calibri"/>
                <a:ea typeface="Calibri"/>
                <a:cs typeface="Calibri"/>
                <a:sym typeface="Calibri"/>
              </a:rPr>
              <a:t>.</a:t>
            </a:r>
            <a:r>
              <a:rPr lang="en" sz="2800" dirty="0">
                <a:solidFill>
                  <a:schemeClr val="dk1"/>
                </a:solidFill>
                <a:latin typeface="Calibri"/>
                <a:ea typeface="Calibri"/>
                <a:cs typeface="Calibri"/>
                <a:sym typeface="Calibri"/>
              </a:rPr>
              <a:t> </a:t>
            </a:r>
            <a:endParaRPr sz="2800" dirty="0">
              <a:solidFill>
                <a:schemeClr val="dk1"/>
              </a:solidFill>
              <a:latin typeface="Calibri"/>
              <a:ea typeface="Calibri"/>
              <a:cs typeface="Calibri"/>
              <a:sym typeface="Calibri"/>
            </a:endParaRPr>
          </a:p>
        </p:txBody>
      </p:sp>
      <p:grpSp>
        <p:nvGrpSpPr>
          <p:cNvPr id="977" name="Google Shape;977;p102"/>
          <p:cNvGrpSpPr/>
          <p:nvPr/>
        </p:nvGrpSpPr>
        <p:grpSpPr>
          <a:xfrm>
            <a:off x="1082495" y="1798328"/>
            <a:ext cx="4469477" cy="2353188"/>
            <a:chOff x="2771750" y="1291475"/>
            <a:chExt cx="5279325" cy="2779575"/>
          </a:xfrm>
        </p:grpSpPr>
        <p:sp>
          <p:nvSpPr>
            <p:cNvPr id="978" name="Google Shape;978;p102"/>
            <p:cNvSpPr/>
            <p:nvPr/>
          </p:nvSpPr>
          <p:spPr>
            <a:xfrm>
              <a:off x="2777350" y="1514700"/>
              <a:ext cx="718150" cy="731250"/>
            </a:xfrm>
            <a:custGeom>
              <a:avLst/>
              <a:gdLst/>
              <a:ahLst/>
              <a:cxnLst/>
              <a:rect l="l" t="t" r="r" b="b"/>
              <a:pathLst>
                <a:path w="28726" h="29250" extrusionOk="0">
                  <a:moveTo>
                    <a:pt x="14663" y="1"/>
                  </a:moveTo>
                  <a:cubicBezTo>
                    <a:pt x="14663" y="1"/>
                    <a:pt x="13051" y="4390"/>
                    <a:pt x="8928" y="4390"/>
                  </a:cubicBezTo>
                  <a:cubicBezTo>
                    <a:pt x="7709" y="4390"/>
                    <a:pt x="6270" y="4007"/>
                    <a:pt x="4588" y="3012"/>
                  </a:cubicBezTo>
                  <a:lnTo>
                    <a:pt x="4588" y="3012"/>
                  </a:lnTo>
                  <a:cubicBezTo>
                    <a:pt x="4588" y="3012"/>
                    <a:pt x="7745" y="9399"/>
                    <a:pt x="0" y="10076"/>
                  </a:cubicBezTo>
                  <a:cubicBezTo>
                    <a:pt x="0" y="10076"/>
                    <a:pt x="5265" y="14211"/>
                    <a:pt x="0" y="17670"/>
                  </a:cubicBezTo>
                  <a:cubicBezTo>
                    <a:pt x="0" y="17670"/>
                    <a:pt x="5341" y="19775"/>
                    <a:pt x="2705" y="23909"/>
                  </a:cubicBezTo>
                  <a:cubicBezTo>
                    <a:pt x="2705" y="23909"/>
                    <a:pt x="3342" y="23729"/>
                    <a:pt x="4191" y="23729"/>
                  </a:cubicBezTo>
                  <a:cubicBezTo>
                    <a:pt x="5851" y="23729"/>
                    <a:pt x="8321" y="24419"/>
                    <a:pt x="8422" y="28497"/>
                  </a:cubicBezTo>
                  <a:cubicBezTo>
                    <a:pt x="8422" y="28497"/>
                    <a:pt x="10197" y="26931"/>
                    <a:pt x="12373" y="26931"/>
                  </a:cubicBezTo>
                  <a:cubicBezTo>
                    <a:pt x="13667" y="26931"/>
                    <a:pt x="15103" y="27484"/>
                    <a:pt x="16393" y="29249"/>
                  </a:cubicBezTo>
                  <a:cubicBezTo>
                    <a:pt x="16393" y="29249"/>
                    <a:pt x="17277" y="25107"/>
                    <a:pt x="21410" y="25107"/>
                  </a:cubicBezTo>
                  <a:cubicBezTo>
                    <a:pt x="22100" y="25107"/>
                    <a:pt x="22880" y="25223"/>
                    <a:pt x="23762" y="25492"/>
                  </a:cubicBezTo>
                  <a:cubicBezTo>
                    <a:pt x="23762" y="25492"/>
                    <a:pt x="21656" y="19398"/>
                    <a:pt x="28725" y="19327"/>
                  </a:cubicBezTo>
                  <a:cubicBezTo>
                    <a:pt x="28725" y="19327"/>
                    <a:pt x="23838" y="14664"/>
                    <a:pt x="27897" y="10681"/>
                  </a:cubicBezTo>
                  <a:cubicBezTo>
                    <a:pt x="27897" y="10681"/>
                    <a:pt x="21580" y="8952"/>
                    <a:pt x="24362" y="3687"/>
                  </a:cubicBezTo>
                  <a:lnTo>
                    <a:pt x="24362" y="3687"/>
                  </a:lnTo>
                  <a:cubicBezTo>
                    <a:pt x="24362" y="3688"/>
                    <a:pt x="22517" y="5044"/>
                    <a:pt x="20314" y="5044"/>
                  </a:cubicBezTo>
                  <a:cubicBezTo>
                    <a:pt x="18369" y="5044"/>
                    <a:pt x="16144" y="3986"/>
                    <a:pt x="14663" y="1"/>
                  </a:cubicBezTo>
                  <a:close/>
                </a:path>
              </a:pathLst>
            </a:custGeom>
            <a:solidFill>
              <a:srgbClr val="FFB0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9" name="Google Shape;979;p102"/>
            <p:cNvSpPr/>
            <p:nvPr/>
          </p:nvSpPr>
          <p:spPr>
            <a:xfrm>
              <a:off x="2771750" y="1512850"/>
              <a:ext cx="729200" cy="734950"/>
            </a:xfrm>
            <a:custGeom>
              <a:avLst/>
              <a:gdLst/>
              <a:ahLst/>
              <a:cxnLst/>
              <a:rect l="l" t="t" r="r" b="b"/>
              <a:pathLst>
                <a:path w="29168" h="29398" extrusionOk="0">
                  <a:moveTo>
                    <a:pt x="14872" y="472"/>
                  </a:moveTo>
                  <a:lnTo>
                    <a:pt x="14872" y="472"/>
                  </a:lnTo>
                  <a:cubicBezTo>
                    <a:pt x="15711" y="2556"/>
                    <a:pt x="17125" y="4629"/>
                    <a:pt x="19464" y="5093"/>
                  </a:cubicBezTo>
                  <a:cubicBezTo>
                    <a:pt x="19801" y="5159"/>
                    <a:pt x="20141" y="5189"/>
                    <a:pt x="20482" y="5189"/>
                  </a:cubicBezTo>
                  <a:cubicBezTo>
                    <a:pt x="21640" y="5189"/>
                    <a:pt x="22799" y="4836"/>
                    <a:pt x="23828" y="4313"/>
                  </a:cubicBezTo>
                  <a:cubicBezTo>
                    <a:pt x="23980" y="4232"/>
                    <a:pt x="24133" y="4149"/>
                    <a:pt x="24283" y="4061"/>
                  </a:cubicBezTo>
                  <a:lnTo>
                    <a:pt x="24283" y="4061"/>
                  </a:lnTo>
                  <a:cubicBezTo>
                    <a:pt x="23925" y="4813"/>
                    <a:pt x="23685" y="5632"/>
                    <a:pt x="23724" y="6473"/>
                  </a:cubicBezTo>
                  <a:cubicBezTo>
                    <a:pt x="23752" y="7188"/>
                    <a:pt x="24002" y="7870"/>
                    <a:pt x="24412" y="8454"/>
                  </a:cubicBezTo>
                  <a:cubicBezTo>
                    <a:pt x="25099" y="9418"/>
                    <a:pt x="26157" y="10090"/>
                    <a:pt x="27237" y="10543"/>
                  </a:cubicBezTo>
                  <a:cubicBezTo>
                    <a:pt x="27460" y="10635"/>
                    <a:pt x="27692" y="10723"/>
                    <a:pt x="27928" y="10791"/>
                  </a:cubicBezTo>
                  <a:lnTo>
                    <a:pt x="27928" y="10791"/>
                  </a:lnTo>
                  <a:cubicBezTo>
                    <a:pt x="27277" y="11446"/>
                    <a:pt x="26751" y="12227"/>
                    <a:pt x="26506" y="13129"/>
                  </a:cubicBezTo>
                  <a:cubicBezTo>
                    <a:pt x="26305" y="13881"/>
                    <a:pt x="26305" y="14672"/>
                    <a:pt x="26468" y="15430"/>
                  </a:cubicBezTo>
                  <a:cubicBezTo>
                    <a:pt x="26746" y="16684"/>
                    <a:pt x="27417" y="17835"/>
                    <a:pt x="28229" y="18817"/>
                  </a:cubicBezTo>
                  <a:cubicBezTo>
                    <a:pt x="28377" y="18996"/>
                    <a:pt x="28529" y="19172"/>
                    <a:pt x="28689" y="19337"/>
                  </a:cubicBezTo>
                  <a:lnTo>
                    <a:pt x="28689" y="19337"/>
                  </a:lnTo>
                  <a:cubicBezTo>
                    <a:pt x="26962" y="19401"/>
                    <a:pt x="25019" y="19861"/>
                    <a:pt x="24084" y="21442"/>
                  </a:cubicBezTo>
                  <a:cubicBezTo>
                    <a:pt x="23490" y="22445"/>
                    <a:pt x="23435" y="23689"/>
                    <a:pt x="23637" y="24813"/>
                  </a:cubicBezTo>
                  <a:cubicBezTo>
                    <a:pt x="23669" y="25012"/>
                    <a:pt x="23709" y="25213"/>
                    <a:pt x="23764" y="25408"/>
                  </a:cubicBezTo>
                  <a:lnTo>
                    <a:pt x="23764" y="25408"/>
                  </a:lnTo>
                  <a:cubicBezTo>
                    <a:pt x="23088" y="25228"/>
                    <a:pt x="22383" y="25120"/>
                    <a:pt x="21685" y="25120"/>
                  </a:cubicBezTo>
                  <a:cubicBezTo>
                    <a:pt x="20659" y="25120"/>
                    <a:pt x="19649" y="25354"/>
                    <a:pt x="18765" y="25942"/>
                  </a:cubicBezTo>
                  <a:cubicBezTo>
                    <a:pt x="17800" y="26581"/>
                    <a:pt x="17101" y="27556"/>
                    <a:pt x="16687" y="28626"/>
                  </a:cubicBezTo>
                  <a:cubicBezTo>
                    <a:pt x="16638" y="28748"/>
                    <a:pt x="16591" y="28871"/>
                    <a:pt x="16550" y="28997"/>
                  </a:cubicBezTo>
                  <a:lnTo>
                    <a:pt x="16550" y="28997"/>
                  </a:lnTo>
                  <a:cubicBezTo>
                    <a:pt x="16015" y="28333"/>
                    <a:pt x="15374" y="27750"/>
                    <a:pt x="14603" y="27377"/>
                  </a:cubicBezTo>
                  <a:cubicBezTo>
                    <a:pt x="13996" y="27080"/>
                    <a:pt x="13329" y="26936"/>
                    <a:pt x="12657" y="26936"/>
                  </a:cubicBezTo>
                  <a:cubicBezTo>
                    <a:pt x="12587" y="26936"/>
                    <a:pt x="12518" y="26938"/>
                    <a:pt x="12448" y="26941"/>
                  </a:cubicBezTo>
                  <a:cubicBezTo>
                    <a:pt x="11270" y="26984"/>
                    <a:pt x="10119" y="27442"/>
                    <a:pt x="9143" y="28091"/>
                  </a:cubicBezTo>
                  <a:cubicBezTo>
                    <a:pt x="9025" y="28166"/>
                    <a:pt x="8909" y="28245"/>
                    <a:pt x="8797" y="28329"/>
                  </a:cubicBezTo>
                  <a:lnTo>
                    <a:pt x="8797" y="28329"/>
                  </a:lnTo>
                  <a:cubicBezTo>
                    <a:pt x="8718" y="26754"/>
                    <a:pt x="8225" y="25091"/>
                    <a:pt x="6765" y="24272"/>
                  </a:cubicBezTo>
                  <a:cubicBezTo>
                    <a:pt x="6075" y="23886"/>
                    <a:pt x="5280" y="23735"/>
                    <a:pt x="4489" y="23735"/>
                  </a:cubicBezTo>
                  <a:cubicBezTo>
                    <a:pt x="4198" y="23735"/>
                    <a:pt x="3908" y="23755"/>
                    <a:pt x="3623" y="23792"/>
                  </a:cubicBezTo>
                  <a:cubicBezTo>
                    <a:pt x="3470" y="23809"/>
                    <a:pt x="3313" y="23833"/>
                    <a:pt x="3158" y="23864"/>
                  </a:cubicBezTo>
                  <a:lnTo>
                    <a:pt x="3158" y="23864"/>
                  </a:lnTo>
                  <a:cubicBezTo>
                    <a:pt x="3541" y="23228"/>
                    <a:pt x="3814" y="22520"/>
                    <a:pt x="3825" y="21775"/>
                  </a:cubicBezTo>
                  <a:cubicBezTo>
                    <a:pt x="3830" y="21158"/>
                    <a:pt x="3639" y="20564"/>
                    <a:pt x="3317" y="20040"/>
                  </a:cubicBezTo>
                  <a:cubicBezTo>
                    <a:pt x="2772" y="19151"/>
                    <a:pt x="1899" y="18485"/>
                    <a:pt x="998" y="17994"/>
                  </a:cubicBezTo>
                  <a:cubicBezTo>
                    <a:pt x="812" y="17896"/>
                    <a:pt x="621" y="17798"/>
                    <a:pt x="425" y="17715"/>
                  </a:cubicBezTo>
                  <a:lnTo>
                    <a:pt x="425" y="17715"/>
                  </a:lnTo>
                  <a:cubicBezTo>
                    <a:pt x="1778" y="16799"/>
                    <a:pt x="2951" y="15439"/>
                    <a:pt x="2684" y="13701"/>
                  </a:cubicBezTo>
                  <a:cubicBezTo>
                    <a:pt x="2510" y="12533"/>
                    <a:pt x="1790" y="11497"/>
                    <a:pt x="988" y="10667"/>
                  </a:cubicBezTo>
                  <a:cubicBezTo>
                    <a:pt x="824" y="10504"/>
                    <a:pt x="660" y="10340"/>
                    <a:pt x="484" y="10192"/>
                  </a:cubicBezTo>
                  <a:lnTo>
                    <a:pt x="484" y="10192"/>
                  </a:lnTo>
                  <a:cubicBezTo>
                    <a:pt x="2329" y="9990"/>
                    <a:pt x="4446" y="9371"/>
                    <a:pt x="5265" y="7548"/>
                  </a:cubicBezTo>
                  <a:cubicBezTo>
                    <a:pt x="5783" y="6397"/>
                    <a:pt x="5658" y="5055"/>
                    <a:pt x="5292" y="3882"/>
                  </a:cubicBezTo>
                  <a:cubicBezTo>
                    <a:pt x="5240" y="3717"/>
                    <a:pt x="5182" y="3550"/>
                    <a:pt x="5117" y="3385"/>
                  </a:cubicBezTo>
                  <a:lnTo>
                    <a:pt x="5117" y="3385"/>
                  </a:lnTo>
                  <a:cubicBezTo>
                    <a:pt x="6364" y="4055"/>
                    <a:pt x="7753" y="4523"/>
                    <a:pt x="9142" y="4523"/>
                  </a:cubicBezTo>
                  <a:cubicBezTo>
                    <a:pt x="9916" y="4523"/>
                    <a:pt x="10690" y="4378"/>
                    <a:pt x="11439" y="4040"/>
                  </a:cubicBezTo>
                  <a:cubicBezTo>
                    <a:pt x="12820" y="3424"/>
                    <a:pt x="13888" y="2262"/>
                    <a:pt x="14614" y="958"/>
                  </a:cubicBezTo>
                  <a:cubicBezTo>
                    <a:pt x="14704" y="801"/>
                    <a:pt x="14792" y="638"/>
                    <a:pt x="14872" y="472"/>
                  </a:cubicBezTo>
                  <a:close/>
                  <a:moveTo>
                    <a:pt x="14938" y="1"/>
                  </a:moveTo>
                  <a:cubicBezTo>
                    <a:pt x="14852" y="1"/>
                    <a:pt x="14746" y="38"/>
                    <a:pt x="14729" y="85"/>
                  </a:cubicBezTo>
                  <a:cubicBezTo>
                    <a:pt x="14440" y="865"/>
                    <a:pt x="13966" y="1613"/>
                    <a:pt x="13435" y="2245"/>
                  </a:cubicBezTo>
                  <a:cubicBezTo>
                    <a:pt x="12368" y="3527"/>
                    <a:pt x="10887" y="4396"/>
                    <a:pt x="9197" y="4396"/>
                  </a:cubicBezTo>
                  <a:cubicBezTo>
                    <a:pt x="9161" y="4396"/>
                    <a:pt x="9125" y="4396"/>
                    <a:pt x="9089" y="4395"/>
                  </a:cubicBezTo>
                  <a:cubicBezTo>
                    <a:pt x="7610" y="4357"/>
                    <a:pt x="6202" y="3768"/>
                    <a:pt x="4943" y="3026"/>
                  </a:cubicBezTo>
                  <a:cubicBezTo>
                    <a:pt x="4933" y="3021"/>
                    <a:pt x="4912" y="3018"/>
                    <a:pt x="4884" y="3018"/>
                  </a:cubicBezTo>
                  <a:cubicBezTo>
                    <a:pt x="4788" y="3018"/>
                    <a:pt x="4620" y="3049"/>
                    <a:pt x="4653" y="3113"/>
                  </a:cubicBezTo>
                  <a:cubicBezTo>
                    <a:pt x="4975" y="3773"/>
                    <a:pt x="5172" y="4526"/>
                    <a:pt x="5253" y="5251"/>
                  </a:cubicBezTo>
                  <a:cubicBezTo>
                    <a:pt x="5411" y="6648"/>
                    <a:pt x="5013" y="8049"/>
                    <a:pt x="3857" y="8922"/>
                  </a:cubicBezTo>
                  <a:cubicBezTo>
                    <a:pt x="2838" y="9697"/>
                    <a:pt x="1506" y="9970"/>
                    <a:pt x="257" y="10085"/>
                  </a:cubicBezTo>
                  <a:cubicBezTo>
                    <a:pt x="235" y="10085"/>
                    <a:pt x="1" y="10138"/>
                    <a:pt x="71" y="10193"/>
                  </a:cubicBezTo>
                  <a:cubicBezTo>
                    <a:pt x="628" y="10629"/>
                    <a:pt x="1113" y="11181"/>
                    <a:pt x="1511" y="11759"/>
                  </a:cubicBezTo>
                  <a:cubicBezTo>
                    <a:pt x="2248" y="12817"/>
                    <a:pt x="2679" y="14143"/>
                    <a:pt x="2193" y="15397"/>
                  </a:cubicBezTo>
                  <a:cubicBezTo>
                    <a:pt x="1806" y="16395"/>
                    <a:pt x="977" y="17143"/>
                    <a:pt x="104" y="17721"/>
                  </a:cubicBezTo>
                  <a:cubicBezTo>
                    <a:pt x="71" y="17737"/>
                    <a:pt x="44" y="17782"/>
                    <a:pt x="93" y="17802"/>
                  </a:cubicBezTo>
                  <a:cubicBezTo>
                    <a:pt x="671" y="18032"/>
                    <a:pt x="1222" y="18365"/>
                    <a:pt x="1718" y="18741"/>
                  </a:cubicBezTo>
                  <a:cubicBezTo>
                    <a:pt x="2624" y="19434"/>
                    <a:pt x="3404" y="20395"/>
                    <a:pt x="3492" y="21573"/>
                  </a:cubicBezTo>
                  <a:cubicBezTo>
                    <a:pt x="3558" y="22440"/>
                    <a:pt x="3230" y="23268"/>
                    <a:pt x="2777" y="23995"/>
                  </a:cubicBezTo>
                  <a:cubicBezTo>
                    <a:pt x="2751" y="24038"/>
                    <a:pt x="2807" y="24049"/>
                    <a:pt x="2867" y="24049"/>
                  </a:cubicBezTo>
                  <a:cubicBezTo>
                    <a:pt x="2920" y="24049"/>
                    <a:pt x="2977" y="24041"/>
                    <a:pt x="2984" y="24038"/>
                  </a:cubicBezTo>
                  <a:cubicBezTo>
                    <a:pt x="2995" y="24038"/>
                    <a:pt x="3012" y="24033"/>
                    <a:pt x="3022" y="24033"/>
                  </a:cubicBezTo>
                  <a:cubicBezTo>
                    <a:pt x="3039" y="24028"/>
                    <a:pt x="3050" y="24021"/>
                    <a:pt x="3067" y="24021"/>
                  </a:cubicBezTo>
                  <a:cubicBezTo>
                    <a:pt x="3087" y="24015"/>
                    <a:pt x="3091" y="24014"/>
                    <a:pt x="3090" y="24014"/>
                  </a:cubicBezTo>
                  <a:cubicBezTo>
                    <a:pt x="3089" y="24014"/>
                    <a:pt x="3084" y="24015"/>
                    <a:pt x="3083" y="24015"/>
                  </a:cubicBezTo>
                  <a:cubicBezTo>
                    <a:pt x="3082" y="24015"/>
                    <a:pt x="3083" y="24014"/>
                    <a:pt x="3093" y="24011"/>
                  </a:cubicBezTo>
                  <a:cubicBezTo>
                    <a:pt x="3224" y="23983"/>
                    <a:pt x="3361" y="23962"/>
                    <a:pt x="3492" y="23940"/>
                  </a:cubicBezTo>
                  <a:cubicBezTo>
                    <a:pt x="3769" y="23899"/>
                    <a:pt x="4062" y="23875"/>
                    <a:pt x="4354" y="23875"/>
                  </a:cubicBezTo>
                  <a:cubicBezTo>
                    <a:pt x="4487" y="23875"/>
                    <a:pt x="4620" y="23880"/>
                    <a:pt x="4752" y="23890"/>
                  </a:cubicBezTo>
                  <a:cubicBezTo>
                    <a:pt x="5963" y="23973"/>
                    <a:pt x="7081" y="24529"/>
                    <a:pt x="7730" y="25582"/>
                  </a:cubicBezTo>
                  <a:cubicBezTo>
                    <a:pt x="8284" y="26472"/>
                    <a:pt x="8454" y="27554"/>
                    <a:pt x="8488" y="28586"/>
                  </a:cubicBezTo>
                  <a:lnTo>
                    <a:pt x="8488" y="28586"/>
                  </a:lnTo>
                  <a:cubicBezTo>
                    <a:pt x="8485" y="28593"/>
                    <a:pt x="8486" y="28600"/>
                    <a:pt x="8489" y="28605"/>
                  </a:cubicBezTo>
                  <a:lnTo>
                    <a:pt x="8489" y="28605"/>
                  </a:lnTo>
                  <a:cubicBezTo>
                    <a:pt x="8496" y="28632"/>
                    <a:pt x="8541" y="28645"/>
                    <a:pt x="8595" y="28645"/>
                  </a:cubicBezTo>
                  <a:cubicBezTo>
                    <a:pt x="8596" y="28645"/>
                    <a:pt x="8597" y="28645"/>
                    <a:pt x="8598" y="28645"/>
                  </a:cubicBezTo>
                  <a:lnTo>
                    <a:pt x="8598" y="28645"/>
                  </a:lnTo>
                  <a:cubicBezTo>
                    <a:pt x="8601" y="28645"/>
                    <a:pt x="8604" y="28645"/>
                    <a:pt x="8607" y="28645"/>
                  </a:cubicBezTo>
                  <a:cubicBezTo>
                    <a:pt x="8630" y="28645"/>
                    <a:pt x="8654" y="28642"/>
                    <a:pt x="8678" y="28636"/>
                  </a:cubicBezTo>
                  <a:lnTo>
                    <a:pt x="8678" y="28636"/>
                  </a:lnTo>
                  <a:cubicBezTo>
                    <a:pt x="8730" y="28625"/>
                    <a:pt x="8777" y="28604"/>
                    <a:pt x="8796" y="28575"/>
                  </a:cubicBezTo>
                  <a:lnTo>
                    <a:pt x="8796" y="28575"/>
                  </a:lnTo>
                  <a:cubicBezTo>
                    <a:pt x="9275" y="28153"/>
                    <a:pt x="9855" y="27823"/>
                    <a:pt x="10431" y="27562"/>
                  </a:cubicBezTo>
                  <a:cubicBezTo>
                    <a:pt x="11109" y="27262"/>
                    <a:pt x="11834" y="27084"/>
                    <a:pt x="12558" y="27084"/>
                  </a:cubicBezTo>
                  <a:cubicBezTo>
                    <a:pt x="13097" y="27084"/>
                    <a:pt x="13636" y="27183"/>
                    <a:pt x="14155" y="27404"/>
                  </a:cubicBezTo>
                  <a:cubicBezTo>
                    <a:pt x="15105" y="27813"/>
                    <a:pt x="15857" y="28544"/>
                    <a:pt x="16464" y="29368"/>
                  </a:cubicBezTo>
                  <a:cubicBezTo>
                    <a:pt x="16478" y="29388"/>
                    <a:pt x="16517" y="29397"/>
                    <a:pt x="16562" y="29397"/>
                  </a:cubicBezTo>
                  <a:cubicBezTo>
                    <a:pt x="16650" y="29397"/>
                    <a:pt x="16763" y="29363"/>
                    <a:pt x="16774" y="29313"/>
                  </a:cubicBezTo>
                  <a:cubicBezTo>
                    <a:pt x="16905" y="28713"/>
                    <a:pt x="17184" y="28119"/>
                    <a:pt x="17500" y="27595"/>
                  </a:cubicBezTo>
                  <a:cubicBezTo>
                    <a:pt x="18188" y="26471"/>
                    <a:pt x="19251" y="25609"/>
                    <a:pt x="20555" y="25347"/>
                  </a:cubicBezTo>
                  <a:cubicBezTo>
                    <a:pt x="20893" y="25281"/>
                    <a:pt x="21233" y="25251"/>
                    <a:pt x="21573" y="25251"/>
                  </a:cubicBezTo>
                  <a:cubicBezTo>
                    <a:pt x="22353" y="25251"/>
                    <a:pt x="23132" y="25407"/>
                    <a:pt x="23876" y="25631"/>
                  </a:cubicBezTo>
                  <a:cubicBezTo>
                    <a:pt x="23883" y="25633"/>
                    <a:pt x="23894" y="25634"/>
                    <a:pt x="23909" y="25634"/>
                  </a:cubicBezTo>
                  <a:cubicBezTo>
                    <a:pt x="23990" y="25634"/>
                    <a:pt x="24167" y="25607"/>
                    <a:pt x="24145" y="25538"/>
                  </a:cubicBezTo>
                  <a:cubicBezTo>
                    <a:pt x="23926" y="24905"/>
                    <a:pt x="23843" y="24207"/>
                    <a:pt x="23855" y="23542"/>
                  </a:cubicBezTo>
                  <a:cubicBezTo>
                    <a:pt x="23871" y="22228"/>
                    <a:pt x="24400" y="20977"/>
                    <a:pt x="25545" y="20264"/>
                  </a:cubicBezTo>
                  <a:cubicBezTo>
                    <a:pt x="26544" y="19642"/>
                    <a:pt x="27760" y="19483"/>
                    <a:pt x="28917" y="19466"/>
                  </a:cubicBezTo>
                  <a:cubicBezTo>
                    <a:pt x="28944" y="19466"/>
                    <a:pt x="29168" y="19418"/>
                    <a:pt x="29097" y="19358"/>
                  </a:cubicBezTo>
                  <a:cubicBezTo>
                    <a:pt x="28563" y="18839"/>
                    <a:pt x="28098" y="18217"/>
                    <a:pt x="27712" y="17585"/>
                  </a:cubicBezTo>
                  <a:cubicBezTo>
                    <a:pt x="26959" y="16352"/>
                    <a:pt x="26468" y="14874"/>
                    <a:pt x="26746" y="13423"/>
                  </a:cubicBezTo>
                  <a:cubicBezTo>
                    <a:pt x="26947" y="12392"/>
                    <a:pt x="27526" y="11497"/>
                    <a:pt x="28262" y="10760"/>
                  </a:cubicBezTo>
                  <a:cubicBezTo>
                    <a:pt x="28301" y="10722"/>
                    <a:pt x="28262" y="10695"/>
                    <a:pt x="28224" y="10690"/>
                  </a:cubicBezTo>
                  <a:cubicBezTo>
                    <a:pt x="27592" y="10516"/>
                    <a:pt x="26887" y="10176"/>
                    <a:pt x="26305" y="9811"/>
                  </a:cubicBezTo>
                  <a:cubicBezTo>
                    <a:pt x="25192" y="9113"/>
                    <a:pt x="24243" y="8071"/>
                    <a:pt x="24067" y="6724"/>
                  </a:cubicBezTo>
                  <a:cubicBezTo>
                    <a:pt x="23936" y="5687"/>
                    <a:pt x="24269" y="4662"/>
                    <a:pt x="24744" y="3751"/>
                  </a:cubicBezTo>
                  <a:cubicBezTo>
                    <a:pt x="24765" y="3712"/>
                    <a:pt x="24724" y="3699"/>
                    <a:pt x="24667" y="3699"/>
                  </a:cubicBezTo>
                  <a:cubicBezTo>
                    <a:pt x="24590" y="3699"/>
                    <a:pt x="24484" y="3722"/>
                    <a:pt x="24465" y="3735"/>
                  </a:cubicBezTo>
                  <a:cubicBezTo>
                    <a:pt x="23790" y="4231"/>
                    <a:pt x="22971" y="4591"/>
                    <a:pt x="22164" y="4821"/>
                  </a:cubicBezTo>
                  <a:cubicBezTo>
                    <a:pt x="21652" y="4964"/>
                    <a:pt x="21118" y="5050"/>
                    <a:pt x="20584" y="5050"/>
                  </a:cubicBezTo>
                  <a:cubicBezTo>
                    <a:pt x="20367" y="5050"/>
                    <a:pt x="20149" y="5035"/>
                    <a:pt x="19933" y="5005"/>
                  </a:cubicBezTo>
                  <a:cubicBezTo>
                    <a:pt x="19022" y="4874"/>
                    <a:pt x="18176" y="4471"/>
                    <a:pt x="17478" y="3877"/>
                  </a:cubicBezTo>
                  <a:cubicBezTo>
                    <a:pt x="16316" y="2878"/>
                    <a:pt x="15580" y="1465"/>
                    <a:pt x="15046" y="47"/>
                  </a:cubicBezTo>
                  <a:cubicBezTo>
                    <a:pt x="15033" y="14"/>
                    <a:pt x="14989" y="1"/>
                    <a:pt x="14938"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0" name="Google Shape;980;p102"/>
            <p:cNvSpPr/>
            <p:nvPr/>
          </p:nvSpPr>
          <p:spPr>
            <a:xfrm>
              <a:off x="4617975" y="3198350"/>
              <a:ext cx="1677950" cy="753375"/>
            </a:xfrm>
            <a:custGeom>
              <a:avLst/>
              <a:gdLst/>
              <a:ahLst/>
              <a:cxnLst/>
              <a:rect l="l" t="t" r="r" b="b"/>
              <a:pathLst>
                <a:path w="67118" h="30135" extrusionOk="0">
                  <a:moveTo>
                    <a:pt x="35544" y="1"/>
                  </a:moveTo>
                  <a:lnTo>
                    <a:pt x="35544" y="1"/>
                  </a:lnTo>
                  <a:cubicBezTo>
                    <a:pt x="37961" y="1436"/>
                    <a:pt x="41360" y="4414"/>
                    <a:pt x="40934" y="7540"/>
                  </a:cubicBezTo>
                  <a:cubicBezTo>
                    <a:pt x="40504" y="10388"/>
                    <a:pt x="35806" y="12526"/>
                    <a:pt x="33384" y="13666"/>
                  </a:cubicBezTo>
                  <a:cubicBezTo>
                    <a:pt x="30673" y="14948"/>
                    <a:pt x="27400" y="14948"/>
                    <a:pt x="24837" y="16372"/>
                  </a:cubicBezTo>
                  <a:cubicBezTo>
                    <a:pt x="19851" y="19220"/>
                    <a:pt x="25403" y="21783"/>
                    <a:pt x="27684" y="23495"/>
                  </a:cubicBezTo>
                  <a:cubicBezTo>
                    <a:pt x="31956" y="26486"/>
                    <a:pt x="27400" y="27909"/>
                    <a:pt x="24264" y="28623"/>
                  </a:cubicBezTo>
                  <a:cubicBezTo>
                    <a:pt x="22415" y="29087"/>
                    <a:pt x="10010" y="29850"/>
                    <a:pt x="0" y="30134"/>
                  </a:cubicBezTo>
                  <a:lnTo>
                    <a:pt x="67118" y="30086"/>
                  </a:lnTo>
                  <a:cubicBezTo>
                    <a:pt x="60681" y="29578"/>
                    <a:pt x="54238" y="28422"/>
                    <a:pt x="48767" y="25776"/>
                  </a:cubicBezTo>
                  <a:cubicBezTo>
                    <a:pt x="46062" y="24489"/>
                    <a:pt x="42075" y="21924"/>
                    <a:pt x="41360" y="18794"/>
                  </a:cubicBezTo>
                  <a:cubicBezTo>
                    <a:pt x="40361" y="15232"/>
                    <a:pt x="43215" y="13093"/>
                    <a:pt x="44922" y="10529"/>
                  </a:cubicBezTo>
                  <a:cubicBezTo>
                    <a:pt x="48260" y="5277"/>
                    <a:pt x="44278" y="1954"/>
                    <a:pt x="39647" y="66"/>
                  </a:cubicBezTo>
                  <a:cubicBezTo>
                    <a:pt x="38288" y="33"/>
                    <a:pt x="36919" y="12"/>
                    <a:pt x="35544" y="1"/>
                  </a:cubicBezTo>
                  <a:close/>
                </a:path>
              </a:pathLst>
            </a:custGeom>
            <a:solidFill>
              <a:srgbClr val="BAE3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1" name="Google Shape;981;p102"/>
            <p:cNvSpPr/>
            <p:nvPr/>
          </p:nvSpPr>
          <p:spPr>
            <a:xfrm>
              <a:off x="4617825" y="3194275"/>
              <a:ext cx="1678375" cy="761400"/>
            </a:xfrm>
            <a:custGeom>
              <a:avLst/>
              <a:gdLst/>
              <a:ahLst/>
              <a:cxnLst/>
              <a:rect l="l" t="t" r="r" b="b"/>
              <a:pathLst>
                <a:path w="67135" h="30456" extrusionOk="0">
                  <a:moveTo>
                    <a:pt x="34946" y="0"/>
                  </a:moveTo>
                  <a:lnTo>
                    <a:pt x="35464" y="306"/>
                  </a:lnTo>
                  <a:cubicBezTo>
                    <a:pt x="38164" y="1898"/>
                    <a:pt x="41169" y="4785"/>
                    <a:pt x="40777" y="7676"/>
                  </a:cubicBezTo>
                  <a:cubicBezTo>
                    <a:pt x="40373" y="10365"/>
                    <a:pt x="35910" y="12460"/>
                    <a:pt x="33516" y="13589"/>
                  </a:cubicBezTo>
                  <a:lnTo>
                    <a:pt x="33320" y="13681"/>
                  </a:lnTo>
                  <a:cubicBezTo>
                    <a:pt x="32060" y="14277"/>
                    <a:pt x="30646" y="14598"/>
                    <a:pt x="29283" y="14909"/>
                  </a:cubicBezTo>
                  <a:cubicBezTo>
                    <a:pt x="27740" y="15264"/>
                    <a:pt x="26141" y="15629"/>
                    <a:pt x="24761" y="16392"/>
                  </a:cubicBezTo>
                  <a:cubicBezTo>
                    <a:pt x="23380" y="17183"/>
                    <a:pt x="22693" y="17996"/>
                    <a:pt x="22667" y="18892"/>
                  </a:cubicBezTo>
                  <a:cubicBezTo>
                    <a:pt x="22612" y="20463"/>
                    <a:pt x="24696" y="21843"/>
                    <a:pt x="26376" y="22950"/>
                  </a:cubicBezTo>
                  <a:cubicBezTo>
                    <a:pt x="26823" y="23250"/>
                    <a:pt x="27249" y="23527"/>
                    <a:pt x="27597" y="23789"/>
                  </a:cubicBezTo>
                  <a:cubicBezTo>
                    <a:pt x="28825" y="24652"/>
                    <a:pt x="29381" y="25421"/>
                    <a:pt x="29251" y="26086"/>
                  </a:cubicBezTo>
                  <a:cubicBezTo>
                    <a:pt x="28961" y="27553"/>
                    <a:pt x="25404" y="28361"/>
                    <a:pt x="24231" y="28628"/>
                  </a:cubicBezTo>
                  <a:cubicBezTo>
                    <a:pt x="22398" y="29086"/>
                    <a:pt x="10169" y="29844"/>
                    <a:pt x="1" y="30134"/>
                  </a:cubicBezTo>
                  <a:lnTo>
                    <a:pt x="11" y="30456"/>
                  </a:lnTo>
                  <a:cubicBezTo>
                    <a:pt x="10197" y="30172"/>
                    <a:pt x="22459" y="29408"/>
                    <a:pt x="24308" y="28945"/>
                  </a:cubicBezTo>
                  <a:cubicBezTo>
                    <a:pt x="26424" y="28464"/>
                    <a:pt x="29272" y="27651"/>
                    <a:pt x="29566" y="26151"/>
                  </a:cubicBezTo>
                  <a:cubicBezTo>
                    <a:pt x="29730" y="25333"/>
                    <a:pt x="29147" y="24477"/>
                    <a:pt x="27788" y="23527"/>
                  </a:cubicBezTo>
                  <a:cubicBezTo>
                    <a:pt x="27433" y="23260"/>
                    <a:pt x="27008" y="22976"/>
                    <a:pt x="26555" y="22677"/>
                  </a:cubicBezTo>
                  <a:cubicBezTo>
                    <a:pt x="24946" y="21613"/>
                    <a:pt x="22944" y="20292"/>
                    <a:pt x="22987" y="18902"/>
                  </a:cubicBezTo>
                  <a:cubicBezTo>
                    <a:pt x="23015" y="18144"/>
                    <a:pt x="23664" y="17397"/>
                    <a:pt x="24918" y="16676"/>
                  </a:cubicBezTo>
                  <a:cubicBezTo>
                    <a:pt x="26255" y="15934"/>
                    <a:pt x="27831" y="15574"/>
                    <a:pt x="29354" y="15226"/>
                  </a:cubicBezTo>
                  <a:cubicBezTo>
                    <a:pt x="30739" y="14914"/>
                    <a:pt x="32169" y="14587"/>
                    <a:pt x="33456" y="13976"/>
                  </a:cubicBezTo>
                  <a:lnTo>
                    <a:pt x="33652" y="13884"/>
                  </a:lnTo>
                  <a:cubicBezTo>
                    <a:pt x="36107" y="12732"/>
                    <a:pt x="40673" y="10589"/>
                    <a:pt x="41099" y="7724"/>
                  </a:cubicBezTo>
                  <a:cubicBezTo>
                    <a:pt x="41491" y="4856"/>
                    <a:pt x="38770" y="2029"/>
                    <a:pt x="36134" y="334"/>
                  </a:cubicBezTo>
                  <a:lnTo>
                    <a:pt x="36134" y="334"/>
                  </a:lnTo>
                  <a:cubicBezTo>
                    <a:pt x="37400" y="350"/>
                    <a:pt x="38546" y="367"/>
                    <a:pt x="39621" y="388"/>
                  </a:cubicBezTo>
                  <a:cubicBezTo>
                    <a:pt x="41988" y="1364"/>
                    <a:pt x="44971" y="3050"/>
                    <a:pt x="45784" y="5597"/>
                  </a:cubicBezTo>
                  <a:cubicBezTo>
                    <a:pt x="46270" y="7119"/>
                    <a:pt x="45931" y="8804"/>
                    <a:pt x="44792" y="10604"/>
                  </a:cubicBezTo>
                  <a:cubicBezTo>
                    <a:pt x="44404" y="11183"/>
                    <a:pt x="43946" y="11757"/>
                    <a:pt x="43504" y="12306"/>
                  </a:cubicBezTo>
                  <a:cubicBezTo>
                    <a:pt x="41988" y="14211"/>
                    <a:pt x="40417" y="16175"/>
                    <a:pt x="41207" y="18995"/>
                  </a:cubicBezTo>
                  <a:cubicBezTo>
                    <a:pt x="42043" y="22671"/>
                    <a:pt x="47159" y="25350"/>
                    <a:pt x="48702" y="26080"/>
                  </a:cubicBezTo>
                  <a:cubicBezTo>
                    <a:pt x="53481" y="28399"/>
                    <a:pt x="59503" y="29812"/>
                    <a:pt x="67113" y="30412"/>
                  </a:cubicBezTo>
                  <a:lnTo>
                    <a:pt x="67134" y="30085"/>
                  </a:lnTo>
                  <a:cubicBezTo>
                    <a:pt x="59569" y="29490"/>
                    <a:pt x="53584" y="28089"/>
                    <a:pt x="48844" y="25791"/>
                  </a:cubicBezTo>
                  <a:cubicBezTo>
                    <a:pt x="47328" y="25071"/>
                    <a:pt x="42331" y="22459"/>
                    <a:pt x="41524" y="18913"/>
                  </a:cubicBezTo>
                  <a:cubicBezTo>
                    <a:pt x="40777" y="16246"/>
                    <a:pt x="42227" y="14434"/>
                    <a:pt x="43760" y="12515"/>
                  </a:cubicBezTo>
                  <a:cubicBezTo>
                    <a:pt x="44208" y="11953"/>
                    <a:pt x="44666" y="11380"/>
                    <a:pt x="45064" y="10780"/>
                  </a:cubicBezTo>
                  <a:cubicBezTo>
                    <a:pt x="46265" y="8892"/>
                    <a:pt x="46608" y="7114"/>
                    <a:pt x="46095" y="5499"/>
                  </a:cubicBezTo>
                  <a:cubicBezTo>
                    <a:pt x="45407" y="3350"/>
                    <a:pt x="43264" y="1528"/>
                    <a:pt x="39712" y="77"/>
                  </a:cubicBezTo>
                  <a:lnTo>
                    <a:pt x="39659" y="66"/>
                  </a:lnTo>
                  <a:cubicBezTo>
                    <a:pt x="38410" y="33"/>
                    <a:pt x="37068" y="17"/>
                    <a:pt x="35550" y="7"/>
                  </a:cubicBezTo>
                  <a:lnTo>
                    <a:pt x="34946" y="0"/>
                  </a:ln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2" name="Google Shape;982;p102"/>
            <p:cNvSpPr/>
            <p:nvPr/>
          </p:nvSpPr>
          <p:spPr>
            <a:xfrm>
              <a:off x="4271450" y="1915475"/>
              <a:ext cx="1939650" cy="1334775"/>
            </a:xfrm>
            <a:custGeom>
              <a:avLst/>
              <a:gdLst/>
              <a:ahLst/>
              <a:cxnLst/>
              <a:rect l="l" t="t" r="r" b="b"/>
              <a:pathLst>
                <a:path w="77586" h="53391" extrusionOk="0">
                  <a:moveTo>
                    <a:pt x="44334" y="1"/>
                  </a:moveTo>
                  <a:cubicBezTo>
                    <a:pt x="42507" y="1"/>
                    <a:pt x="41107" y="1752"/>
                    <a:pt x="38866" y="3804"/>
                  </a:cubicBezTo>
                  <a:cubicBezTo>
                    <a:pt x="35518" y="6717"/>
                    <a:pt x="5243" y="46892"/>
                    <a:pt x="3933" y="48785"/>
                  </a:cubicBezTo>
                  <a:cubicBezTo>
                    <a:pt x="2766" y="50678"/>
                    <a:pt x="1" y="52277"/>
                    <a:pt x="2624" y="53149"/>
                  </a:cubicBezTo>
                  <a:cubicBezTo>
                    <a:pt x="3249" y="53337"/>
                    <a:pt x="5007" y="53390"/>
                    <a:pt x="6970" y="53390"/>
                  </a:cubicBezTo>
                  <a:cubicBezTo>
                    <a:pt x="9568" y="53390"/>
                    <a:pt x="12525" y="53297"/>
                    <a:pt x="13687" y="53297"/>
                  </a:cubicBezTo>
                  <a:cubicBezTo>
                    <a:pt x="14025" y="53308"/>
                    <a:pt x="14510" y="53313"/>
                    <a:pt x="15121" y="53313"/>
                  </a:cubicBezTo>
                  <a:cubicBezTo>
                    <a:pt x="22387" y="53313"/>
                    <a:pt x="47506" y="52571"/>
                    <a:pt x="56770" y="52571"/>
                  </a:cubicBezTo>
                  <a:cubicBezTo>
                    <a:pt x="60196" y="52571"/>
                    <a:pt x="68506" y="52940"/>
                    <a:pt x="73573" y="52940"/>
                  </a:cubicBezTo>
                  <a:cubicBezTo>
                    <a:pt x="75613" y="52940"/>
                    <a:pt x="77127" y="52880"/>
                    <a:pt x="77586" y="52713"/>
                  </a:cubicBezTo>
                  <a:cubicBezTo>
                    <a:pt x="77586" y="52713"/>
                    <a:pt x="52111" y="5697"/>
                    <a:pt x="48036" y="1911"/>
                  </a:cubicBezTo>
                  <a:cubicBezTo>
                    <a:pt x="46519" y="552"/>
                    <a:pt x="45359" y="1"/>
                    <a:pt x="44334" y="1"/>
                  </a:cubicBezTo>
                  <a:close/>
                </a:path>
              </a:pathLst>
            </a:custGeom>
            <a:solidFill>
              <a:srgbClr val="778E2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3" name="Google Shape;983;p102"/>
            <p:cNvSpPr/>
            <p:nvPr/>
          </p:nvSpPr>
          <p:spPr>
            <a:xfrm>
              <a:off x="4303900" y="1913475"/>
              <a:ext cx="1911000" cy="1338900"/>
            </a:xfrm>
            <a:custGeom>
              <a:avLst/>
              <a:gdLst/>
              <a:ahLst/>
              <a:cxnLst/>
              <a:rect l="l" t="t" r="r" b="b"/>
              <a:pathLst>
                <a:path w="76440" h="53556" extrusionOk="0">
                  <a:moveTo>
                    <a:pt x="43116" y="165"/>
                  </a:moveTo>
                  <a:cubicBezTo>
                    <a:pt x="44404" y="165"/>
                    <a:pt x="45582" y="1089"/>
                    <a:pt x="46504" y="1898"/>
                  </a:cubicBezTo>
                  <a:cubicBezTo>
                    <a:pt x="46738" y="2105"/>
                    <a:pt x="46946" y="2334"/>
                    <a:pt x="47143" y="2580"/>
                  </a:cubicBezTo>
                  <a:cubicBezTo>
                    <a:pt x="48512" y="4260"/>
                    <a:pt x="49646" y="6153"/>
                    <a:pt x="50791" y="7996"/>
                  </a:cubicBezTo>
                  <a:cubicBezTo>
                    <a:pt x="52619" y="10937"/>
                    <a:pt x="54376" y="13920"/>
                    <a:pt x="56116" y="16916"/>
                  </a:cubicBezTo>
                  <a:cubicBezTo>
                    <a:pt x="58167" y="20433"/>
                    <a:pt x="60179" y="23980"/>
                    <a:pt x="62181" y="27525"/>
                  </a:cubicBezTo>
                  <a:cubicBezTo>
                    <a:pt x="64172" y="31055"/>
                    <a:pt x="66141" y="34590"/>
                    <a:pt x="68105" y="38130"/>
                  </a:cubicBezTo>
                  <a:cubicBezTo>
                    <a:pt x="69721" y="41043"/>
                    <a:pt x="71330" y="43961"/>
                    <a:pt x="72928" y="46886"/>
                  </a:cubicBezTo>
                  <a:cubicBezTo>
                    <a:pt x="73877" y="48614"/>
                    <a:pt x="74827" y="50348"/>
                    <a:pt x="75764" y="52083"/>
                  </a:cubicBezTo>
                  <a:cubicBezTo>
                    <a:pt x="75886" y="52297"/>
                    <a:pt x="76004" y="52517"/>
                    <a:pt x="76122" y="52732"/>
                  </a:cubicBezTo>
                  <a:lnTo>
                    <a:pt x="76122" y="52732"/>
                  </a:lnTo>
                  <a:cubicBezTo>
                    <a:pt x="75707" y="52863"/>
                    <a:pt x="75229" y="52864"/>
                    <a:pt x="74804" y="52886"/>
                  </a:cubicBezTo>
                  <a:cubicBezTo>
                    <a:pt x="73981" y="52929"/>
                    <a:pt x="73151" y="52934"/>
                    <a:pt x="72322" y="52941"/>
                  </a:cubicBezTo>
                  <a:cubicBezTo>
                    <a:pt x="70069" y="52941"/>
                    <a:pt x="67816" y="52880"/>
                    <a:pt x="65564" y="52820"/>
                  </a:cubicBezTo>
                  <a:cubicBezTo>
                    <a:pt x="61884" y="52719"/>
                    <a:pt x="58205" y="52571"/>
                    <a:pt x="54523" y="52571"/>
                  </a:cubicBezTo>
                  <a:cubicBezTo>
                    <a:pt x="54235" y="52571"/>
                    <a:pt x="53948" y="52572"/>
                    <a:pt x="53661" y="52574"/>
                  </a:cubicBezTo>
                  <a:cubicBezTo>
                    <a:pt x="49428" y="52601"/>
                    <a:pt x="45194" y="52694"/>
                    <a:pt x="40962" y="52782"/>
                  </a:cubicBezTo>
                  <a:cubicBezTo>
                    <a:pt x="36035" y="52886"/>
                    <a:pt x="31115" y="52999"/>
                    <a:pt x="26190" y="53109"/>
                  </a:cubicBezTo>
                  <a:cubicBezTo>
                    <a:pt x="22394" y="53191"/>
                    <a:pt x="18591" y="53278"/>
                    <a:pt x="14794" y="53306"/>
                  </a:cubicBezTo>
                  <a:cubicBezTo>
                    <a:pt x="14657" y="53307"/>
                    <a:pt x="14520" y="53308"/>
                    <a:pt x="14383" y="53308"/>
                  </a:cubicBezTo>
                  <a:cubicBezTo>
                    <a:pt x="14054" y="53308"/>
                    <a:pt x="13726" y="53304"/>
                    <a:pt x="13398" y="53301"/>
                  </a:cubicBezTo>
                  <a:cubicBezTo>
                    <a:pt x="13088" y="53297"/>
                    <a:pt x="12781" y="53294"/>
                    <a:pt x="12473" y="53294"/>
                  </a:cubicBezTo>
                  <a:cubicBezTo>
                    <a:pt x="12238" y="53294"/>
                    <a:pt x="12003" y="53295"/>
                    <a:pt x="11767" y="53301"/>
                  </a:cubicBezTo>
                  <a:cubicBezTo>
                    <a:pt x="9738" y="53325"/>
                    <a:pt x="7709" y="53388"/>
                    <a:pt x="5675" y="53388"/>
                  </a:cubicBezTo>
                  <a:cubicBezTo>
                    <a:pt x="5511" y="53388"/>
                    <a:pt x="5347" y="53388"/>
                    <a:pt x="5183" y="53387"/>
                  </a:cubicBezTo>
                  <a:cubicBezTo>
                    <a:pt x="4179" y="53387"/>
                    <a:pt x="3164" y="53382"/>
                    <a:pt x="2160" y="53289"/>
                  </a:cubicBezTo>
                  <a:cubicBezTo>
                    <a:pt x="1414" y="53223"/>
                    <a:pt x="60" y="52961"/>
                    <a:pt x="465" y="51931"/>
                  </a:cubicBezTo>
                  <a:cubicBezTo>
                    <a:pt x="682" y="51385"/>
                    <a:pt x="1130" y="50944"/>
                    <a:pt x="1512" y="50519"/>
                  </a:cubicBezTo>
                  <a:cubicBezTo>
                    <a:pt x="1943" y="50033"/>
                    <a:pt x="2374" y="49547"/>
                    <a:pt x="2734" y="49001"/>
                  </a:cubicBezTo>
                  <a:cubicBezTo>
                    <a:pt x="2842" y="48843"/>
                    <a:pt x="2952" y="48691"/>
                    <a:pt x="3061" y="48538"/>
                  </a:cubicBezTo>
                  <a:cubicBezTo>
                    <a:pt x="4184" y="46999"/>
                    <a:pt x="5335" y="45478"/>
                    <a:pt x="6481" y="43956"/>
                  </a:cubicBezTo>
                  <a:cubicBezTo>
                    <a:pt x="8505" y="41267"/>
                    <a:pt x="10534" y="38577"/>
                    <a:pt x="12568" y="35894"/>
                  </a:cubicBezTo>
                  <a:cubicBezTo>
                    <a:pt x="15056" y="32621"/>
                    <a:pt x="17550" y="29348"/>
                    <a:pt x="20048" y="26080"/>
                  </a:cubicBezTo>
                  <a:cubicBezTo>
                    <a:pt x="22551" y="22817"/>
                    <a:pt x="25060" y="19561"/>
                    <a:pt x="27586" y="16321"/>
                  </a:cubicBezTo>
                  <a:cubicBezTo>
                    <a:pt x="29665" y="13653"/>
                    <a:pt x="31754" y="10997"/>
                    <a:pt x="33887" y="8373"/>
                  </a:cubicBezTo>
                  <a:cubicBezTo>
                    <a:pt x="35060" y="6928"/>
                    <a:pt x="36211" y="5390"/>
                    <a:pt x="37558" y="4096"/>
                  </a:cubicBezTo>
                  <a:cubicBezTo>
                    <a:pt x="38311" y="3371"/>
                    <a:pt x="39069" y="2651"/>
                    <a:pt x="39844" y="1941"/>
                  </a:cubicBezTo>
                  <a:cubicBezTo>
                    <a:pt x="40645" y="1205"/>
                    <a:pt x="41561" y="387"/>
                    <a:pt x="42679" y="201"/>
                  </a:cubicBezTo>
                  <a:cubicBezTo>
                    <a:pt x="42826" y="177"/>
                    <a:pt x="42972" y="165"/>
                    <a:pt x="43116" y="165"/>
                  </a:cubicBezTo>
                  <a:close/>
                  <a:moveTo>
                    <a:pt x="42936" y="1"/>
                  </a:moveTo>
                  <a:cubicBezTo>
                    <a:pt x="42757" y="1"/>
                    <a:pt x="42577" y="16"/>
                    <a:pt x="42397" y="49"/>
                  </a:cubicBezTo>
                  <a:cubicBezTo>
                    <a:pt x="41300" y="256"/>
                    <a:pt x="40395" y="1042"/>
                    <a:pt x="39592" y="1772"/>
                  </a:cubicBezTo>
                  <a:cubicBezTo>
                    <a:pt x="38807" y="2487"/>
                    <a:pt x="38038" y="3224"/>
                    <a:pt x="37274" y="3960"/>
                  </a:cubicBezTo>
                  <a:cubicBezTo>
                    <a:pt x="36755" y="4451"/>
                    <a:pt x="36292" y="5002"/>
                    <a:pt x="35829" y="5541"/>
                  </a:cubicBezTo>
                  <a:cubicBezTo>
                    <a:pt x="34034" y="7643"/>
                    <a:pt x="32321" y="9808"/>
                    <a:pt x="30609" y="11968"/>
                  </a:cubicBezTo>
                  <a:cubicBezTo>
                    <a:pt x="28208" y="15007"/>
                    <a:pt x="25836" y="18066"/>
                    <a:pt x="23467" y="21127"/>
                  </a:cubicBezTo>
                  <a:cubicBezTo>
                    <a:pt x="20866" y="24498"/>
                    <a:pt x="18280" y="27880"/>
                    <a:pt x="15700" y="31262"/>
                  </a:cubicBezTo>
                  <a:cubicBezTo>
                    <a:pt x="13366" y="34323"/>
                    <a:pt x="11042" y="37387"/>
                    <a:pt x="8723" y="40464"/>
                  </a:cubicBezTo>
                  <a:cubicBezTo>
                    <a:pt x="7102" y="42608"/>
                    <a:pt x="5483" y="44758"/>
                    <a:pt x="3874" y="46918"/>
                  </a:cubicBezTo>
                  <a:cubicBezTo>
                    <a:pt x="3469" y="47463"/>
                    <a:pt x="3061" y="48004"/>
                    <a:pt x="2663" y="48555"/>
                  </a:cubicBezTo>
                  <a:cubicBezTo>
                    <a:pt x="2368" y="48963"/>
                    <a:pt x="2095" y="49383"/>
                    <a:pt x="1762" y="49766"/>
                  </a:cubicBezTo>
                  <a:cubicBezTo>
                    <a:pt x="1364" y="50240"/>
                    <a:pt x="928" y="50682"/>
                    <a:pt x="551" y="51173"/>
                  </a:cubicBezTo>
                  <a:cubicBezTo>
                    <a:pt x="306" y="51494"/>
                    <a:pt x="0" y="51926"/>
                    <a:pt x="93" y="52357"/>
                  </a:cubicBezTo>
                  <a:cubicBezTo>
                    <a:pt x="251" y="53115"/>
                    <a:pt x="1354" y="53349"/>
                    <a:pt x="2008" y="53425"/>
                  </a:cubicBezTo>
                  <a:cubicBezTo>
                    <a:pt x="2946" y="53535"/>
                    <a:pt x="3901" y="53540"/>
                    <a:pt x="4844" y="53551"/>
                  </a:cubicBezTo>
                  <a:cubicBezTo>
                    <a:pt x="5160" y="53554"/>
                    <a:pt x="5475" y="53555"/>
                    <a:pt x="5790" y="53555"/>
                  </a:cubicBezTo>
                  <a:cubicBezTo>
                    <a:pt x="7730" y="53555"/>
                    <a:pt x="9665" y="53502"/>
                    <a:pt x="11603" y="53469"/>
                  </a:cubicBezTo>
                  <a:cubicBezTo>
                    <a:pt x="14287" y="53420"/>
                    <a:pt x="16976" y="53452"/>
                    <a:pt x="19660" y="53404"/>
                  </a:cubicBezTo>
                  <a:cubicBezTo>
                    <a:pt x="24285" y="53322"/>
                    <a:pt x="28912" y="53218"/>
                    <a:pt x="33537" y="53115"/>
                  </a:cubicBezTo>
                  <a:cubicBezTo>
                    <a:pt x="38392" y="53006"/>
                    <a:pt x="43242" y="52896"/>
                    <a:pt x="48097" y="52815"/>
                  </a:cubicBezTo>
                  <a:cubicBezTo>
                    <a:pt x="50329" y="52774"/>
                    <a:pt x="52558" y="52738"/>
                    <a:pt x="54789" y="52738"/>
                  </a:cubicBezTo>
                  <a:cubicBezTo>
                    <a:pt x="56167" y="52738"/>
                    <a:pt x="57546" y="52752"/>
                    <a:pt x="58925" y="52787"/>
                  </a:cubicBezTo>
                  <a:cubicBezTo>
                    <a:pt x="63318" y="52902"/>
                    <a:pt x="67716" y="53099"/>
                    <a:pt x="72115" y="53099"/>
                  </a:cubicBezTo>
                  <a:cubicBezTo>
                    <a:pt x="72342" y="53099"/>
                    <a:pt x="72570" y="53099"/>
                    <a:pt x="72797" y="53098"/>
                  </a:cubicBezTo>
                  <a:cubicBezTo>
                    <a:pt x="73576" y="53098"/>
                    <a:pt x="74357" y="53087"/>
                    <a:pt x="75137" y="53044"/>
                  </a:cubicBezTo>
                  <a:cubicBezTo>
                    <a:pt x="75552" y="53016"/>
                    <a:pt x="76015" y="53011"/>
                    <a:pt x="76408" y="52875"/>
                  </a:cubicBezTo>
                  <a:cubicBezTo>
                    <a:pt x="76427" y="52868"/>
                    <a:pt x="76436" y="52857"/>
                    <a:pt x="76435" y="52845"/>
                  </a:cubicBezTo>
                  <a:lnTo>
                    <a:pt x="76435" y="52845"/>
                  </a:lnTo>
                  <a:cubicBezTo>
                    <a:pt x="76440" y="52836"/>
                    <a:pt x="76438" y="52825"/>
                    <a:pt x="76430" y="52810"/>
                  </a:cubicBezTo>
                  <a:cubicBezTo>
                    <a:pt x="75912" y="51849"/>
                    <a:pt x="75388" y="50884"/>
                    <a:pt x="74864" y="49923"/>
                  </a:cubicBezTo>
                  <a:cubicBezTo>
                    <a:pt x="73511" y="47447"/>
                    <a:pt x="72153" y="44970"/>
                    <a:pt x="70789" y="42493"/>
                  </a:cubicBezTo>
                  <a:cubicBezTo>
                    <a:pt x="68923" y="39117"/>
                    <a:pt x="67053" y="35740"/>
                    <a:pt x="65171" y="32369"/>
                  </a:cubicBezTo>
                  <a:cubicBezTo>
                    <a:pt x="63120" y="28704"/>
                    <a:pt x="61058" y="25038"/>
                    <a:pt x="58968" y="21394"/>
                  </a:cubicBezTo>
                  <a:cubicBezTo>
                    <a:pt x="57060" y="18056"/>
                    <a:pt x="55134" y="14728"/>
                    <a:pt x="53153" y="11433"/>
                  </a:cubicBezTo>
                  <a:cubicBezTo>
                    <a:pt x="51708" y="9023"/>
                    <a:pt x="50252" y="6606"/>
                    <a:pt x="48659" y="4287"/>
                  </a:cubicBezTo>
                  <a:cubicBezTo>
                    <a:pt x="48195" y="3617"/>
                    <a:pt x="47732" y="2940"/>
                    <a:pt x="47191" y="2329"/>
                  </a:cubicBezTo>
                  <a:cubicBezTo>
                    <a:pt x="46679" y="1751"/>
                    <a:pt x="46045" y="1266"/>
                    <a:pt x="45396" y="845"/>
                  </a:cubicBezTo>
                  <a:cubicBezTo>
                    <a:pt x="44662" y="374"/>
                    <a:pt x="43814" y="1"/>
                    <a:pt x="42936"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4" name="Google Shape;984;p102"/>
            <p:cNvSpPr/>
            <p:nvPr/>
          </p:nvSpPr>
          <p:spPr>
            <a:xfrm>
              <a:off x="4850525" y="1894025"/>
              <a:ext cx="960400" cy="622500"/>
            </a:xfrm>
            <a:custGeom>
              <a:avLst/>
              <a:gdLst/>
              <a:ahLst/>
              <a:cxnLst/>
              <a:rect l="l" t="t" r="r" b="b"/>
              <a:pathLst>
                <a:path w="38416" h="24900" extrusionOk="0">
                  <a:moveTo>
                    <a:pt x="20473" y="0"/>
                  </a:moveTo>
                  <a:cubicBezTo>
                    <a:pt x="20301" y="0"/>
                    <a:pt x="20126" y="8"/>
                    <a:pt x="19948" y="25"/>
                  </a:cubicBezTo>
                  <a:cubicBezTo>
                    <a:pt x="17602" y="238"/>
                    <a:pt x="2710" y="19537"/>
                    <a:pt x="2710" y="19537"/>
                  </a:cubicBezTo>
                  <a:cubicBezTo>
                    <a:pt x="2158" y="20647"/>
                    <a:pt x="0" y="22613"/>
                    <a:pt x="1421" y="22613"/>
                  </a:cubicBezTo>
                  <a:cubicBezTo>
                    <a:pt x="1641" y="22613"/>
                    <a:pt x="1946" y="22566"/>
                    <a:pt x="2355" y="22462"/>
                  </a:cubicBezTo>
                  <a:cubicBezTo>
                    <a:pt x="5705" y="21604"/>
                    <a:pt x="12468" y="15408"/>
                    <a:pt x="13113" y="15124"/>
                  </a:cubicBezTo>
                  <a:cubicBezTo>
                    <a:pt x="13309" y="16307"/>
                    <a:pt x="14355" y="24639"/>
                    <a:pt x="16026" y="24639"/>
                  </a:cubicBezTo>
                  <a:cubicBezTo>
                    <a:pt x="16166" y="24639"/>
                    <a:pt x="16312" y="24579"/>
                    <a:pt x="16461" y="24452"/>
                  </a:cubicBezTo>
                  <a:cubicBezTo>
                    <a:pt x="17455" y="23673"/>
                    <a:pt x="20166" y="15053"/>
                    <a:pt x="20166" y="14982"/>
                  </a:cubicBezTo>
                  <a:cubicBezTo>
                    <a:pt x="20788" y="16993"/>
                    <a:pt x="24257" y="24900"/>
                    <a:pt x="25750" y="24900"/>
                  </a:cubicBezTo>
                  <a:cubicBezTo>
                    <a:pt x="25789" y="24900"/>
                    <a:pt x="25826" y="24894"/>
                    <a:pt x="25861" y="24884"/>
                  </a:cubicBezTo>
                  <a:cubicBezTo>
                    <a:pt x="27355" y="24524"/>
                    <a:pt x="26930" y="20607"/>
                    <a:pt x="26859" y="19537"/>
                  </a:cubicBezTo>
                  <a:cubicBezTo>
                    <a:pt x="26788" y="18043"/>
                    <a:pt x="26363" y="16619"/>
                    <a:pt x="26073" y="15124"/>
                  </a:cubicBezTo>
                  <a:lnTo>
                    <a:pt x="26073" y="15124"/>
                  </a:lnTo>
                  <a:cubicBezTo>
                    <a:pt x="27929" y="17900"/>
                    <a:pt x="32559" y="21392"/>
                    <a:pt x="35549" y="22603"/>
                  </a:cubicBezTo>
                  <a:cubicBezTo>
                    <a:pt x="35996" y="22784"/>
                    <a:pt x="36339" y="22864"/>
                    <a:pt x="36596" y="22864"/>
                  </a:cubicBezTo>
                  <a:cubicBezTo>
                    <a:pt x="38416" y="22864"/>
                    <a:pt x="35896" y="18812"/>
                    <a:pt x="35336" y="17688"/>
                  </a:cubicBezTo>
                  <a:cubicBezTo>
                    <a:pt x="33765" y="14197"/>
                    <a:pt x="30208" y="9211"/>
                    <a:pt x="27999" y="6150"/>
                  </a:cubicBezTo>
                  <a:cubicBezTo>
                    <a:pt x="26161" y="3495"/>
                    <a:pt x="24066" y="0"/>
                    <a:pt x="2047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5" name="Google Shape;985;p102"/>
            <p:cNvSpPr/>
            <p:nvPr/>
          </p:nvSpPr>
          <p:spPr>
            <a:xfrm>
              <a:off x="4869975" y="1891800"/>
              <a:ext cx="924925" cy="626575"/>
            </a:xfrm>
            <a:custGeom>
              <a:avLst/>
              <a:gdLst/>
              <a:ahLst/>
              <a:cxnLst/>
              <a:rect l="l" t="t" r="r" b="b"/>
              <a:pathLst>
                <a:path w="36997" h="25063" extrusionOk="0">
                  <a:moveTo>
                    <a:pt x="19788" y="157"/>
                  </a:moveTo>
                  <a:cubicBezTo>
                    <a:pt x="20397" y="157"/>
                    <a:pt x="21015" y="285"/>
                    <a:pt x="21575" y="501"/>
                  </a:cubicBezTo>
                  <a:cubicBezTo>
                    <a:pt x="23010" y="1068"/>
                    <a:pt x="24128" y="2219"/>
                    <a:pt x="25066" y="3409"/>
                  </a:cubicBezTo>
                  <a:cubicBezTo>
                    <a:pt x="26010" y="4603"/>
                    <a:pt x="26834" y="5896"/>
                    <a:pt x="27723" y="7135"/>
                  </a:cubicBezTo>
                  <a:cubicBezTo>
                    <a:pt x="28749" y="8558"/>
                    <a:pt x="29757" y="9993"/>
                    <a:pt x="30729" y="11455"/>
                  </a:cubicBezTo>
                  <a:cubicBezTo>
                    <a:pt x="31733" y="12961"/>
                    <a:pt x="32709" y="14493"/>
                    <a:pt x="33571" y="16086"/>
                  </a:cubicBezTo>
                  <a:cubicBezTo>
                    <a:pt x="33893" y="16686"/>
                    <a:pt x="34170" y="17314"/>
                    <a:pt x="34487" y="17919"/>
                  </a:cubicBezTo>
                  <a:cubicBezTo>
                    <a:pt x="34689" y="18301"/>
                    <a:pt x="34902" y="18677"/>
                    <a:pt x="35104" y="19059"/>
                  </a:cubicBezTo>
                  <a:cubicBezTo>
                    <a:pt x="35573" y="19943"/>
                    <a:pt x="36107" y="20897"/>
                    <a:pt x="36277" y="21890"/>
                  </a:cubicBezTo>
                  <a:cubicBezTo>
                    <a:pt x="36325" y="22174"/>
                    <a:pt x="36358" y="22566"/>
                    <a:pt x="36107" y="22763"/>
                  </a:cubicBezTo>
                  <a:cubicBezTo>
                    <a:pt x="35998" y="22852"/>
                    <a:pt x="35862" y="22885"/>
                    <a:pt x="35717" y="22885"/>
                  </a:cubicBezTo>
                  <a:cubicBezTo>
                    <a:pt x="35426" y="22885"/>
                    <a:pt x="35097" y="22750"/>
                    <a:pt x="34875" y="22659"/>
                  </a:cubicBezTo>
                  <a:cubicBezTo>
                    <a:pt x="33412" y="22086"/>
                    <a:pt x="32055" y="21214"/>
                    <a:pt x="30778" y="20308"/>
                  </a:cubicBezTo>
                  <a:cubicBezTo>
                    <a:pt x="29349" y="19288"/>
                    <a:pt x="27985" y="18158"/>
                    <a:pt x="26779" y="16871"/>
                  </a:cubicBezTo>
                  <a:cubicBezTo>
                    <a:pt x="26294" y="16353"/>
                    <a:pt x="25836" y="15808"/>
                    <a:pt x="25443" y="15219"/>
                  </a:cubicBezTo>
                  <a:cubicBezTo>
                    <a:pt x="25418" y="15186"/>
                    <a:pt x="25286" y="15137"/>
                    <a:pt x="25206" y="15137"/>
                  </a:cubicBezTo>
                  <a:cubicBezTo>
                    <a:pt x="25164" y="15137"/>
                    <a:pt x="25135" y="15151"/>
                    <a:pt x="25142" y="15186"/>
                  </a:cubicBezTo>
                  <a:cubicBezTo>
                    <a:pt x="25394" y="16501"/>
                    <a:pt x="25764" y="17798"/>
                    <a:pt x="25890" y="19140"/>
                  </a:cubicBezTo>
                  <a:cubicBezTo>
                    <a:pt x="25955" y="19812"/>
                    <a:pt x="26000" y="20489"/>
                    <a:pt x="26021" y="21164"/>
                  </a:cubicBezTo>
                  <a:cubicBezTo>
                    <a:pt x="26048" y="21929"/>
                    <a:pt x="26048" y="22714"/>
                    <a:pt x="25895" y="23467"/>
                  </a:cubicBezTo>
                  <a:cubicBezTo>
                    <a:pt x="25792" y="23996"/>
                    <a:pt x="25585" y="24716"/>
                    <a:pt x="25001" y="24890"/>
                  </a:cubicBezTo>
                  <a:cubicBezTo>
                    <a:pt x="24948" y="24903"/>
                    <a:pt x="24913" y="24909"/>
                    <a:pt x="24885" y="24909"/>
                  </a:cubicBezTo>
                  <a:cubicBezTo>
                    <a:pt x="24876" y="24909"/>
                    <a:pt x="24868" y="24908"/>
                    <a:pt x="24860" y="24907"/>
                  </a:cubicBezTo>
                  <a:cubicBezTo>
                    <a:pt x="24860" y="24907"/>
                    <a:pt x="24848" y="24901"/>
                    <a:pt x="24827" y="24895"/>
                  </a:cubicBezTo>
                  <a:cubicBezTo>
                    <a:pt x="24789" y="24880"/>
                    <a:pt x="24772" y="24868"/>
                    <a:pt x="24734" y="24847"/>
                  </a:cubicBezTo>
                  <a:cubicBezTo>
                    <a:pt x="24570" y="24754"/>
                    <a:pt x="24429" y="24618"/>
                    <a:pt x="24303" y="24482"/>
                  </a:cubicBezTo>
                  <a:cubicBezTo>
                    <a:pt x="23905" y="24056"/>
                    <a:pt x="23578" y="23565"/>
                    <a:pt x="23271" y="23074"/>
                  </a:cubicBezTo>
                  <a:cubicBezTo>
                    <a:pt x="22443" y="21753"/>
                    <a:pt x="21750" y="20341"/>
                    <a:pt x="21101" y="18923"/>
                  </a:cubicBezTo>
                  <a:cubicBezTo>
                    <a:pt x="20567" y="17760"/>
                    <a:pt x="20048" y="16577"/>
                    <a:pt x="19628" y="15366"/>
                  </a:cubicBezTo>
                  <a:cubicBezTo>
                    <a:pt x="19601" y="15278"/>
                    <a:pt x="19568" y="15186"/>
                    <a:pt x="19540" y="15099"/>
                  </a:cubicBezTo>
                  <a:cubicBezTo>
                    <a:pt x="19526" y="15049"/>
                    <a:pt x="19382" y="14989"/>
                    <a:pt x="19296" y="14989"/>
                  </a:cubicBezTo>
                  <a:cubicBezTo>
                    <a:pt x="19258" y="14989"/>
                    <a:pt x="19232" y="15000"/>
                    <a:pt x="19230" y="15028"/>
                  </a:cubicBezTo>
                  <a:cubicBezTo>
                    <a:pt x="19218" y="15109"/>
                    <a:pt x="19175" y="15207"/>
                    <a:pt x="19153" y="15290"/>
                  </a:cubicBezTo>
                  <a:cubicBezTo>
                    <a:pt x="19082" y="15519"/>
                    <a:pt x="19006" y="15748"/>
                    <a:pt x="18935" y="15972"/>
                  </a:cubicBezTo>
                  <a:cubicBezTo>
                    <a:pt x="18701" y="16718"/>
                    <a:pt x="18455" y="17455"/>
                    <a:pt x="18204" y="18198"/>
                  </a:cubicBezTo>
                  <a:cubicBezTo>
                    <a:pt x="17621" y="19905"/>
                    <a:pt x="17032" y="21628"/>
                    <a:pt x="16273" y="23264"/>
                  </a:cubicBezTo>
                  <a:cubicBezTo>
                    <a:pt x="16076" y="23684"/>
                    <a:pt x="15869" y="24236"/>
                    <a:pt x="15487" y="24520"/>
                  </a:cubicBezTo>
                  <a:cubicBezTo>
                    <a:pt x="15416" y="24573"/>
                    <a:pt x="15335" y="24623"/>
                    <a:pt x="15242" y="24645"/>
                  </a:cubicBezTo>
                  <a:cubicBezTo>
                    <a:pt x="15204" y="24651"/>
                    <a:pt x="15187" y="24651"/>
                    <a:pt x="15149" y="24651"/>
                  </a:cubicBezTo>
                  <a:cubicBezTo>
                    <a:pt x="15139" y="24651"/>
                    <a:pt x="15117" y="24645"/>
                    <a:pt x="15106" y="24639"/>
                  </a:cubicBezTo>
                  <a:cubicBezTo>
                    <a:pt x="14948" y="24568"/>
                    <a:pt x="14789" y="24377"/>
                    <a:pt x="14675" y="24220"/>
                  </a:cubicBezTo>
                  <a:cubicBezTo>
                    <a:pt x="14293" y="23657"/>
                    <a:pt x="14074" y="22976"/>
                    <a:pt x="13878" y="22332"/>
                  </a:cubicBezTo>
                  <a:cubicBezTo>
                    <a:pt x="13621" y="21481"/>
                    <a:pt x="13425" y="20613"/>
                    <a:pt x="13246" y="19746"/>
                  </a:cubicBezTo>
                  <a:cubicBezTo>
                    <a:pt x="12956" y="18329"/>
                    <a:pt x="12744" y="16894"/>
                    <a:pt x="12526" y="15464"/>
                  </a:cubicBezTo>
                  <a:cubicBezTo>
                    <a:pt x="12515" y="15388"/>
                    <a:pt x="12503" y="15311"/>
                    <a:pt x="12488" y="15240"/>
                  </a:cubicBezTo>
                  <a:cubicBezTo>
                    <a:pt x="12478" y="15175"/>
                    <a:pt x="12344" y="15134"/>
                    <a:pt x="12260" y="15134"/>
                  </a:cubicBezTo>
                  <a:cubicBezTo>
                    <a:pt x="12239" y="15134"/>
                    <a:pt x="12221" y="15136"/>
                    <a:pt x="12209" y="15142"/>
                  </a:cubicBezTo>
                  <a:cubicBezTo>
                    <a:pt x="11997" y="15240"/>
                    <a:pt x="11811" y="15409"/>
                    <a:pt x="11625" y="15557"/>
                  </a:cubicBezTo>
                  <a:cubicBezTo>
                    <a:pt x="11254" y="15846"/>
                    <a:pt x="10889" y="16151"/>
                    <a:pt x="10524" y="16451"/>
                  </a:cubicBezTo>
                  <a:cubicBezTo>
                    <a:pt x="9454" y="17324"/>
                    <a:pt x="8374" y="18191"/>
                    <a:pt x="7272" y="19026"/>
                  </a:cubicBezTo>
                  <a:cubicBezTo>
                    <a:pt x="6094" y="19921"/>
                    <a:pt x="4883" y="20794"/>
                    <a:pt x="3596" y="21530"/>
                  </a:cubicBezTo>
                  <a:cubicBezTo>
                    <a:pt x="3067" y="21831"/>
                    <a:pt x="2521" y="22113"/>
                    <a:pt x="1949" y="22322"/>
                  </a:cubicBezTo>
                  <a:cubicBezTo>
                    <a:pt x="1649" y="22430"/>
                    <a:pt x="1337" y="22518"/>
                    <a:pt x="1021" y="22577"/>
                  </a:cubicBezTo>
                  <a:cubicBezTo>
                    <a:pt x="924" y="22591"/>
                    <a:pt x="731" y="22641"/>
                    <a:pt x="573" y="22641"/>
                  </a:cubicBezTo>
                  <a:cubicBezTo>
                    <a:pt x="490" y="22641"/>
                    <a:pt x="417" y="22628"/>
                    <a:pt x="373" y="22589"/>
                  </a:cubicBezTo>
                  <a:cubicBezTo>
                    <a:pt x="242" y="22468"/>
                    <a:pt x="378" y="22191"/>
                    <a:pt x="438" y="22070"/>
                  </a:cubicBezTo>
                  <a:cubicBezTo>
                    <a:pt x="574" y="21791"/>
                    <a:pt x="765" y="21536"/>
                    <a:pt x="950" y="21285"/>
                  </a:cubicBezTo>
                  <a:cubicBezTo>
                    <a:pt x="1343" y="20761"/>
                    <a:pt x="1796" y="20260"/>
                    <a:pt x="2090" y="19676"/>
                  </a:cubicBezTo>
                  <a:cubicBezTo>
                    <a:pt x="2091" y="19674"/>
                    <a:pt x="2092" y="19672"/>
                    <a:pt x="2093" y="19670"/>
                  </a:cubicBezTo>
                  <a:lnTo>
                    <a:pt x="2093" y="19670"/>
                  </a:lnTo>
                  <a:cubicBezTo>
                    <a:pt x="2562" y="19064"/>
                    <a:pt x="3038" y="18459"/>
                    <a:pt x="3508" y="17853"/>
                  </a:cubicBezTo>
                  <a:cubicBezTo>
                    <a:pt x="4671" y="16375"/>
                    <a:pt x="5838" y="14902"/>
                    <a:pt x="7022" y="13440"/>
                  </a:cubicBezTo>
                  <a:cubicBezTo>
                    <a:pt x="8500" y="11602"/>
                    <a:pt x="9995" y="9780"/>
                    <a:pt x="11516" y="7979"/>
                  </a:cubicBezTo>
                  <a:cubicBezTo>
                    <a:pt x="12918" y="6322"/>
                    <a:pt x="14342" y="4674"/>
                    <a:pt x="15837" y="3092"/>
                  </a:cubicBezTo>
                  <a:cubicBezTo>
                    <a:pt x="16404" y="2493"/>
                    <a:pt x="16982" y="1903"/>
                    <a:pt x="17594" y="1347"/>
                  </a:cubicBezTo>
                  <a:cubicBezTo>
                    <a:pt x="17992" y="987"/>
                    <a:pt x="18407" y="610"/>
                    <a:pt x="18875" y="343"/>
                  </a:cubicBezTo>
                  <a:cubicBezTo>
                    <a:pt x="19001" y="272"/>
                    <a:pt x="19159" y="202"/>
                    <a:pt x="19268" y="190"/>
                  </a:cubicBezTo>
                  <a:cubicBezTo>
                    <a:pt x="19439" y="168"/>
                    <a:pt x="19613" y="157"/>
                    <a:pt x="19788" y="157"/>
                  </a:cubicBezTo>
                  <a:close/>
                  <a:moveTo>
                    <a:pt x="19463" y="0"/>
                  </a:moveTo>
                  <a:cubicBezTo>
                    <a:pt x="19234" y="0"/>
                    <a:pt x="19003" y="24"/>
                    <a:pt x="18799" y="114"/>
                  </a:cubicBezTo>
                  <a:cubicBezTo>
                    <a:pt x="18608" y="196"/>
                    <a:pt x="18428" y="310"/>
                    <a:pt x="18259" y="431"/>
                  </a:cubicBezTo>
                  <a:cubicBezTo>
                    <a:pt x="17730" y="806"/>
                    <a:pt x="17254" y="1259"/>
                    <a:pt x="16791" y="1712"/>
                  </a:cubicBezTo>
                  <a:cubicBezTo>
                    <a:pt x="15335" y="3120"/>
                    <a:pt x="13988" y="4648"/>
                    <a:pt x="12662" y="6179"/>
                  </a:cubicBezTo>
                  <a:cubicBezTo>
                    <a:pt x="11086" y="8002"/>
                    <a:pt x="9542" y="9857"/>
                    <a:pt x="8019" y="11728"/>
                  </a:cubicBezTo>
                  <a:cubicBezTo>
                    <a:pt x="6667" y="13386"/>
                    <a:pt x="5330" y="15049"/>
                    <a:pt x="4011" y="16730"/>
                  </a:cubicBezTo>
                  <a:cubicBezTo>
                    <a:pt x="3296" y="17629"/>
                    <a:pt x="2586" y="18535"/>
                    <a:pt x="1883" y="19447"/>
                  </a:cubicBezTo>
                  <a:cubicBezTo>
                    <a:pt x="1851" y="19485"/>
                    <a:pt x="1818" y="19528"/>
                    <a:pt x="1790" y="19566"/>
                  </a:cubicBezTo>
                  <a:cubicBezTo>
                    <a:pt x="1788" y="19569"/>
                    <a:pt x="1786" y="19572"/>
                    <a:pt x="1785" y="19574"/>
                  </a:cubicBezTo>
                  <a:lnTo>
                    <a:pt x="1785" y="19574"/>
                  </a:lnTo>
                  <a:cubicBezTo>
                    <a:pt x="1783" y="19577"/>
                    <a:pt x="1781" y="19580"/>
                    <a:pt x="1780" y="19583"/>
                  </a:cubicBezTo>
                  <a:cubicBezTo>
                    <a:pt x="1496" y="20134"/>
                    <a:pt x="1076" y="20613"/>
                    <a:pt x="705" y="21104"/>
                  </a:cubicBezTo>
                  <a:cubicBezTo>
                    <a:pt x="530" y="21333"/>
                    <a:pt x="356" y="21569"/>
                    <a:pt x="209" y="21819"/>
                  </a:cubicBezTo>
                  <a:cubicBezTo>
                    <a:pt x="116" y="21982"/>
                    <a:pt x="1" y="22184"/>
                    <a:pt x="13" y="22380"/>
                  </a:cubicBezTo>
                  <a:cubicBezTo>
                    <a:pt x="26" y="22701"/>
                    <a:pt x="372" y="22779"/>
                    <a:pt x="701" y="22779"/>
                  </a:cubicBezTo>
                  <a:cubicBezTo>
                    <a:pt x="882" y="22779"/>
                    <a:pt x="1058" y="22755"/>
                    <a:pt x="1169" y="22735"/>
                  </a:cubicBezTo>
                  <a:cubicBezTo>
                    <a:pt x="1790" y="22632"/>
                    <a:pt x="2380" y="22420"/>
                    <a:pt x="2952" y="22146"/>
                  </a:cubicBezTo>
                  <a:cubicBezTo>
                    <a:pt x="4273" y="21509"/>
                    <a:pt x="5499" y="20663"/>
                    <a:pt x="6683" y="19807"/>
                  </a:cubicBezTo>
                  <a:cubicBezTo>
                    <a:pt x="7911" y="18911"/>
                    <a:pt x="9094" y="17969"/>
                    <a:pt x="10267" y="17013"/>
                  </a:cubicBezTo>
                  <a:cubicBezTo>
                    <a:pt x="10753" y="16620"/>
                    <a:pt x="11232" y="16222"/>
                    <a:pt x="11723" y="15835"/>
                  </a:cubicBezTo>
                  <a:cubicBezTo>
                    <a:pt x="11874" y="15714"/>
                    <a:pt x="12047" y="15556"/>
                    <a:pt x="12217" y="15432"/>
                  </a:cubicBezTo>
                  <a:lnTo>
                    <a:pt x="12217" y="15432"/>
                  </a:lnTo>
                  <a:cubicBezTo>
                    <a:pt x="12422" y="16687"/>
                    <a:pt x="12596" y="17945"/>
                    <a:pt x="12836" y="19195"/>
                  </a:cubicBezTo>
                  <a:cubicBezTo>
                    <a:pt x="13011" y="20106"/>
                    <a:pt x="13208" y="21023"/>
                    <a:pt x="13464" y="21917"/>
                  </a:cubicBezTo>
                  <a:cubicBezTo>
                    <a:pt x="13666" y="22632"/>
                    <a:pt x="13890" y="23362"/>
                    <a:pt x="14266" y="24006"/>
                  </a:cubicBezTo>
                  <a:cubicBezTo>
                    <a:pt x="14490" y="24388"/>
                    <a:pt x="14830" y="24805"/>
                    <a:pt x="15309" y="24805"/>
                  </a:cubicBezTo>
                  <a:cubicBezTo>
                    <a:pt x="15330" y="24805"/>
                    <a:pt x="15352" y="24804"/>
                    <a:pt x="15373" y="24802"/>
                  </a:cubicBezTo>
                  <a:cubicBezTo>
                    <a:pt x="15814" y="24770"/>
                    <a:pt x="16066" y="24356"/>
                    <a:pt x="16257" y="24006"/>
                  </a:cubicBezTo>
                  <a:cubicBezTo>
                    <a:pt x="16633" y="23324"/>
                    <a:pt x="16927" y="22594"/>
                    <a:pt x="17211" y="21874"/>
                  </a:cubicBezTo>
                  <a:cubicBezTo>
                    <a:pt x="17571" y="20963"/>
                    <a:pt x="17904" y="20041"/>
                    <a:pt x="18226" y="19119"/>
                  </a:cubicBezTo>
                  <a:cubicBezTo>
                    <a:pt x="18520" y="18279"/>
                    <a:pt x="18805" y="17438"/>
                    <a:pt x="19077" y="16599"/>
                  </a:cubicBezTo>
                  <a:cubicBezTo>
                    <a:pt x="19183" y="16268"/>
                    <a:pt x="19310" y="15933"/>
                    <a:pt x="19412" y="15595"/>
                  </a:cubicBezTo>
                  <a:lnTo>
                    <a:pt x="19412" y="15595"/>
                  </a:lnTo>
                  <a:cubicBezTo>
                    <a:pt x="19762" y="16597"/>
                    <a:pt x="20204" y="17577"/>
                    <a:pt x="20637" y="18541"/>
                  </a:cubicBezTo>
                  <a:cubicBezTo>
                    <a:pt x="21308" y="20019"/>
                    <a:pt x="22023" y="21492"/>
                    <a:pt x="22868" y="22878"/>
                  </a:cubicBezTo>
                  <a:cubicBezTo>
                    <a:pt x="23190" y="23407"/>
                    <a:pt x="23533" y="23936"/>
                    <a:pt x="23948" y="24394"/>
                  </a:cubicBezTo>
                  <a:cubicBezTo>
                    <a:pt x="24210" y="24683"/>
                    <a:pt x="24532" y="24994"/>
                    <a:pt x="24941" y="25054"/>
                  </a:cubicBezTo>
                  <a:cubicBezTo>
                    <a:pt x="24978" y="25059"/>
                    <a:pt x="25015" y="25062"/>
                    <a:pt x="25051" y="25062"/>
                  </a:cubicBezTo>
                  <a:cubicBezTo>
                    <a:pt x="25509" y="25062"/>
                    <a:pt x="25849" y="24635"/>
                    <a:pt x="26016" y="24241"/>
                  </a:cubicBezTo>
                  <a:cubicBezTo>
                    <a:pt x="26305" y="23538"/>
                    <a:pt x="26343" y="22730"/>
                    <a:pt x="26348" y="21982"/>
                  </a:cubicBezTo>
                  <a:cubicBezTo>
                    <a:pt x="26353" y="21285"/>
                    <a:pt x="26305" y="20592"/>
                    <a:pt x="26255" y="19893"/>
                  </a:cubicBezTo>
                  <a:cubicBezTo>
                    <a:pt x="26217" y="19381"/>
                    <a:pt x="26179" y="18868"/>
                    <a:pt x="26091" y="18355"/>
                  </a:cubicBezTo>
                  <a:cubicBezTo>
                    <a:pt x="25983" y="17657"/>
                    <a:pt x="25819" y="16964"/>
                    <a:pt x="25666" y="16272"/>
                  </a:cubicBezTo>
                  <a:cubicBezTo>
                    <a:pt x="25632" y="16107"/>
                    <a:pt x="25597" y="15943"/>
                    <a:pt x="25563" y="15779"/>
                  </a:cubicBezTo>
                  <a:lnTo>
                    <a:pt x="25563" y="15779"/>
                  </a:lnTo>
                  <a:cubicBezTo>
                    <a:pt x="26409" y="16891"/>
                    <a:pt x="27454" y="17868"/>
                    <a:pt x="28513" y="18764"/>
                  </a:cubicBezTo>
                  <a:cubicBezTo>
                    <a:pt x="29850" y="19900"/>
                    <a:pt x="31285" y="20930"/>
                    <a:pt x="32808" y="21798"/>
                  </a:cubicBezTo>
                  <a:cubicBezTo>
                    <a:pt x="33450" y="22163"/>
                    <a:pt x="34110" y="22511"/>
                    <a:pt x="34804" y="22780"/>
                  </a:cubicBezTo>
                  <a:cubicBezTo>
                    <a:pt x="35115" y="22898"/>
                    <a:pt x="35501" y="23038"/>
                    <a:pt x="35864" y="23038"/>
                  </a:cubicBezTo>
                  <a:cubicBezTo>
                    <a:pt x="35983" y="23038"/>
                    <a:pt x="36100" y="23023"/>
                    <a:pt x="36211" y="22987"/>
                  </a:cubicBezTo>
                  <a:cubicBezTo>
                    <a:pt x="36997" y="22725"/>
                    <a:pt x="36494" y="21471"/>
                    <a:pt x="36298" y="20973"/>
                  </a:cubicBezTo>
                  <a:cubicBezTo>
                    <a:pt x="35927" y="20008"/>
                    <a:pt x="35409" y="19102"/>
                    <a:pt x="34918" y="18191"/>
                  </a:cubicBezTo>
                  <a:cubicBezTo>
                    <a:pt x="34634" y="17667"/>
                    <a:pt x="34400" y="17123"/>
                    <a:pt x="34122" y="16594"/>
                  </a:cubicBezTo>
                  <a:cubicBezTo>
                    <a:pt x="33729" y="15841"/>
                    <a:pt x="33309" y="15104"/>
                    <a:pt x="32867" y="14373"/>
                  </a:cubicBezTo>
                  <a:cubicBezTo>
                    <a:pt x="31891" y="12753"/>
                    <a:pt x="30837" y="11176"/>
                    <a:pt x="29764" y="9622"/>
                  </a:cubicBezTo>
                  <a:cubicBezTo>
                    <a:pt x="28815" y="8258"/>
                    <a:pt x="27826" y="6927"/>
                    <a:pt x="26894" y="5557"/>
                  </a:cubicBezTo>
                  <a:cubicBezTo>
                    <a:pt x="25220" y="3109"/>
                    <a:pt x="23196" y="207"/>
                    <a:pt x="19938" y="21"/>
                  </a:cubicBezTo>
                  <a:cubicBezTo>
                    <a:pt x="19787" y="12"/>
                    <a:pt x="19626" y="0"/>
                    <a:pt x="1946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6" name="Google Shape;986;p102"/>
            <p:cNvSpPr/>
            <p:nvPr/>
          </p:nvSpPr>
          <p:spPr>
            <a:xfrm>
              <a:off x="5562350" y="3231900"/>
              <a:ext cx="129975" cy="19525"/>
            </a:xfrm>
            <a:custGeom>
              <a:avLst/>
              <a:gdLst/>
              <a:ahLst/>
              <a:cxnLst/>
              <a:rect l="l" t="t" r="r" b="b"/>
              <a:pathLst>
                <a:path w="5199" h="781" extrusionOk="0">
                  <a:moveTo>
                    <a:pt x="4141" y="1"/>
                  </a:moveTo>
                  <a:cubicBezTo>
                    <a:pt x="2761" y="7"/>
                    <a:pt x="1381" y="18"/>
                    <a:pt x="0" y="40"/>
                  </a:cubicBezTo>
                  <a:cubicBezTo>
                    <a:pt x="279" y="274"/>
                    <a:pt x="557" y="524"/>
                    <a:pt x="818" y="781"/>
                  </a:cubicBezTo>
                  <a:cubicBezTo>
                    <a:pt x="2270" y="727"/>
                    <a:pt x="3731" y="683"/>
                    <a:pt x="5199" y="677"/>
                  </a:cubicBezTo>
                  <a:cubicBezTo>
                    <a:pt x="4899" y="465"/>
                    <a:pt x="4589" y="269"/>
                    <a:pt x="4272" y="78"/>
                  </a:cubicBezTo>
                  <a:cubicBezTo>
                    <a:pt x="4267" y="78"/>
                    <a:pt x="4267" y="78"/>
                    <a:pt x="4262" y="73"/>
                  </a:cubicBezTo>
                  <a:lnTo>
                    <a:pt x="4255" y="73"/>
                  </a:lnTo>
                  <a:lnTo>
                    <a:pt x="4255" y="66"/>
                  </a:lnTo>
                  <a:lnTo>
                    <a:pt x="4245" y="66"/>
                  </a:lnTo>
                  <a:lnTo>
                    <a:pt x="4245" y="61"/>
                  </a:lnTo>
                  <a:lnTo>
                    <a:pt x="4239" y="61"/>
                  </a:lnTo>
                  <a:lnTo>
                    <a:pt x="4234" y="56"/>
                  </a:lnTo>
                  <a:lnTo>
                    <a:pt x="4229" y="56"/>
                  </a:lnTo>
                  <a:cubicBezTo>
                    <a:pt x="4229" y="50"/>
                    <a:pt x="4222" y="50"/>
                    <a:pt x="4222" y="50"/>
                  </a:cubicBezTo>
                  <a:cubicBezTo>
                    <a:pt x="4217" y="50"/>
                    <a:pt x="4217" y="45"/>
                    <a:pt x="4212" y="45"/>
                  </a:cubicBezTo>
                  <a:cubicBezTo>
                    <a:pt x="4190" y="28"/>
                    <a:pt x="4163" y="18"/>
                    <a:pt x="4141" y="1"/>
                  </a:cubicBezTo>
                  <a:close/>
                </a:path>
              </a:pathLst>
            </a:custGeom>
            <a:solidFill>
              <a:srgbClr val="A6CFC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7" name="Google Shape;987;p102"/>
            <p:cNvSpPr/>
            <p:nvPr/>
          </p:nvSpPr>
          <p:spPr>
            <a:xfrm>
              <a:off x="5668200" y="3233275"/>
              <a:ext cx="24125" cy="15575"/>
            </a:xfrm>
            <a:custGeom>
              <a:avLst/>
              <a:gdLst/>
              <a:ahLst/>
              <a:cxnLst/>
              <a:rect l="l" t="t" r="r" b="b"/>
              <a:pathLst>
                <a:path w="965" h="623" extrusionOk="0">
                  <a:moveTo>
                    <a:pt x="0" y="1"/>
                  </a:moveTo>
                  <a:lnTo>
                    <a:pt x="0" y="1"/>
                  </a:lnTo>
                  <a:cubicBezTo>
                    <a:pt x="0" y="6"/>
                    <a:pt x="5" y="6"/>
                    <a:pt x="5" y="6"/>
                  </a:cubicBezTo>
                  <a:lnTo>
                    <a:pt x="0" y="1"/>
                  </a:lnTo>
                  <a:close/>
                  <a:moveTo>
                    <a:pt x="38" y="23"/>
                  </a:moveTo>
                  <a:cubicBezTo>
                    <a:pt x="355" y="214"/>
                    <a:pt x="665" y="410"/>
                    <a:pt x="965" y="622"/>
                  </a:cubicBezTo>
                  <a:cubicBezTo>
                    <a:pt x="665" y="410"/>
                    <a:pt x="355" y="207"/>
                    <a:pt x="38" y="23"/>
                  </a:cubicBezTo>
                  <a:close/>
                </a:path>
              </a:pathLst>
            </a:custGeom>
            <a:solidFill>
              <a:srgbClr val="191A1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8" name="Google Shape;988;p102"/>
            <p:cNvSpPr/>
            <p:nvPr/>
          </p:nvSpPr>
          <p:spPr>
            <a:xfrm>
              <a:off x="4856200" y="2586475"/>
              <a:ext cx="1034150" cy="642350"/>
            </a:xfrm>
            <a:custGeom>
              <a:avLst/>
              <a:gdLst/>
              <a:ahLst/>
              <a:cxnLst/>
              <a:rect l="l" t="t" r="r" b="b"/>
              <a:pathLst>
                <a:path w="41366" h="25694" extrusionOk="0">
                  <a:moveTo>
                    <a:pt x="5909" y="12006"/>
                  </a:moveTo>
                  <a:cubicBezTo>
                    <a:pt x="5910" y="12006"/>
                    <a:pt x="5912" y="12007"/>
                    <a:pt x="5913" y="12007"/>
                  </a:cubicBezTo>
                  <a:lnTo>
                    <a:pt x="5913" y="12007"/>
                  </a:lnTo>
                  <a:cubicBezTo>
                    <a:pt x="5912" y="12007"/>
                    <a:pt x="5910" y="12006"/>
                    <a:pt x="5909" y="12006"/>
                  </a:cubicBezTo>
                  <a:close/>
                  <a:moveTo>
                    <a:pt x="18930" y="13675"/>
                  </a:moveTo>
                  <a:cubicBezTo>
                    <a:pt x="18810" y="13839"/>
                    <a:pt x="18668" y="13992"/>
                    <a:pt x="18520" y="14128"/>
                  </a:cubicBezTo>
                  <a:cubicBezTo>
                    <a:pt x="18706" y="14128"/>
                    <a:pt x="18886" y="14140"/>
                    <a:pt x="19061" y="14155"/>
                  </a:cubicBezTo>
                  <a:cubicBezTo>
                    <a:pt x="19016" y="13997"/>
                    <a:pt x="18973" y="13839"/>
                    <a:pt x="18930" y="13675"/>
                  </a:cubicBezTo>
                  <a:close/>
                  <a:moveTo>
                    <a:pt x="19016" y="14646"/>
                  </a:moveTo>
                  <a:cubicBezTo>
                    <a:pt x="18787" y="14646"/>
                    <a:pt x="18532" y="14657"/>
                    <a:pt x="19154" y="14898"/>
                  </a:cubicBezTo>
                  <a:cubicBezTo>
                    <a:pt x="19202" y="14919"/>
                    <a:pt x="19246" y="14936"/>
                    <a:pt x="19290" y="14951"/>
                  </a:cubicBezTo>
                  <a:cubicBezTo>
                    <a:pt x="19263" y="14848"/>
                    <a:pt x="19230" y="14750"/>
                    <a:pt x="19202" y="14646"/>
                  </a:cubicBezTo>
                  <a:close/>
                  <a:moveTo>
                    <a:pt x="18570" y="15737"/>
                  </a:moveTo>
                  <a:lnTo>
                    <a:pt x="18570" y="15737"/>
                  </a:lnTo>
                  <a:cubicBezTo>
                    <a:pt x="18571" y="15737"/>
                    <a:pt x="18572" y="15738"/>
                    <a:pt x="18572" y="15738"/>
                  </a:cubicBezTo>
                  <a:lnTo>
                    <a:pt x="18572" y="15738"/>
                  </a:lnTo>
                  <a:cubicBezTo>
                    <a:pt x="18572" y="15737"/>
                    <a:pt x="18571" y="15737"/>
                    <a:pt x="18570" y="15737"/>
                  </a:cubicBezTo>
                  <a:close/>
                  <a:moveTo>
                    <a:pt x="9552" y="18994"/>
                  </a:moveTo>
                  <a:cubicBezTo>
                    <a:pt x="9771" y="19065"/>
                    <a:pt x="9995" y="19103"/>
                    <a:pt x="10219" y="19115"/>
                  </a:cubicBezTo>
                  <a:cubicBezTo>
                    <a:pt x="9990" y="19098"/>
                    <a:pt x="9766" y="19054"/>
                    <a:pt x="9552" y="18994"/>
                  </a:cubicBezTo>
                  <a:close/>
                  <a:moveTo>
                    <a:pt x="9990" y="21766"/>
                  </a:moveTo>
                  <a:cubicBezTo>
                    <a:pt x="9929" y="21781"/>
                    <a:pt x="9869" y="21798"/>
                    <a:pt x="9804" y="21814"/>
                  </a:cubicBezTo>
                  <a:cubicBezTo>
                    <a:pt x="9891" y="21809"/>
                    <a:pt x="9950" y="21792"/>
                    <a:pt x="9990" y="21766"/>
                  </a:cubicBezTo>
                  <a:close/>
                  <a:moveTo>
                    <a:pt x="22208" y="22725"/>
                  </a:moveTo>
                  <a:cubicBezTo>
                    <a:pt x="22427" y="22796"/>
                    <a:pt x="22649" y="22834"/>
                    <a:pt x="22879" y="22839"/>
                  </a:cubicBezTo>
                  <a:cubicBezTo>
                    <a:pt x="22649" y="22824"/>
                    <a:pt x="22427" y="22786"/>
                    <a:pt x="22208" y="22725"/>
                  </a:cubicBezTo>
                  <a:close/>
                  <a:moveTo>
                    <a:pt x="9225" y="0"/>
                  </a:moveTo>
                  <a:cubicBezTo>
                    <a:pt x="8233" y="185"/>
                    <a:pt x="3389" y="7005"/>
                    <a:pt x="1" y="13118"/>
                  </a:cubicBezTo>
                  <a:cubicBezTo>
                    <a:pt x="498" y="13992"/>
                    <a:pt x="999" y="14865"/>
                    <a:pt x="1496" y="15737"/>
                  </a:cubicBezTo>
                  <a:cubicBezTo>
                    <a:pt x="1709" y="15552"/>
                    <a:pt x="1878" y="15296"/>
                    <a:pt x="2014" y="14974"/>
                  </a:cubicBezTo>
                  <a:lnTo>
                    <a:pt x="2014" y="14974"/>
                  </a:lnTo>
                  <a:cubicBezTo>
                    <a:pt x="1911" y="14996"/>
                    <a:pt x="1807" y="15012"/>
                    <a:pt x="1709" y="15012"/>
                  </a:cubicBezTo>
                  <a:cubicBezTo>
                    <a:pt x="1589" y="15012"/>
                    <a:pt x="1463" y="14991"/>
                    <a:pt x="1327" y="14958"/>
                  </a:cubicBezTo>
                  <a:cubicBezTo>
                    <a:pt x="1305" y="14951"/>
                    <a:pt x="1239" y="14925"/>
                    <a:pt x="1261" y="14892"/>
                  </a:cubicBezTo>
                  <a:cubicBezTo>
                    <a:pt x="1420" y="14663"/>
                    <a:pt x="1632" y="14483"/>
                    <a:pt x="1818" y="14276"/>
                  </a:cubicBezTo>
                  <a:lnTo>
                    <a:pt x="1818" y="14276"/>
                  </a:lnTo>
                  <a:cubicBezTo>
                    <a:pt x="1654" y="14314"/>
                    <a:pt x="1468" y="14341"/>
                    <a:pt x="1284" y="14341"/>
                  </a:cubicBezTo>
                  <a:cubicBezTo>
                    <a:pt x="852" y="14341"/>
                    <a:pt x="454" y="14205"/>
                    <a:pt x="471" y="13773"/>
                  </a:cubicBezTo>
                  <a:cubicBezTo>
                    <a:pt x="471" y="13752"/>
                    <a:pt x="514" y="13747"/>
                    <a:pt x="524" y="13747"/>
                  </a:cubicBezTo>
                  <a:cubicBezTo>
                    <a:pt x="1277" y="13697"/>
                    <a:pt x="2238" y="13413"/>
                    <a:pt x="2701" y="12775"/>
                  </a:cubicBezTo>
                  <a:cubicBezTo>
                    <a:pt x="2734" y="12726"/>
                    <a:pt x="3105" y="12131"/>
                    <a:pt x="2908" y="12131"/>
                  </a:cubicBezTo>
                  <a:cubicBezTo>
                    <a:pt x="2822" y="12126"/>
                    <a:pt x="2734" y="12121"/>
                    <a:pt x="2646" y="12099"/>
                  </a:cubicBezTo>
                  <a:cubicBezTo>
                    <a:pt x="2434" y="12038"/>
                    <a:pt x="2292" y="11985"/>
                    <a:pt x="2135" y="11821"/>
                  </a:cubicBezTo>
                  <a:cubicBezTo>
                    <a:pt x="2118" y="11809"/>
                    <a:pt x="2118" y="11788"/>
                    <a:pt x="2140" y="11777"/>
                  </a:cubicBezTo>
                  <a:cubicBezTo>
                    <a:pt x="2402" y="11690"/>
                    <a:pt x="2679" y="11625"/>
                    <a:pt x="2925" y="11494"/>
                  </a:cubicBezTo>
                  <a:cubicBezTo>
                    <a:pt x="3160" y="11373"/>
                    <a:pt x="2838" y="11253"/>
                    <a:pt x="2750" y="11182"/>
                  </a:cubicBezTo>
                  <a:cubicBezTo>
                    <a:pt x="2472" y="10953"/>
                    <a:pt x="2254" y="10736"/>
                    <a:pt x="2248" y="10369"/>
                  </a:cubicBezTo>
                  <a:cubicBezTo>
                    <a:pt x="2248" y="10343"/>
                    <a:pt x="2271" y="10336"/>
                    <a:pt x="2303" y="10336"/>
                  </a:cubicBezTo>
                  <a:cubicBezTo>
                    <a:pt x="2352" y="10336"/>
                    <a:pt x="2417" y="10359"/>
                    <a:pt x="2434" y="10364"/>
                  </a:cubicBezTo>
                  <a:cubicBezTo>
                    <a:pt x="2521" y="10408"/>
                    <a:pt x="2963" y="10621"/>
                    <a:pt x="3154" y="10621"/>
                  </a:cubicBezTo>
                  <a:cubicBezTo>
                    <a:pt x="3258" y="10621"/>
                    <a:pt x="3291" y="10566"/>
                    <a:pt x="3175" y="10402"/>
                  </a:cubicBezTo>
                  <a:cubicBezTo>
                    <a:pt x="3072" y="10250"/>
                    <a:pt x="2946" y="10097"/>
                    <a:pt x="2876" y="9928"/>
                  </a:cubicBezTo>
                  <a:cubicBezTo>
                    <a:pt x="2762" y="9666"/>
                    <a:pt x="2724" y="9480"/>
                    <a:pt x="2767" y="9197"/>
                  </a:cubicBezTo>
                  <a:cubicBezTo>
                    <a:pt x="2767" y="9175"/>
                    <a:pt x="2794" y="9170"/>
                    <a:pt x="2822" y="9170"/>
                  </a:cubicBezTo>
                  <a:cubicBezTo>
                    <a:pt x="2870" y="9170"/>
                    <a:pt x="2931" y="9186"/>
                    <a:pt x="2946" y="9197"/>
                  </a:cubicBezTo>
                  <a:cubicBezTo>
                    <a:pt x="3225" y="9377"/>
                    <a:pt x="3404" y="9633"/>
                    <a:pt x="3634" y="9863"/>
                  </a:cubicBezTo>
                  <a:cubicBezTo>
                    <a:pt x="3732" y="9961"/>
                    <a:pt x="3857" y="10059"/>
                    <a:pt x="3935" y="10059"/>
                  </a:cubicBezTo>
                  <a:cubicBezTo>
                    <a:pt x="4000" y="10059"/>
                    <a:pt x="4033" y="9988"/>
                    <a:pt x="3994" y="9797"/>
                  </a:cubicBezTo>
                  <a:cubicBezTo>
                    <a:pt x="3935" y="9546"/>
                    <a:pt x="3885" y="9289"/>
                    <a:pt x="3836" y="9034"/>
                  </a:cubicBezTo>
                  <a:cubicBezTo>
                    <a:pt x="3776" y="8750"/>
                    <a:pt x="3356" y="7403"/>
                    <a:pt x="3809" y="7299"/>
                  </a:cubicBezTo>
                  <a:cubicBezTo>
                    <a:pt x="3880" y="7282"/>
                    <a:pt x="3940" y="7277"/>
                    <a:pt x="4000" y="7277"/>
                  </a:cubicBezTo>
                  <a:cubicBezTo>
                    <a:pt x="4288" y="7277"/>
                    <a:pt x="4414" y="7484"/>
                    <a:pt x="4496" y="7849"/>
                  </a:cubicBezTo>
                  <a:cubicBezTo>
                    <a:pt x="4643" y="8483"/>
                    <a:pt x="4605" y="9170"/>
                    <a:pt x="4655" y="9825"/>
                  </a:cubicBezTo>
                  <a:cubicBezTo>
                    <a:pt x="4872" y="9530"/>
                    <a:pt x="5063" y="9218"/>
                    <a:pt x="5325" y="8946"/>
                  </a:cubicBezTo>
                  <a:cubicBezTo>
                    <a:pt x="5335" y="8936"/>
                    <a:pt x="5363" y="8929"/>
                    <a:pt x="5396" y="8929"/>
                  </a:cubicBezTo>
                  <a:cubicBezTo>
                    <a:pt x="5461" y="8929"/>
                    <a:pt x="5538" y="8951"/>
                    <a:pt x="5527" y="8989"/>
                  </a:cubicBezTo>
                  <a:cubicBezTo>
                    <a:pt x="5456" y="9263"/>
                    <a:pt x="5380" y="9518"/>
                    <a:pt x="5270" y="9764"/>
                  </a:cubicBezTo>
                  <a:cubicBezTo>
                    <a:pt x="5680" y="9508"/>
                    <a:pt x="6073" y="9241"/>
                    <a:pt x="6460" y="8946"/>
                  </a:cubicBezTo>
                  <a:cubicBezTo>
                    <a:pt x="6476" y="8936"/>
                    <a:pt x="6509" y="8929"/>
                    <a:pt x="6546" y="8929"/>
                  </a:cubicBezTo>
                  <a:cubicBezTo>
                    <a:pt x="6607" y="8929"/>
                    <a:pt x="6672" y="8946"/>
                    <a:pt x="6667" y="8989"/>
                  </a:cubicBezTo>
                  <a:cubicBezTo>
                    <a:pt x="6596" y="9546"/>
                    <a:pt x="6274" y="10026"/>
                    <a:pt x="5866" y="10397"/>
                  </a:cubicBezTo>
                  <a:cubicBezTo>
                    <a:pt x="6367" y="10402"/>
                    <a:pt x="6841" y="10457"/>
                    <a:pt x="7316" y="10659"/>
                  </a:cubicBezTo>
                  <a:cubicBezTo>
                    <a:pt x="7344" y="10670"/>
                    <a:pt x="7387" y="10696"/>
                    <a:pt x="7344" y="10724"/>
                  </a:cubicBezTo>
                  <a:cubicBezTo>
                    <a:pt x="7082" y="10888"/>
                    <a:pt x="6808" y="10910"/>
                    <a:pt x="6503" y="10915"/>
                  </a:cubicBezTo>
                  <a:lnTo>
                    <a:pt x="6367" y="10915"/>
                  </a:lnTo>
                  <a:cubicBezTo>
                    <a:pt x="6138" y="10915"/>
                    <a:pt x="5871" y="10926"/>
                    <a:pt x="6498" y="11172"/>
                  </a:cubicBezTo>
                  <a:cubicBezTo>
                    <a:pt x="6677" y="11237"/>
                    <a:pt x="6853" y="11308"/>
                    <a:pt x="7022" y="11384"/>
                  </a:cubicBezTo>
                  <a:cubicBezTo>
                    <a:pt x="7049" y="11396"/>
                    <a:pt x="7092" y="11423"/>
                    <a:pt x="7054" y="11444"/>
                  </a:cubicBezTo>
                  <a:cubicBezTo>
                    <a:pt x="6869" y="11559"/>
                    <a:pt x="6689" y="11640"/>
                    <a:pt x="6471" y="11640"/>
                  </a:cubicBezTo>
                  <a:cubicBezTo>
                    <a:pt x="6455" y="11640"/>
                    <a:pt x="6438" y="11640"/>
                    <a:pt x="6422" y="11635"/>
                  </a:cubicBezTo>
                  <a:lnTo>
                    <a:pt x="6367" y="11635"/>
                  </a:lnTo>
                  <a:cubicBezTo>
                    <a:pt x="6023" y="11635"/>
                    <a:pt x="6395" y="11859"/>
                    <a:pt x="6536" y="12061"/>
                  </a:cubicBezTo>
                  <a:cubicBezTo>
                    <a:pt x="6558" y="12099"/>
                    <a:pt x="6471" y="12104"/>
                    <a:pt x="6455" y="12104"/>
                  </a:cubicBezTo>
                  <a:cubicBezTo>
                    <a:pt x="6232" y="12093"/>
                    <a:pt x="6129" y="12093"/>
                    <a:pt x="5913" y="12007"/>
                  </a:cubicBezTo>
                  <a:lnTo>
                    <a:pt x="5913" y="12007"/>
                  </a:lnTo>
                  <a:cubicBezTo>
                    <a:pt x="5993" y="12042"/>
                    <a:pt x="6211" y="12281"/>
                    <a:pt x="6329" y="12377"/>
                  </a:cubicBezTo>
                  <a:cubicBezTo>
                    <a:pt x="7016" y="12934"/>
                    <a:pt x="7856" y="13266"/>
                    <a:pt x="8746" y="13304"/>
                  </a:cubicBezTo>
                  <a:cubicBezTo>
                    <a:pt x="8767" y="13304"/>
                    <a:pt x="8903" y="13327"/>
                    <a:pt x="8865" y="13375"/>
                  </a:cubicBezTo>
                  <a:cubicBezTo>
                    <a:pt x="8696" y="13577"/>
                    <a:pt x="8510" y="13697"/>
                    <a:pt x="8243" y="13725"/>
                  </a:cubicBezTo>
                  <a:cubicBezTo>
                    <a:pt x="7742" y="13773"/>
                    <a:pt x="7966" y="13833"/>
                    <a:pt x="8097" y="14199"/>
                  </a:cubicBezTo>
                  <a:cubicBezTo>
                    <a:pt x="8107" y="14231"/>
                    <a:pt x="8064" y="14238"/>
                    <a:pt x="8026" y="14238"/>
                  </a:cubicBezTo>
                  <a:lnTo>
                    <a:pt x="7987" y="14238"/>
                  </a:lnTo>
                  <a:cubicBezTo>
                    <a:pt x="7802" y="14199"/>
                    <a:pt x="7769" y="14193"/>
                    <a:pt x="7589" y="14140"/>
                  </a:cubicBezTo>
                  <a:cubicBezTo>
                    <a:pt x="7573" y="14140"/>
                    <a:pt x="7556" y="14133"/>
                    <a:pt x="7545" y="14133"/>
                  </a:cubicBezTo>
                  <a:cubicBezTo>
                    <a:pt x="7344" y="14133"/>
                    <a:pt x="7671" y="14734"/>
                    <a:pt x="7676" y="14745"/>
                  </a:cubicBezTo>
                  <a:cubicBezTo>
                    <a:pt x="7692" y="14777"/>
                    <a:pt x="7638" y="14782"/>
                    <a:pt x="7600" y="14782"/>
                  </a:cubicBezTo>
                  <a:cubicBezTo>
                    <a:pt x="7583" y="14782"/>
                    <a:pt x="7573" y="14782"/>
                    <a:pt x="7568" y="14777"/>
                  </a:cubicBezTo>
                  <a:cubicBezTo>
                    <a:pt x="7551" y="14782"/>
                    <a:pt x="7540" y="14782"/>
                    <a:pt x="7523" y="14782"/>
                  </a:cubicBezTo>
                  <a:cubicBezTo>
                    <a:pt x="7414" y="14782"/>
                    <a:pt x="7316" y="14750"/>
                    <a:pt x="7229" y="14690"/>
                  </a:cubicBezTo>
                  <a:lnTo>
                    <a:pt x="7218" y="14690"/>
                  </a:lnTo>
                  <a:cubicBezTo>
                    <a:pt x="7289" y="14805"/>
                    <a:pt x="7365" y="14919"/>
                    <a:pt x="7447" y="15034"/>
                  </a:cubicBezTo>
                  <a:cubicBezTo>
                    <a:pt x="7757" y="15432"/>
                    <a:pt x="8102" y="15792"/>
                    <a:pt x="8593" y="15978"/>
                  </a:cubicBezTo>
                  <a:cubicBezTo>
                    <a:pt x="9116" y="16179"/>
                    <a:pt x="9662" y="16272"/>
                    <a:pt x="10186" y="16463"/>
                  </a:cubicBezTo>
                  <a:cubicBezTo>
                    <a:pt x="10207" y="16474"/>
                    <a:pt x="10240" y="16490"/>
                    <a:pt x="10224" y="16517"/>
                  </a:cubicBezTo>
                  <a:cubicBezTo>
                    <a:pt x="10033" y="16829"/>
                    <a:pt x="9716" y="16954"/>
                    <a:pt x="9378" y="16954"/>
                  </a:cubicBezTo>
                  <a:cubicBezTo>
                    <a:pt x="9144" y="16954"/>
                    <a:pt x="8898" y="16894"/>
                    <a:pt x="8686" y="16784"/>
                  </a:cubicBezTo>
                  <a:lnTo>
                    <a:pt x="8686" y="16784"/>
                  </a:lnTo>
                  <a:cubicBezTo>
                    <a:pt x="8920" y="17134"/>
                    <a:pt x="9237" y="17396"/>
                    <a:pt x="9597" y="17625"/>
                  </a:cubicBezTo>
                  <a:cubicBezTo>
                    <a:pt x="9645" y="17652"/>
                    <a:pt x="9607" y="17685"/>
                    <a:pt x="9564" y="17685"/>
                  </a:cubicBezTo>
                  <a:cubicBezTo>
                    <a:pt x="9383" y="17695"/>
                    <a:pt x="9187" y="17712"/>
                    <a:pt x="8991" y="17712"/>
                  </a:cubicBezTo>
                  <a:cubicBezTo>
                    <a:pt x="8707" y="17712"/>
                    <a:pt x="8429" y="17680"/>
                    <a:pt x="8195" y="17549"/>
                  </a:cubicBezTo>
                  <a:lnTo>
                    <a:pt x="8195" y="17549"/>
                  </a:lnTo>
                  <a:cubicBezTo>
                    <a:pt x="8543" y="18541"/>
                    <a:pt x="9499" y="19022"/>
                    <a:pt x="10496" y="19022"/>
                  </a:cubicBezTo>
                  <a:cubicBezTo>
                    <a:pt x="10742" y="19022"/>
                    <a:pt x="10998" y="18989"/>
                    <a:pt x="11244" y="18929"/>
                  </a:cubicBezTo>
                  <a:lnTo>
                    <a:pt x="11254" y="18929"/>
                  </a:lnTo>
                  <a:cubicBezTo>
                    <a:pt x="11309" y="18929"/>
                    <a:pt x="11456" y="18951"/>
                    <a:pt x="11413" y="18999"/>
                  </a:cubicBezTo>
                  <a:cubicBezTo>
                    <a:pt x="11184" y="19251"/>
                    <a:pt x="10884" y="19475"/>
                    <a:pt x="10534" y="19540"/>
                  </a:cubicBezTo>
                  <a:cubicBezTo>
                    <a:pt x="10398" y="19561"/>
                    <a:pt x="10350" y="19573"/>
                    <a:pt x="10360" y="19573"/>
                  </a:cubicBezTo>
                  <a:cubicBezTo>
                    <a:pt x="10393" y="19573"/>
                    <a:pt x="11047" y="19468"/>
                    <a:pt x="11146" y="19463"/>
                  </a:cubicBezTo>
                  <a:lnTo>
                    <a:pt x="11156" y="19463"/>
                  </a:lnTo>
                  <a:cubicBezTo>
                    <a:pt x="11201" y="19463"/>
                    <a:pt x="11292" y="19475"/>
                    <a:pt x="11292" y="19523"/>
                  </a:cubicBezTo>
                  <a:cubicBezTo>
                    <a:pt x="11299" y="20041"/>
                    <a:pt x="11010" y="20341"/>
                    <a:pt x="10540" y="20515"/>
                  </a:cubicBezTo>
                  <a:cubicBezTo>
                    <a:pt x="10441" y="20555"/>
                    <a:pt x="10289" y="20576"/>
                    <a:pt x="10179" y="20576"/>
                  </a:cubicBezTo>
                  <a:lnTo>
                    <a:pt x="10164" y="20576"/>
                  </a:lnTo>
                  <a:cubicBezTo>
                    <a:pt x="10388" y="20587"/>
                    <a:pt x="10502" y="20620"/>
                    <a:pt x="10710" y="20718"/>
                  </a:cubicBezTo>
                  <a:cubicBezTo>
                    <a:pt x="10725" y="20724"/>
                    <a:pt x="10775" y="20751"/>
                    <a:pt x="10753" y="20772"/>
                  </a:cubicBezTo>
                  <a:cubicBezTo>
                    <a:pt x="10551" y="20958"/>
                    <a:pt x="10338" y="21056"/>
                    <a:pt x="10060" y="21089"/>
                  </a:cubicBezTo>
                  <a:cubicBezTo>
                    <a:pt x="9929" y="21099"/>
                    <a:pt x="9809" y="21111"/>
                    <a:pt x="9678" y="21111"/>
                  </a:cubicBezTo>
                  <a:cubicBezTo>
                    <a:pt x="9793" y="21111"/>
                    <a:pt x="10186" y="21520"/>
                    <a:pt x="10365" y="21613"/>
                  </a:cubicBezTo>
                  <a:cubicBezTo>
                    <a:pt x="10388" y="21623"/>
                    <a:pt x="10403" y="21650"/>
                    <a:pt x="10371" y="21667"/>
                  </a:cubicBezTo>
                  <a:cubicBezTo>
                    <a:pt x="10142" y="21776"/>
                    <a:pt x="9880" y="21885"/>
                    <a:pt x="9618" y="21885"/>
                  </a:cubicBezTo>
                  <a:cubicBezTo>
                    <a:pt x="9569" y="21885"/>
                    <a:pt x="9525" y="21880"/>
                    <a:pt x="9476" y="21874"/>
                  </a:cubicBezTo>
                  <a:lnTo>
                    <a:pt x="9476" y="21874"/>
                  </a:lnTo>
                  <a:cubicBezTo>
                    <a:pt x="9476" y="21874"/>
                    <a:pt x="10011" y="22283"/>
                    <a:pt x="10142" y="22333"/>
                  </a:cubicBezTo>
                  <a:cubicBezTo>
                    <a:pt x="10572" y="22491"/>
                    <a:pt x="11010" y="22551"/>
                    <a:pt x="11462" y="22584"/>
                  </a:cubicBezTo>
                  <a:cubicBezTo>
                    <a:pt x="11483" y="22584"/>
                    <a:pt x="11604" y="22600"/>
                    <a:pt x="11587" y="22643"/>
                  </a:cubicBezTo>
                  <a:cubicBezTo>
                    <a:pt x="11500" y="22949"/>
                    <a:pt x="11184" y="23113"/>
                    <a:pt x="10889" y="23194"/>
                  </a:cubicBezTo>
                  <a:cubicBezTo>
                    <a:pt x="10731" y="23239"/>
                    <a:pt x="10655" y="23271"/>
                    <a:pt x="10638" y="23304"/>
                  </a:cubicBezTo>
                  <a:cubicBezTo>
                    <a:pt x="10856" y="23347"/>
                    <a:pt x="11075" y="23375"/>
                    <a:pt x="11299" y="23375"/>
                  </a:cubicBezTo>
                  <a:cubicBezTo>
                    <a:pt x="11353" y="23375"/>
                    <a:pt x="11402" y="23375"/>
                    <a:pt x="11456" y="23369"/>
                  </a:cubicBezTo>
                  <a:cubicBezTo>
                    <a:pt x="11659" y="23320"/>
                    <a:pt x="11855" y="23265"/>
                    <a:pt x="12052" y="23206"/>
                  </a:cubicBezTo>
                  <a:cubicBezTo>
                    <a:pt x="12062" y="23199"/>
                    <a:pt x="12078" y="23199"/>
                    <a:pt x="12095" y="23199"/>
                  </a:cubicBezTo>
                  <a:cubicBezTo>
                    <a:pt x="12128" y="23199"/>
                    <a:pt x="12160" y="23206"/>
                    <a:pt x="12188" y="23216"/>
                  </a:cubicBezTo>
                  <a:cubicBezTo>
                    <a:pt x="12319" y="23167"/>
                    <a:pt x="12438" y="23108"/>
                    <a:pt x="12558" y="23030"/>
                  </a:cubicBezTo>
                  <a:cubicBezTo>
                    <a:pt x="12711" y="22932"/>
                    <a:pt x="13399" y="22589"/>
                    <a:pt x="12956" y="22458"/>
                  </a:cubicBezTo>
                  <a:cubicBezTo>
                    <a:pt x="12679" y="22376"/>
                    <a:pt x="12395" y="22234"/>
                    <a:pt x="12334" y="21929"/>
                  </a:cubicBezTo>
                  <a:cubicBezTo>
                    <a:pt x="12329" y="21897"/>
                    <a:pt x="12367" y="21890"/>
                    <a:pt x="12395" y="21890"/>
                  </a:cubicBezTo>
                  <a:cubicBezTo>
                    <a:pt x="12739" y="21869"/>
                    <a:pt x="13104" y="21781"/>
                    <a:pt x="13409" y="21602"/>
                  </a:cubicBezTo>
                  <a:cubicBezTo>
                    <a:pt x="13382" y="21602"/>
                    <a:pt x="13361" y="21607"/>
                    <a:pt x="13333" y="21607"/>
                  </a:cubicBezTo>
                  <a:cubicBezTo>
                    <a:pt x="13213" y="21607"/>
                    <a:pt x="13092" y="21595"/>
                    <a:pt x="12989" y="21580"/>
                  </a:cubicBezTo>
                  <a:cubicBezTo>
                    <a:pt x="12608" y="21525"/>
                    <a:pt x="12045" y="21438"/>
                    <a:pt x="11898" y="21023"/>
                  </a:cubicBezTo>
                  <a:cubicBezTo>
                    <a:pt x="11888" y="20991"/>
                    <a:pt x="11931" y="20985"/>
                    <a:pt x="11953" y="20985"/>
                  </a:cubicBezTo>
                  <a:cubicBezTo>
                    <a:pt x="12198" y="20953"/>
                    <a:pt x="12450" y="20953"/>
                    <a:pt x="12694" y="20920"/>
                  </a:cubicBezTo>
                  <a:cubicBezTo>
                    <a:pt x="12744" y="20915"/>
                    <a:pt x="13709" y="20614"/>
                    <a:pt x="13475" y="20555"/>
                  </a:cubicBezTo>
                  <a:cubicBezTo>
                    <a:pt x="13087" y="20450"/>
                    <a:pt x="12787" y="20200"/>
                    <a:pt x="12531" y="19905"/>
                  </a:cubicBezTo>
                  <a:cubicBezTo>
                    <a:pt x="12493" y="19861"/>
                    <a:pt x="12558" y="19856"/>
                    <a:pt x="12601" y="19856"/>
                  </a:cubicBezTo>
                  <a:lnTo>
                    <a:pt x="12629" y="19856"/>
                  </a:lnTo>
                  <a:cubicBezTo>
                    <a:pt x="12749" y="19873"/>
                    <a:pt x="12863" y="19878"/>
                    <a:pt x="12973" y="19878"/>
                  </a:cubicBezTo>
                  <a:cubicBezTo>
                    <a:pt x="13792" y="19878"/>
                    <a:pt x="14343" y="19496"/>
                    <a:pt x="14670" y="18705"/>
                  </a:cubicBezTo>
                  <a:lnTo>
                    <a:pt x="14670" y="18705"/>
                  </a:lnTo>
                  <a:cubicBezTo>
                    <a:pt x="14565" y="18727"/>
                    <a:pt x="14467" y="18738"/>
                    <a:pt x="14364" y="18738"/>
                  </a:cubicBezTo>
                  <a:cubicBezTo>
                    <a:pt x="14244" y="18738"/>
                    <a:pt x="14124" y="18722"/>
                    <a:pt x="13988" y="18683"/>
                  </a:cubicBezTo>
                  <a:cubicBezTo>
                    <a:pt x="13966" y="18677"/>
                    <a:pt x="13895" y="18656"/>
                    <a:pt x="13922" y="18624"/>
                  </a:cubicBezTo>
                  <a:cubicBezTo>
                    <a:pt x="14081" y="18395"/>
                    <a:pt x="14288" y="18209"/>
                    <a:pt x="14479" y="18007"/>
                  </a:cubicBezTo>
                  <a:lnTo>
                    <a:pt x="14479" y="18007"/>
                  </a:lnTo>
                  <a:cubicBezTo>
                    <a:pt x="14315" y="18045"/>
                    <a:pt x="14124" y="18067"/>
                    <a:pt x="13938" y="18067"/>
                  </a:cubicBezTo>
                  <a:cubicBezTo>
                    <a:pt x="13507" y="18067"/>
                    <a:pt x="13109" y="17930"/>
                    <a:pt x="13125" y="17504"/>
                  </a:cubicBezTo>
                  <a:cubicBezTo>
                    <a:pt x="13125" y="17483"/>
                    <a:pt x="13170" y="17478"/>
                    <a:pt x="13180" y="17478"/>
                  </a:cubicBezTo>
                  <a:cubicBezTo>
                    <a:pt x="13933" y="17423"/>
                    <a:pt x="14893" y="17144"/>
                    <a:pt x="15357" y="16501"/>
                  </a:cubicBezTo>
                  <a:cubicBezTo>
                    <a:pt x="15390" y="16457"/>
                    <a:pt x="15761" y="15863"/>
                    <a:pt x="15564" y="15857"/>
                  </a:cubicBezTo>
                  <a:cubicBezTo>
                    <a:pt x="15476" y="15857"/>
                    <a:pt x="15390" y="15852"/>
                    <a:pt x="15308" y="15830"/>
                  </a:cubicBezTo>
                  <a:cubicBezTo>
                    <a:pt x="15089" y="15770"/>
                    <a:pt x="14953" y="15716"/>
                    <a:pt x="14789" y="15552"/>
                  </a:cubicBezTo>
                  <a:cubicBezTo>
                    <a:pt x="14773" y="15535"/>
                    <a:pt x="14773" y="15520"/>
                    <a:pt x="14794" y="15508"/>
                  </a:cubicBezTo>
                  <a:cubicBezTo>
                    <a:pt x="15056" y="15421"/>
                    <a:pt x="15335" y="15351"/>
                    <a:pt x="15580" y="15225"/>
                  </a:cubicBezTo>
                  <a:cubicBezTo>
                    <a:pt x="15816" y="15105"/>
                    <a:pt x="15493" y="14984"/>
                    <a:pt x="15406" y="14908"/>
                  </a:cubicBezTo>
                  <a:cubicBezTo>
                    <a:pt x="15133" y="14684"/>
                    <a:pt x="14910" y="14467"/>
                    <a:pt x="14910" y="14095"/>
                  </a:cubicBezTo>
                  <a:cubicBezTo>
                    <a:pt x="14910" y="14074"/>
                    <a:pt x="14932" y="14068"/>
                    <a:pt x="14958" y="14068"/>
                  </a:cubicBezTo>
                  <a:cubicBezTo>
                    <a:pt x="15008" y="14068"/>
                    <a:pt x="15078" y="14090"/>
                    <a:pt x="15089" y="14095"/>
                  </a:cubicBezTo>
                  <a:cubicBezTo>
                    <a:pt x="15177" y="14140"/>
                    <a:pt x="15619" y="14352"/>
                    <a:pt x="15816" y="14352"/>
                  </a:cubicBezTo>
                  <a:cubicBezTo>
                    <a:pt x="15914" y="14352"/>
                    <a:pt x="15946" y="14297"/>
                    <a:pt x="15831" y="14133"/>
                  </a:cubicBezTo>
                  <a:cubicBezTo>
                    <a:pt x="15728" y="13981"/>
                    <a:pt x="15602" y="13823"/>
                    <a:pt x="15531" y="13659"/>
                  </a:cubicBezTo>
                  <a:cubicBezTo>
                    <a:pt x="15416" y="13397"/>
                    <a:pt x="15383" y="13211"/>
                    <a:pt x="15423" y="12929"/>
                  </a:cubicBezTo>
                  <a:cubicBezTo>
                    <a:pt x="15428" y="12906"/>
                    <a:pt x="15449" y="12896"/>
                    <a:pt x="15482" y="12896"/>
                  </a:cubicBezTo>
                  <a:cubicBezTo>
                    <a:pt x="15526" y="12896"/>
                    <a:pt x="15586" y="12917"/>
                    <a:pt x="15602" y="12929"/>
                  </a:cubicBezTo>
                  <a:cubicBezTo>
                    <a:pt x="15881" y="13103"/>
                    <a:pt x="16060" y="13365"/>
                    <a:pt x="16289" y="13594"/>
                  </a:cubicBezTo>
                  <a:cubicBezTo>
                    <a:pt x="16393" y="13692"/>
                    <a:pt x="16513" y="13785"/>
                    <a:pt x="16594" y="13785"/>
                  </a:cubicBezTo>
                  <a:cubicBezTo>
                    <a:pt x="16660" y="13785"/>
                    <a:pt x="16693" y="13719"/>
                    <a:pt x="16649" y="13528"/>
                  </a:cubicBezTo>
                  <a:cubicBezTo>
                    <a:pt x="16594" y="13277"/>
                    <a:pt x="16541" y="13020"/>
                    <a:pt x="16491" y="12765"/>
                  </a:cubicBezTo>
                  <a:cubicBezTo>
                    <a:pt x="16437" y="12476"/>
                    <a:pt x="16017" y="11134"/>
                    <a:pt x="16470" y="11030"/>
                  </a:cubicBezTo>
                  <a:cubicBezTo>
                    <a:pt x="16536" y="11013"/>
                    <a:pt x="16601" y="11003"/>
                    <a:pt x="16655" y="11003"/>
                  </a:cubicBezTo>
                  <a:cubicBezTo>
                    <a:pt x="16944" y="11003"/>
                    <a:pt x="17070" y="11215"/>
                    <a:pt x="17157" y="11580"/>
                  </a:cubicBezTo>
                  <a:cubicBezTo>
                    <a:pt x="17299" y="12214"/>
                    <a:pt x="17266" y="12901"/>
                    <a:pt x="17315" y="13556"/>
                  </a:cubicBezTo>
                  <a:cubicBezTo>
                    <a:pt x="17528" y="13261"/>
                    <a:pt x="17719" y="12944"/>
                    <a:pt x="17981" y="12677"/>
                  </a:cubicBezTo>
                  <a:cubicBezTo>
                    <a:pt x="17991" y="12667"/>
                    <a:pt x="18019" y="12660"/>
                    <a:pt x="18052" y="12660"/>
                  </a:cubicBezTo>
                  <a:cubicBezTo>
                    <a:pt x="18117" y="12660"/>
                    <a:pt x="18193" y="12677"/>
                    <a:pt x="18183" y="12720"/>
                  </a:cubicBezTo>
                  <a:cubicBezTo>
                    <a:pt x="18112" y="12994"/>
                    <a:pt x="18041" y="13249"/>
                    <a:pt x="17926" y="13496"/>
                  </a:cubicBezTo>
                  <a:cubicBezTo>
                    <a:pt x="18198" y="13321"/>
                    <a:pt x="18467" y="13146"/>
                    <a:pt x="18728" y="12961"/>
                  </a:cubicBezTo>
                  <a:cubicBezTo>
                    <a:pt x="17898" y="9971"/>
                    <a:pt x="16949" y="6683"/>
                    <a:pt x="14942" y="4484"/>
                  </a:cubicBezTo>
                  <a:cubicBezTo>
                    <a:pt x="12863" y="5444"/>
                    <a:pt x="12471" y="10893"/>
                    <a:pt x="11823" y="12819"/>
                  </a:cubicBezTo>
                  <a:cubicBezTo>
                    <a:pt x="11435" y="10359"/>
                    <a:pt x="10911" y="7904"/>
                    <a:pt x="10786" y="5444"/>
                  </a:cubicBezTo>
                  <a:cubicBezTo>
                    <a:pt x="10655" y="3949"/>
                    <a:pt x="11042" y="851"/>
                    <a:pt x="9225" y="0"/>
                  </a:cubicBezTo>
                  <a:close/>
                  <a:moveTo>
                    <a:pt x="10846" y="24307"/>
                  </a:moveTo>
                  <a:cubicBezTo>
                    <a:pt x="10769" y="24307"/>
                    <a:pt x="10753" y="24334"/>
                    <a:pt x="10922" y="24476"/>
                  </a:cubicBezTo>
                  <a:lnTo>
                    <a:pt x="10927" y="24482"/>
                  </a:lnTo>
                  <a:cubicBezTo>
                    <a:pt x="11015" y="24427"/>
                    <a:pt x="11102" y="24372"/>
                    <a:pt x="11184" y="24312"/>
                  </a:cubicBezTo>
                  <a:lnTo>
                    <a:pt x="11184" y="24312"/>
                  </a:lnTo>
                  <a:cubicBezTo>
                    <a:pt x="11151" y="24319"/>
                    <a:pt x="11113" y="24319"/>
                    <a:pt x="11075" y="24319"/>
                  </a:cubicBezTo>
                  <a:cubicBezTo>
                    <a:pt x="11070" y="24324"/>
                    <a:pt x="11063" y="24324"/>
                    <a:pt x="11058" y="24324"/>
                  </a:cubicBezTo>
                  <a:cubicBezTo>
                    <a:pt x="11025" y="24324"/>
                    <a:pt x="10982" y="24319"/>
                    <a:pt x="10949" y="24312"/>
                  </a:cubicBezTo>
                  <a:cubicBezTo>
                    <a:pt x="10911" y="24312"/>
                    <a:pt x="10873" y="24307"/>
                    <a:pt x="10846" y="24307"/>
                  </a:cubicBezTo>
                  <a:close/>
                  <a:moveTo>
                    <a:pt x="30937" y="0"/>
                  </a:moveTo>
                  <a:cubicBezTo>
                    <a:pt x="27946" y="851"/>
                    <a:pt x="27685" y="10681"/>
                    <a:pt x="27554" y="15595"/>
                  </a:cubicBezTo>
                  <a:cubicBezTo>
                    <a:pt x="26256" y="12819"/>
                    <a:pt x="25345" y="7582"/>
                    <a:pt x="22742" y="5444"/>
                  </a:cubicBezTo>
                  <a:cubicBezTo>
                    <a:pt x="20735" y="6486"/>
                    <a:pt x="19933" y="11270"/>
                    <a:pt x="19699" y="14286"/>
                  </a:cubicBezTo>
                  <a:cubicBezTo>
                    <a:pt x="19792" y="14314"/>
                    <a:pt x="19884" y="14352"/>
                    <a:pt x="19977" y="14390"/>
                  </a:cubicBezTo>
                  <a:cubicBezTo>
                    <a:pt x="20005" y="14401"/>
                    <a:pt x="20043" y="14428"/>
                    <a:pt x="20005" y="14450"/>
                  </a:cubicBezTo>
                  <a:cubicBezTo>
                    <a:pt x="19895" y="14521"/>
                    <a:pt x="19792" y="14559"/>
                    <a:pt x="19678" y="14591"/>
                  </a:cubicBezTo>
                  <a:cubicBezTo>
                    <a:pt x="19666" y="14767"/>
                    <a:pt x="19655" y="14936"/>
                    <a:pt x="19650" y="15099"/>
                  </a:cubicBezTo>
                  <a:cubicBezTo>
                    <a:pt x="19661" y="15105"/>
                    <a:pt x="19671" y="15110"/>
                    <a:pt x="19683" y="15115"/>
                  </a:cubicBezTo>
                  <a:cubicBezTo>
                    <a:pt x="19704" y="15127"/>
                    <a:pt x="19748" y="15154"/>
                    <a:pt x="19710" y="15175"/>
                  </a:cubicBezTo>
                  <a:cubicBezTo>
                    <a:pt x="19688" y="15192"/>
                    <a:pt x="19666" y="15203"/>
                    <a:pt x="19645" y="15213"/>
                  </a:cubicBezTo>
                  <a:cubicBezTo>
                    <a:pt x="19628" y="15525"/>
                    <a:pt x="19623" y="15797"/>
                    <a:pt x="19623" y="16026"/>
                  </a:cubicBezTo>
                  <a:cubicBezTo>
                    <a:pt x="19547" y="15797"/>
                    <a:pt x="19475" y="15563"/>
                    <a:pt x="19404" y="15323"/>
                  </a:cubicBezTo>
                  <a:cubicBezTo>
                    <a:pt x="19318" y="15351"/>
                    <a:pt x="19225" y="15366"/>
                    <a:pt x="19132" y="15366"/>
                  </a:cubicBezTo>
                  <a:lnTo>
                    <a:pt x="19028" y="15366"/>
                  </a:lnTo>
                  <a:cubicBezTo>
                    <a:pt x="18679" y="15366"/>
                    <a:pt x="19049" y="15585"/>
                    <a:pt x="19192" y="15792"/>
                  </a:cubicBezTo>
                  <a:cubicBezTo>
                    <a:pt x="19213" y="15825"/>
                    <a:pt x="19132" y="15830"/>
                    <a:pt x="19115" y="15830"/>
                  </a:cubicBezTo>
                  <a:lnTo>
                    <a:pt x="19109" y="15830"/>
                  </a:lnTo>
                  <a:cubicBezTo>
                    <a:pt x="18886" y="15819"/>
                    <a:pt x="18783" y="15825"/>
                    <a:pt x="18572" y="15738"/>
                  </a:cubicBezTo>
                  <a:lnTo>
                    <a:pt x="18572" y="15738"/>
                  </a:lnTo>
                  <a:cubicBezTo>
                    <a:pt x="18646" y="15770"/>
                    <a:pt x="18866" y="16012"/>
                    <a:pt x="18984" y="16109"/>
                  </a:cubicBezTo>
                  <a:cubicBezTo>
                    <a:pt x="19671" y="16665"/>
                    <a:pt x="20512" y="16998"/>
                    <a:pt x="21400" y="17030"/>
                  </a:cubicBezTo>
                  <a:cubicBezTo>
                    <a:pt x="21423" y="17036"/>
                    <a:pt x="21559" y="17058"/>
                    <a:pt x="21521" y="17101"/>
                  </a:cubicBezTo>
                  <a:cubicBezTo>
                    <a:pt x="21352" y="17308"/>
                    <a:pt x="21166" y="17428"/>
                    <a:pt x="20899" y="17456"/>
                  </a:cubicBezTo>
                  <a:cubicBezTo>
                    <a:pt x="20403" y="17504"/>
                    <a:pt x="20627" y="17559"/>
                    <a:pt x="20751" y="17930"/>
                  </a:cubicBezTo>
                  <a:cubicBezTo>
                    <a:pt x="20768" y="17962"/>
                    <a:pt x="20718" y="17969"/>
                    <a:pt x="20686" y="17969"/>
                  </a:cubicBezTo>
                  <a:cubicBezTo>
                    <a:pt x="20665" y="17969"/>
                    <a:pt x="20653" y="17969"/>
                    <a:pt x="20642" y="17962"/>
                  </a:cubicBezTo>
                  <a:cubicBezTo>
                    <a:pt x="20457" y="17930"/>
                    <a:pt x="20424" y="17925"/>
                    <a:pt x="20244" y="17871"/>
                  </a:cubicBezTo>
                  <a:cubicBezTo>
                    <a:pt x="20227" y="17864"/>
                    <a:pt x="20212" y="17864"/>
                    <a:pt x="20201" y="17864"/>
                  </a:cubicBezTo>
                  <a:cubicBezTo>
                    <a:pt x="19998" y="17864"/>
                    <a:pt x="20326" y="18465"/>
                    <a:pt x="20332" y="18470"/>
                  </a:cubicBezTo>
                  <a:cubicBezTo>
                    <a:pt x="20348" y="18503"/>
                    <a:pt x="20293" y="18508"/>
                    <a:pt x="20255" y="18508"/>
                  </a:cubicBezTo>
                  <a:lnTo>
                    <a:pt x="20184" y="18508"/>
                  </a:lnTo>
                  <a:cubicBezTo>
                    <a:pt x="20076" y="18508"/>
                    <a:pt x="19977" y="18481"/>
                    <a:pt x="19884" y="18421"/>
                  </a:cubicBezTo>
                  <a:cubicBezTo>
                    <a:pt x="19879" y="18421"/>
                    <a:pt x="19879" y="18421"/>
                    <a:pt x="19874" y="18415"/>
                  </a:cubicBezTo>
                  <a:lnTo>
                    <a:pt x="19874" y="18415"/>
                  </a:lnTo>
                  <a:cubicBezTo>
                    <a:pt x="19945" y="18536"/>
                    <a:pt x="20021" y="18650"/>
                    <a:pt x="20103" y="18760"/>
                  </a:cubicBezTo>
                  <a:cubicBezTo>
                    <a:pt x="20413" y="19163"/>
                    <a:pt x="20758" y="19523"/>
                    <a:pt x="21249" y="19709"/>
                  </a:cubicBezTo>
                  <a:cubicBezTo>
                    <a:pt x="21772" y="19911"/>
                    <a:pt x="22317" y="20004"/>
                    <a:pt x="22841" y="20195"/>
                  </a:cubicBezTo>
                  <a:cubicBezTo>
                    <a:pt x="22863" y="20200"/>
                    <a:pt x="22901" y="20221"/>
                    <a:pt x="22879" y="20248"/>
                  </a:cubicBezTo>
                  <a:cubicBezTo>
                    <a:pt x="22694" y="20560"/>
                    <a:pt x="22372" y="20686"/>
                    <a:pt x="22039" y="20686"/>
                  </a:cubicBezTo>
                  <a:cubicBezTo>
                    <a:pt x="21798" y="20686"/>
                    <a:pt x="21559" y="20620"/>
                    <a:pt x="21347" y="20515"/>
                  </a:cubicBezTo>
                  <a:lnTo>
                    <a:pt x="21347" y="20515"/>
                  </a:lnTo>
                  <a:cubicBezTo>
                    <a:pt x="21576" y="20865"/>
                    <a:pt x="21891" y="21127"/>
                    <a:pt x="22257" y="21351"/>
                  </a:cubicBezTo>
                  <a:cubicBezTo>
                    <a:pt x="22306" y="21383"/>
                    <a:pt x="22268" y="21411"/>
                    <a:pt x="22224" y="21416"/>
                  </a:cubicBezTo>
                  <a:cubicBezTo>
                    <a:pt x="22039" y="21427"/>
                    <a:pt x="21843" y="21444"/>
                    <a:pt x="21647" y="21444"/>
                  </a:cubicBezTo>
                  <a:cubicBezTo>
                    <a:pt x="21368" y="21444"/>
                    <a:pt x="21090" y="21411"/>
                    <a:pt x="20849" y="21280"/>
                  </a:cubicBezTo>
                  <a:lnTo>
                    <a:pt x="20849" y="21280"/>
                  </a:lnTo>
                  <a:cubicBezTo>
                    <a:pt x="21199" y="22267"/>
                    <a:pt x="22153" y="22748"/>
                    <a:pt x="23152" y="22748"/>
                  </a:cubicBezTo>
                  <a:cubicBezTo>
                    <a:pt x="23402" y="22748"/>
                    <a:pt x="23654" y="22720"/>
                    <a:pt x="23900" y="22660"/>
                  </a:cubicBezTo>
                  <a:lnTo>
                    <a:pt x="23915" y="22660"/>
                  </a:lnTo>
                  <a:cubicBezTo>
                    <a:pt x="23965" y="22660"/>
                    <a:pt x="24112" y="22682"/>
                    <a:pt x="24069" y="22725"/>
                  </a:cubicBezTo>
                  <a:cubicBezTo>
                    <a:pt x="23840" y="22977"/>
                    <a:pt x="23540" y="23206"/>
                    <a:pt x="23190" y="23265"/>
                  </a:cubicBezTo>
                  <a:cubicBezTo>
                    <a:pt x="23054" y="23292"/>
                    <a:pt x="23004" y="23304"/>
                    <a:pt x="23016" y="23304"/>
                  </a:cubicBezTo>
                  <a:cubicBezTo>
                    <a:pt x="23054" y="23304"/>
                    <a:pt x="23709" y="23199"/>
                    <a:pt x="23802" y="23194"/>
                  </a:cubicBezTo>
                  <a:lnTo>
                    <a:pt x="23812" y="23194"/>
                  </a:lnTo>
                  <a:cubicBezTo>
                    <a:pt x="23855" y="23194"/>
                    <a:pt x="23953" y="23206"/>
                    <a:pt x="23953" y="23254"/>
                  </a:cubicBezTo>
                  <a:cubicBezTo>
                    <a:pt x="23953" y="23773"/>
                    <a:pt x="23664" y="24072"/>
                    <a:pt x="23201" y="24247"/>
                  </a:cubicBezTo>
                  <a:cubicBezTo>
                    <a:pt x="23130" y="24269"/>
                    <a:pt x="23032" y="24291"/>
                    <a:pt x="22944" y="24302"/>
                  </a:cubicBezTo>
                  <a:lnTo>
                    <a:pt x="23566" y="24302"/>
                  </a:lnTo>
                  <a:cubicBezTo>
                    <a:pt x="24391" y="24302"/>
                    <a:pt x="25202" y="24307"/>
                    <a:pt x="26015" y="24319"/>
                  </a:cubicBezTo>
                  <a:lnTo>
                    <a:pt x="26060" y="24319"/>
                  </a:lnTo>
                  <a:lnTo>
                    <a:pt x="26098" y="24340"/>
                  </a:lnTo>
                  <a:cubicBezTo>
                    <a:pt x="26747" y="24722"/>
                    <a:pt x="27412" y="25180"/>
                    <a:pt x="28045" y="25693"/>
                  </a:cubicBezTo>
                  <a:cubicBezTo>
                    <a:pt x="29218" y="25676"/>
                    <a:pt x="30396" y="25661"/>
                    <a:pt x="31569" y="25654"/>
                  </a:cubicBezTo>
                  <a:cubicBezTo>
                    <a:pt x="31743" y="25654"/>
                    <a:pt x="31912" y="25649"/>
                    <a:pt x="32087" y="25649"/>
                  </a:cubicBezTo>
                  <a:cubicBezTo>
                    <a:pt x="31400" y="25273"/>
                    <a:pt x="30707" y="24956"/>
                    <a:pt x="30058" y="24689"/>
                  </a:cubicBezTo>
                  <a:lnTo>
                    <a:pt x="29240" y="24357"/>
                  </a:lnTo>
                  <a:lnTo>
                    <a:pt x="30124" y="24378"/>
                  </a:lnTo>
                  <a:cubicBezTo>
                    <a:pt x="32546" y="24432"/>
                    <a:pt x="34945" y="24520"/>
                    <a:pt x="37312" y="24634"/>
                  </a:cubicBezTo>
                  <a:cubicBezTo>
                    <a:pt x="37417" y="24438"/>
                    <a:pt x="37515" y="24241"/>
                    <a:pt x="37619" y="24045"/>
                  </a:cubicBezTo>
                  <a:cubicBezTo>
                    <a:pt x="37979" y="23347"/>
                    <a:pt x="38344" y="22649"/>
                    <a:pt x="38709" y="21950"/>
                  </a:cubicBezTo>
                  <a:cubicBezTo>
                    <a:pt x="39195" y="21013"/>
                    <a:pt x="39686" y="20069"/>
                    <a:pt x="40172" y="19130"/>
                  </a:cubicBezTo>
                  <a:cubicBezTo>
                    <a:pt x="40570" y="18362"/>
                    <a:pt x="40968" y="17597"/>
                    <a:pt x="41366" y="16829"/>
                  </a:cubicBezTo>
                  <a:cubicBezTo>
                    <a:pt x="40945" y="15945"/>
                    <a:pt x="40509" y="15067"/>
                    <a:pt x="40035" y="14210"/>
                  </a:cubicBezTo>
                  <a:cubicBezTo>
                    <a:pt x="38737" y="11537"/>
                    <a:pt x="32883" y="851"/>
                    <a:pt x="30937" y="0"/>
                  </a:cubicBezTo>
                  <a:close/>
                </a:path>
              </a:pathLst>
            </a:custGeom>
            <a:solidFill>
              <a:srgbClr val="6A811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9" name="Google Shape;989;p102"/>
            <p:cNvSpPr/>
            <p:nvPr/>
          </p:nvSpPr>
          <p:spPr>
            <a:xfrm>
              <a:off x="5557300" y="3227675"/>
              <a:ext cx="108600" cy="5225"/>
            </a:xfrm>
            <a:custGeom>
              <a:avLst/>
              <a:gdLst/>
              <a:ahLst/>
              <a:cxnLst/>
              <a:rect l="l" t="t" r="r" b="b"/>
              <a:pathLst>
                <a:path w="4344" h="209" extrusionOk="0">
                  <a:moveTo>
                    <a:pt x="4043" y="1"/>
                  </a:moveTo>
                  <a:cubicBezTo>
                    <a:pt x="3868" y="1"/>
                    <a:pt x="3699" y="6"/>
                    <a:pt x="3525" y="6"/>
                  </a:cubicBezTo>
                  <a:cubicBezTo>
                    <a:pt x="2352" y="13"/>
                    <a:pt x="1174" y="28"/>
                    <a:pt x="1" y="45"/>
                  </a:cubicBezTo>
                  <a:cubicBezTo>
                    <a:pt x="66" y="99"/>
                    <a:pt x="132" y="154"/>
                    <a:pt x="202" y="209"/>
                  </a:cubicBezTo>
                  <a:cubicBezTo>
                    <a:pt x="1583" y="187"/>
                    <a:pt x="2963" y="176"/>
                    <a:pt x="4343" y="170"/>
                  </a:cubicBezTo>
                  <a:cubicBezTo>
                    <a:pt x="4240" y="116"/>
                    <a:pt x="4142" y="56"/>
                    <a:pt x="4043" y="1"/>
                  </a:cubicBezTo>
                  <a:close/>
                </a:path>
              </a:pathLst>
            </a:custGeom>
            <a:solidFill>
              <a:srgbClr val="191A1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0" name="Google Shape;990;p102"/>
            <p:cNvSpPr/>
            <p:nvPr/>
          </p:nvSpPr>
          <p:spPr>
            <a:xfrm>
              <a:off x="5783700" y="2463600"/>
              <a:ext cx="910850" cy="765600"/>
            </a:xfrm>
            <a:custGeom>
              <a:avLst/>
              <a:gdLst/>
              <a:ahLst/>
              <a:cxnLst/>
              <a:rect l="l" t="t" r="r" b="b"/>
              <a:pathLst>
                <a:path w="36434" h="30624" extrusionOk="0">
                  <a:moveTo>
                    <a:pt x="17712" y="0"/>
                  </a:moveTo>
                  <a:cubicBezTo>
                    <a:pt x="16436" y="0"/>
                    <a:pt x="15195" y="822"/>
                    <a:pt x="14319" y="2738"/>
                  </a:cubicBezTo>
                  <a:lnTo>
                    <a:pt x="0" y="30302"/>
                  </a:lnTo>
                  <a:cubicBezTo>
                    <a:pt x="399" y="30283"/>
                    <a:pt x="1746" y="30274"/>
                    <a:pt x="3693" y="30274"/>
                  </a:cubicBezTo>
                  <a:cubicBezTo>
                    <a:pt x="12196" y="30274"/>
                    <a:pt x="32126" y="30432"/>
                    <a:pt x="34301" y="30521"/>
                  </a:cubicBezTo>
                  <a:cubicBezTo>
                    <a:pt x="35048" y="30521"/>
                    <a:pt x="35796" y="30521"/>
                    <a:pt x="36434" y="30624"/>
                  </a:cubicBezTo>
                  <a:cubicBezTo>
                    <a:pt x="33767" y="23680"/>
                    <a:pt x="24472" y="6159"/>
                    <a:pt x="21154" y="1991"/>
                  </a:cubicBezTo>
                  <a:cubicBezTo>
                    <a:pt x="20165" y="742"/>
                    <a:pt x="18923" y="0"/>
                    <a:pt x="17712" y="0"/>
                  </a:cubicBezTo>
                  <a:close/>
                </a:path>
              </a:pathLst>
            </a:custGeom>
            <a:solidFill>
              <a:srgbClr val="4B7F4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1" name="Google Shape;991;p102"/>
            <p:cNvSpPr/>
            <p:nvPr/>
          </p:nvSpPr>
          <p:spPr>
            <a:xfrm>
              <a:off x="5779550" y="2461625"/>
              <a:ext cx="919250" cy="769700"/>
            </a:xfrm>
            <a:custGeom>
              <a:avLst/>
              <a:gdLst/>
              <a:ahLst/>
              <a:cxnLst/>
              <a:rect l="l" t="t" r="r" b="b"/>
              <a:pathLst>
                <a:path w="36770" h="30788" extrusionOk="0">
                  <a:moveTo>
                    <a:pt x="17980" y="161"/>
                  </a:moveTo>
                  <a:cubicBezTo>
                    <a:pt x="18178" y="161"/>
                    <a:pt x="18378" y="183"/>
                    <a:pt x="18576" y="226"/>
                  </a:cubicBezTo>
                  <a:cubicBezTo>
                    <a:pt x="19351" y="400"/>
                    <a:pt x="20033" y="864"/>
                    <a:pt x="20595" y="1405"/>
                  </a:cubicBezTo>
                  <a:cubicBezTo>
                    <a:pt x="21353" y="2140"/>
                    <a:pt x="21942" y="3074"/>
                    <a:pt x="22521" y="3958"/>
                  </a:cubicBezTo>
                  <a:cubicBezTo>
                    <a:pt x="24119" y="6407"/>
                    <a:pt x="25564" y="8955"/>
                    <a:pt x="26982" y="11513"/>
                  </a:cubicBezTo>
                  <a:cubicBezTo>
                    <a:pt x="28696" y="14600"/>
                    <a:pt x="30348" y="17726"/>
                    <a:pt x="31936" y="20884"/>
                  </a:cubicBezTo>
                  <a:cubicBezTo>
                    <a:pt x="33304" y="23611"/>
                    <a:pt x="34646" y="26360"/>
                    <a:pt x="35836" y="29170"/>
                  </a:cubicBezTo>
                  <a:cubicBezTo>
                    <a:pt x="36040" y="29646"/>
                    <a:pt x="36234" y="30128"/>
                    <a:pt x="36422" y="30609"/>
                  </a:cubicBezTo>
                  <a:lnTo>
                    <a:pt x="36422" y="30609"/>
                  </a:lnTo>
                  <a:cubicBezTo>
                    <a:pt x="35665" y="30500"/>
                    <a:pt x="34902" y="30533"/>
                    <a:pt x="34140" y="30507"/>
                  </a:cubicBezTo>
                  <a:cubicBezTo>
                    <a:pt x="33883" y="30501"/>
                    <a:pt x="33621" y="30496"/>
                    <a:pt x="33365" y="30491"/>
                  </a:cubicBezTo>
                  <a:cubicBezTo>
                    <a:pt x="32525" y="30474"/>
                    <a:pt x="31680" y="30463"/>
                    <a:pt x="30839" y="30452"/>
                  </a:cubicBezTo>
                  <a:cubicBezTo>
                    <a:pt x="29645" y="30436"/>
                    <a:pt x="28445" y="30425"/>
                    <a:pt x="27249" y="30414"/>
                  </a:cubicBezTo>
                  <a:cubicBezTo>
                    <a:pt x="25816" y="30398"/>
                    <a:pt x="24376" y="30386"/>
                    <a:pt x="22941" y="30376"/>
                  </a:cubicBezTo>
                  <a:cubicBezTo>
                    <a:pt x="21380" y="30360"/>
                    <a:pt x="19814" y="30348"/>
                    <a:pt x="18255" y="30338"/>
                  </a:cubicBezTo>
                  <a:cubicBezTo>
                    <a:pt x="16662" y="30327"/>
                    <a:pt x="15074" y="30315"/>
                    <a:pt x="13482" y="30305"/>
                  </a:cubicBezTo>
                  <a:cubicBezTo>
                    <a:pt x="11976" y="30300"/>
                    <a:pt x="10471" y="30294"/>
                    <a:pt x="8965" y="30283"/>
                  </a:cubicBezTo>
                  <a:cubicBezTo>
                    <a:pt x="7667" y="30283"/>
                    <a:pt x="6363" y="30277"/>
                    <a:pt x="5059" y="30272"/>
                  </a:cubicBezTo>
                  <a:cubicBezTo>
                    <a:pt x="4056" y="30272"/>
                    <a:pt x="3052" y="30272"/>
                    <a:pt x="2048" y="30277"/>
                  </a:cubicBezTo>
                  <a:cubicBezTo>
                    <a:pt x="1498" y="30277"/>
                    <a:pt x="948" y="30277"/>
                    <a:pt x="399" y="30291"/>
                  </a:cubicBezTo>
                  <a:lnTo>
                    <a:pt x="399" y="30291"/>
                  </a:lnTo>
                  <a:cubicBezTo>
                    <a:pt x="756" y="29597"/>
                    <a:pt x="1118" y="28898"/>
                    <a:pt x="1481" y="28205"/>
                  </a:cubicBezTo>
                  <a:cubicBezTo>
                    <a:pt x="2430" y="26372"/>
                    <a:pt x="3384" y="24545"/>
                    <a:pt x="4333" y="22717"/>
                  </a:cubicBezTo>
                  <a:cubicBezTo>
                    <a:pt x="5550" y="20371"/>
                    <a:pt x="6767" y="18026"/>
                    <a:pt x="7989" y="15680"/>
                  </a:cubicBezTo>
                  <a:cubicBezTo>
                    <a:pt x="9162" y="13422"/>
                    <a:pt x="10328" y="11169"/>
                    <a:pt x="11501" y="8910"/>
                  </a:cubicBezTo>
                  <a:cubicBezTo>
                    <a:pt x="12336" y="7306"/>
                    <a:pt x="13165" y="5708"/>
                    <a:pt x="14000" y="4104"/>
                  </a:cubicBezTo>
                  <a:cubicBezTo>
                    <a:pt x="14655" y="2839"/>
                    <a:pt x="15227" y="1344"/>
                    <a:pt x="16488" y="586"/>
                  </a:cubicBezTo>
                  <a:cubicBezTo>
                    <a:pt x="16942" y="309"/>
                    <a:pt x="17457" y="161"/>
                    <a:pt x="17980" y="161"/>
                  </a:cubicBezTo>
                  <a:close/>
                  <a:moveTo>
                    <a:pt x="17804" y="1"/>
                  </a:moveTo>
                  <a:cubicBezTo>
                    <a:pt x="17371" y="1"/>
                    <a:pt x="16939" y="87"/>
                    <a:pt x="16536" y="270"/>
                  </a:cubicBezTo>
                  <a:cubicBezTo>
                    <a:pt x="15761" y="624"/>
                    <a:pt x="15179" y="1274"/>
                    <a:pt x="14741" y="1989"/>
                  </a:cubicBezTo>
                  <a:cubicBezTo>
                    <a:pt x="14502" y="2381"/>
                    <a:pt x="14305" y="2812"/>
                    <a:pt x="14092" y="3220"/>
                  </a:cubicBezTo>
                  <a:cubicBezTo>
                    <a:pt x="13830" y="3734"/>
                    <a:pt x="13563" y="4242"/>
                    <a:pt x="13296" y="4754"/>
                  </a:cubicBezTo>
                  <a:cubicBezTo>
                    <a:pt x="12888" y="5551"/>
                    <a:pt x="12473" y="6347"/>
                    <a:pt x="12058" y="7143"/>
                  </a:cubicBezTo>
                  <a:cubicBezTo>
                    <a:pt x="11534" y="8152"/>
                    <a:pt x="11005" y="9162"/>
                    <a:pt x="10481" y="10176"/>
                  </a:cubicBezTo>
                  <a:cubicBezTo>
                    <a:pt x="9887" y="11327"/>
                    <a:pt x="9287" y="12473"/>
                    <a:pt x="8692" y="13623"/>
                  </a:cubicBezTo>
                  <a:cubicBezTo>
                    <a:pt x="8065" y="14829"/>
                    <a:pt x="7443" y="16030"/>
                    <a:pt x="6816" y="17235"/>
                  </a:cubicBezTo>
                  <a:cubicBezTo>
                    <a:pt x="6194" y="18429"/>
                    <a:pt x="5572" y="19625"/>
                    <a:pt x="4950" y="20824"/>
                  </a:cubicBezTo>
                  <a:cubicBezTo>
                    <a:pt x="4383" y="21921"/>
                    <a:pt x="3810" y="23022"/>
                    <a:pt x="3238" y="24124"/>
                  </a:cubicBezTo>
                  <a:cubicBezTo>
                    <a:pt x="2752" y="25063"/>
                    <a:pt x="2261" y="26007"/>
                    <a:pt x="1775" y="26944"/>
                  </a:cubicBezTo>
                  <a:cubicBezTo>
                    <a:pt x="1410" y="27643"/>
                    <a:pt x="1045" y="28341"/>
                    <a:pt x="685" y="29039"/>
                  </a:cubicBezTo>
                  <a:cubicBezTo>
                    <a:pt x="488" y="29421"/>
                    <a:pt x="287" y="29804"/>
                    <a:pt x="90" y="30185"/>
                  </a:cubicBezTo>
                  <a:cubicBezTo>
                    <a:pt x="63" y="30234"/>
                    <a:pt x="41" y="30283"/>
                    <a:pt x="13" y="30332"/>
                  </a:cubicBezTo>
                  <a:cubicBezTo>
                    <a:pt x="1" y="30355"/>
                    <a:pt x="24" y="30384"/>
                    <a:pt x="63" y="30409"/>
                  </a:cubicBezTo>
                  <a:lnTo>
                    <a:pt x="63" y="30409"/>
                  </a:lnTo>
                  <a:cubicBezTo>
                    <a:pt x="81" y="30424"/>
                    <a:pt x="107" y="30436"/>
                    <a:pt x="134" y="30445"/>
                  </a:cubicBezTo>
                  <a:lnTo>
                    <a:pt x="134" y="30445"/>
                  </a:lnTo>
                  <a:cubicBezTo>
                    <a:pt x="172" y="30459"/>
                    <a:pt x="214" y="30469"/>
                    <a:pt x="249" y="30469"/>
                  </a:cubicBezTo>
                  <a:cubicBezTo>
                    <a:pt x="265" y="30469"/>
                    <a:pt x="280" y="30467"/>
                    <a:pt x="293" y="30462"/>
                  </a:cubicBezTo>
                  <a:lnTo>
                    <a:pt x="293" y="30462"/>
                  </a:lnTo>
                  <a:cubicBezTo>
                    <a:pt x="747" y="30441"/>
                    <a:pt x="1206" y="30446"/>
                    <a:pt x="1667" y="30441"/>
                  </a:cubicBezTo>
                  <a:cubicBezTo>
                    <a:pt x="2578" y="30436"/>
                    <a:pt x="3488" y="30436"/>
                    <a:pt x="4404" y="30436"/>
                  </a:cubicBezTo>
                  <a:cubicBezTo>
                    <a:pt x="5637" y="30436"/>
                    <a:pt x="6876" y="30441"/>
                    <a:pt x="8114" y="30441"/>
                  </a:cubicBezTo>
                  <a:cubicBezTo>
                    <a:pt x="9575" y="30446"/>
                    <a:pt x="11032" y="30458"/>
                    <a:pt x="12495" y="30463"/>
                  </a:cubicBezTo>
                  <a:cubicBezTo>
                    <a:pt x="14066" y="30474"/>
                    <a:pt x="15637" y="30479"/>
                    <a:pt x="17208" y="30491"/>
                  </a:cubicBezTo>
                  <a:cubicBezTo>
                    <a:pt x="18795" y="30501"/>
                    <a:pt x="20383" y="30512"/>
                    <a:pt x="21964" y="30529"/>
                  </a:cubicBezTo>
                  <a:cubicBezTo>
                    <a:pt x="23437" y="30539"/>
                    <a:pt x="24915" y="30550"/>
                    <a:pt x="26388" y="30567"/>
                  </a:cubicBezTo>
                  <a:cubicBezTo>
                    <a:pt x="27649" y="30577"/>
                    <a:pt x="28913" y="30589"/>
                    <a:pt x="30179" y="30605"/>
                  </a:cubicBezTo>
                  <a:cubicBezTo>
                    <a:pt x="31123" y="30615"/>
                    <a:pt x="32072" y="30627"/>
                    <a:pt x="33022" y="30643"/>
                  </a:cubicBezTo>
                  <a:cubicBezTo>
                    <a:pt x="33550" y="30655"/>
                    <a:pt x="34112" y="30675"/>
                    <a:pt x="34598" y="30681"/>
                  </a:cubicBezTo>
                  <a:cubicBezTo>
                    <a:pt x="35285" y="30687"/>
                    <a:pt x="35978" y="30675"/>
                    <a:pt x="36660" y="30785"/>
                  </a:cubicBezTo>
                  <a:cubicBezTo>
                    <a:pt x="36664" y="30786"/>
                    <a:pt x="36671" y="30787"/>
                    <a:pt x="36680" y="30787"/>
                  </a:cubicBezTo>
                  <a:cubicBezTo>
                    <a:pt x="36714" y="30787"/>
                    <a:pt x="36770" y="30777"/>
                    <a:pt x="36753" y="30741"/>
                  </a:cubicBezTo>
                  <a:cubicBezTo>
                    <a:pt x="36310" y="29585"/>
                    <a:pt x="35814" y="28445"/>
                    <a:pt x="35301" y="27316"/>
                  </a:cubicBezTo>
                  <a:cubicBezTo>
                    <a:pt x="34658" y="25897"/>
                    <a:pt x="33986" y="24490"/>
                    <a:pt x="33299" y="23087"/>
                  </a:cubicBezTo>
                  <a:cubicBezTo>
                    <a:pt x="32531" y="21506"/>
                    <a:pt x="31733" y="19940"/>
                    <a:pt x="30932" y="18381"/>
                  </a:cubicBezTo>
                  <a:cubicBezTo>
                    <a:pt x="30109" y="16793"/>
                    <a:pt x="29273" y="15217"/>
                    <a:pt x="28422" y="13646"/>
                  </a:cubicBezTo>
                  <a:cubicBezTo>
                    <a:pt x="27609" y="12140"/>
                    <a:pt x="26781" y="10640"/>
                    <a:pt x="25930" y="9156"/>
                  </a:cubicBezTo>
                  <a:cubicBezTo>
                    <a:pt x="25194" y="7875"/>
                    <a:pt x="24446" y="6598"/>
                    <a:pt x="23666" y="5343"/>
                  </a:cubicBezTo>
                  <a:cubicBezTo>
                    <a:pt x="23087" y="4405"/>
                    <a:pt x="22498" y="3477"/>
                    <a:pt x="21849" y="2588"/>
                  </a:cubicBezTo>
                  <a:cubicBezTo>
                    <a:pt x="21025" y="1465"/>
                    <a:pt x="19995" y="433"/>
                    <a:pt x="18598" y="95"/>
                  </a:cubicBezTo>
                  <a:cubicBezTo>
                    <a:pt x="18337" y="33"/>
                    <a:pt x="18070" y="1"/>
                    <a:pt x="17804"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2" name="Google Shape;992;p102"/>
            <p:cNvSpPr/>
            <p:nvPr/>
          </p:nvSpPr>
          <p:spPr>
            <a:xfrm>
              <a:off x="5826500" y="2924925"/>
              <a:ext cx="787600" cy="295150"/>
            </a:xfrm>
            <a:custGeom>
              <a:avLst/>
              <a:gdLst/>
              <a:ahLst/>
              <a:cxnLst/>
              <a:rect l="l" t="t" r="r" b="b"/>
              <a:pathLst>
                <a:path w="31504" h="11806" extrusionOk="0">
                  <a:moveTo>
                    <a:pt x="24892" y="1"/>
                  </a:moveTo>
                  <a:cubicBezTo>
                    <a:pt x="24744" y="1"/>
                    <a:pt x="24598" y="39"/>
                    <a:pt x="24450" y="126"/>
                  </a:cubicBezTo>
                  <a:cubicBezTo>
                    <a:pt x="24461" y="137"/>
                    <a:pt x="24467" y="143"/>
                    <a:pt x="24467" y="149"/>
                  </a:cubicBezTo>
                  <a:cubicBezTo>
                    <a:pt x="24892" y="738"/>
                    <a:pt x="25731" y="1021"/>
                    <a:pt x="26446" y="1103"/>
                  </a:cubicBezTo>
                  <a:cubicBezTo>
                    <a:pt x="25940" y="481"/>
                    <a:pt x="25411" y="1"/>
                    <a:pt x="24892" y="1"/>
                  </a:cubicBezTo>
                  <a:close/>
                  <a:moveTo>
                    <a:pt x="6552" y="2860"/>
                  </a:moveTo>
                  <a:cubicBezTo>
                    <a:pt x="6355" y="2936"/>
                    <a:pt x="6149" y="3045"/>
                    <a:pt x="5947" y="3181"/>
                  </a:cubicBezTo>
                  <a:cubicBezTo>
                    <a:pt x="6154" y="3094"/>
                    <a:pt x="6362" y="2984"/>
                    <a:pt x="6552" y="2860"/>
                  </a:cubicBezTo>
                  <a:close/>
                  <a:moveTo>
                    <a:pt x="18930" y="3176"/>
                  </a:moveTo>
                  <a:lnTo>
                    <a:pt x="18930" y="3176"/>
                  </a:lnTo>
                  <a:cubicBezTo>
                    <a:pt x="18651" y="3187"/>
                    <a:pt x="18422" y="3296"/>
                    <a:pt x="18231" y="3475"/>
                  </a:cubicBezTo>
                  <a:cubicBezTo>
                    <a:pt x="18346" y="3437"/>
                    <a:pt x="18460" y="3399"/>
                    <a:pt x="18575" y="3356"/>
                  </a:cubicBezTo>
                  <a:cubicBezTo>
                    <a:pt x="18701" y="3306"/>
                    <a:pt x="18820" y="3246"/>
                    <a:pt x="18930" y="3176"/>
                  </a:cubicBezTo>
                  <a:close/>
                  <a:moveTo>
                    <a:pt x="6073" y="4877"/>
                  </a:moveTo>
                  <a:lnTo>
                    <a:pt x="6073" y="4877"/>
                  </a:lnTo>
                  <a:cubicBezTo>
                    <a:pt x="6072" y="4879"/>
                    <a:pt x="6071" y="4880"/>
                    <a:pt x="6070" y="4882"/>
                  </a:cubicBezTo>
                  <a:lnTo>
                    <a:pt x="6070" y="4882"/>
                  </a:lnTo>
                  <a:cubicBezTo>
                    <a:pt x="6071" y="4881"/>
                    <a:pt x="6073" y="4880"/>
                    <a:pt x="6073" y="4877"/>
                  </a:cubicBezTo>
                  <a:close/>
                  <a:moveTo>
                    <a:pt x="18482" y="4163"/>
                  </a:moveTo>
                  <a:lnTo>
                    <a:pt x="18482" y="4163"/>
                  </a:lnTo>
                  <a:cubicBezTo>
                    <a:pt x="18269" y="4267"/>
                    <a:pt x="18024" y="4333"/>
                    <a:pt x="17790" y="4333"/>
                  </a:cubicBezTo>
                  <a:lnTo>
                    <a:pt x="17707" y="4333"/>
                  </a:lnTo>
                  <a:cubicBezTo>
                    <a:pt x="17495" y="4910"/>
                    <a:pt x="17397" y="5635"/>
                    <a:pt x="17347" y="6318"/>
                  </a:cubicBezTo>
                  <a:cubicBezTo>
                    <a:pt x="18079" y="6149"/>
                    <a:pt x="18706" y="5690"/>
                    <a:pt x="18973" y="4927"/>
                  </a:cubicBezTo>
                  <a:lnTo>
                    <a:pt x="18973" y="4927"/>
                  </a:lnTo>
                  <a:cubicBezTo>
                    <a:pt x="18739" y="5053"/>
                    <a:pt x="18460" y="5086"/>
                    <a:pt x="18177" y="5086"/>
                  </a:cubicBezTo>
                  <a:cubicBezTo>
                    <a:pt x="17981" y="5086"/>
                    <a:pt x="17785" y="5074"/>
                    <a:pt x="17599" y="5063"/>
                  </a:cubicBezTo>
                  <a:cubicBezTo>
                    <a:pt x="17561" y="5058"/>
                    <a:pt x="17516" y="5031"/>
                    <a:pt x="17571" y="4998"/>
                  </a:cubicBezTo>
                  <a:cubicBezTo>
                    <a:pt x="17931" y="4774"/>
                    <a:pt x="18248" y="4512"/>
                    <a:pt x="18482" y="4163"/>
                  </a:cubicBezTo>
                  <a:close/>
                  <a:moveTo>
                    <a:pt x="17614" y="6373"/>
                  </a:moveTo>
                  <a:lnTo>
                    <a:pt x="17614" y="6373"/>
                  </a:lnTo>
                  <a:cubicBezTo>
                    <a:pt x="17528" y="6395"/>
                    <a:pt x="17435" y="6416"/>
                    <a:pt x="17342" y="6438"/>
                  </a:cubicBezTo>
                  <a:lnTo>
                    <a:pt x="17342" y="6443"/>
                  </a:lnTo>
                  <a:cubicBezTo>
                    <a:pt x="17435" y="6428"/>
                    <a:pt x="17528" y="6400"/>
                    <a:pt x="17614" y="6373"/>
                  </a:cubicBezTo>
                  <a:close/>
                  <a:moveTo>
                    <a:pt x="13354" y="7971"/>
                  </a:moveTo>
                  <a:cubicBezTo>
                    <a:pt x="13218" y="8004"/>
                    <a:pt x="13082" y="8025"/>
                    <a:pt x="12962" y="8042"/>
                  </a:cubicBezTo>
                  <a:cubicBezTo>
                    <a:pt x="12863" y="8052"/>
                    <a:pt x="12755" y="8064"/>
                    <a:pt x="12646" y="8069"/>
                  </a:cubicBezTo>
                  <a:cubicBezTo>
                    <a:pt x="12717" y="8112"/>
                    <a:pt x="12782" y="8162"/>
                    <a:pt x="12848" y="8211"/>
                  </a:cubicBezTo>
                  <a:cubicBezTo>
                    <a:pt x="13049" y="8281"/>
                    <a:pt x="13256" y="8326"/>
                    <a:pt x="13464" y="8347"/>
                  </a:cubicBezTo>
                  <a:cubicBezTo>
                    <a:pt x="13425" y="8221"/>
                    <a:pt x="13387" y="8097"/>
                    <a:pt x="13354" y="7971"/>
                  </a:cubicBezTo>
                  <a:close/>
                  <a:moveTo>
                    <a:pt x="13545" y="8571"/>
                  </a:moveTo>
                  <a:cubicBezTo>
                    <a:pt x="13530" y="8593"/>
                    <a:pt x="13513" y="8620"/>
                    <a:pt x="13490" y="8641"/>
                  </a:cubicBezTo>
                  <a:cubicBezTo>
                    <a:pt x="13530" y="8664"/>
                    <a:pt x="13568" y="8686"/>
                    <a:pt x="13606" y="8712"/>
                  </a:cubicBezTo>
                  <a:cubicBezTo>
                    <a:pt x="13583" y="8664"/>
                    <a:pt x="13562" y="8614"/>
                    <a:pt x="13545" y="8571"/>
                  </a:cubicBezTo>
                  <a:close/>
                  <a:moveTo>
                    <a:pt x="29747" y="8543"/>
                  </a:moveTo>
                  <a:cubicBezTo>
                    <a:pt x="29588" y="8653"/>
                    <a:pt x="29419" y="8712"/>
                    <a:pt x="29245" y="8740"/>
                  </a:cubicBezTo>
                  <a:cubicBezTo>
                    <a:pt x="29278" y="8740"/>
                    <a:pt x="29311" y="8745"/>
                    <a:pt x="29343" y="8745"/>
                  </a:cubicBezTo>
                  <a:cubicBezTo>
                    <a:pt x="29502" y="8712"/>
                    <a:pt x="29654" y="8653"/>
                    <a:pt x="29802" y="8565"/>
                  </a:cubicBezTo>
                  <a:cubicBezTo>
                    <a:pt x="29785" y="8555"/>
                    <a:pt x="29769" y="8548"/>
                    <a:pt x="29747" y="8543"/>
                  </a:cubicBezTo>
                  <a:close/>
                  <a:moveTo>
                    <a:pt x="17178" y="9138"/>
                  </a:moveTo>
                  <a:cubicBezTo>
                    <a:pt x="17216" y="9165"/>
                    <a:pt x="17277" y="9182"/>
                    <a:pt x="17359" y="9187"/>
                  </a:cubicBezTo>
                  <a:cubicBezTo>
                    <a:pt x="17299" y="9177"/>
                    <a:pt x="17239" y="9160"/>
                    <a:pt x="17178" y="9138"/>
                  </a:cubicBezTo>
                  <a:close/>
                  <a:moveTo>
                    <a:pt x="3737" y="9187"/>
                  </a:moveTo>
                  <a:lnTo>
                    <a:pt x="3737" y="9187"/>
                  </a:lnTo>
                  <a:cubicBezTo>
                    <a:pt x="3525" y="9248"/>
                    <a:pt x="3301" y="9286"/>
                    <a:pt x="3072" y="9301"/>
                  </a:cubicBezTo>
                  <a:cubicBezTo>
                    <a:pt x="3296" y="9296"/>
                    <a:pt x="3525" y="9258"/>
                    <a:pt x="3737" y="9187"/>
                  </a:cubicBezTo>
                  <a:close/>
                  <a:moveTo>
                    <a:pt x="29343" y="8745"/>
                  </a:moveTo>
                  <a:cubicBezTo>
                    <a:pt x="29223" y="8772"/>
                    <a:pt x="29103" y="8784"/>
                    <a:pt x="28978" y="8784"/>
                  </a:cubicBezTo>
                  <a:cubicBezTo>
                    <a:pt x="28863" y="8784"/>
                    <a:pt x="28749" y="8772"/>
                    <a:pt x="28629" y="8757"/>
                  </a:cubicBezTo>
                  <a:lnTo>
                    <a:pt x="28629" y="8757"/>
                  </a:lnTo>
                  <a:cubicBezTo>
                    <a:pt x="28913" y="8915"/>
                    <a:pt x="29261" y="9122"/>
                    <a:pt x="28951" y="9323"/>
                  </a:cubicBezTo>
                  <a:cubicBezTo>
                    <a:pt x="28896" y="9361"/>
                    <a:pt x="28825" y="9373"/>
                    <a:pt x="28754" y="9373"/>
                  </a:cubicBezTo>
                  <a:lnTo>
                    <a:pt x="28699" y="9373"/>
                  </a:lnTo>
                  <a:cubicBezTo>
                    <a:pt x="28825" y="9439"/>
                    <a:pt x="28966" y="9492"/>
                    <a:pt x="29125" y="9530"/>
                  </a:cubicBezTo>
                  <a:cubicBezTo>
                    <a:pt x="29130" y="9530"/>
                    <a:pt x="29130" y="9530"/>
                    <a:pt x="29135" y="9537"/>
                  </a:cubicBezTo>
                  <a:cubicBezTo>
                    <a:pt x="29147" y="9471"/>
                    <a:pt x="29157" y="9411"/>
                    <a:pt x="29175" y="9351"/>
                  </a:cubicBezTo>
                  <a:cubicBezTo>
                    <a:pt x="29245" y="9046"/>
                    <a:pt x="29343" y="8838"/>
                    <a:pt x="29528" y="8757"/>
                  </a:cubicBezTo>
                  <a:cubicBezTo>
                    <a:pt x="29474" y="8757"/>
                    <a:pt x="29414" y="8751"/>
                    <a:pt x="29343" y="8745"/>
                  </a:cubicBezTo>
                  <a:close/>
                  <a:moveTo>
                    <a:pt x="12946" y="1413"/>
                  </a:moveTo>
                  <a:cubicBezTo>
                    <a:pt x="12111" y="1413"/>
                    <a:pt x="11325" y="2101"/>
                    <a:pt x="10627" y="3012"/>
                  </a:cubicBezTo>
                  <a:cubicBezTo>
                    <a:pt x="11101" y="3623"/>
                    <a:pt x="12035" y="3890"/>
                    <a:pt x="12765" y="3940"/>
                  </a:cubicBezTo>
                  <a:cubicBezTo>
                    <a:pt x="12782" y="3940"/>
                    <a:pt x="12825" y="3945"/>
                    <a:pt x="12825" y="3966"/>
                  </a:cubicBezTo>
                  <a:cubicBezTo>
                    <a:pt x="12842" y="4392"/>
                    <a:pt x="12438" y="4529"/>
                    <a:pt x="12012" y="4529"/>
                  </a:cubicBezTo>
                  <a:cubicBezTo>
                    <a:pt x="11828" y="4529"/>
                    <a:pt x="11637" y="4507"/>
                    <a:pt x="11473" y="4469"/>
                  </a:cubicBezTo>
                  <a:lnTo>
                    <a:pt x="11473" y="4469"/>
                  </a:lnTo>
                  <a:cubicBezTo>
                    <a:pt x="11658" y="4671"/>
                    <a:pt x="11871" y="4857"/>
                    <a:pt x="12029" y="5086"/>
                  </a:cubicBezTo>
                  <a:cubicBezTo>
                    <a:pt x="12057" y="5118"/>
                    <a:pt x="11985" y="5139"/>
                    <a:pt x="11964" y="5145"/>
                  </a:cubicBezTo>
                  <a:cubicBezTo>
                    <a:pt x="11828" y="5184"/>
                    <a:pt x="11707" y="5200"/>
                    <a:pt x="11587" y="5200"/>
                  </a:cubicBezTo>
                  <a:cubicBezTo>
                    <a:pt x="11484" y="5200"/>
                    <a:pt x="11385" y="5189"/>
                    <a:pt x="11282" y="5167"/>
                  </a:cubicBezTo>
                  <a:lnTo>
                    <a:pt x="11282" y="5167"/>
                  </a:lnTo>
                  <a:cubicBezTo>
                    <a:pt x="11609" y="5958"/>
                    <a:pt x="12155" y="6340"/>
                    <a:pt x="12979" y="6340"/>
                  </a:cubicBezTo>
                  <a:cubicBezTo>
                    <a:pt x="13087" y="6340"/>
                    <a:pt x="13202" y="6335"/>
                    <a:pt x="13322" y="6318"/>
                  </a:cubicBezTo>
                  <a:lnTo>
                    <a:pt x="13349" y="6318"/>
                  </a:lnTo>
                  <a:cubicBezTo>
                    <a:pt x="13387" y="6318"/>
                    <a:pt x="13458" y="6323"/>
                    <a:pt x="13420" y="6367"/>
                  </a:cubicBezTo>
                  <a:cubicBezTo>
                    <a:pt x="13158" y="6662"/>
                    <a:pt x="12863" y="6912"/>
                    <a:pt x="12476" y="7017"/>
                  </a:cubicBezTo>
                  <a:cubicBezTo>
                    <a:pt x="12242" y="7076"/>
                    <a:pt x="13208" y="7377"/>
                    <a:pt x="13256" y="7382"/>
                  </a:cubicBezTo>
                  <a:cubicBezTo>
                    <a:pt x="13502" y="7415"/>
                    <a:pt x="13752" y="7415"/>
                    <a:pt x="13998" y="7447"/>
                  </a:cubicBezTo>
                  <a:cubicBezTo>
                    <a:pt x="14021" y="7447"/>
                    <a:pt x="14064" y="7453"/>
                    <a:pt x="14053" y="7485"/>
                  </a:cubicBezTo>
                  <a:cubicBezTo>
                    <a:pt x="13976" y="7704"/>
                    <a:pt x="13785" y="7828"/>
                    <a:pt x="13568" y="7911"/>
                  </a:cubicBezTo>
                  <a:cubicBezTo>
                    <a:pt x="13818" y="8178"/>
                    <a:pt x="14004" y="8478"/>
                    <a:pt x="14217" y="8772"/>
                  </a:cubicBezTo>
                  <a:cubicBezTo>
                    <a:pt x="14266" y="8112"/>
                    <a:pt x="14233" y="7425"/>
                    <a:pt x="14374" y="6793"/>
                  </a:cubicBezTo>
                  <a:cubicBezTo>
                    <a:pt x="14457" y="6433"/>
                    <a:pt x="14582" y="6219"/>
                    <a:pt x="14877" y="6219"/>
                  </a:cubicBezTo>
                  <a:cubicBezTo>
                    <a:pt x="14931" y="6219"/>
                    <a:pt x="14991" y="6231"/>
                    <a:pt x="15062" y="6247"/>
                  </a:cubicBezTo>
                  <a:cubicBezTo>
                    <a:pt x="15514" y="6350"/>
                    <a:pt x="15094" y="7692"/>
                    <a:pt x="15041" y="7982"/>
                  </a:cubicBezTo>
                  <a:cubicBezTo>
                    <a:pt x="14991" y="8238"/>
                    <a:pt x="14937" y="8490"/>
                    <a:pt x="14882" y="8745"/>
                  </a:cubicBezTo>
                  <a:cubicBezTo>
                    <a:pt x="14839" y="8936"/>
                    <a:pt x="14872" y="9001"/>
                    <a:pt x="14937" y="9001"/>
                  </a:cubicBezTo>
                  <a:cubicBezTo>
                    <a:pt x="15013" y="9001"/>
                    <a:pt x="15139" y="8908"/>
                    <a:pt x="15242" y="8805"/>
                  </a:cubicBezTo>
                  <a:cubicBezTo>
                    <a:pt x="15471" y="8576"/>
                    <a:pt x="15651" y="8319"/>
                    <a:pt x="15924" y="8140"/>
                  </a:cubicBezTo>
                  <a:cubicBezTo>
                    <a:pt x="15940" y="8129"/>
                    <a:pt x="16000" y="8112"/>
                    <a:pt x="16050" y="8112"/>
                  </a:cubicBezTo>
                  <a:cubicBezTo>
                    <a:pt x="16083" y="8112"/>
                    <a:pt x="16104" y="8118"/>
                    <a:pt x="16109" y="8145"/>
                  </a:cubicBezTo>
                  <a:cubicBezTo>
                    <a:pt x="16148" y="8429"/>
                    <a:pt x="16109" y="8609"/>
                    <a:pt x="16000" y="8870"/>
                  </a:cubicBezTo>
                  <a:cubicBezTo>
                    <a:pt x="15924" y="9039"/>
                    <a:pt x="15804" y="9198"/>
                    <a:pt x="15700" y="9346"/>
                  </a:cubicBezTo>
                  <a:cubicBezTo>
                    <a:pt x="15585" y="9509"/>
                    <a:pt x="15618" y="9570"/>
                    <a:pt x="15716" y="9570"/>
                  </a:cubicBezTo>
                  <a:cubicBezTo>
                    <a:pt x="15907" y="9570"/>
                    <a:pt x="16355" y="9351"/>
                    <a:pt x="16443" y="9313"/>
                  </a:cubicBezTo>
                  <a:cubicBezTo>
                    <a:pt x="16453" y="9301"/>
                    <a:pt x="16524" y="9286"/>
                    <a:pt x="16574" y="9286"/>
                  </a:cubicBezTo>
                  <a:cubicBezTo>
                    <a:pt x="16600" y="9286"/>
                    <a:pt x="16622" y="9291"/>
                    <a:pt x="16622" y="9313"/>
                  </a:cubicBezTo>
                  <a:cubicBezTo>
                    <a:pt x="16622" y="9553"/>
                    <a:pt x="16529" y="9727"/>
                    <a:pt x="16393" y="9880"/>
                  </a:cubicBezTo>
                  <a:cubicBezTo>
                    <a:pt x="16606" y="9842"/>
                    <a:pt x="16813" y="9787"/>
                    <a:pt x="17025" y="9706"/>
                  </a:cubicBezTo>
                  <a:cubicBezTo>
                    <a:pt x="17156" y="9656"/>
                    <a:pt x="17692" y="9248"/>
                    <a:pt x="17692" y="9248"/>
                  </a:cubicBezTo>
                  <a:lnTo>
                    <a:pt x="17692" y="9248"/>
                  </a:lnTo>
                  <a:cubicBezTo>
                    <a:pt x="17642" y="9258"/>
                    <a:pt x="17593" y="9258"/>
                    <a:pt x="17549" y="9258"/>
                  </a:cubicBezTo>
                  <a:cubicBezTo>
                    <a:pt x="17287" y="9258"/>
                    <a:pt x="17025" y="9155"/>
                    <a:pt x="16796" y="9046"/>
                  </a:cubicBezTo>
                  <a:cubicBezTo>
                    <a:pt x="16763" y="9029"/>
                    <a:pt x="16780" y="9001"/>
                    <a:pt x="16803" y="8991"/>
                  </a:cubicBezTo>
                  <a:cubicBezTo>
                    <a:pt x="16982" y="8893"/>
                    <a:pt x="17375" y="8490"/>
                    <a:pt x="17490" y="8490"/>
                  </a:cubicBezTo>
                  <a:cubicBezTo>
                    <a:pt x="17359" y="8483"/>
                    <a:pt x="17239" y="8472"/>
                    <a:pt x="17108" y="8462"/>
                  </a:cubicBezTo>
                  <a:cubicBezTo>
                    <a:pt x="16829" y="8435"/>
                    <a:pt x="16617" y="8331"/>
                    <a:pt x="16415" y="8145"/>
                  </a:cubicBezTo>
                  <a:cubicBezTo>
                    <a:pt x="16393" y="8123"/>
                    <a:pt x="16443" y="8102"/>
                    <a:pt x="16458" y="8090"/>
                  </a:cubicBezTo>
                  <a:cubicBezTo>
                    <a:pt x="16665" y="7999"/>
                    <a:pt x="16780" y="7959"/>
                    <a:pt x="17004" y="7954"/>
                  </a:cubicBezTo>
                  <a:lnTo>
                    <a:pt x="16987" y="7954"/>
                  </a:lnTo>
                  <a:cubicBezTo>
                    <a:pt x="16879" y="7954"/>
                    <a:pt x="16725" y="7927"/>
                    <a:pt x="16627" y="7889"/>
                  </a:cubicBezTo>
                  <a:cubicBezTo>
                    <a:pt x="16159" y="7720"/>
                    <a:pt x="15869" y="7415"/>
                    <a:pt x="15875" y="6901"/>
                  </a:cubicBezTo>
                  <a:cubicBezTo>
                    <a:pt x="15875" y="6853"/>
                    <a:pt x="15962" y="6841"/>
                    <a:pt x="16011" y="6841"/>
                  </a:cubicBezTo>
                  <a:lnTo>
                    <a:pt x="16022" y="6841"/>
                  </a:lnTo>
                  <a:cubicBezTo>
                    <a:pt x="16121" y="6846"/>
                    <a:pt x="16770" y="6951"/>
                    <a:pt x="16808" y="6951"/>
                  </a:cubicBezTo>
                  <a:cubicBezTo>
                    <a:pt x="16818" y="6951"/>
                    <a:pt x="16770" y="6939"/>
                    <a:pt x="16633" y="6912"/>
                  </a:cubicBezTo>
                  <a:cubicBezTo>
                    <a:pt x="16284" y="6853"/>
                    <a:pt x="15984" y="6624"/>
                    <a:pt x="15755" y="6373"/>
                  </a:cubicBezTo>
                  <a:cubicBezTo>
                    <a:pt x="15711" y="6329"/>
                    <a:pt x="15859" y="6307"/>
                    <a:pt x="15912" y="6307"/>
                  </a:cubicBezTo>
                  <a:lnTo>
                    <a:pt x="15924" y="6307"/>
                  </a:lnTo>
                  <a:cubicBezTo>
                    <a:pt x="16169" y="6367"/>
                    <a:pt x="16426" y="6395"/>
                    <a:pt x="16672" y="6395"/>
                  </a:cubicBezTo>
                  <a:cubicBezTo>
                    <a:pt x="16748" y="6395"/>
                    <a:pt x="16824" y="6395"/>
                    <a:pt x="16894" y="6388"/>
                  </a:cubicBezTo>
                  <a:cubicBezTo>
                    <a:pt x="16219" y="4648"/>
                    <a:pt x="14915" y="2259"/>
                    <a:pt x="13676" y="1594"/>
                  </a:cubicBezTo>
                  <a:cubicBezTo>
                    <a:pt x="13425" y="1474"/>
                    <a:pt x="13185" y="1413"/>
                    <a:pt x="12946" y="1413"/>
                  </a:cubicBezTo>
                  <a:close/>
                  <a:moveTo>
                    <a:pt x="29120" y="9623"/>
                  </a:moveTo>
                  <a:lnTo>
                    <a:pt x="29120" y="9623"/>
                  </a:lnTo>
                  <a:cubicBezTo>
                    <a:pt x="28994" y="9799"/>
                    <a:pt x="28792" y="9858"/>
                    <a:pt x="28574" y="9858"/>
                  </a:cubicBezTo>
                  <a:cubicBezTo>
                    <a:pt x="28382" y="9858"/>
                    <a:pt x="28170" y="9809"/>
                    <a:pt x="27979" y="9738"/>
                  </a:cubicBezTo>
                  <a:lnTo>
                    <a:pt x="27979" y="9738"/>
                  </a:lnTo>
                  <a:cubicBezTo>
                    <a:pt x="28039" y="9814"/>
                    <a:pt x="28094" y="9890"/>
                    <a:pt x="28148" y="9973"/>
                  </a:cubicBezTo>
                  <a:cubicBezTo>
                    <a:pt x="28170" y="10000"/>
                    <a:pt x="28132" y="10021"/>
                    <a:pt x="28110" y="10033"/>
                  </a:cubicBezTo>
                  <a:cubicBezTo>
                    <a:pt x="27952" y="10087"/>
                    <a:pt x="27810" y="10114"/>
                    <a:pt x="27679" y="10114"/>
                  </a:cubicBezTo>
                  <a:cubicBezTo>
                    <a:pt x="27609" y="10114"/>
                    <a:pt x="27538" y="10104"/>
                    <a:pt x="27466" y="10087"/>
                  </a:cubicBezTo>
                  <a:lnTo>
                    <a:pt x="27466" y="10087"/>
                  </a:lnTo>
                  <a:cubicBezTo>
                    <a:pt x="27800" y="10426"/>
                    <a:pt x="28241" y="10529"/>
                    <a:pt x="28699" y="10529"/>
                  </a:cubicBezTo>
                  <a:cubicBezTo>
                    <a:pt x="28814" y="10529"/>
                    <a:pt x="28928" y="10524"/>
                    <a:pt x="29044" y="10512"/>
                  </a:cubicBezTo>
                  <a:cubicBezTo>
                    <a:pt x="29054" y="10212"/>
                    <a:pt x="29076" y="9913"/>
                    <a:pt x="29120" y="9623"/>
                  </a:cubicBezTo>
                  <a:close/>
                  <a:moveTo>
                    <a:pt x="16169" y="10534"/>
                  </a:moveTo>
                  <a:lnTo>
                    <a:pt x="16169" y="10534"/>
                  </a:lnTo>
                  <a:cubicBezTo>
                    <a:pt x="16186" y="10542"/>
                    <a:pt x="16202" y="10548"/>
                    <a:pt x="16218" y="10554"/>
                  </a:cubicBezTo>
                  <a:lnTo>
                    <a:pt x="16218" y="10554"/>
                  </a:lnTo>
                  <a:cubicBezTo>
                    <a:pt x="16201" y="10548"/>
                    <a:pt x="16185" y="10541"/>
                    <a:pt x="16169" y="10534"/>
                  </a:cubicBezTo>
                  <a:close/>
                  <a:moveTo>
                    <a:pt x="16218" y="10554"/>
                  </a:moveTo>
                  <a:cubicBezTo>
                    <a:pt x="16307" y="10588"/>
                    <a:pt x="16399" y="10616"/>
                    <a:pt x="16491" y="10643"/>
                  </a:cubicBezTo>
                  <a:cubicBezTo>
                    <a:pt x="16448" y="10622"/>
                    <a:pt x="16382" y="10600"/>
                    <a:pt x="16279" y="10572"/>
                  </a:cubicBezTo>
                  <a:cubicBezTo>
                    <a:pt x="16257" y="10567"/>
                    <a:pt x="16238" y="10561"/>
                    <a:pt x="16218" y="10554"/>
                  </a:cubicBezTo>
                  <a:close/>
                  <a:moveTo>
                    <a:pt x="26660" y="1375"/>
                  </a:moveTo>
                  <a:cubicBezTo>
                    <a:pt x="26550" y="1627"/>
                    <a:pt x="26229" y="1714"/>
                    <a:pt x="25885" y="1714"/>
                  </a:cubicBezTo>
                  <a:cubicBezTo>
                    <a:pt x="25699" y="1714"/>
                    <a:pt x="25514" y="1692"/>
                    <a:pt x="25350" y="1654"/>
                  </a:cubicBezTo>
                  <a:lnTo>
                    <a:pt x="25350" y="1654"/>
                  </a:lnTo>
                  <a:cubicBezTo>
                    <a:pt x="25535" y="1856"/>
                    <a:pt x="25748" y="2042"/>
                    <a:pt x="25907" y="2271"/>
                  </a:cubicBezTo>
                  <a:cubicBezTo>
                    <a:pt x="25928" y="2304"/>
                    <a:pt x="25862" y="2325"/>
                    <a:pt x="25841" y="2330"/>
                  </a:cubicBezTo>
                  <a:cubicBezTo>
                    <a:pt x="25705" y="2369"/>
                    <a:pt x="25579" y="2385"/>
                    <a:pt x="25459" y="2385"/>
                  </a:cubicBezTo>
                  <a:cubicBezTo>
                    <a:pt x="25361" y="2385"/>
                    <a:pt x="25257" y="2374"/>
                    <a:pt x="25154" y="2347"/>
                  </a:cubicBezTo>
                  <a:lnTo>
                    <a:pt x="25154" y="2347"/>
                  </a:lnTo>
                  <a:cubicBezTo>
                    <a:pt x="25481" y="3138"/>
                    <a:pt x="26032" y="3525"/>
                    <a:pt x="26851" y="3525"/>
                  </a:cubicBezTo>
                  <a:cubicBezTo>
                    <a:pt x="26959" y="3525"/>
                    <a:pt x="27073" y="3515"/>
                    <a:pt x="27194" y="3503"/>
                  </a:cubicBezTo>
                  <a:lnTo>
                    <a:pt x="27221" y="3503"/>
                  </a:lnTo>
                  <a:cubicBezTo>
                    <a:pt x="27264" y="3503"/>
                    <a:pt x="27330" y="3508"/>
                    <a:pt x="27292" y="3553"/>
                  </a:cubicBezTo>
                  <a:cubicBezTo>
                    <a:pt x="27035" y="3847"/>
                    <a:pt x="26741" y="4092"/>
                    <a:pt x="26348" y="4195"/>
                  </a:cubicBezTo>
                  <a:cubicBezTo>
                    <a:pt x="26114" y="4261"/>
                    <a:pt x="27080" y="4562"/>
                    <a:pt x="27128" y="4567"/>
                  </a:cubicBezTo>
                  <a:cubicBezTo>
                    <a:pt x="27380" y="4595"/>
                    <a:pt x="27624" y="4595"/>
                    <a:pt x="27871" y="4633"/>
                  </a:cubicBezTo>
                  <a:cubicBezTo>
                    <a:pt x="27892" y="4633"/>
                    <a:pt x="27941" y="4638"/>
                    <a:pt x="27931" y="4671"/>
                  </a:cubicBezTo>
                  <a:cubicBezTo>
                    <a:pt x="27778" y="5086"/>
                    <a:pt x="27221" y="5172"/>
                    <a:pt x="26839" y="5227"/>
                  </a:cubicBezTo>
                  <a:cubicBezTo>
                    <a:pt x="26730" y="5237"/>
                    <a:pt x="26610" y="5249"/>
                    <a:pt x="26491" y="5249"/>
                  </a:cubicBezTo>
                  <a:lnTo>
                    <a:pt x="26413" y="5249"/>
                  </a:lnTo>
                  <a:cubicBezTo>
                    <a:pt x="26720" y="5429"/>
                    <a:pt x="27085" y="5516"/>
                    <a:pt x="27433" y="5537"/>
                  </a:cubicBezTo>
                  <a:cubicBezTo>
                    <a:pt x="27456" y="5537"/>
                    <a:pt x="27494" y="5544"/>
                    <a:pt x="27488" y="5577"/>
                  </a:cubicBezTo>
                  <a:cubicBezTo>
                    <a:pt x="27428" y="5882"/>
                    <a:pt x="27145" y="6018"/>
                    <a:pt x="26866" y="6105"/>
                  </a:cubicBezTo>
                  <a:cubicBezTo>
                    <a:pt x="26425" y="6236"/>
                    <a:pt x="27113" y="6579"/>
                    <a:pt x="27264" y="6678"/>
                  </a:cubicBezTo>
                  <a:cubicBezTo>
                    <a:pt x="27647" y="6918"/>
                    <a:pt x="28083" y="7022"/>
                    <a:pt x="28525" y="7022"/>
                  </a:cubicBezTo>
                  <a:cubicBezTo>
                    <a:pt x="28775" y="7022"/>
                    <a:pt x="29027" y="6989"/>
                    <a:pt x="29266" y="6929"/>
                  </a:cubicBezTo>
                  <a:cubicBezTo>
                    <a:pt x="29273" y="6929"/>
                    <a:pt x="29305" y="6924"/>
                    <a:pt x="29338" y="6924"/>
                  </a:cubicBezTo>
                  <a:cubicBezTo>
                    <a:pt x="29381" y="6924"/>
                    <a:pt x="29419" y="6929"/>
                    <a:pt x="29404" y="6962"/>
                  </a:cubicBezTo>
                  <a:cubicBezTo>
                    <a:pt x="29168" y="7420"/>
                    <a:pt x="28684" y="7540"/>
                    <a:pt x="28203" y="7551"/>
                  </a:cubicBezTo>
                  <a:cubicBezTo>
                    <a:pt x="28525" y="7987"/>
                    <a:pt x="29311" y="8429"/>
                    <a:pt x="29840" y="8429"/>
                  </a:cubicBezTo>
                  <a:cubicBezTo>
                    <a:pt x="29845" y="8429"/>
                    <a:pt x="29855" y="8429"/>
                    <a:pt x="29862" y="8424"/>
                  </a:cubicBezTo>
                  <a:lnTo>
                    <a:pt x="29867" y="8424"/>
                  </a:lnTo>
                  <a:cubicBezTo>
                    <a:pt x="29910" y="8424"/>
                    <a:pt x="29976" y="8445"/>
                    <a:pt x="29916" y="8490"/>
                  </a:cubicBezTo>
                  <a:cubicBezTo>
                    <a:pt x="29878" y="8516"/>
                    <a:pt x="29840" y="8543"/>
                    <a:pt x="29802" y="8565"/>
                  </a:cubicBezTo>
                  <a:cubicBezTo>
                    <a:pt x="29927" y="8620"/>
                    <a:pt x="30003" y="8702"/>
                    <a:pt x="29878" y="8740"/>
                  </a:cubicBezTo>
                  <a:cubicBezTo>
                    <a:pt x="29895" y="8740"/>
                    <a:pt x="29910" y="8745"/>
                    <a:pt x="29927" y="8751"/>
                  </a:cubicBezTo>
                  <a:cubicBezTo>
                    <a:pt x="30325" y="8838"/>
                    <a:pt x="30101" y="9820"/>
                    <a:pt x="29970" y="10355"/>
                  </a:cubicBezTo>
                  <a:cubicBezTo>
                    <a:pt x="29986" y="10349"/>
                    <a:pt x="30008" y="10343"/>
                    <a:pt x="30025" y="10343"/>
                  </a:cubicBezTo>
                  <a:cubicBezTo>
                    <a:pt x="30041" y="10338"/>
                    <a:pt x="30074" y="10333"/>
                    <a:pt x="30101" y="10333"/>
                  </a:cubicBezTo>
                  <a:cubicBezTo>
                    <a:pt x="30134" y="10333"/>
                    <a:pt x="30162" y="10338"/>
                    <a:pt x="30167" y="10360"/>
                  </a:cubicBezTo>
                  <a:cubicBezTo>
                    <a:pt x="30215" y="10567"/>
                    <a:pt x="30200" y="10720"/>
                    <a:pt x="30112" y="10851"/>
                  </a:cubicBezTo>
                  <a:cubicBezTo>
                    <a:pt x="30303" y="10796"/>
                    <a:pt x="30484" y="10715"/>
                    <a:pt x="30653" y="10610"/>
                  </a:cubicBezTo>
                  <a:cubicBezTo>
                    <a:pt x="30804" y="10512"/>
                    <a:pt x="31492" y="10164"/>
                    <a:pt x="31051" y="10033"/>
                  </a:cubicBezTo>
                  <a:cubicBezTo>
                    <a:pt x="30772" y="9951"/>
                    <a:pt x="30489" y="9809"/>
                    <a:pt x="30429" y="9509"/>
                  </a:cubicBezTo>
                  <a:cubicBezTo>
                    <a:pt x="30423" y="9477"/>
                    <a:pt x="30461" y="9471"/>
                    <a:pt x="30489" y="9465"/>
                  </a:cubicBezTo>
                  <a:cubicBezTo>
                    <a:pt x="30832" y="9444"/>
                    <a:pt x="31197" y="9356"/>
                    <a:pt x="31504" y="9182"/>
                  </a:cubicBezTo>
                  <a:lnTo>
                    <a:pt x="31426" y="9182"/>
                  </a:lnTo>
                  <a:cubicBezTo>
                    <a:pt x="31307" y="9182"/>
                    <a:pt x="31187" y="9170"/>
                    <a:pt x="31083" y="9155"/>
                  </a:cubicBezTo>
                  <a:cubicBezTo>
                    <a:pt x="30701" y="9100"/>
                    <a:pt x="30139" y="9013"/>
                    <a:pt x="29993" y="8598"/>
                  </a:cubicBezTo>
                  <a:cubicBezTo>
                    <a:pt x="29976" y="8565"/>
                    <a:pt x="30025" y="8565"/>
                    <a:pt x="30046" y="8560"/>
                  </a:cubicBezTo>
                  <a:cubicBezTo>
                    <a:pt x="30293" y="8527"/>
                    <a:pt x="30537" y="8527"/>
                    <a:pt x="30789" y="8500"/>
                  </a:cubicBezTo>
                  <a:cubicBezTo>
                    <a:pt x="30816" y="8495"/>
                    <a:pt x="31197" y="8380"/>
                    <a:pt x="31426" y="8276"/>
                  </a:cubicBezTo>
                  <a:cubicBezTo>
                    <a:pt x="31367" y="8183"/>
                    <a:pt x="31302" y="8090"/>
                    <a:pt x="31242" y="7999"/>
                  </a:cubicBezTo>
                  <a:cubicBezTo>
                    <a:pt x="31007" y="7873"/>
                    <a:pt x="30804" y="7687"/>
                    <a:pt x="30625" y="7480"/>
                  </a:cubicBezTo>
                  <a:cubicBezTo>
                    <a:pt x="30587" y="7442"/>
                    <a:pt x="30653" y="7430"/>
                    <a:pt x="30696" y="7430"/>
                  </a:cubicBezTo>
                  <a:lnTo>
                    <a:pt x="30723" y="7430"/>
                  </a:lnTo>
                  <a:cubicBezTo>
                    <a:pt x="30772" y="7442"/>
                    <a:pt x="30827" y="7442"/>
                    <a:pt x="30876" y="7447"/>
                  </a:cubicBezTo>
                  <a:cubicBezTo>
                    <a:pt x="29719" y="5713"/>
                    <a:pt x="28623" y="4114"/>
                    <a:pt x="27886" y="3089"/>
                  </a:cubicBezTo>
                  <a:cubicBezTo>
                    <a:pt x="27505" y="2586"/>
                    <a:pt x="27090" y="1944"/>
                    <a:pt x="26660" y="1375"/>
                  </a:cubicBezTo>
                  <a:close/>
                  <a:moveTo>
                    <a:pt x="5053" y="3918"/>
                  </a:moveTo>
                  <a:cubicBezTo>
                    <a:pt x="4125" y="4812"/>
                    <a:pt x="3296" y="5980"/>
                    <a:pt x="2886" y="6509"/>
                  </a:cubicBezTo>
                  <a:cubicBezTo>
                    <a:pt x="1796" y="7966"/>
                    <a:pt x="912" y="9585"/>
                    <a:pt x="1" y="11167"/>
                  </a:cubicBezTo>
                  <a:cubicBezTo>
                    <a:pt x="1163" y="11232"/>
                    <a:pt x="2319" y="11298"/>
                    <a:pt x="3470" y="11375"/>
                  </a:cubicBezTo>
                  <a:cubicBezTo>
                    <a:pt x="3530" y="11330"/>
                    <a:pt x="3580" y="11304"/>
                    <a:pt x="3613" y="11304"/>
                  </a:cubicBezTo>
                  <a:cubicBezTo>
                    <a:pt x="3487" y="11304"/>
                    <a:pt x="3361" y="11292"/>
                    <a:pt x="3236" y="11277"/>
                  </a:cubicBezTo>
                  <a:cubicBezTo>
                    <a:pt x="2952" y="11249"/>
                    <a:pt x="2745" y="11146"/>
                    <a:pt x="2543" y="10965"/>
                  </a:cubicBezTo>
                  <a:cubicBezTo>
                    <a:pt x="2516" y="10938"/>
                    <a:pt x="2571" y="10917"/>
                    <a:pt x="2581" y="10912"/>
                  </a:cubicBezTo>
                  <a:cubicBezTo>
                    <a:pt x="2788" y="10813"/>
                    <a:pt x="2903" y="10774"/>
                    <a:pt x="3127" y="10769"/>
                  </a:cubicBezTo>
                  <a:lnTo>
                    <a:pt x="3110" y="10769"/>
                  </a:lnTo>
                  <a:cubicBezTo>
                    <a:pt x="3001" y="10769"/>
                    <a:pt x="2848" y="10741"/>
                    <a:pt x="2750" y="10709"/>
                  </a:cubicBezTo>
                  <a:cubicBezTo>
                    <a:pt x="2286" y="10534"/>
                    <a:pt x="1997" y="10235"/>
                    <a:pt x="1997" y="9716"/>
                  </a:cubicBezTo>
                  <a:cubicBezTo>
                    <a:pt x="1997" y="9668"/>
                    <a:pt x="2090" y="9656"/>
                    <a:pt x="2140" y="9656"/>
                  </a:cubicBezTo>
                  <a:lnTo>
                    <a:pt x="2150" y="9656"/>
                  </a:lnTo>
                  <a:cubicBezTo>
                    <a:pt x="2243" y="9661"/>
                    <a:pt x="2898" y="9766"/>
                    <a:pt x="2936" y="9766"/>
                  </a:cubicBezTo>
                  <a:cubicBezTo>
                    <a:pt x="2946" y="9766"/>
                    <a:pt x="2898" y="9754"/>
                    <a:pt x="2755" y="9727"/>
                  </a:cubicBezTo>
                  <a:cubicBezTo>
                    <a:pt x="2412" y="9668"/>
                    <a:pt x="2112" y="9439"/>
                    <a:pt x="1883" y="9187"/>
                  </a:cubicBezTo>
                  <a:cubicBezTo>
                    <a:pt x="1839" y="9144"/>
                    <a:pt x="1987" y="9122"/>
                    <a:pt x="2035" y="9122"/>
                  </a:cubicBezTo>
                  <a:lnTo>
                    <a:pt x="2047" y="9122"/>
                  </a:lnTo>
                  <a:cubicBezTo>
                    <a:pt x="2297" y="9182"/>
                    <a:pt x="2548" y="9210"/>
                    <a:pt x="2800" y="9210"/>
                  </a:cubicBezTo>
                  <a:cubicBezTo>
                    <a:pt x="3797" y="9210"/>
                    <a:pt x="4752" y="8729"/>
                    <a:pt x="5096" y="7742"/>
                  </a:cubicBezTo>
                  <a:lnTo>
                    <a:pt x="5096" y="7742"/>
                  </a:lnTo>
                  <a:cubicBezTo>
                    <a:pt x="4862" y="7873"/>
                    <a:pt x="4583" y="7906"/>
                    <a:pt x="4305" y="7906"/>
                  </a:cubicBezTo>
                  <a:cubicBezTo>
                    <a:pt x="4109" y="7906"/>
                    <a:pt x="3912" y="7889"/>
                    <a:pt x="3727" y="7878"/>
                  </a:cubicBezTo>
                  <a:cubicBezTo>
                    <a:pt x="3683" y="7873"/>
                    <a:pt x="3645" y="7845"/>
                    <a:pt x="3694" y="7813"/>
                  </a:cubicBezTo>
                  <a:cubicBezTo>
                    <a:pt x="4059" y="7589"/>
                    <a:pt x="4376" y="7327"/>
                    <a:pt x="4605" y="6977"/>
                  </a:cubicBezTo>
                  <a:lnTo>
                    <a:pt x="4605" y="6977"/>
                  </a:lnTo>
                  <a:cubicBezTo>
                    <a:pt x="4392" y="7082"/>
                    <a:pt x="4147" y="7148"/>
                    <a:pt x="3912" y="7148"/>
                  </a:cubicBezTo>
                  <a:cubicBezTo>
                    <a:pt x="3580" y="7148"/>
                    <a:pt x="3258" y="7022"/>
                    <a:pt x="3067" y="6710"/>
                  </a:cubicBezTo>
                  <a:cubicBezTo>
                    <a:pt x="3050" y="6683"/>
                    <a:pt x="3089" y="6662"/>
                    <a:pt x="3110" y="6657"/>
                  </a:cubicBezTo>
                  <a:cubicBezTo>
                    <a:pt x="3634" y="6466"/>
                    <a:pt x="4180" y="6373"/>
                    <a:pt x="4698" y="6171"/>
                  </a:cubicBezTo>
                  <a:cubicBezTo>
                    <a:pt x="5194" y="5985"/>
                    <a:pt x="5537" y="5625"/>
                    <a:pt x="5849" y="5222"/>
                  </a:cubicBezTo>
                  <a:cubicBezTo>
                    <a:pt x="5929" y="5113"/>
                    <a:pt x="6005" y="5001"/>
                    <a:pt x="6070" y="4882"/>
                  </a:cubicBezTo>
                  <a:lnTo>
                    <a:pt x="6070" y="4882"/>
                  </a:lnTo>
                  <a:cubicBezTo>
                    <a:pt x="6069" y="4883"/>
                    <a:pt x="6067" y="4883"/>
                    <a:pt x="6067" y="4883"/>
                  </a:cubicBezTo>
                  <a:cubicBezTo>
                    <a:pt x="5974" y="4943"/>
                    <a:pt x="5876" y="4970"/>
                    <a:pt x="5766" y="4970"/>
                  </a:cubicBezTo>
                  <a:lnTo>
                    <a:pt x="5696" y="4970"/>
                  </a:lnTo>
                  <a:cubicBezTo>
                    <a:pt x="5658" y="4970"/>
                    <a:pt x="5603" y="4965"/>
                    <a:pt x="5620" y="4932"/>
                  </a:cubicBezTo>
                  <a:cubicBezTo>
                    <a:pt x="5625" y="4927"/>
                    <a:pt x="5947" y="4326"/>
                    <a:pt x="5751" y="4326"/>
                  </a:cubicBezTo>
                  <a:cubicBezTo>
                    <a:pt x="5734" y="4326"/>
                    <a:pt x="5723" y="4326"/>
                    <a:pt x="5707" y="4333"/>
                  </a:cubicBezTo>
                  <a:cubicBezTo>
                    <a:pt x="5521" y="4387"/>
                    <a:pt x="5494" y="4392"/>
                    <a:pt x="5303" y="4424"/>
                  </a:cubicBezTo>
                  <a:cubicBezTo>
                    <a:pt x="5298" y="4431"/>
                    <a:pt x="5282" y="4431"/>
                    <a:pt x="5265" y="4431"/>
                  </a:cubicBezTo>
                  <a:cubicBezTo>
                    <a:pt x="5232" y="4431"/>
                    <a:pt x="5184" y="4424"/>
                    <a:pt x="5194" y="4392"/>
                  </a:cubicBezTo>
                  <a:cubicBezTo>
                    <a:pt x="5325" y="4021"/>
                    <a:pt x="5549" y="3966"/>
                    <a:pt x="5053" y="3918"/>
                  </a:cubicBezTo>
                  <a:close/>
                  <a:moveTo>
                    <a:pt x="16322" y="11685"/>
                  </a:moveTo>
                  <a:cubicBezTo>
                    <a:pt x="16290" y="11685"/>
                    <a:pt x="16257" y="11685"/>
                    <a:pt x="16219" y="11690"/>
                  </a:cubicBezTo>
                  <a:cubicBezTo>
                    <a:pt x="16202" y="11690"/>
                    <a:pt x="16181" y="11697"/>
                    <a:pt x="16159" y="11697"/>
                  </a:cubicBezTo>
                  <a:cubicBezTo>
                    <a:pt x="16164" y="11708"/>
                    <a:pt x="16169" y="11713"/>
                    <a:pt x="16174" y="11718"/>
                  </a:cubicBezTo>
                  <a:cubicBezTo>
                    <a:pt x="16197" y="11745"/>
                    <a:pt x="16219" y="11778"/>
                    <a:pt x="16240" y="11806"/>
                  </a:cubicBezTo>
                  <a:lnTo>
                    <a:pt x="16300" y="11806"/>
                  </a:lnTo>
                  <a:cubicBezTo>
                    <a:pt x="16410" y="11708"/>
                    <a:pt x="16388" y="11685"/>
                    <a:pt x="16322" y="11685"/>
                  </a:cubicBezTo>
                  <a:close/>
                </a:path>
              </a:pathLst>
            </a:custGeom>
            <a:solidFill>
              <a:srgbClr val="43743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3" name="Google Shape;993;p102"/>
            <p:cNvSpPr/>
            <p:nvPr/>
          </p:nvSpPr>
          <p:spPr>
            <a:xfrm>
              <a:off x="6232475" y="3220050"/>
              <a:ext cx="1525" cy="725"/>
            </a:xfrm>
            <a:custGeom>
              <a:avLst/>
              <a:gdLst/>
              <a:ahLst/>
              <a:cxnLst/>
              <a:rect l="l" t="t" r="r" b="b"/>
              <a:pathLst>
                <a:path w="61" h="29" extrusionOk="0">
                  <a:moveTo>
                    <a:pt x="1" y="1"/>
                  </a:moveTo>
                  <a:cubicBezTo>
                    <a:pt x="13" y="11"/>
                    <a:pt x="18" y="23"/>
                    <a:pt x="28" y="28"/>
                  </a:cubicBezTo>
                  <a:cubicBezTo>
                    <a:pt x="40" y="16"/>
                    <a:pt x="51" y="11"/>
                    <a:pt x="61" y="1"/>
                  </a:cubicBezTo>
                  <a:close/>
                </a:path>
              </a:pathLst>
            </a:custGeom>
            <a:solidFill>
              <a:srgbClr val="191A1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4" name="Google Shape;994;p102"/>
            <p:cNvSpPr/>
            <p:nvPr/>
          </p:nvSpPr>
          <p:spPr>
            <a:xfrm>
              <a:off x="5976100" y="2434225"/>
              <a:ext cx="546225" cy="422900"/>
            </a:xfrm>
            <a:custGeom>
              <a:avLst/>
              <a:gdLst/>
              <a:ahLst/>
              <a:cxnLst/>
              <a:rect l="l" t="t" r="r" b="b"/>
              <a:pathLst>
                <a:path w="21849" h="16916" extrusionOk="0">
                  <a:moveTo>
                    <a:pt x="10635" y="0"/>
                  </a:moveTo>
                  <a:cubicBezTo>
                    <a:pt x="6815" y="0"/>
                    <a:pt x="2502" y="10990"/>
                    <a:pt x="907" y="13586"/>
                  </a:cubicBezTo>
                  <a:cubicBezTo>
                    <a:pt x="666" y="13972"/>
                    <a:pt x="1" y="15134"/>
                    <a:pt x="214" y="15615"/>
                  </a:cubicBezTo>
                  <a:cubicBezTo>
                    <a:pt x="316" y="15820"/>
                    <a:pt x="440" y="15898"/>
                    <a:pt x="578" y="15898"/>
                  </a:cubicBezTo>
                  <a:cubicBezTo>
                    <a:pt x="869" y="15898"/>
                    <a:pt x="1221" y="15548"/>
                    <a:pt x="1550" y="15293"/>
                  </a:cubicBezTo>
                  <a:cubicBezTo>
                    <a:pt x="2936" y="14175"/>
                    <a:pt x="4218" y="12571"/>
                    <a:pt x="5341" y="11179"/>
                  </a:cubicBezTo>
                  <a:lnTo>
                    <a:pt x="5341" y="11179"/>
                  </a:lnTo>
                  <a:cubicBezTo>
                    <a:pt x="5341" y="11180"/>
                    <a:pt x="5129" y="15772"/>
                    <a:pt x="5232" y="16307"/>
                  </a:cubicBezTo>
                  <a:cubicBezTo>
                    <a:pt x="5329" y="16750"/>
                    <a:pt x="5530" y="16915"/>
                    <a:pt x="5780" y="16915"/>
                  </a:cubicBezTo>
                  <a:cubicBezTo>
                    <a:pt x="6222" y="16915"/>
                    <a:pt x="6819" y="16397"/>
                    <a:pt x="7262" y="15985"/>
                  </a:cubicBezTo>
                  <a:cubicBezTo>
                    <a:pt x="8762" y="14600"/>
                    <a:pt x="9880" y="12358"/>
                    <a:pt x="10681" y="10487"/>
                  </a:cubicBezTo>
                  <a:cubicBezTo>
                    <a:pt x="10681" y="11768"/>
                    <a:pt x="11325" y="16629"/>
                    <a:pt x="13033" y="16738"/>
                  </a:cubicBezTo>
                  <a:cubicBezTo>
                    <a:pt x="13053" y="16739"/>
                    <a:pt x="13074" y="16740"/>
                    <a:pt x="13094" y="16740"/>
                  </a:cubicBezTo>
                  <a:cubicBezTo>
                    <a:pt x="15108" y="16740"/>
                    <a:pt x="14693" y="11702"/>
                    <a:pt x="14850" y="10590"/>
                  </a:cubicBezTo>
                  <a:lnTo>
                    <a:pt x="14850" y="10590"/>
                  </a:lnTo>
                  <a:cubicBezTo>
                    <a:pt x="15439" y="11713"/>
                    <a:pt x="16343" y="12892"/>
                    <a:pt x="17201" y="13906"/>
                  </a:cubicBezTo>
                  <a:cubicBezTo>
                    <a:pt x="17729" y="14480"/>
                    <a:pt x="19176" y="15678"/>
                    <a:pt x="20293" y="15678"/>
                  </a:cubicBezTo>
                  <a:cubicBezTo>
                    <a:pt x="20526" y="15678"/>
                    <a:pt x="20744" y="15625"/>
                    <a:pt x="20937" y="15505"/>
                  </a:cubicBezTo>
                  <a:cubicBezTo>
                    <a:pt x="21849" y="14971"/>
                    <a:pt x="14386" y="3341"/>
                    <a:pt x="12553" y="1083"/>
                  </a:cubicBezTo>
                  <a:cubicBezTo>
                    <a:pt x="11940" y="328"/>
                    <a:pt x="11295" y="0"/>
                    <a:pt x="1063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5" name="Google Shape;995;p102"/>
            <p:cNvSpPr/>
            <p:nvPr/>
          </p:nvSpPr>
          <p:spPr>
            <a:xfrm>
              <a:off x="5975150" y="2432575"/>
              <a:ext cx="531075" cy="426200"/>
            </a:xfrm>
            <a:custGeom>
              <a:avLst/>
              <a:gdLst/>
              <a:ahLst/>
              <a:cxnLst/>
              <a:rect l="l" t="t" r="r" b="b"/>
              <a:pathLst>
                <a:path w="21243" h="17048" extrusionOk="0">
                  <a:moveTo>
                    <a:pt x="10658" y="136"/>
                  </a:moveTo>
                  <a:cubicBezTo>
                    <a:pt x="10876" y="136"/>
                    <a:pt x="11098" y="177"/>
                    <a:pt x="11320" y="270"/>
                  </a:cubicBezTo>
                  <a:cubicBezTo>
                    <a:pt x="11865" y="505"/>
                    <a:pt x="12269" y="958"/>
                    <a:pt x="12624" y="1416"/>
                  </a:cubicBezTo>
                  <a:cubicBezTo>
                    <a:pt x="13000" y="1907"/>
                    <a:pt x="13360" y="2413"/>
                    <a:pt x="13709" y="2927"/>
                  </a:cubicBezTo>
                  <a:cubicBezTo>
                    <a:pt x="14752" y="4437"/>
                    <a:pt x="15754" y="5976"/>
                    <a:pt x="16726" y="7531"/>
                  </a:cubicBezTo>
                  <a:cubicBezTo>
                    <a:pt x="17730" y="9128"/>
                    <a:pt x="18712" y="10749"/>
                    <a:pt x="19611" y="12408"/>
                  </a:cubicBezTo>
                  <a:cubicBezTo>
                    <a:pt x="19949" y="13023"/>
                    <a:pt x="20271" y="13645"/>
                    <a:pt x="20550" y="14284"/>
                  </a:cubicBezTo>
                  <a:cubicBezTo>
                    <a:pt x="20697" y="14616"/>
                    <a:pt x="20910" y="15037"/>
                    <a:pt x="20888" y="15407"/>
                  </a:cubicBezTo>
                  <a:cubicBezTo>
                    <a:pt x="20888" y="15452"/>
                    <a:pt x="20888" y="15484"/>
                    <a:pt x="20860" y="15522"/>
                  </a:cubicBezTo>
                  <a:cubicBezTo>
                    <a:pt x="20822" y="15588"/>
                    <a:pt x="20610" y="15653"/>
                    <a:pt x="20505" y="15669"/>
                  </a:cubicBezTo>
                  <a:cubicBezTo>
                    <a:pt x="20446" y="15678"/>
                    <a:pt x="20386" y="15682"/>
                    <a:pt x="20326" y="15682"/>
                  </a:cubicBezTo>
                  <a:cubicBezTo>
                    <a:pt x="19852" y="15682"/>
                    <a:pt x="19365" y="15428"/>
                    <a:pt x="18974" y="15200"/>
                  </a:cubicBezTo>
                  <a:cubicBezTo>
                    <a:pt x="18498" y="14921"/>
                    <a:pt x="18057" y="14584"/>
                    <a:pt x="17653" y="14208"/>
                  </a:cubicBezTo>
                  <a:cubicBezTo>
                    <a:pt x="17162" y="13743"/>
                    <a:pt x="16753" y="13171"/>
                    <a:pt x="16344" y="12630"/>
                  </a:cubicBezTo>
                  <a:cubicBezTo>
                    <a:pt x="15864" y="11998"/>
                    <a:pt x="15417" y="11338"/>
                    <a:pt x="15046" y="10629"/>
                  </a:cubicBezTo>
                  <a:cubicBezTo>
                    <a:pt x="15030" y="10600"/>
                    <a:pt x="14977" y="10587"/>
                    <a:pt x="14918" y="10587"/>
                  </a:cubicBezTo>
                  <a:cubicBezTo>
                    <a:pt x="14831" y="10587"/>
                    <a:pt x="14733" y="10615"/>
                    <a:pt x="14724" y="10667"/>
                  </a:cubicBezTo>
                  <a:cubicBezTo>
                    <a:pt x="14680" y="10989"/>
                    <a:pt x="14686" y="11316"/>
                    <a:pt x="14674" y="11633"/>
                  </a:cubicBezTo>
                  <a:cubicBezTo>
                    <a:pt x="14664" y="12113"/>
                    <a:pt x="14659" y="12592"/>
                    <a:pt x="14631" y="13073"/>
                  </a:cubicBezTo>
                  <a:cubicBezTo>
                    <a:pt x="14581" y="14027"/>
                    <a:pt x="14516" y="15075"/>
                    <a:pt x="14097" y="15948"/>
                  </a:cubicBezTo>
                  <a:cubicBezTo>
                    <a:pt x="13944" y="16263"/>
                    <a:pt x="13715" y="16597"/>
                    <a:pt x="13365" y="16706"/>
                  </a:cubicBezTo>
                  <a:cubicBezTo>
                    <a:pt x="13299" y="16726"/>
                    <a:pt x="13233" y="16735"/>
                    <a:pt x="13169" y="16735"/>
                  </a:cubicBezTo>
                  <a:cubicBezTo>
                    <a:pt x="12902" y="16735"/>
                    <a:pt x="12660" y="16576"/>
                    <a:pt x="12471" y="16379"/>
                  </a:cubicBezTo>
                  <a:cubicBezTo>
                    <a:pt x="12159" y="16051"/>
                    <a:pt x="11953" y="15631"/>
                    <a:pt x="11784" y="15216"/>
                  </a:cubicBezTo>
                  <a:cubicBezTo>
                    <a:pt x="11570" y="14699"/>
                    <a:pt x="11424" y="14163"/>
                    <a:pt x="11298" y="13619"/>
                  </a:cubicBezTo>
                  <a:cubicBezTo>
                    <a:pt x="11064" y="12620"/>
                    <a:pt x="10883" y="11573"/>
                    <a:pt x="10883" y="10542"/>
                  </a:cubicBezTo>
                  <a:cubicBezTo>
                    <a:pt x="10883" y="10500"/>
                    <a:pt x="10823" y="10482"/>
                    <a:pt x="10754" y="10482"/>
                  </a:cubicBezTo>
                  <a:cubicBezTo>
                    <a:pt x="10673" y="10482"/>
                    <a:pt x="10580" y="10507"/>
                    <a:pt x="10562" y="10542"/>
                  </a:cubicBezTo>
                  <a:cubicBezTo>
                    <a:pt x="10027" y="11791"/>
                    <a:pt x="9432" y="13023"/>
                    <a:pt x="8690" y="14158"/>
                  </a:cubicBezTo>
                  <a:cubicBezTo>
                    <a:pt x="8309" y="14742"/>
                    <a:pt x="7889" y="15298"/>
                    <a:pt x="7403" y="15795"/>
                  </a:cubicBezTo>
                  <a:cubicBezTo>
                    <a:pt x="7033" y="16165"/>
                    <a:pt x="6618" y="16570"/>
                    <a:pt x="6149" y="16815"/>
                  </a:cubicBezTo>
                  <a:cubicBezTo>
                    <a:pt x="6046" y="16865"/>
                    <a:pt x="5946" y="16907"/>
                    <a:pt x="5851" y="16907"/>
                  </a:cubicBezTo>
                  <a:cubicBezTo>
                    <a:pt x="5770" y="16907"/>
                    <a:pt x="5692" y="16876"/>
                    <a:pt x="5620" y="16794"/>
                  </a:cubicBezTo>
                  <a:cubicBezTo>
                    <a:pt x="5500" y="16656"/>
                    <a:pt x="5445" y="16466"/>
                    <a:pt x="5424" y="16286"/>
                  </a:cubicBezTo>
                  <a:cubicBezTo>
                    <a:pt x="5396" y="16029"/>
                    <a:pt x="5401" y="15767"/>
                    <a:pt x="5407" y="15511"/>
                  </a:cubicBezTo>
                  <a:cubicBezTo>
                    <a:pt x="5407" y="14666"/>
                    <a:pt x="5439" y="13815"/>
                    <a:pt x="5472" y="12969"/>
                  </a:cubicBezTo>
                  <a:cubicBezTo>
                    <a:pt x="5489" y="12391"/>
                    <a:pt x="5515" y="11812"/>
                    <a:pt x="5543" y="11235"/>
                  </a:cubicBezTo>
                  <a:cubicBezTo>
                    <a:pt x="5543" y="11197"/>
                    <a:pt x="5473" y="11177"/>
                    <a:pt x="5399" y="11177"/>
                  </a:cubicBezTo>
                  <a:cubicBezTo>
                    <a:pt x="5319" y="11177"/>
                    <a:pt x="5233" y="11199"/>
                    <a:pt x="5218" y="11244"/>
                  </a:cubicBezTo>
                  <a:lnTo>
                    <a:pt x="5218" y="11244"/>
                  </a:lnTo>
                  <a:cubicBezTo>
                    <a:pt x="4216" y="12481"/>
                    <a:pt x="3218" y="13734"/>
                    <a:pt x="2041" y="14818"/>
                  </a:cubicBezTo>
                  <a:cubicBezTo>
                    <a:pt x="1774" y="15064"/>
                    <a:pt x="1490" y="15293"/>
                    <a:pt x="1207" y="15528"/>
                  </a:cubicBezTo>
                  <a:cubicBezTo>
                    <a:pt x="1086" y="15626"/>
                    <a:pt x="966" y="15729"/>
                    <a:pt x="830" y="15812"/>
                  </a:cubicBezTo>
                  <a:cubicBezTo>
                    <a:pt x="777" y="15842"/>
                    <a:pt x="710" y="15891"/>
                    <a:pt x="643" y="15891"/>
                  </a:cubicBezTo>
                  <a:cubicBezTo>
                    <a:pt x="627" y="15891"/>
                    <a:pt x="611" y="15889"/>
                    <a:pt x="595" y="15882"/>
                  </a:cubicBezTo>
                  <a:cubicBezTo>
                    <a:pt x="514" y="15850"/>
                    <a:pt x="432" y="15719"/>
                    <a:pt x="399" y="15641"/>
                  </a:cubicBezTo>
                  <a:cubicBezTo>
                    <a:pt x="323" y="15435"/>
                    <a:pt x="394" y="15173"/>
                    <a:pt x="459" y="14971"/>
                  </a:cubicBezTo>
                  <a:cubicBezTo>
                    <a:pt x="547" y="14699"/>
                    <a:pt x="671" y="14430"/>
                    <a:pt x="809" y="14175"/>
                  </a:cubicBezTo>
                  <a:cubicBezTo>
                    <a:pt x="1086" y="13645"/>
                    <a:pt x="1408" y="13133"/>
                    <a:pt x="1681" y="12598"/>
                  </a:cubicBezTo>
                  <a:cubicBezTo>
                    <a:pt x="2020" y="11943"/>
                    <a:pt x="2340" y="11278"/>
                    <a:pt x="2668" y="10618"/>
                  </a:cubicBezTo>
                  <a:cubicBezTo>
                    <a:pt x="3486" y="8959"/>
                    <a:pt x="4316" y="7307"/>
                    <a:pt x="5238" y="5709"/>
                  </a:cubicBezTo>
                  <a:cubicBezTo>
                    <a:pt x="6104" y="4208"/>
                    <a:pt x="7043" y="2687"/>
                    <a:pt x="8276" y="1459"/>
                  </a:cubicBezTo>
                  <a:cubicBezTo>
                    <a:pt x="8896" y="844"/>
                    <a:pt x="9750" y="136"/>
                    <a:pt x="10658" y="136"/>
                  </a:cubicBezTo>
                  <a:close/>
                  <a:moveTo>
                    <a:pt x="10686" y="1"/>
                  </a:moveTo>
                  <a:cubicBezTo>
                    <a:pt x="10625" y="1"/>
                    <a:pt x="10563" y="3"/>
                    <a:pt x="10502" y="8"/>
                  </a:cubicBezTo>
                  <a:cubicBezTo>
                    <a:pt x="9880" y="57"/>
                    <a:pt x="9307" y="341"/>
                    <a:pt x="8810" y="701"/>
                  </a:cubicBezTo>
                  <a:cubicBezTo>
                    <a:pt x="8189" y="1154"/>
                    <a:pt x="7660" y="1726"/>
                    <a:pt x="7174" y="2320"/>
                  </a:cubicBezTo>
                  <a:cubicBezTo>
                    <a:pt x="6585" y="3047"/>
                    <a:pt x="6061" y="3821"/>
                    <a:pt x="5570" y="4612"/>
                  </a:cubicBezTo>
                  <a:cubicBezTo>
                    <a:pt x="4528" y="6281"/>
                    <a:pt x="3629" y="8032"/>
                    <a:pt x="2755" y="9789"/>
                  </a:cubicBezTo>
                  <a:cubicBezTo>
                    <a:pt x="2118" y="11071"/>
                    <a:pt x="1539" y="12401"/>
                    <a:pt x="797" y="13624"/>
                  </a:cubicBezTo>
                  <a:cubicBezTo>
                    <a:pt x="530" y="14065"/>
                    <a:pt x="268" y="14529"/>
                    <a:pt x="121" y="15026"/>
                  </a:cubicBezTo>
                  <a:cubicBezTo>
                    <a:pt x="61" y="15233"/>
                    <a:pt x="1" y="15478"/>
                    <a:pt x="89" y="15691"/>
                  </a:cubicBezTo>
                  <a:cubicBezTo>
                    <a:pt x="181" y="15914"/>
                    <a:pt x="371" y="16029"/>
                    <a:pt x="596" y="16029"/>
                  </a:cubicBezTo>
                  <a:cubicBezTo>
                    <a:pt x="625" y="16029"/>
                    <a:pt x="654" y="16027"/>
                    <a:pt x="683" y="16024"/>
                  </a:cubicBezTo>
                  <a:cubicBezTo>
                    <a:pt x="983" y="15991"/>
                    <a:pt x="1222" y="15795"/>
                    <a:pt x="1446" y="15615"/>
                  </a:cubicBezTo>
                  <a:cubicBezTo>
                    <a:pt x="1736" y="15380"/>
                    <a:pt x="2025" y="15140"/>
                    <a:pt x="2303" y="14889"/>
                  </a:cubicBezTo>
                  <a:cubicBezTo>
                    <a:pt x="2909" y="14332"/>
                    <a:pt x="3465" y="13733"/>
                    <a:pt x="4004" y="13111"/>
                  </a:cubicBezTo>
                  <a:cubicBezTo>
                    <a:pt x="4410" y="12642"/>
                    <a:pt x="4804" y="12159"/>
                    <a:pt x="5196" y="11676"/>
                  </a:cubicBezTo>
                  <a:lnTo>
                    <a:pt x="5196" y="11676"/>
                  </a:lnTo>
                  <a:cubicBezTo>
                    <a:pt x="5138" y="12965"/>
                    <a:pt x="5084" y="14255"/>
                    <a:pt x="5079" y="15550"/>
                  </a:cubicBezTo>
                  <a:cubicBezTo>
                    <a:pt x="5079" y="16112"/>
                    <a:pt x="5039" y="17047"/>
                    <a:pt x="5802" y="17047"/>
                  </a:cubicBezTo>
                  <a:cubicBezTo>
                    <a:pt x="5830" y="17047"/>
                    <a:pt x="5858" y="17046"/>
                    <a:pt x="5887" y="17044"/>
                  </a:cubicBezTo>
                  <a:cubicBezTo>
                    <a:pt x="6388" y="17000"/>
                    <a:pt x="6824" y="16623"/>
                    <a:pt x="7184" y="16308"/>
                  </a:cubicBezTo>
                  <a:cubicBezTo>
                    <a:pt x="7682" y="15882"/>
                    <a:pt x="8118" y="15402"/>
                    <a:pt x="8511" y="14878"/>
                  </a:cubicBezTo>
                  <a:cubicBezTo>
                    <a:pt x="9356" y="13759"/>
                    <a:pt x="10007" y="12505"/>
                    <a:pt x="10583" y="11228"/>
                  </a:cubicBezTo>
                  <a:lnTo>
                    <a:pt x="10583" y="11228"/>
                  </a:lnTo>
                  <a:cubicBezTo>
                    <a:pt x="10637" y="11972"/>
                    <a:pt x="10767" y="12720"/>
                    <a:pt x="10927" y="13438"/>
                  </a:cubicBezTo>
                  <a:cubicBezTo>
                    <a:pt x="11053" y="14017"/>
                    <a:pt x="11205" y="14584"/>
                    <a:pt x="11418" y="15135"/>
                  </a:cubicBezTo>
                  <a:cubicBezTo>
                    <a:pt x="11592" y="15583"/>
                    <a:pt x="11806" y="16041"/>
                    <a:pt x="12127" y="16401"/>
                  </a:cubicBezTo>
                  <a:cubicBezTo>
                    <a:pt x="12405" y="16704"/>
                    <a:pt x="12781" y="16864"/>
                    <a:pt x="13154" y="16864"/>
                  </a:cubicBezTo>
                  <a:cubicBezTo>
                    <a:pt x="13513" y="16864"/>
                    <a:pt x="13870" y="16716"/>
                    <a:pt x="14135" y="16406"/>
                  </a:cubicBezTo>
                  <a:cubicBezTo>
                    <a:pt x="14412" y="16079"/>
                    <a:pt x="14560" y="15653"/>
                    <a:pt x="14669" y="15243"/>
                  </a:cubicBezTo>
                  <a:cubicBezTo>
                    <a:pt x="14805" y="14720"/>
                    <a:pt x="14871" y="14180"/>
                    <a:pt x="14920" y="13635"/>
                  </a:cubicBezTo>
                  <a:cubicBezTo>
                    <a:pt x="14969" y="13051"/>
                    <a:pt x="14986" y="12461"/>
                    <a:pt x="14996" y="11878"/>
                  </a:cubicBezTo>
                  <a:cubicBezTo>
                    <a:pt x="15002" y="11646"/>
                    <a:pt x="15002" y="11412"/>
                    <a:pt x="15010" y="11179"/>
                  </a:cubicBezTo>
                  <a:lnTo>
                    <a:pt x="15010" y="11179"/>
                  </a:lnTo>
                  <a:cubicBezTo>
                    <a:pt x="15350" y="11757"/>
                    <a:pt x="15739" y="12306"/>
                    <a:pt x="16147" y="12839"/>
                  </a:cubicBezTo>
                  <a:cubicBezTo>
                    <a:pt x="16562" y="13378"/>
                    <a:pt x="16971" y="13929"/>
                    <a:pt x="17484" y="14387"/>
                  </a:cubicBezTo>
                  <a:cubicBezTo>
                    <a:pt x="18228" y="15052"/>
                    <a:pt x="19246" y="15808"/>
                    <a:pt x="20298" y="15808"/>
                  </a:cubicBezTo>
                  <a:cubicBezTo>
                    <a:pt x="20335" y="15808"/>
                    <a:pt x="20371" y="15807"/>
                    <a:pt x="20407" y="15805"/>
                  </a:cubicBezTo>
                  <a:cubicBezTo>
                    <a:pt x="20631" y="15795"/>
                    <a:pt x="21095" y="15746"/>
                    <a:pt x="21193" y="15500"/>
                  </a:cubicBezTo>
                  <a:cubicBezTo>
                    <a:pt x="21242" y="15386"/>
                    <a:pt x="21210" y="15233"/>
                    <a:pt x="21182" y="15118"/>
                  </a:cubicBezTo>
                  <a:cubicBezTo>
                    <a:pt x="21062" y="14606"/>
                    <a:pt x="20817" y="14110"/>
                    <a:pt x="20588" y="13640"/>
                  </a:cubicBezTo>
                  <a:cubicBezTo>
                    <a:pt x="19792" y="11998"/>
                    <a:pt x="18848" y="10422"/>
                    <a:pt x="17899" y="8866"/>
                  </a:cubicBezTo>
                  <a:cubicBezTo>
                    <a:pt x="16846" y="7138"/>
                    <a:pt x="15754" y="5436"/>
                    <a:pt x="14626" y="3755"/>
                  </a:cubicBezTo>
                  <a:cubicBezTo>
                    <a:pt x="14200" y="3123"/>
                    <a:pt x="13763" y="2491"/>
                    <a:pt x="13317" y="1874"/>
                  </a:cubicBezTo>
                  <a:cubicBezTo>
                    <a:pt x="12967" y="1394"/>
                    <a:pt x="12618" y="903"/>
                    <a:pt x="12154" y="532"/>
                  </a:cubicBezTo>
                  <a:cubicBezTo>
                    <a:pt x="11733" y="194"/>
                    <a:pt x="11220" y="1"/>
                    <a:pt x="10686"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6" name="Google Shape;996;p102"/>
            <p:cNvSpPr/>
            <p:nvPr/>
          </p:nvSpPr>
          <p:spPr>
            <a:xfrm>
              <a:off x="3974625" y="2506325"/>
              <a:ext cx="1078150" cy="909325"/>
            </a:xfrm>
            <a:custGeom>
              <a:avLst/>
              <a:gdLst/>
              <a:ahLst/>
              <a:cxnLst/>
              <a:rect l="l" t="t" r="r" b="b"/>
              <a:pathLst>
                <a:path w="43126" h="36373" extrusionOk="0">
                  <a:moveTo>
                    <a:pt x="23616" y="0"/>
                  </a:moveTo>
                  <a:cubicBezTo>
                    <a:pt x="22281" y="0"/>
                    <a:pt x="20911" y="743"/>
                    <a:pt x="19822" y="1995"/>
                  </a:cubicBezTo>
                  <a:cubicBezTo>
                    <a:pt x="16172" y="6157"/>
                    <a:pt x="5933" y="23683"/>
                    <a:pt x="2987" y="30627"/>
                  </a:cubicBezTo>
                  <a:cubicBezTo>
                    <a:pt x="2993" y="30626"/>
                    <a:pt x="3000" y="30626"/>
                    <a:pt x="3005" y="30626"/>
                  </a:cubicBezTo>
                  <a:cubicBezTo>
                    <a:pt x="3629" y="30626"/>
                    <a:pt x="0" y="36372"/>
                    <a:pt x="816" y="36372"/>
                  </a:cubicBezTo>
                  <a:cubicBezTo>
                    <a:pt x="3730" y="36270"/>
                    <a:pt x="40112" y="30305"/>
                    <a:pt x="43054" y="30305"/>
                  </a:cubicBezTo>
                  <a:cubicBezTo>
                    <a:pt x="43080" y="30305"/>
                    <a:pt x="43104" y="30306"/>
                    <a:pt x="43125" y="30307"/>
                  </a:cubicBezTo>
                  <a:lnTo>
                    <a:pt x="27355" y="2742"/>
                  </a:lnTo>
                  <a:cubicBezTo>
                    <a:pt x="26389" y="823"/>
                    <a:pt x="25021" y="0"/>
                    <a:pt x="23616" y="0"/>
                  </a:cubicBezTo>
                  <a:close/>
                </a:path>
              </a:pathLst>
            </a:custGeom>
            <a:solidFill>
              <a:srgbClr val="4B7F4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7" name="Google Shape;997;p102"/>
            <p:cNvSpPr/>
            <p:nvPr/>
          </p:nvSpPr>
          <p:spPr>
            <a:xfrm>
              <a:off x="3986400" y="2504500"/>
              <a:ext cx="1070325" cy="913375"/>
            </a:xfrm>
            <a:custGeom>
              <a:avLst/>
              <a:gdLst/>
              <a:ahLst/>
              <a:cxnLst/>
              <a:rect l="l" t="t" r="r" b="b"/>
              <a:pathLst>
                <a:path w="42813" h="36535" extrusionOk="0">
                  <a:moveTo>
                    <a:pt x="2449" y="30712"/>
                  </a:moveTo>
                  <a:cubicBezTo>
                    <a:pt x="2453" y="30712"/>
                    <a:pt x="2457" y="30713"/>
                    <a:pt x="2454" y="30721"/>
                  </a:cubicBezTo>
                  <a:lnTo>
                    <a:pt x="2454" y="30721"/>
                  </a:lnTo>
                  <a:cubicBezTo>
                    <a:pt x="2446" y="30718"/>
                    <a:pt x="2443" y="30715"/>
                    <a:pt x="2445" y="30712"/>
                  </a:cubicBezTo>
                  <a:cubicBezTo>
                    <a:pt x="2445" y="30712"/>
                    <a:pt x="2447" y="30712"/>
                    <a:pt x="2449" y="30712"/>
                  </a:cubicBezTo>
                  <a:close/>
                  <a:moveTo>
                    <a:pt x="23215" y="159"/>
                  </a:moveTo>
                  <a:cubicBezTo>
                    <a:pt x="23730" y="159"/>
                    <a:pt x="24238" y="274"/>
                    <a:pt x="24701" y="518"/>
                  </a:cubicBezTo>
                  <a:cubicBezTo>
                    <a:pt x="25542" y="961"/>
                    <a:pt x="26164" y="1735"/>
                    <a:pt x="26610" y="2553"/>
                  </a:cubicBezTo>
                  <a:cubicBezTo>
                    <a:pt x="26758" y="2821"/>
                    <a:pt x="26899" y="3083"/>
                    <a:pt x="27053" y="3345"/>
                  </a:cubicBezTo>
                  <a:cubicBezTo>
                    <a:pt x="27816" y="4687"/>
                    <a:pt x="28586" y="6029"/>
                    <a:pt x="29354" y="7371"/>
                  </a:cubicBezTo>
                  <a:cubicBezTo>
                    <a:pt x="30587" y="9531"/>
                    <a:pt x="31826" y="11684"/>
                    <a:pt x="33058" y="13845"/>
                  </a:cubicBezTo>
                  <a:cubicBezTo>
                    <a:pt x="34422" y="16223"/>
                    <a:pt x="35786" y="18607"/>
                    <a:pt x="37149" y="20991"/>
                  </a:cubicBezTo>
                  <a:cubicBezTo>
                    <a:pt x="38301" y="23004"/>
                    <a:pt x="39452" y="25017"/>
                    <a:pt x="40603" y="27029"/>
                  </a:cubicBezTo>
                  <a:cubicBezTo>
                    <a:pt x="41214" y="28094"/>
                    <a:pt x="41819" y="29157"/>
                    <a:pt x="42430" y="30216"/>
                  </a:cubicBezTo>
                  <a:cubicBezTo>
                    <a:pt x="42445" y="30242"/>
                    <a:pt x="42459" y="30268"/>
                    <a:pt x="42473" y="30294"/>
                  </a:cubicBezTo>
                  <a:lnTo>
                    <a:pt x="42473" y="30294"/>
                  </a:lnTo>
                  <a:cubicBezTo>
                    <a:pt x="42449" y="30294"/>
                    <a:pt x="42425" y="30293"/>
                    <a:pt x="42400" y="30293"/>
                  </a:cubicBezTo>
                  <a:cubicBezTo>
                    <a:pt x="41761" y="30293"/>
                    <a:pt x="41106" y="30409"/>
                    <a:pt x="40477" y="30488"/>
                  </a:cubicBezTo>
                  <a:cubicBezTo>
                    <a:pt x="39059" y="30662"/>
                    <a:pt x="37647" y="30859"/>
                    <a:pt x="36239" y="31060"/>
                  </a:cubicBezTo>
                  <a:cubicBezTo>
                    <a:pt x="34324" y="31334"/>
                    <a:pt x="32410" y="31617"/>
                    <a:pt x="30495" y="31906"/>
                  </a:cubicBezTo>
                  <a:cubicBezTo>
                    <a:pt x="28286" y="32233"/>
                    <a:pt x="26081" y="32573"/>
                    <a:pt x="23873" y="32905"/>
                  </a:cubicBezTo>
                  <a:cubicBezTo>
                    <a:pt x="21587" y="33253"/>
                    <a:pt x="19301" y="33608"/>
                    <a:pt x="17015" y="33958"/>
                  </a:cubicBezTo>
                  <a:cubicBezTo>
                    <a:pt x="14867" y="34285"/>
                    <a:pt x="12717" y="34612"/>
                    <a:pt x="10562" y="34940"/>
                  </a:cubicBezTo>
                  <a:cubicBezTo>
                    <a:pt x="8762" y="35212"/>
                    <a:pt x="6957" y="35479"/>
                    <a:pt x="5157" y="35741"/>
                  </a:cubicBezTo>
                  <a:cubicBezTo>
                    <a:pt x="3918" y="35916"/>
                    <a:pt x="2685" y="36096"/>
                    <a:pt x="1448" y="36249"/>
                  </a:cubicBezTo>
                  <a:cubicBezTo>
                    <a:pt x="1103" y="36287"/>
                    <a:pt x="766" y="36330"/>
                    <a:pt x="421" y="36352"/>
                  </a:cubicBezTo>
                  <a:cubicBezTo>
                    <a:pt x="416" y="36355"/>
                    <a:pt x="409" y="36356"/>
                    <a:pt x="401" y="36356"/>
                  </a:cubicBezTo>
                  <a:cubicBezTo>
                    <a:pt x="395" y="36356"/>
                    <a:pt x="389" y="36355"/>
                    <a:pt x="382" y="36354"/>
                  </a:cubicBezTo>
                  <a:lnTo>
                    <a:pt x="382" y="36354"/>
                  </a:lnTo>
                  <a:cubicBezTo>
                    <a:pt x="380" y="36342"/>
                    <a:pt x="378" y="36331"/>
                    <a:pt x="378" y="36325"/>
                  </a:cubicBezTo>
                  <a:cubicBezTo>
                    <a:pt x="368" y="36058"/>
                    <a:pt x="519" y="35758"/>
                    <a:pt x="618" y="35518"/>
                  </a:cubicBezTo>
                  <a:cubicBezTo>
                    <a:pt x="978" y="34645"/>
                    <a:pt x="1425" y="33810"/>
                    <a:pt x="1851" y="32971"/>
                  </a:cubicBezTo>
                  <a:cubicBezTo>
                    <a:pt x="2058" y="32566"/>
                    <a:pt x="2259" y="32163"/>
                    <a:pt x="2450" y="31754"/>
                  </a:cubicBezTo>
                  <a:cubicBezTo>
                    <a:pt x="2566" y="31498"/>
                    <a:pt x="2707" y="31219"/>
                    <a:pt x="2757" y="30936"/>
                  </a:cubicBezTo>
                  <a:cubicBezTo>
                    <a:pt x="2772" y="30841"/>
                    <a:pt x="2748" y="30759"/>
                    <a:pt x="2695" y="30702"/>
                  </a:cubicBezTo>
                  <a:lnTo>
                    <a:pt x="2695" y="30702"/>
                  </a:lnTo>
                  <a:cubicBezTo>
                    <a:pt x="3793" y="28123"/>
                    <a:pt x="5115" y="25634"/>
                    <a:pt x="6443" y="23167"/>
                  </a:cubicBezTo>
                  <a:cubicBezTo>
                    <a:pt x="8151" y="19993"/>
                    <a:pt x="9940" y="16867"/>
                    <a:pt x="11784" y="13769"/>
                  </a:cubicBezTo>
                  <a:cubicBezTo>
                    <a:pt x="13448" y="10976"/>
                    <a:pt x="15155" y="8199"/>
                    <a:pt x="16988" y="5505"/>
                  </a:cubicBezTo>
                  <a:cubicBezTo>
                    <a:pt x="17632" y="4561"/>
                    <a:pt x="18292" y="3617"/>
                    <a:pt x="19001" y="2723"/>
                  </a:cubicBezTo>
                  <a:cubicBezTo>
                    <a:pt x="19901" y="1593"/>
                    <a:pt x="20998" y="556"/>
                    <a:pt x="22454" y="241"/>
                  </a:cubicBezTo>
                  <a:cubicBezTo>
                    <a:pt x="22706" y="187"/>
                    <a:pt x="22961" y="159"/>
                    <a:pt x="23215" y="159"/>
                  </a:cubicBezTo>
                  <a:close/>
                  <a:moveTo>
                    <a:pt x="23087" y="0"/>
                  </a:moveTo>
                  <a:cubicBezTo>
                    <a:pt x="22021" y="0"/>
                    <a:pt x="20973" y="441"/>
                    <a:pt x="20114" y="1124"/>
                  </a:cubicBezTo>
                  <a:cubicBezTo>
                    <a:pt x="19208" y="1845"/>
                    <a:pt x="18515" y="2821"/>
                    <a:pt x="17839" y="3748"/>
                  </a:cubicBezTo>
                  <a:cubicBezTo>
                    <a:pt x="16083" y="6165"/>
                    <a:pt x="14490" y="8706"/>
                    <a:pt x="12929" y="11254"/>
                  </a:cubicBezTo>
                  <a:cubicBezTo>
                    <a:pt x="11020" y="14368"/>
                    <a:pt x="9182" y="17533"/>
                    <a:pt x="7410" y="20730"/>
                  </a:cubicBezTo>
                  <a:cubicBezTo>
                    <a:pt x="5882" y="23484"/>
                    <a:pt x="4382" y="26266"/>
                    <a:pt x="3045" y="29124"/>
                  </a:cubicBezTo>
                  <a:cubicBezTo>
                    <a:pt x="2811" y="29627"/>
                    <a:pt x="2581" y="30133"/>
                    <a:pt x="2364" y="30647"/>
                  </a:cubicBezTo>
                  <a:cubicBezTo>
                    <a:pt x="2349" y="30685"/>
                    <a:pt x="2392" y="30718"/>
                    <a:pt x="2447" y="30742"/>
                  </a:cubicBezTo>
                  <a:lnTo>
                    <a:pt x="2447" y="30742"/>
                  </a:lnTo>
                  <a:cubicBezTo>
                    <a:pt x="2443" y="30768"/>
                    <a:pt x="2450" y="30810"/>
                    <a:pt x="2445" y="30831"/>
                  </a:cubicBezTo>
                  <a:cubicBezTo>
                    <a:pt x="2430" y="30947"/>
                    <a:pt x="2380" y="31067"/>
                    <a:pt x="2342" y="31176"/>
                  </a:cubicBezTo>
                  <a:cubicBezTo>
                    <a:pt x="2206" y="31530"/>
                    <a:pt x="2037" y="31873"/>
                    <a:pt x="1867" y="32212"/>
                  </a:cubicBezTo>
                  <a:cubicBezTo>
                    <a:pt x="1436" y="33096"/>
                    <a:pt x="972" y="33958"/>
                    <a:pt x="557" y="34847"/>
                  </a:cubicBezTo>
                  <a:cubicBezTo>
                    <a:pt x="400" y="35184"/>
                    <a:pt x="242" y="35529"/>
                    <a:pt x="132" y="35889"/>
                  </a:cubicBezTo>
                  <a:cubicBezTo>
                    <a:pt x="89" y="36047"/>
                    <a:pt x="1" y="36297"/>
                    <a:pt x="149" y="36428"/>
                  </a:cubicBezTo>
                  <a:cubicBezTo>
                    <a:pt x="237" y="36509"/>
                    <a:pt x="370" y="36535"/>
                    <a:pt x="514" y="36535"/>
                  </a:cubicBezTo>
                  <a:cubicBezTo>
                    <a:pt x="708" y="36535"/>
                    <a:pt x="921" y="36488"/>
                    <a:pt x="1065" y="36473"/>
                  </a:cubicBezTo>
                  <a:cubicBezTo>
                    <a:pt x="2135" y="36363"/>
                    <a:pt x="3198" y="36206"/>
                    <a:pt x="4262" y="36058"/>
                  </a:cubicBezTo>
                  <a:cubicBezTo>
                    <a:pt x="5937" y="35823"/>
                    <a:pt x="7606" y="35572"/>
                    <a:pt x="9280" y="35322"/>
                  </a:cubicBezTo>
                  <a:cubicBezTo>
                    <a:pt x="11358" y="35010"/>
                    <a:pt x="13442" y="34693"/>
                    <a:pt x="15521" y="34378"/>
                  </a:cubicBezTo>
                  <a:cubicBezTo>
                    <a:pt x="17790" y="34028"/>
                    <a:pt x="20064" y="33679"/>
                    <a:pt x="22334" y="33336"/>
                  </a:cubicBezTo>
                  <a:cubicBezTo>
                    <a:pt x="24576" y="32991"/>
                    <a:pt x="26818" y="32648"/>
                    <a:pt x="29060" y="32311"/>
                  </a:cubicBezTo>
                  <a:cubicBezTo>
                    <a:pt x="31068" y="32010"/>
                    <a:pt x="33075" y="31710"/>
                    <a:pt x="35087" y="31415"/>
                  </a:cubicBezTo>
                  <a:cubicBezTo>
                    <a:pt x="36648" y="31191"/>
                    <a:pt x="38208" y="30969"/>
                    <a:pt x="39767" y="30761"/>
                  </a:cubicBezTo>
                  <a:cubicBezTo>
                    <a:pt x="40663" y="30647"/>
                    <a:pt x="41562" y="30516"/>
                    <a:pt x="42458" y="30466"/>
                  </a:cubicBezTo>
                  <a:cubicBezTo>
                    <a:pt x="42512" y="30461"/>
                    <a:pt x="42567" y="30461"/>
                    <a:pt x="42621" y="30461"/>
                  </a:cubicBezTo>
                  <a:cubicBezTo>
                    <a:pt x="42642" y="30461"/>
                    <a:pt x="42665" y="30456"/>
                    <a:pt x="42687" y="30456"/>
                  </a:cubicBezTo>
                  <a:cubicBezTo>
                    <a:pt x="42703" y="30456"/>
                    <a:pt x="42713" y="30461"/>
                    <a:pt x="42713" y="30461"/>
                  </a:cubicBezTo>
                  <a:cubicBezTo>
                    <a:pt x="42716" y="30461"/>
                    <a:pt x="42720" y="30461"/>
                    <a:pt x="42723" y="30461"/>
                  </a:cubicBezTo>
                  <a:cubicBezTo>
                    <a:pt x="42770" y="30461"/>
                    <a:pt x="42792" y="30452"/>
                    <a:pt x="42799" y="30438"/>
                  </a:cubicBezTo>
                  <a:lnTo>
                    <a:pt x="42799" y="30438"/>
                  </a:lnTo>
                  <a:cubicBezTo>
                    <a:pt x="42810" y="30429"/>
                    <a:pt x="42813" y="30416"/>
                    <a:pt x="42801" y="30395"/>
                  </a:cubicBezTo>
                  <a:cubicBezTo>
                    <a:pt x="42365" y="29632"/>
                    <a:pt x="41928" y="28874"/>
                    <a:pt x="41497" y="28115"/>
                  </a:cubicBezTo>
                  <a:cubicBezTo>
                    <a:pt x="40422" y="26244"/>
                    <a:pt x="39354" y="24368"/>
                    <a:pt x="38279" y="22497"/>
                  </a:cubicBezTo>
                  <a:cubicBezTo>
                    <a:pt x="36920" y="20118"/>
                    <a:pt x="35562" y="17739"/>
                    <a:pt x="34198" y="15362"/>
                  </a:cubicBezTo>
                  <a:cubicBezTo>
                    <a:pt x="32906" y="13098"/>
                    <a:pt x="31607" y="10833"/>
                    <a:pt x="30315" y="8575"/>
                  </a:cubicBezTo>
                  <a:cubicBezTo>
                    <a:pt x="29420" y="7004"/>
                    <a:pt x="28520" y="5440"/>
                    <a:pt x="27625" y="3874"/>
                  </a:cubicBezTo>
                  <a:cubicBezTo>
                    <a:pt x="27440" y="3546"/>
                    <a:pt x="27249" y="3224"/>
                    <a:pt x="27063" y="2892"/>
                  </a:cubicBezTo>
                  <a:cubicBezTo>
                    <a:pt x="26872" y="2548"/>
                    <a:pt x="26687" y="2199"/>
                    <a:pt x="26453" y="1877"/>
                  </a:cubicBezTo>
                  <a:cubicBezTo>
                    <a:pt x="25950" y="1178"/>
                    <a:pt x="25285" y="596"/>
                    <a:pt x="24478" y="268"/>
                  </a:cubicBezTo>
                  <a:cubicBezTo>
                    <a:pt x="24020" y="84"/>
                    <a:pt x="23552" y="0"/>
                    <a:pt x="23087"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8" name="Google Shape;998;p102"/>
            <p:cNvSpPr/>
            <p:nvPr/>
          </p:nvSpPr>
          <p:spPr>
            <a:xfrm>
              <a:off x="4155400" y="2924925"/>
              <a:ext cx="719375" cy="371650"/>
            </a:xfrm>
            <a:custGeom>
              <a:avLst/>
              <a:gdLst/>
              <a:ahLst/>
              <a:cxnLst/>
              <a:rect l="l" t="t" r="r" b="b"/>
              <a:pathLst>
                <a:path w="28775" h="14866" extrusionOk="0">
                  <a:moveTo>
                    <a:pt x="19213" y="1642"/>
                  </a:moveTo>
                  <a:lnTo>
                    <a:pt x="19213" y="1642"/>
                  </a:lnTo>
                  <a:cubicBezTo>
                    <a:pt x="19190" y="1654"/>
                    <a:pt x="19175" y="1670"/>
                    <a:pt x="19152" y="1682"/>
                  </a:cubicBezTo>
                  <a:cubicBezTo>
                    <a:pt x="19175" y="1670"/>
                    <a:pt x="19190" y="1659"/>
                    <a:pt x="19213" y="1642"/>
                  </a:cubicBezTo>
                  <a:close/>
                  <a:moveTo>
                    <a:pt x="10092" y="4326"/>
                  </a:moveTo>
                  <a:cubicBezTo>
                    <a:pt x="9955" y="4812"/>
                    <a:pt x="9650" y="5227"/>
                    <a:pt x="9273" y="5570"/>
                  </a:cubicBezTo>
                  <a:cubicBezTo>
                    <a:pt x="9595" y="5570"/>
                    <a:pt x="9907" y="5592"/>
                    <a:pt x="10212" y="5653"/>
                  </a:cubicBezTo>
                  <a:cubicBezTo>
                    <a:pt x="10184" y="5217"/>
                    <a:pt x="10146" y="4769"/>
                    <a:pt x="10092" y="4326"/>
                  </a:cubicBezTo>
                  <a:close/>
                  <a:moveTo>
                    <a:pt x="10234" y="6121"/>
                  </a:moveTo>
                  <a:cubicBezTo>
                    <a:pt x="10146" y="6126"/>
                    <a:pt x="10064" y="6133"/>
                    <a:pt x="9978" y="6133"/>
                  </a:cubicBezTo>
                  <a:cubicBezTo>
                    <a:pt x="9961" y="6138"/>
                    <a:pt x="9945" y="6138"/>
                    <a:pt x="9928" y="6138"/>
                  </a:cubicBezTo>
                  <a:lnTo>
                    <a:pt x="9874" y="6138"/>
                  </a:lnTo>
                  <a:cubicBezTo>
                    <a:pt x="9852" y="6138"/>
                    <a:pt x="9835" y="6133"/>
                    <a:pt x="9814" y="6133"/>
                  </a:cubicBezTo>
                  <a:cubicBezTo>
                    <a:pt x="9568" y="6133"/>
                    <a:pt x="9296" y="6154"/>
                    <a:pt x="9972" y="6411"/>
                  </a:cubicBezTo>
                  <a:cubicBezTo>
                    <a:pt x="10059" y="6448"/>
                    <a:pt x="10152" y="6481"/>
                    <a:pt x="10239" y="6519"/>
                  </a:cubicBezTo>
                  <a:cubicBezTo>
                    <a:pt x="10239" y="6388"/>
                    <a:pt x="10239" y="6257"/>
                    <a:pt x="10234" y="6121"/>
                  </a:cubicBezTo>
                  <a:close/>
                  <a:moveTo>
                    <a:pt x="13447" y="10643"/>
                  </a:moveTo>
                  <a:cubicBezTo>
                    <a:pt x="13234" y="10709"/>
                    <a:pt x="13010" y="10748"/>
                    <a:pt x="12781" y="10764"/>
                  </a:cubicBezTo>
                  <a:cubicBezTo>
                    <a:pt x="13004" y="10758"/>
                    <a:pt x="13228" y="10720"/>
                    <a:pt x="13447" y="10643"/>
                  </a:cubicBezTo>
                  <a:close/>
                  <a:moveTo>
                    <a:pt x="25611" y="10955"/>
                  </a:moveTo>
                  <a:lnTo>
                    <a:pt x="25611" y="10955"/>
                  </a:lnTo>
                  <a:cubicBezTo>
                    <a:pt x="25619" y="10971"/>
                    <a:pt x="25636" y="10981"/>
                    <a:pt x="25656" y="10991"/>
                  </a:cubicBezTo>
                  <a:lnTo>
                    <a:pt x="25656" y="10991"/>
                  </a:lnTo>
                  <a:cubicBezTo>
                    <a:pt x="25640" y="10981"/>
                    <a:pt x="25625" y="10969"/>
                    <a:pt x="25611" y="10955"/>
                  </a:cubicBezTo>
                  <a:close/>
                  <a:moveTo>
                    <a:pt x="25656" y="10991"/>
                  </a:moveTo>
                  <a:cubicBezTo>
                    <a:pt x="25665" y="10995"/>
                    <a:pt x="25673" y="11000"/>
                    <a:pt x="25683" y="11003"/>
                  </a:cubicBezTo>
                  <a:cubicBezTo>
                    <a:pt x="25673" y="10999"/>
                    <a:pt x="25665" y="10995"/>
                    <a:pt x="25656" y="10991"/>
                  </a:cubicBezTo>
                  <a:close/>
                  <a:moveTo>
                    <a:pt x="26620" y="11156"/>
                  </a:moveTo>
                  <a:cubicBezTo>
                    <a:pt x="26617" y="11157"/>
                    <a:pt x="26613" y="11157"/>
                    <a:pt x="26610" y="11158"/>
                  </a:cubicBezTo>
                  <a:lnTo>
                    <a:pt x="26610" y="11158"/>
                  </a:lnTo>
                  <a:cubicBezTo>
                    <a:pt x="26615" y="11157"/>
                    <a:pt x="26620" y="11157"/>
                    <a:pt x="26625" y="11156"/>
                  </a:cubicBezTo>
                  <a:close/>
                  <a:moveTo>
                    <a:pt x="13986" y="3176"/>
                  </a:moveTo>
                  <a:cubicBezTo>
                    <a:pt x="13910" y="3176"/>
                    <a:pt x="13828" y="3181"/>
                    <a:pt x="13742" y="3198"/>
                  </a:cubicBezTo>
                  <a:cubicBezTo>
                    <a:pt x="12034" y="3520"/>
                    <a:pt x="10643" y="6405"/>
                    <a:pt x="10217" y="7790"/>
                  </a:cubicBezTo>
                  <a:cubicBezTo>
                    <a:pt x="10234" y="7501"/>
                    <a:pt x="10245" y="7191"/>
                    <a:pt x="10245" y="6874"/>
                  </a:cubicBezTo>
                  <a:lnTo>
                    <a:pt x="10245" y="6874"/>
                  </a:lnTo>
                  <a:cubicBezTo>
                    <a:pt x="10152" y="6907"/>
                    <a:pt x="10048" y="6924"/>
                    <a:pt x="9945" y="6924"/>
                  </a:cubicBezTo>
                  <a:lnTo>
                    <a:pt x="9830" y="6924"/>
                  </a:lnTo>
                  <a:cubicBezTo>
                    <a:pt x="9449" y="6924"/>
                    <a:pt x="9857" y="7163"/>
                    <a:pt x="10010" y="7387"/>
                  </a:cubicBezTo>
                  <a:cubicBezTo>
                    <a:pt x="10038" y="7425"/>
                    <a:pt x="9945" y="7430"/>
                    <a:pt x="9923" y="7430"/>
                  </a:cubicBezTo>
                  <a:cubicBezTo>
                    <a:pt x="9678" y="7420"/>
                    <a:pt x="9568" y="7420"/>
                    <a:pt x="9328" y="7327"/>
                  </a:cubicBezTo>
                  <a:lnTo>
                    <a:pt x="9328" y="7327"/>
                  </a:lnTo>
                  <a:cubicBezTo>
                    <a:pt x="9409" y="7360"/>
                    <a:pt x="9656" y="7627"/>
                    <a:pt x="9786" y="7730"/>
                  </a:cubicBezTo>
                  <a:cubicBezTo>
                    <a:pt x="10539" y="8342"/>
                    <a:pt x="11456" y="8707"/>
                    <a:pt x="12427" y="8745"/>
                  </a:cubicBezTo>
                  <a:cubicBezTo>
                    <a:pt x="12448" y="8745"/>
                    <a:pt x="12601" y="8772"/>
                    <a:pt x="12558" y="8822"/>
                  </a:cubicBezTo>
                  <a:cubicBezTo>
                    <a:pt x="12377" y="9046"/>
                    <a:pt x="12170" y="9177"/>
                    <a:pt x="11881" y="9203"/>
                  </a:cubicBezTo>
                  <a:cubicBezTo>
                    <a:pt x="11330" y="9258"/>
                    <a:pt x="11576" y="9323"/>
                    <a:pt x="11718" y="9721"/>
                  </a:cubicBezTo>
                  <a:cubicBezTo>
                    <a:pt x="11733" y="9759"/>
                    <a:pt x="11685" y="9771"/>
                    <a:pt x="11642" y="9771"/>
                  </a:cubicBezTo>
                  <a:cubicBezTo>
                    <a:pt x="11625" y="9771"/>
                    <a:pt x="11609" y="9766"/>
                    <a:pt x="11602" y="9766"/>
                  </a:cubicBezTo>
                  <a:cubicBezTo>
                    <a:pt x="11395" y="9727"/>
                    <a:pt x="11363" y="9716"/>
                    <a:pt x="11161" y="9661"/>
                  </a:cubicBezTo>
                  <a:cubicBezTo>
                    <a:pt x="11144" y="9656"/>
                    <a:pt x="11128" y="9656"/>
                    <a:pt x="11118" y="9656"/>
                  </a:cubicBezTo>
                  <a:cubicBezTo>
                    <a:pt x="10894" y="9656"/>
                    <a:pt x="11254" y="10311"/>
                    <a:pt x="11259" y="10322"/>
                  </a:cubicBezTo>
                  <a:cubicBezTo>
                    <a:pt x="11275" y="10355"/>
                    <a:pt x="11216" y="10360"/>
                    <a:pt x="11177" y="10360"/>
                  </a:cubicBezTo>
                  <a:lnTo>
                    <a:pt x="11096" y="10360"/>
                  </a:lnTo>
                  <a:cubicBezTo>
                    <a:pt x="10975" y="10360"/>
                    <a:pt x="10867" y="10328"/>
                    <a:pt x="10768" y="10262"/>
                  </a:cubicBezTo>
                  <a:lnTo>
                    <a:pt x="10758" y="10262"/>
                  </a:lnTo>
                  <a:cubicBezTo>
                    <a:pt x="10834" y="10388"/>
                    <a:pt x="10915" y="10512"/>
                    <a:pt x="11008" y="10638"/>
                  </a:cubicBezTo>
                  <a:cubicBezTo>
                    <a:pt x="11221" y="10912"/>
                    <a:pt x="11445" y="11167"/>
                    <a:pt x="11718" y="11370"/>
                  </a:cubicBezTo>
                  <a:cubicBezTo>
                    <a:pt x="11707" y="11310"/>
                    <a:pt x="11700" y="11244"/>
                    <a:pt x="11700" y="11179"/>
                  </a:cubicBezTo>
                  <a:cubicBezTo>
                    <a:pt x="11700" y="11129"/>
                    <a:pt x="11799" y="11118"/>
                    <a:pt x="11843" y="11118"/>
                  </a:cubicBezTo>
                  <a:lnTo>
                    <a:pt x="11854" y="11118"/>
                  </a:lnTo>
                  <a:cubicBezTo>
                    <a:pt x="11947" y="11124"/>
                    <a:pt x="12601" y="11222"/>
                    <a:pt x="12639" y="11222"/>
                  </a:cubicBezTo>
                  <a:cubicBezTo>
                    <a:pt x="12650" y="11222"/>
                    <a:pt x="12601" y="11217"/>
                    <a:pt x="12465" y="11189"/>
                  </a:cubicBezTo>
                  <a:cubicBezTo>
                    <a:pt x="12116" y="11129"/>
                    <a:pt x="11816" y="10900"/>
                    <a:pt x="11587" y="10650"/>
                  </a:cubicBezTo>
                  <a:cubicBezTo>
                    <a:pt x="11543" y="10605"/>
                    <a:pt x="11690" y="10584"/>
                    <a:pt x="11740" y="10584"/>
                  </a:cubicBezTo>
                  <a:lnTo>
                    <a:pt x="11755" y="10584"/>
                  </a:lnTo>
                  <a:cubicBezTo>
                    <a:pt x="12002" y="10643"/>
                    <a:pt x="12252" y="10671"/>
                    <a:pt x="12503" y="10671"/>
                  </a:cubicBezTo>
                  <a:cubicBezTo>
                    <a:pt x="13501" y="10671"/>
                    <a:pt x="14456" y="10191"/>
                    <a:pt x="14805" y="9198"/>
                  </a:cubicBezTo>
                  <a:lnTo>
                    <a:pt x="14805" y="9198"/>
                  </a:lnTo>
                  <a:cubicBezTo>
                    <a:pt x="14565" y="9329"/>
                    <a:pt x="14286" y="9361"/>
                    <a:pt x="14009" y="9361"/>
                  </a:cubicBezTo>
                  <a:cubicBezTo>
                    <a:pt x="13812" y="9361"/>
                    <a:pt x="13616" y="9346"/>
                    <a:pt x="13430" y="9334"/>
                  </a:cubicBezTo>
                  <a:cubicBezTo>
                    <a:pt x="13387" y="9334"/>
                    <a:pt x="13349" y="9308"/>
                    <a:pt x="13397" y="9275"/>
                  </a:cubicBezTo>
                  <a:cubicBezTo>
                    <a:pt x="13762" y="9051"/>
                    <a:pt x="14079" y="8789"/>
                    <a:pt x="14308" y="8435"/>
                  </a:cubicBezTo>
                  <a:lnTo>
                    <a:pt x="14308" y="8435"/>
                  </a:lnTo>
                  <a:cubicBezTo>
                    <a:pt x="14096" y="8543"/>
                    <a:pt x="13855" y="8609"/>
                    <a:pt x="13616" y="8609"/>
                  </a:cubicBezTo>
                  <a:cubicBezTo>
                    <a:pt x="13283" y="8609"/>
                    <a:pt x="12966" y="8478"/>
                    <a:pt x="12775" y="8173"/>
                  </a:cubicBezTo>
                  <a:cubicBezTo>
                    <a:pt x="12760" y="8145"/>
                    <a:pt x="12792" y="8123"/>
                    <a:pt x="12813" y="8118"/>
                  </a:cubicBezTo>
                  <a:cubicBezTo>
                    <a:pt x="13337" y="7921"/>
                    <a:pt x="13883" y="7835"/>
                    <a:pt x="14407" y="7632"/>
                  </a:cubicBezTo>
                  <a:cubicBezTo>
                    <a:pt x="14898" y="7442"/>
                    <a:pt x="15242" y="7087"/>
                    <a:pt x="15552" y="6683"/>
                  </a:cubicBezTo>
                  <a:cubicBezTo>
                    <a:pt x="15585" y="6645"/>
                    <a:pt x="15612" y="6602"/>
                    <a:pt x="15640" y="6558"/>
                  </a:cubicBezTo>
                  <a:cubicBezTo>
                    <a:pt x="15640" y="6509"/>
                    <a:pt x="15635" y="6460"/>
                    <a:pt x="15635" y="6411"/>
                  </a:cubicBezTo>
                  <a:cubicBezTo>
                    <a:pt x="15580" y="6428"/>
                    <a:pt x="15525" y="6433"/>
                    <a:pt x="15471" y="6433"/>
                  </a:cubicBezTo>
                  <a:lnTo>
                    <a:pt x="15399" y="6433"/>
                  </a:lnTo>
                  <a:cubicBezTo>
                    <a:pt x="15361" y="6433"/>
                    <a:pt x="15307" y="6428"/>
                    <a:pt x="15323" y="6395"/>
                  </a:cubicBezTo>
                  <a:cubicBezTo>
                    <a:pt x="15328" y="6383"/>
                    <a:pt x="15656" y="5789"/>
                    <a:pt x="15454" y="5789"/>
                  </a:cubicBezTo>
                  <a:cubicBezTo>
                    <a:pt x="15443" y="5789"/>
                    <a:pt x="15426" y="5789"/>
                    <a:pt x="15411" y="5794"/>
                  </a:cubicBezTo>
                  <a:cubicBezTo>
                    <a:pt x="15230" y="5844"/>
                    <a:pt x="15197" y="5854"/>
                    <a:pt x="15013" y="5887"/>
                  </a:cubicBezTo>
                  <a:cubicBezTo>
                    <a:pt x="15001" y="5887"/>
                    <a:pt x="14990" y="5892"/>
                    <a:pt x="14973" y="5892"/>
                  </a:cubicBezTo>
                  <a:cubicBezTo>
                    <a:pt x="14935" y="5892"/>
                    <a:pt x="14887" y="5882"/>
                    <a:pt x="14903" y="5849"/>
                  </a:cubicBezTo>
                  <a:cubicBezTo>
                    <a:pt x="15028" y="5484"/>
                    <a:pt x="15258" y="5423"/>
                    <a:pt x="14756" y="5374"/>
                  </a:cubicBezTo>
                  <a:cubicBezTo>
                    <a:pt x="14489" y="5347"/>
                    <a:pt x="14303" y="5232"/>
                    <a:pt x="14134" y="5025"/>
                  </a:cubicBezTo>
                  <a:cubicBezTo>
                    <a:pt x="14096" y="4981"/>
                    <a:pt x="14232" y="4955"/>
                    <a:pt x="14253" y="4955"/>
                  </a:cubicBezTo>
                  <a:cubicBezTo>
                    <a:pt x="14646" y="4938"/>
                    <a:pt x="15028" y="4867"/>
                    <a:pt x="15394" y="4741"/>
                  </a:cubicBezTo>
                  <a:cubicBezTo>
                    <a:pt x="15165" y="3858"/>
                    <a:pt x="14744" y="3176"/>
                    <a:pt x="13986" y="3176"/>
                  </a:cubicBezTo>
                  <a:close/>
                  <a:moveTo>
                    <a:pt x="20184" y="1425"/>
                  </a:moveTo>
                  <a:cubicBezTo>
                    <a:pt x="20167" y="1474"/>
                    <a:pt x="20145" y="1523"/>
                    <a:pt x="20124" y="1577"/>
                  </a:cubicBezTo>
                  <a:cubicBezTo>
                    <a:pt x="20053" y="1747"/>
                    <a:pt x="19927" y="1904"/>
                    <a:pt x="19824" y="2052"/>
                  </a:cubicBezTo>
                  <a:cubicBezTo>
                    <a:pt x="19709" y="2221"/>
                    <a:pt x="19742" y="2276"/>
                    <a:pt x="19840" y="2276"/>
                  </a:cubicBezTo>
                  <a:cubicBezTo>
                    <a:pt x="20036" y="2276"/>
                    <a:pt x="20479" y="2063"/>
                    <a:pt x="20565" y="2020"/>
                  </a:cubicBezTo>
                  <a:cubicBezTo>
                    <a:pt x="20582" y="2014"/>
                    <a:pt x="20647" y="1992"/>
                    <a:pt x="20696" y="1992"/>
                  </a:cubicBezTo>
                  <a:cubicBezTo>
                    <a:pt x="20723" y="1992"/>
                    <a:pt x="20746" y="1997"/>
                    <a:pt x="20746" y="2020"/>
                  </a:cubicBezTo>
                  <a:cubicBezTo>
                    <a:pt x="20746" y="2390"/>
                    <a:pt x="20522" y="2609"/>
                    <a:pt x="20249" y="2833"/>
                  </a:cubicBezTo>
                  <a:cubicBezTo>
                    <a:pt x="20162" y="2903"/>
                    <a:pt x="19840" y="3024"/>
                    <a:pt x="20074" y="3148"/>
                  </a:cubicBezTo>
                  <a:cubicBezTo>
                    <a:pt x="20320" y="3274"/>
                    <a:pt x="20598" y="3339"/>
                    <a:pt x="20860" y="3432"/>
                  </a:cubicBezTo>
                  <a:cubicBezTo>
                    <a:pt x="20882" y="3437"/>
                    <a:pt x="20882" y="3460"/>
                    <a:pt x="20865" y="3475"/>
                  </a:cubicBezTo>
                  <a:cubicBezTo>
                    <a:pt x="20701" y="3634"/>
                    <a:pt x="20565" y="3694"/>
                    <a:pt x="20348" y="3749"/>
                  </a:cubicBezTo>
                  <a:cubicBezTo>
                    <a:pt x="20265" y="3770"/>
                    <a:pt x="20177" y="3782"/>
                    <a:pt x="20091" y="3782"/>
                  </a:cubicBezTo>
                  <a:cubicBezTo>
                    <a:pt x="19895" y="3787"/>
                    <a:pt x="20265" y="4376"/>
                    <a:pt x="20298" y="4424"/>
                  </a:cubicBezTo>
                  <a:cubicBezTo>
                    <a:pt x="20761" y="5069"/>
                    <a:pt x="21722" y="5347"/>
                    <a:pt x="22475" y="5401"/>
                  </a:cubicBezTo>
                  <a:cubicBezTo>
                    <a:pt x="22486" y="5401"/>
                    <a:pt x="22529" y="5406"/>
                    <a:pt x="22529" y="5429"/>
                  </a:cubicBezTo>
                  <a:cubicBezTo>
                    <a:pt x="22546" y="5854"/>
                    <a:pt x="22148" y="5990"/>
                    <a:pt x="21716" y="5990"/>
                  </a:cubicBezTo>
                  <a:cubicBezTo>
                    <a:pt x="21531" y="5990"/>
                    <a:pt x="21345" y="5963"/>
                    <a:pt x="21182" y="5930"/>
                  </a:cubicBezTo>
                  <a:lnTo>
                    <a:pt x="21182" y="5930"/>
                  </a:lnTo>
                  <a:cubicBezTo>
                    <a:pt x="21368" y="6133"/>
                    <a:pt x="21574" y="6312"/>
                    <a:pt x="21733" y="6547"/>
                  </a:cubicBezTo>
                  <a:cubicBezTo>
                    <a:pt x="21760" y="6579"/>
                    <a:pt x="21695" y="6602"/>
                    <a:pt x="21667" y="6607"/>
                  </a:cubicBezTo>
                  <a:cubicBezTo>
                    <a:pt x="21536" y="6645"/>
                    <a:pt x="21411" y="6662"/>
                    <a:pt x="21290" y="6662"/>
                  </a:cubicBezTo>
                  <a:cubicBezTo>
                    <a:pt x="21192" y="6662"/>
                    <a:pt x="21089" y="6650"/>
                    <a:pt x="20985" y="6624"/>
                  </a:cubicBezTo>
                  <a:lnTo>
                    <a:pt x="20985" y="6624"/>
                  </a:lnTo>
                  <a:cubicBezTo>
                    <a:pt x="21313" y="7415"/>
                    <a:pt x="21864" y="7802"/>
                    <a:pt x="22682" y="7802"/>
                  </a:cubicBezTo>
                  <a:cubicBezTo>
                    <a:pt x="22791" y="7802"/>
                    <a:pt x="22906" y="7790"/>
                    <a:pt x="23025" y="7780"/>
                  </a:cubicBezTo>
                  <a:lnTo>
                    <a:pt x="23052" y="7780"/>
                  </a:lnTo>
                  <a:cubicBezTo>
                    <a:pt x="23097" y="7780"/>
                    <a:pt x="23162" y="7785"/>
                    <a:pt x="23123" y="7828"/>
                  </a:cubicBezTo>
                  <a:cubicBezTo>
                    <a:pt x="22868" y="8123"/>
                    <a:pt x="22567" y="8369"/>
                    <a:pt x="22181" y="8472"/>
                  </a:cubicBezTo>
                  <a:cubicBezTo>
                    <a:pt x="21945" y="8538"/>
                    <a:pt x="22911" y="8838"/>
                    <a:pt x="22959" y="8843"/>
                  </a:cubicBezTo>
                  <a:cubicBezTo>
                    <a:pt x="23206" y="8870"/>
                    <a:pt x="23457" y="8870"/>
                    <a:pt x="23702" y="8903"/>
                  </a:cubicBezTo>
                  <a:cubicBezTo>
                    <a:pt x="23724" y="8908"/>
                    <a:pt x="23772" y="8915"/>
                    <a:pt x="23757" y="8948"/>
                  </a:cubicBezTo>
                  <a:cubicBezTo>
                    <a:pt x="23609" y="9361"/>
                    <a:pt x="23047" y="9449"/>
                    <a:pt x="22665" y="9504"/>
                  </a:cubicBezTo>
                  <a:cubicBezTo>
                    <a:pt x="22561" y="9515"/>
                    <a:pt x="22442" y="9525"/>
                    <a:pt x="22322" y="9525"/>
                  </a:cubicBezTo>
                  <a:lnTo>
                    <a:pt x="22246" y="9525"/>
                  </a:lnTo>
                  <a:cubicBezTo>
                    <a:pt x="22551" y="9706"/>
                    <a:pt x="22916" y="9792"/>
                    <a:pt x="23261" y="9814"/>
                  </a:cubicBezTo>
                  <a:cubicBezTo>
                    <a:pt x="23287" y="9814"/>
                    <a:pt x="23326" y="9820"/>
                    <a:pt x="23320" y="9852"/>
                  </a:cubicBezTo>
                  <a:cubicBezTo>
                    <a:pt x="23261" y="10159"/>
                    <a:pt x="22976" y="10295"/>
                    <a:pt x="22698" y="10381"/>
                  </a:cubicBezTo>
                  <a:cubicBezTo>
                    <a:pt x="22256" y="10507"/>
                    <a:pt x="22944" y="10857"/>
                    <a:pt x="23097" y="10955"/>
                  </a:cubicBezTo>
                  <a:cubicBezTo>
                    <a:pt x="23478" y="11194"/>
                    <a:pt x="23915" y="11298"/>
                    <a:pt x="24356" y="11298"/>
                  </a:cubicBezTo>
                  <a:cubicBezTo>
                    <a:pt x="24608" y="11298"/>
                    <a:pt x="24858" y="11265"/>
                    <a:pt x="25099" y="11206"/>
                  </a:cubicBezTo>
                  <a:cubicBezTo>
                    <a:pt x="25104" y="11206"/>
                    <a:pt x="25137" y="11200"/>
                    <a:pt x="25169" y="11200"/>
                  </a:cubicBezTo>
                  <a:cubicBezTo>
                    <a:pt x="25207" y="11200"/>
                    <a:pt x="25251" y="11206"/>
                    <a:pt x="25235" y="11239"/>
                  </a:cubicBezTo>
                  <a:cubicBezTo>
                    <a:pt x="25000" y="11697"/>
                    <a:pt x="24515" y="11816"/>
                    <a:pt x="24029" y="11821"/>
                  </a:cubicBezTo>
                  <a:cubicBezTo>
                    <a:pt x="24084" y="11893"/>
                    <a:pt x="24150" y="11964"/>
                    <a:pt x="24220" y="12035"/>
                  </a:cubicBezTo>
                  <a:cubicBezTo>
                    <a:pt x="24694" y="11992"/>
                    <a:pt x="25175" y="11947"/>
                    <a:pt x="25650" y="11904"/>
                  </a:cubicBezTo>
                  <a:cubicBezTo>
                    <a:pt x="25611" y="11861"/>
                    <a:pt x="25584" y="11806"/>
                    <a:pt x="25600" y="11745"/>
                  </a:cubicBezTo>
                  <a:cubicBezTo>
                    <a:pt x="25720" y="11301"/>
                    <a:pt x="26208" y="11218"/>
                    <a:pt x="26610" y="11158"/>
                  </a:cubicBezTo>
                  <a:lnTo>
                    <a:pt x="26610" y="11158"/>
                  </a:lnTo>
                  <a:cubicBezTo>
                    <a:pt x="26510" y="11167"/>
                    <a:pt x="26397" y="11173"/>
                    <a:pt x="26282" y="11173"/>
                  </a:cubicBezTo>
                  <a:cubicBezTo>
                    <a:pt x="25900" y="11173"/>
                    <a:pt x="25486" y="11091"/>
                    <a:pt x="25404" y="10748"/>
                  </a:cubicBezTo>
                  <a:cubicBezTo>
                    <a:pt x="25398" y="10720"/>
                    <a:pt x="25436" y="10709"/>
                    <a:pt x="25459" y="10709"/>
                  </a:cubicBezTo>
                  <a:cubicBezTo>
                    <a:pt x="25611" y="10698"/>
                    <a:pt x="25764" y="10676"/>
                    <a:pt x="25917" y="10643"/>
                  </a:cubicBezTo>
                  <a:cubicBezTo>
                    <a:pt x="25993" y="10572"/>
                    <a:pt x="26075" y="10502"/>
                    <a:pt x="26157" y="10431"/>
                  </a:cubicBezTo>
                  <a:cubicBezTo>
                    <a:pt x="26031" y="10404"/>
                    <a:pt x="25905" y="10376"/>
                    <a:pt x="25786" y="10338"/>
                  </a:cubicBezTo>
                  <a:cubicBezTo>
                    <a:pt x="25643" y="10295"/>
                    <a:pt x="25497" y="10257"/>
                    <a:pt x="25371" y="10185"/>
                  </a:cubicBezTo>
                  <a:cubicBezTo>
                    <a:pt x="25061" y="10006"/>
                    <a:pt x="24946" y="9799"/>
                    <a:pt x="25033" y="9449"/>
                  </a:cubicBezTo>
                  <a:cubicBezTo>
                    <a:pt x="25038" y="9422"/>
                    <a:pt x="25066" y="9416"/>
                    <a:pt x="25099" y="9416"/>
                  </a:cubicBezTo>
                  <a:cubicBezTo>
                    <a:pt x="25126" y="9416"/>
                    <a:pt x="25159" y="9427"/>
                    <a:pt x="25175" y="9427"/>
                  </a:cubicBezTo>
                  <a:cubicBezTo>
                    <a:pt x="25584" y="9520"/>
                    <a:pt x="26053" y="9618"/>
                    <a:pt x="26501" y="9618"/>
                  </a:cubicBezTo>
                  <a:cubicBezTo>
                    <a:pt x="26959" y="9618"/>
                    <a:pt x="27400" y="9509"/>
                    <a:pt x="27733" y="9177"/>
                  </a:cubicBezTo>
                  <a:lnTo>
                    <a:pt x="27733" y="9177"/>
                  </a:lnTo>
                  <a:cubicBezTo>
                    <a:pt x="27662" y="9193"/>
                    <a:pt x="27591" y="9198"/>
                    <a:pt x="27521" y="9198"/>
                  </a:cubicBezTo>
                  <a:cubicBezTo>
                    <a:pt x="27385" y="9198"/>
                    <a:pt x="27247" y="9170"/>
                    <a:pt x="27090" y="9117"/>
                  </a:cubicBezTo>
                  <a:cubicBezTo>
                    <a:pt x="27068" y="9111"/>
                    <a:pt x="27030" y="9089"/>
                    <a:pt x="27045" y="9062"/>
                  </a:cubicBezTo>
                  <a:cubicBezTo>
                    <a:pt x="27100" y="8974"/>
                    <a:pt x="27161" y="8898"/>
                    <a:pt x="27221" y="8827"/>
                  </a:cubicBezTo>
                  <a:lnTo>
                    <a:pt x="27221" y="8827"/>
                  </a:lnTo>
                  <a:cubicBezTo>
                    <a:pt x="27030" y="8893"/>
                    <a:pt x="26816" y="8948"/>
                    <a:pt x="26620" y="8948"/>
                  </a:cubicBezTo>
                  <a:cubicBezTo>
                    <a:pt x="26380" y="8948"/>
                    <a:pt x="26167" y="8870"/>
                    <a:pt x="26043" y="8653"/>
                  </a:cubicBezTo>
                  <a:cubicBezTo>
                    <a:pt x="26026" y="8631"/>
                    <a:pt x="26058" y="8620"/>
                    <a:pt x="26075" y="8614"/>
                  </a:cubicBezTo>
                  <a:cubicBezTo>
                    <a:pt x="26232" y="8576"/>
                    <a:pt x="26375" y="8527"/>
                    <a:pt x="26501" y="8457"/>
                  </a:cubicBezTo>
                  <a:lnTo>
                    <a:pt x="26501" y="8457"/>
                  </a:lnTo>
                  <a:cubicBezTo>
                    <a:pt x="26484" y="8462"/>
                    <a:pt x="26462" y="8462"/>
                    <a:pt x="26446" y="8462"/>
                  </a:cubicBezTo>
                  <a:cubicBezTo>
                    <a:pt x="26375" y="8462"/>
                    <a:pt x="26304" y="8445"/>
                    <a:pt x="26249" y="8407"/>
                  </a:cubicBezTo>
                  <a:cubicBezTo>
                    <a:pt x="25938" y="8211"/>
                    <a:pt x="26287" y="7999"/>
                    <a:pt x="26572" y="7845"/>
                  </a:cubicBezTo>
                  <a:lnTo>
                    <a:pt x="26572" y="7845"/>
                  </a:lnTo>
                  <a:cubicBezTo>
                    <a:pt x="26451" y="7861"/>
                    <a:pt x="26337" y="7873"/>
                    <a:pt x="26222" y="7873"/>
                  </a:cubicBezTo>
                  <a:cubicBezTo>
                    <a:pt x="26096" y="7873"/>
                    <a:pt x="25977" y="7861"/>
                    <a:pt x="25857" y="7835"/>
                  </a:cubicBezTo>
                  <a:cubicBezTo>
                    <a:pt x="25736" y="7840"/>
                    <a:pt x="25643" y="7845"/>
                    <a:pt x="25562" y="7845"/>
                  </a:cubicBezTo>
                  <a:cubicBezTo>
                    <a:pt x="25142" y="7845"/>
                    <a:pt x="25230" y="7725"/>
                    <a:pt x="25398" y="7649"/>
                  </a:cubicBezTo>
                  <a:lnTo>
                    <a:pt x="25398" y="7649"/>
                  </a:lnTo>
                  <a:cubicBezTo>
                    <a:pt x="25545" y="7742"/>
                    <a:pt x="25698" y="7796"/>
                    <a:pt x="25857" y="7835"/>
                  </a:cubicBezTo>
                  <a:cubicBezTo>
                    <a:pt x="25884" y="7828"/>
                    <a:pt x="25922" y="7828"/>
                    <a:pt x="25955" y="7823"/>
                  </a:cubicBezTo>
                  <a:cubicBezTo>
                    <a:pt x="25781" y="7802"/>
                    <a:pt x="25611" y="7742"/>
                    <a:pt x="25453" y="7627"/>
                  </a:cubicBezTo>
                  <a:cubicBezTo>
                    <a:pt x="25431" y="7632"/>
                    <a:pt x="25414" y="7644"/>
                    <a:pt x="25398" y="7649"/>
                  </a:cubicBezTo>
                  <a:cubicBezTo>
                    <a:pt x="25361" y="7627"/>
                    <a:pt x="25316" y="7599"/>
                    <a:pt x="25278" y="7573"/>
                  </a:cubicBezTo>
                  <a:cubicBezTo>
                    <a:pt x="25218" y="7529"/>
                    <a:pt x="25290" y="7513"/>
                    <a:pt x="25333" y="7513"/>
                  </a:cubicBezTo>
                  <a:lnTo>
                    <a:pt x="25361" y="7513"/>
                  </a:lnTo>
                  <a:cubicBezTo>
                    <a:pt x="25889" y="7513"/>
                    <a:pt x="26675" y="7070"/>
                    <a:pt x="26997" y="6634"/>
                  </a:cubicBezTo>
                  <a:cubicBezTo>
                    <a:pt x="26517" y="6624"/>
                    <a:pt x="26031" y="6509"/>
                    <a:pt x="25796" y="6045"/>
                  </a:cubicBezTo>
                  <a:cubicBezTo>
                    <a:pt x="25781" y="6018"/>
                    <a:pt x="25819" y="6007"/>
                    <a:pt x="25862" y="6007"/>
                  </a:cubicBezTo>
                  <a:cubicBezTo>
                    <a:pt x="25895" y="6007"/>
                    <a:pt x="25927" y="6013"/>
                    <a:pt x="25933" y="6013"/>
                  </a:cubicBezTo>
                  <a:cubicBezTo>
                    <a:pt x="26174" y="6073"/>
                    <a:pt x="26424" y="6105"/>
                    <a:pt x="26675" y="6105"/>
                  </a:cubicBezTo>
                  <a:cubicBezTo>
                    <a:pt x="27116" y="6105"/>
                    <a:pt x="27553" y="6002"/>
                    <a:pt x="27934" y="5766"/>
                  </a:cubicBezTo>
                  <a:cubicBezTo>
                    <a:pt x="28088" y="5668"/>
                    <a:pt x="28775" y="5320"/>
                    <a:pt x="28334" y="5189"/>
                  </a:cubicBezTo>
                  <a:cubicBezTo>
                    <a:pt x="28055" y="5107"/>
                    <a:pt x="27771" y="4965"/>
                    <a:pt x="27712" y="4660"/>
                  </a:cubicBezTo>
                  <a:cubicBezTo>
                    <a:pt x="27705" y="4633"/>
                    <a:pt x="27745" y="4621"/>
                    <a:pt x="27765" y="4621"/>
                  </a:cubicBezTo>
                  <a:cubicBezTo>
                    <a:pt x="28000" y="4605"/>
                    <a:pt x="28241" y="4562"/>
                    <a:pt x="28470" y="4479"/>
                  </a:cubicBezTo>
                  <a:cubicBezTo>
                    <a:pt x="28415" y="4419"/>
                    <a:pt x="28360" y="4359"/>
                    <a:pt x="28301" y="4300"/>
                  </a:cubicBezTo>
                  <a:cubicBezTo>
                    <a:pt x="27924" y="4245"/>
                    <a:pt x="27417" y="4147"/>
                    <a:pt x="27269" y="3754"/>
                  </a:cubicBezTo>
                  <a:cubicBezTo>
                    <a:pt x="27259" y="3721"/>
                    <a:pt x="27307" y="3716"/>
                    <a:pt x="27330" y="3716"/>
                  </a:cubicBezTo>
                  <a:cubicBezTo>
                    <a:pt x="27443" y="3699"/>
                    <a:pt x="27559" y="3694"/>
                    <a:pt x="27673" y="3683"/>
                  </a:cubicBezTo>
                  <a:cubicBezTo>
                    <a:pt x="27062" y="3143"/>
                    <a:pt x="26424" y="2745"/>
                    <a:pt x="25840" y="2745"/>
                  </a:cubicBezTo>
                  <a:cubicBezTo>
                    <a:pt x="25759" y="2745"/>
                    <a:pt x="25683" y="2755"/>
                    <a:pt x="25600" y="2772"/>
                  </a:cubicBezTo>
                  <a:cubicBezTo>
                    <a:pt x="24215" y="3089"/>
                    <a:pt x="24749" y="5761"/>
                    <a:pt x="24749" y="6939"/>
                  </a:cubicBezTo>
                  <a:cubicBezTo>
                    <a:pt x="23817" y="5537"/>
                    <a:pt x="22153" y="1622"/>
                    <a:pt x="20184" y="1425"/>
                  </a:cubicBezTo>
                  <a:close/>
                  <a:moveTo>
                    <a:pt x="8085" y="1"/>
                  </a:moveTo>
                  <a:cubicBezTo>
                    <a:pt x="7042" y="1"/>
                    <a:pt x="5968" y="1921"/>
                    <a:pt x="5089" y="3089"/>
                  </a:cubicBezTo>
                  <a:cubicBezTo>
                    <a:pt x="3988" y="4610"/>
                    <a:pt x="2117" y="7398"/>
                    <a:pt x="404" y="10016"/>
                  </a:cubicBezTo>
                  <a:cubicBezTo>
                    <a:pt x="562" y="10071"/>
                    <a:pt x="698" y="10109"/>
                    <a:pt x="715" y="10109"/>
                  </a:cubicBezTo>
                  <a:cubicBezTo>
                    <a:pt x="960" y="10142"/>
                    <a:pt x="1211" y="10142"/>
                    <a:pt x="1456" y="10174"/>
                  </a:cubicBezTo>
                  <a:cubicBezTo>
                    <a:pt x="1478" y="10174"/>
                    <a:pt x="1528" y="10180"/>
                    <a:pt x="1511" y="10212"/>
                  </a:cubicBezTo>
                  <a:cubicBezTo>
                    <a:pt x="1364" y="10627"/>
                    <a:pt x="802" y="10715"/>
                    <a:pt x="421" y="10769"/>
                  </a:cubicBezTo>
                  <a:cubicBezTo>
                    <a:pt x="317" y="10786"/>
                    <a:pt x="197" y="10796"/>
                    <a:pt x="76" y="10796"/>
                  </a:cubicBezTo>
                  <a:cubicBezTo>
                    <a:pt x="49" y="10796"/>
                    <a:pt x="28" y="10796"/>
                    <a:pt x="0" y="10791"/>
                  </a:cubicBezTo>
                  <a:lnTo>
                    <a:pt x="0" y="10791"/>
                  </a:lnTo>
                  <a:cubicBezTo>
                    <a:pt x="305" y="10970"/>
                    <a:pt x="671" y="11058"/>
                    <a:pt x="1015" y="11080"/>
                  </a:cubicBezTo>
                  <a:cubicBezTo>
                    <a:pt x="1042" y="11080"/>
                    <a:pt x="1080" y="11091"/>
                    <a:pt x="1075" y="11118"/>
                  </a:cubicBezTo>
                  <a:cubicBezTo>
                    <a:pt x="1015" y="11423"/>
                    <a:pt x="731" y="11566"/>
                    <a:pt x="453" y="11647"/>
                  </a:cubicBezTo>
                  <a:cubicBezTo>
                    <a:pt x="11" y="11778"/>
                    <a:pt x="698" y="12128"/>
                    <a:pt x="851" y="12226"/>
                  </a:cubicBezTo>
                  <a:cubicBezTo>
                    <a:pt x="1234" y="12460"/>
                    <a:pt x="1670" y="12564"/>
                    <a:pt x="2111" y="12564"/>
                  </a:cubicBezTo>
                  <a:cubicBezTo>
                    <a:pt x="2362" y="12564"/>
                    <a:pt x="2613" y="12531"/>
                    <a:pt x="2853" y="12471"/>
                  </a:cubicBezTo>
                  <a:cubicBezTo>
                    <a:pt x="2858" y="12471"/>
                    <a:pt x="2891" y="12466"/>
                    <a:pt x="2924" y="12466"/>
                  </a:cubicBezTo>
                  <a:cubicBezTo>
                    <a:pt x="2968" y="12466"/>
                    <a:pt x="3006" y="12471"/>
                    <a:pt x="2989" y="12503"/>
                  </a:cubicBezTo>
                  <a:cubicBezTo>
                    <a:pt x="2820" y="12843"/>
                    <a:pt x="2515" y="12994"/>
                    <a:pt x="2176" y="13055"/>
                  </a:cubicBezTo>
                  <a:cubicBezTo>
                    <a:pt x="2417" y="13027"/>
                    <a:pt x="2662" y="13027"/>
                    <a:pt x="2908" y="12994"/>
                  </a:cubicBezTo>
                  <a:cubicBezTo>
                    <a:pt x="2962" y="12989"/>
                    <a:pt x="4016" y="12662"/>
                    <a:pt x="3759" y="12591"/>
                  </a:cubicBezTo>
                  <a:cubicBezTo>
                    <a:pt x="3333" y="12483"/>
                    <a:pt x="3011" y="12209"/>
                    <a:pt x="2727" y="11887"/>
                  </a:cubicBezTo>
                  <a:cubicBezTo>
                    <a:pt x="2684" y="11838"/>
                    <a:pt x="2760" y="11833"/>
                    <a:pt x="2810" y="11833"/>
                  </a:cubicBezTo>
                  <a:lnTo>
                    <a:pt x="2837" y="11833"/>
                  </a:lnTo>
                  <a:cubicBezTo>
                    <a:pt x="2968" y="11849"/>
                    <a:pt x="3093" y="11854"/>
                    <a:pt x="3208" y="11854"/>
                  </a:cubicBezTo>
                  <a:cubicBezTo>
                    <a:pt x="4107" y="11854"/>
                    <a:pt x="4708" y="11435"/>
                    <a:pt x="5068" y="10572"/>
                  </a:cubicBezTo>
                  <a:lnTo>
                    <a:pt x="5068" y="10572"/>
                  </a:lnTo>
                  <a:cubicBezTo>
                    <a:pt x="4953" y="10600"/>
                    <a:pt x="4844" y="10610"/>
                    <a:pt x="4729" y="10610"/>
                  </a:cubicBezTo>
                  <a:cubicBezTo>
                    <a:pt x="4598" y="10610"/>
                    <a:pt x="4467" y="10595"/>
                    <a:pt x="4321" y="10551"/>
                  </a:cubicBezTo>
                  <a:cubicBezTo>
                    <a:pt x="4293" y="10545"/>
                    <a:pt x="4222" y="10524"/>
                    <a:pt x="4250" y="10486"/>
                  </a:cubicBezTo>
                  <a:cubicBezTo>
                    <a:pt x="4419" y="10235"/>
                    <a:pt x="4648" y="10033"/>
                    <a:pt x="4855" y="9809"/>
                  </a:cubicBezTo>
                  <a:lnTo>
                    <a:pt x="4855" y="9809"/>
                  </a:lnTo>
                  <a:cubicBezTo>
                    <a:pt x="4675" y="9852"/>
                    <a:pt x="4467" y="9880"/>
                    <a:pt x="4266" y="9880"/>
                  </a:cubicBezTo>
                  <a:cubicBezTo>
                    <a:pt x="3797" y="9880"/>
                    <a:pt x="3361" y="9727"/>
                    <a:pt x="3377" y="9263"/>
                  </a:cubicBezTo>
                  <a:cubicBezTo>
                    <a:pt x="3377" y="9236"/>
                    <a:pt x="3426" y="9231"/>
                    <a:pt x="3442" y="9231"/>
                  </a:cubicBezTo>
                  <a:cubicBezTo>
                    <a:pt x="4260" y="9177"/>
                    <a:pt x="5313" y="8870"/>
                    <a:pt x="5816" y="8167"/>
                  </a:cubicBezTo>
                  <a:cubicBezTo>
                    <a:pt x="5854" y="8112"/>
                    <a:pt x="6262" y="7468"/>
                    <a:pt x="6045" y="7463"/>
                  </a:cubicBezTo>
                  <a:cubicBezTo>
                    <a:pt x="5952" y="7463"/>
                    <a:pt x="5854" y="7453"/>
                    <a:pt x="5761" y="7425"/>
                  </a:cubicBezTo>
                  <a:cubicBezTo>
                    <a:pt x="5526" y="7365"/>
                    <a:pt x="5373" y="7305"/>
                    <a:pt x="5199" y="7125"/>
                  </a:cubicBezTo>
                  <a:cubicBezTo>
                    <a:pt x="5182" y="7108"/>
                    <a:pt x="5182" y="7087"/>
                    <a:pt x="5204" y="7082"/>
                  </a:cubicBezTo>
                  <a:cubicBezTo>
                    <a:pt x="5488" y="6984"/>
                    <a:pt x="5793" y="6907"/>
                    <a:pt x="6061" y="6771"/>
                  </a:cubicBezTo>
                  <a:cubicBezTo>
                    <a:pt x="6317" y="6634"/>
                    <a:pt x="5968" y="6503"/>
                    <a:pt x="5869" y="6428"/>
                  </a:cubicBezTo>
                  <a:cubicBezTo>
                    <a:pt x="5570" y="6176"/>
                    <a:pt x="5330" y="5942"/>
                    <a:pt x="5325" y="5537"/>
                  </a:cubicBezTo>
                  <a:cubicBezTo>
                    <a:pt x="5325" y="5511"/>
                    <a:pt x="5351" y="5505"/>
                    <a:pt x="5384" y="5505"/>
                  </a:cubicBezTo>
                  <a:cubicBezTo>
                    <a:pt x="5433" y="5505"/>
                    <a:pt x="5509" y="5527"/>
                    <a:pt x="5526" y="5532"/>
                  </a:cubicBezTo>
                  <a:cubicBezTo>
                    <a:pt x="5619" y="5582"/>
                    <a:pt x="6104" y="5816"/>
                    <a:pt x="6317" y="5816"/>
                  </a:cubicBezTo>
                  <a:cubicBezTo>
                    <a:pt x="6426" y="5816"/>
                    <a:pt x="6464" y="5751"/>
                    <a:pt x="6339" y="5577"/>
                  </a:cubicBezTo>
                  <a:cubicBezTo>
                    <a:pt x="6224" y="5406"/>
                    <a:pt x="6088" y="5237"/>
                    <a:pt x="6006" y="5053"/>
                  </a:cubicBezTo>
                  <a:cubicBezTo>
                    <a:pt x="5886" y="4769"/>
                    <a:pt x="5848" y="4567"/>
                    <a:pt x="5886" y="4256"/>
                  </a:cubicBezTo>
                  <a:cubicBezTo>
                    <a:pt x="5892" y="4235"/>
                    <a:pt x="5919" y="4223"/>
                    <a:pt x="5952" y="4223"/>
                  </a:cubicBezTo>
                  <a:cubicBezTo>
                    <a:pt x="6006" y="4223"/>
                    <a:pt x="6071" y="4245"/>
                    <a:pt x="6088" y="4256"/>
                  </a:cubicBezTo>
                  <a:cubicBezTo>
                    <a:pt x="6388" y="4452"/>
                    <a:pt x="6584" y="4731"/>
                    <a:pt x="6841" y="4981"/>
                  </a:cubicBezTo>
                  <a:cubicBezTo>
                    <a:pt x="6949" y="5091"/>
                    <a:pt x="7086" y="5194"/>
                    <a:pt x="7168" y="5194"/>
                  </a:cubicBezTo>
                  <a:cubicBezTo>
                    <a:pt x="7239" y="5194"/>
                    <a:pt x="7277" y="5124"/>
                    <a:pt x="7234" y="4915"/>
                  </a:cubicBezTo>
                  <a:cubicBezTo>
                    <a:pt x="7168" y="4638"/>
                    <a:pt x="7113" y="4359"/>
                    <a:pt x="7059" y="4076"/>
                  </a:cubicBezTo>
                  <a:cubicBezTo>
                    <a:pt x="6999" y="3765"/>
                    <a:pt x="6536" y="2297"/>
                    <a:pt x="7032" y="2183"/>
                  </a:cubicBezTo>
                  <a:cubicBezTo>
                    <a:pt x="7108" y="2161"/>
                    <a:pt x="7179" y="2156"/>
                    <a:pt x="7239" y="2156"/>
                  </a:cubicBezTo>
                  <a:cubicBezTo>
                    <a:pt x="7556" y="2156"/>
                    <a:pt x="7692" y="2385"/>
                    <a:pt x="7785" y="2783"/>
                  </a:cubicBezTo>
                  <a:cubicBezTo>
                    <a:pt x="7943" y="3470"/>
                    <a:pt x="7904" y="4223"/>
                    <a:pt x="7959" y="4943"/>
                  </a:cubicBezTo>
                  <a:cubicBezTo>
                    <a:pt x="8193" y="4616"/>
                    <a:pt x="8401" y="4278"/>
                    <a:pt x="8684" y="3983"/>
                  </a:cubicBezTo>
                  <a:cubicBezTo>
                    <a:pt x="8701" y="3966"/>
                    <a:pt x="8729" y="3961"/>
                    <a:pt x="8767" y="3961"/>
                  </a:cubicBezTo>
                  <a:cubicBezTo>
                    <a:pt x="8837" y="3961"/>
                    <a:pt x="8918" y="3983"/>
                    <a:pt x="8908" y="4026"/>
                  </a:cubicBezTo>
                  <a:cubicBezTo>
                    <a:pt x="8832" y="4326"/>
                    <a:pt x="8750" y="4605"/>
                    <a:pt x="8630" y="4877"/>
                  </a:cubicBezTo>
                  <a:cubicBezTo>
                    <a:pt x="9072" y="4595"/>
                    <a:pt x="9502" y="4305"/>
                    <a:pt x="9933" y="3983"/>
                  </a:cubicBezTo>
                  <a:cubicBezTo>
                    <a:pt x="9945" y="3973"/>
                    <a:pt x="9983" y="3961"/>
                    <a:pt x="10021" y="3961"/>
                  </a:cubicBezTo>
                  <a:lnTo>
                    <a:pt x="10043" y="3961"/>
                  </a:lnTo>
                  <a:cubicBezTo>
                    <a:pt x="9917" y="3077"/>
                    <a:pt x="9726" y="2221"/>
                    <a:pt x="9470" y="1491"/>
                  </a:cubicBezTo>
                  <a:cubicBezTo>
                    <a:pt x="9034" y="411"/>
                    <a:pt x="8558" y="1"/>
                    <a:pt x="8085" y="1"/>
                  </a:cubicBezTo>
                  <a:close/>
                  <a:moveTo>
                    <a:pt x="12367" y="12553"/>
                  </a:moveTo>
                  <a:lnTo>
                    <a:pt x="12367" y="12553"/>
                  </a:lnTo>
                  <a:cubicBezTo>
                    <a:pt x="12503" y="12760"/>
                    <a:pt x="12667" y="12941"/>
                    <a:pt x="12858" y="13104"/>
                  </a:cubicBezTo>
                  <a:cubicBezTo>
                    <a:pt x="13032" y="12951"/>
                    <a:pt x="13239" y="12765"/>
                    <a:pt x="13316" y="12765"/>
                  </a:cubicBezTo>
                  <a:cubicBezTo>
                    <a:pt x="13190" y="12760"/>
                    <a:pt x="13065" y="12750"/>
                    <a:pt x="12939" y="12738"/>
                  </a:cubicBezTo>
                  <a:cubicBezTo>
                    <a:pt x="12792" y="12722"/>
                    <a:pt x="12661" y="12689"/>
                    <a:pt x="12546" y="12629"/>
                  </a:cubicBezTo>
                  <a:cubicBezTo>
                    <a:pt x="12481" y="12607"/>
                    <a:pt x="12421" y="12581"/>
                    <a:pt x="12367" y="12553"/>
                  </a:cubicBezTo>
                  <a:close/>
                  <a:moveTo>
                    <a:pt x="11826" y="13387"/>
                  </a:moveTo>
                  <a:cubicBezTo>
                    <a:pt x="11831" y="13404"/>
                    <a:pt x="11838" y="13420"/>
                    <a:pt x="11843" y="13437"/>
                  </a:cubicBezTo>
                  <a:cubicBezTo>
                    <a:pt x="11864" y="13432"/>
                    <a:pt x="11886" y="13432"/>
                    <a:pt x="11909" y="13425"/>
                  </a:cubicBezTo>
                  <a:cubicBezTo>
                    <a:pt x="11881" y="13415"/>
                    <a:pt x="11854" y="13404"/>
                    <a:pt x="11826" y="13387"/>
                  </a:cubicBezTo>
                  <a:close/>
                  <a:moveTo>
                    <a:pt x="2057" y="13072"/>
                  </a:moveTo>
                  <a:cubicBezTo>
                    <a:pt x="1964" y="13082"/>
                    <a:pt x="1876" y="13087"/>
                    <a:pt x="1783" y="13093"/>
                  </a:cubicBezTo>
                  <a:cubicBezTo>
                    <a:pt x="2068" y="13475"/>
                    <a:pt x="2700" y="13857"/>
                    <a:pt x="3208" y="13949"/>
                  </a:cubicBezTo>
                  <a:cubicBezTo>
                    <a:pt x="3377" y="13900"/>
                    <a:pt x="3540" y="13830"/>
                    <a:pt x="3688" y="13742"/>
                  </a:cubicBezTo>
                  <a:cubicBezTo>
                    <a:pt x="3661" y="13742"/>
                    <a:pt x="3633" y="13747"/>
                    <a:pt x="3601" y="13747"/>
                  </a:cubicBezTo>
                  <a:cubicBezTo>
                    <a:pt x="3475" y="13747"/>
                    <a:pt x="3344" y="13732"/>
                    <a:pt x="3224" y="13714"/>
                  </a:cubicBezTo>
                  <a:cubicBezTo>
                    <a:pt x="2810" y="13654"/>
                    <a:pt x="2198" y="13563"/>
                    <a:pt x="2035" y="13110"/>
                  </a:cubicBezTo>
                  <a:cubicBezTo>
                    <a:pt x="2030" y="13087"/>
                    <a:pt x="2040" y="13082"/>
                    <a:pt x="2057" y="13072"/>
                  </a:cubicBezTo>
                  <a:close/>
                  <a:moveTo>
                    <a:pt x="2215" y="14304"/>
                  </a:moveTo>
                  <a:lnTo>
                    <a:pt x="2215" y="14304"/>
                  </a:lnTo>
                  <a:cubicBezTo>
                    <a:pt x="2498" y="14457"/>
                    <a:pt x="2848" y="14664"/>
                    <a:pt x="2536" y="14865"/>
                  </a:cubicBezTo>
                  <a:cubicBezTo>
                    <a:pt x="2793" y="14822"/>
                    <a:pt x="3055" y="14779"/>
                    <a:pt x="3316" y="14734"/>
                  </a:cubicBezTo>
                  <a:cubicBezTo>
                    <a:pt x="3289" y="14713"/>
                    <a:pt x="3251" y="14691"/>
                    <a:pt x="3197" y="14675"/>
                  </a:cubicBezTo>
                  <a:cubicBezTo>
                    <a:pt x="2973" y="14610"/>
                    <a:pt x="2744" y="14512"/>
                    <a:pt x="2613" y="14326"/>
                  </a:cubicBezTo>
                  <a:cubicBezTo>
                    <a:pt x="2596" y="14331"/>
                    <a:pt x="2581" y="14331"/>
                    <a:pt x="2564" y="14331"/>
                  </a:cubicBezTo>
                  <a:cubicBezTo>
                    <a:pt x="2450" y="14331"/>
                    <a:pt x="2335" y="14321"/>
                    <a:pt x="2215" y="14304"/>
                  </a:cubicBezTo>
                  <a:close/>
                </a:path>
              </a:pathLst>
            </a:custGeom>
            <a:solidFill>
              <a:srgbClr val="43743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9" name="Google Shape;999;p102"/>
            <p:cNvSpPr/>
            <p:nvPr/>
          </p:nvSpPr>
          <p:spPr>
            <a:xfrm>
              <a:off x="4239125" y="2476975"/>
              <a:ext cx="601850" cy="422925"/>
            </a:xfrm>
            <a:custGeom>
              <a:avLst/>
              <a:gdLst/>
              <a:ahLst/>
              <a:cxnLst/>
              <a:rect l="l" t="t" r="r" b="b"/>
              <a:pathLst>
                <a:path w="24074" h="16917" extrusionOk="0">
                  <a:moveTo>
                    <a:pt x="12355" y="0"/>
                  </a:moveTo>
                  <a:cubicBezTo>
                    <a:pt x="11627" y="0"/>
                    <a:pt x="10916" y="329"/>
                    <a:pt x="10239" y="1085"/>
                  </a:cubicBezTo>
                  <a:cubicBezTo>
                    <a:pt x="8221" y="3338"/>
                    <a:pt x="0" y="14973"/>
                    <a:pt x="1004" y="15509"/>
                  </a:cubicBezTo>
                  <a:cubicBezTo>
                    <a:pt x="1216" y="15627"/>
                    <a:pt x="1454" y="15678"/>
                    <a:pt x="1709" y="15678"/>
                  </a:cubicBezTo>
                  <a:cubicBezTo>
                    <a:pt x="2940" y="15678"/>
                    <a:pt x="4535" y="14479"/>
                    <a:pt x="5123" y="13905"/>
                  </a:cubicBezTo>
                  <a:cubicBezTo>
                    <a:pt x="6060" y="12890"/>
                    <a:pt x="7065" y="11712"/>
                    <a:pt x="7709" y="10593"/>
                  </a:cubicBezTo>
                  <a:lnTo>
                    <a:pt x="7709" y="10593"/>
                  </a:lnTo>
                  <a:cubicBezTo>
                    <a:pt x="7886" y="11700"/>
                    <a:pt x="7429" y="16737"/>
                    <a:pt x="9639" y="16737"/>
                  </a:cubicBezTo>
                  <a:cubicBezTo>
                    <a:pt x="9663" y="16737"/>
                    <a:pt x="9686" y="16736"/>
                    <a:pt x="9710" y="16735"/>
                  </a:cubicBezTo>
                  <a:cubicBezTo>
                    <a:pt x="11598" y="16627"/>
                    <a:pt x="12301" y="11766"/>
                    <a:pt x="12301" y="10484"/>
                  </a:cubicBezTo>
                  <a:cubicBezTo>
                    <a:pt x="13185" y="12355"/>
                    <a:pt x="14418" y="14597"/>
                    <a:pt x="16065" y="15988"/>
                  </a:cubicBezTo>
                  <a:cubicBezTo>
                    <a:pt x="16558" y="16396"/>
                    <a:pt x="17215" y="16917"/>
                    <a:pt x="17702" y="16917"/>
                  </a:cubicBezTo>
                  <a:cubicBezTo>
                    <a:pt x="17975" y="16917"/>
                    <a:pt x="18195" y="16752"/>
                    <a:pt x="18301" y="16310"/>
                  </a:cubicBezTo>
                  <a:cubicBezTo>
                    <a:pt x="18422" y="15776"/>
                    <a:pt x="18187" y="11182"/>
                    <a:pt x="18187" y="11182"/>
                  </a:cubicBezTo>
                  <a:lnTo>
                    <a:pt x="18187" y="11182"/>
                  </a:lnTo>
                  <a:cubicBezTo>
                    <a:pt x="19421" y="12568"/>
                    <a:pt x="20833" y="14172"/>
                    <a:pt x="22366" y="15295"/>
                  </a:cubicBezTo>
                  <a:cubicBezTo>
                    <a:pt x="22725" y="15546"/>
                    <a:pt x="23111" y="15898"/>
                    <a:pt x="23434" y="15898"/>
                  </a:cubicBezTo>
                  <a:cubicBezTo>
                    <a:pt x="23586" y="15898"/>
                    <a:pt x="23725" y="15819"/>
                    <a:pt x="23839" y="15612"/>
                  </a:cubicBezTo>
                  <a:cubicBezTo>
                    <a:pt x="24073" y="15131"/>
                    <a:pt x="23336" y="13975"/>
                    <a:pt x="23069" y="13583"/>
                  </a:cubicBezTo>
                  <a:cubicBezTo>
                    <a:pt x="21316" y="10987"/>
                    <a:pt x="16564" y="0"/>
                    <a:pt x="1235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0" name="Google Shape;1000;p102"/>
            <p:cNvSpPr/>
            <p:nvPr/>
          </p:nvSpPr>
          <p:spPr>
            <a:xfrm>
              <a:off x="4254950" y="2475350"/>
              <a:ext cx="586425" cy="426150"/>
            </a:xfrm>
            <a:custGeom>
              <a:avLst/>
              <a:gdLst/>
              <a:ahLst/>
              <a:cxnLst/>
              <a:rect l="l" t="t" r="r" b="b"/>
              <a:pathLst>
                <a:path w="23457" h="17046" extrusionOk="0">
                  <a:moveTo>
                    <a:pt x="11706" y="130"/>
                  </a:moveTo>
                  <a:cubicBezTo>
                    <a:pt x="12328" y="130"/>
                    <a:pt x="12917" y="408"/>
                    <a:pt x="13430" y="735"/>
                  </a:cubicBezTo>
                  <a:cubicBezTo>
                    <a:pt x="14860" y="1657"/>
                    <a:pt x="15945" y="3104"/>
                    <a:pt x="16900" y="4483"/>
                  </a:cubicBezTo>
                  <a:cubicBezTo>
                    <a:pt x="18018" y="6087"/>
                    <a:pt x="18994" y="7789"/>
                    <a:pt x="19938" y="9502"/>
                  </a:cubicBezTo>
                  <a:cubicBezTo>
                    <a:pt x="20653" y="10805"/>
                    <a:pt x="21318" y="12142"/>
                    <a:pt x="22104" y="13402"/>
                  </a:cubicBezTo>
                  <a:cubicBezTo>
                    <a:pt x="22300" y="13713"/>
                    <a:pt x="22507" y="14013"/>
                    <a:pt x="22688" y="14335"/>
                  </a:cubicBezTo>
                  <a:cubicBezTo>
                    <a:pt x="22884" y="14695"/>
                    <a:pt x="23358" y="15502"/>
                    <a:pt x="22905" y="15851"/>
                  </a:cubicBezTo>
                  <a:cubicBezTo>
                    <a:pt x="22870" y="15877"/>
                    <a:pt x="22830" y="15889"/>
                    <a:pt x="22785" y="15889"/>
                  </a:cubicBezTo>
                  <a:cubicBezTo>
                    <a:pt x="22543" y="15889"/>
                    <a:pt x="22185" y="15553"/>
                    <a:pt x="22038" y="15443"/>
                  </a:cubicBezTo>
                  <a:cubicBezTo>
                    <a:pt x="21716" y="15196"/>
                    <a:pt x="21394" y="14957"/>
                    <a:pt x="21089" y="14695"/>
                  </a:cubicBezTo>
                  <a:cubicBezTo>
                    <a:pt x="20450" y="14149"/>
                    <a:pt x="19856" y="13560"/>
                    <a:pt x="19284" y="12955"/>
                  </a:cubicBezTo>
                  <a:cubicBezTo>
                    <a:pt x="18752" y="12391"/>
                    <a:pt x="18238" y="11810"/>
                    <a:pt x="17717" y="11232"/>
                  </a:cubicBezTo>
                  <a:lnTo>
                    <a:pt x="17717" y="11232"/>
                  </a:lnTo>
                  <a:cubicBezTo>
                    <a:pt x="17710" y="11192"/>
                    <a:pt x="17644" y="11174"/>
                    <a:pt x="17573" y="11174"/>
                  </a:cubicBezTo>
                  <a:cubicBezTo>
                    <a:pt x="17488" y="11174"/>
                    <a:pt x="17396" y="11200"/>
                    <a:pt x="17391" y="11247"/>
                  </a:cubicBezTo>
                  <a:lnTo>
                    <a:pt x="17391" y="11247"/>
                  </a:lnTo>
                  <a:cubicBezTo>
                    <a:pt x="17389" y="11252"/>
                    <a:pt x="17389" y="11257"/>
                    <a:pt x="17391" y="11262"/>
                  </a:cubicBezTo>
                  <a:lnTo>
                    <a:pt x="17391" y="11262"/>
                  </a:lnTo>
                  <a:cubicBezTo>
                    <a:pt x="17462" y="12622"/>
                    <a:pt x="17522" y="13978"/>
                    <a:pt x="17537" y="15338"/>
                  </a:cubicBezTo>
                  <a:cubicBezTo>
                    <a:pt x="17544" y="15706"/>
                    <a:pt x="17648" y="16911"/>
                    <a:pt x="17071" y="16911"/>
                  </a:cubicBezTo>
                  <a:cubicBezTo>
                    <a:pt x="17032" y="16911"/>
                    <a:pt x="16989" y="16905"/>
                    <a:pt x="16943" y="16893"/>
                  </a:cubicBezTo>
                  <a:cubicBezTo>
                    <a:pt x="16442" y="16762"/>
                    <a:pt x="15994" y="16364"/>
                    <a:pt x="15613" y="16042"/>
                  </a:cubicBezTo>
                  <a:cubicBezTo>
                    <a:pt x="15083" y="15600"/>
                    <a:pt x="14614" y="15088"/>
                    <a:pt x="14194" y="14547"/>
                  </a:cubicBezTo>
                  <a:cubicBezTo>
                    <a:pt x="13234" y="13315"/>
                    <a:pt x="12492" y="11929"/>
                    <a:pt x="11827" y="10521"/>
                  </a:cubicBezTo>
                  <a:cubicBezTo>
                    <a:pt x="11811" y="10493"/>
                    <a:pt x="11755" y="10479"/>
                    <a:pt x="11694" y="10479"/>
                  </a:cubicBezTo>
                  <a:cubicBezTo>
                    <a:pt x="11605" y="10479"/>
                    <a:pt x="11505" y="10508"/>
                    <a:pt x="11505" y="10559"/>
                  </a:cubicBezTo>
                  <a:cubicBezTo>
                    <a:pt x="11505" y="11460"/>
                    <a:pt x="11341" y="12376"/>
                    <a:pt x="11145" y="13250"/>
                  </a:cubicBezTo>
                  <a:cubicBezTo>
                    <a:pt x="10916" y="14253"/>
                    <a:pt x="10616" y="15371"/>
                    <a:pt x="9951" y="16184"/>
                  </a:cubicBezTo>
                  <a:cubicBezTo>
                    <a:pt x="9722" y="16460"/>
                    <a:pt x="9401" y="16736"/>
                    <a:pt x="9023" y="16736"/>
                  </a:cubicBezTo>
                  <a:cubicBezTo>
                    <a:pt x="9012" y="16736"/>
                    <a:pt x="9001" y="16735"/>
                    <a:pt x="8990" y="16735"/>
                  </a:cubicBezTo>
                  <a:cubicBezTo>
                    <a:pt x="8609" y="16719"/>
                    <a:pt x="8297" y="16483"/>
                    <a:pt x="8085" y="16184"/>
                  </a:cubicBezTo>
                  <a:cubicBezTo>
                    <a:pt x="7534" y="15410"/>
                    <a:pt x="7436" y="14330"/>
                    <a:pt x="7365" y="13419"/>
                  </a:cubicBezTo>
                  <a:cubicBezTo>
                    <a:pt x="7326" y="12873"/>
                    <a:pt x="7310" y="12327"/>
                    <a:pt x="7300" y="11782"/>
                  </a:cubicBezTo>
                  <a:cubicBezTo>
                    <a:pt x="7288" y="11405"/>
                    <a:pt x="7300" y="11018"/>
                    <a:pt x="7239" y="10647"/>
                  </a:cubicBezTo>
                  <a:cubicBezTo>
                    <a:pt x="7234" y="10603"/>
                    <a:pt x="7176" y="10585"/>
                    <a:pt x="7110" y="10585"/>
                  </a:cubicBezTo>
                  <a:cubicBezTo>
                    <a:pt x="7031" y="10585"/>
                    <a:pt x="6940" y="10611"/>
                    <a:pt x="6923" y="10647"/>
                  </a:cubicBezTo>
                  <a:cubicBezTo>
                    <a:pt x="6502" y="11367"/>
                    <a:pt x="6001" y="12032"/>
                    <a:pt x="5472" y="12666"/>
                  </a:cubicBezTo>
                  <a:cubicBezTo>
                    <a:pt x="5019" y="13210"/>
                    <a:pt x="4561" y="13784"/>
                    <a:pt x="4015" y="14242"/>
                  </a:cubicBezTo>
                  <a:cubicBezTo>
                    <a:pt x="3589" y="14602"/>
                    <a:pt x="3121" y="14924"/>
                    <a:pt x="2630" y="15191"/>
                  </a:cubicBezTo>
                  <a:cubicBezTo>
                    <a:pt x="2175" y="15434"/>
                    <a:pt x="1649" y="15676"/>
                    <a:pt x="1124" y="15676"/>
                  </a:cubicBezTo>
                  <a:cubicBezTo>
                    <a:pt x="1082" y="15676"/>
                    <a:pt x="1040" y="15675"/>
                    <a:pt x="998" y="15672"/>
                  </a:cubicBezTo>
                  <a:cubicBezTo>
                    <a:pt x="852" y="15660"/>
                    <a:pt x="568" y="15606"/>
                    <a:pt x="492" y="15519"/>
                  </a:cubicBezTo>
                  <a:cubicBezTo>
                    <a:pt x="459" y="15486"/>
                    <a:pt x="453" y="15458"/>
                    <a:pt x="447" y="15415"/>
                  </a:cubicBezTo>
                  <a:cubicBezTo>
                    <a:pt x="432" y="15272"/>
                    <a:pt x="480" y="15121"/>
                    <a:pt x="525" y="14990"/>
                  </a:cubicBezTo>
                  <a:cubicBezTo>
                    <a:pt x="688" y="14471"/>
                    <a:pt x="955" y="13980"/>
                    <a:pt x="1217" y="13505"/>
                  </a:cubicBezTo>
                  <a:cubicBezTo>
                    <a:pt x="2073" y="11934"/>
                    <a:pt x="3066" y="10428"/>
                    <a:pt x="4065" y="8940"/>
                  </a:cubicBezTo>
                  <a:cubicBezTo>
                    <a:pt x="5172" y="7286"/>
                    <a:pt x="6318" y="5656"/>
                    <a:pt x="7501" y="4053"/>
                  </a:cubicBezTo>
                  <a:cubicBezTo>
                    <a:pt x="7970" y="3419"/>
                    <a:pt x="8439" y="2792"/>
                    <a:pt x="8924" y="2175"/>
                  </a:cubicBezTo>
                  <a:cubicBezTo>
                    <a:pt x="9284" y="1717"/>
                    <a:pt x="9639" y="1238"/>
                    <a:pt x="10070" y="850"/>
                  </a:cubicBezTo>
                  <a:cubicBezTo>
                    <a:pt x="10523" y="435"/>
                    <a:pt x="11084" y="130"/>
                    <a:pt x="11706" y="130"/>
                  </a:cubicBezTo>
                  <a:close/>
                  <a:moveTo>
                    <a:pt x="11721" y="0"/>
                  </a:moveTo>
                  <a:cubicBezTo>
                    <a:pt x="11420" y="0"/>
                    <a:pt x="11114" y="50"/>
                    <a:pt x="10807" y="163"/>
                  </a:cubicBezTo>
                  <a:cubicBezTo>
                    <a:pt x="10173" y="397"/>
                    <a:pt x="9694" y="850"/>
                    <a:pt x="9263" y="1357"/>
                  </a:cubicBezTo>
                  <a:cubicBezTo>
                    <a:pt x="8826" y="1870"/>
                    <a:pt x="8412" y="2404"/>
                    <a:pt x="8003" y="2940"/>
                  </a:cubicBezTo>
                  <a:cubicBezTo>
                    <a:pt x="6802" y="4521"/>
                    <a:pt x="5646" y="6147"/>
                    <a:pt x="4523" y="7784"/>
                  </a:cubicBezTo>
                  <a:cubicBezTo>
                    <a:pt x="3393" y="9426"/>
                    <a:pt x="2285" y="11083"/>
                    <a:pt x="1288" y="12807"/>
                  </a:cubicBezTo>
                  <a:cubicBezTo>
                    <a:pt x="943" y="13391"/>
                    <a:pt x="611" y="13985"/>
                    <a:pt x="344" y="14607"/>
                  </a:cubicBezTo>
                  <a:cubicBezTo>
                    <a:pt x="251" y="14826"/>
                    <a:pt x="1" y="15312"/>
                    <a:pt x="165" y="15551"/>
                  </a:cubicBezTo>
                  <a:cubicBezTo>
                    <a:pt x="223" y="15639"/>
                    <a:pt x="354" y="15677"/>
                    <a:pt x="447" y="15710"/>
                  </a:cubicBezTo>
                  <a:cubicBezTo>
                    <a:pt x="641" y="15779"/>
                    <a:pt x="853" y="15807"/>
                    <a:pt x="1058" y="15807"/>
                  </a:cubicBezTo>
                  <a:cubicBezTo>
                    <a:pt x="1108" y="15807"/>
                    <a:pt x="1157" y="15806"/>
                    <a:pt x="1205" y="15803"/>
                  </a:cubicBezTo>
                  <a:cubicBezTo>
                    <a:pt x="1789" y="15763"/>
                    <a:pt x="2351" y="15541"/>
                    <a:pt x="2864" y="15267"/>
                  </a:cubicBezTo>
                  <a:cubicBezTo>
                    <a:pt x="3372" y="14995"/>
                    <a:pt x="3856" y="14662"/>
                    <a:pt x="4304" y="14291"/>
                  </a:cubicBezTo>
                  <a:cubicBezTo>
                    <a:pt x="4838" y="13839"/>
                    <a:pt x="5291" y="13276"/>
                    <a:pt x="5739" y="12742"/>
                  </a:cubicBezTo>
                  <a:cubicBezTo>
                    <a:pt x="6171" y="12224"/>
                    <a:pt x="6589" y="11688"/>
                    <a:pt x="6956" y="11120"/>
                  </a:cubicBezTo>
                  <a:lnTo>
                    <a:pt x="6956" y="11120"/>
                  </a:lnTo>
                  <a:cubicBezTo>
                    <a:pt x="6964" y="11313"/>
                    <a:pt x="6966" y="11507"/>
                    <a:pt x="6972" y="11700"/>
                  </a:cubicBezTo>
                  <a:cubicBezTo>
                    <a:pt x="6983" y="12218"/>
                    <a:pt x="6993" y="12731"/>
                    <a:pt x="7026" y="13250"/>
                  </a:cubicBezTo>
                  <a:cubicBezTo>
                    <a:pt x="7091" y="14220"/>
                    <a:pt x="7184" y="15350"/>
                    <a:pt x="7741" y="16184"/>
                  </a:cubicBezTo>
                  <a:cubicBezTo>
                    <a:pt x="8035" y="16622"/>
                    <a:pt x="8511" y="16865"/>
                    <a:pt x="8999" y="16865"/>
                  </a:cubicBezTo>
                  <a:cubicBezTo>
                    <a:pt x="9300" y="16865"/>
                    <a:pt x="9605" y="16772"/>
                    <a:pt x="9873" y="16576"/>
                  </a:cubicBezTo>
                  <a:cubicBezTo>
                    <a:pt x="10256" y="16299"/>
                    <a:pt x="10518" y="15879"/>
                    <a:pt x="10724" y="15464"/>
                  </a:cubicBezTo>
                  <a:cubicBezTo>
                    <a:pt x="10986" y="14940"/>
                    <a:pt x="11172" y="14378"/>
                    <a:pt x="11325" y="13817"/>
                  </a:cubicBezTo>
                  <a:cubicBezTo>
                    <a:pt x="11553" y="12971"/>
                    <a:pt x="11738" y="12075"/>
                    <a:pt x="11805" y="11187"/>
                  </a:cubicBezTo>
                  <a:lnTo>
                    <a:pt x="11805" y="11187"/>
                  </a:lnTo>
                  <a:cubicBezTo>
                    <a:pt x="12363" y="12313"/>
                    <a:pt x="12983" y="13413"/>
                    <a:pt x="13741" y="14416"/>
                  </a:cubicBezTo>
                  <a:cubicBezTo>
                    <a:pt x="14178" y="14995"/>
                    <a:pt x="14657" y="15546"/>
                    <a:pt x="15208" y="16020"/>
                  </a:cubicBezTo>
                  <a:cubicBezTo>
                    <a:pt x="15618" y="16375"/>
                    <a:pt x="16065" y="16752"/>
                    <a:pt x="16578" y="16953"/>
                  </a:cubicBezTo>
                  <a:cubicBezTo>
                    <a:pt x="16725" y="17010"/>
                    <a:pt x="16889" y="17045"/>
                    <a:pt x="17050" y="17045"/>
                  </a:cubicBezTo>
                  <a:cubicBezTo>
                    <a:pt x="17307" y="17045"/>
                    <a:pt x="17554" y="16954"/>
                    <a:pt x="17701" y="16713"/>
                  </a:cubicBezTo>
                  <a:cubicBezTo>
                    <a:pt x="17859" y="16451"/>
                    <a:pt x="17859" y="16156"/>
                    <a:pt x="17865" y="15862"/>
                  </a:cubicBezTo>
                  <a:cubicBezTo>
                    <a:pt x="17876" y="14984"/>
                    <a:pt x="17838" y="14094"/>
                    <a:pt x="17806" y="13217"/>
                  </a:cubicBezTo>
                  <a:cubicBezTo>
                    <a:pt x="17784" y="12695"/>
                    <a:pt x="17762" y="12174"/>
                    <a:pt x="17738" y="11654"/>
                  </a:cubicBezTo>
                  <a:lnTo>
                    <a:pt x="17738" y="11654"/>
                  </a:lnTo>
                  <a:cubicBezTo>
                    <a:pt x="18761" y="12802"/>
                    <a:pt x="19797" y="13942"/>
                    <a:pt x="20986" y="14924"/>
                  </a:cubicBezTo>
                  <a:cubicBezTo>
                    <a:pt x="21291" y="15181"/>
                    <a:pt x="21613" y="15415"/>
                    <a:pt x="21935" y="15649"/>
                  </a:cubicBezTo>
                  <a:cubicBezTo>
                    <a:pt x="22169" y="15824"/>
                    <a:pt x="22426" y="16004"/>
                    <a:pt x="22720" y="16025"/>
                  </a:cubicBezTo>
                  <a:cubicBezTo>
                    <a:pt x="22741" y="16027"/>
                    <a:pt x="22762" y="16028"/>
                    <a:pt x="22783" y="16028"/>
                  </a:cubicBezTo>
                  <a:cubicBezTo>
                    <a:pt x="23028" y="16028"/>
                    <a:pt x="23264" y="15907"/>
                    <a:pt x="23370" y="15672"/>
                  </a:cubicBezTo>
                  <a:cubicBezTo>
                    <a:pt x="23456" y="15464"/>
                    <a:pt x="23396" y="15219"/>
                    <a:pt x="23331" y="15017"/>
                  </a:cubicBezTo>
                  <a:cubicBezTo>
                    <a:pt x="23080" y="14247"/>
                    <a:pt x="22557" y="13603"/>
                    <a:pt x="22152" y="12911"/>
                  </a:cubicBezTo>
                  <a:cubicBezTo>
                    <a:pt x="21771" y="12261"/>
                    <a:pt x="21416" y="11596"/>
                    <a:pt x="21056" y="10931"/>
                  </a:cubicBezTo>
                  <a:cubicBezTo>
                    <a:pt x="20107" y="9185"/>
                    <a:pt x="19158" y="7440"/>
                    <a:pt x="18094" y="5765"/>
                  </a:cubicBezTo>
                  <a:cubicBezTo>
                    <a:pt x="17086" y="4167"/>
                    <a:pt x="15978" y="2541"/>
                    <a:pt x="14538" y="1286"/>
                  </a:cubicBezTo>
                  <a:cubicBezTo>
                    <a:pt x="13751" y="601"/>
                    <a:pt x="12764" y="0"/>
                    <a:pt x="1172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1" name="Google Shape;1001;p102"/>
            <p:cNvSpPr/>
            <p:nvPr/>
          </p:nvSpPr>
          <p:spPr>
            <a:xfrm>
              <a:off x="4617975" y="3198350"/>
              <a:ext cx="1677950" cy="753375"/>
            </a:xfrm>
            <a:custGeom>
              <a:avLst/>
              <a:gdLst/>
              <a:ahLst/>
              <a:cxnLst/>
              <a:rect l="l" t="t" r="r" b="b"/>
              <a:pathLst>
                <a:path w="67118" h="30135" extrusionOk="0">
                  <a:moveTo>
                    <a:pt x="35544" y="1"/>
                  </a:moveTo>
                  <a:lnTo>
                    <a:pt x="35544" y="1"/>
                  </a:lnTo>
                  <a:cubicBezTo>
                    <a:pt x="37961" y="1436"/>
                    <a:pt x="41360" y="4414"/>
                    <a:pt x="40934" y="7540"/>
                  </a:cubicBezTo>
                  <a:cubicBezTo>
                    <a:pt x="40504" y="10388"/>
                    <a:pt x="35806" y="12526"/>
                    <a:pt x="33384" y="13666"/>
                  </a:cubicBezTo>
                  <a:cubicBezTo>
                    <a:pt x="30673" y="14948"/>
                    <a:pt x="27400" y="14948"/>
                    <a:pt x="24837" y="16372"/>
                  </a:cubicBezTo>
                  <a:cubicBezTo>
                    <a:pt x="19851" y="19220"/>
                    <a:pt x="25403" y="21783"/>
                    <a:pt x="27684" y="23495"/>
                  </a:cubicBezTo>
                  <a:cubicBezTo>
                    <a:pt x="31956" y="26486"/>
                    <a:pt x="27400" y="27909"/>
                    <a:pt x="24264" y="28623"/>
                  </a:cubicBezTo>
                  <a:cubicBezTo>
                    <a:pt x="22415" y="29087"/>
                    <a:pt x="10010" y="29850"/>
                    <a:pt x="0" y="30134"/>
                  </a:cubicBezTo>
                  <a:lnTo>
                    <a:pt x="67118" y="30086"/>
                  </a:lnTo>
                  <a:cubicBezTo>
                    <a:pt x="60681" y="29578"/>
                    <a:pt x="54238" y="28422"/>
                    <a:pt x="48767" y="25776"/>
                  </a:cubicBezTo>
                  <a:cubicBezTo>
                    <a:pt x="46062" y="24489"/>
                    <a:pt x="42075" y="21924"/>
                    <a:pt x="41360" y="18794"/>
                  </a:cubicBezTo>
                  <a:cubicBezTo>
                    <a:pt x="40361" y="15232"/>
                    <a:pt x="43215" y="13093"/>
                    <a:pt x="44922" y="10529"/>
                  </a:cubicBezTo>
                  <a:cubicBezTo>
                    <a:pt x="48260" y="5277"/>
                    <a:pt x="44278" y="1954"/>
                    <a:pt x="39647" y="66"/>
                  </a:cubicBezTo>
                  <a:cubicBezTo>
                    <a:pt x="38288" y="33"/>
                    <a:pt x="36919" y="12"/>
                    <a:pt x="35544" y="1"/>
                  </a:cubicBezTo>
                  <a:close/>
                </a:path>
              </a:pathLst>
            </a:custGeom>
            <a:solidFill>
              <a:srgbClr val="BAE3F1"/>
            </a:solidFill>
            <a:ln w="9525" cap="flat" cmpd="sng">
              <a:solidFill>
                <a:srgbClr val="16161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2" name="Google Shape;1002;p102"/>
            <p:cNvSpPr/>
            <p:nvPr/>
          </p:nvSpPr>
          <p:spPr>
            <a:xfrm>
              <a:off x="4617825" y="3194275"/>
              <a:ext cx="1678375" cy="761400"/>
            </a:xfrm>
            <a:custGeom>
              <a:avLst/>
              <a:gdLst/>
              <a:ahLst/>
              <a:cxnLst/>
              <a:rect l="l" t="t" r="r" b="b"/>
              <a:pathLst>
                <a:path w="67135" h="30456" extrusionOk="0">
                  <a:moveTo>
                    <a:pt x="34946" y="0"/>
                  </a:moveTo>
                  <a:lnTo>
                    <a:pt x="35464" y="306"/>
                  </a:lnTo>
                  <a:cubicBezTo>
                    <a:pt x="38164" y="1898"/>
                    <a:pt x="41169" y="4785"/>
                    <a:pt x="40777" y="7676"/>
                  </a:cubicBezTo>
                  <a:cubicBezTo>
                    <a:pt x="40373" y="10365"/>
                    <a:pt x="35910" y="12460"/>
                    <a:pt x="33516" y="13589"/>
                  </a:cubicBezTo>
                  <a:lnTo>
                    <a:pt x="33320" y="13681"/>
                  </a:lnTo>
                  <a:cubicBezTo>
                    <a:pt x="32060" y="14277"/>
                    <a:pt x="30646" y="14598"/>
                    <a:pt x="29283" y="14909"/>
                  </a:cubicBezTo>
                  <a:cubicBezTo>
                    <a:pt x="27740" y="15264"/>
                    <a:pt x="26141" y="15629"/>
                    <a:pt x="24761" y="16392"/>
                  </a:cubicBezTo>
                  <a:cubicBezTo>
                    <a:pt x="23380" y="17183"/>
                    <a:pt x="22693" y="17996"/>
                    <a:pt x="22667" y="18892"/>
                  </a:cubicBezTo>
                  <a:cubicBezTo>
                    <a:pt x="22612" y="20463"/>
                    <a:pt x="24696" y="21843"/>
                    <a:pt x="26376" y="22950"/>
                  </a:cubicBezTo>
                  <a:cubicBezTo>
                    <a:pt x="26823" y="23250"/>
                    <a:pt x="27249" y="23527"/>
                    <a:pt x="27597" y="23789"/>
                  </a:cubicBezTo>
                  <a:cubicBezTo>
                    <a:pt x="28825" y="24652"/>
                    <a:pt x="29381" y="25421"/>
                    <a:pt x="29251" y="26086"/>
                  </a:cubicBezTo>
                  <a:cubicBezTo>
                    <a:pt x="28961" y="27553"/>
                    <a:pt x="25404" y="28361"/>
                    <a:pt x="24231" y="28628"/>
                  </a:cubicBezTo>
                  <a:cubicBezTo>
                    <a:pt x="22398" y="29086"/>
                    <a:pt x="10169" y="29844"/>
                    <a:pt x="1" y="30134"/>
                  </a:cubicBezTo>
                  <a:lnTo>
                    <a:pt x="11" y="30456"/>
                  </a:lnTo>
                  <a:cubicBezTo>
                    <a:pt x="10197" y="30172"/>
                    <a:pt x="22459" y="29408"/>
                    <a:pt x="24308" y="28945"/>
                  </a:cubicBezTo>
                  <a:cubicBezTo>
                    <a:pt x="26424" y="28464"/>
                    <a:pt x="29272" y="27651"/>
                    <a:pt x="29566" y="26151"/>
                  </a:cubicBezTo>
                  <a:cubicBezTo>
                    <a:pt x="29730" y="25333"/>
                    <a:pt x="29147" y="24477"/>
                    <a:pt x="27788" y="23527"/>
                  </a:cubicBezTo>
                  <a:cubicBezTo>
                    <a:pt x="27433" y="23260"/>
                    <a:pt x="27008" y="22976"/>
                    <a:pt x="26555" y="22677"/>
                  </a:cubicBezTo>
                  <a:cubicBezTo>
                    <a:pt x="24946" y="21613"/>
                    <a:pt x="22944" y="20292"/>
                    <a:pt x="22987" y="18902"/>
                  </a:cubicBezTo>
                  <a:cubicBezTo>
                    <a:pt x="23015" y="18144"/>
                    <a:pt x="23664" y="17397"/>
                    <a:pt x="24918" y="16676"/>
                  </a:cubicBezTo>
                  <a:cubicBezTo>
                    <a:pt x="26255" y="15934"/>
                    <a:pt x="27831" y="15574"/>
                    <a:pt x="29354" y="15226"/>
                  </a:cubicBezTo>
                  <a:cubicBezTo>
                    <a:pt x="30739" y="14914"/>
                    <a:pt x="32169" y="14587"/>
                    <a:pt x="33456" y="13976"/>
                  </a:cubicBezTo>
                  <a:lnTo>
                    <a:pt x="33652" y="13884"/>
                  </a:lnTo>
                  <a:cubicBezTo>
                    <a:pt x="36107" y="12732"/>
                    <a:pt x="40673" y="10589"/>
                    <a:pt x="41099" y="7724"/>
                  </a:cubicBezTo>
                  <a:cubicBezTo>
                    <a:pt x="41491" y="4856"/>
                    <a:pt x="38770" y="2029"/>
                    <a:pt x="36134" y="334"/>
                  </a:cubicBezTo>
                  <a:lnTo>
                    <a:pt x="36134" y="334"/>
                  </a:lnTo>
                  <a:cubicBezTo>
                    <a:pt x="37400" y="350"/>
                    <a:pt x="38546" y="367"/>
                    <a:pt x="39621" y="388"/>
                  </a:cubicBezTo>
                  <a:cubicBezTo>
                    <a:pt x="41988" y="1364"/>
                    <a:pt x="44971" y="3050"/>
                    <a:pt x="45784" y="5597"/>
                  </a:cubicBezTo>
                  <a:cubicBezTo>
                    <a:pt x="46270" y="7119"/>
                    <a:pt x="45931" y="8804"/>
                    <a:pt x="44792" y="10604"/>
                  </a:cubicBezTo>
                  <a:cubicBezTo>
                    <a:pt x="44404" y="11183"/>
                    <a:pt x="43946" y="11757"/>
                    <a:pt x="43504" y="12306"/>
                  </a:cubicBezTo>
                  <a:cubicBezTo>
                    <a:pt x="41988" y="14211"/>
                    <a:pt x="40417" y="16175"/>
                    <a:pt x="41207" y="18995"/>
                  </a:cubicBezTo>
                  <a:cubicBezTo>
                    <a:pt x="42043" y="22671"/>
                    <a:pt x="47159" y="25350"/>
                    <a:pt x="48702" y="26080"/>
                  </a:cubicBezTo>
                  <a:cubicBezTo>
                    <a:pt x="53481" y="28399"/>
                    <a:pt x="59503" y="29812"/>
                    <a:pt x="67113" y="30412"/>
                  </a:cubicBezTo>
                  <a:lnTo>
                    <a:pt x="67134" y="30085"/>
                  </a:lnTo>
                  <a:cubicBezTo>
                    <a:pt x="59569" y="29490"/>
                    <a:pt x="53584" y="28089"/>
                    <a:pt x="48844" y="25791"/>
                  </a:cubicBezTo>
                  <a:cubicBezTo>
                    <a:pt x="47328" y="25071"/>
                    <a:pt x="42331" y="22459"/>
                    <a:pt x="41524" y="18913"/>
                  </a:cubicBezTo>
                  <a:cubicBezTo>
                    <a:pt x="40777" y="16246"/>
                    <a:pt x="42227" y="14434"/>
                    <a:pt x="43760" y="12515"/>
                  </a:cubicBezTo>
                  <a:cubicBezTo>
                    <a:pt x="44208" y="11953"/>
                    <a:pt x="44666" y="11380"/>
                    <a:pt x="45064" y="10780"/>
                  </a:cubicBezTo>
                  <a:cubicBezTo>
                    <a:pt x="46265" y="8892"/>
                    <a:pt x="46608" y="7114"/>
                    <a:pt x="46095" y="5499"/>
                  </a:cubicBezTo>
                  <a:cubicBezTo>
                    <a:pt x="45407" y="3350"/>
                    <a:pt x="43264" y="1528"/>
                    <a:pt x="39712" y="77"/>
                  </a:cubicBezTo>
                  <a:lnTo>
                    <a:pt x="39659" y="66"/>
                  </a:lnTo>
                  <a:cubicBezTo>
                    <a:pt x="38410" y="33"/>
                    <a:pt x="37068" y="17"/>
                    <a:pt x="35550" y="7"/>
                  </a:cubicBezTo>
                  <a:lnTo>
                    <a:pt x="34946" y="0"/>
                  </a:ln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3" name="Google Shape;1003;p102"/>
            <p:cNvSpPr/>
            <p:nvPr/>
          </p:nvSpPr>
          <p:spPr>
            <a:xfrm>
              <a:off x="5628775" y="3549800"/>
              <a:ext cx="1998025" cy="517200"/>
            </a:xfrm>
            <a:custGeom>
              <a:avLst/>
              <a:gdLst/>
              <a:ahLst/>
              <a:cxnLst/>
              <a:rect l="l" t="t" r="r" b="b"/>
              <a:pathLst>
                <a:path w="79921" h="20688" extrusionOk="0">
                  <a:moveTo>
                    <a:pt x="2139" y="1"/>
                  </a:moveTo>
                  <a:cubicBezTo>
                    <a:pt x="1" y="1386"/>
                    <a:pt x="747" y="4807"/>
                    <a:pt x="218" y="7692"/>
                  </a:cubicBezTo>
                  <a:cubicBezTo>
                    <a:pt x="1283" y="8543"/>
                    <a:pt x="1391" y="9825"/>
                    <a:pt x="2351" y="10681"/>
                  </a:cubicBezTo>
                  <a:cubicBezTo>
                    <a:pt x="2886" y="11217"/>
                    <a:pt x="3634" y="11112"/>
                    <a:pt x="4065" y="11537"/>
                  </a:cubicBezTo>
                  <a:cubicBezTo>
                    <a:pt x="4702" y="11963"/>
                    <a:pt x="4916" y="12710"/>
                    <a:pt x="5450" y="13246"/>
                  </a:cubicBezTo>
                  <a:cubicBezTo>
                    <a:pt x="6306" y="14424"/>
                    <a:pt x="7267" y="14528"/>
                    <a:pt x="8445" y="15275"/>
                  </a:cubicBezTo>
                  <a:cubicBezTo>
                    <a:pt x="9727" y="16021"/>
                    <a:pt x="10474" y="16987"/>
                    <a:pt x="11859" y="17625"/>
                  </a:cubicBezTo>
                  <a:cubicBezTo>
                    <a:pt x="14423" y="18908"/>
                    <a:pt x="17418" y="19339"/>
                    <a:pt x="20195" y="19873"/>
                  </a:cubicBezTo>
                  <a:cubicBezTo>
                    <a:pt x="20613" y="19950"/>
                    <a:pt x="21025" y="19982"/>
                    <a:pt x="21432" y="19982"/>
                  </a:cubicBezTo>
                  <a:cubicBezTo>
                    <a:pt x="22464" y="19982"/>
                    <a:pt x="23469" y="19775"/>
                    <a:pt x="24483" y="19568"/>
                  </a:cubicBezTo>
                  <a:cubicBezTo>
                    <a:pt x="25494" y="19362"/>
                    <a:pt x="26512" y="19156"/>
                    <a:pt x="27576" y="19156"/>
                  </a:cubicBezTo>
                  <a:cubicBezTo>
                    <a:pt x="27923" y="19156"/>
                    <a:pt x="28275" y="19178"/>
                    <a:pt x="28633" y="19229"/>
                  </a:cubicBezTo>
                  <a:cubicBezTo>
                    <a:pt x="31628" y="19654"/>
                    <a:pt x="34939" y="19339"/>
                    <a:pt x="37825" y="19976"/>
                  </a:cubicBezTo>
                  <a:cubicBezTo>
                    <a:pt x="39495" y="20311"/>
                    <a:pt x="41122" y="20687"/>
                    <a:pt x="42786" y="20687"/>
                  </a:cubicBezTo>
                  <a:cubicBezTo>
                    <a:pt x="43785" y="20687"/>
                    <a:pt x="44796" y="20552"/>
                    <a:pt x="45838" y="20190"/>
                  </a:cubicBezTo>
                  <a:cubicBezTo>
                    <a:pt x="47333" y="19551"/>
                    <a:pt x="48506" y="18695"/>
                    <a:pt x="50110" y="18269"/>
                  </a:cubicBezTo>
                  <a:cubicBezTo>
                    <a:pt x="51714" y="17838"/>
                    <a:pt x="53317" y="17625"/>
                    <a:pt x="54921" y="17200"/>
                  </a:cubicBezTo>
                  <a:cubicBezTo>
                    <a:pt x="57588" y="16453"/>
                    <a:pt x="60261" y="16021"/>
                    <a:pt x="62933" y="15492"/>
                  </a:cubicBezTo>
                  <a:cubicBezTo>
                    <a:pt x="63998" y="15275"/>
                    <a:pt x="65067" y="15275"/>
                    <a:pt x="66136" y="14958"/>
                  </a:cubicBezTo>
                  <a:cubicBezTo>
                    <a:pt x="67631" y="14528"/>
                    <a:pt x="68275" y="13354"/>
                    <a:pt x="69557" y="12607"/>
                  </a:cubicBezTo>
                  <a:cubicBezTo>
                    <a:pt x="70483" y="12035"/>
                    <a:pt x="71312" y="12035"/>
                    <a:pt x="72240" y="12035"/>
                  </a:cubicBezTo>
                  <a:cubicBezTo>
                    <a:pt x="72704" y="12035"/>
                    <a:pt x="73190" y="12035"/>
                    <a:pt x="73724" y="11963"/>
                  </a:cubicBezTo>
                  <a:cubicBezTo>
                    <a:pt x="75109" y="11751"/>
                    <a:pt x="75644" y="11003"/>
                    <a:pt x="76926" y="10359"/>
                  </a:cubicBezTo>
                  <a:cubicBezTo>
                    <a:pt x="77357" y="10147"/>
                    <a:pt x="79174" y="10147"/>
                    <a:pt x="79489" y="9721"/>
                  </a:cubicBezTo>
                  <a:cubicBezTo>
                    <a:pt x="79920" y="9077"/>
                    <a:pt x="77079" y="1751"/>
                    <a:pt x="77079" y="1751"/>
                  </a:cubicBezTo>
                  <a:cubicBezTo>
                    <a:pt x="76151" y="1245"/>
                    <a:pt x="75101" y="1049"/>
                    <a:pt x="74037" y="1049"/>
                  </a:cubicBezTo>
                  <a:cubicBezTo>
                    <a:pt x="72404" y="1049"/>
                    <a:pt x="70742" y="1512"/>
                    <a:pt x="69447" y="2030"/>
                  </a:cubicBezTo>
                  <a:cubicBezTo>
                    <a:pt x="66992" y="2990"/>
                    <a:pt x="64216" y="4271"/>
                    <a:pt x="61543" y="4271"/>
                  </a:cubicBezTo>
                  <a:lnTo>
                    <a:pt x="2139" y="1"/>
                  </a:lnTo>
                  <a:close/>
                </a:path>
              </a:pathLst>
            </a:custGeom>
            <a:solidFill>
              <a:srgbClr val="60410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4" name="Google Shape;1004;p102"/>
            <p:cNvSpPr/>
            <p:nvPr/>
          </p:nvSpPr>
          <p:spPr>
            <a:xfrm>
              <a:off x="5629725" y="3545575"/>
              <a:ext cx="2000750" cy="525475"/>
            </a:xfrm>
            <a:custGeom>
              <a:avLst/>
              <a:gdLst/>
              <a:ahLst/>
              <a:cxnLst/>
              <a:rect l="l" t="t" r="r" b="b"/>
              <a:pathLst>
                <a:path w="80030" h="21019" extrusionOk="0">
                  <a:moveTo>
                    <a:pt x="2144" y="333"/>
                  </a:moveTo>
                  <a:lnTo>
                    <a:pt x="61505" y="4604"/>
                  </a:lnTo>
                  <a:cubicBezTo>
                    <a:pt x="63851" y="4604"/>
                    <a:pt x="66299" y="3617"/>
                    <a:pt x="68466" y="2750"/>
                  </a:cubicBezTo>
                  <a:cubicBezTo>
                    <a:pt x="68809" y="2614"/>
                    <a:pt x="69141" y="2477"/>
                    <a:pt x="69469" y="2346"/>
                  </a:cubicBezTo>
                  <a:cubicBezTo>
                    <a:pt x="70371" y="1988"/>
                    <a:pt x="72159" y="1384"/>
                    <a:pt x="74009" y="1384"/>
                  </a:cubicBezTo>
                  <a:cubicBezTo>
                    <a:pt x="75000" y="1384"/>
                    <a:pt x="76010" y="1557"/>
                    <a:pt x="76910" y="2035"/>
                  </a:cubicBezTo>
                  <a:cubicBezTo>
                    <a:pt x="78268" y="5553"/>
                    <a:pt x="79539" y="9405"/>
                    <a:pt x="79320" y="9792"/>
                  </a:cubicBezTo>
                  <a:cubicBezTo>
                    <a:pt x="79169" y="9999"/>
                    <a:pt x="78361" y="10109"/>
                    <a:pt x="77832" y="10180"/>
                  </a:cubicBezTo>
                  <a:cubicBezTo>
                    <a:pt x="77389" y="10240"/>
                    <a:pt x="77008" y="10288"/>
                    <a:pt x="76817" y="10387"/>
                  </a:cubicBezTo>
                  <a:cubicBezTo>
                    <a:pt x="76354" y="10616"/>
                    <a:pt x="75994" y="10855"/>
                    <a:pt x="75649" y="11091"/>
                  </a:cubicBezTo>
                  <a:cubicBezTo>
                    <a:pt x="75045" y="11494"/>
                    <a:pt x="74521" y="11837"/>
                    <a:pt x="73663" y="11975"/>
                  </a:cubicBezTo>
                  <a:cubicBezTo>
                    <a:pt x="73152" y="12040"/>
                    <a:pt x="72688" y="12040"/>
                    <a:pt x="72235" y="12040"/>
                  </a:cubicBezTo>
                  <a:lnTo>
                    <a:pt x="72170" y="12040"/>
                  </a:lnTo>
                  <a:cubicBezTo>
                    <a:pt x="71253" y="12040"/>
                    <a:pt x="70385" y="12051"/>
                    <a:pt x="69436" y="12635"/>
                  </a:cubicBezTo>
                  <a:cubicBezTo>
                    <a:pt x="68912" y="12940"/>
                    <a:pt x="68492" y="13317"/>
                    <a:pt x="68089" y="13677"/>
                  </a:cubicBezTo>
                  <a:cubicBezTo>
                    <a:pt x="67489" y="14216"/>
                    <a:pt x="66916" y="14724"/>
                    <a:pt x="66054" y="14969"/>
                  </a:cubicBezTo>
                  <a:cubicBezTo>
                    <a:pt x="65422" y="15160"/>
                    <a:pt x="64778" y="15236"/>
                    <a:pt x="64156" y="15307"/>
                  </a:cubicBezTo>
                  <a:cubicBezTo>
                    <a:pt x="63731" y="15362"/>
                    <a:pt x="63295" y="15411"/>
                    <a:pt x="62863" y="15498"/>
                  </a:cubicBezTo>
                  <a:cubicBezTo>
                    <a:pt x="62198" y="15634"/>
                    <a:pt x="61532" y="15760"/>
                    <a:pt x="60866" y="15885"/>
                  </a:cubicBezTo>
                  <a:cubicBezTo>
                    <a:pt x="58892" y="16262"/>
                    <a:pt x="56847" y="16649"/>
                    <a:pt x="54839" y="17211"/>
                  </a:cubicBezTo>
                  <a:cubicBezTo>
                    <a:pt x="54043" y="17424"/>
                    <a:pt x="53230" y="17587"/>
                    <a:pt x="52444" y="17746"/>
                  </a:cubicBezTo>
                  <a:cubicBezTo>
                    <a:pt x="51653" y="17904"/>
                    <a:pt x="50835" y="18062"/>
                    <a:pt x="50033" y="18280"/>
                  </a:cubicBezTo>
                  <a:cubicBezTo>
                    <a:pt x="49002" y="18553"/>
                    <a:pt x="48167" y="18989"/>
                    <a:pt x="47290" y="19448"/>
                  </a:cubicBezTo>
                  <a:cubicBezTo>
                    <a:pt x="46792" y="19709"/>
                    <a:pt x="46281" y="19976"/>
                    <a:pt x="45745" y="20206"/>
                  </a:cubicBezTo>
                  <a:cubicBezTo>
                    <a:pt x="44720" y="20561"/>
                    <a:pt x="43727" y="20695"/>
                    <a:pt x="42745" y="20695"/>
                  </a:cubicBezTo>
                  <a:cubicBezTo>
                    <a:pt x="41298" y="20695"/>
                    <a:pt x="39873" y="20404"/>
                    <a:pt x="38398" y="20102"/>
                  </a:cubicBezTo>
                  <a:lnTo>
                    <a:pt x="37819" y="19987"/>
                  </a:lnTo>
                  <a:cubicBezTo>
                    <a:pt x="36183" y="19622"/>
                    <a:pt x="34388" y="19568"/>
                    <a:pt x="32648" y="19513"/>
                  </a:cubicBezTo>
                  <a:cubicBezTo>
                    <a:pt x="31306" y="19470"/>
                    <a:pt x="29921" y="19425"/>
                    <a:pt x="28622" y="19234"/>
                  </a:cubicBezTo>
                  <a:cubicBezTo>
                    <a:pt x="28252" y="19186"/>
                    <a:pt x="27892" y="19163"/>
                    <a:pt x="27537" y="19163"/>
                  </a:cubicBezTo>
                  <a:cubicBezTo>
                    <a:pt x="26446" y="19163"/>
                    <a:pt x="25404" y="19377"/>
                    <a:pt x="24384" y="19584"/>
                  </a:cubicBezTo>
                  <a:cubicBezTo>
                    <a:pt x="23373" y="19790"/>
                    <a:pt x="22402" y="19987"/>
                    <a:pt x="21408" y="19987"/>
                  </a:cubicBezTo>
                  <a:cubicBezTo>
                    <a:pt x="21007" y="19987"/>
                    <a:pt x="20602" y="19955"/>
                    <a:pt x="20190" y="19878"/>
                  </a:cubicBezTo>
                  <a:cubicBezTo>
                    <a:pt x="19807" y="19808"/>
                    <a:pt x="19425" y="19737"/>
                    <a:pt x="19044" y="19666"/>
                  </a:cubicBezTo>
                  <a:cubicBezTo>
                    <a:pt x="16605" y="19213"/>
                    <a:pt x="14090" y="18750"/>
                    <a:pt x="11892" y="17647"/>
                  </a:cubicBezTo>
                  <a:cubicBezTo>
                    <a:pt x="11124" y="17293"/>
                    <a:pt x="10567" y="16845"/>
                    <a:pt x="9972" y="16371"/>
                  </a:cubicBezTo>
                  <a:cubicBezTo>
                    <a:pt x="9520" y="16011"/>
                    <a:pt x="9055" y="15634"/>
                    <a:pt x="8494" y="15307"/>
                  </a:cubicBezTo>
                  <a:cubicBezTo>
                    <a:pt x="8101" y="15062"/>
                    <a:pt x="7746" y="14888"/>
                    <a:pt x="7398" y="14717"/>
                  </a:cubicBezTo>
                  <a:cubicBezTo>
                    <a:pt x="6699" y="14374"/>
                    <a:pt x="6099" y="14080"/>
                    <a:pt x="5527" y="13300"/>
                  </a:cubicBezTo>
                  <a:cubicBezTo>
                    <a:pt x="5314" y="13088"/>
                    <a:pt x="5160" y="12841"/>
                    <a:pt x="4991" y="12580"/>
                  </a:cubicBezTo>
                  <a:cubicBezTo>
                    <a:pt x="4757" y="12214"/>
                    <a:pt x="4518" y="11837"/>
                    <a:pt x="4140" y="11592"/>
                  </a:cubicBezTo>
                  <a:cubicBezTo>
                    <a:pt x="3906" y="11358"/>
                    <a:pt x="3601" y="11270"/>
                    <a:pt x="3307" y="11177"/>
                  </a:cubicBezTo>
                  <a:cubicBezTo>
                    <a:pt x="3000" y="11084"/>
                    <a:pt x="2685" y="10986"/>
                    <a:pt x="2423" y="10731"/>
                  </a:cubicBezTo>
                  <a:cubicBezTo>
                    <a:pt x="1986" y="10343"/>
                    <a:pt x="1736" y="9863"/>
                    <a:pt x="1468" y="9356"/>
                  </a:cubicBezTo>
                  <a:cubicBezTo>
                    <a:pt x="1184" y="8810"/>
                    <a:pt x="895" y="8254"/>
                    <a:pt x="356" y="7796"/>
                  </a:cubicBezTo>
                  <a:cubicBezTo>
                    <a:pt x="507" y="6934"/>
                    <a:pt x="545" y="6028"/>
                    <a:pt x="590" y="5150"/>
                  </a:cubicBezTo>
                  <a:cubicBezTo>
                    <a:pt x="683" y="3153"/>
                    <a:pt x="769" y="1266"/>
                    <a:pt x="2144" y="333"/>
                  </a:cubicBezTo>
                  <a:close/>
                  <a:moveTo>
                    <a:pt x="2058" y="1"/>
                  </a:moveTo>
                  <a:lnTo>
                    <a:pt x="2013" y="34"/>
                  </a:lnTo>
                  <a:cubicBezTo>
                    <a:pt x="459" y="1043"/>
                    <a:pt x="361" y="3033"/>
                    <a:pt x="263" y="5139"/>
                  </a:cubicBezTo>
                  <a:cubicBezTo>
                    <a:pt x="225" y="6034"/>
                    <a:pt x="180" y="6961"/>
                    <a:pt x="17" y="7829"/>
                  </a:cubicBezTo>
                  <a:lnTo>
                    <a:pt x="1" y="7927"/>
                  </a:lnTo>
                  <a:lnTo>
                    <a:pt x="77" y="7987"/>
                  </a:lnTo>
                  <a:cubicBezTo>
                    <a:pt x="611" y="8412"/>
                    <a:pt x="890" y="8947"/>
                    <a:pt x="1184" y="9508"/>
                  </a:cubicBezTo>
                  <a:cubicBezTo>
                    <a:pt x="1451" y="10016"/>
                    <a:pt x="1724" y="10545"/>
                    <a:pt x="2199" y="10965"/>
                  </a:cubicBezTo>
                  <a:cubicBezTo>
                    <a:pt x="2509" y="11276"/>
                    <a:pt x="2886" y="11391"/>
                    <a:pt x="3214" y="11489"/>
                  </a:cubicBezTo>
                  <a:cubicBezTo>
                    <a:pt x="3491" y="11575"/>
                    <a:pt x="3737" y="11647"/>
                    <a:pt x="3934" y="11844"/>
                  </a:cubicBezTo>
                  <a:cubicBezTo>
                    <a:pt x="4277" y="12073"/>
                    <a:pt x="4490" y="12405"/>
                    <a:pt x="4719" y="12760"/>
                  </a:cubicBezTo>
                  <a:cubicBezTo>
                    <a:pt x="4888" y="13022"/>
                    <a:pt x="5062" y="13294"/>
                    <a:pt x="5281" y="13513"/>
                  </a:cubicBezTo>
                  <a:cubicBezTo>
                    <a:pt x="5880" y="14336"/>
                    <a:pt x="6552" y="14664"/>
                    <a:pt x="7255" y="15007"/>
                  </a:cubicBezTo>
                  <a:cubicBezTo>
                    <a:pt x="7594" y="15176"/>
                    <a:pt x="7942" y="15346"/>
                    <a:pt x="8325" y="15585"/>
                  </a:cubicBezTo>
                  <a:cubicBezTo>
                    <a:pt x="8871" y="15908"/>
                    <a:pt x="9329" y="16273"/>
                    <a:pt x="9770" y="16628"/>
                  </a:cubicBezTo>
                  <a:cubicBezTo>
                    <a:pt x="10349" y="17091"/>
                    <a:pt x="10953" y="17577"/>
                    <a:pt x="11751" y="17942"/>
                  </a:cubicBezTo>
                  <a:cubicBezTo>
                    <a:pt x="13987" y="19060"/>
                    <a:pt x="16524" y="19529"/>
                    <a:pt x="18984" y="19987"/>
                  </a:cubicBezTo>
                  <a:cubicBezTo>
                    <a:pt x="19365" y="20059"/>
                    <a:pt x="19747" y="20130"/>
                    <a:pt x="20130" y="20200"/>
                  </a:cubicBezTo>
                  <a:cubicBezTo>
                    <a:pt x="20555" y="20279"/>
                    <a:pt x="20975" y="20312"/>
                    <a:pt x="21390" y="20312"/>
                  </a:cubicBezTo>
                  <a:cubicBezTo>
                    <a:pt x="22439" y="20312"/>
                    <a:pt x="23457" y="20103"/>
                    <a:pt x="24450" y="19901"/>
                  </a:cubicBezTo>
                  <a:cubicBezTo>
                    <a:pt x="25449" y="19698"/>
                    <a:pt x="26473" y="19490"/>
                    <a:pt x="27536" y="19490"/>
                  </a:cubicBezTo>
                  <a:cubicBezTo>
                    <a:pt x="27878" y="19490"/>
                    <a:pt x="28223" y="19511"/>
                    <a:pt x="28574" y="19561"/>
                  </a:cubicBezTo>
                  <a:cubicBezTo>
                    <a:pt x="29893" y="19747"/>
                    <a:pt x="31290" y="19791"/>
                    <a:pt x="32637" y="19835"/>
                  </a:cubicBezTo>
                  <a:cubicBezTo>
                    <a:pt x="34362" y="19889"/>
                    <a:pt x="36145" y="19949"/>
                    <a:pt x="37754" y="20304"/>
                  </a:cubicBezTo>
                  <a:lnTo>
                    <a:pt x="38332" y="20424"/>
                  </a:lnTo>
                  <a:cubicBezTo>
                    <a:pt x="39828" y="20729"/>
                    <a:pt x="41268" y="21019"/>
                    <a:pt x="42746" y="21019"/>
                  </a:cubicBezTo>
                  <a:cubicBezTo>
                    <a:pt x="43760" y="21019"/>
                    <a:pt x="44791" y="20882"/>
                    <a:pt x="45860" y="20511"/>
                  </a:cubicBezTo>
                  <a:cubicBezTo>
                    <a:pt x="46422" y="20271"/>
                    <a:pt x="46940" y="19999"/>
                    <a:pt x="47442" y="19737"/>
                  </a:cubicBezTo>
                  <a:cubicBezTo>
                    <a:pt x="48304" y="19284"/>
                    <a:pt x="49123" y="18858"/>
                    <a:pt x="50115" y="18597"/>
                  </a:cubicBezTo>
                  <a:cubicBezTo>
                    <a:pt x="50911" y="18383"/>
                    <a:pt x="51724" y="18220"/>
                    <a:pt x="52510" y="18062"/>
                  </a:cubicBezTo>
                  <a:cubicBezTo>
                    <a:pt x="53300" y="17904"/>
                    <a:pt x="54113" y="17740"/>
                    <a:pt x="54926" y="17527"/>
                  </a:cubicBezTo>
                  <a:cubicBezTo>
                    <a:pt x="56923" y="16965"/>
                    <a:pt x="58957" y="16578"/>
                    <a:pt x="60926" y="16207"/>
                  </a:cubicBezTo>
                  <a:cubicBezTo>
                    <a:pt x="61593" y="16082"/>
                    <a:pt x="62258" y="15951"/>
                    <a:pt x="62923" y="15820"/>
                  </a:cubicBezTo>
                  <a:cubicBezTo>
                    <a:pt x="63348" y="15732"/>
                    <a:pt x="63779" y="15684"/>
                    <a:pt x="64194" y="15634"/>
                  </a:cubicBezTo>
                  <a:cubicBezTo>
                    <a:pt x="64833" y="15558"/>
                    <a:pt x="65493" y="15477"/>
                    <a:pt x="66142" y="15280"/>
                  </a:cubicBezTo>
                  <a:cubicBezTo>
                    <a:pt x="67080" y="15012"/>
                    <a:pt x="67701" y="14456"/>
                    <a:pt x="68308" y="13916"/>
                  </a:cubicBezTo>
                  <a:cubicBezTo>
                    <a:pt x="68700" y="13567"/>
                    <a:pt x="69104" y="13207"/>
                    <a:pt x="69605" y="12912"/>
                  </a:cubicBezTo>
                  <a:cubicBezTo>
                    <a:pt x="70489" y="12367"/>
                    <a:pt x="71286" y="12378"/>
                    <a:pt x="72202" y="12367"/>
                  </a:cubicBezTo>
                  <a:cubicBezTo>
                    <a:pt x="72676" y="12367"/>
                    <a:pt x="73162" y="12367"/>
                    <a:pt x="73708" y="12295"/>
                  </a:cubicBezTo>
                  <a:cubicBezTo>
                    <a:pt x="74640" y="12149"/>
                    <a:pt x="75219" y="11767"/>
                    <a:pt x="75830" y="11358"/>
                  </a:cubicBezTo>
                  <a:cubicBezTo>
                    <a:pt x="76168" y="11134"/>
                    <a:pt x="76517" y="10900"/>
                    <a:pt x="76964" y="10676"/>
                  </a:cubicBezTo>
                  <a:cubicBezTo>
                    <a:pt x="77107" y="10605"/>
                    <a:pt x="77493" y="10550"/>
                    <a:pt x="77875" y="10502"/>
                  </a:cubicBezTo>
                  <a:cubicBezTo>
                    <a:pt x="78736" y="10387"/>
                    <a:pt x="79365" y="10278"/>
                    <a:pt x="79587" y="9978"/>
                  </a:cubicBezTo>
                  <a:cubicBezTo>
                    <a:pt x="80030" y="9317"/>
                    <a:pt x="77865" y="3601"/>
                    <a:pt x="77193" y="1861"/>
                  </a:cubicBezTo>
                  <a:lnTo>
                    <a:pt x="77172" y="1806"/>
                  </a:lnTo>
                  <a:lnTo>
                    <a:pt x="77117" y="1779"/>
                  </a:lnTo>
                  <a:cubicBezTo>
                    <a:pt x="76139" y="1246"/>
                    <a:pt x="75054" y="1049"/>
                    <a:pt x="73987" y="1049"/>
                  </a:cubicBezTo>
                  <a:cubicBezTo>
                    <a:pt x="72202" y="1049"/>
                    <a:pt x="70465" y="1599"/>
                    <a:pt x="69350" y="2046"/>
                  </a:cubicBezTo>
                  <a:cubicBezTo>
                    <a:pt x="69022" y="2172"/>
                    <a:pt x="68683" y="2308"/>
                    <a:pt x="68345" y="2444"/>
                  </a:cubicBezTo>
                  <a:cubicBezTo>
                    <a:pt x="66208" y="3307"/>
                    <a:pt x="63786" y="4277"/>
                    <a:pt x="61515" y="4277"/>
                  </a:cubicBezTo>
                  <a:lnTo>
                    <a:pt x="2111" y="6"/>
                  </a:lnTo>
                  <a:lnTo>
                    <a:pt x="2058" y="1"/>
                  </a:ln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5" name="Google Shape;1005;p102"/>
            <p:cNvSpPr/>
            <p:nvPr/>
          </p:nvSpPr>
          <p:spPr>
            <a:xfrm>
              <a:off x="5673225" y="3637925"/>
              <a:ext cx="13525" cy="163720"/>
            </a:xfrm>
            <a:custGeom>
              <a:avLst/>
              <a:gdLst/>
              <a:ahLst/>
              <a:cxnLst/>
              <a:rect l="l" t="t" r="r" b="b"/>
              <a:pathLst>
                <a:path w="541" h="8690" extrusionOk="0">
                  <a:moveTo>
                    <a:pt x="431" y="0"/>
                  </a:moveTo>
                  <a:cubicBezTo>
                    <a:pt x="366" y="725"/>
                    <a:pt x="323" y="1451"/>
                    <a:pt x="278" y="2171"/>
                  </a:cubicBezTo>
                  <a:lnTo>
                    <a:pt x="164" y="4341"/>
                  </a:lnTo>
                  <a:lnTo>
                    <a:pt x="66" y="6513"/>
                  </a:lnTo>
                  <a:lnTo>
                    <a:pt x="23" y="7599"/>
                  </a:lnTo>
                  <a:cubicBezTo>
                    <a:pt x="23" y="7964"/>
                    <a:pt x="1" y="8324"/>
                    <a:pt x="6" y="8689"/>
                  </a:cubicBezTo>
                  <a:cubicBezTo>
                    <a:pt x="77" y="8329"/>
                    <a:pt x="126" y="7969"/>
                    <a:pt x="187" y="7614"/>
                  </a:cubicBezTo>
                  <a:lnTo>
                    <a:pt x="318" y="6529"/>
                  </a:lnTo>
                  <a:cubicBezTo>
                    <a:pt x="399" y="5809"/>
                    <a:pt x="448" y="5084"/>
                    <a:pt x="486" y="4358"/>
                  </a:cubicBezTo>
                  <a:cubicBezTo>
                    <a:pt x="519" y="3633"/>
                    <a:pt x="540" y="2906"/>
                    <a:pt x="530" y="2176"/>
                  </a:cubicBezTo>
                  <a:cubicBezTo>
                    <a:pt x="524" y="1451"/>
                    <a:pt x="502" y="725"/>
                    <a:pt x="43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6" name="Google Shape;1006;p102"/>
            <p:cNvSpPr/>
            <p:nvPr/>
          </p:nvSpPr>
          <p:spPr>
            <a:xfrm>
              <a:off x="5724900" y="3703668"/>
              <a:ext cx="13950" cy="144917"/>
            </a:xfrm>
            <a:custGeom>
              <a:avLst/>
              <a:gdLst/>
              <a:ahLst/>
              <a:cxnLst/>
              <a:rect l="l" t="t" r="r" b="b"/>
              <a:pathLst>
                <a:path w="558" h="7692" extrusionOk="0">
                  <a:moveTo>
                    <a:pt x="1" y="0"/>
                  </a:moveTo>
                  <a:cubicBezTo>
                    <a:pt x="18" y="1289"/>
                    <a:pt x="94" y="2570"/>
                    <a:pt x="159" y="3847"/>
                  </a:cubicBezTo>
                  <a:cubicBezTo>
                    <a:pt x="235" y="5128"/>
                    <a:pt x="301" y="6405"/>
                    <a:pt x="432" y="7692"/>
                  </a:cubicBezTo>
                  <a:cubicBezTo>
                    <a:pt x="557" y="6405"/>
                    <a:pt x="552" y="5118"/>
                    <a:pt x="487" y="3830"/>
                  </a:cubicBezTo>
                  <a:cubicBezTo>
                    <a:pt x="411" y="2548"/>
                    <a:pt x="273" y="1261"/>
                    <a:pt x="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7" name="Google Shape;1007;p102"/>
            <p:cNvSpPr/>
            <p:nvPr/>
          </p:nvSpPr>
          <p:spPr>
            <a:xfrm>
              <a:off x="5773050" y="3723824"/>
              <a:ext cx="8475" cy="140904"/>
            </a:xfrm>
            <a:custGeom>
              <a:avLst/>
              <a:gdLst/>
              <a:ahLst/>
              <a:cxnLst/>
              <a:rect l="l" t="t" r="r" b="b"/>
              <a:pathLst>
                <a:path w="339" h="7479" extrusionOk="0">
                  <a:moveTo>
                    <a:pt x="1" y="0"/>
                  </a:moveTo>
                  <a:cubicBezTo>
                    <a:pt x="16" y="1249"/>
                    <a:pt x="23" y="2487"/>
                    <a:pt x="16" y="3736"/>
                  </a:cubicBezTo>
                  <a:cubicBezTo>
                    <a:pt x="23" y="4980"/>
                    <a:pt x="11" y="6229"/>
                    <a:pt x="142" y="7478"/>
                  </a:cubicBezTo>
                  <a:cubicBezTo>
                    <a:pt x="273" y="6229"/>
                    <a:pt x="339" y="4985"/>
                    <a:pt x="339" y="3736"/>
                  </a:cubicBezTo>
                  <a:cubicBezTo>
                    <a:pt x="339" y="2487"/>
                    <a:pt x="268" y="1227"/>
                    <a:pt x="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8" name="Google Shape;1008;p102"/>
            <p:cNvSpPr/>
            <p:nvPr/>
          </p:nvSpPr>
          <p:spPr>
            <a:xfrm>
              <a:off x="6100750" y="3810947"/>
              <a:ext cx="16800" cy="149043"/>
            </a:xfrm>
            <a:custGeom>
              <a:avLst/>
              <a:gdLst/>
              <a:ahLst/>
              <a:cxnLst/>
              <a:rect l="l" t="t" r="r" b="b"/>
              <a:pathLst>
                <a:path w="672" h="7911" extrusionOk="0">
                  <a:moveTo>
                    <a:pt x="498" y="0"/>
                  </a:moveTo>
                  <a:cubicBezTo>
                    <a:pt x="405" y="1327"/>
                    <a:pt x="355" y="2641"/>
                    <a:pt x="274" y="3961"/>
                  </a:cubicBezTo>
                  <a:cubicBezTo>
                    <a:pt x="197" y="5275"/>
                    <a:pt x="98" y="6584"/>
                    <a:pt x="0" y="7910"/>
                  </a:cubicBezTo>
                  <a:cubicBezTo>
                    <a:pt x="355" y="6629"/>
                    <a:pt x="514" y="5303"/>
                    <a:pt x="596" y="3978"/>
                  </a:cubicBezTo>
                  <a:cubicBezTo>
                    <a:pt x="672" y="2651"/>
                    <a:pt x="661" y="1321"/>
                    <a:pt x="498"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9" name="Google Shape;1009;p102"/>
            <p:cNvSpPr/>
            <p:nvPr/>
          </p:nvSpPr>
          <p:spPr>
            <a:xfrm>
              <a:off x="6148750" y="3847228"/>
              <a:ext cx="11625" cy="143580"/>
            </a:xfrm>
            <a:custGeom>
              <a:avLst/>
              <a:gdLst/>
              <a:ahLst/>
              <a:cxnLst/>
              <a:rect l="l" t="t" r="r" b="b"/>
              <a:pathLst>
                <a:path w="465" h="7621" extrusionOk="0">
                  <a:moveTo>
                    <a:pt x="1" y="0"/>
                  </a:moveTo>
                  <a:lnTo>
                    <a:pt x="1" y="0"/>
                  </a:lnTo>
                  <a:cubicBezTo>
                    <a:pt x="56" y="1277"/>
                    <a:pt x="77" y="2537"/>
                    <a:pt x="104" y="3814"/>
                  </a:cubicBezTo>
                  <a:cubicBezTo>
                    <a:pt x="149" y="5079"/>
                    <a:pt x="192" y="6360"/>
                    <a:pt x="426" y="7621"/>
                  </a:cubicBezTo>
                  <a:cubicBezTo>
                    <a:pt x="449" y="6345"/>
                    <a:pt x="464" y="5079"/>
                    <a:pt x="432" y="3802"/>
                  </a:cubicBezTo>
                  <a:cubicBezTo>
                    <a:pt x="388" y="2531"/>
                    <a:pt x="306" y="1244"/>
                    <a:pt x="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0" name="Google Shape;1010;p102"/>
            <p:cNvSpPr/>
            <p:nvPr/>
          </p:nvSpPr>
          <p:spPr>
            <a:xfrm>
              <a:off x="6193500" y="3853897"/>
              <a:ext cx="8475" cy="138248"/>
            </a:xfrm>
            <a:custGeom>
              <a:avLst/>
              <a:gdLst/>
              <a:ahLst/>
              <a:cxnLst/>
              <a:rect l="l" t="t" r="r" b="b"/>
              <a:pathLst>
                <a:path w="339" h="7338" extrusionOk="0">
                  <a:moveTo>
                    <a:pt x="207" y="1"/>
                  </a:moveTo>
                  <a:cubicBezTo>
                    <a:pt x="66" y="1222"/>
                    <a:pt x="21" y="2445"/>
                    <a:pt x="6" y="3667"/>
                  </a:cubicBezTo>
                  <a:cubicBezTo>
                    <a:pt x="1" y="4888"/>
                    <a:pt x="16" y="6116"/>
                    <a:pt x="137" y="7338"/>
                  </a:cubicBezTo>
                  <a:cubicBezTo>
                    <a:pt x="273" y="6116"/>
                    <a:pt x="316" y="4893"/>
                    <a:pt x="333" y="3672"/>
                  </a:cubicBezTo>
                  <a:cubicBezTo>
                    <a:pt x="338" y="2450"/>
                    <a:pt x="323" y="1228"/>
                    <a:pt x="207"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1" name="Google Shape;1011;p102"/>
            <p:cNvSpPr/>
            <p:nvPr/>
          </p:nvSpPr>
          <p:spPr>
            <a:xfrm>
              <a:off x="6251475" y="3866047"/>
              <a:ext cx="13625" cy="111307"/>
            </a:xfrm>
            <a:custGeom>
              <a:avLst/>
              <a:gdLst/>
              <a:ahLst/>
              <a:cxnLst/>
              <a:rect l="l" t="t" r="r" b="b"/>
              <a:pathLst>
                <a:path w="545" h="5908" extrusionOk="0">
                  <a:moveTo>
                    <a:pt x="21" y="0"/>
                  </a:moveTo>
                  <a:lnTo>
                    <a:pt x="21" y="0"/>
                  </a:lnTo>
                  <a:cubicBezTo>
                    <a:pt x="0" y="992"/>
                    <a:pt x="59" y="1980"/>
                    <a:pt x="124" y="2961"/>
                  </a:cubicBezTo>
                  <a:cubicBezTo>
                    <a:pt x="202" y="3943"/>
                    <a:pt x="288" y="4925"/>
                    <a:pt x="452" y="5907"/>
                  </a:cubicBezTo>
                  <a:cubicBezTo>
                    <a:pt x="545" y="4915"/>
                    <a:pt x="517" y="3928"/>
                    <a:pt x="452" y="2939"/>
                  </a:cubicBezTo>
                  <a:cubicBezTo>
                    <a:pt x="376" y="1952"/>
                    <a:pt x="255" y="965"/>
                    <a:pt x="2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2" name="Google Shape;1012;p102"/>
            <p:cNvSpPr/>
            <p:nvPr/>
          </p:nvSpPr>
          <p:spPr>
            <a:xfrm>
              <a:off x="6499925" y="3836453"/>
              <a:ext cx="13525" cy="138229"/>
            </a:xfrm>
            <a:custGeom>
              <a:avLst/>
              <a:gdLst/>
              <a:ahLst/>
              <a:cxnLst/>
              <a:rect l="l" t="t" r="r" b="b"/>
              <a:pathLst>
                <a:path w="541" h="7337" extrusionOk="0">
                  <a:moveTo>
                    <a:pt x="55" y="0"/>
                  </a:moveTo>
                  <a:lnTo>
                    <a:pt x="55" y="0"/>
                  </a:lnTo>
                  <a:cubicBezTo>
                    <a:pt x="0" y="1232"/>
                    <a:pt x="60" y="2455"/>
                    <a:pt x="126" y="3676"/>
                  </a:cubicBezTo>
                  <a:cubicBezTo>
                    <a:pt x="202" y="4898"/>
                    <a:pt x="284" y="6114"/>
                    <a:pt x="415" y="7337"/>
                  </a:cubicBezTo>
                  <a:cubicBezTo>
                    <a:pt x="541" y="6114"/>
                    <a:pt x="519" y="4882"/>
                    <a:pt x="453" y="3659"/>
                  </a:cubicBezTo>
                  <a:cubicBezTo>
                    <a:pt x="377" y="2433"/>
                    <a:pt x="257" y="1216"/>
                    <a:pt x="55"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3" name="Google Shape;1013;p102"/>
            <p:cNvSpPr/>
            <p:nvPr/>
          </p:nvSpPr>
          <p:spPr>
            <a:xfrm>
              <a:off x="6540150" y="3845891"/>
              <a:ext cx="12850" cy="147593"/>
            </a:xfrm>
            <a:custGeom>
              <a:avLst/>
              <a:gdLst/>
              <a:ahLst/>
              <a:cxnLst/>
              <a:rect l="l" t="t" r="r" b="b"/>
              <a:pathLst>
                <a:path w="514" h="7834" extrusionOk="0">
                  <a:moveTo>
                    <a:pt x="513" y="0"/>
                  </a:moveTo>
                  <a:lnTo>
                    <a:pt x="513" y="0"/>
                  </a:lnTo>
                  <a:cubicBezTo>
                    <a:pt x="203" y="1277"/>
                    <a:pt x="88" y="2597"/>
                    <a:pt x="39" y="3906"/>
                  </a:cubicBezTo>
                  <a:cubicBezTo>
                    <a:pt x="0" y="5215"/>
                    <a:pt x="28" y="6524"/>
                    <a:pt x="159" y="7833"/>
                  </a:cubicBezTo>
                  <a:cubicBezTo>
                    <a:pt x="284" y="6524"/>
                    <a:pt x="317" y="5220"/>
                    <a:pt x="367" y="3918"/>
                  </a:cubicBezTo>
                  <a:cubicBezTo>
                    <a:pt x="405" y="2608"/>
                    <a:pt x="458" y="1310"/>
                    <a:pt x="51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4" name="Google Shape;1014;p102"/>
            <p:cNvSpPr/>
            <p:nvPr/>
          </p:nvSpPr>
          <p:spPr>
            <a:xfrm>
              <a:off x="6588575" y="3833759"/>
              <a:ext cx="20200" cy="150381"/>
            </a:xfrm>
            <a:custGeom>
              <a:avLst/>
              <a:gdLst/>
              <a:ahLst/>
              <a:cxnLst/>
              <a:rect l="l" t="t" r="r" b="b"/>
              <a:pathLst>
                <a:path w="808" h="7982" extrusionOk="0">
                  <a:moveTo>
                    <a:pt x="1" y="0"/>
                  </a:moveTo>
                  <a:lnTo>
                    <a:pt x="1" y="0"/>
                  </a:lnTo>
                  <a:cubicBezTo>
                    <a:pt x="16" y="1342"/>
                    <a:pt x="147" y="2674"/>
                    <a:pt x="273" y="3999"/>
                  </a:cubicBezTo>
                  <a:cubicBezTo>
                    <a:pt x="414" y="5325"/>
                    <a:pt x="551" y="6650"/>
                    <a:pt x="714" y="7981"/>
                  </a:cubicBezTo>
                  <a:cubicBezTo>
                    <a:pt x="807" y="6639"/>
                    <a:pt x="726" y="5297"/>
                    <a:pt x="600" y="3966"/>
                  </a:cubicBezTo>
                  <a:cubicBezTo>
                    <a:pt x="459" y="2636"/>
                    <a:pt x="273" y="1315"/>
                    <a:pt x="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5" name="Google Shape;1015;p102"/>
            <p:cNvSpPr/>
            <p:nvPr/>
          </p:nvSpPr>
          <p:spPr>
            <a:xfrm>
              <a:off x="6795425" y="3847228"/>
              <a:ext cx="8650" cy="126134"/>
            </a:xfrm>
            <a:custGeom>
              <a:avLst/>
              <a:gdLst/>
              <a:ahLst/>
              <a:cxnLst/>
              <a:rect l="l" t="t" r="r" b="b"/>
              <a:pathLst>
                <a:path w="346" h="6695" extrusionOk="0">
                  <a:moveTo>
                    <a:pt x="61" y="0"/>
                  </a:moveTo>
                  <a:lnTo>
                    <a:pt x="13" y="3344"/>
                  </a:lnTo>
                  <a:cubicBezTo>
                    <a:pt x="13" y="4457"/>
                    <a:pt x="1" y="5575"/>
                    <a:pt x="132" y="6694"/>
                  </a:cubicBezTo>
                  <a:cubicBezTo>
                    <a:pt x="263" y="5581"/>
                    <a:pt x="328" y="4468"/>
                    <a:pt x="340" y="3349"/>
                  </a:cubicBezTo>
                  <a:cubicBezTo>
                    <a:pt x="345" y="2231"/>
                    <a:pt x="295" y="1103"/>
                    <a:pt x="6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6" name="Google Shape;1016;p102"/>
            <p:cNvSpPr/>
            <p:nvPr/>
          </p:nvSpPr>
          <p:spPr>
            <a:xfrm>
              <a:off x="6821900" y="3821741"/>
              <a:ext cx="30825" cy="142242"/>
            </a:xfrm>
            <a:custGeom>
              <a:avLst/>
              <a:gdLst/>
              <a:ahLst/>
              <a:cxnLst/>
              <a:rect l="l" t="t" r="r" b="b"/>
              <a:pathLst>
                <a:path w="1233" h="7550" extrusionOk="0">
                  <a:moveTo>
                    <a:pt x="1" y="1"/>
                  </a:moveTo>
                  <a:lnTo>
                    <a:pt x="1" y="1"/>
                  </a:lnTo>
                  <a:cubicBezTo>
                    <a:pt x="159" y="1272"/>
                    <a:pt x="394" y="2521"/>
                    <a:pt x="590" y="3775"/>
                  </a:cubicBezTo>
                  <a:cubicBezTo>
                    <a:pt x="797" y="5024"/>
                    <a:pt x="971" y="6280"/>
                    <a:pt x="1141" y="7550"/>
                  </a:cubicBezTo>
                  <a:cubicBezTo>
                    <a:pt x="1233" y="6268"/>
                    <a:pt x="1114" y="4986"/>
                    <a:pt x="912" y="3720"/>
                  </a:cubicBezTo>
                  <a:cubicBezTo>
                    <a:pt x="704" y="2461"/>
                    <a:pt x="409" y="1212"/>
                    <a:pt x="1"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7" name="Google Shape;1017;p102"/>
            <p:cNvSpPr/>
            <p:nvPr/>
          </p:nvSpPr>
          <p:spPr>
            <a:xfrm>
              <a:off x="6875350" y="3819066"/>
              <a:ext cx="17775" cy="126115"/>
            </a:xfrm>
            <a:custGeom>
              <a:avLst/>
              <a:gdLst/>
              <a:ahLst/>
              <a:cxnLst/>
              <a:rect l="l" t="t" r="r" b="b"/>
              <a:pathLst>
                <a:path w="711" h="6694" extrusionOk="0">
                  <a:moveTo>
                    <a:pt x="1" y="0"/>
                  </a:moveTo>
                  <a:lnTo>
                    <a:pt x="1" y="0"/>
                  </a:lnTo>
                  <a:cubicBezTo>
                    <a:pt x="11" y="1130"/>
                    <a:pt x="39" y="2243"/>
                    <a:pt x="109" y="3366"/>
                  </a:cubicBezTo>
                  <a:cubicBezTo>
                    <a:pt x="197" y="4491"/>
                    <a:pt x="328" y="5624"/>
                    <a:pt x="710" y="6694"/>
                  </a:cubicBezTo>
                  <a:cubicBezTo>
                    <a:pt x="585" y="5571"/>
                    <a:pt x="514" y="4463"/>
                    <a:pt x="437" y="3345"/>
                  </a:cubicBezTo>
                  <a:cubicBezTo>
                    <a:pt x="350" y="2232"/>
                    <a:pt x="268" y="1097"/>
                    <a:pt x="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8" name="Google Shape;1018;p102"/>
            <p:cNvSpPr/>
            <p:nvPr/>
          </p:nvSpPr>
          <p:spPr>
            <a:xfrm>
              <a:off x="7061775" y="3828428"/>
              <a:ext cx="14775" cy="96612"/>
            </a:xfrm>
            <a:custGeom>
              <a:avLst/>
              <a:gdLst/>
              <a:ahLst/>
              <a:cxnLst/>
              <a:rect l="l" t="t" r="r" b="b"/>
              <a:pathLst>
                <a:path w="591" h="5128" extrusionOk="0">
                  <a:moveTo>
                    <a:pt x="23" y="1"/>
                  </a:moveTo>
                  <a:cubicBezTo>
                    <a:pt x="1" y="867"/>
                    <a:pt x="39" y="1723"/>
                    <a:pt x="115" y="2586"/>
                  </a:cubicBezTo>
                  <a:cubicBezTo>
                    <a:pt x="202" y="3437"/>
                    <a:pt x="323" y="4299"/>
                    <a:pt x="590" y="5127"/>
                  </a:cubicBezTo>
                  <a:cubicBezTo>
                    <a:pt x="573" y="4261"/>
                    <a:pt x="519" y="3410"/>
                    <a:pt x="442" y="2553"/>
                  </a:cubicBezTo>
                  <a:cubicBezTo>
                    <a:pt x="356" y="1696"/>
                    <a:pt x="252" y="840"/>
                    <a:pt x="23"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9" name="Google Shape;1019;p102"/>
            <p:cNvSpPr/>
            <p:nvPr/>
          </p:nvSpPr>
          <p:spPr>
            <a:xfrm>
              <a:off x="7097925" y="3798929"/>
              <a:ext cx="30300" cy="127453"/>
            </a:xfrm>
            <a:custGeom>
              <a:avLst/>
              <a:gdLst/>
              <a:ahLst/>
              <a:cxnLst/>
              <a:rect l="l" t="t" r="r" b="b"/>
              <a:pathLst>
                <a:path w="1212" h="6765" extrusionOk="0">
                  <a:moveTo>
                    <a:pt x="0" y="1"/>
                  </a:moveTo>
                  <a:cubicBezTo>
                    <a:pt x="55" y="1152"/>
                    <a:pt x="181" y="2292"/>
                    <a:pt x="360" y="3426"/>
                  </a:cubicBezTo>
                  <a:cubicBezTo>
                    <a:pt x="551" y="4555"/>
                    <a:pt x="791" y="5691"/>
                    <a:pt x="1211" y="6764"/>
                  </a:cubicBezTo>
                  <a:lnTo>
                    <a:pt x="682" y="3372"/>
                  </a:lnTo>
                  <a:cubicBezTo>
                    <a:pt x="496" y="2242"/>
                    <a:pt x="305" y="1114"/>
                    <a:pt x="0"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0" name="Google Shape;1020;p102"/>
            <p:cNvSpPr/>
            <p:nvPr/>
          </p:nvSpPr>
          <p:spPr>
            <a:xfrm>
              <a:off x="7136500" y="3778792"/>
              <a:ext cx="21600" cy="134235"/>
            </a:xfrm>
            <a:custGeom>
              <a:avLst/>
              <a:gdLst/>
              <a:ahLst/>
              <a:cxnLst/>
              <a:rect l="l" t="t" r="r" b="b"/>
              <a:pathLst>
                <a:path w="864" h="7125" extrusionOk="0">
                  <a:moveTo>
                    <a:pt x="164" y="0"/>
                  </a:moveTo>
                  <a:cubicBezTo>
                    <a:pt x="1" y="1195"/>
                    <a:pt x="121" y="2406"/>
                    <a:pt x="263" y="3585"/>
                  </a:cubicBezTo>
                  <a:cubicBezTo>
                    <a:pt x="421" y="4768"/>
                    <a:pt x="607" y="5929"/>
                    <a:pt x="738" y="7125"/>
                  </a:cubicBezTo>
                  <a:cubicBezTo>
                    <a:pt x="864" y="5924"/>
                    <a:pt x="738" y="4718"/>
                    <a:pt x="590" y="3540"/>
                  </a:cubicBezTo>
                  <a:cubicBezTo>
                    <a:pt x="431" y="2357"/>
                    <a:pt x="257" y="1195"/>
                    <a:pt x="164"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1" name="Google Shape;1021;p102"/>
            <p:cNvSpPr/>
            <p:nvPr/>
          </p:nvSpPr>
          <p:spPr>
            <a:xfrm>
              <a:off x="7169100" y="3754642"/>
              <a:ext cx="33850" cy="147593"/>
            </a:xfrm>
            <a:custGeom>
              <a:avLst/>
              <a:gdLst/>
              <a:ahLst/>
              <a:cxnLst/>
              <a:rect l="l" t="t" r="r" b="b"/>
              <a:pathLst>
                <a:path w="1354" h="7834" extrusionOk="0">
                  <a:moveTo>
                    <a:pt x="1" y="0"/>
                  </a:moveTo>
                  <a:lnTo>
                    <a:pt x="1" y="0"/>
                  </a:lnTo>
                  <a:cubicBezTo>
                    <a:pt x="50" y="1332"/>
                    <a:pt x="290" y="2646"/>
                    <a:pt x="547" y="3944"/>
                  </a:cubicBezTo>
                  <a:lnTo>
                    <a:pt x="1353" y="7833"/>
                  </a:lnTo>
                  <a:cubicBezTo>
                    <a:pt x="1337" y="6503"/>
                    <a:pt x="1119" y="5182"/>
                    <a:pt x="862" y="3885"/>
                  </a:cubicBezTo>
                  <a:cubicBezTo>
                    <a:pt x="600" y="2581"/>
                    <a:pt x="306" y="1293"/>
                    <a:pt x="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2" name="Google Shape;1022;p102"/>
            <p:cNvSpPr/>
            <p:nvPr/>
          </p:nvSpPr>
          <p:spPr>
            <a:xfrm>
              <a:off x="7347225" y="3750630"/>
              <a:ext cx="32625" cy="115452"/>
            </a:xfrm>
            <a:custGeom>
              <a:avLst/>
              <a:gdLst/>
              <a:ahLst/>
              <a:cxnLst/>
              <a:rect l="l" t="t" r="r" b="b"/>
              <a:pathLst>
                <a:path w="1305" h="6128" extrusionOk="0">
                  <a:moveTo>
                    <a:pt x="0" y="0"/>
                  </a:moveTo>
                  <a:lnTo>
                    <a:pt x="0" y="0"/>
                  </a:lnTo>
                  <a:cubicBezTo>
                    <a:pt x="61" y="1047"/>
                    <a:pt x="316" y="2074"/>
                    <a:pt x="557" y="3083"/>
                  </a:cubicBezTo>
                  <a:cubicBezTo>
                    <a:pt x="802" y="4091"/>
                    <a:pt x="1042" y="5090"/>
                    <a:pt x="1211" y="6127"/>
                  </a:cubicBezTo>
                  <a:cubicBezTo>
                    <a:pt x="1304" y="5073"/>
                    <a:pt x="1113" y="4015"/>
                    <a:pt x="872" y="3006"/>
                  </a:cubicBezTo>
                  <a:cubicBezTo>
                    <a:pt x="617" y="1986"/>
                    <a:pt x="311" y="999"/>
                    <a:pt x="0"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3" name="Google Shape;1023;p102"/>
            <p:cNvSpPr/>
            <p:nvPr/>
          </p:nvSpPr>
          <p:spPr>
            <a:xfrm>
              <a:off x="7377500" y="3739827"/>
              <a:ext cx="28525" cy="96630"/>
            </a:xfrm>
            <a:custGeom>
              <a:avLst/>
              <a:gdLst/>
              <a:ahLst/>
              <a:cxnLst/>
              <a:rect l="l" t="t" r="r" b="b"/>
              <a:pathLst>
                <a:path w="1141" h="6411" extrusionOk="0">
                  <a:moveTo>
                    <a:pt x="0" y="1"/>
                  </a:moveTo>
                  <a:cubicBezTo>
                    <a:pt x="197" y="1076"/>
                    <a:pt x="343" y="2139"/>
                    <a:pt x="491" y="3214"/>
                  </a:cubicBezTo>
                  <a:cubicBezTo>
                    <a:pt x="643" y="4283"/>
                    <a:pt x="796" y="5369"/>
                    <a:pt x="1141" y="6411"/>
                  </a:cubicBezTo>
                  <a:cubicBezTo>
                    <a:pt x="1053" y="5325"/>
                    <a:pt x="960" y="4251"/>
                    <a:pt x="813" y="3171"/>
                  </a:cubicBezTo>
                  <a:cubicBezTo>
                    <a:pt x="655" y="2096"/>
                    <a:pt x="441" y="1005"/>
                    <a:pt x="0"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4" name="Google Shape;1024;p102"/>
            <p:cNvSpPr/>
            <p:nvPr/>
          </p:nvSpPr>
          <p:spPr>
            <a:xfrm>
              <a:off x="7404200" y="3705005"/>
              <a:ext cx="58800" cy="139586"/>
            </a:xfrm>
            <a:custGeom>
              <a:avLst/>
              <a:gdLst/>
              <a:ahLst/>
              <a:cxnLst/>
              <a:rect l="l" t="t" r="r" b="b"/>
              <a:pathLst>
                <a:path w="2352" h="7409" extrusionOk="0">
                  <a:moveTo>
                    <a:pt x="1" y="0"/>
                  </a:moveTo>
                  <a:lnTo>
                    <a:pt x="1" y="0"/>
                  </a:lnTo>
                  <a:cubicBezTo>
                    <a:pt x="230" y="1283"/>
                    <a:pt x="541" y="2537"/>
                    <a:pt x="912" y="3786"/>
                  </a:cubicBezTo>
                  <a:cubicBezTo>
                    <a:pt x="1294" y="5025"/>
                    <a:pt x="1735" y="6258"/>
                    <a:pt x="2352" y="7409"/>
                  </a:cubicBezTo>
                  <a:lnTo>
                    <a:pt x="1223" y="3688"/>
                  </a:lnTo>
                  <a:cubicBezTo>
                    <a:pt x="846" y="2455"/>
                    <a:pt x="481" y="1211"/>
                    <a:pt x="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5" name="Google Shape;1025;p102"/>
            <p:cNvSpPr/>
            <p:nvPr/>
          </p:nvSpPr>
          <p:spPr>
            <a:xfrm>
              <a:off x="7453975" y="3674074"/>
              <a:ext cx="39175" cy="155731"/>
            </a:xfrm>
            <a:custGeom>
              <a:avLst/>
              <a:gdLst/>
              <a:ahLst/>
              <a:cxnLst/>
              <a:rect l="l" t="t" r="r" b="b"/>
              <a:pathLst>
                <a:path w="1567" h="8266" extrusionOk="0">
                  <a:moveTo>
                    <a:pt x="1" y="0"/>
                  </a:moveTo>
                  <a:cubicBezTo>
                    <a:pt x="61" y="705"/>
                    <a:pt x="170" y="1403"/>
                    <a:pt x="285" y="2090"/>
                  </a:cubicBezTo>
                  <a:cubicBezTo>
                    <a:pt x="399" y="2782"/>
                    <a:pt x="547" y="3470"/>
                    <a:pt x="683" y="4157"/>
                  </a:cubicBezTo>
                  <a:lnTo>
                    <a:pt x="1567" y="8265"/>
                  </a:lnTo>
                  <a:cubicBezTo>
                    <a:pt x="1561" y="7916"/>
                    <a:pt x="1529" y="7561"/>
                    <a:pt x="1501" y="7213"/>
                  </a:cubicBezTo>
                  <a:cubicBezTo>
                    <a:pt x="1463" y="6863"/>
                    <a:pt x="1420" y="6514"/>
                    <a:pt x="1370" y="6165"/>
                  </a:cubicBezTo>
                  <a:cubicBezTo>
                    <a:pt x="1277" y="5466"/>
                    <a:pt x="1141" y="4779"/>
                    <a:pt x="1005" y="4092"/>
                  </a:cubicBezTo>
                  <a:cubicBezTo>
                    <a:pt x="852" y="3404"/>
                    <a:pt x="705" y="2722"/>
                    <a:pt x="530" y="2041"/>
                  </a:cubicBezTo>
                  <a:cubicBezTo>
                    <a:pt x="361" y="1359"/>
                    <a:pt x="192" y="682"/>
                    <a:pt x="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6" name="Google Shape;1026;p102"/>
            <p:cNvSpPr/>
            <p:nvPr/>
          </p:nvSpPr>
          <p:spPr>
            <a:xfrm>
              <a:off x="5609150" y="3200000"/>
              <a:ext cx="1951775" cy="750500"/>
            </a:xfrm>
            <a:custGeom>
              <a:avLst/>
              <a:gdLst/>
              <a:ahLst/>
              <a:cxnLst/>
              <a:rect l="l" t="t" r="r" b="b"/>
              <a:pathLst>
                <a:path w="78071" h="30020" extrusionOk="0">
                  <a:moveTo>
                    <a:pt x="0" y="0"/>
                  </a:moveTo>
                  <a:cubicBezTo>
                    <a:pt x="4631" y="1888"/>
                    <a:pt x="8613" y="5211"/>
                    <a:pt x="5275" y="10463"/>
                  </a:cubicBezTo>
                  <a:cubicBezTo>
                    <a:pt x="3568" y="13027"/>
                    <a:pt x="714" y="15166"/>
                    <a:pt x="1713" y="18728"/>
                  </a:cubicBezTo>
                  <a:cubicBezTo>
                    <a:pt x="2428" y="21858"/>
                    <a:pt x="6415" y="24423"/>
                    <a:pt x="9120" y="25710"/>
                  </a:cubicBezTo>
                  <a:cubicBezTo>
                    <a:pt x="14591" y="28356"/>
                    <a:pt x="21034" y="29512"/>
                    <a:pt x="27471" y="30020"/>
                  </a:cubicBezTo>
                  <a:cubicBezTo>
                    <a:pt x="57260" y="27958"/>
                    <a:pt x="78071" y="23107"/>
                    <a:pt x="78071" y="16377"/>
                  </a:cubicBezTo>
                  <a:cubicBezTo>
                    <a:pt x="78071" y="11696"/>
                    <a:pt x="43672" y="999"/>
                    <a:pt x="0" y="0"/>
                  </a:cubicBezTo>
                  <a:close/>
                </a:path>
              </a:pathLst>
            </a:custGeom>
            <a:solidFill>
              <a:srgbClr val="83B05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7" name="Google Shape;1027;p102"/>
            <p:cNvSpPr/>
            <p:nvPr/>
          </p:nvSpPr>
          <p:spPr>
            <a:xfrm>
              <a:off x="5587175" y="3195375"/>
              <a:ext cx="1977725" cy="759225"/>
            </a:xfrm>
            <a:custGeom>
              <a:avLst/>
              <a:gdLst/>
              <a:ahLst/>
              <a:cxnLst/>
              <a:rect l="l" t="t" r="r" b="b"/>
              <a:pathLst>
                <a:path w="79109" h="30369" extrusionOk="0">
                  <a:moveTo>
                    <a:pt x="1719" y="366"/>
                  </a:moveTo>
                  <a:lnTo>
                    <a:pt x="1719" y="366"/>
                  </a:lnTo>
                  <a:cubicBezTo>
                    <a:pt x="27373" y="1026"/>
                    <a:pt x="46864" y="4888"/>
                    <a:pt x="56251" y="7151"/>
                  </a:cubicBezTo>
                  <a:cubicBezTo>
                    <a:pt x="71732" y="10877"/>
                    <a:pt x="78786" y="14641"/>
                    <a:pt x="78786" y="16562"/>
                  </a:cubicBezTo>
                  <a:cubicBezTo>
                    <a:pt x="78786" y="22818"/>
                    <a:pt x="59929" y="27859"/>
                    <a:pt x="28360" y="30041"/>
                  </a:cubicBezTo>
                  <a:cubicBezTo>
                    <a:pt x="20795" y="29446"/>
                    <a:pt x="14810" y="28045"/>
                    <a:pt x="10070" y="25747"/>
                  </a:cubicBezTo>
                  <a:cubicBezTo>
                    <a:pt x="8554" y="25027"/>
                    <a:pt x="3557" y="22415"/>
                    <a:pt x="2750" y="18869"/>
                  </a:cubicBezTo>
                  <a:cubicBezTo>
                    <a:pt x="2003" y="16202"/>
                    <a:pt x="3453" y="14390"/>
                    <a:pt x="4986" y="12471"/>
                  </a:cubicBezTo>
                  <a:cubicBezTo>
                    <a:pt x="5434" y="11909"/>
                    <a:pt x="5892" y="11336"/>
                    <a:pt x="6290" y="10736"/>
                  </a:cubicBezTo>
                  <a:cubicBezTo>
                    <a:pt x="7491" y="8848"/>
                    <a:pt x="7834" y="7070"/>
                    <a:pt x="7321" y="5455"/>
                  </a:cubicBezTo>
                  <a:cubicBezTo>
                    <a:pt x="6688" y="3470"/>
                    <a:pt x="4800" y="1763"/>
                    <a:pt x="1719" y="366"/>
                  </a:cubicBezTo>
                  <a:close/>
                  <a:moveTo>
                    <a:pt x="1" y="1"/>
                  </a:moveTo>
                  <a:lnTo>
                    <a:pt x="819" y="333"/>
                  </a:lnTo>
                  <a:cubicBezTo>
                    <a:pt x="3191" y="1305"/>
                    <a:pt x="6192" y="3000"/>
                    <a:pt x="7010" y="5553"/>
                  </a:cubicBezTo>
                  <a:cubicBezTo>
                    <a:pt x="7496" y="7075"/>
                    <a:pt x="7157" y="8760"/>
                    <a:pt x="6018" y="10560"/>
                  </a:cubicBezTo>
                  <a:cubicBezTo>
                    <a:pt x="5630" y="11139"/>
                    <a:pt x="5172" y="11713"/>
                    <a:pt x="4730" y="12262"/>
                  </a:cubicBezTo>
                  <a:cubicBezTo>
                    <a:pt x="3214" y="14167"/>
                    <a:pt x="1643" y="16131"/>
                    <a:pt x="2433" y="18951"/>
                  </a:cubicBezTo>
                  <a:cubicBezTo>
                    <a:pt x="3269" y="22627"/>
                    <a:pt x="8385" y="25306"/>
                    <a:pt x="9928" y="26036"/>
                  </a:cubicBezTo>
                  <a:cubicBezTo>
                    <a:pt x="14707" y="28355"/>
                    <a:pt x="20729" y="29768"/>
                    <a:pt x="28360" y="30368"/>
                  </a:cubicBezTo>
                  <a:cubicBezTo>
                    <a:pt x="43454" y="29326"/>
                    <a:pt x="56072" y="27569"/>
                    <a:pt x="64859" y="25295"/>
                  </a:cubicBezTo>
                  <a:cubicBezTo>
                    <a:pt x="74318" y="22846"/>
                    <a:pt x="79108" y="19905"/>
                    <a:pt x="79108" y="16562"/>
                  </a:cubicBezTo>
                  <a:cubicBezTo>
                    <a:pt x="79108" y="11575"/>
                    <a:pt x="43695" y="998"/>
                    <a:pt x="885" y="22"/>
                  </a:cubicBezTo>
                  <a:lnTo>
                    <a:pt x="1" y="1"/>
                  </a:ln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8" name="Google Shape;1028;p102"/>
            <p:cNvSpPr/>
            <p:nvPr/>
          </p:nvSpPr>
          <p:spPr>
            <a:xfrm>
              <a:off x="5777025" y="3345375"/>
              <a:ext cx="262250" cy="138300"/>
            </a:xfrm>
            <a:custGeom>
              <a:avLst/>
              <a:gdLst/>
              <a:ahLst/>
              <a:cxnLst/>
              <a:rect l="l" t="t" r="r" b="b"/>
              <a:pathLst>
                <a:path w="10490" h="5532" extrusionOk="0">
                  <a:moveTo>
                    <a:pt x="3137" y="2886"/>
                  </a:moveTo>
                  <a:cubicBezTo>
                    <a:pt x="3136" y="2886"/>
                    <a:pt x="3136" y="2887"/>
                    <a:pt x="3135" y="2887"/>
                  </a:cubicBezTo>
                  <a:lnTo>
                    <a:pt x="3135" y="2887"/>
                  </a:lnTo>
                  <a:cubicBezTo>
                    <a:pt x="3136" y="2887"/>
                    <a:pt x="3136" y="2886"/>
                    <a:pt x="3137" y="2886"/>
                  </a:cubicBezTo>
                  <a:close/>
                  <a:moveTo>
                    <a:pt x="9950" y="4577"/>
                  </a:moveTo>
                  <a:cubicBezTo>
                    <a:pt x="9917" y="4610"/>
                    <a:pt x="9885" y="4638"/>
                    <a:pt x="9847" y="4665"/>
                  </a:cubicBezTo>
                  <a:cubicBezTo>
                    <a:pt x="9905" y="4659"/>
                    <a:pt x="9960" y="4648"/>
                    <a:pt x="10015" y="4643"/>
                  </a:cubicBezTo>
                  <a:cubicBezTo>
                    <a:pt x="9993" y="4621"/>
                    <a:pt x="9971" y="4600"/>
                    <a:pt x="9950" y="4577"/>
                  </a:cubicBezTo>
                  <a:close/>
                  <a:moveTo>
                    <a:pt x="3578" y="1"/>
                  </a:moveTo>
                  <a:cubicBezTo>
                    <a:pt x="1380" y="584"/>
                    <a:pt x="0" y="1430"/>
                    <a:pt x="0" y="2368"/>
                  </a:cubicBezTo>
                  <a:cubicBezTo>
                    <a:pt x="0" y="3901"/>
                    <a:pt x="3693" y="5182"/>
                    <a:pt x="8613" y="5489"/>
                  </a:cubicBezTo>
                  <a:cubicBezTo>
                    <a:pt x="8619" y="5456"/>
                    <a:pt x="8619" y="5423"/>
                    <a:pt x="8624" y="5385"/>
                  </a:cubicBezTo>
                  <a:cubicBezTo>
                    <a:pt x="8636" y="5341"/>
                    <a:pt x="8706" y="5325"/>
                    <a:pt x="8755" y="5325"/>
                  </a:cubicBezTo>
                  <a:cubicBezTo>
                    <a:pt x="8772" y="5325"/>
                    <a:pt x="8787" y="5325"/>
                    <a:pt x="8799" y="5330"/>
                  </a:cubicBezTo>
                  <a:cubicBezTo>
                    <a:pt x="9006" y="5396"/>
                    <a:pt x="9208" y="5456"/>
                    <a:pt x="9415" y="5504"/>
                  </a:cubicBezTo>
                  <a:cubicBezTo>
                    <a:pt x="9492" y="5521"/>
                    <a:pt x="9617" y="5532"/>
                    <a:pt x="9748" y="5532"/>
                  </a:cubicBezTo>
                  <a:cubicBezTo>
                    <a:pt x="10102" y="5532"/>
                    <a:pt x="10489" y="5461"/>
                    <a:pt x="9966" y="5320"/>
                  </a:cubicBezTo>
                  <a:cubicBezTo>
                    <a:pt x="9671" y="5243"/>
                    <a:pt x="9356" y="5074"/>
                    <a:pt x="9263" y="4769"/>
                  </a:cubicBezTo>
                  <a:cubicBezTo>
                    <a:pt x="9218" y="4731"/>
                    <a:pt x="9175" y="4676"/>
                    <a:pt x="9147" y="4605"/>
                  </a:cubicBezTo>
                  <a:cubicBezTo>
                    <a:pt x="8875" y="4769"/>
                    <a:pt x="8433" y="5030"/>
                    <a:pt x="8145" y="5030"/>
                  </a:cubicBezTo>
                  <a:cubicBezTo>
                    <a:pt x="7969" y="5030"/>
                    <a:pt x="7850" y="4932"/>
                    <a:pt x="7861" y="4659"/>
                  </a:cubicBezTo>
                  <a:lnTo>
                    <a:pt x="7861" y="4659"/>
                  </a:lnTo>
                  <a:cubicBezTo>
                    <a:pt x="7692" y="4724"/>
                    <a:pt x="7468" y="4774"/>
                    <a:pt x="7294" y="4774"/>
                  </a:cubicBezTo>
                  <a:cubicBezTo>
                    <a:pt x="7102" y="4774"/>
                    <a:pt x="6960" y="4714"/>
                    <a:pt x="6993" y="4545"/>
                  </a:cubicBezTo>
                  <a:lnTo>
                    <a:pt x="6993" y="4545"/>
                  </a:lnTo>
                  <a:cubicBezTo>
                    <a:pt x="6824" y="4632"/>
                    <a:pt x="6644" y="4676"/>
                    <a:pt x="6436" y="4676"/>
                  </a:cubicBezTo>
                  <a:cubicBezTo>
                    <a:pt x="6403" y="4676"/>
                    <a:pt x="6371" y="4676"/>
                    <a:pt x="6338" y="4670"/>
                  </a:cubicBezTo>
                  <a:cubicBezTo>
                    <a:pt x="6322" y="4670"/>
                    <a:pt x="6279" y="4665"/>
                    <a:pt x="6279" y="4643"/>
                  </a:cubicBezTo>
                  <a:cubicBezTo>
                    <a:pt x="6284" y="4540"/>
                    <a:pt x="6289" y="4457"/>
                    <a:pt x="6317" y="4381"/>
                  </a:cubicBezTo>
                  <a:lnTo>
                    <a:pt x="6317" y="4381"/>
                  </a:lnTo>
                  <a:cubicBezTo>
                    <a:pt x="6159" y="4457"/>
                    <a:pt x="5978" y="4502"/>
                    <a:pt x="5821" y="4502"/>
                  </a:cubicBezTo>
                  <a:cubicBezTo>
                    <a:pt x="5520" y="4502"/>
                    <a:pt x="5291" y="4354"/>
                    <a:pt x="5416" y="4004"/>
                  </a:cubicBezTo>
                  <a:lnTo>
                    <a:pt x="5416" y="4004"/>
                  </a:lnTo>
                  <a:cubicBezTo>
                    <a:pt x="5133" y="4174"/>
                    <a:pt x="4822" y="4293"/>
                    <a:pt x="4489" y="4293"/>
                  </a:cubicBezTo>
                  <a:lnTo>
                    <a:pt x="4451" y="4293"/>
                  </a:lnTo>
                  <a:cubicBezTo>
                    <a:pt x="4004" y="4283"/>
                    <a:pt x="4129" y="3945"/>
                    <a:pt x="4303" y="3656"/>
                  </a:cubicBezTo>
                  <a:lnTo>
                    <a:pt x="4303" y="3656"/>
                  </a:lnTo>
                  <a:cubicBezTo>
                    <a:pt x="4042" y="3802"/>
                    <a:pt x="3742" y="3885"/>
                    <a:pt x="3447" y="3890"/>
                  </a:cubicBezTo>
                  <a:lnTo>
                    <a:pt x="3437" y="3890"/>
                  </a:lnTo>
                  <a:cubicBezTo>
                    <a:pt x="3409" y="3890"/>
                    <a:pt x="3366" y="3890"/>
                    <a:pt x="3366" y="3863"/>
                  </a:cubicBezTo>
                  <a:cubicBezTo>
                    <a:pt x="3377" y="3634"/>
                    <a:pt x="3458" y="3530"/>
                    <a:pt x="3568" y="3372"/>
                  </a:cubicBezTo>
                  <a:lnTo>
                    <a:pt x="3568" y="3372"/>
                  </a:lnTo>
                  <a:cubicBezTo>
                    <a:pt x="3349" y="3465"/>
                    <a:pt x="3032" y="3585"/>
                    <a:pt x="2842" y="3585"/>
                  </a:cubicBezTo>
                  <a:cubicBezTo>
                    <a:pt x="2727" y="3585"/>
                    <a:pt x="2656" y="3541"/>
                    <a:pt x="2679" y="3421"/>
                  </a:cubicBezTo>
                  <a:cubicBezTo>
                    <a:pt x="2722" y="3209"/>
                    <a:pt x="2939" y="3035"/>
                    <a:pt x="3135" y="2887"/>
                  </a:cubicBezTo>
                  <a:lnTo>
                    <a:pt x="3135" y="2887"/>
                  </a:lnTo>
                  <a:cubicBezTo>
                    <a:pt x="3130" y="2891"/>
                    <a:pt x="3125" y="2892"/>
                    <a:pt x="3120" y="2898"/>
                  </a:cubicBezTo>
                  <a:cubicBezTo>
                    <a:pt x="2946" y="2979"/>
                    <a:pt x="2541" y="3160"/>
                    <a:pt x="2226" y="3160"/>
                  </a:cubicBezTo>
                  <a:cubicBezTo>
                    <a:pt x="2029" y="3160"/>
                    <a:pt x="1866" y="3088"/>
                    <a:pt x="1811" y="2876"/>
                  </a:cubicBezTo>
                  <a:cubicBezTo>
                    <a:pt x="1762" y="2695"/>
                    <a:pt x="2133" y="2357"/>
                    <a:pt x="2226" y="2248"/>
                  </a:cubicBezTo>
                  <a:cubicBezTo>
                    <a:pt x="2460" y="1987"/>
                    <a:pt x="2727" y="1746"/>
                    <a:pt x="2967" y="1490"/>
                  </a:cubicBezTo>
                  <a:lnTo>
                    <a:pt x="2967" y="1490"/>
                  </a:lnTo>
                  <a:cubicBezTo>
                    <a:pt x="2727" y="1594"/>
                    <a:pt x="2460" y="1659"/>
                    <a:pt x="2204" y="1659"/>
                  </a:cubicBezTo>
                  <a:cubicBezTo>
                    <a:pt x="1843" y="1659"/>
                    <a:pt x="1500" y="1539"/>
                    <a:pt x="1265" y="1267"/>
                  </a:cubicBezTo>
                  <a:cubicBezTo>
                    <a:pt x="1260" y="1261"/>
                    <a:pt x="1260" y="1255"/>
                    <a:pt x="1260" y="1250"/>
                  </a:cubicBezTo>
                  <a:cubicBezTo>
                    <a:pt x="1254" y="1244"/>
                    <a:pt x="1265" y="1234"/>
                    <a:pt x="1282" y="1222"/>
                  </a:cubicBezTo>
                  <a:cubicBezTo>
                    <a:pt x="2078" y="803"/>
                    <a:pt x="2901" y="650"/>
                    <a:pt x="3578" y="6"/>
                  </a:cubicBezTo>
                  <a:lnTo>
                    <a:pt x="3578" y="1"/>
                  </a:lnTo>
                  <a:close/>
                </a:path>
              </a:pathLst>
            </a:custGeom>
            <a:solidFill>
              <a:srgbClr val="78AA5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9" name="Google Shape;1029;p102"/>
            <p:cNvSpPr/>
            <p:nvPr/>
          </p:nvSpPr>
          <p:spPr>
            <a:xfrm>
              <a:off x="5890450" y="3566850"/>
              <a:ext cx="479825" cy="144425"/>
            </a:xfrm>
            <a:custGeom>
              <a:avLst/>
              <a:gdLst/>
              <a:ahLst/>
              <a:cxnLst/>
              <a:rect l="l" t="t" r="r" b="b"/>
              <a:pathLst>
                <a:path w="19193" h="5777" extrusionOk="0">
                  <a:moveTo>
                    <a:pt x="19115" y="2051"/>
                  </a:moveTo>
                  <a:cubicBezTo>
                    <a:pt x="19127" y="2058"/>
                    <a:pt x="19132" y="2068"/>
                    <a:pt x="19142" y="2073"/>
                  </a:cubicBezTo>
                  <a:cubicBezTo>
                    <a:pt x="19159" y="2068"/>
                    <a:pt x="19175" y="2063"/>
                    <a:pt x="19192" y="2063"/>
                  </a:cubicBezTo>
                  <a:cubicBezTo>
                    <a:pt x="19165" y="2058"/>
                    <a:pt x="19142" y="2051"/>
                    <a:pt x="19115" y="2051"/>
                  </a:cubicBezTo>
                  <a:close/>
                  <a:moveTo>
                    <a:pt x="4180" y="2783"/>
                  </a:moveTo>
                  <a:lnTo>
                    <a:pt x="4180" y="2783"/>
                  </a:lnTo>
                  <a:cubicBezTo>
                    <a:pt x="4178" y="2784"/>
                    <a:pt x="4176" y="2786"/>
                    <a:pt x="4174" y="2787"/>
                  </a:cubicBezTo>
                  <a:lnTo>
                    <a:pt x="4174" y="2787"/>
                  </a:lnTo>
                  <a:cubicBezTo>
                    <a:pt x="4176" y="2786"/>
                    <a:pt x="4178" y="2785"/>
                    <a:pt x="4180" y="2783"/>
                  </a:cubicBezTo>
                  <a:close/>
                  <a:moveTo>
                    <a:pt x="18308" y="4178"/>
                  </a:moveTo>
                  <a:cubicBezTo>
                    <a:pt x="18314" y="4211"/>
                    <a:pt x="18324" y="4250"/>
                    <a:pt x="18336" y="4288"/>
                  </a:cubicBezTo>
                  <a:cubicBezTo>
                    <a:pt x="18341" y="4332"/>
                    <a:pt x="18231" y="4349"/>
                    <a:pt x="18210" y="4349"/>
                  </a:cubicBezTo>
                  <a:cubicBezTo>
                    <a:pt x="18062" y="4349"/>
                    <a:pt x="17937" y="4332"/>
                    <a:pt x="17817" y="4299"/>
                  </a:cubicBezTo>
                  <a:lnTo>
                    <a:pt x="17817" y="4299"/>
                  </a:lnTo>
                  <a:cubicBezTo>
                    <a:pt x="17921" y="4419"/>
                    <a:pt x="18009" y="4550"/>
                    <a:pt x="18057" y="4714"/>
                  </a:cubicBezTo>
                  <a:cubicBezTo>
                    <a:pt x="18248" y="4604"/>
                    <a:pt x="18439" y="4480"/>
                    <a:pt x="18619" y="4326"/>
                  </a:cubicBezTo>
                  <a:cubicBezTo>
                    <a:pt x="18510" y="4288"/>
                    <a:pt x="18407" y="4233"/>
                    <a:pt x="18308" y="4178"/>
                  </a:cubicBezTo>
                  <a:close/>
                  <a:moveTo>
                    <a:pt x="4507" y="1"/>
                  </a:moveTo>
                  <a:cubicBezTo>
                    <a:pt x="1780" y="585"/>
                    <a:pt x="1" y="1522"/>
                    <a:pt x="1" y="2586"/>
                  </a:cubicBezTo>
                  <a:cubicBezTo>
                    <a:pt x="1" y="4349"/>
                    <a:pt x="4878" y="5777"/>
                    <a:pt x="10895" y="5777"/>
                  </a:cubicBezTo>
                  <a:cubicBezTo>
                    <a:pt x="13087" y="5777"/>
                    <a:pt x="15128" y="5586"/>
                    <a:pt x="16836" y="5259"/>
                  </a:cubicBezTo>
                  <a:cubicBezTo>
                    <a:pt x="17190" y="5112"/>
                    <a:pt x="17544" y="4976"/>
                    <a:pt x="17888" y="4800"/>
                  </a:cubicBezTo>
                  <a:cubicBezTo>
                    <a:pt x="17440" y="4709"/>
                    <a:pt x="17065" y="4545"/>
                    <a:pt x="16699" y="4321"/>
                  </a:cubicBezTo>
                  <a:lnTo>
                    <a:pt x="16699" y="4321"/>
                  </a:lnTo>
                  <a:cubicBezTo>
                    <a:pt x="16715" y="4370"/>
                    <a:pt x="16726" y="4419"/>
                    <a:pt x="16743" y="4480"/>
                  </a:cubicBezTo>
                  <a:cubicBezTo>
                    <a:pt x="16748" y="4518"/>
                    <a:pt x="16660" y="4533"/>
                    <a:pt x="16644" y="4533"/>
                  </a:cubicBezTo>
                  <a:cubicBezTo>
                    <a:pt x="16552" y="4550"/>
                    <a:pt x="16470" y="4561"/>
                    <a:pt x="16388" y="4561"/>
                  </a:cubicBezTo>
                  <a:cubicBezTo>
                    <a:pt x="16176" y="4561"/>
                    <a:pt x="15990" y="4506"/>
                    <a:pt x="15809" y="4419"/>
                  </a:cubicBezTo>
                  <a:lnTo>
                    <a:pt x="15809" y="4419"/>
                  </a:lnTo>
                  <a:cubicBezTo>
                    <a:pt x="15821" y="4545"/>
                    <a:pt x="15695" y="4631"/>
                    <a:pt x="15444" y="4686"/>
                  </a:cubicBezTo>
                  <a:cubicBezTo>
                    <a:pt x="15373" y="4697"/>
                    <a:pt x="15303" y="4709"/>
                    <a:pt x="15232" y="4709"/>
                  </a:cubicBezTo>
                  <a:cubicBezTo>
                    <a:pt x="14822" y="4709"/>
                    <a:pt x="14397" y="4501"/>
                    <a:pt x="14054" y="4277"/>
                  </a:cubicBezTo>
                  <a:lnTo>
                    <a:pt x="14054" y="4277"/>
                  </a:lnTo>
                  <a:cubicBezTo>
                    <a:pt x="14059" y="4523"/>
                    <a:pt x="13950" y="4747"/>
                    <a:pt x="13661" y="4790"/>
                  </a:cubicBezTo>
                  <a:cubicBezTo>
                    <a:pt x="13616" y="4795"/>
                    <a:pt x="13573" y="4800"/>
                    <a:pt x="13535" y="4800"/>
                  </a:cubicBezTo>
                  <a:cubicBezTo>
                    <a:pt x="13224" y="4800"/>
                    <a:pt x="12989" y="4616"/>
                    <a:pt x="12798" y="4387"/>
                  </a:cubicBezTo>
                  <a:cubicBezTo>
                    <a:pt x="12744" y="4654"/>
                    <a:pt x="12548" y="4774"/>
                    <a:pt x="12314" y="4774"/>
                  </a:cubicBezTo>
                  <a:cubicBezTo>
                    <a:pt x="12100" y="4774"/>
                    <a:pt x="11861" y="4669"/>
                    <a:pt x="11675" y="4495"/>
                  </a:cubicBezTo>
                  <a:cubicBezTo>
                    <a:pt x="11571" y="4593"/>
                    <a:pt x="11456" y="4643"/>
                    <a:pt x="11342" y="4643"/>
                  </a:cubicBezTo>
                  <a:cubicBezTo>
                    <a:pt x="11217" y="4643"/>
                    <a:pt x="11096" y="4588"/>
                    <a:pt x="10987" y="4473"/>
                  </a:cubicBezTo>
                  <a:cubicBezTo>
                    <a:pt x="10851" y="4616"/>
                    <a:pt x="10660" y="4724"/>
                    <a:pt x="10491" y="4724"/>
                  </a:cubicBezTo>
                  <a:cubicBezTo>
                    <a:pt x="10366" y="4724"/>
                    <a:pt x="10257" y="4659"/>
                    <a:pt x="10191" y="4501"/>
                  </a:cubicBezTo>
                  <a:cubicBezTo>
                    <a:pt x="9918" y="4664"/>
                    <a:pt x="9477" y="4926"/>
                    <a:pt x="9187" y="4926"/>
                  </a:cubicBezTo>
                  <a:cubicBezTo>
                    <a:pt x="9013" y="4926"/>
                    <a:pt x="8893" y="4828"/>
                    <a:pt x="8903" y="4556"/>
                  </a:cubicBezTo>
                  <a:lnTo>
                    <a:pt x="8903" y="4556"/>
                  </a:lnTo>
                  <a:cubicBezTo>
                    <a:pt x="8734" y="4621"/>
                    <a:pt x="8510" y="4669"/>
                    <a:pt x="8336" y="4669"/>
                  </a:cubicBezTo>
                  <a:cubicBezTo>
                    <a:pt x="8145" y="4669"/>
                    <a:pt x="8004" y="4611"/>
                    <a:pt x="8037" y="4440"/>
                  </a:cubicBezTo>
                  <a:lnTo>
                    <a:pt x="8037" y="4440"/>
                  </a:lnTo>
                  <a:cubicBezTo>
                    <a:pt x="7868" y="4528"/>
                    <a:pt x="7687" y="4566"/>
                    <a:pt x="7480" y="4566"/>
                  </a:cubicBezTo>
                  <a:lnTo>
                    <a:pt x="7382" y="4566"/>
                  </a:lnTo>
                  <a:cubicBezTo>
                    <a:pt x="7365" y="4566"/>
                    <a:pt x="7322" y="4561"/>
                    <a:pt x="7322" y="4538"/>
                  </a:cubicBezTo>
                  <a:cubicBezTo>
                    <a:pt x="7327" y="4430"/>
                    <a:pt x="7332" y="4354"/>
                    <a:pt x="7360" y="4277"/>
                  </a:cubicBezTo>
                  <a:lnTo>
                    <a:pt x="7360" y="4277"/>
                  </a:lnTo>
                  <a:cubicBezTo>
                    <a:pt x="7201" y="4354"/>
                    <a:pt x="7022" y="4392"/>
                    <a:pt x="6864" y="4392"/>
                  </a:cubicBezTo>
                  <a:cubicBezTo>
                    <a:pt x="6564" y="4392"/>
                    <a:pt x="6335" y="4244"/>
                    <a:pt x="6460" y="3901"/>
                  </a:cubicBezTo>
                  <a:lnTo>
                    <a:pt x="6460" y="3901"/>
                  </a:lnTo>
                  <a:cubicBezTo>
                    <a:pt x="6176" y="4070"/>
                    <a:pt x="5866" y="4190"/>
                    <a:pt x="5532" y="4190"/>
                  </a:cubicBezTo>
                  <a:lnTo>
                    <a:pt x="5494" y="4190"/>
                  </a:lnTo>
                  <a:cubicBezTo>
                    <a:pt x="5048" y="4178"/>
                    <a:pt x="5172" y="3835"/>
                    <a:pt x="5348" y="3546"/>
                  </a:cubicBezTo>
                  <a:lnTo>
                    <a:pt x="5348" y="3546"/>
                  </a:lnTo>
                  <a:cubicBezTo>
                    <a:pt x="5086" y="3694"/>
                    <a:pt x="4786" y="3775"/>
                    <a:pt x="4491" y="3786"/>
                  </a:cubicBezTo>
                  <a:lnTo>
                    <a:pt x="4480" y="3786"/>
                  </a:lnTo>
                  <a:cubicBezTo>
                    <a:pt x="4459" y="3786"/>
                    <a:pt x="4404" y="3786"/>
                    <a:pt x="4409" y="3760"/>
                  </a:cubicBezTo>
                  <a:cubicBezTo>
                    <a:pt x="4419" y="3530"/>
                    <a:pt x="4502" y="3426"/>
                    <a:pt x="4610" y="3262"/>
                  </a:cubicBezTo>
                  <a:lnTo>
                    <a:pt x="4610" y="3262"/>
                  </a:lnTo>
                  <a:cubicBezTo>
                    <a:pt x="4393" y="3360"/>
                    <a:pt x="4076" y="3475"/>
                    <a:pt x="3885" y="3475"/>
                  </a:cubicBezTo>
                  <a:cubicBezTo>
                    <a:pt x="3771" y="3475"/>
                    <a:pt x="3699" y="3432"/>
                    <a:pt x="3721" y="3317"/>
                  </a:cubicBezTo>
                  <a:cubicBezTo>
                    <a:pt x="3764" y="3107"/>
                    <a:pt x="3974" y="2933"/>
                    <a:pt x="4174" y="2787"/>
                  </a:cubicBezTo>
                  <a:lnTo>
                    <a:pt x="4174" y="2787"/>
                  </a:lnTo>
                  <a:cubicBezTo>
                    <a:pt x="4171" y="2789"/>
                    <a:pt x="4167" y="2790"/>
                    <a:pt x="4164" y="2793"/>
                  </a:cubicBezTo>
                  <a:cubicBezTo>
                    <a:pt x="3989" y="2876"/>
                    <a:pt x="3585" y="3055"/>
                    <a:pt x="3269" y="3055"/>
                  </a:cubicBezTo>
                  <a:cubicBezTo>
                    <a:pt x="3072" y="3055"/>
                    <a:pt x="2908" y="2984"/>
                    <a:pt x="2855" y="2771"/>
                  </a:cubicBezTo>
                  <a:cubicBezTo>
                    <a:pt x="2805" y="2592"/>
                    <a:pt x="3176" y="2247"/>
                    <a:pt x="3269" y="2144"/>
                  </a:cubicBezTo>
                  <a:cubicBezTo>
                    <a:pt x="3503" y="1882"/>
                    <a:pt x="3771" y="1643"/>
                    <a:pt x="4011" y="1386"/>
                  </a:cubicBezTo>
                  <a:lnTo>
                    <a:pt x="4011" y="1386"/>
                  </a:lnTo>
                  <a:cubicBezTo>
                    <a:pt x="3771" y="1489"/>
                    <a:pt x="3503" y="1550"/>
                    <a:pt x="3248" y="1550"/>
                  </a:cubicBezTo>
                  <a:cubicBezTo>
                    <a:pt x="2888" y="1550"/>
                    <a:pt x="2543" y="1436"/>
                    <a:pt x="2309" y="1162"/>
                  </a:cubicBezTo>
                  <a:cubicBezTo>
                    <a:pt x="2304" y="1157"/>
                    <a:pt x="2298" y="1152"/>
                    <a:pt x="2304" y="1146"/>
                  </a:cubicBezTo>
                  <a:cubicBezTo>
                    <a:pt x="2298" y="1135"/>
                    <a:pt x="2304" y="1129"/>
                    <a:pt x="2325" y="1119"/>
                  </a:cubicBezTo>
                  <a:cubicBezTo>
                    <a:pt x="3072" y="721"/>
                    <a:pt x="3852" y="562"/>
                    <a:pt x="4507" y="1"/>
                  </a:cubicBezTo>
                  <a:close/>
                </a:path>
              </a:pathLst>
            </a:custGeom>
            <a:solidFill>
              <a:srgbClr val="78AA5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0" name="Google Shape;1030;p102"/>
            <p:cNvSpPr/>
            <p:nvPr/>
          </p:nvSpPr>
          <p:spPr>
            <a:xfrm>
              <a:off x="6267000" y="3712625"/>
              <a:ext cx="544700" cy="128775"/>
            </a:xfrm>
            <a:custGeom>
              <a:avLst/>
              <a:gdLst/>
              <a:ahLst/>
              <a:cxnLst/>
              <a:rect l="l" t="t" r="r" b="b"/>
              <a:pathLst>
                <a:path w="21788" h="5151" extrusionOk="0">
                  <a:moveTo>
                    <a:pt x="3017" y="1"/>
                  </a:moveTo>
                  <a:cubicBezTo>
                    <a:pt x="2755" y="115"/>
                    <a:pt x="2466" y="187"/>
                    <a:pt x="2177" y="187"/>
                  </a:cubicBezTo>
                  <a:cubicBezTo>
                    <a:pt x="2084" y="187"/>
                    <a:pt x="1986" y="175"/>
                    <a:pt x="1893" y="159"/>
                  </a:cubicBezTo>
                  <a:cubicBezTo>
                    <a:pt x="699" y="671"/>
                    <a:pt x="1" y="1293"/>
                    <a:pt x="1" y="1960"/>
                  </a:cubicBezTo>
                  <a:cubicBezTo>
                    <a:pt x="1" y="3722"/>
                    <a:pt x="4878" y="5150"/>
                    <a:pt x="10893" y="5150"/>
                  </a:cubicBezTo>
                  <a:cubicBezTo>
                    <a:pt x="16905" y="5150"/>
                    <a:pt x="21787" y="3722"/>
                    <a:pt x="21787" y="1960"/>
                  </a:cubicBezTo>
                  <a:cubicBezTo>
                    <a:pt x="21787" y="1512"/>
                    <a:pt x="21472" y="1086"/>
                    <a:pt x="20909" y="704"/>
                  </a:cubicBezTo>
                  <a:cubicBezTo>
                    <a:pt x="20674" y="759"/>
                    <a:pt x="20412" y="781"/>
                    <a:pt x="20162" y="781"/>
                  </a:cubicBezTo>
                  <a:cubicBezTo>
                    <a:pt x="19939" y="781"/>
                    <a:pt x="19720" y="759"/>
                    <a:pt x="19541" y="732"/>
                  </a:cubicBezTo>
                  <a:lnTo>
                    <a:pt x="19541" y="732"/>
                  </a:lnTo>
                  <a:cubicBezTo>
                    <a:pt x="19894" y="1141"/>
                    <a:pt x="20457" y="1353"/>
                    <a:pt x="21002" y="1386"/>
                  </a:cubicBezTo>
                  <a:cubicBezTo>
                    <a:pt x="21013" y="1386"/>
                    <a:pt x="21062" y="1391"/>
                    <a:pt x="21062" y="1419"/>
                  </a:cubicBezTo>
                  <a:cubicBezTo>
                    <a:pt x="21067" y="1812"/>
                    <a:pt x="20757" y="1948"/>
                    <a:pt x="20359" y="1948"/>
                  </a:cubicBezTo>
                  <a:cubicBezTo>
                    <a:pt x="20069" y="1948"/>
                    <a:pt x="19730" y="1872"/>
                    <a:pt x="19448" y="1784"/>
                  </a:cubicBezTo>
                  <a:lnTo>
                    <a:pt x="19448" y="1784"/>
                  </a:lnTo>
                  <a:cubicBezTo>
                    <a:pt x="19808" y="2052"/>
                    <a:pt x="20216" y="2237"/>
                    <a:pt x="20642" y="2423"/>
                  </a:cubicBezTo>
                  <a:cubicBezTo>
                    <a:pt x="20664" y="2433"/>
                    <a:pt x="20664" y="2456"/>
                    <a:pt x="20647" y="2471"/>
                  </a:cubicBezTo>
                  <a:cubicBezTo>
                    <a:pt x="20440" y="2718"/>
                    <a:pt x="20183" y="2816"/>
                    <a:pt x="19911" y="2816"/>
                  </a:cubicBezTo>
                  <a:cubicBezTo>
                    <a:pt x="19770" y="2816"/>
                    <a:pt x="19627" y="2788"/>
                    <a:pt x="19491" y="2750"/>
                  </a:cubicBezTo>
                  <a:lnTo>
                    <a:pt x="19491" y="2750"/>
                  </a:lnTo>
                  <a:cubicBezTo>
                    <a:pt x="19654" y="2947"/>
                    <a:pt x="19763" y="3176"/>
                    <a:pt x="19431" y="3263"/>
                  </a:cubicBezTo>
                  <a:cubicBezTo>
                    <a:pt x="19387" y="3274"/>
                    <a:pt x="19338" y="3279"/>
                    <a:pt x="19294" y="3279"/>
                  </a:cubicBezTo>
                  <a:cubicBezTo>
                    <a:pt x="19088" y="3279"/>
                    <a:pt x="18858" y="3176"/>
                    <a:pt x="18650" y="3061"/>
                  </a:cubicBezTo>
                  <a:lnTo>
                    <a:pt x="18650" y="3061"/>
                  </a:lnTo>
                  <a:cubicBezTo>
                    <a:pt x="18662" y="3093"/>
                    <a:pt x="18673" y="3133"/>
                    <a:pt x="18678" y="3181"/>
                  </a:cubicBezTo>
                  <a:cubicBezTo>
                    <a:pt x="18690" y="3231"/>
                    <a:pt x="18574" y="3246"/>
                    <a:pt x="18542" y="3246"/>
                  </a:cubicBezTo>
                  <a:cubicBezTo>
                    <a:pt x="18383" y="3246"/>
                    <a:pt x="18247" y="3224"/>
                    <a:pt x="18111" y="3186"/>
                  </a:cubicBezTo>
                  <a:lnTo>
                    <a:pt x="18111" y="3186"/>
                  </a:lnTo>
                  <a:cubicBezTo>
                    <a:pt x="18237" y="3329"/>
                    <a:pt x="18335" y="3481"/>
                    <a:pt x="18383" y="3677"/>
                  </a:cubicBezTo>
                  <a:cubicBezTo>
                    <a:pt x="18400" y="3732"/>
                    <a:pt x="18285" y="3743"/>
                    <a:pt x="18225" y="3743"/>
                  </a:cubicBezTo>
                  <a:lnTo>
                    <a:pt x="18192" y="3743"/>
                  </a:lnTo>
                  <a:cubicBezTo>
                    <a:pt x="17708" y="3639"/>
                    <a:pt x="17293" y="3460"/>
                    <a:pt x="16889" y="3214"/>
                  </a:cubicBezTo>
                  <a:lnTo>
                    <a:pt x="16889" y="3214"/>
                  </a:lnTo>
                  <a:cubicBezTo>
                    <a:pt x="16905" y="3263"/>
                    <a:pt x="16922" y="3322"/>
                    <a:pt x="16938" y="3383"/>
                  </a:cubicBezTo>
                  <a:cubicBezTo>
                    <a:pt x="16948" y="3427"/>
                    <a:pt x="16850" y="3448"/>
                    <a:pt x="16829" y="3448"/>
                  </a:cubicBezTo>
                  <a:cubicBezTo>
                    <a:pt x="16731" y="3465"/>
                    <a:pt x="16643" y="3476"/>
                    <a:pt x="16550" y="3476"/>
                  </a:cubicBezTo>
                  <a:cubicBezTo>
                    <a:pt x="16321" y="3476"/>
                    <a:pt x="16120" y="3415"/>
                    <a:pt x="15918" y="3317"/>
                  </a:cubicBezTo>
                  <a:lnTo>
                    <a:pt x="15918" y="3317"/>
                  </a:lnTo>
                  <a:cubicBezTo>
                    <a:pt x="15934" y="3460"/>
                    <a:pt x="15798" y="3558"/>
                    <a:pt x="15525" y="3612"/>
                  </a:cubicBezTo>
                  <a:cubicBezTo>
                    <a:pt x="15443" y="3629"/>
                    <a:pt x="15367" y="3634"/>
                    <a:pt x="15286" y="3634"/>
                  </a:cubicBezTo>
                  <a:cubicBezTo>
                    <a:pt x="14843" y="3634"/>
                    <a:pt x="14380" y="3410"/>
                    <a:pt x="13997" y="3171"/>
                  </a:cubicBezTo>
                  <a:lnTo>
                    <a:pt x="13997" y="3171"/>
                  </a:lnTo>
                  <a:cubicBezTo>
                    <a:pt x="14003" y="3432"/>
                    <a:pt x="13884" y="3677"/>
                    <a:pt x="13572" y="3727"/>
                  </a:cubicBezTo>
                  <a:cubicBezTo>
                    <a:pt x="13524" y="3732"/>
                    <a:pt x="13474" y="3737"/>
                    <a:pt x="13431" y="3737"/>
                  </a:cubicBezTo>
                  <a:cubicBezTo>
                    <a:pt x="13098" y="3737"/>
                    <a:pt x="12836" y="3536"/>
                    <a:pt x="12623" y="3284"/>
                  </a:cubicBezTo>
                  <a:cubicBezTo>
                    <a:pt x="12569" y="3579"/>
                    <a:pt x="12350" y="3710"/>
                    <a:pt x="12099" y="3710"/>
                  </a:cubicBezTo>
                  <a:cubicBezTo>
                    <a:pt x="11865" y="3710"/>
                    <a:pt x="11598" y="3596"/>
                    <a:pt x="11401" y="3405"/>
                  </a:cubicBezTo>
                  <a:cubicBezTo>
                    <a:pt x="11286" y="3514"/>
                    <a:pt x="11155" y="3569"/>
                    <a:pt x="11031" y="3569"/>
                  </a:cubicBezTo>
                  <a:cubicBezTo>
                    <a:pt x="10900" y="3569"/>
                    <a:pt x="10769" y="3508"/>
                    <a:pt x="10649" y="3377"/>
                  </a:cubicBezTo>
                  <a:cubicBezTo>
                    <a:pt x="10495" y="3536"/>
                    <a:pt x="10289" y="3656"/>
                    <a:pt x="10103" y="3656"/>
                  </a:cubicBezTo>
                  <a:cubicBezTo>
                    <a:pt x="9966" y="3656"/>
                    <a:pt x="9846" y="3584"/>
                    <a:pt x="9775" y="3410"/>
                  </a:cubicBezTo>
                  <a:cubicBezTo>
                    <a:pt x="9481" y="3591"/>
                    <a:pt x="8995" y="3874"/>
                    <a:pt x="8680" y="3874"/>
                  </a:cubicBezTo>
                  <a:cubicBezTo>
                    <a:pt x="8488" y="3874"/>
                    <a:pt x="8357" y="3770"/>
                    <a:pt x="8368" y="3470"/>
                  </a:cubicBezTo>
                  <a:lnTo>
                    <a:pt x="8368" y="3470"/>
                  </a:lnTo>
                  <a:cubicBezTo>
                    <a:pt x="8183" y="3541"/>
                    <a:pt x="7942" y="3596"/>
                    <a:pt x="7746" y="3596"/>
                  </a:cubicBezTo>
                  <a:cubicBezTo>
                    <a:pt x="7534" y="3596"/>
                    <a:pt x="7381" y="3531"/>
                    <a:pt x="7419" y="3345"/>
                  </a:cubicBezTo>
                  <a:lnTo>
                    <a:pt x="7419" y="3345"/>
                  </a:lnTo>
                  <a:cubicBezTo>
                    <a:pt x="7234" y="3443"/>
                    <a:pt x="7038" y="3486"/>
                    <a:pt x="6809" y="3486"/>
                  </a:cubicBezTo>
                  <a:cubicBezTo>
                    <a:pt x="6776" y="3486"/>
                    <a:pt x="6737" y="3481"/>
                    <a:pt x="6699" y="3481"/>
                  </a:cubicBezTo>
                  <a:cubicBezTo>
                    <a:pt x="6688" y="3481"/>
                    <a:pt x="6639" y="3476"/>
                    <a:pt x="6639" y="3448"/>
                  </a:cubicBezTo>
                  <a:cubicBezTo>
                    <a:pt x="6645" y="3334"/>
                    <a:pt x="6656" y="3252"/>
                    <a:pt x="6678" y="3165"/>
                  </a:cubicBezTo>
                  <a:lnTo>
                    <a:pt x="6678" y="3165"/>
                  </a:lnTo>
                  <a:cubicBezTo>
                    <a:pt x="6508" y="3246"/>
                    <a:pt x="6311" y="3296"/>
                    <a:pt x="6137" y="3296"/>
                  </a:cubicBezTo>
                  <a:cubicBezTo>
                    <a:pt x="5810" y="3296"/>
                    <a:pt x="5558" y="3133"/>
                    <a:pt x="5696" y="2756"/>
                  </a:cubicBezTo>
                  <a:lnTo>
                    <a:pt x="5696" y="2756"/>
                  </a:lnTo>
                  <a:cubicBezTo>
                    <a:pt x="5384" y="2941"/>
                    <a:pt x="5041" y="3072"/>
                    <a:pt x="4681" y="3072"/>
                  </a:cubicBezTo>
                  <a:lnTo>
                    <a:pt x="4637" y="3072"/>
                  </a:lnTo>
                  <a:cubicBezTo>
                    <a:pt x="4151" y="3055"/>
                    <a:pt x="4289" y="2685"/>
                    <a:pt x="4478" y="2368"/>
                  </a:cubicBezTo>
                  <a:lnTo>
                    <a:pt x="4478" y="2368"/>
                  </a:lnTo>
                  <a:cubicBezTo>
                    <a:pt x="4196" y="2526"/>
                    <a:pt x="3863" y="2619"/>
                    <a:pt x="3541" y="2630"/>
                  </a:cubicBezTo>
                  <a:lnTo>
                    <a:pt x="3536" y="2630"/>
                  </a:lnTo>
                  <a:cubicBezTo>
                    <a:pt x="3508" y="2630"/>
                    <a:pt x="3448" y="2625"/>
                    <a:pt x="3453" y="2597"/>
                  </a:cubicBezTo>
                  <a:cubicBezTo>
                    <a:pt x="3470" y="2347"/>
                    <a:pt x="3551" y="2232"/>
                    <a:pt x="3677" y="2058"/>
                  </a:cubicBezTo>
                  <a:lnTo>
                    <a:pt x="3677" y="2058"/>
                  </a:lnTo>
                  <a:cubicBezTo>
                    <a:pt x="3431" y="2161"/>
                    <a:pt x="3088" y="2292"/>
                    <a:pt x="2881" y="2292"/>
                  </a:cubicBezTo>
                  <a:cubicBezTo>
                    <a:pt x="2755" y="2292"/>
                    <a:pt x="2678" y="2242"/>
                    <a:pt x="2706" y="2118"/>
                  </a:cubicBezTo>
                  <a:cubicBezTo>
                    <a:pt x="2750" y="1889"/>
                    <a:pt x="2985" y="1692"/>
                    <a:pt x="3202" y="1534"/>
                  </a:cubicBezTo>
                  <a:lnTo>
                    <a:pt x="3202" y="1534"/>
                  </a:lnTo>
                  <a:cubicBezTo>
                    <a:pt x="3197" y="1534"/>
                    <a:pt x="3191" y="1539"/>
                    <a:pt x="3181" y="1545"/>
                  </a:cubicBezTo>
                  <a:cubicBezTo>
                    <a:pt x="2995" y="1632"/>
                    <a:pt x="2554" y="1829"/>
                    <a:pt x="2210" y="1829"/>
                  </a:cubicBezTo>
                  <a:cubicBezTo>
                    <a:pt x="1991" y="1829"/>
                    <a:pt x="1812" y="1751"/>
                    <a:pt x="1751" y="1517"/>
                  </a:cubicBezTo>
                  <a:cubicBezTo>
                    <a:pt x="1703" y="1321"/>
                    <a:pt x="2101" y="950"/>
                    <a:pt x="2210" y="830"/>
                  </a:cubicBezTo>
                  <a:cubicBezTo>
                    <a:pt x="2461" y="547"/>
                    <a:pt x="2755" y="285"/>
                    <a:pt x="3017" y="1"/>
                  </a:cubicBezTo>
                  <a:close/>
                </a:path>
              </a:pathLst>
            </a:custGeom>
            <a:solidFill>
              <a:srgbClr val="78AA5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1" name="Google Shape;1031;p102"/>
            <p:cNvSpPr/>
            <p:nvPr/>
          </p:nvSpPr>
          <p:spPr>
            <a:xfrm>
              <a:off x="6324125" y="3387250"/>
              <a:ext cx="117200" cy="31100"/>
            </a:xfrm>
            <a:custGeom>
              <a:avLst/>
              <a:gdLst/>
              <a:ahLst/>
              <a:cxnLst/>
              <a:rect l="l" t="t" r="r" b="b"/>
              <a:pathLst>
                <a:path w="4688" h="1244" extrusionOk="0">
                  <a:moveTo>
                    <a:pt x="3743" y="0"/>
                  </a:moveTo>
                  <a:cubicBezTo>
                    <a:pt x="3738" y="22"/>
                    <a:pt x="3732" y="45"/>
                    <a:pt x="3726" y="65"/>
                  </a:cubicBezTo>
                  <a:cubicBezTo>
                    <a:pt x="3749" y="60"/>
                    <a:pt x="3764" y="55"/>
                    <a:pt x="3787" y="50"/>
                  </a:cubicBezTo>
                  <a:cubicBezTo>
                    <a:pt x="3771" y="33"/>
                    <a:pt x="3759" y="17"/>
                    <a:pt x="3743" y="0"/>
                  </a:cubicBezTo>
                  <a:close/>
                  <a:moveTo>
                    <a:pt x="1938" y="88"/>
                  </a:moveTo>
                  <a:cubicBezTo>
                    <a:pt x="1795" y="229"/>
                    <a:pt x="1604" y="339"/>
                    <a:pt x="1441" y="339"/>
                  </a:cubicBezTo>
                  <a:cubicBezTo>
                    <a:pt x="1321" y="339"/>
                    <a:pt x="1211" y="279"/>
                    <a:pt x="1146" y="136"/>
                  </a:cubicBezTo>
                  <a:cubicBezTo>
                    <a:pt x="896" y="513"/>
                    <a:pt x="448" y="617"/>
                    <a:pt x="0" y="622"/>
                  </a:cubicBezTo>
                  <a:cubicBezTo>
                    <a:pt x="99" y="758"/>
                    <a:pt x="247" y="896"/>
                    <a:pt x="410" y="1015"/>
                  </a:cubicBezTo>
                  <a:cubicBezTo>
                    <a:pt x="1561" y="1151"/>
                    <a:pt x="2810" y="1233"/>
                    <a:pt x="4114" y="1244"/>
                  </a:cubicBezTo>
                  <a:cubicBezTo>
                    <a:pt x="4333" y="1070"/>
                    <a:pt x="4529" y="868"/>
                    <a:pt x="4687" y="627"/>
                  </a:cubicBezTo>
                  <a:lnTo>
                    <a:pt x="4687" y="627"/>
                  </a:lnTo>
                  <a:cubicBezTo>
                    <a:pt x="4452" y="742"/>
                    <a:pt x="4185" y="813"/>
                    <a:pt x="3928" y="813"/>
                  </a:cubicBezTo>
                  <a:cubicBezTo>
                    <a:pt x="3568" y="813"/>
                    <a:pt x="3225" y="677"/>
                    <a:pt x="3012" y="350"/>
                  </a:cubicBezTo>
                  <a:cubicBezTo>
                    <a:pt x="2875" y="300"/>
                    <a:pt x="2739" y="219"/>
                    <a:pt x="2625" y="110"/>
                  </a:cubicBezTo>
                  <a:cubicBezTo>
                    <a:pt x="2515" y="208"/>
                    <a:pt x="2402" y="262"/>
                    <a:pt x="2286" y="262"/>
                  </a:cubicBezTo>
                  <a:cubicBezTo>
                    <a:pt x="2167" y="262"/>
                    <a:pt x="2047" y="202"/>
                    <a:pt x="1938" y="88"/>
                  </a:cubicBezTo>
                  <a:close/>
                </a:path>
              </a:pathLst>
            </a:custGeom>
            <a:solidFill>
              <a:srgbClr val="78AA5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2" name="Google Shape;1032;p102"/>
            <p:cNvSpPr/>
            <p:nvPr/>
          </p:nvSpPr>
          <p:spPr>
            <a:xfrm>
              <a:off x="6707050" y="3369525"/>
              <a:ext cx="181975" cy="154125"/>
            </a:xfrm>
            <a:custGeom>
              <a:avLst/>
              <a:gdLst/>
              <a:ahLst/>
              <a:cxnLst/>
              <a:rect l="l" t="t" r="r" b="b"/>
              <a:pathLst>
                <a:path w="7279" h="6165" extrusionOk="0">
                  <a:moveTo>
                    <a:pt x="7077" y="1"/>
                  </a:moveTo>
                  <a:cubicBezTo>
                    <a:pt x="7115" y="39"/>
                    <a:pt x="7143" y="71"/>
                    <a:pt x="7169" y="99"/>
                  </a:cubicBezTo>
                  <a:cubicBezTo>
                    <a:pt x="7208" y="77"/>
                    <a:pt x="7241" y="49"/>
                    <a:pt x="7279" y="22"/>
                  </a:cubicBezTo>
                  <a:cubicBezTo>
                    <a:pt x="7213" y="16"/>
                    <a:pt x="7148" y="6"/>
                    <a:pt x="7077" y="1"/>
                  </a:cubicBezTo>
                  <a:close/>
                  <a:moveTo>
                    <a:pt x="1692" y="6126"/>
                  </a:moveTo>
                  <a:cubicBezTo>
                    <a:pt x="1687" y="6132"/>
                    <a:pt x="1682" y="6132"/>
                    <a:pt x="1682" y="6137"/>
                  </a:cubicBezTo>
                  <a:lnTo>
                    <a:pt x="1720" y="6137"/>
                  </a:lnTo>
                  <a:cubicBezTo>
                    <a:pt x="1715" y="6132"/>
                    <a:pt x="1703" y="6132"/>
                    <a:pt x="1692" y="6126"/>
                  </a:cubicBezTo>
                  <a:close/>
                  <a:moveTo>
                    <a:pt x="3809" y="4697"/>
                  </a:moveTo>
                  <a:lnTo>
                    <a:pt x="3809" y="4697"/>
                  </a:lnTo>
                  <a:cubicBezTo>
                    <a:pt x="3842" y="4866"/>
                    <a:pt x="3699" y="4926"/>
                    <a:pt x="3510" y="4926"/>
                  </a:cubicBezTo>
                  <a:cubicBezTo>
                    <a:pt x="3329" y="4926"/>
                    <a:pt x="3110" y="4877"/>
                    <a:pt x="2936" y="4805"/>
                  </a:cubicBezTo>
                  <a:lnTo>
                    <a:pt x="2936" y="4805"/>
                  </a:lnTo>
                  <a:cubicBezTo>
                    <a:pt x="2953" y="5079"/>
                    <a:pt x="2833" y="5177"/>
                    <a:pt x="2659" y="5177"/>
                  </a:cubicBezTo>
                  <a:cubicBezTo>
                    <a:pt x="2369" y="5177"/>
                    <a:pt x="1922" y="4921"/>
                    <a:pt x="1654" y="4752"/>
                  </a:cubicBezTo>
                  <a:cubicBezTo>
                    <a:pt x="1589" y="4915"/>
                    <a:pt x="1480" y="4976"/>
                    <a:pt x="1349" y="4976"/>
                  </a:cubicBezTo>
                  <a:cubicBezTo>
                    <a:pt x="1218" y="4976"/>
                    <a:pt x="1071" y="4910"/>
                    <a:pt x="945" y="4805"/>
                  </a:cubicBezTo>
                  <a:cubicBezTo>
                    <a:pt x="678" y="4981"/>
                    <a:pt x="335" y="5035"/>
                    <a:pt x="1" y="5041"/>
                  </a:cubicBezTo>
                  <a:cubicBezTo>
                    <a:pt x="356" y="5520"/>
                    <a:pt x="1212" y="6001"/>
                    <a:pt x="1791" y="6001"/>
                  </a:cubicBezTo>
                  <a:lnTo>
                    <a:pt x="1818" y="6001"/>
                  </a:lnTo>
                  <a:cubicBezTo>
                    <a:pt x="1867" y="6001"/>
                    <a:pt x="1944" y="6023"/>
                    <a:pt x="1878" y="6066"/>
                  </a:cubicBezTo>
                  <a:cubicBezTo>
                    <a:pt x="1846" y="6094"/>
                    <a:pt x="1808" y="6115"/>
                    <a:pt x="1768" y="6137"/>
                  </a:cubicBezTo>
                  <a:cubicBezTo>
                    <a:pt x="2216" y="6154"/>
                    <a:pt x="2669" y="6164"/>
                    <a:pt x="3133" y="6164"/>
                  </a:cubicBezTo>
                  <a:cubicBezTo>
                    <a:pt x="3372" y="6164"/>
                    <a:pt x="3613" y="6164"/>
                    <a:pt x="3847" y="6159"/>
                  </a:cubicBezTo>
                  <a:cubicBezTo>
                    <a:pt x="3946" y="6104"/>
                    <a:pt x="4049" y="6056"/>
                    <a:pt x="4158" y="6006"/>
                  </a:cubicBezTo>
                  <a:cubicBezTo>
                    <a:pt x="3525" y="5973"/>
                    <a:pt x="2881" y="5777"/>
                    <a:pt x="2855" y="5248"/>
                  </a:cubicBezTo>
                  <a:cubicBezTo>
                    <a:pt x="2855" y="5226"/>
                    <a:pt x="2903" y="5226"/>
                    <a:pt x="2914" y="5226"/>
                  </a:cubicBezTo>
                  <a:cubicBezTo>
                    <a:pt x="3339" y="5166"/>
                    <a:pt x="3760" y="5035"/>
                    <a:pt x="4125" y="4800"/>
                  </a:cubicBezTo>
                  <a:cubicBezTo>
                    <a:pt x="4011" y="4785"/>
                    <a:pt x="3908" y="4747"/>
                    <a:pt x="3809" y="4697"/>
                  </a:cubicBezTo>
                  <a:close/>
                </a:path>
              </a:pathLst>
            </a:custGeom>
            <a:solidFill>
              <a:srgbClr val="78AA5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3" name="Google Shape;1033;p102"/>
            <p:cNvSpPr/>
            <p:nvPr/>
          </p:nvSpPr>
          <p:spPr>
            <a:xfrm>
              <a:off x="6767600" y="3502075"/>
              <a:ext cx="544725" cy="140600"/>
            </a:xfrm>
            <a:custGeom>
              <a:avLst/>
              <a:gdLst/>
              <a:ahLst/>
              <a:cxnLst/>
              <a:rect l="l" t="t" r="r" b="b"/>
              <a:pathLst>
                <a:path w="21789" h="5624" extrusionOk="0">
                  <a:moveTo>
                    <a:pt x="17430" y="1397"/>
                  </a:moveTo>
                  <a:lnTo>
                    <a:pt x="17430" y="1397"/>
                  </a:lnTo>
                  <a:cubicBezTo>
                    <a:pt x="17432" y="1398"/>
                    <a:pt x="17434" y="1400"/>
                    <a:pt x="17436" y="1401"/>
                  </a:cubicBezTo>
                  <a:lnTo>
                    <a:pt x="17436" y="1401"/>
                  </a:lnTo>
                  <a:cubicBezTo>
                    <a:pt x="17434" y="1399"/>
                    <a:pt x="17432" y="1398"/>
                    <a:pt x="17430" y="1397"/>
                  </a:cubicBezTo>
                  <a:close/>
                  <a:moveTo>
                    <a:pt x="17436" y="1401"/>
                  </a:moveTo>
                  <a:lnTo>
                    <a:pt x="17436" y="1401"/>
                  </a:lnTo>
                  <a:cubicBezTo>
                    <a:pt x="17439" y="1403"/>
                    <a:pt x="17442" y="1405"/>
                    <a:pt x="17445" y="1408"/>
                  </a:cubicBezTo>
                  <a:lnTo>
                    <a:pt x="17445" y="1408"/>
                  </a:lnTo>
                  <a:cubicBezTo>
                    <a:pt x="17442" y="1404"/>
                    <a:pt x="17439" y="1403"/>
                    <a:pt x="17436" y="1401"/>
                  </a:cubicBezTo>
                  <a:close/>
                  <a:moveTo>
                    <a:pt x="17445" y="1408"/>
                  </a:moveTo>
                  <a:lnTo>
                    <a:pt x="17445" y="1408"/>
                  </a:lnTo>
                  <a:cubicBezTo>
                    <a:pt x="17446" y="1408"/>
                    <a:pt x="17446" y="1408"/>
                    <a:pt x="17446" y="1408"/>
                  </a:cubicBezTo>
                  <a:cubicBezTo>
                    <a:pt x="17446" y="1408"/>
                    <a:pt x="17446" y="1409"/>
                    <a:pt x="17447" y="1409"/>
                  </a:cubicBezTo>
                  <a:lnTo>
                    <a:pt x="17447" y="1409"/>
                  </a:lnTo>
                  <a:cubicBezTo>
                    <a:pt x="17446" y="1408"/>
                    <a:pt x="17446" y="1408"/>
                    <a:pt x="17445" y="1408"/>
                  </a:cubicBezTo>
                  <a:close/>
                  <a:moveTo>
                    <a:pt x="17599" y="1"/>
                  </a:moveTo>
                  <a:lnTo>
                    <a:pt x="17599" y="1"/>
                  </a:lnTo>
                  <a:cubicBezTo>
                    <a:pt x="17839" y="256"/>
                    <a:pt x="18107" y="497"/>
                    <a:pt x="18341" y="759"/>
                  </a:cubicBezTo>
                  <a:cubicBezTo>
                    <a:pt x="18434" y="868"/>
                    <a:pt x="18805" y="1205"/>
                    <a:pt x="18755" y="1386"/>
                  </a:cubicBezTo>
                  <a:cubicBezTo>
                    <a:pt x="18701" y="1598"/>
                    <a:pt x="18538" y="1670"/>
                    <a:pt x="18341" y="1670"/>
                  </a:cubicBezTo>
                  <a:cubicBezTo>
                    <a:pt x="18025" y="1670"/>
                    <a:pt x="17622" y="1490"/>
                    <a:pt x="17447" y="1409"/>
                  </a:cubicBezTo>
                  <a:lnTo>
                    <a:pt x="17447" y="1409"/>
                  </a:lnTo>
                  <a:cubicBezTo>
                    <a:pt x="17643" y="1554"/>
                    <a:pt x="17846" y="1724"/>
                    <a:pt x="17888" y="1932"/>
                  </a:cubicBezTo>
                  <a:cubicBezTo>
                    <a:pt x="17911" y="2051"/>
                    <a:pt x="17839" y="2096"/>
                    <a:pt x="17725" y="2096"/>
                  </a:cubicBezTo>
                  <a:cubicBezTo>
                    <a:pt x="17534" y="2096"/>
                    <a:pt x="17217" y="1975"/>
                    <a:pt x="16999" y="1882"/>
                  </a:cubicBezTo>
                  <a:lnTo>
                    <a:pt x="16999" y="1882"/>
                  </a:lnTo>
                  <a:cubicBezTo>
                    <a:pt x="17108" y="2041"/>
                    <a:pt x="17191" y="2144"/>
                    <a:pt x="17201" y="2373"/>
                  </a:cubicBezTo>
                  <a:cubicBezTo>
                    <a:pt x="17201" y="2401"/>
                    <a:pt x="17146" y="2401"/>
                    <a:pt x="17125" y="2401"/>
                  </a:cubicBezTo>
                  <a:lnTo>
                    <a:pt x="17119" y="2401"/>
                  </a:lnTo>
                  <a:cubicBezTo>
                    <a:pt x="16824" y="2395"/>
                    <a:pt x="16524" y="2308"/>
                    <a:pt x="16262" y="2166"/>
                  </a:cubicBezTo>
                  <a:lnTo>
                    <a:pt x="16262" y="2166"/>
                  </a:lnTo>
                  <a:cubicBezTo>
                    <a:pt x="16438" y="2456"/>
                    <a:pt x="16562" y="2793"/>
                    <a:pt x="16116" y="2804"/>
                  </a:cubicBezTo>
                  <a:lnTo>
                    <a:pt x="16078" y="2804"/>
                  </a:lnTo>
                  <a:cubicBezTo>
                    <a:pt x="15744" y="2804"/>
                    <a:pt x="15434" y="2685"/>
                    <a:pt x="15150" y="2515"/>
                  </a:cubicBezTo>
                  <a:lnTo>
                    <a:pt x="15150" y="2515"/>
                  </a:lnTo>
                  <a:cubicBezTo>
                    <a:pt x="15275" y="2864"/>
                    <a:pt x="15046" y="3012"/>
                    <a:pt x="14746" y="3012"/>
                  </a:cubicBezTo>
                  <a:cubicBezTo>
                    <a:pt x="14588" y="3012"/>
                    <a:pt x="14409" y="2968"/>
                    <a:pt x="14250" y="2892"/>
                  </a:cubicBezTo>
                  <a:lnTo>
                    <a:pt x="14250" y="2892"/>
                  </a:lnTo>
                  <a:cubicBezTo>
                    <a:pt x="14271" y="2968"/>
                    <a:pt x="14283" y="3050"/>
                    <a:pt x="14288" y="3153"/>
                  </a:cubicBezTo>
                  <a:cubicBezTo>
                    <a:pt x="14288" y="3176"/>
                    <a:pt x="14245" y="3181"/>
                    <a:pt x="14228" y="3181"/>
                  </a:cubicBezTo>
                  <a:cubicBezTo>
                    <a:pt x="14195" y="3181"/>
                    <a:pt x="14162" y="3186"/>
                    <a:pt x="14130" y="3186"/>
                  </a:cubicBezTo>
                  <a:cubicBezTo>
                    <a:pt x="13923" y="3186"/>
                    <a:pt x="13742" y="3143"/>
                    <a:pt x="13573" y="3055"/>
                  </a:cubicBezTo>
                  <a:lnTo>
                    <a:pt x="13573" y="3055"/>
                  </a:lnTo>
                  <a:cubicBezTo>
                    <a:pt x="13606" y="3224"/>
                    <a:pt x="13465" y="3284"/>
                    <a:pt x="13273" y="3284"/>
                  </a:cubicBezTo>
                  <a:cubicBezTo>
                    <a:pt x="13093" y="3284"/>
                    <a:pt x="12875" y="3235"/>
                    <a:pt x="12707" y="3169"/>
                  </a:cubicBezTo>
                  <a:lnTo>
                    <a:pt x="12707" y="3169"/>
                  </a:lnTo>
                  <a:cubicBezTo>
                    <a:pt x="12717" y="3443"/>
                    <a:pt x="12597" y="3541"/>
                    <a:pt x="12422" y="3541"/>
                  </a:cubicBezTo>
                  <a:cubicBezTo>
                    <a:pt x="12133" y="3541"/>
                    <a:pt x="11692" y="3279"/>
                    <a:pt x="11418" y="3116"/>
                  </a:cubicBezTo>
                  <a:cubicBezTo>
                    <a:pt x="11353" y="3274"/>
                    <a:pt x="11244" y="3339"/>
                    <a:pt x="11119" y="3339"/>
                  </a:cubicBezTo>
                  <a:cubicBezTo>
                    <a:pt x="10950" y="3339"/>
                    <a:pt x="10759" y="3229"/>
                    <a:pt x="10617" y="3088"/>
                  </a:cubicBezTo>
                  <a:cubicBezTo>
                    <a:pt x="10514" y="3202"/>
                    <a:pt x="10388" y="3262"/>
                    <a:pt x="10268" y="3262"/>
                  </a:cubicBezTo>
                  <a:cubicBezTo>
                    <a:pt x="10154" y="3262"/>
                    <a:pt x="10038" y="3208"/>
                    <a:pt x="9935" y="3110"/>
                  </a:cubicBezTo>
                  <a:cubicBezTo>
                    <a:pt x="9749" y="3290"/>
                    <a:pt x="9510" y="3388"/>
                    <a:pt x="9291" y="3388"/>
                  </a:cubicBezTo>
                  <a:cubicBezTo>
                    <a:pt x="9062" y="3388"/>
                    <a:pt x="8865" y="3274"/>
                    <a:pt x="8812" y="3000"/>
                  </a:cubicBezTo>
                  <a:cubicBezTo>
                    <a:pt x="8615" y="3235"/>
                    <a:pt x="8380" y="3415"/>
                    <a:pt x="8075" y="3415"/>
                  </a:cubicBezTo>
                  <a:cubicBezTo>
                    <a:pt x="8037" y="3415"/>
                    <a:pt x="7994" y="3415"/>
                    <a:pt x="7949" y="3405"/>
                  </a:cubicBezTo>
                  <a:cubicBezTo>
                    <a:pt x="7660" y="3360"/>
                    <a:pt x="7551" y="3136"/>
                    <a:pt x="7556" y="2892"/>
                  </a:cubicBezTo>
                  <a:lnTo>
                    <a:pt x="7556" y="2892"/>
                  </a:lnTo>
                  <a:cubicBezTo>
                    <a:pt x="7208" y="3116"/>
                    <a:pt x="6788" y="3322"/>
                    <a:pt x="6378" y="3322"/>
                  </a:cubicBezTo>
                  <a:cubicBezTo>
                    <a:pt x="6307" y="3322"/>
                    <a:pt x="6231" y="3317"/>
                    <a:pt x="6161" y="3300"/>
                  </a:cubicBezTo>
                  <a:cubicBezTo>
                    <a:pt x="5909" y="3252"/>
                    <a:pt x="5784" y="3164"/>
                    <a:pt x="5801" y="3033"/>
                  </a:cubicBezTo>
                  <a:lnTo>
                    <a:pt x="5801" y="3033"/>
                  </a:lnTo>
                  <a:cubicBezTo>
                    <a:pt x="5620" y="3121"/>
                    <a:pt x="5434" y="3176"/>
                    <a:pt x="5222" y="3176"/>
                  </a:cubicBezTo>
                  <a:cubicBezTo>
                    <a:pt x="5139" y="3176"/>
                    <a:pt x="5053" y="3169"/>
                    <a:pt x="4965" y="3153"/>
                  </a:cubicBezTo>
                  <a:cubicBezTo>
                    <a:pt x="4943" y="3148"/>
                    <a:pt x="4862" y="3131"/>
                    <a:pt x="4867" y="3093"/>
                  </a:cubicBezTo>
                  <a:cubicBezTo>
                    <a:pt x="4884" y="3033"/>
                    <a:pt x="4895" y="2985"/>
                    <a:pt x="4910" y="2935"/>
                  </a:cubicBezTo>
                  <a:lnTo>
                    <a:pt x="4910" y="2935"/>
                  </a:lnTo>
                  <a:cubicBezTo>
                    <a:pt x="4545" y="3159"/>
                    <a:pt x="4164" y="3322"/>
                    <a:pt x="3716" y="3421"/>
                  </a:cubicBezTo>
                  <a:lnTo>
                    <a:pt x="3689" y="3421"/>
                  </a:lnTo>
                  <a:cubicBezTo>
                    <a:pt x="3634" y="3421"/>
                    <a:pt x="3530" y="3410"/>
                    <a:pt x="3548" y="3360"/>
                  </a:cubicBezTo>
                  <a:cubicBezTo>
                    <a:pt x="3591" y="3181"/>
                    <a:pt x="3678" y="3038"/>
                    <a:pt x="3792" y="2914"/>
                  </a:cubicBezTo>
                  <a:lnTo>
                    <a:pt x="3792" y="2914"/>
                  </a:lnTo>
                  <a:cubicBezTo>
                    <a:pt x="3673" y="2947"/>
                    <a:pt x="3548" y="2962"/>
                    <a:pt x="3400" y="2968"/>
                  </a:cubicBezTo>
                  <a:cubicBezTo>
                    <a:pt x="3372" y="2968"/>
                    <a:pt x="3269" y="2952"/>
                    <a:pt x="3274" y="2902"/>
                  </a:cubicBezTo>
                  <a:cubicBezTo>
                    <a:pt x="3286" y="2864"/>
                    <a:pt x="3291" y="2826"/>
                    <a:pt x="3301" y="2793"/>
                  </a:cubicBezTo>
                  <a:lnTo>
                    <a:pt x="3301" y="2793"/>
                  </a:lnTo>
                  <a:cubicBezTo>
                    <a:pt x="3110" y="2902"/>
                    <a:pt x="2903" y="3000"/>
                    <a:pt x="2712" y="3000"/>
                  </a:cubicBezTo>
                  <a:cubicBezTo>
                    <a:pt x="2669" y="3000"/>
                    <a:pt x="2631" y="2995"/>
                    <a:pt x="2587" y="2985"/>
                  </a:cubicBezTo>
                  <a:cubicBezTo>
                    <a:pt x="2287" y="2902"/>
                    <a:pt x="2380" y="2690"/>
                    <a:pt x="2538" y="2509"/>
                  </a:cubicBezTo>
                  <a:lnTo>
                    <a:pt x="2538" y="2509"/>
                  </a:lnTo>
                  <a:cubicBezTo>
                    <a:pt x="2407" y="2547"/>
                    <a:pt x="2276" y="2570"/>
                    <a:pt x="2151" y="2570"/>
                  </a:cubicBezTo>
                  <a:cubicBezTo>
                    <a:pt x="1899" y="2570"/>
                    <a:pt x="1665" y="2482"/>
                    <a:pt x="1474" y="2259"/>
                  </a:cubicBezTo>
                  <a:cubicBezTo>
                    <a:pt x="1463" y="2242"/>
                    <a:pt x="1458" y="2227"/>
                    <a:pt x="1480" y="2215"/>
                  </a:cubicBezTo>
                  <a:cubicBezTo>
                    <a:pt x="1873" y="2046"/>
                    <a:pt x="2244" y="1877"/>
                    <a:pt x="2576" y="1631"/>
                  </a:cubicBezTo>
                  <a:lnTo>
                    <a:pt x="2576" y="1631"/>
                  </a:lnTo>
                  <a:cubicBezTo>
                    <a:pt x="2314" y="1713"/>
                    <a:pt x="2009" y="1779"/>
                    <a:pt x="1742" y="1779"/>
                  </a:cubicBezTo>
                  <a:cubicBezTo>
                    <a:pt x="1376" y="1779"/>
                    <a:pt x="1093" y="1658"/>
                    <a:pt x="1098" y="1293"/>
                  </a:cubicBezTo>
                  <a:cubicBezTo>
                    <a:pt x="1098" y="1271"/>
                    <a:pt x="1141" y="1266"/>
                    <a:pt x="1153" y="1266"/>
                  </a:cubicBezTo>
                  <a:cubicBezTo>
                    <a:pt x="1572" y="1238"/>
                    <a:pt x="2004" y="1097"/>
                    <a:pt x="2325" y="830"/>
                  </a:cubicBezTo>
                  <a:lnTo>
                    <a:pt x="2325" y="830"/>
                  </a:lnTo>
                  <a:cubicBezTo>
                    <a:pt x="2030" y="840"/>
                    <a:pt x="1730" y="852"/>
                    <a:pt x="1425" y="857"/>
                  </a:cubicBezTo>
                  <a:cubicBezTo>
                    <a:pt x="519" y="1321"/>
                    <a:pt x="1" y="1860"/>
                    <a:pt x="1" y="2433"/>
                  </a:cubicBezTo>
                  <a:cubicBezTo>
                    <a:pt x="1" y="4196"/>
                    <a:pt x="4878" y="5624"/>
                    <a:pt x="10895" y="5624"/>
                  </a:cubicBezTo>
                  <a:cubicBezTo>
                    <a:pt x="16912" y="5624"/>
                    <a:pt x="21788" y="4196"/>
                    <a:pt x="21788" y="2433"/>
                  </a:cubicBezTo>
                  <a:cubicBezTo>
                    <a:pt x="21788" y="1545"/>
                    <a:pt x="20545" y="737"/>
                    <a:pt x="18532" y="158"/>
                  </a:cubicBezTo>
                  <a:cubicBezTo>
                    <a:pt x="18477" y="165"/>
                    <a:pt x="18422" y="170"/>
                    <a:pt x="18362" y="170"/>
                  </a:cubicBezTo>
                  <a:cubicBezTo>
                    <a:pt x="18107" y="170"/>
                    <a:pt x="17839" y="104"/>
                    <a:pt x="17599" y="1"/>
                  </a:cubicBezTo>
                  <a:close/>
                </a:path>
              </a:pathLst>
            </a:custGeom>
            <a:solidFill>
              <a:srgbClr val="78AA5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4" name="Google Shape;1034;p102"/>
            <p:cNvSpPr/>
            <p:nvPr/>
          </p:nvSpPr>
          <p:spPr>
            <a:xfrm>
              <a:off x="6803225" y="3518725"/>
              <a:ext cx="26750" cy="4800"/>
            </a:xfrm>
            <a:custGeom>
              <a:avLst/>
              <a:gdLst/>
              <a:ahLst/>
              <a:cxnLst/>
              <a:rect l="l" t="t" r="r" b="b"/>
              <a:pathLst>
                <a:path w="1070" h="192" extrusionOk="0">
                  <a:moveTo>
                    <a:pt x="1070" y="0"/>
                  </a:moveTo>
                  <a:cubicBezTo>
                    <a:pt x="900" y="28"/>
                    <a:pt x="698" y="43"/>
                    <a:pt x="491" y="43"/>
                  </a:cubicBezTo>
                  <a:cubicBezTo>
                    <a:pt x="431" y="43"/>
                    <a:pt x="371" y="43"/>
                    <a:pt x="311" y="38"/>
                  </a:cubicBezTo>
                  <a:cubicBezTo>
                    <a:pt x="202" y="88"/>
                    <a:pt x="99" y="136"/>
                    <a:pt x="0" y="191"/>
                  </a:cubicBezTo>
                  <a:cubicBezTo>
                    <a:pt x="305" y="186"/>
                    <a:pt x="605" y="174"/>
                    <a:pt x="900" y="164"/>
                  </a:cubicBezTo>
                  <a:cubicBezTo>
                    <a:pt x="960" y="109"/>
                    <a:pt x="1015" y="60"/>
                    <a:pt x="1070" y="0"/>
                  </a:cubicBezTo>
                  <a:close/>
                </a:path>
              </a:pathLst>
            </a:custGeom>
            <a:solidFill>
              <a:srgbClr val="6EA45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5" name="Google Shape;1035;p102"/>
            <p:cNvSpPr/>
            <p:nvPr/>
          </p:nvSpPr>
          <p:spPr>
            <a:xfrm>
              <a:off x="3265025" y="3293775"/>
              <a:ext cx="2385200" cy="747400"/>
            </a:xfrm>
            <a:custGeom>
              <a:avLst/>
              <a:gdLst/>
              <a:ahLst/>
              <a:cxnLst/>
              <a:rect l="l" t="t" r="r" b="b"/>
              <a:pathLst>
                <a:path w="95408" h="29896" extrusionOk="0">
                  <a:moveTo>
                    <a:pt x="92172" y="0"/>
                  </a:moveTo>
                  <a:cubicBezTo>
                    <a:pt x="91233" y="0"/>
                    <a:pt x="90353" y="577"/>
                    <a:pt x="89319" y="947"/>
                  </a:cubicBezTo>
                  <a:cubicBezTo>
                    <a:pt x="81731" y="4045"/>
                    <a:pt x="70729" y="4580"/>
                    <a:pt x="65067" y="11415"/>
                  </a:cubicBezTo>
                  <a:cubicBezTo>
                    <a:pt x="63675" y="13122"/>
                    <a:pt x="62502" y="15370"/>
                    <a:pt x="59830" y="15370"/>
                  </a:cubicBezTo>
                  <a:lnTo>
                    <a:pt x="3845" y="10771"/>
                  </a:lnTo>
                  <a:cubicBezTo>
                    <a:pt x="2455" y="11737"/>
                    <a:pt x="534" y="16329"/>
                    <a:pt x="0" y="17503"/>
                  </a:cubicBezTo>
                  <a:cubicBezTo>
                    <a:pt x="2667" y="18255"/>
                    <a:pt x="3845" y="20819"/>
                    <a:pt x="6300" y="21566"/>
                  </a:cubicBezTo>
                  <a:cubicBezTo>
                    <a:pt x="8760" y="22314"/>
                    <a:pt x="11428" y="22526"/>
                    <a:pt x="13888" y="23273"/>
                  </a:cubicBezTo>
                  <a:cubicBezTo>
                    <a:pt x="16451" y="24130"/>
                    <a:pt x="18591" y="26159"/>
                    <a:pt x="21257" y="26481"/>
                  </a:cubicBezTo>
                  <a:cubicBezTo>
                    <a:pt x="23931" y="26798"/>
                    <a:pt x="26494" y="26694"/>
                    <a:pt x="29059" y="27332"/>
                  </a:cubicBezTo>
                  <a:cubicBezTo>
                    <a:pt x="31347" y="27849"/>
                    <a:pt x="32974" y="28214"/>
                    <a:pt x="34890" y="28214"/>
                  </a:cubicBezTo>
                  <a:cubicBezTo>
                    <a:pt x="35746" y="28214"/>
                    <a:pt x="36659" y="28141"/>
                    <a:pt x="37715" y="27976"/>
                  </a:cubicBezTo>
                  <a:cubicBezTo>
                    <a:pt x="38247" y="27903"/>
                    <a:pt x="38761" y="27871"/>
                    <a:pt x="39260" y="27871"/>
                  </a:cubicBezTo>
                  <a:cubicBezTo>
                    <a:pt x="41670" y="27871"/>
                    <a:pt x="43764" y="28620"/>
                    <a:pt x="46154" y="29149"/>
                  </a:cubicBezTo>
                  <a:cubicBezTo>
                    <a:pt x="46859" y="29306"/>
                    <a:pt x="47582" y="29367"/>
                    <a:pt x="48314" y="29367"/>
                  </a:cubicBezTo>
                  <a:cubicBezTo>
                    <a:pt x="50578" y="29367"/>
                    <a:pt x="52920" y="28779"/>
                    <a:pt x="55019" y="28614"/>
                  </a:cubicBezTo>
                  <a:cubicBezTo>
                    <a:pt x="55295" y="28595"/>
                    <a:pt x="55568" y="28586"/>
                    <a:pt x="55840" y="28586"/>
                  </a:cubicBezTo>
                  <a:cubicBezTo>
                    <a:pt x="58614" y="28586"/>
                    <a:pt x="61165" y="29499"/>
                    <a:pt x="63888" y="29792"/>
                  </a:cubicBezTo>
                  <a:cubicBezTo>
                    <a:pt x="64423" y="29864"/>
                    <a:pt x="64940" y="29896"/>
                    <a:pt x="65443" y="29896"/>
                  </a:cubicBezTo>
                  <a:cubicBezTo>
                    <a:pt x="68665" y="29896"/>
                    <a:pt x="71338" y="28614"/>
                    <a:pt x="74574" y="28614"/>
                  </a:cubicBezTo>
                  <a:cubicBezTo>
                    <a:pt x="76817" y="28614"/>
                    <a:pt x="77776" y="28614"/>
                    <a:pt x="79702" y="27441"/>
                  </a:cubicBezTo>
                  <a:cubicBezTo>
                    <a:pt x="81087" y="26584"/>
                    <a:pt x="82588" y="26584"/>
                    <a:pt x="84186" y="26262"/>
                  </a:cubicBezTo>
                  <a:cubicBezTo>
                    <a:pt x="84405" y="24769"/>
                    <a:pt x="83973" y="21566"/>
                    <a:pt x="82801" y="20710"/>
                  </a:cubicBezTo>
                  <a:cubicBezTo>
                    <a:pt x="81087" y="19428"/>
                    <a:pt x="77242" y="19106"/>
                    <a:pt x="79593" y="16007"/>
                  </a:cubicBezTo>
                  <a:cubicBezTo>
                    <a:pt x="80450" y="14834"/>
                    <a:pt x="81518" y="15048"/>
                    <a:pt x="82691" y="14512"/>
                  </a:cubicBezTo>
                  <a:cubicBezTo>
                    <a:pt x="83869" y="14087"/>
                    <a:pt x="84405" y="13231"/>
                    <a:pt x="85576" y="12588"/>
                  </a:cubicBezTo>
                  <a:cubicBezTo>
                    <a:pt x="87819" y="11415"/>
                    <a:pt x="90067" y="10879"/>
                    <a:pt x="91986" y="9172"/>
                  </a:cubicBezTo>
                  <a:cubicBezTo>
                    <a:pt x="93700" y="7782"/>
                    <a:pt x="95407" y="5643"/>
                    <a:pt x="95085" y="3401"/>
                  </a:cubicBezTo>
                  <a:cubicBezTo>
                    <a:pt x="94982" y="2332"/>
                    <a:pt x="94337" y="947"/>
                    <a:pt x="93481" y="412"/>
                  </a:cubicBezTo>
                  <a:cubicBezTo>
                    <a:pt x="93021" y="115"/>
                    <a:pt x="92591" y="0"/>
                    <a:pt x="92172" y="0"/>
                  </a:cubicBezTo>
                  <a:close/>
                </a:path>
              </a:pathLst>
            </a:custGeom>
            <a:solidFill>
              <a:srgbClr val="60410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6" name="Google Shape;1036;p102"/>
            <p:cNvSpPr/>
            <p:nvPr/>
          </p:nvSpPr>
          <p:spPr>
            <a:xfrm>
              <a:off x="3259300" y="3289700"/>
              <a:ext cx="2396650" cy="755550"/>
            </a:xfrm>
            <a:custGeom>
              <a:avLst/>
              <a:gdLst/>
              <a:ahLst/>
              <a:cxnLst/>
              <a:rect l="l" t="t" r="r" b="b"/>
              <a:pathLst>
                <a:path w="95866" h="30222" extrusionOk="0">
                  <a:moveTo>
                    <a:pt x="92401" y="327"/>
                  </a:moveTo>
                  <a:cubicBezTo>
                    <a:pt x="92795" y="327"/>
                    <a:pt x="93198" y="434"/>
                    <a:pt x="93628" y="712"/>
                  </a:cubicBezTo>
                  <a:cubicBezTo>
                    <a:pt x="94453" y="1230"/>
                    <a:pt x="95052" y="2577"/>
                    <a:pt x="95156" y="3587"/>
                  </a:cubicBezTo>
                  <a:cubicBezTo>
                    <a:pt x="95516" y="6133"/>
                    <a:pt x="93149" y="8365"/>
                    <a:pt x="92107" y="9209"/>
                  </a:cubicBezTo>
                  <a:cubicBezTo>
                    <a:pt x="90835" y="10345"/>
                    <a:pt x="89428" y="10951"/>
                    <a:pt x="87939" y="11588"/>
                  </a:cubicBezTo>
                  <a:cubicBezTo>
                    <a:pt x="87219" y="11900"/>
                    <a:pt x="86472" y="12221"/>
                    <a:pt x="85729" y="12608"/>
                  </a:cubicBezTo>
                  <a:cubicBezTo>
                    <a:pt x="85201" y="12897"/>
                    <a:pt x="84808" y="13220"/>
                    <a:pt x="84420" y="13536"/>
                  </a:cubicBezTo>
                  <a:cubicBezTo>
                    <a:pt x="83952" y="13923"/>
                    <a:pt x="83504" y="14294"/>
                    <a:pt x="82855" y="14529"/>
                  </a:cubicBezTo>
                  <a:cubicBezTo>
                    <a:pt x="82479" y="14698"/>
                    <a:pt x="82107" y="14791"/>
                    <a:pt x="81747" y="14883"/>
                  </a:cubicBezTo>
                  <a:cubicBezTo>
                    <a:pt x="81001" y="15068"/>
                    <a:pt x="80296" y="15244"/>
                    <a:pt x="79692" y="16072"/>
                  </a:cubicBezTo>
                  <a:cubicBezTo>
                    <a:pt x="79053" y="16923"/>
                    <a:pt x="78813" y="17633"/>
                    <a:pt x="78965" y="18238"/>
                  </a:cubicBezTo>
                  <a:cubicBezTo>
                    <a:pt x="79201" y="19171"/>
                    <a:pt x="80296" y="19673"/>
                    <a:pt x="81361" y="20158"/>
                  </a:cubicBezTo>
                  <a:cubicBezTo>
                    <a:pt x="81922" y="20420"/>
                    <a:pt x="82506" y="20682"/>
                    <a:pt x="82932" y="21004"/>
                  </a:cubicBezTo>
                  <a:cubicBezTo>
                    <a:pt x="84017" y="21795"/>
                    <a:pt x="84437" y="24828"/>
                    <a:pt x="84274" y="26289"/>
                  </a:cubicBezTo>
                  <a:cubicBezTo>
                    <a:pt x="83897" y="26360"/>
                    <a:pt x="83526" y="26420"/>
                    <a:pt x="83171" y="26470"/>
                  </a:cubicBezTo>
                  <a:cubicBezTo>
                    <a:pt x="82004" y="26649"/>
                    <a:pt x="80903" y="26813"/>
                    <a:pt x="79843" y="27462"/>
                  </a:cubicBezTo>
                  <a:cubicBezTo>
                    <a:pt x="77962" y="28613"/>
                    <a:pt x="77034" y="28613"/>
                    <a:pt x="74803" y="28613"/>
                  </a:cubicBezTo>
                  <a:cubicBezTo>
                    <a:pt x="73167" y="28613"/>
                    <a:pt x="71656" y="28945"/>
                    <a:pt x="70193" y="29262"/>
                  </a:cubicBezTo>
                  <a:cubicBezTo>
                    <a:pt x="68754" y="29575"/>
                    <a:pt x="67276" y="29893"/>
                    <a:pt x="65670" y="29893"/>
                  </a:cubicBezTo>
                  <a:cubicBezTo>
                    <a:pt x="65171" y="29893"/>
                    <a:pt x="64659" y="29862"/>
                    <a:pt x="64133" y="29791"/>
                  </a:cubicBezTo>
                  <a:cubicBezTo>
                    <a:pt x="63037" y="29677"/>
                    <a:pt x="61946" y="29453"/>
                    <a:pt x="60893" y="29235"/>
                  </a:cubicBezTo>
                  <a:cubicBezTo>
                    <a:pt x="59339" y="28919"/>
                    <a:pt x="57740" y="28585"/>
                    <a:pt x="56071" y="28585"/>
                  </a:cubicBezTo>
                  <a:cubicBezTo>
                    <a:pt x="55792" y="28585"/>
                    <a:pt x="55515" y="28597"/>
                    <a:pt x="55236" y="28618"/>
                  </a:cubicBezTo>
                  <a:cubicBezTo>
                    <a:pt x="54385" y="28684"/>
                    <a:pt x="53508" y="28815"/>
                    <a:pt x="52580" y="28957"/>
                  </a:cubicBezTo>
                  <a:cubicBezTo>
                    <a:pt x="51242" y="29159"/>
                    <a:pt x="49872" y="29368"/>
                    <a:pt x="48534" y="29368"/>
                  </a:cubicBezTo>
                  <a:cubicBezTo>
                    <a:pt x="47815" y="29368"/>
                    <a:pt x="47106" y="29308"/>
                    <a:pt x="46416" y="29154"/>
                  </a:cubicBezTo>
                  <a:cubicBezTo>
                    <a:pt x="45794" y="29017"/>
                    <a:pt x="45188" y="28859"/>
                    <a:pt x="44599" y="28711"/>
                  </a:cubicBezTo>
                  <a:cubicBezTo>
                    <a:pt x="42906" y="28281"/>
                    <a:pt x="41285" y="27868"/>
                    <a:pt x="39486" y="27868"/>
                  </a:cubicBezTo>
                  <a:cubicBezTo>
                    <a:pt x="38979" y="27868"/>
                    <a:pt x="38458" y="27901"/>
                    <a:pt x="37917" y="27975"/>
                  </a:cubicBezTo>
                  <a:cubicBezTo>
                    <a:pt x="36871" y="28139"/>
                    <a:pt x="35962" y="28211"/>
                    <a:pt x="35112" y="28211"/>
                  </a:cubicBezTo>
                  <a:cubicBezTo>
                    <a:pt x="33191" y="28211"/>
                    <a:pt x="31568" y="27844"/>
                    <a:pt x="29326" y="27336"/>
                  </a:cubicBezTo>
                  <a:cubicBezTo>
                    <a:pt x="27672" y="26923"/>
                    <a:pt x="26058" y="26825"/>
                    <a:pt x="24346" y="26715"/>
                  </a:cubicBezTo>
                  <a:cubicBezTo>
                    <a:pt x="23418" y="26654"/>
                    <a:pt x="22463" y="26595"/>
                    <a:pt x="21509" y="26480"/>
                  </a:cubicBezTo>
                  <a:cubicBezTo>
                    <a:pt x="19970" y="26294"/>
                    <a:pt x="18639" y="25548"/>
                    <a:pt x="17226" y="24751"/>
                  </a:cubicBezTo>
                  <a:cubicBezTo>
                    <a:pt x="16250" y="24206"/>
                    <a:pt x="15240" y="23638"/>
                    <a:pt x="14167" y="23283"/>
                  </a:cubicBezTo>
                  <a:cubicBezTo>
                    <a:pt x="12928" y="22908"/>
                    <a:pt x="11619" y="22661"/>
                    <a:pt x="10353" y="22422"/>
                  </a:cubicBezTo>
                  <a:cubicBezTo>
                    <a:pt x="9099" y="22187"/>
                    <a:pt x="7800" y="21941"/>
                    <a:pt x="6579" y="21571"/>
                  </a:cubicBezTo>
                  <a:cubicBezTo>
                    <a:pt x="5421" y="21221"/>
                    <a:pt x="4560" y="20458"/>
                    <a:pt x="3654" y="19650"/>
                  </a:cubicBezTo>
                  <a:cubicBezTo>
                    <a:pt x="2727" y="18832"/>
                    <a:pt x="1773" y="17981"/>
                    <a:pt x="453" y="17567"/>
                  </a:cubicBezTo>
                  <a:cubicBezTo>
                    <a:pt x="491" y="17474"/>
                    <a:pt x="540" y="17371"/>
                    <a:pt x="589" y="17256"/>
                  </a:cubicBezTo>
                  <a:cubicBezTo>
                    <a:pt x="1287" y="15674"/>
                    <a:pt x="2918" y="11998"/>
                    <a:pt x="4119" y="11103"/>
                  </a:cubicBezTo>
                  <a:lnTo>
                    <a:pt x="60059" y="15697"/>
                  </a:lnTo>
                  <a:cubicBezTo>
                    <a:pt x="62378" y="15697"/>
                    <a:pt x="63589" y="14086"/>
                    <a:pt x="64755" y="12537"/>
                  </a:cubicBezTo>
                  <a:cubicBezTo>
                    <a:pt x="64979" y="12243"/>
                    <a:pt x="65198" y="11954"/>
                    <a:pt x="65421" y="11681"/>
                  </a:cubicBezTo>
                  <a:cubicBezTo>
                    <a:pt x="69294" y="7006"/>
                    <a:pt x="75654" y="5309"/>
                    <a:pt x="81802" y="3673"/>
                  </a:cubicBezTo>
                  <a:cubicBezTo>
                    <a:pt x="84601" y="2925"/>
                    <a:pt x="87246" y="2222"/>
                    <a:pt x="89602" y="1263"/>
                  </a:cubicBezTo>
                  <a:cubicBezTo>
                    <a:pt x="89929" y="1142"/>
                    <a:pt x="90241" y="1006"/>
                    <a:pt x="90541" y="875"/>
                  </a:cubicBezTo>
                  <a:cubicBezTo>
                    <a:pt x="91189" y="589"/>
                    <a:pt x="91785" y="327"/>
                    <a:pt x="92401" y="327"/>
                  </a:cubicBezTo>
                  <a:close/>
                  <a:moveTo>
                    <a:pt x="92401" y="0"/>
                  </a:moveTo>
                  <a:cubicBezTo>
                    <a:pt x="91720" y="0"/>
                    <a:pt x="91076" y="282"/>
                    <a:pt x="90410" y="575"/>
                  </a:cubicBezTo>
                  <a:cubicBezTo>
                    <a:pt x="90115" y="706"/>
                    <a:pt x="89810" y="842"/>
                    <a:pt x="89483" y="956"/>
                  </a:cubicBezTo>
                  <a:cubicBezTo>
                    <a:pt x="87142" y="1911"/>
                    <a:pt x="84508" y="2615"/>
                    <a:pt x="81721" y="3357"/>
                  </a:cubicBezTo>
                  <a:cubicBezTo>
                    <a:pt x="75518" y="5010"/>
                    <a:pt x="69108" y="6717"/>
                    <a:pt x="65165" y="11474"/>
                  </a:cubicBezTo>
                  <a:cubicBezTo>
                    <a:pt x="64941" y="11752"/>
                    <a:pt x="64717" y="12046"/>
                    <a:pt x="64498" y="12341"/>
                  </a:cubicBezTo>
                  <a:cubicBezTo>
                    <a:pt x="63375" y="13831"/>
                    <a:pt x="62214" y="15369"/>
                    <a:pt x="60069" y="15369"/>
                  </a:cubicBezTo>
                  <a:lnTo>
                    <a:pt x="4031" y="10770"/>
                  </a:lnTo>
                  <a:lnTo>
                    <a:pt x="3981" y="10803"/>
                  </a:lnTo>
                  <a:cubicBezTo>
                    <a:pt x="2700" y="11686"/>
                    <a:pt x="1010" y="15500"/>
                    <a:pt x="289" y="17125"/>
                  </a:cubicBezTo>
                  <a:cubicBezTo>
                    <a:pt x="207" y="17316"/>
                    <a:pt x="136" y="17480"/>
                    <a:pt x="76" y="17600"/>
                  </a:cubicBezTo>
                  <a:lnTo>
                    <a:pt x="0" y="17774"/>
                  </a:lnTo>
                  <a:lnTo>
                    <a:pt x="185" y="17824"/>
                  </a:lnTo>
                  <a:cubicBezTo>
                    <a:pt x="1521" y="18200"/>
                    <a:pt x="2498" y="19061"/>
                    <a:pt x="3437" y="19896"/>
                  </a:cubicBezTo>
                  <a:cubicBezTo>
                    <a:pt x="4331" y="20687"/>
                    <a:pt x="5258" y="21511"/>
                    <a:pt x="6486" y="21882"/>
                  </a:cubicBezTo>
                  <a:cubicBezTo>
                    <a:pt x="7719" y="22258"/>
                    <a:pt x="9028" y="22504"/>
                    <a:pt x="10293" y="22744"/>
                  </a:cubicBezTo>
                  <a:cubicBezTo>
                    <a:pt x="11548" y="22978"/>
                    <a:pt x="12851" y="23224"/>
                    <a:pt x="14062" y="23590"/>
                  </a:cubicBezTo>
                  <a:cubicBezTo>
                    <a:pt x="15109" y="23938"/>
                    <a:pt x="16103" y="24501"/>
                    <a:pt x="17063" y="25035"/>
                  </a:cubicBezTo>
                  <a:cubicBezTo>
                    <a:pt x="18443" y="25810"/>
                    <a:pt x="19872" y="26611"/>
                    <a:pt x="21471" y="26802"/>
                  </a:cubicBezTo>
                  <a:cubicBezTo>
                    <a:pt x="22436" y="26923"/>
                    <a:pt x="23397" y="26982"/>
                    <a:pt x="24323" y="27042"/>
                  </a:cubicBezTo>
                  <a:cubicBezTo>
                    <a:pt x="26020" y="27145"/>
                    <a:pt x="27624" y="27250"/>
                    <a:pt x="29249" y="27653"/>
                  </a:cubicBezTo>
                  <a:cubicBezTo>
                    <a:pt x="31513" y="28167"/>
                    <a:pt x="33157" y="28539"/>
                    <a:pt x="35104" y="28539"/>
                  </a:cubicBezTo>
                  <a:cubicBezTo>
                    <a:pt x="35971" y="28539"/>
                    <a:pt x="36898" y="28465"/>
                    <a:pt x="37967" y="28297"/>
                  </a:cubicBezTo>
                  <a:cubicBezTo>
                    <a:pt x="38488" y="28226"/>
                    <a:pt x="38992" y="28195"/>
                    <a:pt x="39482" y="28195"/>
                  </a:cubicBezTo>
                  <a:cubicBezTo>
                    <a:pt x="41246" y="28195"/>
                    <a:pt x="42845" y="28601"/>
                    <a:pt x="44518" y="29028"/>
                  </a:cubicBezTo>
                  <a:cubicBezTo>
                    <a:pt x="45107" y="29175"/>
                    <a:pt x="45718" y="29333"/>
                    <a:pt x="46345" y="29476"/>
                  </a:cubicBezTo>
                  <a:cubicBezTo>
                    <a:pt x="47059" y="29632"/>
                    <a:pt x="47789" y="29694"/>
                    <a:pt x="48526" y="29694"/>
                  </a:cubicBezTo>
                  <a:cubicBezTo>
                    <a:pt x="49888" y="29694"/>
                    <a:pt x="51273" y="29484"/>
                    <a:pt x="52629" y="29279"/>
                  </a:cubicBezTo>
                  <a:cubicBezTo>
                    <a:pt x="53551" y="29137"/>
                    <a:pt x="54418" y="29006"/>
                    <a:pt x="55258" y="28940"/>
                  </a:cubicBezTo>
                  <a:cubicBezTo>
                    <a:pt x="55526" y="28922"/>
                    <a:pt x="55792" y="28914"/>
                    <a:pt x="56057" y="28914"/>
                  </a:cubicBezTo>
                  <a:cubicBezTo>
                    <a:pt x="57701" y="28914"/>
                    <a:pt x="59287" y="29237"/>
                    <a:pt x="60827" y="29552"/>
                  </a:cubicBezTo>
                  <a:cubicBezTo>
                    <a:pt x="61887" y="29770"/>
                    <a:pt x="62988" y="29999"/>
                    <a:pt x="64095" y="30113"/>
                  </a:cubicBezTo>
                  <a:cubicBezTo>
                    <a:pt x="64636" y="30189"/>
                    <a:pt x="65153" y="30222"/>
                    <a:pt x="65666" y="30222"/>
                  </a:cubicBezTo>
                  <a:cubicBezTo>
                    <a:pt x="67303" y="30222"/>
                    <a:pt x="68803" y="29895"/>
                    <a:pt x="70259" y="29579"/>
                  </a:cubicBezTo>
                  <a:cubicBezTo>
                    <a:pt x="71705" y="29268"/>
                    <a:pt x="73199" y="28940"/>
                    <a:pt x="74803" y="28940"/>
                  </a:cubicBezTo>
                  <a:cubicBezTo>
                    <a:pt x="77034" y="28940"/>
                    <a:pt x="78055" y="28940"/>
                    <a:pt x="80019" y="27741"/>
                  </a:cubicBezTo>
                  <a:cubicBezTo>
                    <a:pt x="81016" y="27124"/>
                    <a:pt x="82086" y="26966"/>
                    <a:pt x="83220" y="26797"/>
                  </a:cubicBezTo>
                  <a:cubicBezTo>
                    <a:pt x="83619" y="26737"/>
                    <a:pt x="84033" y="26671"/>
                    <a:pt x="84448" y="26589"/>
                  </a:cubicBezTo>
                  <a:lnTo>
                    <a:pt x="84562" y="26568"/>
                  </a:lnTo>
                  <a:lnTo>
                    <a:pt x="84579" y="26453"/>
                  </a:lnTo>
                  <a:cubicBezTo>
                    <a:pt x="84791" y="24964"/>
                    <a:pt x="84398" y="21669"/>
                    <a:pt x="83128" y="20742"/>
                  </a:cubicBezTo>
                  <a:cubicBezTo>
                    <a:pt x="82675" y="20403"/>
                    <a:pt x="82074" y="20131"/>
                    <a:pt x="81497" y="19864"/>
                  </a:cubicBezTo>
                  <a:cubicBezTo>
                    <a:pt x="80503" y="19411"/>
                    <a:pt x="79478" y="18937"/>
                    <a:pt x="79282" y="18162"/>
                  </a:cubicBezTo>
                  <a:cubicBezTo>
                    <a:pt x="79151" y="17654"/>
                    <a:pt x="79375" y="17032"/>
                    <a:pt x="79953" y="16269"/>
                  </a:cubicBezTo>
                  <a:cubicBezTo>
                    <a:pt x="80488" y="15533"/>
                    <a:pt x="81109" y="15380"/>
                    <a:pt x="81824" y="15199"/>
                  </a:cubicBezTo>
                  <a:cubicBezTo>
                    <a:pt x="82200" y="15107"/>
                    <a:pt x="82582" y="15009"/>
                    <a:pt x="82980" y="14829"/>
                  </a:cubicBezTo>
                  <a:cubicBezTo>
                    <a:pt x="83668" y="14577"/>
                    <a:pt x="84131" y="14196"/>
                    <a:pt x="84627" y="13786"/>
                  </a:cubicBezTo>
                  <a:cubicBezTo>
                    <a:pt x="84999" y="13481"/>
                    <a:pt x="85386" y="13170"/>
                    <a:pt x="85883" y="12897"/>
                  </a:cubicBezTo>
                  <a:cubicBezTo>
                    <a:pt x="86613" y="12515"/>
                    <a:pt x="87355" y="12194"/>
                    <a:pt x="88070" y="11888"/>
                  </a:cubicBezTo>
                  <a:cubicBezTo>
                    <a:pt x="89581" y="11239"/>
                    <a:pt x="91016" y="10623"/>
                    <a:pt x="92319" y="9461"/>
                  </a:cubicBezTo>
                  <a:cubicBezTo>
                    <a:pt x="93399" y="8582"/>
                    <a:pt x="95865" y="6253"/>
                    <a:pt x="95478" y="3547"/>
                  </a:cubicBezTo>
                  <a:cubicBezTo>
                    <a:pt x="95369" y="2467"/>
                    <a:pt x="94714" y="1006"/>
                    <a:pt x="93803" y="438"/>
                  </a:cubicBezTo>
                  <a:cubicBezTo>
                    <a:pt x="93309" y="121"/>
                    <a:pt x="92847" y="0"/>
                    <a:pt x="9240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7" name="Google Shape;1037;p102"/>
            <p:cNvSpPr/>
            <p:nvPr/>
          </p:nvSpPr>
          <p:spPr>
            <a:xfrm>
              <a:off x="3476000" y="3668200"/>
              <a:ext cx="43525" cy="174425"/>
            </a:xfrm>
            <a:custGeom>
              <a:avLst/>
              <a:gdLst/>
              <a:ahLst/>
              <a:cxnLst/>
              <a:rect l="l" t="t" r="r" b="b"/>
              <a:pathLst>
                <a:path w="1741" h="6977" extrusionOk="0">
                  <a:moveTo>
                    <a:pt x="1740" y="0"/>
                  </a:moveTo>
                  <a:lnTo>
                    <a:pt x="1740" y="0"/>
                  </a:lnTo>
                  <a:cubicBezTo>
                    <a:pt x="1401" y="1156"/>
                    <a:pt x="1179" y="2340"/>
                    <a:pt x="910" y="3502"/>
                  </a:cubicBezTo>
                  <a:cubicBezTo>
                    <a:pt x="655" y="4674"/>
                    <a:pt x="371" y="5826"/>
                    <a:pt x="0" y="6977"/>
                  </a:cubicBezTo>
                  <a:cubicBezTo>
                    <a:pt x="610" y="5924"/>
                    <a:pt x="960" y="4746"/>
                    <a:pt x="1227" y="3573"/>
                  </a:cubicBezTo>
                  <a:cubicBezTo>
                    <a:pt x="1489" y="2395"/>
                    <a:pt x="1652" y="1199"/>
                    <a:pt x="1740"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8" name="Google Shape;1038;p102"/>
            <p:cNvSpPr/>
            <p:nvPr/>
          </p:nvSpPr>
          <p:spPr>
            <a:xfrm>
              <a:off x="3521250" y="3713450"/>
              <a:ext cx="53600" cy="140280"/>
            </a:xfrm>
            <a:custGeom>
              <a:avLst/>
              <a:gdLst/>
              <a:ahLst/>
              <a:cxnLst/>
              <a:rect l="l" t="t" r="r" b="b"/>
              <a:pathLst>
                <a:path w="2144" h="6776" extrusionOk="0">
                  <a:moveTo>
                    <a:pt x="2144" y="1"/>
                  </a:moveTo>
                  <a:cubicBezTo>
                    <a:pt x="1567" y="1043"/>
                    <a:pt x="1129" y="2156"/>
                    <a:pt x="769" y="3289"/>
                  </a:cubicBezTo>
                  <a:cubicBezTo>
                    <a:pt x="421" y="4430"/>
                    <a:pt x="147" y="5592"/>
                    <a:pt x="1" y="6776"/>
                  </a:cubicBezTo>
                  <a:cubicBezTo>
                    <a:pt x="399" y="5652"/>
                    <a:pt x="726" y="4517"/>
                    <a:pt x="1086" y="3388"/>
                  </a:cubicBezTo>
                  <a:cubicBezTo>
                    <a:pt x="1430" y="2259"/>
                    <a:pt x="1801" y="1141"/>
                    <a:pt x="2144"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9" name="Google Shape;1039;p102"/>
            <p:cNvSpPr/>
            <p:nvPr/>
          </p:nvSpPr>
          <p:spPr>
            <a:xfrm>
              <a:off x="3576650" y="3743947"/>
              <a:ext cx="33400" cy="123677"/>
            </a:xfrm>
            <a:custGeom>
              <a:avLst/>
              <a:gdLst/>
              <a:ahLst/>
              <a:cxnLst/>
              <a:rect l="l" t="t" r="r" b="b"/>
              <a:pathLst>
                <a:path w="1336" h="5974" extrusionOk="0">
                  <a:moveTo>
                    <a:pt x="1335" y="1"/>
                  </a:moveTo>
                  <a:cubicBezTo>
                    <a:pt x="872" y="922"/>
                    <a:pt x="627" y="1937"/>
                    <a:pt x="431" y="2936"/>
                  </a:cubicBezTo>
                  <a:cubicBezTo>
                    <a:pt x="245" y="3944"/>
                    <a:pt x="109" y="4948"/>
                    <a:pt x="0" y="5973"/>
                  </a:cubicBezTo>
                  <a:cubicBezTo>
                    <a:pt x="360" y="5008"/>
                    <a:pt x="556" y="3994"/>
                    <a:pt x="753" y="3001"/>
                  </a:cubicBezTo>
                  <a:cubicBezTo>
                    <a:pt x="937" y="1997"/>
                    <a:pt x="1118" y="1005"/>
                    <a:pt x="1335"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0" name="Google Shape;1040;p102"/>
            <p:cNvSpPr/>
            <p:nvPr/>
          </p:nvSpPr>
          <p:spPr>
            <a:xfrm>
              <a:off x="3730850" y="3797175"/>
              <a:ext cx="40250" cy="134225"/>
            </a:xfrm>
            <a:custGeom>
              <a:avLst/>
              <a:gdLst/>
              <a:ahLst/>
              <a:cxnLst/>
              <a:rect l="l" t="t" r="r" b="b"/>
              <a:pathLst>
                <a:path w="1610" h="5369" extrusionOk="0">
                  <a:moveTo>
                    <a:pt x="1610" y="1"/>
                  </a:moveTo>
                  <a:lnTo>
                    <a:pt x="1610" y="1"/>
                  </a:lnTo>
                  <a:cubicBezTo>
                    <a:pt x="1114" y="814"/>
                    <a:pt x="879" y="1752"/>
                    <a:pt x="666" y="2657"/>
                  </a:cubicBezTo>
                  <a:cubicBezTo>
                    <a:pt x="459" y="3568"/>
                    <a:pt x="273" y="4469"/>
                    <a:pt x="1" y="5368"/>
                  </a:cubicBezTo>
                  <a:cubicBezTo>
                    <a:pt x="514" y="4572"/>
                    <a:pt x="771" y="3634"/>
                    <a:pt x="983" y="2729"/>
                  </a:cubicBezTo>
                  <a:cubicBezTo>
                    <a:pt x="1190" y="1813"/>
                    <a:pt x="1353" y="912"/>
                    <a:pt x="1610"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1" name="Google Shape;1041;p102"/>
            <p:cNvSpPr/>
            <p:nvPr/>
          </p:nvSpPr>
          <p:spPr>
            <a:xfrm>
              <a:off x="3795625" y="3805650"/>
              <a:ext cx="19150" cy="127500"/>
            </a:xfrm>
            <a:custGeom>
              <a:avLst/>
              <a:gdLst/>
              <a:ahLst/>
              <a:cxnLst/>
              <a:rect l="l" t="t" r="r" b="b"/>
              <a:pathLst>
                <a:path w="766" h="5100" extrusionOk="0">
                  <a:moveTo>
                    <a:pt x="765" y="1"/>
                  </a:moveTo>
                  <a:cubicBezTo>
                    <a:pt x="399" y="791"/>
                    <a:pt x="219" y="1653"/>
                    <a:pt x="116" y="2509"/>
                  </a:cubicBezTo>
                  <a:cubicBezTo>
                    <a:pt x="18" y="3372"/>
                    <a:pt x="1" y="4233"/>
                    <a:pt x="94" y="5100"/>
                  </a:cubicBezTo>
                  <a:cubicBezTo>
                    <a:pt x="257" y="4244"/>
                    <a:pt x="333" y="3393"/>
                    <a:pt x="438" y="2547"/>
                  </a:cubicBezTo>
                  <a:cubicBezTo>
                    <a:pt x="530" y="1696"/>
                    <a:pt x="650" y="862"/>
                    <a:pt x="765"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2" name="Google Shape;1042;p102"/>
            <p:cNvSpPr/>
            <p:nvPr/>
          </p:nvSpPr>
          <p:spPr>
            <a:xfrm>
              <a:off x="3837500" y="3817375"/>
              <a:ext cx="18175" cy="120850"/>
            </a:xfrm>
            <a:custGeom>
              <a:avLst/>
              <a:gdLst/>
              <a:ahLst/>
              <a:cxnLst/>
              <a:rect l="l" t="t" r="r" b="b"/>
              <a:pathLst>
                <a:path w="727" h="4834" extrusionOk="0">
                  <a:moveTo>
                    <a:pt x="634" y="0"/>
                  </a:moveTo>
                  <a:lnTo>
                    <a:pt x="634" y="0"/>
                  </a:lnTo>
                  <a:cubicBezTo>
                    <a:pt x="470" y="808"/>
                    <a:pt x="339" y="1599"/>
                    <a:pt x="219" y="2400"/>
                  </a:cubicBezTo>
                  <a:cubicBezTo>
                    <a:pt x="105" y="3197"/>
                    <a:pt x="0" y="4009"/>
                    <a:pt x="28" y="4834"/>
                  </a:cubicBezTo>
                  <a:cubicBezTo>
                    <a:pt x="257" y="4042"/>
                    <a:pt x="415" y="3251"/>
                    <a:pt x="541" y="2445"/>
                  </a:cubicBezTo>
                  <a:cubicBezTo>
                    <a:pt x="650" y="1642"/>
                    <a:pt x="727" y="819"/>
                    <a:pt x="634"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3" name="Google Shape;1043;p102"/>
            <p:cNvSpPr/>
            <p:nvPr/>
          </p:nvSpPr>
          <p:spPr>
            <a:xfrm>
              <a:off x="3957250" y="3855950"/>
              <a:ext cx="32625" cy="107350"/>
            </a:xfrm>
            <a:custGeom>
              <a:avLst/>
              <a:gdLst/>
              <a:ahLst/>
              <a:cxnLst/>
              <a:rect l="l" t="t" r="r" b="b"/>
              <a:pathLst>
                <a:path w="1305" h="4294" extrusionOk="0">
                  <a:moveTo>
                    <a:pt x="1277" y="1"/>
                  </a:moveTo>
                  <a:cubicBezTo>
                    <a:pt x="1048" y="721"/>
                    <a:pt x="807" y="1414"/>
                    <a:pt x="562" y="2118"/>
                  </a:cubicBezTo>
                  <a:cubicBezTo>
                    <a:pt x="328" y="2821"/>
                    <a:pt x="82" y="3536"/>
                    <a:pt x="1" y="4294"/>
                  </a:cubicBezTo>
                  <a:cubicBezTo>
                    <a:pt x="333" y="3612"/>
                    <a:pt x="622" y="2931"/>
                    <a:pt x="867" y="2221"/>
                  </a:cubicBezTo>
                  <a:cubicBezTo>
                    <a:pt x="1108" y="1512"/>
                    <a:pt x="1304" y="764"/>
                    <a:pt x="1277"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4" name="Google Shape;1044;p102"/>
            <p:cNvSpPr/>
            <p:nvPr/>
          </p:nvSpPr>
          <p:spPr>
            <a:xfrm>
              <a:off x="4009325" y="3850925"/>
              <a:ext cx="18450" cy="140900"/>
            </a:xfrm>
            <a:custGeom>
              <a:avLst/>
              <a:gdLst/>
              <a:ahLst/>
              <a:cxnLst/>
              <a:rect l="l" t="t" r="r" b="b"/>
              <a:pathLst>
                <a:path w="738" h="5636" extrusionOk="0">
                  <a:moveTo>
                    <a:pt x="737" y="0"/>
                  </a:moveTo>
                  <a:lnTo>
                    <a:pt x="737" y="0"/>
                  </a:lnTo>
                  <a:cubicBezTo>
                    <a:pt x="443" y="911"/>
                    <a:pt x="279" y="1849"/>
                    <a:pt x="164" y="2788"/>
                  </a:cubicBezTo>
                  <a:cubicBezTo>
                    <a:pt x="61" y="3731"/>
                    <a:pt x="0" y="4681"/>
                    <a:pt x="66" y="5635"/>
                  </a:cubicBezTo>
                  <a:cubicBezTo>
                    <a:pt x="262" y="4703"/>
                    <a:pt x="372" y="3764"/>
                    <a:pt x="486" y="2826"/>
                  </a:cubicBezTo>
                  <a:cubicBezTo>
                    <a:pt x="590" y="1888"/>
                    <a:pt x="694" y="955"/>
                    <a:pt x="737"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5" name="Google Shape;1045;p102"/>
            <p:cNvSpPr/>
            <p:nvPr/>
          </p:nvSpPr>
          <p:spPr>
            <a:xfrm>
              <a:off x="4034425" y="3849275"/>
              <a:ext cx="26900" cy="139125"/>
            </a:xfrm>
            <a:custGeom>
              <a:avLst/>
              <a:gdLst/>
              <a:ahLst/>
              <a:cxnLst/>
              <a:rect l="l" t="t" r="r" b="b"/>
              <a:pathLst>
                <a:path w="1076" h="5565" extrusionOk="0">
                  <a:moveTo>
                    <a:pt x="1075" y="1"/>
                  </a:moveTo>
                  <a:lnTo>
                    <a:pt x="1075" y="1"/>
                  </a:lnTo>
                  <a:cubicBezTo>
                    <a:pt x="814" y="917"/>
                    <a:pt x="650" y="1849"/>
                    <a:pt x="476" y="2778"/>
                  </a:cubicBezTo>
                  <a:cubicBezTo>
                    <a:pt x="317" y="3705"/>
                    <a:pt x="142" y="4626"/>
                    <a:pt x="1" y="5565"/>
                  </a:cubicBezTo>
                  <a:cubicBezTo>
                    <a:pt x="393" y="4697"/>
                    <a:pt x="628" y="3765"/>
                    <a:pt x="797" y="2831"/>
                  </a:cubicBezTo>
                  <a:cubicBezTo>
                    <a:pt x="960" y="1894"/>
                    <a:pt x="1065" y="955"/>
                    <a:pt x="1075"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6" name="Google Shape;1046;p102"/>
            <p:cNvSpPr/>
            <p:nvPr/>
          </p:nvSpPr>
          <p:spPr>
            <a:xfrm>
              <a:off x="4212250" y="3873160"/>
              <a:ext cx="20075" cy="80512"/>
            </a:xfrm>
            <a:custGeom>
              <a:avLst/>
              <a:gdLst/>
              <a:ahLst/>
              <a:cxnLst/>
              <a:rect l="l" t="t" r="r" b="b"/>
              <a:pathLst>
                <a:path w="803" h="3889" extrusionOk="0">
                  <a:moveTo>
                    <a:pt x="803" y="0"/>
                  </a:moveTo>
                  <a:lnTo>
                    <a:pt x="803" y="0"/>
                  </a:lnTo>
                  <a:cubicBezTo>
                    <a:pt x="541" y="616"/>
                    <a:pt x="360" y="1255"/>
                    <a:pt x="219" y="1904"/>
                  </a:cubicBezTo>
                  <a:cubicBezTo>
                    <a:pt x="88" y="2553"/>
                    <a:pt x="0" y="3218"/>
                    <a:pt x="66" y="3889"/>
                  </a:cubicBezTo>
                  <a:cubicBezTo>
                    <a:pt x="257" y="3246"/>
                    <a:pt x="400" y="2612"/>
                    <a:pt x="541" y="1969"/>
                  </a:cubicBezTo>
                  <a:cubicBezTo>
                    <a:pt x="667" y="1325"/>
                    <a:pt x="792" y="671"/>
                    <a:pt x="80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7" name="Google Shape;1047;p102"/>
            <p:cNvSpPr/>
            <p:nvPr/>
          </p:nvSpPr>
          <p:spPr>
            <a:xfrm>
              <a:off x="4252625" y="3860614"/>
              <a:ext cx="23350" cy="127859"/>
            </a:xfrm>
            <a:custGeom>
              <a:avLst/>
              <a:gdLst/>
              <a:ahLst/>
              <a:cxnLst/>
              <a:rect l="l" t="t" r="r" b="b"/>
              <a:pathLst>
                <a:path w="934" h="6176" extrusionOk="0">
                  <a:moveTo>
                    <a:pt x="933" y="0"/>
                  </a:moveTo>
                  <a:lnTo>
                    <a:pt x="933" y="0"/>
                  </a:lnTo>
                  <a:cubicBezTo>
                    <a:pt x="530" y="972"/>
                    <a:pt x="323" y="2007"/>
                    <a:pt x="180" y="3044"/>
                  </a:cubicBezTo>
                  <a:cubicBezTo>
                    <a:pt x="55" y="4081"/>
                    <a:pt x="1" y="5128"/>
                    <a:pt x="61" y="6176"/>
                  </a:cubicBezTo>
                  <a:cubicBezTo>
                    <a:pt x="258" y="5144"/>
                    <a:pt x="371" y="4114"/>
                    <a:pt x="508" y="3087"/>
                  </a:cubicBezTo>
                  <a:cubicBezTo>
                    <a:pt x="633" y="2057"/>
                    <a:pt x="781" y="1037"/>
                    <a:pt x="93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8" name="Google Shape;1048;p102"/>
            <p:cNvSpPr/>
            <p:nvPr/>
          </p:nvSpPr>
          <p:spPr>
            <a:xfrm>
              <a:off x="4290950" y="3857901"/>
              <a:ext cx="25925" cy="115209"/>
            </a:xfrm>
            <a:custGeom>
              <a:avLst/>
              <a:gdLst/>
              <a:ahLst/>
              <a:cxnLst/>
              <a:rect l="l" t="t" r="r" b="b"/>
              <a:pathLst>
                <a:path w="1037" h="5565" extrusionOk="0">
                  <a:moveTo>
                    <a:pt x="1009" y="0"/>
                  </a:moveTo>
                  <a:cubicBezTo>
                    <a:pt x="780" y="922"/>
                    <a:pt x="601" y="1838"/>
                    <a:pt x="420" y="2767"/>
                  </a:cubicBezTo>
                  <a:cubicBezTo>
                    <a:pt x="246" y="3688"/>
                    <a:pt x="72" y="4615"/>
                    <a:pt x="1" y="5564"/>
                  </a:cubicBezTo>
                  <a:cubicBezTo>
                    <a:pt x="328" y="4670"/>
                    <a:pt x="557" y="3754"/>
                    <a:pt x="737" y="2826"/>
                  </a:cubicBezTo>
                  <a:cubicBezTo>
                    <a:pt x="911" y="1899"/>
                    <a:pt x="1037" y="950"/>
                    <a:pt x="1009"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9" name="Google Shape;1049;p102"/>
            <p:cNvSpPr/>
            <p:nvPr/>
          </p:nvSpPr>
          <p:spPr>
            <a:xfrm>
              <a:off x="4344675" y="3880034"/>
              <a:ext cx="25800" cy="87551"/>
            </a:xfrm>
            <a:custGeom>
              <a:avLst/>
              <a:gdLst/>
              <a:ahLst/>
              <a:cxnLst/>
              <a:rect l="l" t="t" r="r" b="b"/>
              <a:pathLst>
                <a:path w="1032" h="4229" extrusionOk="0">
                  <a:moveTo>
                    <a:pt x="939" y="1"/>
                  </a:moveTo>
                  <a:cubicBezTo>
                    <a:pt x="775" y="716"/>
                    <a:pt x="601" y="1397"/>
                    <a:pt x="415" y="2096"/>
                  </a:cubicBezTo>
                  <a:cubicBezTo>
                    <a:pt x="241" y="2788"/>
                    <a:pt x="50" y="3491"/>
                    <a:pt x="0" y="4228"/>
                  </a:cubicBezTo>
                  <a:cubicBezTo>
                    <a:pt x="300" y="3563"/>
                    <a:pt x="541" y="2881"/>
                    <a:pt x="732" y="2177"/>
                  </a:cubicBezTo>
                  <a:cubicBezTo>
                    <a:pt x="906" y="1474"/>
                    <a:pt x="1032" y="737"/>
                    <a:pt x="939"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0" name="Google Shape;1050;p102"/>
            <p:cNvSpPr/>
            <p:nvPr/>
          </p:nvSpPr>
          <p:spPr>
            <a:xfrm>
              <a:off x="4542675" y="3884216"/>
              <a:ext cx="9325" cy="119495"/>
            </a:xfrm>
            <a:custGeom>
              <a:avLst/>
              <a:gdLst/>
              <a:ahLst/>
              <a:cxnLst/>
              <a:rect l="l" t="t" r="r" b="b"/>
              <a:pathLst>
                <a:path w="373" h="5772" extrusionOk="0">
                  <a:moveTo>
                    <a:pt x="132" y="1"/>
                  </a:moveTo>
                  <a:cubicBezTo>
                    <a:pt x="66" y="972"/>
                    <a:pt x="56" y="1926"/>
                    <a:pt x="34" y="2886"/>
                  </a:cubicBezTo>
                  <a:cubicBezTo>
                    <a:pt x="23" y="3840"/>
                    <a:pt x="1" y="4801"/>
                    <a:pt x="61" y="5771"/>
                  </a:cubicBezTo>
                  <a:cubicBezTo>
                    <a:pt x="257" y="4817"/>
                    <a:pt x="340" y="3857"/>
                    <a:pt x="361" y="2891"/>
                  </a:cubicBezTo>
                  <a:cubicBezTo>
                    <a:pt x="373" y="1926"/>
                    <a:pt x="323" y="955"/>
                    <a:pt x="132"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1" name="Google Shape;1051;p102"/>
            <p:cNvSpPr/>
            <p:nvPr/>
          </p:nvSpPr>
          <p:spPr>
            <a:xfrm>
              <a:off x="4582900" y="3910655"/>
              <a:ext cx="13125" cy="91712"/>
            </a:xfrm>
            <a:custGeom>
              <a:avLst/>
              <a:gdLst/>
              <a:ahLst/>
              <a:cxnLst/>
              <a:rect l="l" t="t" r="r" b="b"/>
              <a:pathLst>
                <a:path w="525" h="4430" extrusionOk="0">
                  <a:moveTo>
                    <a:pt x="400" y="0"/>
                  </a:moveTo>
                  <a:cubicBezTo>
                    <a:pt x="269" y="736"/>
                    <a:pt x="176" y="1462"/>
                    <a:pt x="106" y="2198"/>
                  </a:cubicBezTo>
                  <a:cubicBezTo>
                    <a:pt x="40" y="2935"/>
                    <a:pt x="1" y="3688"/>
                    <a:pt x="132" y="4429"/>
                  </a:cubicBezTo>
                  <a:cubicBezTo>
                    <a:pt x="257" y="3688"/>
                    <a:pt x="356" y="2968"/>
                    <a:pt x="426" y="2226"/>
                  </a:cubicBezTo>
                  <a:cubicBezTo>
                    <a:pt x="487" y="1495"/>
                    <a:pt x="525" y="742"/>
                    <a:pt x="400"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2" name="Google Shape;1052;p102"/>
            <p:cNvSpPr/>
            <p:nvPr/>
          </p:nvSpPr>
          <p:spPr>
            <a:xfrm>
              <a:off x="4623175" y="3882870"/>
              <a:ext cx="14875" cy="125022"/>
            </a:xfrm>
            <a:custGeom>
              <a:avLst/>
              <a:gdLst/>
              <a:ahLst/>
              <a:cxnLst/>
              <a:rect l="l" t="t" r="r" b="b"/>
              <a:pathLst>
                <a:path w="595" h="6039" extrusionOk="0">
                  <a:moveTo>
                    <a:pt x="131" y="0"/>
                  </a:moveTo>
                  <a:cubicBezTo>
                    <a:pt x="0" y="1010"/>
                    <a:pt x="38" y="2029"/>
                    <a:pt x="119" y="3034"/>
                  </a:cubicBezTo>
                  <a:cubicBezTo>
                    <a:pt x="207" y="4042"/>
                    <a:pt x="338" y="5041"/>
                    <a:pt x="534" y="6038"/>
                  </a:cubicBezTo>
                  <a:cubicBezTo>
                    <a:pt x="595" y="5018"/>
                    <a:pt x="524" y="4009"/>
                    <a:pt x="441" y="3006"/>
                  </a:cubicBezTo>
                  <a:cubicBezTo>
                    <a:pt x="354" y="2002"/>
                    <a:pt x="255" y="1010"/>
                    <a:pt x="13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3" name="Google Shape;1053;p102"/>
            <p:cNvSpPr/>
            <p:nvPr/>
          </p:nvSpPr>
          <p:spPr>
            <a:xfrm>
              <a:off x="4677700" y="3885583"/>
              <a:ext cx="8500" cy="102891"/>
            </a:xfrm>
            <a:custGeom>
              <a:avLst/>
              <a:gdLst/>
              <a:ahLst/>
              <a:cxnLst/>
              <a:rect l="l" t="t" r="r" b="b"/>
              <a:pathLst>
                <a:path w="340" h="4970" extrusionOk="0">
                  <a:moveTo>
                    <a:pt x="164" y="0"/>
                  </a:moveTo>
                  <a:cubicBezTo>
                    <a:pt x="33" y="829"/>
                    <a:pt x="23" y="1664"/>
                    <a:pt x="6" y="2488"/>
                  </a:cubicBezTo>
                  <a:cubicBezTo>
                    <a:pt x="6" y="3311"/>
                    <a:pt x="0" y="4129"/>
                    <a:pt x="28" y="4970"/>
                  </a:cubicBezTo>
                  <a:cubicBezTo>
                    <a:pt x="257" y="4157"/>
                    <a:pt x="322" y="3316"/>
                    <a:pt x="333" y="2488"/>
                  </a:cubicBezTo>
                  <a:cubicBezTo>
                    <a:pt x="339" y="1659"/>
                    <a:pt x="290" y="829"/>
                    <a:pt x="164"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4" name="Google Shape;1054;p102"/>
            <p:cNvSpPr/>
            <p:nvPr/>
          </p:nvSpPr>
          <p:spPr>
            <a:xfrm>
              <a:off x="4841838" y="3868750"/>
              <a:ext cx="18975" cy="154250"/>
            </a:xfrm>
            <a:custGeom>
              <a:avLst/>
              <a:gdLst/>
              <a:ahLst/>
              <a:cxnLst/>
              <a:rect l="l" t="t" r="r" b="b"/>
              <a:pathLst>
                <a:path w="759" h="6170" extrusionOk="0">
                  <a:moveTo>
                    <a:pt x="55" y="1"/>
                  </a:moveTo>
                  <a:cubicBezTo>
                    <a:pt x="0" y="1043"/>
                    <a:pt x="88" y="2078"/>
                    <a:pt x="208" y="3105"/>
                  </a:cubicBezTo>
                  <a:cubicBezTo>
                    <a:pt x="339" y="4135"/>
                    <a:pt x="496" y="5155"/>
                    <a:pt x="725" y="6170"/>
                  </a:cubicBezTo>
                  <a:cubicBezTo>
                    <a:pt x="758" y="5129"/>
                    <a:pt x="655" y="4092"/>
                    <a:pt x="529" y="3067"/>
                  </a:cubicBezTo>
                  <a:cubicBezTo>
                    <a:pt x="405" y="2040"/>
                    <a:pt x="252" y="1021"/>
                    <a:pt x="55"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5" name="Google Shape;1055;p102"/>
            <p:cNvSpPr/>
            <p:nvPr/>
          </p:nvSpPr>
          <p:spPr>
            <a:xfrm>
              <a:off x="4886713" y="3883750"/>
              <a:ext cx="10925" cy="157675"/>
            </a:xfrm>
            <a:custGeom>
              <a:avLst/>
              <a:gdLst/>
              <a:ahLst/>
              <a:cxnLst/>
              <a:rect l="l" t="t" r="r" b="b"/>
              <a:pathLst>
                <a:path w="437" h="6307" extrusionOk="0">
                  <a:moveTo>
                    <a:pt x="141" y="0"/>
                  </a:moveTo>
                  <a:cubicBezTo>
                    <a:pt x="11" y="1053"/>
                    <a:pt x="0" y="2112"/>
                    <a:pt x="38" y="3165"/>
                  </a:cubicBezTo>
                  <a:cubicBezTo>
                    <a:pt x="83" y="4217"/>
                    <a:pt x="181" y="5270"/>
                    <a:pt x="410" y="6307"/>
                  </a:cubicBezTo>
                  <a:cubicBezTo>
                    <a:pt x="436" y="5249"/>
                    <a:pt x="398" y="4201"/>
                    <a:pt x="360" y="3154"/>
                  </a:cubicBezTo>
                  <a:cubicBezTo>
                    <a:pt x="317" y="2100"/>
                    <a:pt x="267" y="1053"/>
                    <a:pt x="14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6" name="Google Shape;1056;p102"/>
            <p:cNvSpPr/>
            <p:nvPr/>
          </p:nvSpPr>
          <p:spPr>
            <a:xfrm>
              <a:off x="4916988" y="3855225"/>
              <a:ext cx="38600" cy="182925"/>
            </a:xfrm>
            <a:custGeom>
              <a:avLst/>
              <a:gdLst/>
              <a:ahLst/>
              <a:cxnLst/>
              <a:rect l="l" t="t" r="r" b="b"/>
              <a:pathLst>
                <a:path w="1544" h="7317" extrusionOk="0">
                  <a:moveTo>
                    <a:pt x="0" y="1"/>
                  </a:moveTo>
                  <a:cubicBezTo>
                    <a:pt x="60" y="1262"/>
                    <a:pt x="415" y="2478"/>
                    <a:pt x="611" y="3694"/>
                  </a:cubicBezTo>
                  <a:cubicBezTo>
                    <a:pt x="725" y="4311"/>
                    <a:pt x="796" y="4917"/>
                    <a:pt x="911" y="5539"/>
                  </a:cubicBezTo>
                  <a:cubicBezTo>
                    <a:pt x="1020" y="6154"/>
                    <a:pt x="1195" y="6788"/>
                    <a:pt x="1544" y="7317"/>
                  </a:cubicBezTo>
                  <a:cubicBezTo>
                    <a:pt x="1309" y="6733"/>
                    <a:pt x="1233" y="6116"/>
                    <a:pt x="1163" y="5506"/>
                  </a:cubicBezTo>
                  <a:cubicBezTo>
                    <a:pt x="1097" y="4889"/>
                    <a:pt x="1042" y="4256"/>
                    <a:pt x="934" y="3641"/>
                  </a:cubicBezTo>
                  <a:cubicBezTo>
                    <a:pt x="715" y="2390"/>
                    <a:pt x="312" y="1219"/>
                    <a:pt x="0"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7" name="Google Shape;1057;p102"/>
            <p:cNvSpPr/>
            <p:nvPr/>
          </p:nvSpPr>
          <p:spPr>
            <a:xfrm>
              <a:off x="4962538" y="3872025"/>
              <a:ext cx="18025" cy="152625"/>
            </a:xfrm>
            <a:custGeom>
              <a:avLst/>
              <a:gdLst/>
              <a:ahLst/>
              <a:cxnLst/>
              <a:rect l="l" t="t" r="r" b="b"/>
              <a:pathLst>
                <a:path w="721" h="6105" extrusionOk="0">
                  <a:moveTo>
                    <a:pt x="126" y="1"/>
                  </a:moveTo>
                  <a:lnTo>
                    <a:pt x="126" y="1"/>
                  </a:lnTo>
                  <a:cubicBezTo>
                    <a:pt x="0" y="1026"/>
                    <a:pt x="71" y="2063"/>
                    <a:pt x="180" y="3077"/>
                  </a:cubicBezTo>
                  <a:cubicBezTo>
                    <a:pt x="306" y="4092"/>
                    <a:pt x="464" y="5096"/>
                    <a:pt x="660" y="6104"/>
                  </a:cubicBezTo>
                  <a:cubicBezTo>
                    <a:pt x="721" y="5074"/>
                    <a:pt x="617" y="4054"/>
                    <a:pt x="507" y="3039"/>
                  </a:cubicBezTo>
                  <a:lnTo>
                    <a:pt x="126" y="1"/>
                  </a:ln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8" name="Google Shape;1058;p102"/>
            <p:cNvSpPr/>
            <p:nvPr/>
          </p:nvSpPr>
          <p:spPr>
            <a:xfrm>
              <a:off x="5048350" y="3866142"/>
              <a:ext cx="16525" cy="134753"/>
            </a:xfrm>
            <a:custGeom>
              <a:avLst/>
              <a:gdLst/>
              <a:ahLst/>
              <a:cxnLst/>
              <a:rect l="l" t="t" r="r" b="b"/>
              <a:pathLst>
                <a:path w="661" h="6509" extrusionOk="0">
                  <a:moveTo>
                    <a:pt x="94" y="0"/>
                  </a:moveTo>
                  <a:cubicBezTo>
                    <a:pt x="1" y="1097"/>
                    <a:pt x="56" y="2188"/>
                    <a:pt x="154" y="3273"/>
                  </a:cubicBezTo>
                  <a:cubicBezTo>
                    <a:pt x="257" y="4359"/>
                    <a:pt x="399" y="5439"/>
                    <a:pt x="634" y="6508"/>
                  </a:cubicBezTo>
                  <a:cubicBezTo>
                    <a:pt x="661" y="5413"/>
                    <a:pt x="569" y="4326"/>
                    <a:pt x="476" y="3246"/>
                  </a:cubicBezTo>
                  <a:cubicBezTo>
                    <a:pt x="373" y="2161"/>
                    <a:pt x="257" y="1086"/>
                    <a:pt x="94"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9" name="Google Shape;1059;p102"/>
            <p:cNvSpPr/>
            <p:nvPr/>
          </p:nvSpPr>
          <p:spPr>
            <a:xfrm>
              <a:off x="5076475" y="3874506"/>
              <a:ext cx="32875" cy="115334"/>
            </a:xfrm>
            <a:custGeom>
              <a:avLst/>
              <a:gdLst/>
              <a:ahLst/>
              <a:cxnLst/>
              <a:rect l="l" t="t" r="r" b="b"/>
              <a:pathLst>
                <a:path w="1315" h="5571" extrusionOk="0">
                  <a:moveTo>
                    <a:pt x="44" y="1"/>
                  </a:moveTo>
                  <a:lnTo>
                    <a:pt x="44" y="1"/>
                  </a:lnTo>
                  <a:cubicBezTo>
                    <a:pt x="0" y="480"/>
                    <a:pt x="44" y="971"/>
                    <a:pt x="142" y="1441"/>
                  </a:cubicBezTo>
                  <a:cubicBezTo>
                    <a:pt x="240" y="1915"/>
                    <a:pt x="381" y="2373"/>
                    <a:pt x="524" y="2831"/>
                  </a:cubicBezTo>
                  <a:cubicBezTo>
                    <a:pt x="819" y="3737"/>
                    <a:pt x="1124" y="4616"/>
                    <a:pt x="1249" y="5570"/>
                  </a:cubicBezTo>
                  <a:cubicBezTo>
                    <a:pt x="1315" y="5090"/>
                    <a:pt x="1287" y="4599"/>
                    <a:pt x="1200" y="4125"/>
                  </a:cubicBezTo>
                  <a:cubicBezTo>
                    <a:pt x="1113" y="3650"/>
                    <a:pt x="976" y="3186"/>
                    <a:pt x="834" y="2728"/>
                  </a:cubicBezTo>
                  <a:cubicBezTo>
                    <a:pt x="540" y="1822"/>
                    <a:pt x="207" y="950"/>
                    <a:pt x="44"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0" name="Google Shape;1060;p102"/>
            <p:cNvSpPr/>
            <p:nvPr/>
          </p:nvSpPr>
          <p:spPr>
            <a:xfrm>
              <a:off x="5136200" y="3871794"/>
              <a:ext cx="21825" cy="106846"/>
            </a:xfrm>
            <a:custGeom>
              <a:avLst/>
              <a:gdLst/>
              <a:ahLst/>
              <a:cxnLst/>
              <a:rect l="l" t="t" r="r" b="b"/>
              <a:pathLst>
                <a:path w="873" h="5161" extrusionOk="0">
                  <a:moveTo>
                    <a:pt x="1" y="1"/>
                  </a:moveTo>
                  <a:lnTo>
                    <a:pt x="1" y="1"/>
                  </a:lnTo>
                  <a:cubicBezTo>
                    <a:pt x="22" y="878"/>
                    <a:pt x="137" y="1746"/>
                    <a:pt x="278" y="2608"/>
                  </a:cubicBezTo>
                  <a:cubicBezTo>
                    <a:pt x="426" y="3464"/>
                    <a:pt x="600" y="4321"/>
                    <a:pt x="873" y="5160"/>
                  </a:cubicBezTo>
                  <a:cubicBezTo>
                    <a:pt x="857" y="4282"/>
                    <a:pt x="742" y="3415"/>
                    <a:pt x="600" y="2554"/>
                  </a:cubicBezTo>
                  <a:cubicBezTo>
                    <a:pt x="447" y="1696"/>
                    <a:pt x="273" y="840"/>
                    <a:pt x="1"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1" name="Google Shape;1061;p102"/>
            <p:cNvSpPr/>
            <p:nvPr/>
          </p:nvSpPr>
          <p:spPr>
            <a:xfrm>
              <a:off x="5201800" y="3877342"/>
              <a:ext cx="38350" cy="102767"/>
            </a:xfrm>
            <a:custGeom>
              <a:avLst/>
              <a:gdLst/>
              <a:ahLst/>
              <a:cxnLst/>
              <a:rect l="l" t="t" r="r" b="b"/>
              <a:pathLst>
                <a:path w="1534" h="4964" extrusionOk="0">
                  <a:moveTo>
                    <a:pt x="60" y="0"/>
                  </a:moveTo>
                  <a:cubicBezTo>
                    <a:pt x="0" y="431"/>
                    <a:pt x="49" y="889"/>
                    <a:pt x="164" y="1314"/>
                  </a:cubicBezTo>
                  <a:cubicBezTo>
                    <a:pt x="278" y="1740"/>
                    <a:pt x="447" y="2148"/>
                    <a:pt x="617" y="2548"/>
                  </a:cubicBezTo>
                  <a:cubicBezTo>
                    <a:pt x="965" y="3338"/>
                    <a:pt x="1342" y="4097"/>
                    <a:pt x="1473" y="4963"/>
                  </a:cubicBezTo>
                  <a:cubicBezTo>
                    <a:pt x="1533" y="4527"/>
                    <a:pt x="1484" y="4074"/>
                    <a:pt x="1370" y="3649"/>
                  </a:cubicBezTo>
                  <a:cubicBezTo>
                    <a:pt x="1254" y="3218"/>
                    <a:pt x="1086" y="2815"/>
                    <a:pt x="917" y="2417"/>
                  </a:cubicBezTo>
                  <a:cubicBezTo>
                    <a:pt x="567" y="1620"/>
                    <a:pt x="191" y="867"/>
                    <a:pt x="60"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2" name="Google Shape;1062;p102"/>
            <p:cNvSpPr/>
            <p:nvPr/>
          </p:nvSpPr>
          <p:spPr>
            <a:xfrm>
              <a:off x="5270525" y="3864775"/>
              <a:ext cx="11475" cy="82023"/>
            </a:xfrm>
            <a:custGeom>
              <a:avLst/>
              <a:gdLst/>
              <a:ahLst/>
              <a:cxnLst/>
              <a:rect l="l" t="t" r="r" b="b"/>
              <a:pathLst>
                <a:path w="459" h="3962" extrusionOk="0">
                  <a:moveTo>
                    <a:pt x="131" y="1"/>
                  </a:moveTo>
                  <a:cubicBezTo>
                    <a:pt x="1" y="661"/>
                    <a:pt x="21" y="1338"/>
                    <a:pt x="71" y="1992"/>
                  </a:cubicBezTo>
                  <a:cubicBezTo>
                    <a:pt x="126" y="2652"/>
                    <a:pt x="202" y="3301"/>
                    <a:pt x="333" y="3961"/>
                  </a:cubicBezTo>
                  <a:cubicBezTo>
                    <a:pt x="459" y="3296"/>
                    <a:pt x="436" y="2625"/>
                    <a:pt x="393" y="1970"/>
                  </a:cubicBezTo>
                  <a:cubicBezTo>
                    <a:pt x="338" y="1310"/>
                    <a:pt x="257" y="661"/>
                    <a:pt x="131"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3" name="Google Shape;1063;p102"/>
            <p:cNvSpPr/>
            <p:nvPr/>
          </p:nvSpPr>
          <p:spPr>
            <a:xfrm>
              <a:off x="5302300" y="3830117"/>
              <a:ext cx="32600" cy="91609"/>
            </a:xfrm>
            <a:custGeom>
              <a:avLst/>
              <a:gdLst/>
              <a:ahLst/>
              <a:cxnLst/>
              <a:rect l="l" t="t" r="r" b="b"/>
              <a:pathLst>
                <a:path w="1304" h="4425" extrusionOk="0">
                  <a:moveTo>
                    <a:pt x="1" y="0"/>
                  </a:moveTo>
                  <a:lnTo>
                    <a:pt x="1" y="0"/>
                  </a:lnTo>
                  <a:cubicBezTo>
                    <a:pt x="11" y="786"/>
                    <a:pt x="263" y="1539"/>
                    <a:pt x="513" y="2259"/>
                  </a:cubicBezTo>
                  <a:cubicBezTo>
                    <a:pt x="774" y="2984"/>
                    <a:pt x="1048" y="3683"/>
                    <a:pt x="1271" y="4424"/>
                  </a:cubicBezTo>
                  <a:cubicBezTo>
                    <a:pt x="1303" y="3639"/>
                    <a:pt x="1074" y="2870"/>
                    <a:pt x="824" y="2150"/>
                  </a:cubicBezTo>
                  <a:cubicBezTo>
                    <a:pt x="557" y="1425"/>
                    <a:pt x="263" y="731"/>
                    <a:pt x="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4" name="Google Shape;1064;p102"/>
            <p:cNvSpPr/>
            <p:nvPr/>
          </p:nvSpPr>
          <p:spPr>
            <a:xfrm>
              <a:off x="5251975" y="3580479"/>
              <a:ext cx="16800" cy="72567"/>
            </a:xfrm>
            <a:custGeom>
              <a:avLst/>
              <a:gdLst/>
              <a:ahLst/>
              <a:cxnLst/>
              <a:rect l="l" t="t" r="r" b="b"/>
              <a:pathLst>
                <a:path w="672" h="4158" extrusionOk="0">
                  <a:moveTo>
                    <a:pt x="0" y="1"/>
                  </a:moveTo>
                  <a:lnTo>
                    <a:pt x="0" y="1"/>
                  </a:lnTo>
                  <a:cubicBezTo>
                    <a:pt x="43" y="710"/>
                    <a:pt x="115" y="1398"/>
                    <a:pt x="202" y="2095"/>
                  </a:cubicBezTo>
                  <a:cubicBezTo>
                    <a:pt x="300" y="2788"/>
                    <a:pt x="415" y="3492"/>
                    <a:pt x="672" y="4157"/>
                  </a:cubicBezTo>
                  <a:cubicBezTo>
                    <a:pt x="665" y="3449"/>
                    <a:pt x="612" y="2750"/>
                    <a:pt x="524" y="2052"/>
                  </a:cubicBezTo>
                  <a:cubicBezTo>
                    <a:pt x="426" y="1360"/>
                    <a:pt x="295" y="650"/>
                    <a:pt x="0"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5" name="Google Shape;1065;p102"/>
            <p:cNvSpPr/>
            <p:nvPr/>
          </p:nvSpPr>
          <p:spPr>
            <a:xfrm>
              <a:off x="5280225" y="3557058"/>
              <a:ext cx="29875" cy="88955"/>
            </a:xfrm>
            <a:custGeom>
              <a:avLst/>
              <a:gdLst/>
              <a:ahLst/>
              <a:cxnLst/>
              <a:rect l="l" t="t" r="r" b="b"/>
              <a:pathLst>
                <a:path w="1195" h="5097" extrusionOk="0">
                  <a:moveTo>
                    <a:pt x="76" y="1"/>
                  </a:moveTo>
                  <a:lnTo>
                    <a:pt x="76" y="1"/>
                  </a:lnTo>
                  <a:cubicBezTo>
                    <a:pt x="0" y="431"/>
                    <a:pt x="16" y="890"/>
                    <a:pt x="92" y="1327"/>
                  </a:cubicBezTo>
                  <a:cubicBezTo>
                    <a:pt x="164" y="1763"/>
                    <a:pt x="283" y="2188"/>
                    <a:pt x="409" y="2603"/>
                  </a:cubicBezTo>
                  <a:cubicBezTo>
                    <a:pt x="676" y="3443"/>
                    <a:pt x="982" y="4235"/>
                    <a:pt x="1151" y="5096"/>
                  </a:cubicBezTo>
                  <a:cubicBezTo>
                    <a:pt x="1194" y="4660"/>
                    <a:pt x="1151" y="4212"/>
                    <a:pt x="1063" y="3776"/>
                  </a:cubicBezTo>
                  <a:cubicBezTo>
                    <a:pt x="975" y="3344"/>
                    <a:pt x="851" y="2925"/>
                    <a:pt x="720" y="2510"/>
                  </a:cubicBezTo>
                  <a:cubicBezTo>
                    <a:pt x="458" y="1675"/>
                    <a:pt x="179" y="874"/>
                    <a:pt x="76"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6" name="Google Shape;1066;p102"/>
            <p:cNvSpPr/>
            <p:nvPr/>
          </p:nvSpPr>
          <p:spPr>
            <a:xfrm>
              <a:off x="5320700" y="3532502"/>
              <a:ext cx="15825" cy="115885"/>
            </a:xfrm>
            <a:custGeom>
              <a:avLst/>
              <a:gdLst/>
              <a:ahLst/>
              <a:cxnLst/>
              <a:rect l="l" t="t" r="r" b="b"/>
              <a:pathLst>
                <a:path w="633" h="6640" extrusionOk="0">
                  <a:moveTo>
                    <a:pt x="1" y="0"/>
                  </a:moveTo>
                  <a:cubicBezTo>
                    <a:pt x="6" y="1118"/>
                    <a:pt x="93" y="2221"/>
                    <a:pt x="181" y="3328"/>
                  </a:cubicBezTo>
                  <a:cubicBezTo>
                    <a:pt x="279" y="4431"/>
                    <a:pt x="378" y="5532"/>
                    <a:pt x="535" y="6639"/>
                  </a:cubicBezTo>
                  <a:cubicBezTo>
                    <a:pt x="633" y="5526"/>
                    <a:pt x="595" y="4408"/>
                    <a:pt x="508" y="3301"/>
                  </a:cubicBezTo>
                  <a:cubicBezTo>
                    <a:pt x="410" y="2188"/>
                    <a:pt x="262" y="1086"/>
                    <a:pt x="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7" name="Google Shape;1067;p102"/>
            <p:cNvSpPr/>
            <p:nvPr/>
          </p:nvSpPr>
          <p:spPr>
            <a:xfrm>
              <a:off x="5359425" y="3540704"/>
              <a:ext cx="26750" cy="74941"/>
            </a:xfrm>
            <a:custGeom>
              <a:avLst/>
              <a:gdLst/>
              <a:ahLst/>
              <a:cxnLst/>
              <a:rect l="l" t="t" r="r" b="b"/>
              <a:pathLst>
                <a:path w="1070" h="4294" extrusionOk="0">
                  <a:moveTo>
                    <a:pt x="131" y="0"/>
                  </a:moveTo>
                  <a:lnTo>
                    <a:pt x="131" y="0"/>
                  </a:lnTo>
                  <a:cubicBezTo>
                    <a:pt x="0" y="736"/>
                    <a:pt x="115" y="1499"/>
                    <a:pt x="290" y="2214"/>
                  </a:cubicBezTo>
                  <a:cubicBezTo>
                    <a:pt x="481" y="2934"/>
                    <a:pt x="732" y="3627"/>
                    <a:pt x="1070" y="4293"/>
                  </a:cubicBezTo>
                  <a:cubicBezTo>
                    <a:pt x="982" y="3551"/>
                    <a:pt x="781" y="2841"/>
                    <a:pt x="606" y="2133"/>
                  </a:cubicBezTo>
                  <a:cubicBezTo>
                    <a:pt x="426" y="1429"/>
                    <a:pt x="262" y="731"/>
                    <a:pt x="13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8" name="Google Shape;1068;p102"/>
            <p:cNvSpPr/>
            <p:nvPr/>
          </p:nvSpPr>
          <p:spPr>
            <a:xfrm>
              <a:off x="5448350" y="3509080"/>
              <a:ext cx="12300" cy="77227"/>
            </a:xfrm>
            <a:custGeom>
              <a:avLst/>
              <a:gdLst/>
              <a:ahLst/>
              <a:cxnLst/>
              <a:rect l="l" t="t" r="r" b="b"/>
              <a:pathLst>
                <a:path w="492" h="4425" extrusionOk="0">
                  <a:moveTo>
                    <a:pt x="126" y="0"/>
                  </a:moveTo>
                  <a:cubicBezTo>
                    <a:pt x="0" y="743"/>
                    <a:pt x="6" y="1490"/>
                    <a:pt x="61" y="2231"/>
                  </a:cubicBezTo>
                  <a:cubicBezTo>
                    <a:pt x="126" y="2974"/>
                    <a:pt x="235" y="3711"/>
                    <a:pt x="464" y="4424"/>
                  </a:cubicBezTo>
                  <a:cubicBezTo>
                    <a:pt x="491" y="3678"/>
                    <a:pt x="436" y="2941"/>
                    <a:pt x="383" y="2205"/>
                  </a:cubicBezTo>
                  <a:cubicBezTo>
                    <a:pt x="322" y="1468"/>
                    <a:pt x="257" y="738"/>
                    <a:pt x="126"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9" name="Google Shape;1069;p102"/>
            <p:cNvSpPr/>
            <p:nvPr/>
          </p:nvSpPr>
          <p:spPr>
            <a:xfrm>
              <a:off x="5481075" y="3492584"/>
              <a:ext cx="17350" cy="60991"/>
            </a:xfrm>
            <a:custGeom>
              <a:avLst/>
              <a:gdLst/>
              <a:ahLst/>
              <a:cxnLst/>
              <a:rect l="l" t="t" r="r" b="b"/>
              <a:pathLst>
                <a:path w="694" h="4697" extrusionOk="0">
                  <a:moveTo>
                    <a:pt x="159" y="0"/>
                  </a:moveTo>
                  <a:cubicBezTo>
                    <a:pt x="1" y="786"/>
                    <a:pt x="71" y="1592"/>
                    <a:pt x="175" y="2367"/>
                  </a:cubicBezTo>
                  <a:cubicBezTo>
                    <a:pt x="290" y="3153"/>
                    <a:pt x="431" y="3911"/>
                    <a:pt x="562" y="4696"/>
                  </a:cubicBezTo>
                  <a:cubicBezTo>
                    <a:pt x="693" y="3900"/>
                    <a:pt x="600" y="3098"/>
                    <a:pt x="497" y="2324"/>
                  </a:cubicBezTo>
                  <a:cubicBezTo>
                    <a:pt x="388" y="1544"/>
                    <a:pt x="257" y="786"/>
                    <a:pt x="159"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0" name="Google Shape;1070;p102"/>
            <p:cNvSpPr/>
            <p:nvPr/>
          </p:nvSpPr>
          <p:spPr>
            <a:xfrm>
              <a:off x="5535500" y="3478625"/>
              <a:ext cx="12300" cy="70560"/>
            </a:xfrm>
            <a:custGeom>
              <a:avLst/>
              <a:gdLst/>
              <a:ahLst/>
              <a:cxnLst/>
              <a:rect l="l" t="t" r="r" b="b"/>
              <a:pathLst>
                <a:path w="492" h="5434" extrusionOk="0">
                  <a:moveTo>
                    <a:pt x="263" y="0"/>
                  </a:moveTo>
                  <a:cubicBezTo>
                    <a:pt x="235" y="917"/>
                    <a:pt x="175" y="1806"/>
                    <a:pt x="109" y="2706"/>
                  </a:cubicBezTo>
                  <a:cubicBezTo>
                    <a:pt x="54" y="3606"/>
                    <a:pt x="1" y="4522"/>
                    <a:pt x="132" y="5433"/>
                  </a:cubicBezTo>
                  <a:cubicBezTo>
                    <a:pt x="263" y="4527"/>
                    <a:pt x="371" y="3639"/>
                    <a:pt x="437" y="2727"/>
                  </a:cubicBezTo>
                  <a:cubicBezTo>
                    <a:pt x="492" y="1823"/>
                    <a:pt x="492" y="889"/>
                    <a:pt x="26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1" name="Google Shape;1071;p102"/>
            <p:cNvSpPr/>
            <p:nvPr/>
          </p:nvSpPr>
          <p:spPr>
            <a:xfrm>
              <a:off x="3315750" y="3198100"/>
              <a:ext cx="2336225" cy="753625"/>
            </a:xfrm>
            <a:custGeom>
              <a:avLst/>
              <a:gdLst/>
              <a:ahLst/>
              <a:cxnLst/>
              <a:rect l="l" t="t" r="r" b="b"/>
              <a:pathLst>
                <a:path w="93449" h="30145" extrusionOk="0">
                  <a:moveTo>
                    <a:pt x="85184" y="0"/>
                  </a:moveTo>
                  <a:cubicBezTo>
                    <a:pt x="38453" y="0"/>
                    <a:pt x="1" y="11254"/>
                    <a:pt x="567" y="16453"/>
                  </a:cubicBezTo>
                  <a:cubicBezTo>
                    <a:pt x="1310" y="23206"/>
                    <a:pt x="22109" y="28099"/>
                    <a:pt x="52089" y="30144"/>
                  </a:cubicBezTo>
                  <a:cubicBezTo>
                    <a:pt x="62099" y="29860"/>
                    <a:pt x="74504" y="29097"/>
                    <a:pt x="76353" y="28633"/>
                  </a:cubicBezTo>
                  <a:cubicBezTo>
                    <a:pt x="79489" y="27919"/>
                    <a:pt x="84045" y="26496"/>
                    <a:pt x="79773" y="23505"/>
                  </a:cubicBezTo>
                  <a:cubicBezTo>
                    <a:pt x="77492" y="21793"/>
                    <a:pt x="71940" y="19230"/>
                    <a:pt x="76926" y="16382"/>
                  </a:cubicBezTo>
                  <a:cubicBezTo>
                    <a:pt x="79489" y="14958"/>
                    <a:pt x="82762" y="14958"/>
                    <a:pt x="85473" y="13676"/>
                  </a:cubicBezTo>
                  <a:cubicBezTo>
                    <a:pt x="87895" y="12536"/>
                    <a:pt x="92593" y="10398"/>
                    <a:pt x="93023" y="7550"/>
                  </a:cubicBezTo>
                  <a:cubicBezTo>
                    <a:pt x="93449" y="4424"/>
                    <a:pt x="90050" y="1446"/>
                    <a:pt x="87633" y="11"/>
                  </a:cubicBezTo>
                  <a:cubicBezTo>
                    <a:pt x="86820" y="5"/>
                    <a:pt x="86002" y="0"/>
                    <a:pt x="85184" y="0"/>
                  </a:cubicBezTo>
                  <a:close/>
                </a:path>
              </a:pathLst>
            </a:custGeom>
            <a:solidFill>
              <a:srgbClr val="83B05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2" name="Google Shape;1072;p102"/>
            <p:cNvSpPr/>
            <p:nvPr/>
          </p:nvSpPr>
          <p:spPr>
            <a:xfrm>
              <a:off x="3324625" y="3194000"/>
              <a:ext cx="2331175" cy="761675"/>
            </a:xfrm>
            <a:custGeom>
              <a:avLst/>
              <a:gdLst/>
              <a:ahLst/>
              <a:cxnLst/>
              <a:rect l="l" t="t" r="r" b="b"/>
              <a:pathLst>
                <a:path w="93247" h="30467" extrusionOk="0">
                  <a:moveTo>
                    <a:pt x="84829" y="328"/>
                  </a:moveTo>
                  <a:cubicBezTo>
                    <a:pt x="85637" y="328"/>
                    <a:pt x="86433" y="333"/>
                    <a:pt x="87230" y="338"/>
                  </a:cubicBezTo>
                  <a:cubicBezTo>
                    <a:pt x="89919" y="1937"/>
                    <a:pt x="92897" y="4812"/>
                    <a:pt x="92505" y="7687"/>
                  </a:cubicBezTo>
                  <a:cubicBezTo>
                    <a:pt x="92101" y="10376"/>
                    <a:pt x="87638" y="12471"/>
                    <a:pt x="85244" y="13600"/>
                  </a:cubicBezTo>
                  <a:lnTo>
                    <a:pt x="85048" y="13692"/>
                  </a:lnTo>
                  <a:cubicBezTo>
                    <a:pt x="83788" y="14288"/>
                    <a:pt x="82374" y="14609"/>
                    <a:pt x="81011" y="14920"/>
                  </a:cubicBezTo>
                  <a:cubicBezTo>
                    <a:pt x="79468" y="15275"/>
                    <a:pt x="77869" y="15640"/>
                    <a:pt x="76489" y="16403"/>
                  </a:cubicBezTo>
                  <a:cubicBezTo>
                    <a:pt x="75108" y="17194"/>
                    <a:pt x="74421" y="18007"/>
                    <a:pt x="74395" y="18903"/>
                  </a:cubicBezTo>
                  <a:cubicBezTo>
                    <a:pt x="74340" y="20474"/>
                    <a:pt x="76424" y="21854"/>
                    <a:pt x="78104" y="22961"/>
                  </a:cubicBezTo>
                  <a:cubicBezTo>
                    <a:pt x="78551" y="23261"/>
                    <a:pt x="78977" y="23538"/>
                    <a:pt x="79320" y="23800"/>
                  </a:cubicBezTo>
                  <a:lnTo>
                    <a:pt x="79325" y="23800"/>
                  </a:lnTo>
                  <a:cubicBezTo>
                    <a:pt x="80553" y="24663"/>
                    <a:pt x="81109" y="25432"/>
                    <a:pt x="80979" y="26097"/>
                  </a:cubicBezTo>
                  <a:cubicBezTo>
                    <a:pt x="80689" y="27564"/>
                    <a:pt x="77132" y="28372"/>
                    <a:pt x="75959" y="28639"/>
                  </a:cubicBezTo>
                  <a:cubicBezTo>
                    <a:pt x="74126" y="29097"/>
                    <a:pt x="61897" y="29855"/>
                    <a:pt x="51746" y="30145"/>
                  </a:cubicBezTo>
                  <a:cubicBezTo>
                    <a:pt x="20276" y="28001"/>
                    <a:pt x="1069" y="22939"/>
                    <a:pt x="376" y="16600"/>
                  </a:cubicBezTo>
                  <a:cubicBezTo>
                    <a:pt x="338" y="16240"/>
                    <a:pt x="517" y="15831"/>
                    <a:pt x="922" y="15384"/>
                  </a:cubicBezTo>
                  <a:cubicBezTo>
                    <a:pt x="5678" y="10076"/>
                    <a:pt x="41152" y="328"/>
                    <a:pt x="84829" y="328"/>
                  </a:cubicBezTo>
                  <a:close/>
                  <a:moveTo>
                    <a:pt x="84829" y="1"/>
                  </a:moveTo>
                  <a:cubicBezTo>
                    <a:pt x="65694" y="1"/>
                    <a:pt x="45696" y="1942"/>
                    <a:pt x="28518" y="5472"/>
                  </a:cubicBezTo>
                  <a:cubicBezTo>
                    <a:pt x="14259" y="8396"/>
                    <a:pt x="3332" y="12204"/>
                    <a:pt x="676" y="15165"/>
                  </a:cubicBezTo>
                  <a:cubicBezTo>
                    <a:pt x="212" y="15683"/>
                    <a:pt x="0" y="16180"/>
                    <a:pt x="54" y="16633"/>
                  </a:cubicBezTo>
                  <a:cubicBezTo>
                    <a:pt x="419" y="19993"/>
                    <a:pt x="5439" y="22939"/>
                    <a:pt x="14968" y="25388"/>
                  </a:cubicBezTo>
                  <a:cubicBezTo>
                    <a:pt x="23903" y="27679"/>
                    <a:pt x="36613" y="29442"/>
                    <a:pt x="51739" y="30467"/>
                  </a:cubicBezTo>
                  <a:cubicBezTo>
                    <a:pt x="61925" y="30183"/>
                    <a:pt x="74187" y="29419"/>
                    <a:pt x="76036" y="28956"/>
                  </a:cubicBezTo>
                  <a:cubicBezTo>
                    <a:pt x="78152" y="28475"/>
                    <a:pt x="81000" y="27662"/>
                    <a:pt x="81294" y="26162"/>
                  </a:cubicBezTo>
                  <a:cubicBezTo>
                    <a:pt x="81458" y="25344"/>
                    <a:pt x="80875" y="24488"/>
                    <a:pt x="79516" y="23533"/>
                  </a:cubicBezTo>
                  <a:cubicBezTo>
                    <a:pt x="79161" y="23271"/>
                    <a:pt x="78736" y="22987"/>
                    <a:pt x="78283" y="22688"/>
                  </a:cubicBezTo>
                  <a:cubicBezTo>
                    <a:pt x="76674" y="21624"/>
                    <a:pt x="74672" y="20303"/>
                    <a:pt x="74715" y="18913"/>
                  </a:cubicBezTo>
                  <a:cubicBezTo>
                    <a:pt x="74743" y="18155"/>
                    <a:pt x="75392" y="17408"/>
                    <a:pt x="76646" y="16687"/>
                  </a:cubicBezTo>
                  <a:cubicBezTo>
                    <a:pt x="77983" y="15945"/>
                    <a:pt x="79559" y="15585"/>
                    <a:pt x="81082" y="15237"/>
                  </a:cubicBezTo>
                  <a:cubicBezTo>
                    <a:pt x="82467" y="14925"/>
                    <a:pt x="83897" y="14598"/>
                    <a:pt x="85184" y="13987"/>
                  </a:cubicBezTo>
                  <a:lnTo>
                    <a:pt x="85380" y="13895"/>
                  </a:lnTo>
                  <a:cubicBezTo>
                    <a:pt x="87835" y="12743"/>
                    <a:pt x="92401" y="10600"/>
                    <a:pt x="92827" y="7735"/>
                  </a:cubicBezTo>
                  <a:cubicBezTo>
                    <a:pt x="93247" y="4681"/>
                    <a:pt x="90143" y="1680"/>
                    <a:pt x="87361" y="39"/>
                  </a:cubicBezTo>
                  <a:lnTo>
                    <a:pt x="87323" y="18"/>
                  </a:lnTo>
                  <a:lnTo>
                    <a:pt x="87278" y="18"/>
                  </a:lnTo>
                  <a:cubicBezTo>
                    <a:pt x="86465" y="6"/>
                    <a:pt x="85654" y="1"/>
                    <a:pt x="84829"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3" name="Google Shape;1073;p102"/>
            <p:cNvSpPr/>
            <p:nvPr/>
          </p:nvSpPr>
          <p:spPr>
            <a:xfrm>
              <a:off x="3459625" y="3592225"/>
              <a:ext cx="597725" cy="128875"/>
            </a:xfrm>
            <a:custGeom>
              <a:avLst/>
              <a:gdLst/>
              <a:ahLst/>
              <a:cxnLst/>
              <a:rect l="l" t="t" r="r" b="b"/>
              <a:pathLst>
                <a:path w="23909" h="5155" extrusionOk="0">
                  <a:moveTo>
                    <a:pt x="1" y="0"/>
                  </a:moveTo>
                  <a:lnTo>
                    <a:pt x="1" y="5155"/>
                  </a:lnTo>
                  <a:lnTo>
                    <a:pt x="23909" y="5155"/>
                  </a:lnTo>
                  <a:lnTo>
                    <a:pt x="23909" y="0"/>
                  </a:lnTo>
                  <a:close/>
                </a:path>
              </a:pathLst>
            </a:custGeom>
            <a:solidFill>
              <a:srgbClr val="78AA5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4" name="Google Shape;1074;p102"/>
            <p:cNvSpPr/>
            <p:nvPr/>
          </p:nvSpPr>
          <p:spPr>
            <a:xfrm>
              <a:off x="3935025" y="3523075"/>
              <a:ext cx="198575" cy="40675"/>
            </a:xfrm>
            <a:custGeom>
              <a:avLst/>
              <a:gdLst/>
              <a:ahLst/>
              <a:cxnLst/>
              <a:rect l="l" t="t" r="r" b="b"/>
              <a:pathLst>
                <a:path w="7943" h="1627" extrusionOk="0">
                  <a:moveTo>
                    <a:pt x="611" y="0"/>
                  </a:moveTo>
                  <a:lnTo>
                    <a:pt x="611" y="0"/>
                  </a:lnTo>
                  <a:cubicBezTo>
                    <a:pt x="583" y="17"/>
                    <a:pt x="557" y="28"/>
                    <a:pt x="529" y="38"/>
                  </a:cubicBezTo>
                  <a:cubicBezTo>
                    <a:pt x="550" y="55"/>
                    <a:pt x="567" y="71"/>
                    <a:pt x="590" y="88"/>
                  </a:cubicBezTo>
                  <a:cubicBezTo>
                    <a:pt x="595" y="60"/>
                    <a:pt x="600" y="33"/>
                    <a:pt x="611" y="0"/>
                  </a:cubicBezTo>
                  <a:close/>
                  <a:moveTo>
                    <a:pt x="7305" y="5"/>
                  </a:moveTo>
                  <a:lnTo>
                    <a:pt x="7305" y="5"/>
                  </a:lnTo>
                  <a:cubicBezTo>
                    <a:pt x="7310" y="246"/>
                    <a:pt x="7201" y="470"/>
                    <a:pt x="6912" y="519"/>
                  </a:cubicBezTo>
                  <a:cubicBezTo>
                    <a:pt x="6867" y="524"/>
                    <a:pt x="6829" y="524"/>
                    <a:pt x="6786" y="524"/>
                  </a:cubicBezTo>
                  <a:cubicBezTo>
                    <a:pt x="6481" y="524"/>
                    <a:pt x="6245" y="344"/>
                    <a:pt x="6049" y="115"/>
                  </a:cubicBezTo>
                  <a:cubicBezTo>
                    <a:pt x="5995" y="382"/>
                    <a:pt x="5799" y="496"/>
                    <a:pt x="5570" y="496"/>
                  </a:cubicBezTo>
                  <a:cubicBezTo>
                    <a:pt x="5356" y="496"/>
                    <a:pt x="5112" y="398"/>
                    <a:pt x="4926" y="224"/>
                  </a:cubicBezTo>
                  <a:cubicBezTo>
                    <a:pt x="4822" y="322"/>
                    <a:pt x="4707" y="372"/>
                    <a:pt x="4593" y="372"/>
                  </a:cubicBezTo>
                  <a:cubicBezTo>
                    <a:pt x="4473" y="372"/>
                    <a:pt x="4347" y="312"/>
                    <a:pt x="4244" y="197"/>
                  </a:cubicBezTo>
                  <a:cubicBezTo>
                    <a:pt x="4102" y="339"/>
                    <a:pt x="3911" y="448"/>
                    <a:pt x="3747" y="448"/>
                  </a:cubicBezTo>
                  <a:cubicBezTo>
                    <a:pt x="3617" y="448"/>
                    <a:pt x="3508" y="388"/>
                    <a:pt x="3442" y="224"/>
                  </a:cubicBezTo>
                  <a:cubicBezTo>
                    <a:pt x="3175" y="388"/>
                    <a:pt x="2728" y="650"/>
                    <a:pt x="2438" y="650"/>
                  </a:cubicBezTo>
                  <a:cubicBezTo>
                    <a:pt x="2264" y="650"/>
                    <a:pt x="2144" y="551"/>
                    <a:pt x="2161" y="279"/>
                  </a:cubicBezTo>
                  <a:lnTo>
                    <a:pt x="2161" y="279"/>
                  </a:lnTo>
                  <a:cubicBezTo>
                    <a:pt x="1985" y="344"/>
                    <a:pt x="1768" y="398"/>
                    <a:pt x="1587" y="398"/>
                  </a:cubicBezTo>
                  <a:cubicBezTo>
                    <a:pt x="1396" y="398"/>
                    <a:pt x="1255" y="333"/>
                    <a:pt x="1288" y="169"/>
                  </a:cubicBezTo>
                  <a:lnTo>
                    <a:pt x="1288" y="169"/>
                  </a:lnTo>
                  <a:cubicBezTo>
                    <a:pt x="1140" y="246"/>
                    <a:pt x="976" y="284"/>
                    <a:pt x="797" y="295"/>
                  </a:cubicBezTo>
                  <a:cubicBezTo>
                    <a:pt x="802" y="300"/>
                    <a:pt x="812" y="312"/>
                    <a:pt x="819" y="322"/>
                  </a:cubicBezTo>
                  <a:cubicBezTo>
                    <a:pt x="829" y="333"/>
                    <a:pt x="812" y="344"/>
                    <a:pt x="802" y="350"/>
                  </a:cubicBezTo>
                  <a:cubicBezTo>
                    <a:pt x="590" y="470"/>
                    <a:pt x="426" y="496"/>
                    <a:pt x="180" y="503"/>
                  </a:cubicBezTo>
                  <a:cubicBezTo>
                    <a:pt x="1" y="508"/>
                    <a:pt x="562" y="1118"/>
                    <a:pt x="649" y="1201"/>
                  </a:cubicBezTo>
                  <a:cubicBezTo>
                    <a:pt x="786" y="1326"/>
                    <a:pt x="927" y="1440"/>
                    <a:pt x="1074" y="1538"/>
                  </a:cubicBezTo>
                  <a:cubicBezTo>
                    <a:pt x="1980" y="1599"/>
                    <a:pt x="2929" y="1626"/>
                    <a:pt x="3901" y="1626"/>
                  </a:cubicBezTo>
                  <a:cubicBezTo>
                    <a:pt x="4883" y="1626"/>
                    <a:pt x="5837" y="1593"/>
                    <a:pt x="6753" y="1538"/>
                  </a:cubicBezTo>
                  <a:cubicBezTo>
                    <a:pt x="6529" y="1408"/>
                    <a:pt x="6383" y="1223"/>
                    <a:pt x="6366" y="961"/>
                  </a:cubicBezTo>
                  <a:cubicBezTo>
                    <a:pt x="6366" y="939"/>
                    <a:pt x="6416" y="934"/>
                    <a:pt x="6431" y="934"/>
                  </a:cubicBezTo>
                  <a:cubicBezTo>
                    <a:pt x="6927" y="863"/>
                    <a:pt x="7418" y="705"/>
                    <a:pt x="7839" y="415"/>
                  </a:cubicBezTo>
                  <a:cubicBezTo>
                    <a:pt x="7844" y="410"/>
                    <a:pt x="7882" y="377"/>
                    <a:pt x="7942" y="327"/>
                  </a:cubicBezTo>
                  <a:cubicBezTo>
                    <a:pt x="7718" y="246"/>
                    <a:pt x="7501" y="126"/>
                    <a:pt x="7305" y="5"/>
                  </a:cubicBezTo>
                  <a:close/>
                </a:path>
              </a:pathLst>
            </a:custGeom>
            <a:solidFill>
              <a:srgbClr val="78AA5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5" name="Google Shape;1075;p102"/>
            <p:cNvSpPr/>
            <p:nvPr/>
          </p:nvSpPr>
          <p:spPr>
            <a:xfrm>
              <a:off x="4539700" y="3485975"/>
              <a:ext cx="262825" cy="57700"/>
            </a:xfrm>
            <a:custGeom>
              <a:avLst/>
              <a:gdLst/>
              <a:ahLst/>
              <a:cxnLst/>
              <a:rect l="l" t="t" r="r" b="b"/>
              <a:pathLst>
                <a:path w="10513" h="2308" extrusionOk="0">
                  <a:moveTo>
                    <a:pt x="10495" y="1"/>
                  </a:moveTo>
                  <a:cubicBezTo>
                    <a:pt x="10495" y="6"/>
                    <a:pt x="10500" y="6"/>
                    <a:pt x="10500" y="11"/>
                  </a:cubicBezTo>
                  <a:cubicBezTo>
                    <a:pt x="10507" y="6"/>
                    <a:pt x="10507" y="1"/>
                    <a:pt x="10512" y="1"/>
                  </a:cubicBezTo>
                  <a:close/>
                  <a:moveTo>
                    <a:pt x="9617" y="121"/>
                  </a:moveTo>
                  <a:lnTo>
                    <a:pt x="9617" y="121"/>
                  </a:lnTo>
                  <a:cubicBezTo>
                    <a:pt x="9628" y="154"/>
                    <a:pt x="9634" y="192"/>
                    <a:pt x="9644" y="230"/>
                  </a:cubicBezTo>
                  <a:cubicBezTo>
                    <a:pt x="9649" y="273"/>
                    <a:pt x="9546" y="295"/>
                    <a:pt x="9519" y="295"/>
                  </a:cubicBezTo>
                  <a:cubicBezTo>
                    <a:pt x="9372" y="290"/>
                    <a:pt x="9246" y="273"/>
                    <a:pt x="9126" y="240"/>
                  </a:cubicBezTo>
                  <a:lnTo>
                    <a:pt x="9126" y="240"/>
                  </a:lnTo>
                  <a:cubicBezTo>
                    <a:pt x="9181" y="301"/>
                    <a:pt x="9231" y="366"/>
                    <a:pt x="9274" y="442"/>
                  </a:cubicBezTo>
                  <a:cubicBezTo>
                    <a:pt x="9546" y="442"/>
                    <a:pt x="9808" y="404"/>
                    <a:pt x="10049" y="306"/>
                  </a:cubicBezTo>
                  <a:cubicBezTo>
                    <a:pt x="9906" y="273"/>
                    <a:pt x="9759" y="197"/>
                    <a:pt x="9617" y="121"/>
                  </a:cubicBezTo>
                  <a:close/>
                  <a:moveTo>
                    <a:pt x="5362" y="219"/>
                  </a:moveTo>
                  <a:lnTo>
                    <a:pt x="5362" y="219"/>
                  </a:lnTo>
                  <a:cubicBezTo>
                    <a:pt x="5374" y="464"/>
                    <a:pt x="5258" y="688"/>
                    <a:pt x="4969" y="731"/>
                  </a:cubicBezTo>
                  <a:cubicBezTo>
                    <a:pt x="4931" y="737"/>
                    <a:pt x="4888" y="743"/>
                    <a:pt x="4845" y="743"/>
                  </a:cubicBezTo>
                  <a:cubicBezTo>
                    <a:pt x="4538" y="743"/>
                    <a:pt x="4304" y="562"/>
                    <a:pt x="4108" y="328"/>
                  </a:cubicBezTo>
                  <a:cubicBezTo>
                    <a:pt x="4053" y="595"/>
                    <a:pt x="3856" y="716"/>
                    <a:pt x="3627" y="716"/>
                  </a:cubicBezTo>
                  <a:cubicBezTo>
                    <a:pt x="3415" y="716"/>
                    <a:pt x="3169" y="617"/>
                    <a:pt x="2984" y="437"/>
                  </a:cubicBezTo>
                  <a:cubicBezTo>
                    <a:pt x="2881" y="535"/>
                    <a:pt x="2766" y="590"/>
                    <a:pt x="2652" y="590"/>
                  </a:cubicBezTo>
                  <a:cubicBezTo>
                    <a:pt x="2531" y="590"/>
                    <a:pt x="2406" y="530"/>
                    <a:pt x="2302" y="416"/>
                  </a:cubicBezTo>
                  <a:cubicBezTo>
                    <a:pt x="2161" y="557"/>
                    <a:pt x="1970" y="666"/>
                    <a:pt x="1806" y="666"/>
                  </a:cubicBezTo>
                  <a:cubicBezTo>
                    <a:pt x="1675" y="666"/>
                    <a:pt x="1565" y="600"/>
                    <a:pt x="1500" y="442"/>
                  </a:cubicBezTo>
                  <a:cubicBezTo>
                    <a:pt x="1233" y="606"/>
                    <a:pt x="786" y="868"/>
                    <a:pt x="497" y="868"/>
                  </a:cubicBezTo>
                  <a:cubicBezTo>
                    <a:pt x="322" y="868"/>
                    <a:pt x="202" y="769"/>
                    <a:pt x="218" y="497"/>
                  </a:cubicBezTo>
                  <a:lnTo>
                    <a:pt x="218" y="497"/>
                  </a:lnTo>
                  <a:cubicBezTo>
                    <a:pt x="147" y="525"/>
                    <a:pt x="77" y="547"/>
                    <a:pt x="1" y="562"/>
                  </a:cubicBezTo>
                  <a:cubicBezTo>
                    <a:pt x="120" y="710"/>
                    <a:pt x="246" y="847"/>
                    <a:pt x="284" y="879"/>
                  </a:cubicBezTo>
                  <a:cubicBezTo>
                    <a:pt x="1021" y="1582"/>
                    <a:pt x="1925" y="1746"/>
                    <a:pt x="2788" y="2209"/>
                  </a:cubicBezTo>
                  <a:cubicBezTo>
                    <a:pt x="2816" y="2221"/>
                    <a:pt x="2821" y="2232"/>
                    <a:pt x="2816" y="2237"/>
                  </a:cubicBezTo>
                  <a:cubicBezTo>
                    <a:pt x="2821" y="2249"/>
                    <a:pt x="2816" y="2254"/>
                    <a:pt x="2809" y="2259"/>
                  </a:cubicBezTo>
                  <a:cubicBezTo>
                    <a:pt x="2798" y="2275"/>
                    <a:pt x="2783" y="2292"/>
                    <a:pt x="2771" y="2308"/>
                  </a:cubicBezTo>
                  <a:cubicBezTo>
                    <a:pt x="4800" y="2232"/>
                    <a:pt x="6666" y="2030"/>
                    <a:pt x="8242" y="1719"/>
                  </a:cubicBezTo>
                  <a:cubicBezTo>
                    <a:pt x="8216" y="1675"/>
                    <a:pt x="8194" y="1627"/>
                    <a:pt x="8177" y="1572"/>
                  </a:cubicBezTo>
                  <a:cubicBezTo>
                    <a:pt x="8171" y="1539"/>
                    <a:pt x="8209" y="1534"/>
                    <a:pt x="8237" y="1534"/>
                  </a:cubicBezTo>
                  <a:cubicBezTo>
                    <a:pt x="8390" y="1522"/>
                    <a:pt x="8543" y="1501"/>
                    <a:pt x="8690" y="1468"/>
                  </a:cubicBezTo>
                  <a:cubicBezTo>
                    <a:pt x="8772" y="1398"/>
                    <a:pt x="8853" y="1326"/>
                    <a:pt x="8929" y="1255"/>
                  </a:cubicBezTo>
                  <a:cubicBezTo>
                    <a:pt x="8810" y="1228"/>
                    <a:pt x="8685" y="1201"/>
                    <a:pt x="8559" y="1162"/>
                  </a:cubicBezTo>
                  <a:cubicBezTo>
                    <a:pt x="8423" y="1119"/>
                    <a:pt x="8275" y="1081"/>
                    <a:pt x="8144" y="1010"/>
                  </a:cubicBezTo>
                  <a:cubicBezTo>
                    <a:pt x="7910" y="874"/>
                    <a:pt x="7790" y="721"/>
                    <a:pt x="7784" y="497"/>
                  </a:cubicBezTo>
                  <a:cubicBezTo>
                    <a:pt x="7758" y="502"/>
                    <a:pt x="7730" y="502"/>
                    <a:pt x="7703" y="502"/>
                  </a:cubicBezTo>
                  <a:cubicBezTo>
                    <a:pt x="7489" y="502"/>
                    <a:pt x="7305" y="449"/>
                    <a:pt x="7119" y="361"/>
                  </a:cubicBezTo>
                  <a:lnTo>
                    <a:pt x="7119" y="361"/>
                  </a:lnTo>
                  <a:cubicBezTo>
                    <a:pt x="7136" y="487"/>
                    <a:pt x="7010" y="573"/>
                    <a:pt x="6759" y="628"/>
                  </a:cubicBezTo>
                  <a:cubicBezTo>
                    <a:pt x="6688" y="638"/>
                    <a:pt x="6617" y="650"/>
                    <a:pt x="6540" y="650"/>
                  </a:cubicBezTo>
                  <a:cubicBezTo>
                    <a:pt x="6137" y="650"/>
                    <a:pt x="5711" y="442"/>
                    <a:pt x="5362" y="219"/>
                  </a:cubicBezTo>
                  <a:close/>
                </a:path>
              </a:pathLst>
            </a:custGeom>
            <a:solidFill>
              <a:srgbClr val="78AA5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6" name="Google Shape;1076;p102"/>
            <p:cNvSpPr/>
            <p:nvPr/>
          </p:nvSpPr>
          <p:spPr>
            <a:xfrm>
              <a:off x="4083125" y="3586750"/>
              <a:ext cx="544675" cy="121825"/>
            </a:xfrm>
            <a:custGeom>
              <a:avLst/>
              <a:gdLst/>
              <a:ahLst/>
              <a:cxnLst/>
              <a:rect l="l" t="t" r="r" b="b"/>
              <a:pathLst>
                <a:path w="21787" h="4873" extrusionOk="0">
                  <a:moveTo>
                    <a:pt x="19027" y="1"/>
                  </a:moveTo>
                  <a:lnTo>
                    <a:pt x="19027" y="1"/>
                  </a:lnTo>
                  <a:cubicBezTo>
                    <a:pt x="19029" y="2"/>
                    <a:pt x="19030" y="4"/>
                    <a:pt x="19032" y="5"/>
                  </a:cubicBezTo>
                  <a:lnTo>
                    <a:pt x="19032" y="5"/>
                  </a:lnTo>
                  <a:cubicBezTo>
                    <a:pt x="19030" y="3"/>
                    <a:pt x="19029" y="2"/>
                    <a:pt x="19027" y="1"/>
                  </a:cubicBezTo>
                  <a:close/>
                  <a:moveTo>
                    <a:pt x="19032" y="5"/>
                  </a:moveTo>
                  <a:cubicBezTo>
                    <a:pt x="19249" y="162"/>
                    <a:pt x="19480" y="357"/>
                    <a:pt x="19523" y="585"/>
                  </a:cubicBezTo>
                  <a:cubicBezTo>
                    <a:pt x="19551" y="710"/>
                    <a:pt x="19475" y="759"/>
                    <a:pt x="19349" y="759"/>
                  </a:cubicBezTo>
                  <a:cubicBezTo>
                    <a:pt x="19136" y="759"/>
                    <a:pt x="18798" y="628"/>
                    <a:pt x="18552" y="530"/>
                  </a:cubicBezTo>
                  <a:lnTo>
                    <a:pt x="18552" y="530"/>
                  </a:lnTo>
                  <a:cubicBezTo>
                    <a:pt x="18677" y="705"/>
                    <a:pt x="18760" y="814"/>
                    <a:pt x="18776" y="1065"/>
                  </a:cubicBezTo>
                  <a:cubicBezTo>
                    <a:pt x="18781" y="1098"/>
                    <a:pt x="18715" y="1098"/>
                    <a:pt x="18694" y="1098"/>
                  </a:cubicBezTo>
                  <a:lnTo>
                    <a:pt x="18689" y="1098"/>
                  </a:lnTo>
                  <a:cubicBezTo>
                    <a:pt x="18367" y="1086"/>
                    <a:pt x="18035" y="1000"/>
                    <a:pt x="17751" y="836"/>
                  </a:cubicBezTo>
                  <a:lnTo>
                    <a:pt x="17751" y="836"/>
                  </a:lnTo>
                  <a:cubicBezTo>
                    <a:pt x="17942" y="1152"/>
                    <a:pt x="18078" y="1523"/>
                    <a:pt x="17592" y="1539"/>
                  </a:cubicBezTo>
                  <a:lnTo>
                    <a:pt x="17549" y="1539"/>
                  </a:lnTo>
                  <a:cubicBezTo>
                    <a:pt x="17189" y="1539"/>
                    <a:pt x="16845" y="1408"/>
                    <a:pt x="16534" y="1222"/>
                  </a:cubicBezTo>
                  <a:lnTo>
                    <a:pt x="16534" y="1222"/>
                  </a:lnTo>
                  <a:cubicBezTo>
                    <a:pt x="16665" y="1599"/>
                    <a:pt x="16419" y="1763"/>
                    <a:pt x="16092" y="1763"/>
                  </a:cubicBezTo>
                  <a:cubicBezTo>
                    <a:pt x="15918" y="1763"/>
                    <a:pt x="15721" y="1713"/>
                    <a:pt x="15552" y="1632"/>
                  </a:cubicBezTo>
                  <a:lnTo>
                    <a:pt x="15552" y="1632"/>
                  </a:lnTo>
                  <a:cubicBezTo>
                    <a:pt x="15573" y="1720"/>
                    <a:pt x="15585" y="1801"/>
                    <a:pt x="15590" y="1916"/>
                  </a:cubicBezTo>
                  <a:cubicBezTo>
                    <a:pt x="15590" y="1942"/>
                    <a:pt x="15541" y="1949"/>
                    <a:pt x="15525" y="1949"/>
                  </a:cubicBezTo>
                  <a:cubicBezTo>
                    <a:pt x="15492" y="1954"/>
                    <a:pt x="15454" y="1954"/>
                    <a:pt x="15422" y="1954"/>
                  </a:cubicBezTo>
                  <a:cubicBezTo>
                    <a:pt x="15192" y="1954"/>
                    <a:pt x="14991" y="1910"/>
                    <a:pt x="14810" y="1811"/>
                  </a:cubicBezTo>
                  <a:lnTo>
                    <a:pt x="14810" y="1811"/>
                  </a:lnTo>
                  <a:cubicBezTo>
                    <a:pt x="14848" y="1997"/>
                    <a:pt x="14696" y="2063"/>
                    <a:pt x="14483" y="2063"/>
                  </a:cubicBezTo>
                  <a:cubicBezTo>
                    <a:pt x="14286" y="2063"/>
                    <a:pt x="14047" y="2008"/>
                    <a:pt x="13861" y="1937"/>
                  </a:cubicBezTo>
                  <a:lnTo>
                    <a:pt x="13861" y="1937"/>
                  </a:lnTo>
                  <a:cubicBezTo>
                    <a:pt x="13871" y="2237"/>
                    <a:pt x="13741" y="2342"/>
                    <a:pt x="13551" y="2342"/>
                  </a:cubicBezTo>
                  <a:cubicBezTo>
                    <a:pt x="13234" y="2342"/>
                    <a:pt x="12748" y="2058"/>
                    <a:pt x="12454" y="1877"/>
                  </a:cubicBezTo>
                  <a:cubicBezTo>
                    <a:pt x="12383" y="2052"/>
                    <a:pt x="12262" y="2123"/>
                    <a:pt x="12121" y="2123"/>
                  </a:cubicBezTo>
                  <a:cubicBezTo>
                    <a:pt x="11940" y="2123"/>
                    <a:pt x="11734" y="2003"/>
                    <a:pt x="11580" y="1844"/>
                  </a:cubicBezTo>
                  <a:cubicBezTo>
                    <a:pt x="11461" y="1975"/>
                    <a:pt x="11330" y="2035"/>
                    <a:pt x="11194" y="2035"/>
                  </a:cubicBezTo>
                  <a:cubicBezTo>
                    <a:pt x="11068" y="2035"/>
                    <a:pt x="10943" y="1982"/>
                    <a:pt x="10828" y="1872"/>
                  </a:cubicBezTo>
                  <a:cubicBezTo>
                    <a:pt x="10626" y="2068"/>
                    <a:pt x="10364" y="2178"/>
                    <a:pt x="10130" y="2178"/>
                  </a:cubicBezTo>
                  <a:cubicBezTo>
                    <a:pt x="9878" y="2178"/>
                    <a:pt x="9661" y="2047"/>
                    <a:pt x="9606" y="1753"/>
                  </a:cubicBezTo>
                  <a:cubicBezTo>
                    <a:pt x="9387" y="2008"/>
                    <a:pt x="9132" y="2204"/>
                    <a:pt x="8798" y="2204"/>
                  </a:cubicBezTo>
                  <a:cubicBezTo>
                    <a:pt x="8750" y="2204"/>
                    <a:pt x="8707" y="2204"/>
                    <a:pt x="8657" y="2194"/>
                  </a:cubicBezTo>
                  <a:cubicBezTo>
                    <a:pt x="8340" y="2145"/>
                    <a:pt x="8221" y="1899"/>
                    <a:pt x="8231" y="1637"/>
                  </a:cubicBezTo>
                  <a:lnTo>
                    <a:pt x="8231" y="1637"/>
                  </a:lnTo>
                  <a:cubicBezTo>
                    <a:pt x="7849" y="1877"/>
                    <a:pt x="7386" y="2101"/>
                    <a:pt x="6945" y="2101"/>
                  </a:cubicBezTo>
                  <a:cubicBezTo>
                    <a:pt x="6862" y="2101"/>
                    <a:pt x="6786" y="2096"/>
                    <a:pt x="6704" y="2080"/>
                  </a:cubicBezTo>
                  <a:cubicBezTo>
                    <a:pt x="6431" y="2025"/>
                    <a:pt x="6295" y="1927"/>
                    <a:pt x="6311" y="1785"/>
                  </a:cubicBezTo>
                  <a:lnTo>
                    <a:pt x="6311" y="1785"/>
                  </a:lnTo>
                  <a:cubicBezTo>
                    <a:pt x="6109" y="1883"/>
                    <a:pt x="5908" y="1942"/>
                    <a:pt x="5673" y="1942"/>
                  </a:cubicBezTo>
                  <a:cubicBezTo>
                    <a:pt x="5586" y="1942"/>
                    <a:pt x="5493" y="1932"/>
                    <a:pt x="5401" y="1916"/>
                  </a:cubicBezTo>
                  <a:cubicBezTo>
                    <a:pt x="5374" y="1916"/>
                    <a:pt x="5281" y="1894"/>
                    <a:pt x="5291" y="1856"/>
                  </a:cubicBezTo>
                  <a:cubicBezTo>
                    <a:pt x="5308" y="1790"/>
                    <a:pt x="5319" y="1736"/>
                    <a:pt x="5341" y="1681"/>
                  </a:cubicBezTo>
                  <a:lnTo>
                    <a:pt x="5341" y="1681"/>
                  </a:lnTo>
                  <a:cubicBezTo>
                    <a:pt x="4936" y="1927"/>
                    <a:pt x="4523" y="2106"/>
                    <a:pt x="4037" y="2211"/>
                  </a:cubicBezTo>
                  <a:lnTo>
                    <a:pt x="4004" y="2211"/>
                  </a:lnTo>
                  <a:cubicBezTo>
                    <a:pt x="3944" y="2211"/>
                    <a:pt x="3830" y="2199"/>
                    <a:pt x="3846" y="2151"/>
                  </a:cubicBezTo>
                  <a:cubicBezTo>
                    <a:pt x="3895" y="1949"/>
                    <a:pt x="3994" y="1796"/>
                    <a:pt x="4113" y="1654"/>
                  </a:cubicBezTo>
                  <a:lnTo>
                    <a:pt x="4113" y="1654"/>
                  </a:lnTo>
                  <a:cubicBezTo>
                    <a:pt x="3982" y="1692"/>
                    <a:pt x="3846" y="1713"/>
                    <a:pt x="3687" y="1713"/>
                  </a:cubicBezTo>
                  <a:cubicBezTo>
                    <a:pt x="3660" y="1713"/>
                    <a:pt x="3541" y="1698"/>
                    <a:pt x="3551" y="1648"/>
                  </a:cubicBezTo>
                  <a:cubicBezTo>
                    <a:pt x="3556" y="1599"/>
                    <a:pt x="3568" y="1561"/>
                    <a:pt x="3579" y="1529"/>
                  </a:cubicBezTo>
                  <a:lnTo>
                    <a:pt x="3579" y="1529"/>
                  </a:lnTo>
                  <a:cubicBezTo>
                    <a:pt x="3372" y="1643"/>
                    <a:pt x="3143" y="1753"/>
                    <a:pt x="2935" y="1753"/>
                  </a:cubicBezTo>
                  <a:cubicBezTo>
                    <a:pt x="2891" y="1753"/>
                    <a:pt x="2842" y="1746"/>
                    <a:pt x="2798" y="1730"/>
                  </a:cubicBezTo>
                  <a:cubicBezTo>
                    <a:pt x="2466" y="1643"/>
                    <a:pt x="2574" y="1413"/>
                    <a:pt x="2738" y="1217"/>
                  </a:cubicBezTo>
                  <a:lnTo>
                    <a:pt x="2738" y="1217"/>
                  </a:lnTo>
                  <a:cubicBezTo>
                    <a:pt x="2602" y="1255"/>
                    <a:pt x="2461" y="1283"/>
                    <a:pt x="2318" y="1283"/>
                  </a:cubicBezTo>
                  <a:cubicBezTo>
                    <a:pt x="2046" y="1283"/>
                    <a:pt x="1789" y="1190"/>
                    <a:pt x="1582" y="940"/>
                  </a:cubicBezTo>
                  <a:cubicBezTo>
                    <a:pt x="1565" y="923"/>
                    <a:pt x="1560" y="902"/>
                    <a:pt x="1587" y="890"/>
                  </a:cubicBezTo>
                  <a:cubicBezTo>
                    <a:pt x="2013" y="705"/>
                    <a:pt x="2416" y="519"/>
                    <a:pt x="2783" y="252"/>
                  </a:cubicBezTo>
                  <a:lnTo>
                    <a:pt x="2783" y="252"/>
                  </a:lnTo>
                  <a:cubicBezTo>
                    <a:pt x="2499" y="345"/>
                    <a:pt x="2161" y="416"/>
                    <a:pt x="1871" y="416"/>
                  </a:cubicBezTo>
                  <a:cubicBezTo>
                    <a:pt x="1604" y="416"/>
                    <a:pt x="1375" y="356"/>
                    <a:pt x="1255" y="192"/>
                  </a:cubicBezTo>
                  <a:cubicBezTo>
                    <a:pt x="452" y="633"/>
                    <a:pt x="1" y="1141"/>
                    <a:pt x="1" y="1681"/>
                  </a:cubicBezTo>
                  <a:cubicBezTo>
                    <a:pt x="1" y="3443"/>
                    <a:pt x="4877" y="4872"/>
                    <a:pt x="10893" y="4872"/>
                  </a:cubicBezTo>
                  <a:cubicBezTo>
                    <a:pt x="16910" y="4872"/>
                    <a:pt x="21787" y="3443"/>
                    <a:pt x="21787" y="1681"/>
                  </a:cubicBezTo>
                  <a:cubicBezTo>
                    <a:pt x="21787" y="1119"/>
                    <a:pt x="21291" y="590"/>
                    <a:pt x="20417" y="132"/>
                  </a:cubicBezTo>
                  <a:cubicBezTo>
                    <a:pt x="20331" y="252"/>
                    <a:pt x="20188" y="295"/>
                    <a:pt x="20019" y="295"/>
                  </a:cubicBezTo>
                  <a:cubicBezTo>
                    <a:pt x="19676" y="295"/>
                    <a:pt x="19234" y="99"/>
                    <a:pt x="19049" y="11"/>
                  </a:cubicBezTo>
                  <a:cubicBezTo>
                    <a:pt x="19041" y="8"/>
                    <a:pt x="19036" y="7"/>
                    <a:pt x="19032" y="5"/>
                  </a:cubicBezTo>
                  <a:close/>
                </a:path>
              </a:pathLst>
            </a:custGeom>
            <a:solidFill>
              <a:srgbClr val="78AA5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7" name="Google Shape;1077;p102"/>
            <p:cNvSpPr/>
            <p:nvPr/>
          </p:nvSpPr>
          <p:spPr>
            <a:xfrm>
              <a:off x="5046850" y="3382625"/>
              <a:ext cx="503675" cy="125475"/>
            </a:xfrm>
            <a:custGeom>
              <a:avLst/>
              <a:gdLst/>
              <a:ahLst/>
              <a:cxnLst/>
              <a:rect l="l" t="t" r="r" b="b"/>
              <a:pathLst>
                <a:path w="20147" h="5019" extrusionOk="0">
                  <a:moveTo>
                    <a:pt x="1943" y="917"/>
                  </a:moveTo>
                  <a:cubicBezTo>
                    <a:pt x="1899" y="922"/>
                    <a:pt x="1856" y="927"/>
                    <a:pt x="1818" y="933"/>
                  </a:cubicBezTo>
                  <a:lnTo>
                    <a:pt x="1818" y="943"/>
                  </a:lnTo>
                  <a:lnTo>
                    <a:pt x="1818" y="998"/>
                  </a:lnTo>
                  <a:cubicBezTo>
                    <a:pt x="1861" y="971"/>
                    <a:pt x="1905" y="950"/>
                    <a:pt x="1943" y="917"/>
                  </a:cubicBezTo>
                  <a:close/>
                  <a:moveTo>
                    <a:pt x="2314" y="1630"/>
                  </a:moveTo>
                  <a:cubicBezTo>
                    <a:pt x="2052" y="1713"/>
                    <a:pt x="1747" y="1778"/>
                    <a:pt x="1480" y="1778"/>
                  </a:cubicBezTo>
                  <a:cubicBezTo>
                    <a:pt x="1447" y="1778"/>
                    <a:pt x="1414" y="1778"/>
                    <a:pt x="1387" y="1773"/>
                  </a:cubicBezTo>
                  <a:cubicBezTo>
                    <a:pt x="1294" y="1839"/>
                    <a:pt x="1185" y="1892"/>
                    <a:pt x="1065" y="1937"/>
                  </a:cubicBezTo>
                  <a:cubicBezTo>
                    <a:pt x="967" y="1975"/>
                    <a:pt x="814" y="1997"/>
                    <a:pt x="705" y="1997"/>
                  </a:cubicBezTo>
                  <a:lnTo>
                    <a:pt x="683" y="1997"/>
                  </a:lnTo>
                  <a:cubicBezTo>
                    <a:pt x="907" y="2002"/>
                    <a:pt x="1027" y="2040"/>
                    <a:pt x="1234" y="2138"/>
                  </a:cubicBezTo>
                  <a:cubicBezTo>
                    <a:pt x="1244" y="2144"/>
                    <a:pt x="1294" y="2166"/>
                    <a:pt x="1277" y="2187"/>
                  </a:cubicBezTo>
                  <a:cubicBezTo>
                    <a:pt x="1644" y="2030"/>
                    <a:pt x="1997" y="1866"/>
                    <a:pt x="2314" y="1630"/>
                  </a:cubicBezTo>
                  <a:close/>
                  <a:moveTo>
                    <a:pt x="509" y="3186"/>
                  </a:moveTo>
                  <a:lnTo>
                    <a:pt x="509" y="3186"/>
                  </a:lnTo>
                  <a:cubicBezTo>
                    <a:pt x="448" y="3201"/>
                    <a:pt x="388" y="3218"/>
                    <a:pt x="328" y="3229"/>
                  </a:cubicBezTo>
                  <a:cubicBezTo>
                    <a:pt x="416" y="3229"/>
                    <a:pt x="476" y="3213"/>
                    <a:pt x="509" y="3186"/>
                  </a:cubicBezTo>
                  <a:close/>
                  <a:moveTo>
                    <a:pt x="17337" y="0"/>
                  </a:moveTo>
                  <a:cubicBezTo>
                    <a:pt x="17576" y="256"/>
                    <a:pt x="17845" y="497"/>
                    <a:pt x="18079" y="758"/>
                  </a:cubicBezTo>
                  <a:cubicBezTo>
                    <a:pt x="18172" y="867"/>
                    <a:pt x="18537" y="1205"/>
                    <a:pt x="18493" y="1386"/>
                  </a:cubicBezTo>
                  <a:cubicBezTo>
                    <a:pt x="18439" y="1598"/>
                    <a:pt x="18275" y="1670"/>
                    <a:pt x="18074" y="1670"/>
                  </a:cubicBezTo>
                  <a:cubicBezTo>
                    <a:pt x="17757" y="1670"/>
                    <a:pt x="17359" y="1489"/>
                    <a:pt x="17184" y="1408"/>
                  </a:cubicBezTo>
                  <a:cubicBezTo>
                    <a:pt x="17178" y="1401"/>
                    <a:pt x="17173" y="1401"/>
                    <a:pt x="17163" y="1396"/>
                  </a:cubicBezTo>
                  <a:lnTo>
                    <a:pt x="17163" y="1396"/>
                  </a:lnTo>
                  <a:cubicBezTo>
                    <a:pt x="17364" y="1544"/>
                    <a:pt x="17583" y="1718"/>
                    <a:pt x="17621" y="1931"/>
                  </a:cubicBezTo>
                  <a:cubicBezTo>
                    <a:pt x="17648" y="2051"/>
                    <a:pt x="17576" y="2095"/>
                    <a:pt x="17462" y="2095"/>
                  </a:cubicBezTo>
                  <a:cubicBezTo>
                    <a:pt x="17271" y="2095"/>
                    <a:pt x="16955" y="1975"/>
                    <a:pt x="16732" y="1882"/>
                  </a:cubicBezTo>
                  <a:lnTo>
                    <a:pt x="16732" y="1882"/>
                  </a:lnTo>
                  <a:cubicBezTo>
                    <a:pt x="16846" y="2040"/>
                    <a:pt x="16922" y="2144"/>
                    <a:pt x="16939" y="2373"/>
                  </a:cubicBezTo>
                  <a:cubicBezTo>
                    <a:pt x="16939" y="2400"/>
                    <a:pt x="16896" y="2400"/>
                    <a:pt x="16868" y="2400"/>
                  </a:cubicBezTo>
                  <a:lnTo>
                    <a:pt x="16856" y="2400"/>
                  </a:lnTo>
                  <a:cubicBezTo>
                    <a:pt x="16562" y="2395"/>
                    <a:pt x="16262" y="2312"/>
                    <a:pt x="15995" y="2166"/>
                  </a:cubicBezTo>
                  <a:lnTo>
                    <a:pt x="15995" y="2166"/>
                  </a:lnTo>
                  <a:cubicBezTo>
                    <a:pt x="16176" y="2455"/>
                    <a:pt x="16300" y="2793"/>
                    <a:pt x="15853" y="2803"/>
                  </a:cubicBezTo>
                  <a:lnTo>
                    <a:pt x="15816" y="2803"/>
                  </a:lnTo>
                  <a:cubicBezTo>
                    <a:pt x="15482" y="2803"/>
                    <a:pt x="15171" y="2684"/>
                    <a:pt x="14887" y="2514"/>
                  </a:cubicBezTo>
                  <a:lnTo>
                    <a:pt x="14887" y="2514"/>
                  </a:lnTo>
                  <a:cubicBezTo>
                    <a:pt x="15008" y="2864"/>
                    <a:pt x="14784" y="3012"/>
                    <a:pt x="14484" y="3012"/>
                  </a:cubicBezTo>
                  <a:cubicBezTo>
                    <a:pt x="14326" y="3012"/>
                    <a:pt x="14146" y="2967"/>
                    <a:pt x="13988" y="2891"/>
                  </a:cubicBezTo>
                  <a:lnTo>
                    <a:pt x="13988" y="2891"/>
                  </a:lnTo>
                  <a:cubicBezTo>
                    <a:pt x="14009" y="2967"/>
                    <a:pt x="14021" y="3050"/>
                    <a:pt x="14026" y="3153"/>
                  </a:cubicBezTo>
                  <a:cubicBezTo>
                    <a:pt x="14026" y="3175"/>
                    <a:pt x="13976" y="3180"/>
                    <a:pt x="13966" y="3180"/>
                  </a:cubicBezTo>
                  <a:cubicBezTo>
                    <a:pt x="13933" y="3186"/>
                    <a:pt x="13900" y="3186"/>
                    <a:pt x="13867" y="3186"/>
                  </a:cubicBezTo>
                  <a:cubicBezTo>
                    <a:pt x="13661" y="3186"/>
                    <a:pt x="13475" y="3142"/>
                    <a:pt x="13311" y="3055"/>
                  </a:cubicBezTo>
                  <a:lnTo>
                    <a:pt x="13311" y="3055"/>
                  </a:lnTo>
                  <a:cubicBezTo>
                    <a:pt x="13344" y="3224"/>
                    <a:pt x="13202" y="3284"/>
                    <a:pt x="13011" y="3284"/>
                  </a:cubicBezTo>
                  <a:cubicBezTo>
                    <a:pt x="12831" y="3284"/>
                    <a:pt x="12613" y="3234"/>
                    <a:pt x="12444" y="3169"/>
                  </a:cubicBezTo>
                  <a:lnTo>
                    <a:pt x="12444" y="3169"/>
                  </a:lnTo>
                  <a:cubicBezTo>
                    <a:pt x="12455" y="3442"/>
                    <a:pt x="12334" y="3540"/>
                    <a:pt x="12160" y="3540"/>
                  </a:cubicBezTo>
                  <a:cubicBezTo>
                    <a:pt x="11871" y="3540"/>
                    <a:pt x="11430" y="3279"/>
                    <a:pt x="11156" y="3115"/>
                  </a:cubicBezTo>
                  <a:cubicBezTo>
                    <a:pt x="11091" y="3273"/>
                    <a:pt x="10982" y="3339"/>
                    <a:pt x="10851" y="3339"/>
                  </a:cubicBezTo>
                  <a:cubicBezTo>
                    <a:pt x="10687" y="3339"/>
                    <a:pt x="10496" y="3229"/>
                    <a:pt x="10355" y="3087"/>
                  </a:cubicBezTo>
                  <a:cubicBezTo>
                    <a:pt x="10251" y="3201"/>
                    <a:pt x="10126" y="3262"/>
                    <a:pt x="10005" y="3262"/>
                  </a:cubicBezTo>
                  <a:cubicBezTo>
                    <a:pt x="9891" y="3262"/>
                    <a:pt x="9776" y="3208"/>
                    <a:pt x="9673" y="3110"/>
                  </a:cubicBezTo>
                  <a:cubicBezTo>
                    <a:pt x="9487" y="3289"/>
                    <a:pt x="9247" y="3387"/>
                    <a:pt x="9029" y="3387"/>
                  </a:cubicBezTo>
                  <a:cubicBezTo>
                    <a:pt x="8800" y="3387"/>
                    <a:pt x="8603" y="3273"/>
                    <a:pt x="8550" y="3000"/>
                  </a:cubicBezTo>
                  <a:cubicBezTo>
                    <a:pt x="8353" y="3234"/>
                    <a:pt x="8118" y="3415"/>
                    <a:pt x="7812" y="3415"/>
                  </a:cubicBezTo>
                  <a:cubicBezTo>
                    <a:pt x="7769" y="3415"/>
                    <a:pt x="7731" y="3415"/>
                    <a:pt x="7687" y="3404"/>
                  </a:cubicBezTo>
                  <a:cubicBezTo>
                    <a:pt x="7397" y="3360"/>
                    <a:pt x="7289" y="3136"/>
                    <a:pt x="7294" y="2896"/>
                  </a:cubicBezTo>
                  <a:lnTo>
                    <a:pt x="7294" y="2896"/>
                  </a:lnTo>
                  <a:cubicBezTo>
                    <a:pt x="6946" y="3115"/>
                    <a:pt x="6520" y="3322"/>
                    <a:pt x="6116" y="3322"/>
                  </a:cubicBezTo>
                  <a:cubicBezTo>
                    <a:pt x="6040" y="3322"/>
                    <a:pt x="5969" y="3317"/>
                    <a:pt x="5898" y="3300"/>
                  </a:cubicBezTo>
                  <a:cubicBezTo>
                    <a:pt x="5647" y="3251"/>
                    <a:pt x="5521" y="3163"/>
                    <a:pt x="5538" y="3033"/>
                  </a:cubicBezTo>
                  <a:lnTo>
                    <a:pt x="5538" y="3033"/>
                  </a:lnTo>
                  <a:cubicBezTo>
                    <a:pt x="5353" y="3120"/>
                    <a:pt x="5167" y="3175"/>
                    <a:pt x="4955" y="3175"/>
                  </a:cubicBezTo>
                  <a:cubicBezTo>
                    <a:pt x="4877" y="3175"/>
                    <a:pt x="4791" y="3169"/>
                    <a:pt x="4703" y="3153"/>
                  </a:cubicBezTo>
                  <a:cubicBezTo>
                    <a:pt x="4681" y="3148"/>
                    <a:pt x="4594" y="3131"/>
                    <a:pt x="4605" y="3093"/>
                  </a:cubicBezTo>
                  <a:cubicBezTo>
                    <a:pt x="4622" y="3033"/>
                    <a:pt x="4632" y="2984"/>
                    <a:pt x="4648" y="2940"/>
                  </a:cubicBezTo>
                  <a:lnTo>
                    <a:pt x="4648" y="2940"/>
                  </a:lnTo>
                  <a:cubicBezTo>
                    <a:pt x="4283" y="3158"/>
                    <a:pt x="3902" y="3322"/>
                    <a:pt x="3454" y="3420"/>
                  </a:cubicBezTo>
                  <a:lnTo>
                    <a:pt x="3427" y="3420"/>
                  </a:lnTo>
                  <a:cubicBezTo>
                    <a:pt x="3372" y="3420"/>
                    <a:pt x="3268" y="3410"/>
                    <a:pt x="3285" y="3360"/>
                  </a:cubicBezTo>
                  <a:cubicBezTo>
                    <a:pt x="3329" y="3180"/>
                    <a:pt x="3416" y="3038"/>
                    <a:pt x="3530" y="2913"/>
                  </a:cubicBezTo>
                  <a:lnTo>
                    <a:pt x="3530" y="2913"/>
                  </a:lnTo>
                  <a:cubicBezTo>
                    <a:pt x="3411" y="2946"/>
                    <a:pt x="3285" y="2962"/>
                    <a:pt x="3137" y="2967"/>
                  </a:cubicBezTo>
                  <a:cubicBezTo>
                    <a:pt x="3110" y="2967"/>
                    <a:pt x="3006" y="2951"/>
                    <a:pt x="3012" y="2907"/>
                  </a:cubicBezTo>
                  <a:cubicBezTo>
                    <a:pt x="3023" y="2864"/>
                    <a:pt x="3029" y="2826"/>
                    <a:pt x="3039" y="2793"/>
                  </a:cubicBezTo>
                  <a:lnTo>
                    <a:pt x="3039" y="2793"/>
                  </a:lnTo>
                  <a:cubicBezTo>
                    <a:pt x="2848" y="2902"/>
                    <a:pt x="2641" y="3000"/>
                    <a:pt x="2450" y="3000"/>
                  </a:cubicBezTo>
                  <a:cubicBezTo>
                    <a:pt x="2407" y="3000"/>
                    <a:pt x="2369" y="2995"/>
                    <a:pt x="2324" y="2984"/>
                  </a:cubicBezTo>
                  <a:cubicBezTo>
                    <a:pt x="2025" y="2902"/>
                    <a:pt x="2118" y="2690"/>
                    <a:pt x="2276" y="2509"/>
                  </a:cubicBezTo>
                  <a:lnTo>
                    <a:pt x="2276" y="2509"/>
                  </a:lnTo>
                  <a:cubicBezTo>
                    <a:pt x="2145" y="2547"/>
                    <a:pt x="2014" y="2569"/>
                    <a:pt x="1888" y="2569"/>
                  </a:cubicBezTo>
                  <a:cubicBezTo>
                    <a:pt x="1637" y="2569"/>
                    <a:pt x="1403" y="2481"/>
                    <a:pt x="1212" y="2259"/>
                  </a:cubicBezTo>
                  <a:cubicBezTo>
                    <a:pt x="1212" y="2252"/>
                    <a:pt x="1206" y="2252"/>
                    <a:pt x="1206" y="2247"/>
                  </a:cubicBezTo>
                  <a:cubicBezTo>
                    <a:pt x="1027" y="2395"/>
                    <a:pt x="831" y="2481"/>
                    <a:pt x="579" y="2509"/>
                  </a:cubicBezTo>
                  <a:cubicBezTo>
                    <a:pt x="454" y="2521"/>
                    <a:pt x="328" y="2531"/>
                    <a:pt x="203" y="2531"/>
                  </a:cubicBezTo>
                  <a:cubicBezTo>
                    <a:pt x="317" y="2531"/>
                    <a:pt x="705" y="2940"/>
                    <a:pt x="884" y="3033"/>
                  </a:cubicBezTo>
                  <a:cubicBezTo>
                    <a:pt x="907" y="3044"/>
                    <a:pt x="924" y="3070"/>
                    <a:pt x="896" y="3087"/>
                  </a:cubicBezTo>
                  <a:cubicBezTo>
                    <a:pt x="662" y="3196"/>
                    <a:pt x="405" y="3306"/>
                    <a:pt x="143" y="3306"/>
                  </a:cubicBezTo>
                  <a:cubicBezTo>
                    <a:pt x="94" y="3306"/>
                    <a:pt x="45" y="3300"/>
                    <a:pt x="1" y="3294"/>
                  </a:cubicBezTo>
                  <a:lnTo>
                    <a:pt x="1" y="3294"/>
                  </a:lnTo>
                  <a:cubicBezTo>
                    <a:pt x="1" y="3294"/>
                    <a:pt x="536" y="3704"/>
                    <a:pt x="667" y="3753"/>
                  </a:cubicBezTo>
                  <a:cubicBezTo>
                    <a:pt x="1098" y="3911"/>
                    <a:pt x="1528" y="3971"/>
                    <a:pt x="1987" y="4004"/>
                  </a:cubicBezTo>
                  <a:cubicBezTo>
                    <a:pt x="2009" y="4004"/>
                    <a:pt x="2123" y="4020"/>
                    <a:pt x="2112" y="4064"/>
                  </a:cubicBezTo>
                  <a:cubicBezTo>
                    <a:pt x="2052" y="4266"/>
                    <a:pt x="1888" y="4412"/>
                    <a:pt x="1697" y="4505"/>
                  </a:cubicBezTo>
                  <a:cubicBezTo>
                    <a:pt x="1964" y="4555"/>
                    <a:pt x="2243" y="4598"/>
                    <a:pt x="2527" y="4636"/>
                  </a:cubicBezTo>
                  <a:cubicBezTo>
                    <a:pt x="2543" y="4631"/>
                    <a:pt x="2560" y="4626"/>
                    <a:pt x="2576" y="4621"/>
                  </a:cubicBezTo>
                  <a:lnTo>
                    <a:pt x="2619" y="4621"/>
                  </a:lnTo>
                  <a:cubicBezTo>
                    <a:pt x="2663" y="4621"/>
                    <a:pt x="2729" y="4631"/>
                    <a:pt x="2745" y="4669"/>
                  </a:cubicBezTo>
                  <a:cubicBezTo>
                    <a:pt x="4376" y="4893"/>
                    <a:pt x="6231" y="5019"/>
                    <a:pt x="8195" y="5019"/>
                  </a:cubicBezTo>
                  <a:cubicBezTo>
                    <a:pt x="14794" y="5019"/>
                    <a:pt x="20146" y="3589"/>
                    <a:pt x="20146" y="1827"/>
                  </a:cubicBezTo>
                  <a:cubicBezTo>
                    <a:pt x="20146" y="1211"/>
                    <a:pt x="19486" y="633"/>
                    <a:pt x="18351" y="147"/>
                  </a:cubicBezTo>
                  <a:cubicBezTo>
                    <a:pt x="18270" y="158"/>
                    <a:pt x="18188" y="169"/>
                    <a:pt x="18100" y="169"/>
                  </a:cubicBezTo>
                  <a:cubicBezTo>
                    <a:pt x="17838" y="169"/>
                    <a:pt x="17571" y="104"/>
                    <a:pt x="17337" y="0"/>
                  </a:cubicBezTo>
                  <a:close/>
                </a:path>
              </a:pathLst>
            </a:custGeom>
            <a:solidFill>
              <a:srgbClr val="78AA5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8" name="Google Shape;1078;p102"/>
            <p:cNvSpPr/>
            <p:nvPr/>
          </p:nvSpPr>
          <p:spPr>
            <a:xfrm>
              <a:off x="4662025" y="3621000"/>
              <a:ext cx="511275" cy="120850"/>
            </a:xfrm>
            <a:custGeom>
              <a:avLst/>
              <a:gdLst/>
              <a:ahLst/>
              <a:cxnLst/>
              <a:rect l="l" t="t" r="r" b="b"/>
              <a:pathLst>
                <a:path w="20451" h="4834" extrusionOk="0">
                  <a:moveTo>
                    <a:pt x="18220" y="0"/>
                  </a:moveTo>
                  <a:lnTo>
                    <a:pt x="18220" y="0"/>
                  </a:lnTo>
                  <a:cubicBezTo>
                    <a:pt x="18460" y="262"/>
                    <a:pt x="18727" y="496"/>
                    <a:pt x="18961" y="758"/>
                  </a:cubicBezTo>
                  <a:cubicBezTo>
                    <a:pt x="19054" y="867"/>
                    <a:pt x="19426" y="1211"/>
                    <a:pt x="19376" y="1391"/>
                  </a:cubicBezTo>
                  <a:cubicBezTo>
                    <a:pt x="19321" y="1599"/>
                    <a:pt x="19157" y="1669"/>
                    <a:pt x="18961" y="1669"/>
                  </a:cubicBezTo>
                  <a:cubicBezTo>
                    <a:pt x="18646" y="1669"/>
                    <a:pt x="18241" y="1489"/>
                    <a:pt x="18067" y="1408"/>
                  </a:cubicBezTo>
                  <a:cubicBezTo>
                    <a:pt x="18062" y="1408"/>
                    <a:pt x="18056" y="1402"/>
                    <a:pt x="18051" y="1402"/>
                  </a:cubicBezTo>
                  <a:cubicBezTo>
                    <a:pt x="18253" y="1544"/>
                    <a:pt x="18465" y="1724"/>
                    <a:pt x="18509" y="1931"/>
                  </a:cubicBezTo>
                  <a:cubicBezTo>
                    <a:pt x="18530" y="2052"/>
                    <a:pt x="18460" y="2095"/>
                    <a:pt x="18346" y="2095"/>
                  </a:cubicBezTo>
                  <a:cubicBezTo>
                    <a:pt x="18155" y="2095"/>
                    <a:pt x="17838" y="1975"/>
                    <a:pt x="17619" y="1882"/>
                  </a:cubicBezTo>
                  <a:lnTo>
                    <a:pt x="17619" y="1882"/>
                  </a:lnTo>
                  <a:cubicBezTo>
                    <a:pt x="17729" y="2040"/>
                    <a:pt x="17810" y="2143"/>
                    <a:pt x="17822" y="2372"/>
                  </a:cubicBezTo>
                  <a:cubicBezTo>
                    <a:pt x="17827" y="2400"/>
                    <a:pt x="17767" y="2405"/>
                    <a:pt x="17745" y="2405"/>
                  </a:cubicBezTo>
                  <a:lnTo>
                    <a:pt x="17740" y="2405"/>
                  </a:lnTo>
                  <a:cubicBezTo>
                    <a:pt x="17445" y="2395"/>
                    <a:pt x="17145" y="2314"/>
                    <a:pt x="16883" y="2166"/>
                  </a:cubicBezTo>
                  <a:lnTo>
                    <a:pt x="16883" y="2166"/>
                  </a:lnTo>
                  <a:cubicBezTo>
                    <a:pt x="17058" y="2455"/>
                    <a:pt x="17183" y="2793"/>
                    <a:pt x="16735" y="2805"/>
                  </a:cubicBezTo>
                  <a:lnTo>
                    <a:pt x="16698" y="2805"/>
                  </a:lnTo>
                  <a:cubicBezTo>
                    <a:pt x="16365" y="2805"/>
                    <a:pt x="16055" y="2689"/>
                    <a:pt x="15771" y="2520"/>
                  </a:cubicBezTo>
                  <a:lnTo>
                    <a:pt x="15771" y="2520"/>
                  </a:lnTo>
                  <a:cubicBezTo>
                    <a:pt x="15896" y="2863"/>
                    <a:pt x="15667" y="3011"/>
                    <a:pt x="15367" y="3011"/>
                  </a:cubicBezTo>
                  <a:cubicBezTo>
                    <a:pt x="15209" y="3011"/>
                    <a:pt x="15028" y="2968"/>
                    <a:pt x="14870" y="2896"/>
                  </a:cubicBezTo>
                  <a:lnTo>
                    <a:pt x="14870" y="2896"/>
                  </a:lnTo>
                  <a:cubicBezTo>
                    <a:pt x="14897" y="2973"/>
                    <a:pt x="14903" y="3049"/>
                    <a:pt x="14909" y="3153"/>
                  </a:cubicBezTo>
                  <a:cubicBezTo>
                    <a:pt x="14909" y="3175"/>
                    <a:pt x="14865" y="3180"/>
                    <a:pt x="14849" y="3180"/>
                  </a:cubicBezTo>
                  <a:cubicBezTo>
                    <a:pt x="14816" y="3186"/>
                    <a:pt x="14783" y="3186"/>
                    <a:pt x="14751" y="3186"/>
                  </a:cubicBezTo>
                  <a:cubicBezTo>
                    <a:pt x="14543" y="3186"/>
                    <a:pt x="14363" y="3148"/>
                    <a:pt x="14194" y="3060"/>
                  </a:cubicBezTo>
                  <a:lnTo>
                    <a:pt x="14194" y="3060"/>
                  </a:lnTo>
                  <a:cubicBezTo>
                    <a:pt x="14227" y="3230"/>
                    <a:pt x="14084" y="3289"/>
                    <a:pt x="13895" y="3289"/>
                  </a:cubicBezTo>
                  <a:cubicBezTo>
                    <a:pt x="13719" y="3289"/>
                    <a:pt x="13495" y="3235"/>
                    <a:pt x="13326" y="3170"/>
                  </a:cubicBezTo>
                  <a:lnTo>
                    <a:pt x="13326" y="3170"/>
                  </a:lnTo>
                  <a:cubicBezTo>
                    <a:pt x="13338" y="3442"/>
                    <a:pt x="13218" y="3540"/>
                    <a:pt x="13044" y="3540"/>
                  </a:cubicBezTo>
                  <a:cubicBezTo>
                    <a:pt x="12754" y="3540"/>
                    <a:pt x="12312" y="3278"/>
                    <a:pt x="12039" y="3115"/>
                  </a:cubicBezTo>
                  <a:cubicBezTo>
                    <a:pt x="11974" y="3278"/>
                    <a:pt x="11865" y="3339"/>
                    <a:pt x="11740" y="3339"/>
                  </a:cubicBezTo>
                  <a:cubicBezTo>
                    <a:pt x="11571" y="3339"/>
                    <a:pt x="11380" y="3230"/>
                    <a:pt x="11237" y="3087"/>
                  </a:cubicBezTo>
                  <a:cubicBezTo>
                    <a:pt x="11133" y="3203"/>
                    <a:pt x="11014" y="3263"/>
                    <a:pt x="10889" y="3263"/>
                  </a:cubicBezTo>
                  <a:cubicBezTo>
                    <a:pt x="10773" y="3263"/>
                    <a:pt x="10660" y="3213"/>
                    <a:pt x="10556" y="3115"/>
                  </a:cubicBezTo>
                  <a:cubicBezTo>
                    <a:pt x="10370" y="3289"/>
                    <a:pt x="10131" y="3387"/>
                    <a:pt x="9917" y="3387"/>
                  </a:cubicBezTo>
                  <a:cubicBezTo>
                    <a:pt x="9683" y="3387"/>
                    <a:pt x="9487" y="3273"/>
                    <a:pt x="9432" y="3006"/>
                  </a:cubicBezTo>
                  <a:cubicBezTo>
                    <a:pt x="9240" y="3235"/>
                    <a:pt x="9001" y="3415"/>
                    <a:pt x="8696" y="3415"/>
                  </a:cubicBezTo>
                  <a:cubicBezTo>
                    <a:pt x="8658" y="3415"/>
                    <a:pt x="8613" y="3415"/>
                    <a:pt x="8570" y="3409"/>
                  </a:cubicBezTo>
                  <a:cubicBezTo>
                    <a:pt x="8281" y="3361"/>
                    <a:pt x="8172" y="3137"/>
                    <a:pt x="8177" y="2896"/>
                  </a:cubicBezTo>
                  <a:lnTo>
                    <a:pt x="8177" y="2896"/>
                  </a:lnTo>
                  <a:cubicBezTo>
                    <a:pt x="7828" y="3115"/>
                    <a:pt x="7408" y="3322"/>
                    <a:pt x="6999" y="3322"/>
                  </a:cubicBezTo>
                  <a:cubicBezTo>
                    <a:pt x="6928" y="3322"/>
                    <a:pt x="6858" y="3316"/>
                    <a:pt x="6786" y="3301"/>
                  </a:cubicBezTo>
                  <a:cubicBezTo>
                    <a:pt x="6536" y="3251"/>
                    <a:pt x="6410" y="3165"/>
                    <a:pt x="6420" y="3034"/>
                  </a:cubicBezTo>
                  <a:lnTo>
                    <a:pt x="6420" y="3034"/>
                  </a:lnTo>
                  <a:cubicBezTo>
                    <a:pt x="6241" y="3125"/>
                    <a:pt x="6055" y="3175"/>
                    <a:pt x="5843" y="3175"/>
                  </a:cubicBezTo>
                  <a:cubicBezTo>
                    <a:pt x="5761" y="3175"/>
                    <a:pt x="5679" y="3170"/>
                    <a:pt x="5586" y="3153"/>
                  </a:cubicBezTo>
                  <a:cubicBezTo>
                    <a:pt x="5564" y="3148"/>
                    <a:pt x="5483" y="3132"/>
                    <a:pt x="5488" y="3093"/>
                  </a:cubicBezTo>
                  <a:cubicBezTo>
                    <a:pt x="5504" y="3039"/>
                    <a:pt x="5516" y="2984"/>
                    <a:pt x="5531" y="2941"/>
                  </a:cubicBezTo>
                  <a:lnTo>
                    <a:pt x="5531" y="2941"/>
                  </a:lnTo>
                  <a:cubicBezTo>
                    <a:pt x="5166" y="3165"/>
                    <a:pt x="4784" y="3328"/>
                    <a:pt x="4343" y="3420"/>
                  </a:cubicBezTo>
                  <a:lnTo>
                    <a:pt x="4310" y="3420"/>
                  </a:lnTo>
                  <a:cubicBezTo>
                    <a:pt x="4255" y="3420"/>
                    <a:pt x="4157" y="3409"/>
                    <a:pt x="4167" y="3366"/>
                  </a:cubicBezTo>
                  <a:cubicBezTo>
                    <a:pt x="4212" y="3186"/>
                    <a:pt x="4305" y="3044"/>
                    <a:pt x="4413" y="2913"/>
                  </a:cubicBezTo>
                  <a:lnTo>
                    <a:pt x="4413" y="2913"/>
                  </a:lnTo>
                  <a:cubicBezTo>
                    <a:pt x="4293" y="2946"/>
                    <a:pt x="4167" y="2968"/>
                    <a:pt x="4021" y="2968"/>
                  </a:cubicBezTo>
                  <a:cubicBezTo>
                    <a:pt x="3993" y="2968"/>
                    <a:pt x="3890" y="2951"/>
                    <a:pt x="3895" y="2908"/>
                  </a:cubicBezTo>
                  <a:cubicBezTo>
                    <a:pt x="3905" y="2863"/>
                    <a:pt x="3912" y="2825"/>
                    <a:pt x="3922" y="2798"/>
                  </a:cubicBezTo>
                  <a:lnTo>
                    <a:pt x="3922" y="2798"/>
                  </a:lnTo>
                  <a:cubicBezTo>
                    <a:pt x="3731" y="2903"/>
                    <a:pt x="3525" y="3001"/>
                    <a:pt x="3333" y="3001"/>
                  </a:cubicBezTo>
                  <a:cubicBezTo>
                    <a:pt x="3295" y="3001"/>
                    <a:pt x="3251" y="2994"/>
                    <a:pt x="3208" y="2984"/>
                  </a:cubicBezTo>
                  <a:cubicBezTo>
                    <a:pt x="2908" y="2903"/>
                    <a:pt x="3006" y="2689"/>
                    <a:pt x="3159" y="2515"/>
                  </a:cubicBezTo>
                  <a:lnTo>
                    <a:pt x="3159" y="2515"/>
                  </a:lnTo>
                  <a:cubicBezTo>
                    <a:pt x="3028" y="2548"/>
                    <a:pt x="2897" y="2569"/>
                    <a:pt x="2772" y="2569"/>
                  </a:cubicBezTo>
                  <a:cubicBezTo>
                    <a:pt x="2520" y="2569"/>
                    <a:pt x="2286" y="2488"/>
                    <a:pt x="2095" y="2259"/>
                  </a:cubicBezTo>
                  <a:cubicBezTo>
                    <a:pt x="2084" y="2242"/>
                    <a:pt x="2079" y="2226"/>
                    <a:pt x="2100" y="2215"/>
                  </a:cubicBezTo>
                  <a:cubicBezTo>
                    <a:pt x="2493" y="2045"/>
                    <a:pt x="2865" y="1876"/>
                    <a:pt x="3197" y="1631"/>
                  </a:cubicBezTo>
                  <a:lnTo>
                    <a:pt x="3197" y="1631"/>
                  </a:lnTo>
                  <a:cubicBezTo>
                    <a:pt x="2935" y="1713"/>
                    <a:pt x="2629" y="1778"/>
                    <a:pt x="2362" y="1778"/>
                  </a:cubicBezTo>
                  <a:cubicBezTo>
                    <a:pt x="1997" y="1778"/>
                    <a:pt x="1713" y="1659"/>
                    <a:pt x="1719" y="1292"/>
                  </a:cubicBezTo>
                  <a:cubicBezTo>
                    <a:pt x="1719" y="1271"/>
                    <a:pt x="1762" y="1266"/>
                    <a:pt x="1773" y="1266"/>
                  </a:cubicBezTo>
                  <a:cubicBezTo>
                    <a:pt x="2269" y="1234"/>
                    <a:pt x="2782" y="1042"/>
                    <a:pt x="3115" y="665"/>
                  </a:cubicBezTo>
                  <a:lnTo>
                    <a:pt x="3115" y="665"/>
                  </a:lnTo>
                  <a:cubicBezTo>
                    <a:pt x="2946" y="693"/>
                    <a:pt x="2744" y="715"/>
                    <a:pt x="2537" y="715"/>
                  </a:cubicBezTo>
                  <a:cubicBezTo>
                    <a:pt x="1964" y="715"/>
                    <a:pt x="1326" y="579"/>
                    <a:pt x="1118" y="191"/>
                  </a:cubicBezTo>
                  <a:cubicBezTo>
                    <a:pt x="403" y="627"/>
                    <a:pt x="0" y="1124"/>
                    <a:pt x="0" y="1647"/>
                  </a:cubicBezTo>
                  <a:cubicBezTo>
                    <a:pt x="0" y="3409"/>
                    <a:pt x="4577" y="4834"/>
                    <a:pt x="10222" y="4834"/>
                  </a:cubicBezTo>
                  <a:cubicBezTo>
                    <a:pt x="15874" y="4834"/>
                    <a:pt x="20451" y="3409"/>
                    <a:pt x="20451" y="1647"/>
                  </a:cubicBezTo>
                  <a:cubicBezTo>
                    <a:pt x="20451" y="1103"/>
                    <a:pt x="20020" y="595"/>
                    <a:pt x="19250" y="147"/>
                  </a:cubicBezTo>
                  <a:cubicBezTo>
                    <a:pt x="19164" y="159"/>
                    <a:pt x="19076" y="169"/>
                    <a:pt x="18983" y="169"/>
                  </a:cubicBezTo>
                  <a:cubicBezTo>
                    <a:pt x="18727" y="169"/>
                    <a:pt x="18460" y="109"/>
                    <a:pt x="18220" y="0"/>
                  </a:cubicBezTo>
                  <a:close/>
                </a:path>
              </a:pathLst>
            </a:custGeom>
            <a:solidFill>
              <a:srgbClr val="78AA5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9" name="Google Shape;1079;p102"/>
            <p:cNvSpPr/>
            <p:nvPr/>
          </p:nvSpPr>
          <p:spPr>
            <a:xfrm>
              <a:off x="4742075" y="3279225"/>
              <a:ext cx="361000" cy="116525"/>
            </a:xfrm>
            <a:custGeom>
              <a:avLst/>
              <a:gdLst/>
              <a:ahLst/>
              <a:cxnLst/>
              <a:rect l="l" t="t" r="r" b="b"/>
              <a:pathLst>
                <a:path w="14440" h="4661" extrusionOk="0">
                  <a:moveTo>
                    <a:pt x="813" y="1"/>
                  </a:moveTo>
                  <a:lnTo>
                    <a:pt x="519" y="99"/>
                  </a:lnTo>
                  <a:cubicBezTo>
                    <a:pt x="514" y="116"/>
                    <a:pt x="491" y="126"/>
                    <a:pt x="474" y="132"/>
                  </a:cubicBezTo>
                  <a:cubicBezTo>
                    <a:pt x="388" y="164"/>
                    <a:pt x="305" y="187"/>
                    <a:pt x="230" y="197"/>
                  </a:cubicBezTo>
                  <a:cubicBezTo>
                    <a:pt x="154" y="230"/>
                    <a:pt x="76" y="257"/>
                    <a:pt x="0" y="285"/>
                  </a:cubicBezTo>
                  <a:cubicBezTo>
                    <a:pt x="285" y="230"/>
                    <a:pt x="557" y="137"/>
                    <a:pt x="813" y="1"/>
                  </a:cubicBezTo>
                  <a:close/>
                  <a:moveTo>
                    <a:pt x="1670" y="2156"/>
                  </a:moveTo>
                  <a:lnTo>
                    <a:pt x="1670" y="2156"/>
                  </a:lnTo>
                  <a:cubicBezTo>
                    <a:pt x="1544" y="2183"/>
                    <a:pt x="1413" y="2194"/>
                    <a:pt x="1282" y="2194"/>
                  </a:cubicBezTo>
                  <a:cubicBezTo>
                    <a:pt x="1194" y="2194"/>
                    <a:pt x="1108" y="2188"/>
                    <a:pt x="1031" y="2183"/>
                  </a:cubicBezTo>
                  <a:lnTo>
                    <a:pt x="988" y="2183"/>
                  </a:lnTo>
                  <a:cubicBezTo>
                    <a:pt x="1141" y="2205"/>
                    <a:pt x="1304" y="2232"/>
                    <a:pt x="1456" y="2287"/>
                  </a:cubicBezTo>
                  <a:cubicBezTo>
                    <a:pt x="1528" y="2243"/>
                    <a:pt x="1599" y="2199"/>
                    <a:pt x="1670" y="2156"/>
                  </a:cubicBezTo>
                  <a:close/>
                  <a:moveTo>
                    <a:pt x="14417" y="2925"/>
                  </a:moveTo>
                  <a:cubicBezTo>
                    <a:pt x="14424" y="2931"/>
                    <a:pt x="14424" y="2941"/>
                    <a:pt x="14429" y="2946"/>
                  </a:cubicBezTo>
                  <a:cubicBezTo>
                    <a:pt x="14434" y="2941"/>
                    <a:pt x="14439" y="2941"/>
                    <a:pt x="14439" y="2936"/>
                  </a:cubicBezTo>
                  <a:cubicBezTo>
                    <a:pt x="14434" y="2931"/>
                    <a:pt x="14429" y="2925"/>
                    <a:pt x="14417" y="2925"/>
                  </a:cubicBezTo>
                  <a:close/>
                  <a:moveTo>
                    <a:pt x="1713" y="3050"/>
                  </a:moveTo>
                  <a:lnTo>
                    <a:pt x="1713" y="3050"/>
                  </a:lnTo>
                  <a:cubicBezTo>
                    <a:pt x="1642" y="3077"/>
                    <a:pt x="1577" y="3094"/>
                    <a:pt x="1533" y="3094"/>
                  </a:cubicBezTo>
                  <a:cubicBezTo>
                    <a:pt x="1577" y="3115"/>
                    <a:pt x="1620" y="3138"/>
                    <a:pt x="1664" y="3160"/>
                  </a:cubicBezTo>
                  <a:cubicBezTo>
                    <a:pt x="1675" y="3122"/>
                    <a:pt x="1692" y="3083"/>
                    <a:pt x="1713" y="3050"/>
                  </a:cubicBezTo>
                  <a:close/>
                  <a:moveTo>
                    <a:pt x="2438" y="3274"/>
                  </a:moveTo>
                  <a:cubicBezTo>
                    <a:pt x="2412" y="3285"/>
                    <a:pt x="2390" y="3296"/>
                    <a:pt x="2362" y="3306"/>
                  </a:cubicBezTo>
                  <a:lnTo>
                    <a:pt x="2390" y="3306"/>
                  </a:lnTo>
                  <a:cubicBezTo>
                    <a:pt x="2438" y="3306"/>
                    <a:pt x="2488" y="3306"/>
                    <a:pt x="2531" y="3301"/>
                  </a:cubicBezTo>
                  <a:cubicBezTo>
                    <a:pt x="2498" y="3296"/>
                    <a:pt x="2471" y="3285"/>
                    <a:pt x="2438" y="3274"/>
                  </a:cubicBezTo>
                  <a:close/>
                  <a:moveTo>
                    <a:pt x="13523" y="3301"/>
                  </a:moveTo>
                  <a:lnTo>
                    <a:pt x="13523" y="3301"/>
                  </a:lnTo>
                  <a:cubicBezTo>
                    <a:pt x="13528" y="3318"/>
                    <a:pt x="13528" y="3334"/>
                    <a:pt x="13533" y="3351"/>
                  </a:cubicBezTo>
                  <a:cubicBezTo>
                    <a:pt x="13561" y="3344"/>
                    <a:pt x="13583" y="3339"/>
                    <a:pt x="13605" y="3334"/>
                  </a:cubicBezTo>
                  <a:cubicBezTo>
                    <a:pt x="13578" y="3323"/>
                    <a:pt x="13551" y="3312"/>
                    <a:pt x="13523" y="3301"/>
                  </a:cubicBezTo>
                  <a:close/>
                  <a:moveTo>
                    <a:pt x="12841" y="3465"/>
                  </a:moveTo>
                  <a:lnTo>
                    <a:pt x="12841" y="3465"/>
                  </a:lnTo>
                  <a:cubicBezTo>
                    <a:pt x="12846" y="3470"/>
                    <a:pt x="12846" y="3482"/>
                    <a:pt x="12846" y="3487"/>
                  </a:cubicBezTo>
                  <a:cubicBezTo>
                    <a:pt x="12858" y="3487"/>
                    <a:pt x="12868" y="3482"/>
                    <a:pt x="12879" y="3482"/>
                  </a:cubicBezTo>
                  <a:cubicBezTo>
                    <a:pt x="12868" y="3475"/>
                    <a:pt x="12858" y="3470"/>
                    <a:pt x="12841" y="3465"/>
                  </a:cubicBezTo>
                  <a:close/>
                  <a:moveTo>
                    <a:pt x="11974" y="3573"/>
                  </a:moveTo>
                  <a:cubicBezTo>
                    <a:pt x="11979" y="3623"/>
                    <a:pt x="11974" y="3661"/>
                    <a:pt x="11969" y="3699"/>
                  </a:cubicBezTo>
                  <a:cubicBezTo>
                    <a:pt x="12040" y="3678"/>
                    <a:pt x="12116" y="3661"/>
                    <a:pt x="12186" y="3645"/>
                  </a:cubicBezTo>
                  <a:cubicBezTo>
                    <a:pt x="12110" y="3623"/>
                    <a:pt x="12040" y="3601"/>
                    <a:pt x="11974" y="3573"/>
                  </a:cubicBezTo>
                  <a:close/>
                  <a:moveTo>
                    <a:pt x="2586" y="4076"/>
                  </a:moveTo>
                  <a:cubicBezTo>
                    <a:pt x="2460" y="4169"/>
                    <a:pt x="2324" y="4250"/>
                    <a:pt x="2188" y="4283"/>
                  </a:cubicBezTo>
                  <a:cubicBezTo>
                    <a:pt x="2183" y="4283"/>
                    <a:pt x="2335" y="4414"/>
                    <a:pt x="2504" y="4572"/>
                  </a:cubicBezTo>
                  <a:cubicBezTo>
                    <a:pt x="2646" y="4600"/>
                    <a:pt x="2793" y="4633"/>
                    <a:pt x="2941" y="4660"/>
                  </a:cubicBezTo>
                  <a:cubicBezTo>
                    <a:pt x="3132" y="4523"/>
                    <a:pt x="3284" y="4366"/>
                    <a:pt x="3017" y="4283"/>
                  </a:cubicBezTo>
                  <a:cubicBezTo>
                    <a:pt x="2858" y="4240"/>
                    <a:pt x="2707" y="4174"/>
                    <a:pt x="2586" y="4076"/>
                  </a:cubicBezTo>
                  <a:close/>
                </a:path>
              </a:pathLst>
            </a:custGeom>
            <a:solidFill>
              <a:srgbClr val="78AA5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0" name="Google Shape;1080;p102"/>
            <p:cNvSpPr/>
            <p:nvPr/>
          </p:nvSpPr>
          <p:spPr>
            <a:xfrm>
              <a:off x="5026825" y="3362550"/>
              <a:ext cx="75700" cy="44900"/>
            </a:xfrm>
            <a:custGeom>
              <a:avLst/>
              <a:gdLst/>
              <a:ahLst/>
              <a:cxnLst/>
              <a:rect l="l" t="t" r="r" b="b"/>
              <a:pathLst>
                <a:path w="3028" h="1796" extrusionOk="0">
                  <a:moveTo>
                    <a:pt x="2215" y="1"/>
                  </a:moveTo>
                  <a:cubicBezTo>
                    <a:pt x="2193" y="6"/>
                    <a:pt x="2171" y="11"/>
                    <a:pt x="2143" y="18"/>
                  </a:cubicBezTo>
                  <a:cubicBezTo>
                    <a:pt x="2161" y="77"/>
                    <a:pt x="2166" y="142"/>
                    <a:pt x="2166" y="225"/>
                  </a:cubicBezTo>
                  <a:cubicBezTo>
                    <a:pt x="2166" y="247"/>
                    <a:pt x="2123" y="252"/>
                    <a:pt x="2111" y="252"/>
                  </a:cubicBezTo>
                  <a:cubicBezTo>
                    <a:pt x="2078" y="257"/>
                    <a:pt x="2040" y="257"/>
                    <a:pt x="2007" y="257"/>
                  </a:cubicBezTo>
                  <a:cubicBezTo>
                    <a:pt x="1816" y="257"/>
                    <a:pt x="1647" y="225"/>
                    <a:pt x="1489" y="149"/>
                  </a:cubicBezTo>
                  <a:cubicBezTo>
                    <a:pt x="1478" y="149"/>
                    <a:pt x="1468" y="154"/>
                    <a:pt x="1456" y="154"/>
                  </a:cubicBezTo>
                  <a:cubicBezTo>
                    <a:pt x="1473" y="306"/>
                    <a:pt x="1337" y="361"/>
                    <a:pt x="1151" y="361"/>
                  </a:cubicBezTo>
                  <a:cubicBezTo>
                    <a:pt x="1042" y="361"/>
                    <a:pt x="917" y="339"/>
                    <a:pt x="796" y="312"/>
                  </a:cubicBezTo>
                  <a:cubicBezTo>
                    <a:pt x="726" y="328"/>
                    <a:pt x="650" y="345"/>
                    <a:pt x="579" y="366"/>
                  </a:cubicBezTo>
                  <a:cubicBezTo>
                    <a:pt x="557" y="547"/>
                    <a:pt x="448" y="612"/>
                    <a:pt x="300" y="612"/>
                  </a:cubicBezTo>
                  <a:cubicBezTo>
                    <a:pt x="212" y="612"/>
                    <a:pt x="109" y="590"/>
                    <a:pt x="0" y="547"/>
                  </a:cubicBezTo>
                  <a:lnTo>
                    <a:pt x="0" y="547"/>
                  </a:lnTo>
                  <a:cubicBezTo>
                    <a:pt x="317" y="869"/>
                    <a:pt x="731" y="1076"/>
                    <a:pt x="1184" y="1174"/>
                  </a:cubicBezTo>
                  <a:cubicBezTo>
                    <a:pt x="1058" y="1065"/>
                    <a:pt x="982" y="928"/>
                    <a:pt x="972" y="754"/>
                  </a:cubicBezTo>
                  <a:cubicBezTo>
                    <a:pt x="972" y="731"/>
                    <a:pt x="1020" y="726"/>
                    <a:pt x="1031" y="726"/>
                  </a:cubicBezTo>
                  <a:cubicBezTo>
                    <a:pt x="1489" y="661"/>
                    <a:pt x="1937" y="519"/>
                    <a:pt x="2319" y="252"/>
                  </a:cubicBezTo>
                  <a:cubicBezTo>
                    <a:pt x="2329" y="247"/>
                    <a:pt x="2412" y="175"/>
                    <a:pt x="2521" y="77"/>
                  </a:cubicBezTo>
                  <a:cubicBezTo>
                    <a:pt x="2422" y="66"/>
                    <a:pt x="2319" y="39"/>
                    <a:pt x="2215" y="1"/>
                  </a:cubicBezTo>
                  <a:close/>
                  <a:moveTo>
                    <a:pt x="874" y="1217"/>
                  </a:moveTo>
                  <a:lnTo>
                    <a:pt x="874" y="1217"/>
                  </a:lnTo>
                  <a:cubicBezTo>
                    <a:pt x="1053" y="1277"/>
                    <a:pt x="1239" y="1315"/>
                    <a:pt x="1423" y="1327"/>
                  </a:cubicBezTo>
                  <a:lnTo>
                    <a:pt x="1423" y="1327"/>
                  </a:lnTo>
                  <a:cubicBezTo>
                    <a:pt x="1422" y="1327"/>
                    <a:pt x="1417" y="1326"/>
                    <a:pt x="1413" y="1321"/>
                  </a:cubicBezTo>
                  <a:cubicBezTo>
                    <a:pt x="1227" y="1305"/>
                    <a:pt x="1048" y="1267"/>
                    <a:pt x="874" y="1217"/>
                  </a:cubicBezTo>
                  <a:close/>
                  <a:moveTo>
                    <a:pt x="1423" y="1327"/>
                  </a:moveTo>
                  <a:lnTo>
                    <a:pt x="1423" y="1327"/>
                  </a:lnTo>
                  <a:cubicBezTo>
                    <a:pt x="1423" y="1327"/>
                    <a:pt x="1423" y="1327"/>
                    <a:pt x="1423" y="1327"/>
                  </a:cubicBezTo>
                  <a:cubicBezTo>
                    <a:pt x="1423" y="1327"/>
                    <a:pt x="1423" y="1327"/>
                    <a:pt x="1423" y="1327"/>
                  </a:cubicBezTo>
                  <a:close/>
                  <a:moveTo>
                    <a:pt x="3027" y="1468"/>
                  </a:moveTo>
                  <a:lnTo>
                    <a:pt x="3027" y="1468"/>
                  </a:lnTo>
                  <a:cubicBezTo>
                    <a:pt x="2864" y="1496"/>
                    <a:pt x="2662" y="1512"/>
                    <a:pt x="2455" y="1512"/>
                  </a:cubicBezTo>
                  <a:lnTo>
                    <a:pt x="2412" y="1512"/>
                  </a:lnTo>
                  <a:cubicBezTo>
                    <a:pt x="2248" y="1632"/>
                    <a:pt x="2062" y="1725"/>
                    <a:pt x="1861" y="1763"/>
                  </a:cubicBezTo>
                  <a:cubicBezTo>
                    <a:pt x="1718" y="1785"/>
                    <a:pt x="1670" y="1796"/>
                    <a:pt x="1680" y="1796"/>
                  </a:cubicBezTo>
                  <a:cubicBezTo>
                    <a:pt x="1718" y="1796"/>
                    <a:pt x="2373" y="1692"/>
                    <a:pt x="2466" y="1687"/>
                  </a:cubicBezTo>
                  <a:lnTo>
                    <a:pt x="2483" y="1687"/>
                  </a:lnTo>
                  <a:cubicBezTo>
                    <a:pt x="2521" y="1687"/>
                    <a:pt x="2602" y="1698"/>
                    <a:pt x="2619" y="1736"/>
                  </a:cubicBezTo>
                  <a:cubicBezTo>
                    <a:pt x="2657" y="1730"/>
                    <a:pt x="2700" y="1725"/>
                    <a:pt x="2744" y="1720"/>
                  </a:cubicBezTo>
                  <a:cubicBezTo>
                    <a:pt x="2848" y="1648"/>
                    <a:pt x="2946" y="1567"/>
                    <a:pt x="3027" y="1468"/>
                  </a:cubicBezTo>
                  <a:close/>
                </a:path>
              </a:pathLst>
            </a:custGeom>
            <a:solidFill>
              <a:srgbClr val="6EA45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1" name="Google Shape;1081;p102"/>
            <p:cNvSpPr/>
            <p:nvPr/>
          </p:nvSpPr>
          <p:spPr>
            <a:xfrm>
              <a:off x="4736450" y="2768825"/>
              <a:ext cx="467525" cy="608150"/>
            </a:xfrm>
            <a:custGeom>
              <a:avLst/>
              <a:gdLst/>
              <a:ahLst/>
              <a:cxnLst/>
              <a:rect l="l" t="t" r="r" b="b"/>
              <a:pathLst>
                <a:path w="18701" h="24326" extrusionOk="0">
                  <a:moveTo>
                    <a:pt x="8820" y="0"/>
                  </a:moveTo>
                  <a:cubicBezTo>
                    <a:pt x="8774" y="0"/>
                    <a:pt x="8724" y="15"/>
                    <a:pt x="8670" y="48"/>
                  </a:cubicBezTo>
                  <a:cubicBezTo>
                    <a:pt x="8468" y="169"/>
                    <a:pt x="8522" y="431"/>
                    <a:pt x="8539" y="670"/>
                  </a:cubicBezTo>
                  <a:cubicBezTo>
                    <a:pt x="8615" y="1216"/>
                    <a:pt x="8725" y="1740"/>
                    <a:pt x="8833" y="2284"/>
                  </a:cubicBezTo>
                  <a:cubicBezTo>
                    <a:pt x="8888" y="2503"/>
                    <a:pt x="8926" y="2748"/>
                    <a:pt x="8980" y="2967"/>
                  </a:cubicBezTo>
                  <a:cubicBezTo>
                    <a:pt x="8430" y="2929"/>
                    <a:pt x="8081" y="2143"/>
                    <a:pt x="7660" y="1919"/>
                  </a:cubicBezTo>
                  <a:lnTo>
                    <a:pt x="7660" y="1919"/>
                  </a:lnTo>
                  <a:cubicBezTo>
                    <a:pt x="7514" y="2503"/>
                    <a:pt x="8010" y="2967"/>
                    <a:pt x="8266" y="3414"/>
                  </a:cubicBezTo>
                  <a:cubicBezTo>
                    <a:pt x="8251" y="3415"/>
                    <a:pt x="8236" y="3415"/>
                    <a:pt x="8221" y="3415"/>
                  </a:cubicBezTo>
                  <a:cubicBezTo>
                    <a:pt x="7864" y="3415"/>
                    <a:pt x="7446" y="3244"/>
                    <a:pt x="7142" y="3092"/>
                  </a:cubicBezTo>
                  <a:lnTo>
                    <a:pt x="7142" y="3092"/>
                  </a:lnTo>
                  <a:cubicBezTo>
                    <a:pt x="7071" y="3556"/>
                    <a:pt x="7715" y="3938"/>
                    <a:pt x="7988" y="4140"/>
                  </a:cubicBezTo>
                  <a:cubicBezTo>
                    <a:pt x="7677" y="4319"/>
                    <a:pt x="7350" y="4401"/>
                    <a:pt x="7016" y="4522"/>
                  </a:cubicBezTo>
                  <a:cubicBezTo>
                    <a:pt x="7167" y="4740"/>
                    <a:pt x="7497" y="4795"/>
                    <a:pt x="7840" y="4795"/>
                  </a:cubicBezTo>
                  <a:cubicBezTo>
                    <a:pt x="7856" y="4795"/>
                    <a:pt x="7873" y="4794"/>
                    <a:pt x="7889" y="4794"/>
                  </a:cubicBezTo>
                  <a:lnTo>
                    <a:pt x="7889" y="4794"/>
                  </a:lnTo>
                  <a:cubicBezTo>
                    <a:pt x="7764" y="5934"/>
                    <a:pt x="6231" y="6458"/>
                    <a:pt x="5364" y="6496"/>
                  </a:cubicBezTo>
                  <a:cubicBezTo>
                    <a:pt x="5304" y="6873"/>
                    <a:pt x="5675" y="6988"/>
                    <a:pt x="6068" y="6988"/>
                  </a:cubicBezTo>
                  <a:cubicBezTo>
                    <a:pt x="6390" y="6988"/>
                    <a:pt x="6727" y="6911"/>
                    <a:pt x="6853" y="6839"/>
                  </a:cubicBezTo>
                  <a:lnTo>
                    <a:pt x="6853" y="6839"/>
                  </a:lnTo>
                  <a:cubicBezTo>
                    <a:pt x="6684" y="7101"/>
                    <a:pt x="6280" y="7385"/>
                    <a:pt x="6155" y="7625"/>
                  </a:cubicBezTo>
                  <a:cubicBezTo>
                    <a:pt x="6249" y="7666"/>
                    <a:pt x="6351" y="7684"/>
                    <a:pt x="6457" y="7684"/>
                  </a:cubicBezTo>
                  <a:cubicBezTo>
                    <a:pt x="6621" y="7684"/>
                    <a:pt x="6794" y="7640"/>
                    <a:pt x="6957" y="7571"/>
                  </a:cubicBezTo>
                  <a:lnTo>
                    <a:pt x="6957" y="7571"/>
                  </a:lnTo>
                  <a:cubicBezTo>
                    <a:pt x="6847" y="7893"/>
                    <a:pt x="6689" y="8198"/>
                    <a:pt x="6466" y="8432"/>
                  </a:cubicBezTo>
                  <a:cubicBezTo>
                    <a:pt x="6087" y="8819"/>
                    <a:pt x="5741" y="8921"/>
                    <a:pt x="5342" y="8921"/>
                  </a:cubicBezTo>
                  <a:cubicBezTo>
                    <a:pt x="5161" y="8921"/>
                    <a:pt x="4969" y="8900"/>
                    <a:pt x="4758" y="8875"/>
                  </a:cubicBezTo>
                  <a:lnTo>
                    <a:pt x="4758" y="8875"/>
                  </a:lnTo>
                  <a:cubicBezTo>
                    <a:pt x="5069" y="9256"/>
                    <a:pt x="5380" y="9442"/>
                    <a:pt x="5822" y="9540"/>
                  </a:cubicBezTo>
                  <a:cubicBezTo>
                    <a:pt x="5528" y="10026"/>
                    <a:pt x="4589" y="9922"/>
                    <a:pt x="4131" y="10003"/>
                  </a:cubicBezTo>
                  <a:cubicBezTo>
                    <a:pt x="4199" y="10361"/>
                    <a:pt x="4915" y="10532"/>
                    <a:pt x="5427" y="10532"/>
                  </a:cubicBezTo>
                  <a:cubicBezTo>
                    <a:pt x="5611" y="10532"/>
                    <a:pt x="5768" y="10510"/>
                    <a:pt x="5860" y="10467"/>
                  </a:cubicBezTo>
                  <a:lnTo>
                    <a:pt x="5860" y="10467"/>
                  </a:lnTo>
                  <a:cubicBezTo>
                    <a:pt x="5528" y="10708"/>
                    <a:pt x="4993" y="10909"/>
                    <a:pt x="4573" y="10909"/>
                  </a:cubicBezTo>
                  <a:cubicBezTo>
                    <a:pt x="4556" y="11242"/>
                    <a:pt x="5097" y="11411"/>
                    <a:pt x="5467" y="11487"/>
                  </a:cubicBezTo>
                  <a:cubicBezTo>
                    <a:pt x="4927" y="12076"/>
                    <a:pt x="4203" y="12407"/>
                    <a:pt x="3435" y="12407"/>
                  </a:cubicBezTo>
                  <a:cubicBezTo>
                    <a:pt x="3179" y="12407"/>
                    <a:pt x="2918" y="12371"/>
                    <a:pt x="2658" y="12294"/>
                  </a:cubicBezTo>
                  <a:lnTo>
                    <a:pt x="2658" y="12294"/>
                  </a:lnTo>
                  <a:cubicBezTo>
                    <a:pt x="2811" y="12735"/>
                    <a:pt x="3368" y="12838"/>
                    <a:pt x="3783" y="12838"/>
                  </a:cubicBezTo>
                  <a:cubicBezTo>
                    <a:pt x="3826" y="12838"/>
                    <a:pt x="3868" y="12837"/>
                    <a:pt x="3907" y="12835"/>
                  </a:cubicBezTo>
                  <a:lnTo>
                    <a:pt x="3907" y="12835"/>
                  </a:lnTo>
                  <a:cubicBezTo>
                    <a:pt x="3719" y="13217"/>
                    <a:pt x="2610" y="13803"/>
                    <a:pt x="2172" y="13803"/>
                  </a:cubicBezTo>
                  <a:cubicBezTo>
                    <a:pt x="2153" y="13803"/>
                    <a:pt x="2135" y="13802"/>
                    <a:pt x="2119" y="13800"/>
                  </a:cubicBezTo>
                  <a:lnTo>
                    <a:pt x="2119" y="13800"/>
                  </a:lnTo>
                  <a:cubicBezTo>
                    <a:pt x="2361" y="14011"/>
                    <a:pt x="2638" y="14082"/>
                    <a:pt x="2921" y="14082"/>
                  </a:cubicBezTo>
                  <a:cubicBezTo>
                    <a:pt x="3178" y="14082"/>
                    <a:pt x="3440" y="14023"/>
                    <a:pt x="3684" y="13958"/>
                  </a:cubicBezTo>
                  <a:lnTo>
                    <a:pt x="3684" y="13958"/>
                  </a:lnTo>
                  <a:cubicBezTo>
                    <a:pt x="3586" y="14095"/>
                    <a:pt x="2827" y="14334"/>
                    <a:pt x="2997" y="14580"/>
                  </a:cubicBezTo>
                  <a:cubicBezTo>
                    <a:pt x="3033" y="14626"/>
                    <a:pt x="3093" y="14644"/>
                    <a:pt x="3164" y="14644"/>
                  </a:cubicBezTo>
                  <a:cubicBezTo>
                    <a:pt x="3384" y="14644"/>
                    <a:pt x="3715" y="14471"/>
                    <a:pt x="3809" y="14389"/>
                  </a:cubicBezTo>
                  <a:lnTo>
                    <a:pt x="3809" y="14389"/>
                  </a:lnTo>
                  <a:cubicBezTo>
                    <a:pt x="3564" y="14662"/>
                    <a:pt x="3242" y="14847"/>
                    <a:pt x="2899" y="14902"/>
                  </a:cubicBezTo>
                  <a:cubicBezTo>
                    <a:pt x="2958" y="15068"/>
                    <a:pt x="3136" y="15132"/>
                    <a:pt x="3354" y="15132"/>
                  </a:cubicBezTo>
                  <a:cubicBezTo>
                    <a:pt x="3674" y="15132"/>
                    <a:pt x="4079" y="14994"/>
                    <a:pt x="4322" y="14832"/>
                  </a:cubicBezTo>
                  <a:lnTo>
                    <a:pt x="4322" y="14832"/>
                  </a:lnTo>
                  <a:cubicBezTo>
                    <a:pt x="4163" y="14978"/>
                    <a:pt x="3995" y="15152"/>
                    <a:pt x="3907" y="15333"/>
                  </a:cubicBezTo>
                  <a:cubicBezTo>
                    <a:pt x="4019" y="15393"/>
                    <a:pt x="4130" y="15417"/>
                    <a:pt x="4239" y="15417"/>
                  </a:cubicBezTo>
                  <a:cubicBezTo>
                    <a:pt x="4411" y="15417"/>
                    <a:pt x="4579" y="15356"/>
                    <a:pt x="4742" y="15273"/>
                  </a:cubicBezTo>
                  <a:lnTo>
                    <a:pt x="4742" y="15273"/>
                  </a:lnTo>
                  <a:cubicBezTo>
                    <a:pt x="4431" y="15761"/>
                    <a:pt x="3883" y="15904"/>
                    <a:pt x="3311" y="15904"/>
                  </a:cubicBezTo>
                  <a:cubicBezTo>
                    <a:pt x="2808" y="15904"/>
                    <a:pt x="2288" y="15793"/>
                    <a:pt x="1895" y="15709"/>
                  </a:cubicBezTo>
                  <a:lnTo>
                    <a:pt x="1895" y="15709"/>
                  </a:lnTo>
                  <a:cubicBezTo>
                    <a:pt x="1628" y="16489"/>
                    <a:pt x="2729" y="16544"/>
                    <a:pt x="3144" y="16703"/>
                  </a:cubicBezTo>
                  <a:cubicBezTo>
                    <a:pt x="2975" y="16942"/>
                    <a:pt x="2532" y="16970"/>
                    <a:pt x="2265" y="16997"/>
                  </a:cubicBezTo>
                  <a:cubicBezTo>
                    <a:pt x="2279" y="17290"/>
                    <a:pt x="2694" y="17362"/>
                    <a:pt x="3062" y="17362"/>
                  </a:cubicBezTo>
                  <a:cubicBezTo>
                    <a:pt x="3271" y="17362"/>
                    <a:pt x="3465" y="17339"/>
                    <a:pt x="3564" y="17319"/>
                  </a:cubicBezTo>
                  <a:lnTo>
                    <a:pt x="3564" y="17319"/>
                  </a:lnTo>
                  <a:cubicBezTo>
                    <a:pt x="3318" y="17455"/>
                    <a:pt x="2854" y="17536"/>
                    <a:pt x="2630" y="17722"/>
                  </a:cubicBezTo>
                  <a:cubicBezTo>
                    <a:pt x="2281" y="18004"/>
                    <a:pt x="2536" y="18291"/>
                    <a:pt x="2898" y="18291"/>
                  </a:cubicBezTo>
                  <a:cubicBezTo>
                    <a:pt x="2914" y="18291"/>
                    <a:pt x="2931" y="18290"/>
                    <a:pt x="2947" y="18289"/>
                  </a:cubicBezTo>
                  <a:lnTo>
                    <a:pt x="2947" y="18289"/>
                  </a:lnTo>
                  <a:cubicBezTo>
                    <a:pt x="2616" y="18532"/>
                    <a:pt x="2339" y="18579"/>
                    <a:pt x="2047" y="18579"/>
                  </a:cubicBezTo>
                  <a:cubicBezTo>
                    <a:pt x="1944" y="18579"/>
                    <a:pt x="1840" y="18574"/>
                    <a:pt x="1731" y="18568"/>
                  </a:cubicBezTo>
                  <a:cubicBezTo>
                    <a:pt x="1623" y="18564"/>
                    <a:pt x="1508" y="18555"/>
                    <a:pt x="1388" y="18555"/>
                  </a:cubicBezTo>
                  <a:cubicBezTo>
                    <a:pt x="1362" y="18555"/>
                    <a:pt x="1337" y="18555"/>
                    <a:pt x="1311" y="18556"/>
                  </a:cubicBezTo>
                  <a:cubicBezTo>
                    <a:pt x="978" y="18563"/>
                    <a:pt x="1845" y="19392"/>
                    <a:pt x="2167" y="19468"/>
                  </a:cubicBezTo>
                  <a:cubicBezTo>
                    <a:pt x="2205" y="19479"/>
                    <a:pt x="2244" y="19490"/>
                    <a:pt x="2287" y="19500"/>
                  </a:cubicBezTo>
                  <a:cubicBezTo>
                    <a:pt x="1681" y="20172"/>
                    <a:pt x="956" y="20696"/>
                    <a:pt x="34" y="20789"/>
                  </a:cubicBezTo>
                  <a:cubicBezTo>
                    <a:pt x="1" y="21291"/>
                    <a:pt x="849" y="21471"/>
                    <a:pt x="1512" y="21471"/>
                  </a:cubicBezTo>
                  <a:cubicBezTo>
                    <a:pt x="1805" y="21471"/>
                    <a:pt x="2062" y="21436"/>
                    <a:pt x="2189" y="21378"/>
                  </a:cubicBezTo>
                  <a:lnTo>
                    <a:pt x="2189" y="21378"/>
                  </a:lnTo>
                  <a:cubicBezTo>
                    <a:pt x="1943" y="21836"/>
                    <a:pt x="1137" y="22130"/>
                    <a:pt x="694" y="22130"/>
                  </a:cubicBezTo>
                  <a:cubicBezTo>
                    <a:pt x="654" y="22436"/>
                    <a:pt x="898" y="22538"/>
                    <a:pt x="1220" y="22538"/>
                  </a:cubicBezTo>
                  <a:cubicBezTo>
                    <a:pt x="1690" y="22538"/>
                    <a:pt x="2325" y="22322"/>
                    <a:pt x="2484" y="22212"/>
                  </a:cubicBezTo>
                  <a:lnTo>
                    <a:pt x="2484" y="22212"/>
                  </a:lnTo>
                  <a:cubicBezTo>
                    <a:pt x="2091" y="22642"/>
                    <a:pt x="1557" y="22856"/>
                    <a:pt x="1066" y="23073"/>
                  </a:cubicBezTo>
                  <a:cubicBezTo>
                    <a:pt x="1189" y="23277"/>
                    <a:pt x="1390" y="23354"/>
                    <a:pt x="1613" y="23354"/>
                  </a:cubicBezTo>
                  <a:cubicBezTo>
                    <a:pt x="1862" y="23354"/>
                    <a:pt x="2139" y="23257"/>
                    <a:pt x="2363" y="23133"/>
                  </a:cubicBezTo>
                  <a:lnTo>
                    <a:pt x="2363" y="23133"/>
                  </a:lnTo>
                  <a:cubicBezTo>
                    <a:pt x="2107" y="23341"/>
                    <a:pt x="1845" y="23619"/>
                    <a:pt x="2041" y="23745"/>
                  </a:cubicBezTo>
                  <a:cubicBezTo>
                    <a:pt x="2065" y="23763"/>
                    <a:pt x="2098" y="23771"/>
                    <a:pt x="2137" y="23771"/>
                  </a:cubicBezTo>
                  <a:cubicBezTo>
                    <a:pt x="2392" y="23771"/>
                    <a:pt x="2925" y="23439"/>
                    <a:pt x="3095" y="23368"/>
                  </a:cubicBezTo>
                  <a:lnTo>
                    <a:pt x="3095" y="23368"/>
                  </a:lnTo>
                  <a:cubicBezTo>
                    <a:pt x="2975" y="23450"/>
                    <a:pt x="2877" y="23581"/>
                    <a:pt x="2877" y="23745"/>
                  </a:cubicBezTo>
                  <a:cubicBezTo>
                    <a:pt x="2904" y="23749"/>
                    <a:pt x="2932" y="23751"/>
                    <a:pt x="2961" y="23751"/>
                  </a:cubicBezTo>
                  <a:cubicBezTo>
                    <a:pt x="3186" y="23751"/>
                    <a:pt x="3452" y="23628"/>
                    <a:pt x="3678" y="23483"/>
                  </a:cubicBezTo>
                  <a:lnTo>
                    <a:pt x="3678" y="23483"/>
                  </a:lnTo>
                  <a:cubicBezTo>
                    <a:pt x="3428" y="23690"/>
                    <a:pt x="3161" y="23957"/>
                    <a:pt x="3144" y="24203"/>
                  </a:cubicBezTo>
                  <a:cubicBezTo>
                    <a:pt x="3891" y="24062"/>
                    <a:pt x="4302" y="23770"/>
                    <a:pt x="4668" y="23495"/>
                  </a:cubicBezTo>
                  <a:lnTo>
                    <a:pt x="4668" y="23495"/>
                  </a:lnTo>
                  <a:cubicBezTo>
                    <a:pt x="4553" y="23604"/>
                    <a:pt x="4487" y="23760"/>
                    <a:pt x="4470" y="23931"/>
                  </a:cubicBezTo>
                  <a:cubicBezTo>
                    <a:pt x="4557" y="23958"/>
                    <a:pt x="4642" y="23970"/>
                    <a:pt x="4724" y="23970"/>
                  </a:cubicBezTo>
                  <a:cubicBezTo>
                    <a:pt x="5043" y="23970"/>
                    <a:pt x="5322" y="23787"/>
                    <a:pt x="5589" y="23579"/>
                  </a:cubicBezTo>
                  <a:lnTo>
                    <a:pt x="5589" y="23579"/>
                  </a:lnTo>
                  <a:cubicBezTo>
                    <a:pt x="5164" y="23921"/>
                    <a:pt x="5421" y="24087"/>
                    <a:pt x="5769" y="24087"/>
                  </a:cubicBezTo>
                  <a:cubicBezTo>
                    <a:pt x="5839" y="24087"/>
                    <a:pt x="5913" y="24080"/>
                    <a:pt x="5986" y="24067"/>
                  </a:cubicBezTo>
                  <a:cubicBezTo>
                    <a:pt x="6406" y="24012"/>
                    <a:pt x="6842" y="23800"/>
                    <a:pt x="7186" y="23526"/>
                  </a:cubicBezTo>
                  <a:lnTo>
                    <a:pt x="7186" y="23526"/>
                  </a:lnTo>
                  <a:cubicBezTo>
                    <a:pt x="7023" y="23888"/>
                    <a:pt x="7264" y="24204"/>
                    <a:pt x="7568" y="24204"/>
                  </a:cubicBezTo>
                  <a:cubicBezTo>
                    <a:pt x="7580" y="24204"/>
                    <a:pt x="7593" y="24204"/>
                    <a:pt x="7605" y="24203"/>
                  </a:cubicBezTo>
                  <a:cubicBezTo>
                    <a:pt x="7922" y="24175"/>
                    <a:pt x="8239" y="23800"/>
                    <a:pt x="8413" y="23526"/>
                  </a:cubicBezTo>
                  <a:lnTo>
                    <a:pt x="8413" y="23526"/>
                  </a:lnTo>
                  <a:cubicBezTo>
                    <a:pt x="8319" y="23868"/>
                    <a:pt x="8497" y="24204"/>
                    <a:pt x="8837" y="24204"/>
                  </a:cubicBezTo>
                  <a:cubicBezTo>
                    <a:pt x="8850" y="24204"/>
                    <a:pt x="8863" y="24204"/>
                    <a:pt x="8877" y="24203"/>
                  </a:cubicBezTo>
                  <a:cubicBezTo>
                    <a:pt x="9095" y="24186"/>
                    <a:pt x="9275" y="24006"/>
                    <a:pt x="9422" y="23810"/>
                  </a:cubicBezTo>
                  <a:cubicBezTo>
                    <a:pt x="9495" y="23949"/>
                    <a:pt x="9626" y="24050"/>
                    <a:pt x="9763" y="24050"/>
                  </a:cubicBezTo>
                  <a:cubicBezTo>
                    <a:pt x="9884" y="24050"/>
                    <a:pt x="10010" y="23972"/>
                    <a:pt x="10105" y="23772"/>
                  </a:cubicBezTo>
                  <a:cubicBezTo>
                    <a:pt x="10192" y="23948"/>
                    <a:pt x="10417" y="24123"/>
                    <a:pt x="10595" y="24123"/>
                  </a:cubicBezTo>
                  <a:cubicBezTo>
                    <a:pt x="10716" y="24123"/>
                    <a:pt x="10815" y="24042"/>
                    <a:pt x="10835" y="23826"/>
                  </a:cubicBezTo>
                  <a:cubicBezTo>
                    <a:pt x="10997" y="23912"/>
                    <a:pt x="11570" y="24325"/>
                    <a:pt x="11888" y="24325"/>
                  </a:cubicBezTo>
                  <a:cubicBezTo>
                    <a:pt x="12054" y="24325"/>
                    <a:pt x="12151" y="24212"/>
                    <a:pt x="12084" y="23881"/>
                  </a:cubicBezTo>
                  <a:lnTo>
                    <a:pt x="12084" y="23881"/>
                  </a:lnTo>
                  <a:cubicBezTo>
                    <a:pt x="12222" y="23993"/>
                    <a:pt x="12510" y="24083"/>
                    <a:pt x="12726" y="24083"/>
                  </a:cubicBezTo>
                  <a:cubicBezTo>
                    <a:pt x="12965" y="24083"/>
                    <a:pt x="13114" y="23972"/>
                    <a:pt x="12867" y="23658"/>
                  </a:cubicBezTo>
                  <a:lnTo>
                    <a:pt x="12867" y="23658"/>
                  </a:lnTo>
                  <a:cubicBezTo>
                    <a:pt x="13029" y="23852"/>
                    <a:pt x="13291" y="23969"/>
                    <a:pt x="13540" y="23969"/>
                  </a:cubicBezTo>
                  <a:cubicBezTo>
                    <a:pt x="13586" y="23969"/>
                    <a:pt x="13632" y="23965"/>
                    <a:pt x="13677" y="23957"/>
                  </a:cubicBezTo>
                  <a:cubicBezTo>
                    <a:pt x="13702" y="23788"/>
                    <a:pt x="13640" y="23637"/>
                    <a:pt x="13554" y="23512"/>
                  </a:cubicBezTo>
                  <a:lnTo>
                    <a:pt x="13554" y="23512"/>
                  </a:lnTo>
                  <a:cubicBezTo>
                    <a:pt x="13696" y="23692"/>
                    <a:pt x="13987" y="23800"/>
                    <a:pt x="14228" y="23800"/>
                  </a:cubicBezTo>
                  <a:cubicBezTo>
                    <a:pt x="14549" y="23800"/>
                    <a:pt x="14779" y="23606"/>
                    <a:pt x="14435" y="23128"/>
                  </a:cubicBezTo>
                  <a:lnTo>
                    <a:pt x="14435" y="23128"/>
                  </a:lnTo>
                  <a:cubicBezTo>
                    <a:pt x="14642" y="23300"/>
                    <a:pt x="15160" y="23587"/>
                    <a:pt x="15487" y="23587"/>
                  </a:cubicBezTo>
                  <a:cubicBezTo>
                    <a:pt x="15515" y="23587"/>
                    <a:pt x="15541" y="23585"/>
                    <a:pt x="15565" y="23581"/>
                  </a:cubicBezTo>
                  <a:cubicBezTo>
                    <a:pt x="16154" y="23478"/>
                    <a:pt x="15614" y="22937"/>
                    <a:pt x="15417" y="22642"/>
                  </a:cubicBezTo>
                  <a:lnTo>
                    <a:pt x="15417" y="22642"/>
                  </a:lnTo>
                  <a:cubicBezTo>
                    <a:pt x="15605" y="22898"/>
                    <a:pt x="16200" y="23179"/>
                    <a:pt x="16551" y="23179"/>
                  </a:cubicBezTo>
                  <a:cubicBezTo>
                    <a:pt x="16566" y="23179"/>
                    <a:pt x="16581" y="23179"/>
                    <a:pt x="16595" y="23178"/>
                  </a:cubicBezTo>
                  <a:cubicBezTo>
                    <a:pt x="16645" y="22909"/>
                    <a:pt x="16399" y="22773"/>
                    <a:pt x="16301" y="22561"/>
                  </a:cubicBezTo>
                  <a:lnTo>
                    <a:pt x="16301" y="22561"/>
                  </a:lnTo>
                  <a:cubicBezTo>
                    <a:pt x="16426" y="22601"/>
                    <a:pt x="16873" y="22877"/>
                    <a:pt x="17118" y="22877"/>
                  </a:cubicBezTo>
                  <a:cubicBezTo>
                    <a:pt x="17204" y="22877"/>
                    <a:pt x="17265" y="22843"/>
                    <a:pt x="17278" y="22752"/>
                  </a:cubicBezTo>
                  <a:cubicBezTo>
                    <a:pt x="17305" y="22534"/>
                    <a:pt x="16421" y="21945"/>
                    <a:pt x="16273" y="21808"/>
                  </a:cubicBezTo>
                  <a:lnTo>
                    <a:pt x="16273" y="21808"/>
                  </a:lnTo>
                  <a:cubicBezTo>
                    <a:pt x="16516" y="21911"/>
                    <a:pt x="17272" y="22440"/>
                    <a:pt x="17764" y="22440"/>
                  </a:cubicBezTo>
                  <a:cubicBezTo>
                    <a:pt x="17924" y="22440"/>
                    <a:pt x="18056" y="22384"/>
                    <a:pt x="18134" y="22239"/>
                  </a:cubicBezTo>
                  <a:cubicBezTo>
                    <a:pt x="18282" y="22000"/>
                    <a:pt x="16983" y="20870"/>
                    <a:pt x="16764" y="20548"/>
                  </a:cubicBezTo>
                  <a:lnTo>
                    <a:pt x="16764" y="20548"/>
                  </a:lnTo>
                  <a:cubicBezTo>
                    <a:pt x="16992" y="20781"/>
                    <a:pt x="17432" y="20935"/>
                    <a:pt x="17849" y="20935"/>
                  </a:cubicBezTo>
                  <a:cubicBezTo>
                    <a:pt x="18194" y="20935"/>
                    <a:pt x="18523" y="20829"/>
                    <a:pt x="18701" y="20575"/>
                  </a:cubicBezTo>
                  <a:cubicBezTo>
                    <a:pt x="18210" y="20275"/>
                    <a:pt x="17621" y="20199"/>
                    <a:pt x="17109" y="19898"/>
                  </a:cubicBezTo>
                  <a:cubicBezTo>
                    <a:pt x="16590" y="19621"/>
                    <a:pt x="16154" y="19130"/>
                    <a:pt x="15788" y="18617"/>
                  </a:cubicBezTo>
                  <a:lnTo>
                    <a:pt x="15788" y="18617"/>
                  </a:lnTo>
                  <a:cubicBezTo>
                    <a:pt x="15882" y="18629"/>
                    <a:pt x="15977" y="18638"/>
                    <a:pt x="16068" y="18638"/>
                  </a:cubicBezTo>
                  <a:cubicBezTo>
                    <a:pt x="16251" y="18638"/>
                    <a:pt x="16420" y="18604"/>
                    <a:pt x="16547" y="18503"/>
                  </a:cubicBezTo>
                  <a:cubicBezTo>
                    <a:pt x="16449" y="18289"/>
                    <a:pt x="16175" y="18181"/>
                    <a:pt x="16029" y="18017"/>
                  </a:cubicBezTo>
                  <a:lnTo>
                    <a:pt x="16029" y="18017"/>
                  </a:lnTo>
                  <a:cubicBezTo>
                    <a:pt x="16367" y="18061"/>
                    <a:pt x="16606" y="18211"/>
                    <a:pt x="16928" y="18211"/>
                  </a:cubicBezTo>
                  <a:cubicBezTo>
                    <a:pt x="17006" y="18211"/>
                    <a:pt x="17089" y="18202"/>
                    <a:pt x="17179" y="18181"/>
                  </a:cubicBezTo>
                  <a:cubicBezTo>
                    <a:pt x="17522" y="18098"/>
                    <a:pt x="18184" y="17777"/>
                    <a:pt x="18134" y="17292"/>
                  </a:cubicBezTo>
                  <a:lnTo>
                    <a:pt x="18134" y="17292"/>
                  </a:lnTo>
                  <a:cubicBezTo>
                    <a:pt x="17772" y="17307"/>
                    <a:pt x="17123" y="17468"/>
                    <a:pt x="16546" y="17468"/>
                  </a:cubicBezTo>
                  <a:cubicBezTo>
                    <a:pt x="16071" y="17468"/>
                    <a:pt x="15644" y="17359"/>
                    <a:pt x="15467" y="16970"/>
                  </a:cubicBezTo>
                  <a:lnTo>
                    <a:pt x="15467" y="16970"/>
                  </a:lnTo>
                  <a:cubicBezTo>
                    <a:pt x="15536" y="16980"/>
                    <a:pt x="15614" y="16986"/>
                    <a:pt x="15698" y="16986"/>
                  </a:cubicBezTo>
                  <a:cubicBezTo>
                    <a:pt x="16271" y="16986"/>
                    <a:pt x="17102" y="16725"/>
                    <a:pt x="16912" y="15950"/>
                  </a:cubicBezTo>
                  <a:lnTo>
                    <a:pt x="16912" y="15950"/>
                  </a:lnTo>
                  <a:cubicBezTo>
                    <a:pt x="16646" y="16032"/>
                    <a:pt x="16212" y="16181"/>
                    <a:pt x="15834" y="16181"/>
                  </a:cubicBezTo>
                  <a:cubicBezTo>
                    <a:pt x="15584" y="16181"/>
                    <a:pt x="15358" y="16116"/>
                    <a:pt x="15221" y="15922"/>
                  </a:cubicBezTo>
                  <a:lnTo>
                    <a:pt x="15221" y="15922"/>
                  </a:lnTo>
                  <a:cubicBezTo>
                    <a:pt x="15234" y="15924"/>
                    <a:pt x="15247" y="15924"/>
                    <a:pt x="15262" y="15924"/>
                  </a:cubicBezTo>
                  <a:cubicBezTo>
                    <a:pt x="15559" y="15924"/>
                    <a:pt x="16253" y="15666"/>
                    <a:pt x="16273" y="15333"/>
                  </a:cubicBezTo>
                  <a:cubicBezTo>
                    <a:pt x="15422" y="15290"/>
                    <a:pt x="14616" y="15126"/>
                    <a:pt x="14075" y="14487"/>
                  </a:cubicBezTo>
                  <a:lnTo>
                    <a:pt x="14075" y="14487"/>
                  </a:lnTo>
                  <a:cubicBezTo>
                    <a:pt x="14169" y="14524"/>
                    <a:pt x="14268" y="14540"/>
                    <a:pt x="14369" y="14540"/>
                  </a:cubicBezTo>
                  <a:cubicBezTo>
                    <a:pt x="14615" y="14540"/>
                    <a:pt x="14869" y="14447"/>
                    <a:pt x="15074" y="14334"/>
                  </a:cubicBezTo>
                  <a:cubicBezTo>
                    <a:pt x="14780" y="14203"/>
                    <a:pt x="14511" y="13986"/>
                    <a:pt x="14289" y="13773"/>
                  </a:cubicBezTo>
                  <a:cubicBezTo>
                    <a:pt x="14632" y="13773"/>
                    <a:pt x="15172" y="13773"/>
                    <a:pt x="15445" y="13451"/>
                  </a:cubicBezTo>
                  <a:cubicBezTo>
                    <a:pt x="15248" y="13314"/>
                    <a:pt x="15002" y="13314"/>
                    <a:pt x="14780" y="13233"/>
                  </a:cubicBezTo>
                  <a:lnTo>
                    <a:pt x="14780" y="13233"/>
                  </a:lnTo>
                  <a:cubicBezTo>
                    <a:pt x="14814" y="13237"/>
                    <a:pt x="14848" y="13238"/>
                    <a:pt x="14884" y="13238"/>
                  </a:cubicBezTo>
                  <a:cubicBezTo>
                    <a:pt x="15409" y="13238"/>
                    <a:pt x="16051" y="12867"/>
                    <a:pt x="15979" y="12213"/>
                  </a:cubicBezTo>
                  <a:cubicBezTo>
                    <a:pt x="15757" y="12213"/>
                    <a:pt x="15460" y="12294"/>
                    <a:pt x="15193" y="12294"/>
                  </a:cubicBezTo>
                  <a:cubicBezTo>
                    <a:pt x="15080" y="12294"/>
                    <a:pt x="14973" y="12280"/>
                    <a:pt x="14878" y="12240"/>
                  </a:cubicBezTo>
                  <a:lnTo>
                    <a:pt x="14878" y="12240"/>
                  </a:lnTo>
                  <a:cubicBezTo>
                    <a:pt x="14900" y="12241"/>
                    <a:pt x="14922" y="12242"/>
                    <a:pt x="14944" y="12242"/>
                  </a:cubicBezTo>
                  <a:cubicBezTo>
                    <a:pt x="15352" y="12242"/>
                    <a:pt x="15846" y="12009"/>
                    <a:pt x="16105" y="11678"/>
                  </a:cubicBezTo>
                  <a:lnTo>
                    <a:pt x="16105" y="11678"/>
                  </a:lnTo>
                  <a:cubicBezTo>
                    <a:pt x="15783" y="11762"/>
                    <a:pt x="15446" y="11819"/>
                    <a:pt x="15113" y="11819"/>
                  </a:cubicBezTo>
                  <a:cubicBezTo>
                    <a:pt x="14709" y="11819"/>
                    <a:pt x="14311" y="11736"/>
                    <a:pt x="13950" y="11514"/>
                  </a:cubicBezTo>
                  <a:cubicBezTo>
                    <a:pt x="13476" y="11214"/>
                    <a:pt x="13181" y="10778"/>
                    <a:pt x="12892" y="10331"/>
                  </a:cubicBezTo>
                  <a:cubicBezTo>
                    <a:pt x="12870" y="10233"/>
                    <a:pt x="12842" y="10140"/>
                    <a:pt x="12821" y="10041"/>
                  </a:cubicBezTo>
                  <a:lnTo>
                    <a:pt x="12821" y="10041"/>
                  </a:lnTo>
                  <a:cubicBezTo>
                    <a:pt x="13011" y="10315"/>
                    <a:pt x="13397" y="10370"/>
                    <a:pt x="13762" y="10370"/>
                  </a:cubicBezTo>
                  <a:cubicBezTo>
                    <a:pt x="13963" y="10370"/>
                    <a:pt x="14158" y="10353"/>
                    <a:pt x="14310" y="10348"/>
                  </a:cubicBezTo>
                  <a:cubicBezTo>
                    <a:pt x="13922" y="10124"/>
                    <a:pt x="13426" y="9704"/>
                    <a:pt x="13247" y="9256"/>
                  </a:cubicBezTo>
                  <a:lnTo>
                    <a:pt x="13247" y="9256"/>
                  </a:lnTo>
                  <a:cubicBezTo>
                    <a:pt x="13450" y="9481"/>
                    <a:pt x="13801" y="9613"/>
                    <a:pt x="14135" y="9613"/>
                  </a:cubicBezTo>
                  <a:cubicBezTo>
                    <a:pt x="14465" y="9613"/>
                    <a:pt x="14777" y="9485"/>
                    <a:pt x="14916" y="9196"/>
                  </a:cubicBezTo>
                  <a:cubicBezTo>
                    <a:pt x="14583" y="9054"/>
                    <a:pt x="14125" y="8994"/>
                    <a:pt x="13776" y="8875"/>
                  </a:cubicBezTo>
                  <a:cubicBezTo>
                    <a:pt x="13388" y="8754"/>
                    <a:pt x="13023" y="8613"/>
                    <a:pt x="12711" y="8351"/>
                  </a:cubicBezTo>
                  <a:cubicBezTo>
                    <a:pt x="12401" y="8110"/>
                    <a:pt x="12106" y="7729"/>
                    <a:pt x="11905" y="7385"/>
                  </a:cubicBezTo>
                  <a:cubicBezTo>
                    <a:pt x="11899" y="7380"/>
                    <a:pt x="11899" y="7375"/>
                    <a:pt x="11893" y="7369"/>
                  </a:cubicBezTo>
                  <a:lnTo>
                    <a:pt x="11893" y="7369"/>
                  </a:lnTo>
                  <a:cubicBezTo>
                    <a:pt x="12068" y="7413"/>
                    <a:pt x="12242" y="7428"/>
                    <a:pt x="12363" y="7445"/>
                  </a:cubicBezTo>
                  <a:cubicBezTo>
                    <a:pt x="12232" y="7221"/>
                    <a:pt x="12161" y="6982"/>
                    <a:pt x="12068" y="6736"/>
                  </a:cubicBezTo>
                  <a:cubicBezTo>
                    <a:pt x="12286" y="6736"/>
                    <a:pt x="12527" y="6878"/>
                    <a:pt x="12783" y="6899"/>
                  </a:cubicBezTo>
                  <a:cubicBezTo>
                    <a:pt x="12766" y="6698"/>
                    <a:pt x="12580" y="6556"/>
                    <a:pt x="12472" y="6414"/>
                  </a:cubicBezTo>
                  <a:cubicBezTo>
                    <a:pt x="12859" y="6398"/>
                    <a:pt x="13317" y="6436"/>
                    <a:pt x="13557" y="6054"/>
                  </a:cubicBezTo>
                  <a:cubicBezTo>
                    <a:pt x="12892" y="6054"/>
                    <a:pt x="11958" y="5749"/>
                    <a:pt x="11386" y="5366"/>
                  </a:cubicBezTo>
                  <a:cubicBezTo>
                    <a:pt x="11086" y="5159"/>
                    <a:pt x="10775" y="4887"/>
                    <a:pt x="10541" y="4576"/>
                  </a:cubicBezTo>
                  <a:lnTo>
                    <a:pt x="10541" y="4576"/>
                  </a:lnTo>
                  <a:cubicBezTo>
                    <a:pt x="10728" y="4682"/>
                    <a:pt x="10928" y="4766"/>
                    <a:pt x="11137" y="4766"/>
                  </a:cubicBezTo>
                  <a:cubicBezTo>
                    <a:pt x="11165" y="4766"/>
                    <a:pt x="11194" y="4765"/>
                    <a:pt x="11223" y="4761"/>
                  </a:cubicBezTo>
                  <a:cubicBezTo>
                    <a:pt x="11130" y="4581"/>
                    <a:pt x="10928" y="4424"/>
                    <a:pt x="10802" y="4260"/>
                  </a:cubicBezTo>
                  <a:lnTo>
                    <a:pt x="10802" y="4260"/>
                  </a:lnTo>
                  <a:cubicBezTo>
                    <a:pt x="10922" y="4283"/>
                    <a:pt x="11049" y="4300"/>
                    <a:pt x="11176" y="4300"/>
                  </a:cubicBezTo>
                  <a:cubicBezTo>
                    <a:pt x="11381" y="4300"/>
                    <a:pt x="11586" y="4255"/>
                    <a:pt x="11757" y="4117"/>
                  </a:cubicBezTo>
                  <a:cubicBezTo>
                    <a:pt x="11446" y="3954"/>
                    <a:pt x="11004" y="3878"/>
                    <a:pt x="10747" y="3616"/>
                  </a:cubicBezTo>
                  <a:cubicBezTo>
                    <a:pt x="11130" y="3533"/>
                    <a:pt x="11736" y="3654"/>
                    <a:pt x="12051" y="3392"/>
                  </a:cubicBezTo>
                  <a:cubicBezTo>
                    <a:pt x="11647" y="3197"/>
                    <a:pt x="11205" y="3146"/>
                    <a:pt x="10766" y="3146"/>
                  </a:cubicBezTo>
                  <a:cubicBezTo>
                    <a:pt x="10667" y="3146"/>
                    <a:pt x="10568" y="3148"/>
                    <a:pt x="10470" y="3152"/>
                  </a:cubicBezTo>
                  <a:cubicBezTo>
                    <a:pt x="10835" y="2868"/>
                    <a:pt x="11331" y="2203"/>
                    <a:pt x="11354" y="1680"/>
                  </a:cubicBezTo>
                  <a:lnTo>
                    <a:pt x="11354" y="1680"/>
                  </a:lnTo>
                  <a:cubicBezTo>
                    <a:pt x="11114" y="1843"/>
                    <a:pt x="10911" y="2061"/>
                    <a:pt x="10656" y="2224"/>
                  </a:cubicBezTo>
                  <a:cubicBezTo>
                    <a:pt x="10377" y="2405"/>
                    <a:pt x="10105" y="2525"/>
                    <a:pt x="9826" y="2705"/>
                  </a:cubicBezTo>
                  <a:cubicBezTo>
                    <a:pt x="10027" y="2405"/>
                    <a:pt x="10120" y="2040"/>
                    <a:pt x="10213" y="1680"/>
                  </a:cubicBezTo>
                  <a:lnTo>
                    <a:pt x="10213" y="1680"/>
                  </a:lnTo>
                  <a:cubicBezTo>
                    <a:pt x="10050" y="1843"/>
                    <a:pt x="9569" y="2427"/>
                    <a:pt x="9553" y="2569"/>
                  </a:cubicBezTo>
                  <a:lnTo>
                    <a:pt x="9367" y="2787"/>
                  </a:lnTo>
                  <a:cubicBezTo>
                    <a:pt x="9314" y="2405"/>
                    <a:pt x="9314" y="2040"/>
                    <a:pt x="9275" y="1657"/>
                  </a:cubicBezTo>
                  <a:cubicBezTo>
                    <a:pt x="9237" y="1275"/>
                    <a:pt x="9259" y="588"/>
                    <a:pt x="9090" y="228"/>
                  </a:cubicBezTo>
                  <a:cubicBezTo>
                    <a:pt x="9038" y="108"/>
                    <a:pt x="8945" y="0"/>
                    <a:pt x="8820" y="0"/>
                  </a:cubicBezTo>
                  <a:close/>
                </a:path>
              </a:pathLst>
            </a:custGeom>
            <a:solidFill>
              <a:srgbClr val="4B7F4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2" name="Google Shape;1082;p102"/>
            <p:cNvSpPr/>
            <p:nvPr/>
          </p:nvSpPr>
          <p:spPr>
            <a:xfrm>
              <a:off x="4730200" y="2768350"/>
              <a:ext cx="476400" cy="609575"/>
            </a:xfrm>
            <a:custGeom>
              <a:avLst/>
              <a:gdLst/>
              <a:ahLst/>
              <a:cxnLst/>
              <a:rect l="l" t="t" r="r" b="b"/>
              <a:pathLst>
                <a:path w="19056" h="24383" extrusionOk="0">
                  <a:moveTo>
                    <a:pt x="2403" y="13913"/>
                  </a:moveTo>
                  <a:cubicBezTo>
                    <a:pt x="2235" y="13989"/>
                    <a:pt x="2149" y="14107"/>
                    <a:pt x="2571" y="14107"/>
                  </a:cubicBezTo>
                  <a:cubicBezTo>
                    <a:pt x="2648" y="14107"/>
                    <a:pt x="2742" y="14103"/>
                    <a:pt x="2855" y="14094"/>
                  </a:cubicBezTo>
                  <a:lnTo>
                    <a:pt x="2855" y="14094"/>
                  </a:lnTo>
                  <a:cubicBezTo>
                    <a:pt x="2702" y="14060"/>
                    <a:pt x="2552" y="14002"/>
                    <a:pt x="2403" y="13913"/>
                  </a:cubicBezTo>
                  <a:close/>
                  <a:moveTo>
                    <a:pt x="9035" y="1"/>
                  </a:moveTo>
                  <a:cubicBezTo>
                    <a:pt x="8980" y="1"/>
                    <a:pt x="8918" y="8"/>
                    <a:pt x="8849" y="24"/>
                  </a:cubicBezTo>
                  <a:cubicBezTo>
                    <a:pt x="8396" y="128"/>
                    <a:pt x="8816" y="1475"/>
                    <a:pt x="8876" y="1759"/>
                  </a:cubicBezTo>
                  <a:cubicBezTo>
                    <a:pt x="8925" y="2014"/>
                    <a:pt x="8975" y="2271"/>
                    <a:pt x="9034" y="2522"/>
                  </a:cubicBezTo>
                  <a:cubicBezTo>
                    <a:pt x="9074" y="2713"/>
                    <a:pt x="9040" y="2782"/>
                    <a:pt x="8974" y="2782"/>
                  </a:cubicBezTo>
                  <a:cubicBezTo>
                    <a:pt x="8896" y="2782"/>
                    <a:pt x="8774" y="2688"/>
                    <a:pt x="8674" y="2588"/>
                  </a:cubicBezTo>
                  <a:cubicBezTo>
                    <a:pt x="8444" y="2358"/>
                    <a:pt x="8265" y="2102"/>
                    <a:pt x="7986" y="1922"/>
                  </a:cubicBezTo>
                  <a:cubicBezTo>
                    <a:pt x="7970" y="1912"/>
                    <a:pt x="7909" y="1894"/>
                    <a:pt x="7862" y="1894"/>
                  </a:cubicBezTo>
                  <a:cubicBezTo>
                    <a:pt x="7832" y="1894"/>
                    <a:pt x="7809" y="1901"/>
                    <a:pt x="7807" y="1922"/>
                  </a:cubicBezTo>
                  <a:cubicBezTo>
                    <a:pt x="7764" y="2205"/>
                    <a:pt x="7802" y="2391"/>
                    <a:pt x="7916" y="2653"/>
                  </a:cubicBezTo>
                  <a:cubicBezTo>
                    <a:pt x="7986" y="2822"/>
                    <a:pt x="8112" y="2975"/>
                    <a:pt x="8215" y="3127"/>
                  </a:cubicBezTo>
                  <a:cubicBezTo>
                    <a:pt x="8330" y="3291"/>
                    <a:pt x="8297" y="3348"/>
                    <a:pt x="8199" y="3348"/>
                  </a:cubicBezTo>
                  <a:cubicBezTo>
                    <a:pt x="8006" y="3348"/>
                    <a:pt x="7561" y="3132"/>
                    <a:pt x="7474" y="3089"/>
                  </a:cubicBezTo>
                  <a:cubicBezTo>
                    <a:pt x="7461" y="3082"/>
                    <a:pt x="7393" y="3061"/>
                    <a:pt x="7343" y="3061"/>
                  </a:cubicBezTo>
                  <a:cubicBezTo>
                    <a:pt x="7312" y="3061"/>
                    <a:pt x="7288" y="3069"/>
                    <a:pt x="7288" y="3094"/>
                  </a:cubicBezTo>
                  <a:cubicBezTo>
                    <a:pt x="7294" y="3461"/>
                    <a:pt x="7512" y="3678"/>
                    <a:pt x="7790" y="3907"/>
                  </a:cubicBezTo>
                  <a:cubicBezTo>
                    <a:pt x="7878" y="3978"/>
                    <a:pt x="8200" y="4098"/>
                    <a:pt x="7965" y="4219"/>
                  </a:cubicBezTo>
                  <a:cubicBezTo>
                    <a:pt x="7719" y="4350"/>
                    <a:pt x="7442" y="4415"/>
                    <a:pt x="7180" y="4502"/>
                  </a:cubicBezTo>
                  <a:cubicBezTo>
                    <a:pt x="7158" y="4513"/>
                    <a:pt x="7158" y="4534"/>
                    <a:pt x="7175" y="4546"/>
                  </a:cubicBezTo>
                  <a:cubicBezTo>
                    <a:pt x="7332" y="4710"/>
                    <a:pt x="7474" y="4763"/>
                    <a:pt x="7686" y="4824"/>
                  </a:cubicBezTo>
                  <a:cubicBezTo>
                    <a:pt x="7774" y="4846"/>
                    <a:pt x="7862" y="4851"/>
                    <a:pt x="7948" y="4856"/>
                  </a:cubicBezTo>
                  <a:cubicBezTo>
                    <a:pt x="8145" y="4856"/>
                    <a:pt x="7774" y="5451"/>
                    <a:pt x="7741" y="5500"/>
                  </a:cubicBezTo>
                  <a:cubicBezTo>
                    <a:pt x="7278" y="6138"/>
                    <a:pt x="6317" y="6422"/>
                    <a:pt x="5564" y="6472"/>
                  </a:cubicBezTo>
                  <a:cubicBezTo>
                    <a:pt x="5554" y="6472"/>
                    <a:pt x="5511" y="6477"/>
                    <a:pt x="5511" y="6498"/>
                  </a:cubicBezTo>
                  <a:cubicBezTo>
                    <a:pt x="5492" y="6927"/>
                    <a:pt x="5890" y="7063"/>
                    <a:pt x="6319" y="7063"/>
                  </a:cubicBezTo>
                  <a:cubicBezTo>
                    <a:pt x="6503" y="7063"/>
                    <a:pt x="6694" y="7037"/>
                    <a:pt x="6858" y="6999"/>
                  </a:cubicBezTo>
                  <a:lnTo>
                    <a:pt x="6858" y="6999"/>
                  </a:lnTo>
                  <a:cubicBezTo>
                    <a:pt x="6672" y="7204"/>
                    <a:pt x="6461" y="7388"/>
                    <a:pt x="6301" y="7617"/>
                  </a:cubicBezTo>
                  <a:cubicBezTo>
                    <a:pt x="6279" y="7650"/>
                    <a:pt x="6345" y="7676"/>
                    <a:pt x="6367" y="7683"/>
                  </a:cubicBezTo>
                  <a:cubicBezTo>
                    <a:pt x="6501" y="7717"/>
                    <a:pt x="6623" y="7734"/>
                    <a:pt x="6741" y="7734"/>
                  </a:cubicBezTo>
                  <a:cubicBezTo>
                    <a:pt x="6844" y="7734"/>
                    <a:pt x="6945" y="7721"/>
                    <a:pt x="7049" y="7698"/>
                  </a:cubicBezTo>
                  <a:lnTo>
                    <a:pt x="7049" y="7698"/>
                  </a:lnTo>
                  <a:cubicBezTo>
                    <a:pt x="6723" y="8489"/>
                    <a:pt x="6177" y="8870"/>
                    <a:pt x="5358" y="8870"/>
                  </a:cubicBezTo>
                  <a:cubicBezTo>
                    <a:pt x="5248" y="8870"/>
                    <a:pt x="5134" y="8863"/>
                    <a:pt x="5014" y="8849"/>
                  </a:cubicBezTo>
                  <a:cubicBezTo>
                    <a:pt x="5010" y="8849"/>
                    <a:pt x="5003" y="8849"/>
                    <a:pt x="4995" y="8849"/>
                  </a:cubicBezTo>
                  <a:cubicBezTo>
                    <a:pt x="4953" y="8849"/>
                    <a:pt x="4873" y="8853"/>
                    <a:pt x="4910" y="8899"/>
                  </a:cubicBezTo>
                  <a:cubicBezTo>
                    <a:pt x="5171" y="9194"/>
                    <a:pt x="5466" y="9444"/>
                    <a:pt x="5854" y="9548"/>
                  </a:cubicBezTo>
                  <a:cubicBezTo>
                    <a:pt x="6094" y="9607"/>
                    <a:pt x="5128" y="9914"/>
                    <a:pt x="5080" y="9919"/>
                  </a:cubicBezTo>
                  <a:cubicBezTo>
                    <a:pt x="4828" y="9946"/>
                    <a:pt x="4582" y="9946"/>
                    <a:pt x="4338" y="9979"/>
                  </a:cubicBezTo>
                  <a:cubicBezTo>
                    <a:pt x="4315" y="9979"/>
                    <a:pt x="4267" y="9984"/>
                    <a:pt x="4277" y="10017"/>
                  </a:cubicBezTo>
                  <a:cubicBezTo>
                    <a:pt x="4430" y="10432"/>
                    <a:pt x="4987" y="10519"/>
                    <a:pt x="5368" y="10574"/>
                  </a:cubicBezTo>
                  <a:cubicBezTo>
                    <a:pt x="5474" y="10588"/>
                    <a:pt x="5591" y="10598"/>
                    <a:pt x="5708" y="10598"/>
                  </a:cubicBezTo>
                  <a:cubicBezTo>
                    <a:pt x="5738" y="10598"/>
                    <a:pt x="5769" y="10598"/>
                    <a:pt x="5799" y="10596"/>
                  </a:cubicBezTo>
                  <a:lnTo>
                    <a:pt x="5799" y="10596"/>
                  </a:lnTo>
                  <a:cubicBezTo>
                    <a:pt x="5491" y="10779"/>
                    <a:pt x="5123" y="10864"/>
                    <a:pt x="4773" y="10884"/>
                  </a:cubicBezTo>
                  <a:cubicBezTo>
                    <a:pt x="4753" y="10884"/>
                    <a:pt x="4713" y="10896"/>
                    <a:pt x="4720" y="10923"/>
                  </a:cubicBezTo>
                  <a:cubicBezTo>
                    <a:pt x="4779" y="11228"/>
                    <a:pt x="5063" y="11370"/>
                    <a:pt x="5342" y="11452"/>
                  </a:cubicBezTo>
                  <a:cubicBezTo>
                    <a:pt x="5783" y="11583"/>
                    <a:pt x="5096" y="11931"/>
                    <a:pt x="4942" y="12029"/>
                  </a:cubicBezTo>
                  <a:cubicBezTo>
                    <a:pt x="4563" y="12267"/>
                    <a:pt x="4124" y="12370"/>
                    <a:pt x="3683" y="12370"/>
                  </a:cubicBezTo>
                  <a:cubicBezTo>
                    <a:pt x="3433" y="12370"/>
                    <a:pt x="3182" y="12337"/>
                    <a:pt x="2941" y="12276"/>
                  </a:cubicBezTo>
                  <a:cubicBezTo>
                    <a:pt x="2934" y="12276"/>
                    <a:pt x="2900" y="12271"/>
                    <a:pt x="2868" y="12271"/>
                  </a:cubicBezTo>
                  <a:cubicBezTo>
                    <a:pt x="2828" y="12271"/>
                    <a:pt x="2789" y="12278"/>
                    <a:pt x="2804" y="12308"/>
                  </a:cubicBezTo>
                  <a:cubicBezTo>
                    <a:pt x="3039" y="12769"/>
                    <a:pt x="3523" y="12887"/>
                    <a:pt x="4004" y="12898"/>
                  </a:cubicBezTo>
                  <a:lnTo>
                    <a:pt x="4004" y="12898"/>
                  </a:lnTo>
                  <a:cubicBezTo>
                    <a:pt x="3680" y="13335"/>
                    <a:pt x="2892" y="13776"/>
                    <a:pt x="2364" y="13776"/>
                  </a:cubicBezTo>
                  <a:cubicBezTo>
                    <a:pt x="2358" y="13776"/>
                    <a:pt x="2352" y="13776"/>
                    <a:pt x="2346" y="13776"/>
                  </a:cubicBezTo>
                  <a:cubicBezTo>
                    <a:pt x="2342" y="13775"/>
                    <a:pt x="2337" y="13775"/>
                    <a:pt x="2332" y="13775"/>
                  </a:cubicBezTo>
                  <a:cubicBezTo>
                    <a:pt x="2289" y="13775"/>
                    <a:pt x="2232" y="13796"/>
                    <a:pt x="2286" y="13836"/>
                  </a:cubicBezTo>
                  <a:cubicBezTo>
                    <a:pt x="2325" y="13864"/>
                    <a:pt x="2364" y="13889"/>
                    <a:pt x="2403" y="13913"/>
                  </a:cubicBezTo>
                  <a:lnTo>
                    <a:pt x="2403" y="13913"/>
                  </a:lnTo>
                  <a:cubicBezTo>
                    <a:pt x="2467" y="13883"/>
                    <a:pt x="2544" y="13860"/>
                    <a:pt x="2608" y="13852"/>
                  </a:cubicBezTo>
                  <a:cubicBezTo>
                    <a:pt x="2761" y="13830"/>
                    <a:pt x="2908" y="13771"/>
                    <a:pt x="3051" y="13716"/>
                  </a:cubicBezTo>
                  <a:cubicBezTo>
                    <a:pt x="3470" y="13557"/>
                    <a:pt x="4005" y="13273"/>
                    <a:pt x="4255" y="12875"/>
                  </a:cubicBezTo>
                  <a:cubicBezTo>
                    <a:pt x="4288" y="12821"/>
                    <a:pt x="4136" y="12804"/>
                    <a:pt x="4108" y="12804"/>
                  </a:cubicBezTo>
                  <a:cubicBezTo>
                    <a:pt x="4105" y="12805"/>
                    <a:pt x="4102" y="12805"/>
                    <a:pt x="4099" y="12805"/>
                  </a:cubicBezTo>
                  <a:cubicBezTo>
                    <a:pt x="3974" y="12805"/>
                    <a:pt x="3638" y="12714"/>
                    <a:pt x="3388" y="12625"/>
                  </a:cubicBezTo>
                  <a:cubicBezTo>
                    <a:pt x="3135" y="12535"/>
                    <a:pt x="2974" y="12442"/>
                    <a:pt x="3223" y="12442"/>
                  </a:cubicBezTo>
                  <a:cubicBezTo>
                    <a:pt x="3264" y="12442"/>
                    <a:pt x="3315" y="12444"/>
                    <a:pt x="3378" y="12450"/>
                  </a:cubicBezTo>
                  <a:cubicBezTo>
                    <a:pt x="3501" y="12462"/>
                    <a:pt x="3628" y="12472"/>
                    <a:pt x="3755" y="12472"/>
                  </a:cubicBezTo>
                  <a:cubicBezTo>
                    <a:pt x="3864" y="12472"/>
                    <a:pt x="3973" y="12464"/>
                    <a:pt x="4081" y="12444"/>
                  </a:cubicBezTo>
                  <a:cubicBezTo>
                    <a:pt x="4768" y="12336"/>
                    <a:pt x="5325" y="12029"/>
                    <a:pt x="5816" y="11533"/>
                  </a:cubicBezTo>
                  <a:cubicBezTo>
                    <a:pt x="5848" y="11506"/>
                    <a:pt x="5767" y="11473"/>
                    <a:pt x="5750" y="11473"/>
                  </a:cubicBezTo>
                  <a:cubicBezTo>
                    <a:pt x="4070" y="11075"/>
                    <a:pt x="5674" y="10863"/>
                    <a:pt x="6198" y="10519"/>
                  </a:cubicBezTo>
                  <a:cubicBezTo>
                    <a:pt x="6261" y="10479"/>
                    <a:pt x="6126" y="10449"/>
                    <a:pt x="6056" y="10449"/>
                  </a:cubicBezTo>
                  <a:cubicBezTo>
                    <a:pt x="6041" y="10449"/>
                    <a:pt x="6029" y="10450"/>
                    <a:pt x="6022" y="10453"/>
                  </a:cubicBezTo>
                  <a:cubicBezTo>
                    <a:pt x="5896" y="10497"/>
                    <a:pt x="5738" y="10519"/>
                    <a:pt x="5571" y="10519"/>
                  </a:cubicBezTo>
                  <a:cubicBezTo>
                    <a:pt x="5171" y="10519"/>
                    <a:pt x="4718" y="10391"/>
                    <a:pt x="4517" y="10121"/>
                  </a:cubicBezTo>
                  <a:cubicBezTo>
                    <a:pt x="4463" y="10045"/>
                    <a:pt x="5118" y="10012"/>
                    <a:pt x="5171" y="10007"/>
                  </a:cubicBezTo>
                  <a:cubicBezTo>
                    <a:pt x="5549" y="9974"/>
                    <a:pt x="5924" y="9897"/>
                    <a:pt x="6170" y="9586"/>
                  </a:cubicBezTo>
                  <a:cubicBezTo>
                    <a:pt x="6198" y="9554"/>
                    <a:pt x="6127" y="9526"/>
                    <a:pt x="6105" y="9521"/>
                  </a:cubicBezTo>
                  <a:cubicBezTo>
                    <a:pt x="5928" y="9474"/>
                    <a:pt x="4900" y="8971"/>
                    <a:pt x="5336" y="8971"/>
                  </a:cubicBezTo>
                  <a:cubicBezTo>
                    <a:pt x="5358" y="8971"/>
                    <a:pt x="5383" y="8972"/>
                    <a:pt x="5412" y="8975"/>
                  </a:cubicBezTo>
                  <a:cubicBezTo>
                    <a:pt x="5476" y="8981"/>
                    <a:pt x="5539" y="8984"/>
                    <a:pt x="5602" y="8984"/>
                  </a:cubicBezTo>
                  <a:cubicBezTo>
                    <a:pt x="5785" y="8984"/>
                    <a:pt x="5964" y="8960"/>
                    <a:pt x="6143" y="8915"/>
                  </a:cubicBezTo>
                  <a:cubicBezTo>
                    <a:pt x="6749" y="8763"/>
                    <a:pt x="7109" y="8152"/>
                    <a:pt x="7311" y="7606"/>
                  </a:cubicBezTo>
                  <a:cubicBezTo>
                    <a:pt x="7325" y="7564"/>
                    <a:pt x="7241" y="7551"/>
                    <a:pt x="7179" y="7551"/>
                  </a:cubicBezTo>
                  <a:cubicBezTo>
                    <a:pt x="7151" y="7551"/>
                    <a:pt x="7128" y="7554"/>
                    <a:pt x="7120" y="7557"/>
                  </a:cubicBezTo>
                  <a:cubicBezTo>
                    <a:pt x="6926" y="7624"/>
                    <a:pt x="6800" y="7653"/>
                    <a:pt x="6723" y="7653"/>
                  </a:cubicBezTo>
                  <a:cubicBezTo>
                    <a:pt x="6370" y="7653"/>
                    <a:pt x="7066" y="7057"/>
                    <a:pt x="7201" y="6886"/>
                  </a:cubicBezTo>
                  <a:cubicBezTo>
                    <a:pt x="7237" y="6837"/>
                    <a:pt x="7114" y="6817"/>
                    <a:pt x="7049" y="6817"/>
                  </a:cubicBezTo>
                  <a:cubicBezTo>
                    <a:pt x="7034" y="6817"/>
                    <a:pt x="7022" y="6818"/>
                    <a:pt x="7016" y="6820"/>
                  </a:cubicBezTo>
                  <a:cubicBezTo>
                    <a:pt x="6901" y="6875"/>
                    <a:pt x="6787" y="6903"/>
                    <a:pt x="6667" y="6930"/>
                  </a:cubicBezTo>
                  <a:cubicBezTo>
                    <a:pt x="6550" y="6949"/>
                    <a:pt x="6433" y="6961"/>
                    <a:pt x="6317" y="6961"/>
                  </a:cubicBezTo>
                  <a:cubicBezTo>
                    <a:pt x="6276" y="6961"/>
                    <a:pt x="6234" y="6959"/>
                    <a:pt x="6193" y="6956"/>
                  </a:cubicBezTo>
                  <a:cubicBezTo>
                    <a:pt x="5783" y="6946"/>
                    <a:pt x="5652" y="6810"/>
                    <a:pt x="5788" y="6548"/>
                  </a:cubicBezTo>
                  <a:cubicBezTo>
                    <a:pt x="6100" y="6531"/>
                    <a:pt x="6422" y="6455"/>
                    <a:pt x="6710" y="6346"/>
                  </a:cubicBezTo>
                  <a:cubicBezTo>
                    <a:pt x="7430" y="6079"/>
                    <a:pt x="8107" y="5637"/>
                    <a:pt x="8243" y="4829"/>
                  </a:cubicBezTo>
                  <a:cubicBezTo>
                    <a:pt x="8255" y="4786"/>
                    <a:pt x="8145" y="4770"/>
                    <a:pt x="8117" y="4770"/>
                  </a:cubicBezTo>
                  <a:cubicBezTo>
                    <a:pt x="7698" y="4606"/>
                    <a:pt x="7573" y="4491"/>
                    <a:pt x="7747" y="4443"/>
                  </a:cubicBezTo>
                  <a:cubicBezTo>
                    <a:pt x="7948" y="4365"/>
                    <a:pt x="8139" y="4289"/>
                    <a:pt x="8325" y="4191"/>
                  </a:cubicBezTo>
                  <a:cubicBezTo>
                    <a:pt x="8358" y="4174"/>
                    <a:pt x="8341" y="4153"/>
                    <a:pt x="8320" y="4136"/>
                  </a:cubicBezTo>
                  <a:cubicBezTo>
                    <a:pt x="7982" y="3902"/>
                    <a:pt x="7558" y="3651"/>
                    <a:pt x="7507" y="3216"/>
                  </a:cubicBezTo>
                  <a:lnTo>
                    <a:pt x="7507" y="3216"/>
                  </a:lnTo>
                  <a:cubicBezTo>
                    <a:pt x="7836" y="3361"/>
                    <a:pt x="8168" y="3463"/>
                    <a:pt x="8537" y="3476"/>
                  </a:cubicBezTo>
                  <a:cubicBezTo>
                    <a:pt x="8549" y="3476"/>
                    <a:pt x="8641" y="3471"/>
                    <a:pt x="8620" y="3439"/>
                  </a:cubicBezTo>
                  <a:cubicBezTo>
                    <a:pt x="8342" y="2998"/>
                    <a:pt x="7989" y="2620"/>
                    <a:pt x="8003" y="2086"/>
                  </a:cubicBezTo>
                  <a:lnTo>
                    <a:pt x="8003" y="2086"/>
                  </a:lnTo>
                  <a:cubicBezTo>
                    <a:pt x="8408" y="2432"/>
                    <a:pt x="8659" y="2919"/>
                    <a:pt x="9225" y="3029"/>
                  </a:cubicBezTo>
                  <a:cubicBezTo>
                    <a:pt x="9234" y="3031"/>
                    <a:pt x="9250" y="3033"/>
                    <a:pt x="9267" y="3033"/>
                  </a:cubicBezTo>
                  <a:cubicBezTo>
                    <a:pt x="9302" y="3033"/>
                    <a:pt x="9342" y="3024"/>
                    <a:pt x="9335" y="2991"/>
                  </a:cubicBezTo>
                  <a:cubicBezTo>
                    <a:pt x="9242" y="2588"/>
                    <a:pt x="9159" y="2178"/>
                    <a:pt x="9078" y="1769"/>
                  </a:cubicBezTo>
                  <a:cubicBezTo>
                    <a:pt x="9007" y="1415"/>
                    <a:pt x="8947" y="1060"/>
                    <a:pt x="8897" y="705"/>
                  </a:cubicBezTo>
                  <a:cubicBezTo>
                    <a:pt x="8897" y="705"/>
                    <a:pt x="8897" y="705"/>
                    <a:pt x="8897" y="705"/>
                  </a:cubicBezTo>
                  <a:cubicBezTo>
                    <a:pt x="8897" y="705"/>
                    <a:pt x="8893" y="550"/>
                    <a:pt x="8914" y="395"/>
                  </a:cubicBezTo>
                  <a:cubicBezTo>
                    <a:pt x="8932" y="239"/>
                    <a:pt x="8973" y="85"/>
                    <a:pt x="9059" y="85"/>
                  </a:cubicBezTo>
                  <a:cubicBezTo>
                    <a:pt x="9106" y="85"/>
                    <a:pt x="9165" y="129"/>
                    <a:pt x="9242" y="241"/>
                  </a:cubicBezTo>
                  <a:cubicBezTo>
                    <a:pt x="9443" y="553"/>
                    <a:pt x="9388" y="1142"/>
                    <a:pt x="9411" y="1507"/>
                  </a:cubicBezTo>
                  <a:cubicBezTo>
                    <a:pt x="9433" y="1933"/>
                    <a:pt x="9459" y="2364"/>
                    <a:pt x="9514" y="2789"/>
                  </a:cubicBezTo>
                  <a:cubicBezTo>
                    <a:pt x="9518" y="2829"/>
                    <a:pt x="9588" y="2854"/>
                    <a:pt x="9646" y="2854"/>
                  </a:cubicBezTo>
                  <a:cubicBezTo>
                    <a:pt x="9676" y="2854"/>
                    <a:pt x="9703" y="2848"/>
                    <a:pt x="9716" y="2832"/>
                  </a:cubicBezTo>
                  <a:cubicBezTo>
                    <a:pt x="9903" y="2607"/>
                    <a:pt x="10059" y="2365"/>
                    <a:pt x="10230" y="2131"/>
                  </a:cubicBezTo>
                  <a:lnTo>
                    <a:pt x="10230" y="2131"/>
                  </a:lnTo>
                  <a:cubicBezTo>
                    <a:pt x="10165" y="2323"/>
                    <a:pt x="10086" y="2510"/>
                    <a:pt x="9978" y="2696"/>
                  </a:cubicBezTo>
                  <a:cubicBezTo>
                    <a:pt x="9949" y="2745"/>
                    <a:pt x="10049" y="2770"/>
                    <a:pt x="10115" y="2770"/>
                  </a:cubicBezTo>
                  <a:cubicBezTo>
                    <a:pt x="10137" y="2770"/>
                    <a:pt x="10155" y="2767"/>
                    <a:pt x="10163" y="2762"/>
                  </a:cubicBezTo>
                  <a:cubicBezTo>
                    <a:pt x="10614" y="2484"/>
                    <a:pt x="11031" y="2213"/>
                    <a:pt x="11452" y="1910"/>
                  </a:cubicBezTo>
                  <a:lnTo>
                    <a:pt x="11452" y="1910"/>
                  </a:lnTo>
                  <a:cubicBezTo>
                    <a:pt x="11326" y="2400"/>
                    <a:pt x="11005" y="2817"/>
                    <a:pt x="10622" y="3144"/>
                  </a:cubicBezTo>
                  <a:cubicBezTo>
                    <a:pt x="10572" y="3187"/>
                    <a:pt x="10753" y="3215"/>
                    <a:pt x="10768" y="3215"/>
                  </a:cubicBezTo>
                  <a:cubicBezTo>
                    <a:pt x="10771" y="3215"/>
                    <a:pt x="10774" y="3215"/>
                    <a:pt x="10777" y="3215"/>
                  </a:cubicBezTo>
                  <a:cubicBezTo>
                    <a:pt x="11055" y="3215"/>
                    <a:pt x="12844" y="3445"/>
                    <a:pt x="11626" y="3547"/>
                  </a:cubicBezTo>
                  <a:cubicBezTo>
                    <a:pt x="11402" y="3564"/>
                    <a:pt x="11178" y="3559"/>
                    <a:pt x="10949" y="3585"/>
                  </a:cubicBezTo>
                  <a:cubicBezTo>
                    <a:pt x="10927" y="3592"/>
                    <a:pt x="10861" y="3607"/>
                    <a:pt x="10899" y="3640"/>
                  </a:cubicBezTo>
                  <a:cubicBezTo>
                    <a:pt x="11020" y="3738"/>
                    <a:pt x="11102" y="3809"/>
                    <a:pt x="11243" y="3874"/>
                  </a:cubicBezTo>
                  <a:cubicBezTo>
                    <a:pt x="11364" y="3929"/>
                    <a:pt x="11483" y="3978"/>
                    <a:pt x="11604" y="4022"/>
                  </a:cubicBezTo>
                  <a:cubicBezTo>
                    <a:pt x="12012" y="4142"/>
                    <a:pt x="11833" y="4214"/>
                    <a:pt x="11058" y="4234"/>
                  </a:cubicBezTo>
                  <a:cubicBezTo>
                    <a:pt x="11053" y="4234"/>
                    <a:pt x="11046" y="4234"/>
                    <a:pt x="11038" y="4234"/>
                  </a:cubicBezTo>
                  <a:cubicBezTo>
                    <a:pt x="10996" y="4234"/>
                    <a:pt x="10918" y="4238"/>
                    <a:pt x="10954" y="4284"/>
                  </a:cubicBezTo>
                  <a:cubicBezTo>
                    <a:pt x="11178" y="4426"/>
                    <a:pt x="11151" y="4524"/>
                    <a:pt x="10866" y="4574"/>
                  </a:cubicBezTo>
                  <a:cubicBezTo>
                    <a:pt x="10853" y="4567"/>
                    <a:pt x="10792" y="4556"/>
                    <a:pt x="10744" y="4556"/>
                  </a:cubicBezTo>
                  <a:cubicBezTo>
                    <a:pt x="10699" y="4556"/>
                    <a:pt x="10666" y="4566"/>
                    <a:pt x="10692" y="4600"/>
                  </a:cubicBezTo>
                  <a:cubicBezTo>
                    <a:pt x="11189" y="5211"/>
                    <a:pt x="11795" y="5599"/>
                    <a:pt x="12525" y="5866"/>
                  </a:cubicBezTo>
                  <a:cubicBezTo>
                    <a:pt x="12815" y="5969"/>
                    <a:pt x="13114" y="6035"/>
                    <a:pt x="13414" y="6084"/>
                  </a:cubicBezTo>
                  <a:cubicBezTo>
                    <a:pt x="14074" y="6193"/>
                    <a:pt x="12945" y="6379"/>
                    <a:pt x="12673" y="6389"/>
                  </a:cubicBezTo>
                  <a:cubicBezTo>
                    <a:pt x="12646" y="6389"/>
                    <a:pt x="12596" y="6406"/>
                    <a:pt x="12629" y="6444"/>
                  </a:cubicBezTo>
                  <a:cubicBezTo>
                    <a:pt x="12844" y="6688"/>
                    <a:pt x="12758" y="6743"/>
                    <a:pt x="12599" y="6743"/>
                  </a:cubicBezTo>
                  <a:cubicBezTo>
                    <a:pt x="12516" y="6743"/>
                    <a:pt x="12413" y="6728"/>
                    <a:pt x="12324" y="6717"/>
                  </a:cubicBezTo>
                  <a:cubicBezTo>
                    <a:pt x="12316" y="6715"/>
                    <a:pt x="12300" y="6713"/>
                    <a:pt x="12282" y="6713"/>
                  </a:cubicBezTo>
                  <a:cubicBezTo>
                    <a:pt x="12246" y="6713"/>
                    <a:pt x="12203" y="6720"/>
                    <a:pt x="12215" y="6749"/>
                  </a:cubicBezTo>
                  <a:cubicBezTo>
                    <a:pt x="12313" y="7020"/>
                    <a:pt x="12575" y="7362"/>
                    <a:pt x="12274" y="7362"/>
                  </a:cubicBezTo>
                  <a:cubicBezTo>
                    <a:pt x="12241" y="7362"/>
                    <a:pt x="12202" y="7358"/>
                    <a:pt x="12155" y="7349"/>
                  </a:cubicBezTo>
                  <a:cubicBezTo>
                    <a:pt x="12149" y="7347"/>
                    <a:pt x="12132" y="7346"/>
                    <a:pt x="12114" y="7346"/>
                  </a:cubicBezTo>
                  <a:cubicBezTo>
                    <a:pt x="12075" y="7346"/>
                    <a:pt x="12027" y="7353"/>
                    <a:pt x="12045" y="7382"/>
                  </a:cubicBezTo>
                  <a:cubicBezTo>
                    <a:pt x="12307" y="7895"/>
                    <a:pt x="12777" y="8413"/>
                    <a:pt x="13300" y="8658"/>
                  </a:cubicBezTo>
                  <a:cubicBezTo>
                    <a:pt x="13648" y="8822"/>
                    <a:pt x="13998" y="8942"/>
                    <a:pt x="14369" y="9035"/>
                  </a:cubicBezTo>
                  <a:cubicBezTo>
                    <a:pt x="14418" y="9046"/>
                    <a:pt x="15073" y="9177"/>
                    <a:pt x="14990" y="9313"/>
                  </a:cubicBezTo>
                  <a:cubicBezTo>
                    <a:pt x="14868" y="9511"/>
                    <a:pt x="14655" y="9590"/>
                    <a:pt x="14423" y="9590"/>
                  </a:cubicBezTo>
                  <a:cubicBezTo>
                    <a:pt x="14119" y="9590"/>
                    <a:pt x="13784" y="9453"/>
                    <a:pt x="13590" y="9270"/>
                  </a:cubicBezTo>
                  <a:cubicBezTo>
                    <a:pt x="13573" y="9254"/>
                    <a:pt x="13498" y="9236"/>
                    <a:pt x="13444" y="9236"/>
                  </a:cubicBezTo>
                  <a:cubicBezTo>
                    <a:pt x="13406" y="9236"/>
                    <a:pt x="13380" y="9245"/>
                    <a:pt x="13393" y="9270"/>
                  </a:cubicBezTo>
                  <a:cubicBezTo>
                    <a:pt x="13396" y="9275"/>
                    <a:pt x="13399" y="9281"/>
                    <a:pt x="13401" y="9286"/>
                  </a:cubicBezTo>
                  <a:lnTo>
                    <a:pt x="13401" y="9286"/>
                  </a:lnTo>
                  <a:cubicBezTo>
                    <a:pt x="13400" y="9286"/>
                    <a:pt x="13399" y="9287"/>
                    <a:pt x="13398" y="9287"/>
                  </a:cubicBezTo>
                  <a:cubicBezTo>
                    <a:pt x="13400" y="9288"/>
                    <a:pt x="13402" y="9290"/>
                    <a:pt x="13404" y="9292"/>
                  </a:cubicBezTo>
                  <a:lnTo>
                    <a:pt x="13404" y="9292"/>
                  </a:lnTo>
                  <a:cubicBezTo>
                    <a:pt x="13555" y="9592"/>
                    <a:pt x="13753" y="9821"/>
                    <a:pt x="14008" y="10050"/>
                  </a:cubicBezTo>
                  <a:cubicBezTo>
                    <a:pt x="14101" y="10138"/>
                    <a:pt x="14227" y="10214"/>
                    <a:pt x="14331" y="10289"/>
                  </a:cubicBezTo>
                  <a:cubicBezTo>
                    <a:pt x="14391" y="10331"/>
                    <a:pt x="14394" y="10352"/>
                    <a:pt x="14337" y="10352"/>
                  </a:cubicBezTo>
                  <a:cubicBezTo>
                    <a:pt x="14311" y="10352"/>
                    <a:pt x="14273" y="10348"/>
                    <a:pt x="14222" y="10339"/>
                  </a:cubicBezTo>
                  <a:cubicBezTo>
                    <a:pt x="14162" y="10346"/>
                    <a:pt x="14103" y="10350"/>
                    <a:pt x="14045" y="10350"/>
                  </a:cubicBezTo>
                  <a:cubicBezTo>
                    <a:pt x="13734" y="10350"/>
                    <a:pt x="13440" y="10252"/>
                    <a:pt x="13164" y="10055"/>
                  </a:cubicBezTo>
                  <a:cubicBezTo>
                    <a:pt x="13148" y="10039"/>
                    <a:pt x="13075" y="10017"/>
                    <a:pt x="13022" y="10017"/>
                  </a:cubicBezTo>
                  <a:cubicBezTo>
                    <a:pt x="12987" y="10017"/>
                    <a:pt x="12961" y="10027"/>
                    <a:pt x="12968" y="10055"/>
                  </a:cubicBezTo>
                  <a:cubicBezTo>
                    <a:pt x="13281" y="11315"/>
                    <a:pt x="14374" y="11846"/>
                    <a:pt x="15509" y="11846"/>
                  </a:cubicBezTo>
                  <a:cubicBezTo>
                    <a:pt x="15716" y="11846"/>
                    <a:pt x="15924" y="11829"/>
                    <a:pt x="16129" y="11795"/>
                  </a:cubicBezTo>
                  <a:lnTo>
                    <a:pt x="16129" y="11795"/>
                  </a:lnTo>
                  <a:cubicBezTo>
                    <a:pt x="15835" y="12060"/>
                    <a:pt x="15493" y="12206"/>
                    <a:pt x="15083" y="12215"/>
                  </a:cubicBezTo>
                  <a:cubicBezTo>
                    <a:pt x="14990" y="12215"/>
                    <a:pt x="15035" y="12281"/>
                    <a:pt x="15095" y="12298"/>
                  </a:cubicBezTo>
                  <a:cubicBezTo>
                    <a:pt x="15228" y="12332"/>
                    <a:pt x="15358" y="12344"/>
                    <a:pt x="15486" y="12344"/>
                  </a:cubicBezTo>
                  <a:cubicBezTo>
                    <a:pt x="15698" y="12344"/>
                    <a:pt x="15906" y="12311"/>
                    <a:pt x="16124" y="12289"/>
                  </a:cubicBezTo>
                  <a:lnTo>
                    <a:pt x="16124" y="12289"/>
                  </a:lnTo>
                  <a:cubicBezTo>
                    <a:pt x="16093" y="12864"/>
                    <a:pt x="15641" y="13208"/>
                    <a:pt x="15049" y="13208"/>
                  </a:cubicBezTo>
                  <a:cubicBezTo>
                    <a:pt x="15035" y="13208"/>
                    <a:pt x="15021" y="13208"/>
                    <a:pt x="15007" y="13208"/>
                  </a:cubicBezTo>
                  <a:cubicBezTo>
                    <a:pt x="14914" y="13208"/>
                    <a:pt x="14904" y="13268"/>
                    <a:pt x="14997" y="13290"/>
                  </a:cubicBezTo>
                  <a:cubicBezTo>
                    <a:pt x="15002" y="13290"/>
                    <a:pt x="15007" y="13290"/>
                    <a:pt x="15012" y="13290"/>
                  </a:cubicBezTo>
                  <a:cubicBezTo>
                    <a:pt x="15271" y="13290"/>
                    <a:pt x="15326" y="13426"/>
                    <a:pt x="15166" y="13688"/>
                  </a:cubicBezTo>
                  <a:cubicBezTo>
                    <a:pt x="14978" y="13732"/>
                    <a:pt x="14787" y="13749"/>
                    <a:pt x="14599" y="13749"/>
                  </a:cubicBezTo>
                  <a:cubicBezTo>
                    <a:pt x="14573" y="13749"/>
                    <a:pt x="14547" y="13749"/>
                    <a:pt x="14522" y="13748"/>
                  </a:cubicBezTo>
                  <a:cubicBezTo>
                    <a:pt x="14499" y="13748"/>
                    <a:pt x="14401" y="13759"/>
                    <a:pt x="14446" y="13797"/>
                  </a:cubicBezTo>
                  <a:cubicBezTo>
                    <a:pt x="14565" y="13912"/>
                    <a:pt x="14691" y="14032"/>
                    <a:pt x="14827" y="14124"/>
                  </a:cubicBezTo>
                  <a:cubicBezTo>
                    <a:pt x="15114" y="14315"/>
                    <a:pt x="15183" y="14537"/>
                    <a:pt x="14807" y="14537"/>
                  </a:cubicBezTo>
                  <a:cubicBezTo>
                    <a:pt x="14697" y="14537"/>
                    <a:pt x="14549" y="14518"/>
                    <a:pt x="14358" y="14474"/>
                  </a:cubicBezTo>
                  <a:cubicBezTo>
                    <a:pt x="14350" y="14472"/>
                    <a:pt x="14326" y="14469"/>
                    <a:pt x="14300" y="14469"/>
                  </a:cubicBezTo>
                  <a:cubicBezTo>
                    <a:pt x="14250" y="14469"/>
                    <a:pt x="14193" y="14478"/>
                    <a:pt x="14232" y="14517"/>
                  </a:cubicBezTo>
                  <a:cubicBezTo>
                    <a:pt x="14582" y="14889"/>
                    <a:pt x="14975" y="15101"/>
                    <a:pt x="15466" y="15243"/>
                  </a:cubicBezTo>
                  <a:cubicBezTo>
                    <a:pt x="15678" y="15309"/>
                    <a:pt x="15907" y="15342"/>
                    <a:pt x="16125" y="15363"/>
                  </a:cubicBezTo>
                  <a:cubicBezTo>
                    <a:pt x="16775" y="15423"/>
                    <a:pt x="15657" y="15892"/>
                    <a:pt x="15422" y="15898"/>
                  </a:cubicBezTo>
                  <a:cubicBezTo>
                    <a:pt x="15395" y="15898"/>
                    <a:pt x="15345" y="15914"/>
                    <a:pt x="15378" y="15946"/>
                  </a:cubicBezTo>
                  <a:cubicBezTo>
                    <a:pt x="15588" y="16170"/>
                    <a:pt x="15853" y="16247"/>
                    <a:pt x="16135" y="16247"/>
                  </a:cubicBezTo>
                  <a:cubicBezTo>
                    <a:pt x="16446" y="16247"/>
                    <a:pt x="16776" y="16153"/>
                    <a:pt x="17071" y="16062"/>
                  </a:cubicBezTo>
                  <a:lnTo>
                    <a:pt x="17071" y="16062"/>
                  </a:lnTo>
                  <a:cubicBezTo>
                    <a:pt x="17102" y="16689"/>
                    <a:pt x="16499" y="16961"/>
                    <a:pt x="15917" y="16961"/>
                  </a:cubicBezTo>
                  <a:cubicBezTo>
                    <a:pt x="15852" y="16961"/>
                    <a:pt x="15786" y="16957"/>
                    <a:pt x="15722" y="16951"/>
                  </a:cubicBezTo>
                  <a:cubicBezTo>
                    <a:pt x="15718" y="16949"/>
                    <a:pt x="15701" y="16947"/>
                    <a:pt x="15681" y="16947"/>
                  </a:cubicBezTo>
                  <a:cubicBezTo>
                    <a:pt x="15643" y="16947"/>
                    <a:pt x="15595" y="16954"/>
                    <a:pt x="15612" y="16983"/>
                  </a:cubicBezTo>
                  <a:cubicBezTo>
                    <a:pt x="15865" y="17425"/>
                    <a:pt x="16316" y="17548"/>
                    <a:pt x="16809" y="17548"/>
                  </a:cubicBezTo>
                  <a:cubicBezTo>
                    <a:pt x="17306" y="17548"/>
                    <a:pt x="17847" y="17423"/>
                    <a:pt x="18273" y="17374"/>
                  </a:cubicBezTo>
                  <a:lnTo>
                    <a:pt x="18273" y="17374"/>
                  </a:lnTo>
                  <a:cubicBezTo>
                    <a:pt x="18199" y="17947"/>
                    <a:pt x="17690" y="18096"/>
                    <a:pt x="17158" y="18096"/>
                  </a:cubicBezTo>
                  <a:cubicBezTo>
                    <a:pt x="16846" y="18096"/>
                    <a:pt x="16527" y="18045"/>
                    <a:pt x="16284" y="17998"/>
                  </a:cubicBezTo>
                  <a:cubicBezTo>
                    <a:pt x="16281" y="17997"/>
                    <a:pt x="16273" y="17996"/>
                    <a:pt x="16263" y="17996"/>
                  </a:cubicBezTo>
                  <a:cubicBezTo>
                    <a:pt x="16222" y="17996"/>
                    <a:pt x="16141" y="18007"/>
                    <a:pt x="16186" y="18046"/>
                  </a:cubicBezTo>
                  <a:cubicBezTo>
                    <a:pt x="16229" y="18084"/>
                    <a:pt x="16273" y="18124"/>
                    <a:pt x="16317" y="18162"/>
                  </a:cubicBezTo>
                  <a:cubicBezTo>
                    <a:pt x="16601" y="18298"/>
                    <a:pt x="16513" y="18439"/>
                    <a:pt x="16044" y="18592"/>
                  </a:cubicBezTo>
                  <a:cubicBezTo>
                    <a:pt x="16043" y="18592"/>
                    <a:pt x="16037" y="18592"/>
                    <a:pt x="16028" y="18592"/>
                  </a:cubicBezTo>
                  <a:cubicBezTo>
                    <a:pt x="15993" y="18592"/>
                    <a:pt x="15912" y="18596"/>
                    <a:pt x="15934" y="18630"/>
                  </a:cubicBezTo>
                  <a:cubicBezTo>
                    <a:pt x="16218" y="19013"/>
                    <a:pt x="16518" y="19411"/>
                    <a:pt x="16906" y="19688"/>
                  </a:cubicBezTo>
                  <a:cubicBezTo>
                    <a:pt x="17498" y="20121"/>
                    <a:pt x="18190" y="20256"/>
                    <a:pt x="18828" y="20589"/>
                  </a:cubicBezTo>
                  <a:lnTo>
                    <a:pt x="18828" y="20589"/>
                  </a:lnTo>
                  <a:cubicBezTo>
                    <a:pt x="18621" y="20812"/>
                    <a:pt x="18337" y="20910"/>
                    <a:pt x="18046" y="20910"/>
                  </a:cubicBezTo>
                  <a:cubicBezTo>
                    <a:pt x="17707" y="20910"/>
                    <a:pt x="17358" y="20778"/>
                    <a:pt x="17107" y="20556"/>
                  </a:cubicBezTo>
                  <a:cubicBezTo>
                    <a:pt x="17090" y="20541"/>
                    <a:pt x="17026" y="20530"/>
                    <a:pt x="16975" y="20530"/>
                  </a:cubicBezTo>
                  <a:cubicBezTo>
                    <a:pt x="16930" y="20530"/>
                    <a:pt x="16896" y="20539"/>
                    <a:pt x="16911" y="20561"/>
                  </a:cubicBezTo>
                  <a:cubicBezTo>
                    <a:pt x="17255" y="21014"/>
                    <a:pt x="17713" y="21385"/>
                    <a:pt x="18079" y="21822"/>
                  </a:cubicBezTo>
                  <a:cubicBezTo>
                    <a:pt x="18391" y="22195"/>
                    <a:pt x="18228" y="22322"/>
                    <a:pt x="17944" y="22322"/>
                  </a:cubicBezTo>
                  <a:cubicBezTo>
                    <a:pt x="17713" y="22322"/>
                    <a:pt x="17401" y="22238"/>
                    <a:pt x="17200" y="22132"/>
                  </a:cubicBezTo>
                  <a:cubicBezTo>
                    <a:pt x="16993" y="22029"/>
                    <a:pt x="16797" y="21903"/>
                    <a:pt x="16584" y="21800"/>
                  </a:cubicBezTo>
                  <a:cubicBezTo>
                    <a:pt x="16573" y="21796"/>
                    <a:pt x="16539" y="21793"/>
                    <a:pt x="16505" y="21793"/>
                  </a:cubicBezTo>
                  <a:cubicBezTo>
                    <a:pt x="16448" y="21793"/>
                    <a:pt x="16390" y="21802"/>
                    <a:pt x="16430" y="21833"/>
                  </a:cubicBezTo>
                  <a:cubicBezTo>
                    <a:pt x="16687" y="22051"/>
                    <a:pt x="16966" y="22241"/>
                    <a:pt x="17216" y="22465"/>
                  </a:cubicBezTo>
                  <a:cubicBezTo>
                    <a:pt x="17425" y="22654"/>
                    <a:pt x="17391" y="22793"/>
                    <a:pt x="17222" y="22793"/>
                  </a:cubicBezTo>
                  <a:cubicBezTo>
                    <a:pt x="17167" y="22793"/>
                    <a:pt x="17096" y="22778"/>
                    <a:pt x="17014" y="22744"/>
                  </a:cubicBezTo>
                  <a:cubicBezTo>
                    <a:pt x="16873" y="22684"/>
                    <a:pt x="16747" y="22608"/>
                    <a:pt x="16606" y="22553"/>
                  </a:cubicBezTo>
                  <a:cubicBezTo>
                    <a:pt x="16600" y="22550"/>
                    <a:pt x="16548" y="22541"/>
                    <a:pt x="16505" y="22541"/>
                  </a:cubicBezTo>
                  <a:cubicBezTo>
                    <a:pt x="16465" y="22541"/>
                    <a:pt x="16432" y="22549"/>
                    <a:pt x="16447" y="22575"/>
                  </a:cubicBezTo>
                  <a:cubicBezTo>
                    <a:pt x="16475" y="22634"/>
                    <a:pt x="16513" y="22689"/>
                    <a:pt x="16551" y="22739"/>
                  </a:cubicBezTo>
                  <a:cubicBezTo>
                    <a:pt x="16404" y="22804"/>
                    <a:pt x="16256" y="22869"/>
                    <a:pt x="16115" y="22940"/>
                  </a:cubicBezTo>
                  <a:cubicBezTo>
                    <a:pt x="15980" y="22873"/>
                    <a:pt x="15871" y="22782"/>
                    <a:pt x="15777" y="22675"/>
                  </a:cubicBezTo>
                  <a:lnTo>
                    <a:pt x="15777" y="22675"/>
                  </a:lnTo>
                  <a:cubicBezTo>
                    <a:pt x="15775" y="22672"/>
                    <a:pt x="15773" y="22669"/>
                    <a:pt x="15771" y="22667"/>
                  </a:cubicBezTo>
                  <a:lnTo>
                    <a:pt x="15769" y="22667"/>
                  </a:lnTo>
                  <a:cubicBezTo>
                    <a:pt x="15766" y="22663"/>
                    <a:pt x="15763" y="22660"/>
                    <a:pt x="15760" y="22656"/>
                  </a:cubicBezTo>
                  <a:cubicBezTo>
                    <a:pt x="15743" y="22636"/>
                    <a:pt x="15683" y="22626"/>
                    <a:pt x="15633" y="22626"/>
                  </a:cubicBezTo>
                  <a:cubicBezTo>
                    <a:pt x="15586" y="22626"/>
                    <a:pt x="15548" y="22635"/>
                    <a:pt x="15564" y="22656"/>
                  </a:cubicBezTo>
                  <a:cubicBezTo>
                    <a:pt x="15678" y="22814"/>
                    <a:pt x="15798" y="22968"/>
                    <a:pt x="15902" y="23137"/>
                  </a:cubicBezTo>
                  <a:cubicBezTo>
                    <a:pt x="16040" y="23357"/>
                    <a:pt x="15938" y="23433"/>
                    <a:pt x="15747" y="23433"/>
                  </a:cubicBezTo>
                  <a:cubicBezTo>
                    <a:pt x="15443" y="23433"/>
                    <a:pt x="14915" y="23240"/>
                    <a:pt x="14784" y="23137"/>
                  </a:cubicBezTo>
                  <a:cubicBezTo>
                    <a:pt x="14767" y="23126"/>
                    <a:pt x="14688" y="23109"/>
                    <a:pt x="14634" y="23109"/>
                  </a:cubicBezTo>
                  <a:cubicBezTo>
                    <a:pt x="14597" y="23109"/>
                    <a:pt x="14572" y="23117"/>
                    <a:pt x="14587" y="23142"/>
                  </a:cubicBezTo>
                  <a:cubicBezTo>
                    <a:pt x="14589" y="23145"/>
                    <a:pt x="14591" y="23149"/>
                    <a:pt x="14594" y="23152"/>
                  </a:cubicBezTo>
                  <a:lnTo>
                    <a:pt x="14594" y="23152"/>
                  </a:lnTo>
                  <a:cubicBezTo>
                    <a:pt x="14593" y="23152"/>
                    <a:pt x="14593" y="23152"/>
                    <a:pt x="14592" y="23152"/>
                  </a:cubicBezTo>
                  <a:cubicBezTo>
                    <a:pt x="14593" y="23153"/>
                    <a:pt x="14594" y="23153"/>
                    <a:pt x="14595" y="23154"/>
                  </a:cubicBezTo>
                  <a:lnTo>
                    <a:pt x="14595" y="23154"/>
                  </a:lnTo>
                  <a:cubicBezTo>
                    <a:pt x="14800" y="23496"/>
                    <a:pt x="14653" y="23799"/>
                    <a:pt x="14384" y="23799"/>
                  </a:cubicBezTo>
                  <a:cubicBezTo>
                    <a:pt x="14237" y="23799"/>
                    <a:pt x="14054" y="23709"/>
                    <a:pt x="13872" y="23485"/>
                  </a:cubicBezTo>
                  <a:cubicBezTo>
                    <a:pt x="13859" y="23466"/>
                    <a:pt x="13803" y="23455"/>
                    <a:pt x="13755" y="23455"/>
                  </a:cubicBezTo>
                  <a:cubicBezTo>
                    <a:pt x="13705" y="23455"/>
                    <a:pt x="13662" y="23466"/>
                    <a:pt x="13676" y="23491"/>
                  </a:cubicBezTo>
                  <a:cubicBezTo>
                    <a:pt x="13814" y="23652"/>
                    <a:pt x="13800" y="23733"/>
                    <a:pt x="13636" y="23733"/>
                  </a:cubicBezTo>
                  <a:cubicBezTo>
                    <a:pt x="13539" y="23733"/>
                    <a:pt x="13391" y="23705"/>
                    <a:pt x="13190" y="23648"/>
                  </a:cubicBezTo>
                  <a:cubicBezTo>
                    <a:pt x="13173" y="23631"/>
                    <a:pt x="13109" y="23620"/>
                    <a:pt x="13058" y="23620"/>
                  </a:cubicBezTo>
                  <a:cubicBezTo>
                    <a:pt x="13013" y="23620"/>
                    <a:pt x="12979" y="23628"/>
                    <a:pt x="12994" y="23648"/>
                  </a:cubicBezTo>
                  <a:cubicBezTo>
                    <a:pt x="12997" y="23652"/>
                    <a:pt x="12999" y="23656"/>
                    <a:pt x="13002" y="23660"/>
                  </a:cubicBezTo>
                  <a:lnTo>
                    <a:pt x="13000" y="23660"/>
                  </a:lnTo>
                  <a:cubicBezTo>
                    <a:pt x="13002" y="23662"/>
                    <a:pt x="13004" y="23664"/>
                    <a:pt x="13006" y="23666"/>
                  </a:cubicBezTo>
                  <a:lnTo>
                    <a:pt x="13006" y="23666"/>
                  </a:lnTo>
                  <a:cubicBezTo>
                    <a:pt x="13183" y="23923"/>
                    <a:pt x="13081" y="24046"/>
                    <a:pt x="12886" y="24046"/>
                  </a:cubicBezTo>
                  <a:cubicBezTo>
                    <a:pt x="12754" y="24046"/>
                    <a:pt x="12578" y="23989"/>
                    <a:pt x="12417" y="23878"/>
                  </a:cubicBezTo>
                  <a:cubicBezTo>
                    <a:pt x="12402" y="23871"/>
                    <a:pt x="12330" y="23851"/>
                    <a:pt x="12279" y="23851"/>
                  </a:cubicBezTo>
                  <a:cubicBezTo>
                    <a:pt x="12250" y="23851"/>
                    <a:pt x="12229" y="23858"/>
                    <a:pt x="12231" y="23878"/>
                  </a:cubicBezTo>
                  <a:cubicBezTo>
                    <a:pt x="12266" y="24137"/>
                    <a:pt x="12178" y="24226"/>
                    <a:pt x="12037" y="24226"/>
                  </a:cubicBezTo>
                  <a:cubicBezTo>
                    <a:pt x="11783" y="24226"/>
                    <a:pt x="11357" y="23936"/>
                    <a:pt x="11168" y="23824"/>
                  </a:cubicBezTo>
                  <a:cubicBezTo>
                    <a:pt x="11148" y="23814"/>
                    <a:pt x="11092" y="23796"/>
                    <a:pt x="11046" y="23796"/>
                  </a:cubicBezTo>
                  <a:cubicBezTo>
                    <a:pt x="11015" y="23796"/>
                    <a:pt x="10988" y="23805"/>
                    <a:pt x="10982" y="23829"/>
                  </a:cubicBezTo>
                  <a:cubicBezTo>
                    <a:pt x="10864" y="23939"/>
                    <a:pt x="10763" y="23993"/>
                    <a:pt x="10678" y="23993"/>
                  </a:cubicBezTo>
                  <a:cubicBezTo>
                    <a:pt x="10584" y="23993"/>
                    <a:pt x="10510" y="23928"/>
                    <a:pt x="10453" y="23796"/>
                  </a:cubicBezTo>
                  <a:cubicBezTo>
                    <a:pt x="10438" y="23768"/>
                    <a:pt x="10370" y="23740"/>
                    <a:pt x="10315" y="23740"/>
                  </a:cubicBezTo>
                  <a:cubicBezTo>
                    <a:pt x="10288" y="23740"/>
                    <a:pt x="10264" y="23747"/>
                    <a:pt x="10251" y="23764"/>
                  </a:cubicBezTo>
                  <a:cubicBezTo>
                    <a:pt x="10209" y="23893"/>
                    <a:pt x="10141" y="23958"/>
                    <a:pt x="10048" y="23958"/>
                  </a:cubicBezTo>
                  <a:cubicBezTo>
                    <a:pt x="9973" y="23958"/>
                    <a:pt x="9880" y="23915"/>
                    <a:pt x="9771" y="23829"/>
                  </a:cubicBezTo>
                  <a:cubicBezTo>
                    <a:pt x="9752" y="23803"/>
                    <a:pt x="9685" y="23777"/>
                    <a:pt x="9632" y="23777"/>
                  </a:cubicBezTo>
                  <a:cubicBezTo>
                    <a:pt x="9608" y="23777"/>
                    <a:pt x="9586" y="23783"/>
                    <a:pt x="9574" y="23796"/>
                  </a:cubicBezTo>
                  <a:cubicBezTo>
                    <a:pt x="9477" y="23917"/>
                    <a:pt x="9323" y="23975"/>
                    <a:pt x="9175" y="23975"/>
                  </a:cubicBezTo>
                  <a:cubicBezTo>
                    <a:pt x="8943" y="23975"/>
                    <a:pt x="8727" y="23832"/>
                    <a:pt x="8767" y="23562"/>
                  </a:cubicBezTo>
                  <a:cubicBezTo>
                    <a:pt x="8774" y="23526"/>
                    <a:pt x="8697" y="23502"/>
                    <a:pt x="8636" y="23502"/>
                  </a:cubicBezTo>
                  <a:cubicBezTo>
                    <a:pt x="8603" y="23502"/>
                    <a:pt x="8574" y="23509"/>
                    <a:pt x="8565" y="23524"/>
                  </a:cubicBezTo>
                  <a:cubicBezTo>
                    <a:pt x="8564" y="23526"/>
                    <a:pt x="8562" y="23528"/>
                    <a:pt x="8561" y="23530"/>
                  </a:cubicBezTo>
                  <a:lnTo>
                    <a:pt x="8561" y="23530"/>
                  </a:lnTo>
                  <a:cubicBezTo>
                    <a:pt x="8561" y="23530"/>
                    <a:pt x="8560" y="23529"/>
                    <a:pt x="8560" y="23529"/>
                  </a:cubicBezTo>
                  <a:lnTo>
                    <a:pt x="8560" y="23529"/>
                  </a:lnTo>
                  <a:cubicBezTo>
                    <a:pt x="8559" y="23530"/>
                    <a:pt x="8559" y="23532"/>
                    <a:pt x="8559" y="23533"/>
                  </a:cubicBezTo>
                  <a:lnTo>
                    <a:pt x="8559" y="23533"/>
                  </a:lnTo>
                  <a:cubicBezTo>
                    <a:pt x="8495" y="23628"/>
                    <a:pt x="8426" y="23723"/>
                    <a:pt x="8346" y="23807"/>
                  </a:cubicBezTo>
                  <a:cubicBezTo>
                    <a:pt x="8249" y="23928"/>
                    <a:pt x="8086" y="23987"/>
                    <a:pt x="7931" y="23987"/>
                  </a:cubicBezTo>
                  <a:cubicBezTo>
                    <a:pt x="7687" y="23987"/>
                    <a:pt x="7463" y="23842"/>
                    <a:pt x="7540" y="23562"/>
                  </a:cubicBezTo>
                  <a:cubicBezTo>
                    <a:pt x="7553" y="23522"/>
                    <a:pt x="7488" y="23507"/>
                    <a:pt x="7427" y="23507"/>
                  </a:cubicBezTo>
                  <a:cubicBezTo>
                    <a:pt x="7388" y="23507"/>
                    <a:pt x="7351" y="23513"/>
                    <a:pt x="7338" y="23524"/>
                  </a:cubicBezTo>
                  <a:cubicBezTo>
                    <a:pt x="7163" y="23655"/>
                    <a:pt x="6978" y="23769"/>
                    <a:pt x="6775" y="23862"/>
                  </a:cubicBezTo>
                  <a:cubicBezTo>
                    <a:pt x="6678" y="23912"/>
                    <a:pt x="6432" y="23955"/>
                    <a:pt x="6216" y="23955"/>
                  </a:cubicBezTo>
                  <a:cubicBezTo>
                    <a:pt x="5914" y="23955"/>
                    <a:pt x="5669" y="23870"/>
                    <a:pt x="5969" y="23600"/>
                  </a:cubicBezTo>
                  <a:lnTo>
                    <a:pt x="5969" y="23600"/>
                  </a:lnTo>
                  <a:cubicBezTo>
                    <a:pt x="5969" y="23600"/>
                    <a:pt x="5969" y="23600"/>
                    <a:pt x="5969" y="23600"/>
                  </a:cubicBezTo>
                  <a:cubicBezTo>
                    <a:pt x="6002" y="23571"/>
                    <a:pt x="5893" y="23534"/>
                    <a:pt x="5821" y="23534"/>
                  </a:cubicBezTo>
                  <a:cubicBezTo>
                    <a:pt x="5800" y="23534"/>
                    <a:pt x="5782" y="23538"/>
                    <a:pt x="5772" y="23545"/>
                  </a:cubicBezTo>
                  <a:cubicBezTo>
                    <a:pt x="5772" y="23545"/>
                    <a:pt x="5772" y="23545"/>
                    <a:pt x="5772" y="23545"/>
                  </a:cubicBezTo>
                  <a:lnTo>
                    <a:pt x="5772" y="23545"/>
                  </a:lnTo>
                  <a:cubicBezTo>
                    <a:pt x="5657" y="23628"/>
                    <a:pt x="5543" y="23709"/>
                    <a:pt x="5428" y="23786"/>
                  </a:cubicBezTo>
                  <a:cubicBezTo>
                    <a:pt x="5010" y="23753"/>
                    <a:pt x="4871" y="23674"/>
                    <a:pt x="5007" y="23546"/>
                  </a:cubicBezTo>
                  <a:lnTo>
                    <a:pt x="5007" y="23546"/>
                  </a:lnTo>
                  <a:cubicBezTo>
                    <a:pt x="5042" y="23521"/>
                    <a:pt x="5077" y="23495"/>
                    <a:pt x="5113" y="23469"/>
                  </a:cubicBezTo>
                  <a:cubicBezTo>
                    <a:pt x="5145" y="23437"/>
                    <a:pt x="5043" y="23401"/>
                    <a:pt x="4971" y="23401"/>
                  </a:cubicBezTo>
                  <a:cubicBezTo>
                    <a:pt x="4947" y="23401"/>
                    <a:pt x="4927" y="23405"/>
                    <a:pt x="4916" y="23414"/>
                  </a:cubicBezTo>
                  <a:cubicBezTo>
                    <a:pt x="4471" y="23748"/>
                    <a:pt x="4053" y="23987"/>
                    <a:pt x="3535" y="24128"/>
                  </a:cubicBezTo>
                  <a:lnTo>
                    <a:pt x="3535" y="24128"/>
                  </a:lnTo>
                  <a:cubicBezTo>
                    <a:pt x="3630" y="23872"/>
                    <a:pt x="3820" y="23707"/>
                    <a:pt x="4032" y="23529"/>
                  </a:cubicBezTo>
                  <a:cubicBezTo>
                    <a:pt x="4068" y="23498"/>
                    <a:pt x="3947" y="23463"/>
                    <a:pt x="3878" y="23463"/>
                  </a:cubicBezTo>
                  <a:cubicBezTo>
                    <a:pt x="3862" y="23463"/>
                    <a:pt x="3849" y="23465"/>
                    <a:pt x="3841" y="23469"/>
                  </a:cubicBezTo>
                  <a:cubicBezTo>
                    <a:pt x="3838" y="23471"/>
                    <a:pt x="3835" y="23473"/>
                    <a:pt x="3830" y="23475"/>
                  </a:cubicBezTo>
                  <a:lnTo>
                    <a:pt x="3830" y="23475"/>
                  </a:lnTo>
                  <a:cubicBezTo>
                    <a:pt x="3830" y="23475"/>
                    <a:pt x="3830" y="23474"/>
                    <a:pt x="3830" y="23474"/>
                  </a:cubicBezTo>
                  <a:cubicBezTo>
                    <a:pt x="3829" y="23475"/>
                    <a:pt x="3828" y="23475"/>
                    <a:pt x="3828" y="23476"/>
                  </a:cubicBezTo>
                  <a:lnTo>
                    <a:pt x="3828" y="23476"/>
                  </a:lnTo>
                  <a:cubicBezTo>
                    <a:pt x="3750" y="23512"/>
                    <a:pt x="3543" y="23574"/>
                    <a:pt x="3430" y="23574"/>
                  </a:cubicBezTo>
                  <a:cubicBezTo>
                    <a:pt x="3340" y="23574"/>
                    <a:pt x="3309" y="23535"/>
                    <a:pt x="3449" y="23414"/>
                  </a:cubicBezTo>
                  <a:cubicBezTo>
                    <a:pt x="3485" y="23378"/>
                    <a:pt x="3351" y="23345"/>
                    <a:pt x="3286" y="23345"/>
                  </a:cubicBezTo>
                  <a:cubicBezTo>
                    <a:pt x="3273" y="23345"/>
                    <a:pt x="3263" y="23346"/>
                    <a:pt x="3257" y="23349"/>
                  </a:cubicBezTo>
                  <a:cubicBezTo>
                    <a:pt x="3104" y="23426"/>
                    <a:pt x="2952" y="23507"/>
                    <a:pt x="2794" y="23583"/>
                  </a:cubicBezTo>
                  <a:cubicBezTo>
                    <a:pt x="2740" y="23629"/>
                    <a:pt x="2690" y="23651"/>
                    <a:pt x="2644" y="23651"/>
                  </a:cubicBezTo>
                  <a:cubicBezTo>
                    <a:pt x="2563" y="23651"/>
                    <a:pt x="2493" y="23582"/>
                    <a:pt x="2434" y="23447"/>
                  </a:cubicBezTo>
                  <a:cubicBezTo>
                    <a:pt x="2515" y="23349"/>
                    <a:pt x="2608" y="23262"/>
                    <a:pt x="2712" y="23180"/>
                  </a:cubicBezTo>
                  <a:cubicBezTo>
                    <a:pt x="2752" y="23145"/>
                    <a:pt x="2629" y="23114"/>
                    <a:pt x="2562" y="23114"/>
                  </a:cubicBezTo>
                  <a:cubicBezTo>
                    <a:pt x="2546" y="23114"/>
                    <a:pt x="2533" y="23115"/>
                    <a:pt x="2527" y="23120"/>
                  </a:cubicBezTo>
                  <a:cubicBezTo>
                    <a:pt x="2523" y="23122"/>
                    <a:pt x="2519" y="23124"/>
                    <a:pt x="2515" y="23127"/>
                  </a:cubicBezTo>
                  <a:lnTo>
                    <a:pt x="2515" y="23127"/>
                  </a:lnTo>
                  <a:cubicBezTo>
                    <a:pt x="2514" y="23126"/>
                    <a:pt x="2512" y="23125"/>
                    <a:pt x="2510" y="23125"/>
                  </a:cubicBezTo>
                  <a:cubicBezTo>
                    <a:pt x="2505" y="23129"/>
                    <a:pt x="2500" y="23134"/>
                    <a:pt x="2495" y="23139"/>
                  </a:cubicBezTo>
                  <a:lnTo>
                    <a:pt x="2495" y="23139"/>
                  </a:lnTo>
                  <a:cubicBezTo>
                    <a:pt x="2377" y="23206"/>
                    <a:pt x="2256" y="23239"/>
                    <a:pt x="2131" y="23239"/>
                  </a:cubicBezTo>
                  <a:cubicBezTo>
                    <a:pt x="1958" y="23239"/>
                    <a:pt x="1777" y="23175"/>
                    <a:pt x="1588" y="23044"/>
                  </a:cubicBezTo>
                  <a:cubicBezTo>
                    <a:pt x="1779" y="22961"/>
                    <a:pt x="1964" y="22875"/>
                    <a:pt x="2150" y="22777"/>
                  </a:cubicBezTo>
                  <a:cubicBezTo>
                    <a:pt x="2406" y="22640"/>
                    <a:pt x="2625" y="22465"/>
                    <a:pt x="2832" y="22258"/>
                  </a:cubicBezTo>
                  <a:cubicBezTo>
                    <a:pt x="2871" y="22224"/>
                    <a:pt x="2753" y="22191"/>
                    <a:pt x="2685" y="22191"/>
                  </a:cubicBezTo>
                  <a:cubicBezTo>
                    <a:pt x="2668" y="22191"/>
                    <a:pt x="2654" y="22193"/>
                    <a:pt x="2646" y="22198"/>
                  </a:cubicBezTo>
                  <a:cubicBezTo>
                    <a:pt x="2643" y="22200"/>
                    <a:pt x="2640" y="22202"/>
                    <a:pt x="2636" y="22203"/>
                  </a:cubicBezTo>
                  <a:lnTo>
                    <a:pt x="2636" y="22203"/>
                  </a:lnTo>
                  <a:cubicBezTo>
                    <a:pt x="2636" y="22203"/>
                    <a:pt x="2636" y="22203"/>
                    <a:pt x="2636" y="22203"/>
                  </a:cubicBezTo>
                  <a:cubicBezTo>
                    <a:pt x="2635" y="22204"/>
                    <a:pt x="2634" y="22204"/>
                    <a:pt x="2634" y="22205"/>
                  </a:cubicBezTo>
                  <a:lnTo>
                    <a:pt x="2634" y="22205"/>
                  </a:lnTo>
                  <a:cubicBezTo>
                    <a:pt x="2468" y="22299"/>
                    <a:pt x="2287" y="22353"/>
                    <a:pt x="2101" y="22411"/>
                  </a:cubicBezTo>
                  <a:cubicBezTo>
                    <a:pt x="1938" y="22454"/>
                    <a:pt x="1762" y="22487"/>
                    <a:pt x="1588" y="22503"/>
                  </a:cubicBezTo>
                  <a:cubicBezTo>
                    <a:pt x="1855" y="22477"/>
                    <a:pt x="655" y="22263"/>
                    <a:pt x="1158" y="22182"/>
                  </a:cubicBezTo>
                  <a:cubicBezTo>
                    <a:pt x="1692" y="22094"/>
                    <a:pt x="2226" y="21888"/>
                    <a:pt x="2537" y="21423"/>
                  </a:cubicBezTo>
                  <a:cubicBezTo>
                    <a:pt x="2569" y="21374"/>
                    <a:pt x="2470" y="21359"/>
                    <a:pt x="2403" y="21359"/>
                  </a:cubicBezTo>
                  <a:cubicBezTo>
                    <a:pt x="2380" y="21359"/>
                    <a:pt x="2360" y="21361"/>
                    <a:pt x="2352" y="21364"/>
                  </a:cubicBezTo>
                  <a:cubicBezTo>
                    <a:pt x="2175" y="21429"/>
                    <a:pt x="1981" y="21451"/>
                    <a:pt x="1787" y="21451"/>
                  </a:cubicBezTo>
                  <a:cubicBezTo>
                    <a:pt x="1610" y="21451"/>
                    <a:pt x="1433" y="21433"/>
                    <a:pt x="1266" y="21412"/>
                  </a:cubicBezTo>
                  <a:cubicBezTo>
                    <a:pt x="884" y="21369"/>
                    <a:pt x="0" y="20938"/>
                    <a:pt x="765" y="20775"/>
                  </a:cubicBezTo>
                  <a:cubicBezTo>
                    <a:pt x="1512" y="20616"/>
                    <a:pt x="2128" y="20087"/>
                    <a:pt x="2636" y="19547"/>
                  </a:cubicBezTo>
                  <a:cubicBezTo>
                    <a:pt x="2663" y="19514"/>
                    <a:pt x="2586" y="19487"/>
                    <a:pt x="2570" y="19481"/>
                  </a:cubicBezTo>
                  <a:cubicBezTo>
                    <a:pt x="2291" y="19416"/>
                    <a:pt x="2090" y="19236"/>
                    <a:pt x="1888" y="19051"/>
                  </a:cubicBezTo>
                  <a:cubicBezTo>
                    <a:pt x="1615" y="18799"/>
                    <a:pt x="1512" y="18628"/>
                    <a:pt x="1900" y="18628"/>
                  </a:cubicBezTo>
                  <a:cubicBezTo>
                    <a:pt x="1923" y="18628"/>
                    <a:pt x="1949" y="18629"/>
                    <a:pt x="1976" y="18630"/>
                  </a:cubicBezTo>
                  <a:cubicBezTo>
                    <a:pt x="2055" y="18634"/>
                    <a:pt x="2132" y="18636"/>
                    <a:pt x="2206" y="18636"/>
                  </a:cubicBezTo>
                  <a:cubicBezTo>
                    <a:pt x="2598" y="18636"/>
                    <a:pt x="2923" y="18576"/>
                    <a:pt x="3285" y="18341"/>
                  </a:cubicBezTo>
                  <a:cubicBezTo>
                    <a:pt x="3356" y="18298"/>
                    <a:pt x="3202" y="18265"/>
                    <a:pt x="3182" y="18265"/>
                  </a:cubicBezTo>
                  <a:cubicBezTo>
                    <a:pt x="3154" y="18074"/>
                    <a:pt x="3127" y="17883"/>
                    <a:pt x="3099" y="17692"/>
                  </a:cubicBezTo>
                  <a:cubicBezTo>
                    <a:pt x="3202" y="17638"/>
                    <a:pt x="3312" y="17593"/>
                    <a:pt x="3426" y="17555"/>
                  </a:cubicBezTo>
                  <a:cubicBezTo>
                    <a:pt x="3585" y="17495"/>
                    <a:pt x="3743" y="17447"/>
                    <a:pt x="3902" y="17376"/>
                  </a:cubicBezTo>
                  <a:cubicBezTo>
                    <a:pt x="3973" y="17340"/>
                    <a:pt x="3797" y="17298"/>
                    <a:pt x="3750" y="17298"/>
                  </a:cubicBezTo>
                  <a:cubicBezTo>
                    <a:pt x="3747" y="17298"/>
                    <a:pt x="3745" y="17299"/>
                    <a:pt x="3743" y="17299"/>
                  </a:cubicBezTo>
                  <a:cubicBezTo>
                    <a:pt x="3591" y="17321"/>
                    <a:pt x="3447" y="17333"/>
                    <a:pt x="3297" y="17333"/>
                  </a:cubicBezTo>
                  <a:cubicBezTo>
                    <a:pt x="3264" y="17333"/>
                    <a:pt x="3231" y="17333"/>
                    <a:pt x="3197" y="17332"/>
                  </a:cubicBezTo>
                  <a:cubicBezTo>
                    <a:pt x="2369" y="17326"/>
                    <a:pt x="2560" y="17065"/>
                    <a:pt x="2870" y="17027"/>
                  </a:cubicBezTo>
                  <a:cubicBezTo>
                    <a:pt x="3121" y="16994"/>
                    <a:pt x="3318" y="16923"/>
                    <a:pt x="3497" y="16749"/>
                  </a:cubicBezTo>
                  <a:cubicBezTo>
                    <a:pt x="3519" y="16727"/>
                    <a:pt x="3470" y="16699"/>
                    <a:pt x="3454" y="16694"/>
                  </a:cubicBezTo>
                  <a:cubicBezTo>
                    <a:pt x="3083" y="16568"/>
                    <a:pt x="2668" y="16536"/>
                    <a:pt x="2352" y="16291"/>
                  </a:cubicBezTo>
                  <a:cubicBezTo>
                    <a:pt x="2278" y="16233"/>
                    <a:pt x="2128" y="15798"/>
                    <a:pt x="2260" y="15798"/>
                  </a:cubicBezTo>
                  <a:cubicBezTo>
                    <a:pt x="2265" y="15798"/>
                    <a:pt x="2270" y="15799"/>
                    <a:pt x="2276" y="15800"/>
                  </a:cubicBezTo>
                  <a:cubicBezTo>
                    <a:pt x="2537" y="15854"/>
                    <a:pt x="2799" y="15903"/>
                    <a:pt x="3061" y="15936"/>
                  </a:cubicBezTo>
                  <a:cubicBezTo>
                    <a:pt x="3232" y="15958"/>
                    <a:pt x="3405" y="15972"/>
                    <a:pt x="3578" y="15972"/>
                  </a:cubicBezTo>
                  <a:cubicBezTo>
                    <a:pt x="4160" y="15972"/>
                    <a:pt x="4724" y="15816"/>
                    <a:pt x="5090" y="15319"/>
                  </a:cubicBezTo>
                  <a:cubicBezTo>
                    <a:pt x="5125" y="15270"/>
                    <a:pt x="5002" y="15251"/>
                    <a:pt x="4937" y="15251"/>
                  </a:cubicBezTo>
                  <a:cubicBezTo>
                    <a:pt x="4922" y="15251"/>
                    <a:pt x="4911" y="15252"/>
                    <a:pt x="4904" y="15254"/>
                  </a:cubicBezTo>
                  <a:lnTo>
                    <a:pt x="4365" y="15204"/>
                  </a:lnTo>
                  <a:cubicBezTo>
                    <a:pt x="4453" y="15091"/>
                    <a:pt x="4551" y="14987"/>
                    <a:pt x="4653" y="14893"/>
                  </a:cubicBezTo>
                  <a:lnTo>
                    <a:pt x="4653" y="14893"/>
                  </a:lnTo>
                  <a:cubicBezTo>
                    <a:pt x="4655" y="14891"/>
                    <a:pt x="4657" y="14890"/>
                    <a:pt x="4660" y="14889"/>
                  </a:cubicBezTo>
                  <a:cubicBezTo>
                    <a:pt x="4659" y="14888"/>
                    <a:pt x="4658" y="14888"/>
                    <a:pt x="4658" y="14888"/>
                  </a:cubicBezTo>
                  <a:lnTo>
                    <a:pt x="4658" y="14888"/>
                  </a:lnTo>
                  <a:cubicBezTo>
                    <a:pt x="4662" y="14884"/>
                    <a:pt x="4666" y="14881"/>
                    <a:pt x="4670" y="14877"/>
                  </a:cubicBezTo>
                  <a:cubicBezTo>
                    <a:pt x="4710" y="14842"/>
                    <a:pt x="4593" y="14811"/>
                    <a:pt x="4524" y="14811"/>
                  </a:cubicBezTo>
                  <a:cubicBezTo>
                    <a:pt x="4507" y="14811"/>
                    <a:pt x="4492" y="14813"/>
                    <a:pt x="4484" y="14818"/>
                  </a:cubicBezTo>
                  <a:cubicBezTo>
                    <a:pt x="4481" y="14820"/>
                    <a:pt x="4478" y="14822"/>
                    <a:pt x="4475" y="14824"/>
                  </a:cubicBezTo>
                  <a:lnTo>
                    <a:pt x="4475" y="14824"/>
                  </a:lnTo>
                  <a:cubicBezTo>
                    <a:pt x="4475" y="14824"/>
                    <a:pt x="4474" y="14823"/>
                    <a:pt x="4474" y="14823"/>
                  </a:cubicBezTo>
                  <a:cubicBezTo>
                    <a:pt x="4472" y="14825"/>
                    <a:pt x="4470" y="14826"/>
                    <a:pt x="4469" y="14828"/>
                  </a:cubicBezTo>
                  <a:lnTo>
                    <a:pt x="4469" y="14828"/>
                  </a:lnTo>
                  <a:cubicBezTo>
                    <a:pt x="4392" y="14877"/>
                    <a:pt x="4309" y="14919"/>
                    <a:pt x="4222" y="14954"/>
                  </a:cubicBezTo>
                  <a:cubicBezTo>
                    <a:pt x="4124" y="14987"/>
                    <a:pt x="4032" y="15020"/>
                    <a:pt x="3934" y="15052"/>
                  </a:cubicBezTo>
                  <a:cubicBezTo>
                    <a:pt x="3421" y="15014"/>
                    <a:pt x="3257" y="14965"/>
                    <a:pt x="3443" y="14910"/>
                  </a:cubicBezTo>
                  <a:cubicBezTo>
                    <a:pt x="3731" y="14790"/>
                    <a:pt x="3934" y="14654"/>
                    <a:pt x="4157" y="14436"/>
                  </a:cubicBezTo>
                  <a:cubicBezTo>
                    <a:pt x="4191" y="14402"/>
                    <a:pt x="4080" y="14372"/>
                    <a:pt x="4006" y="14372"/>
                  </a:cubicBezTo>
                  <a:cubicBezTo>
                    <a:pt x="3984" y="14372"/>
                    <a:pt x="3966" y="14374"/>
                    <a:pt x="3955" y="14381"/>
                  </a:cubicBezTo>
                  <a:cubicBezTo>
                    <a:pt x="3955" y="14381"/>
                    <a:pt x="3955" y="14381"/>
                    <a:pt x="3955" y="14381"/>
                  </a:cubicBezTo>
                  <a:lnTo>
                    <a:pt x="3955" y="14381"/>
                  </a:lnTo>
                  <a:cubicBezTo>
                    <a:pt x="3860" y="14451"/>
                    <a:pt x="3708" y="14488"/>
                    <a:pt x="3597" y="14488"/>
                  </a:cubicBezTo>
                  <a:cubicBezTo>
                    <a:pt x="3439" y="14488"/>
                    <a:pt x="3361" y="14413"/>
                    <a:pt x="3640" y="14250"/>
                  </a:cubicBezTo>
                  <a:cubicBezTo>
                    <a:pt x="3776" y="14169"/>
                    <a:pt x="3917" y="14114"/>
                    <a:pt x="4032" y="14005"/>
                  </a:cubicBezTo>
                  <a:cubicBezTo>
                    <a:pt x="4082" y="13964"/>
                    <a:pt x="3921" y="13939"/>
                    <a:pt x="3873" y="13939"/>
                  </a:cubicBezTo>
                  <a:cubicBezTo>
                    <a:pt x="3868" y="13939"/>
                    <a:pt x="3865" y="13939"/>
                    <a:pt x="3862" y="13940"/>
                  </a:cubicBezTo>
                  <a:cubicBezTo>
                    <a:pt x="3678" y="13993"/>
                    <a:pt x="3481" y="14026"/>
                    <a:pt x="3290" y="14048"/>
                  </a:cubicBezTo>
                  <a:cubicBezTo>
                    <a:pt x="3120" y="14070"/>
                    <a:pt x="2976" y="14085"/>
                    <a:pt x="2855" y="14094"/>
                  </a:cubicBezTo>
                  <a:lnTo>
                    <a:pt x="2855" y="14094"/>
                  </a:lnTo>
                  <a:cubicBezTo>
                    <a:pt x="2977" y="14122"/>
                    <a:pt x="3101" y="14134"/>
                    <a:pt x="3228" y="14134"/>
                  </a:cubicBezTo>
                  <a:cubicBezTo>
                    <a:pt x="3345" y="14134"/>
                    <a:pt x="3464" y="14124"/>
                    <a:pt x="3585" y="14106"/>
                  </a:cubicBezTo>
                  <a:lnTo>
                    <a:pt x="3585" y="14106"/>
                  </a:lnTo>
                  <a:cubicBezTo>
                    <a:pt x="3301" y="14260"/>
                    <a:pt x="2943" y="14470"/>
                    <a:pt x="3257" y="14670"/>
                  </a:cubicBezTo>
                  <a:cubicBezTo>
                    <a:pt x="3315" y="14707"/>
                    <a:pt x="3382" y="14723"/>
                    <a:pt x="3455" y="14723"/>
                  </a:cubicBezTo>
                  <a:cubicBezTo>
                    <a:pt x="3474" y="14723"/>
                    <a:pt x="3493" y="14722"/>
                    <a:pt x="3513" y="14720"/>
                  </a:cubicBezTo>
                  <a:lnTo>
                    <a:pt x="3513" y="14720"/>
                  </a:lnTo>
                  <a:cubicBezTo>
                    <a:pt x="3385" y="14789"/>
                    <a:pt x="3244" y="14841"/>
                    <a:pt x="3083" y="14877"/>
                  </a:cubicBezTo>
                  <a:cubicBezTo>
                    <a:pt x="3066" y="14883"/>
                    <a:pt x="3034" y="14894"/>
                    <a:pt x="3051" y="14916"/>
                  </a:cubicBezTo>
                  <a:cubicBezTo>
                    <a:pt x="3176" y="15130"/>
                    <a:pt x="3391" y="15207"/>
                    <a:pt x="3631" y="15207"/>
                  </a:cubicBezTo>
                  <a:cubicBezTo>
                    <a:pt x="3826" y="15207"/>
                    <a:pt x="4036" y="15156"/>
                    <a:pt x="4227" y="15088"/>
                  </a:cubicBezTo>
                  <a:lnTo>
                    <a:pt x="4227" y="15088"/>
                  </a:lnTo>
                  <a:cubicBezTo>
                    <a:pt x="4167" y="15162"/>
                    <a:pt x="4110" y="15239"/>
                    <a:pt x="4053" y="15325"/>
                  </a:cubicBezTo>
                  <a:cubicBezTo>
                    <a:pt x="4038" y="15352"/>
                    <a:pt x="4076" y="15374"/>
                    <a:pt x="4098" y="15380"/>
                  </a:cubicBezTo>
                  <a:cubicBezTo>
                    <a:pt x="4256" y="15434"/>
                    <a:pt x="4392" y="15461"/>
                    <a:pt x="4526" y="15461"/>
                  </a:cubicBezTo>
                  <a:cubicBezTo>
                    <a:pt x="4597" y="15461"/>
                    <a:pt x="4668" y="15453"/>
                    <a:pt x="4741" y="15438"/>
                  </a:cubicBezTo>
                  <a:lnTo>
                    <a:pt x="4741" y="15438"/>
                  </a:lnTo>
                  <a:cubicBezTo>
                    <a:pt x="4408" y="15773"/>
                    <a:pt x="3969" y="15879"/>
                    <a:pt x="3508" y="15879"/>
                  </a:cubicBezTo>
                  <a:cubicBezTo>
                    <a:pt x="3062" y="15879"/>
                    <a:pt x="2595" y="15779"/>
                    <a:pt x="2183" y="15690"/>
                  </a:cubicBezTo>
                  <a:cubicBezTo>
                    <a:pt x="2166" y="15687"/>
                    <a:pt x="2134" y="15680"/>
                    <a:pt x="2104" y="15680"/>
                  </a:cubicBezTo>
                  <a:cubicBezTo>
                    <a:pt x="2074" y="15680"/>
                    <a:pt x="2046" y="15687"/>
                    <a:pt x="2041" y="15712"/>
                  </a:cubicBezTo>
                  <a:cubicBezTo>
                    <a:pt x="1954" y="16062"/>
                    <a:pt x="2069" y="16269"/>
                    <a:pt x="2379" y="16448"/>
                  </a:cubicBezTo>
                  <a:cubicBezTo>
                    <a:pt x="2505" y="16520"/>
                    <a:pt x="2651" y="16558"/>
                    <a:pt x="2794" y="16601"/>
                  </a:cubicBezTo>
                  <a:cubicBezTo>
                    <a:pt x="2913" y="16639"/>
                    <a:pt x="3039" y="16667"/>
                    <a:pt x="3165" y="16694"/>
                  </a:cubicBezTo>
                  <a:cubicBezTo>
                    <a:pt x="3083" y="16765"/>
                    <a:pt x="3001" y="16835"/>
                    <a:pt x="2925" y="16906"/>
                  </a:cubicBezTo>
                  <a:cubicBezTo>
                    <a:pt x="2772" y="16939"/>
                    <a:pt x="2619" y="16961"/>
                    <a:pt x="2467" y="16972"/>
                  </a:cubicBezTo>
                  <a:cubicBezTo>
                    <a:pt x="2444" y="16972"/>
                    <a:pt x="2406" y="16983"/>
                    <a:pt x="2412" y="17011"/>
                  </a:cubicBezTo>
                  <a:cubicBezTo>
                    <a:pt x="2495" y="17350"/>
                    <a:pt x="2907" y="17436"/>
                    <a:pt x="3288" y="17436"/>
                  </a:cubicBezTo>
                  <a:cubicBezTo>
                    <a:pt x="3482" y="17436"/>
                    <a:pt x="3667" y="17414"/>
                    <a:pt x="3797" y="17392"/>
                  </a:cubicBezTo>
                  <a:lnTo>
                    <a:pt x="3797" y="17392"/>
                  </a:lnTo>
                  <a:cubicBezTo>
                    <a:pt x="3383" y="17463"/>
                    <a:pt x="2744" y="17495"/>
                    <a:pt x="2608" y="18008"/>
                  </a:cubicBezTo>
                  <a:cubicBezTo>
                    <a:pt x="2560" y="18200"/>
                    <a:pt x="2913" y="18331"/>
                    <a:pt x="3034" y="18341"/>
                  </a:cubicBezTo>
                  <a:cubicBezTo>
                    <a:pt x="2892" y="18412"/>
                    <a:pt x="2739" y="18472"/>
                    <a:pt x="2586" y="18522"/>
                  </a:cubicBezTo>
                  <a:cubicBezTo>
                    <a:pt x="2448" y="18542"/>
                    <a:pt x="2310" y="18552"/>
                    <a:pt x="2172" y="18552"/>
                  </a:cubicBezTo>
                  <a:cubicBezTo>
                    <a:pt x="2092" y="18552"/>
                    <a:pt x="2011" y="18549"/>
                    <a:pt x="1931" y="18543"/>
                  </a:cubicBezTo>
                  <a:cubicBezTo>
                    <a:pt x="1836" y="18537"/>
                    <a:pt x="1737" y="18525"/>
                    <a:pt x="1639" y="18525"/>
                  </a:cubicBezTo>
                  <a:cubicBezTo>
                    <a:pt x="1570" y="18525"/>
                    <a:pt x="1501" y="18531"/>
                    <a:pt x="1435" y="18549"/>
                  </a:cubicBezTo>
                  <a:cubicBezTo>
                    <a:pt x="1256" y="18598"/>
                    <a:pt x="1556" y="18909"/>
                    <a:pt x="1604" y="18963"/>
                  </a:cubicBezTo>
                  <a:cubicBezTo>
                    <a:pt x="1790" y="19176"/>
                    <a:pt x="2090" y="19454"/>
                    <a:pt x="2384" y="19525"/>
                  </a:cubicBezTo>
                  <a:cubicBezTo>
                    <a:pt x="2389" y="19525"/>
                    <a:pt x="1561" y="20267"/>
                    <a:pt x="1528" y="20289"/>
                  </a:cubicBezTo>
                  <a:cubicBezTo>
                    <a:pt x="1146" y="20556"/>
                    <a:pt x="694" y="20698"/>
                    <a:pt x="241" y="20763"/>
                  </a:cubicBezTo>
                  <a:cubicBezTo>
                    <a:pt x="224" y="20763"/>
                    <a:pt x="181" y="20768"/>
                    <a:pt x="181" y="20790"/>
                  </a:cubicBezTo>
                  <a:cubicBezTo>
                    <a:pt x="210" y="21366"/>
                    <a:pt x="984" y="21552"/>
                    <a:pt x="1667" y="21552"/>
                  </a:cubicBezTo>
                  <a:cubicBezTo>
                    <a:pt x="1872" y="21552"/>
                    <a:pt x="2069" y="21536"/>
                    <a:pt x="2234" y="21508"/>
                  </a:cubicBezTo>
                  <a:lnTo>
                    <a:pt x="2234" y="21508"/>
                  </a:lnTo>
                  <a:cubicBezTo>
                    <a:pt x="1906" y="21884"/>
                    <a:pt x="1395" y="22076"/>
                    <a:pt x="901" y="22105"/>
                  </a:cubicBezTo>
                  <a:cubicBezTo>
                    <a:pt x="884" y="22105"/>
                    <a:pt x="841" y="22110"/>
                    <a:pt x="841" y="22132"/>
                  </a:cubicBezTo>
                  <a:cubicBezTo>
                    <a:pt x="836" y="22497"/>
                    <a:pt x="1125" y="22617"/>
                    <a:pt x="1488" y="22617"/>
                  </a:cubicBezTo>
                  <a:cubicBezTo>
                    <a:pt x="1755" y="22617"/>
                    <a:pt x="2062" y="22552"/>
                    <a:pt x="2322" y="22471"/>
                  </a:cubicBezTo>
                  <a:lnTo>
                    <a:pt x="2322" y="22471"/>
                  </a:lnTo>
                  <a:cubicBezTo>
                    <a:pt x="1988" y="22717"/>
                    <a:pt x="1619" y="22885"/>
                    <a:pt x="1228" y="23054"/>
                  </a:cubicBezTo>
                  <a:cubicBezTo>
                    <a:pt x="1206" y="23066"/>
                    <a:pt x="1206" y="23082"/>
                    <a:pt x="1223" y="23099"/>
                  </a:cubicBezTo>
                  <a:cubicBezTo>
                    <a:pt x="1413" y="23325"/>
                    <a:pt x="1648" y="23410"/>
                    <a:pt x="1897" y="23410"/>
                  </a:cubicBezTo>
                  <a:cubicBezTo>
                    <a:pt x="2024" y="23410"/>
                    <a:pt x="2155" y="23388"/>
                    <a:pt x="2285" y="23350"/>
                  </a:cubicBezTo>
                  <a:lnTo>
                    <a:pt x="2285" y="23350"/>
                  </a:lnTo>
                  <a:cubicBezTo>
                    <a:pt x="2131" y="23532"/>
                    <a:pt x="2031" y="23743"/>
                    <a:pt x="2336" y="23824"/>
                  </a:cubicBezTo>
                  <a:cubicBezTo>
                    <a:pt x="2377" y="23835"/>
                    <a:pt x="2420" y="23841"/>
                    <a:pt x="2464" y="23841"/>
                  </a:cubicBezTo>
                  <a:cubicBezTo>
                    <a:pt x="2653" y="23841"/>
                    <a:pt x="2858" y="23743"/>
                    <a:pt x="3048" y="23637"/>
                  </a:cubicBezTo>
                  <a:lnTo>
                    <a:pt x="3048" y="23637"/>
                  </a:lnTo>
                  <a:cubicBezTo>
                    <a:pt x="3038" y="23669"/>
                    <a:pt x="3030" y="23705"/>
                    <a:pt x="3023" y="23747"/>
                  </a:cubicBezTo>
                  <a:cubicBezTo>
                    <a:pt x="3011" y="23791"/>
                    <a:pt x="3121" y="23807"/>
                    <a:pt x="3149" y="23807"/>
                  </a:cubicBezTo>
                  <a:cubicBezTo>
                    <a:pt x="3292" y="23807"/>
                    <a:pt x="3418" y="23789"/>
                    <a:pt x="3539" y="23754"/>
                  </a:cubicBezTo>
                  <a:lnTo>
                    <a:pt x="3539" y="23754"/>
                  </a:lnTo>
                  <a:cubicBezTo>
                    <a:pt x="3426" y="23882"/>
                    <a:pt x="3336" y="24023"/>
                    <a:pt x="3290" y="24205"/>
                  </a:cubicBezTo>
                  <a:cubicBezTo>
                    <a:pt x="3276" y="24250"/>
                    <a:pt x="3382" y="24261"/>
                    <a:pt x="3437" y="24261"/>
                  </a:cubicBezTo>
                  <a:cubicBezTo>
                    <a:pt x="3449" y="24261"/>
                    <a:pt x="3459" y="24261"/>
                    <a:pt x="3464" y="24260"/>
                  </a:cubicBezTo>
                  <a:cubicBezTo>
                    <a:pt x="3911" y="24164"/>
                    <a:pt x="4292" y="24000"/>
                    <a:pt x="4658" y="23778"/>
                  </a:cubicBezTo>
                  <a:lnTo>
                    <a:pt x="4658" y="23778"/>
                  </a:lnTo>
                  <a:cubicBezTo>
                    <a:pt x="4642" y="23824"/>
                    <a:pt x="4629" y="23875"/>
                    <a:pt x="4615" y="23933"/>
                  </a:cubicBezTo>
                  <a:cubicBezTo>
                    <a:pt x="4605" y="23971"/>
                    <a:pt x="4692" y="23988"/>
                    <a:pt x="4713" y="23993"/>
                  </a:cubicBezTo>
                  <a:cubicBezTo>
                    <a:pt x="4802" y="24008"/>
                    <a:pt x="4885" y="24015"/>
                    <a:pt x="4965" y="24015"/>
                  </a:cubicBezTo>
                  <a:cubicBezTo>
                    <a:pt x="5178" y="24015"/>
                    <a:pt x="5364" y="23963"/>
                    <a:pt x="5546" y="23873"/>
                  </a:cubicBezTo>
                  <a:lnTo>
                    <a:pt x="5546" y="23873"/>
                  </a:lnTo>
                  <a:cubicBezTo>
                    <a:pt x="5532" y="24004"/>
                    <a:pt x="5658" y="24091"/>
                    <a:pt x="5909" y="24139"/>
                  </a:cubicBezTo>
                  <a:cubicBezTo>
                    <a:pt x="5980" y="24154"/>
                    <a:pt x="6053" y="24161"/>
                    <a:pt x="6127" y="24161"/>
                  </a:cubicBezTo>
                  <a:cubicBezTo>
                    <a:pt x="6533" y="24161"/>
                    <a:pt x="6958" y="23955"/>
                    <a:pt x="7302" y="23733"/>
                  </a:cubicBezTo>
                  <a:lnTo>
                    <a:pt x="7302" y="23733"/>
                  </a:lnTo>
                  <a:cubicBezTo>
                    <a:pt x="7297" y="23975"/>
                    <a:pt x="7406" y="24202"/>
                    <a:pt x="7692" y="24249"/>
                  </a:cubicBezTo>
                  <a:cubicBezTo>
                    <a:pt x="7735" y="24256"/>
                    <a:pt x="7777" y="24259"/>
                    <a:pt x="7817" y="24259"/>
                  </a:cubicBezTo>
                  <a:cubicBezTo>
                    <a:pt x="8126" y="24259"/>
                    <a:pt x="8363" y="24075"/>
                    <a:pt x="8560" y="23842"/>
                  </a:cubicBezTo>
                  <a:lnTo>
                    <a:pt x="8560" y="23842"/>
                  </a:lnTo>
                  <a:cubicBezTo>
                    <a:pt x="8612" y="24111"/>
                    <a:pt x="8809" y="24229"/>
                    <a:pt x="9040" y="24229"/>
                  </a:cubicBezTo>
                  <a:cubicBezTo>
                    <a:pt x="9253" y="24229"/>
                    <a:pt x="9495" y="24128"/>
                    <a:pt x="9679" y="23952"/>
                  </a:cubicBezTo>
                  <a:lnTo>
                    <a:pt x="9679" y="23952"/>
                  </a:lnTo>
                  <a:cubicBezTo>
                    <a:pt x="9784" y="24051"/>
                    <a:pt x="9900" y="24101"/>
                    <a:pt x="10014" y="24101"/>
                  </a:cubicBezTo>
                  <a:cubicBezTo>
                    <a:pt x="10136" y="24101"/>
                    <a:pt x="10258" y="24044"/>
                    <a:pt x="10366" y="23929"/>
                  </a:cubicBezTo>
                  <a:lnTo>
                    <a:pt x="10366" y="23929"/>
                  </a:lnTo>
                  <a:cubicBezTo>
                    <a:pt x="10505" y="24070"/>
                    <a:pt x="10696" y="24179"/>
                    <a:pt x="10863" y="24179"/>
                  </a:cubicBezTo>
                  <a:cubicBezTo>
                    <a:pt x="10989" y="24179"/>
                    <a:pt x="11101" y="24116"/>
                    <a:pt x="11165" y="23957"/>
                  </a:cubicBezTo>
                  <a:lnTo>
                    <a:pt x="11165" y="23957"/>
                  </a:lnTo>
                  <a:cubicBezTo>
                    <a:pt x="11437" y="24123"/>
                    <a:pt x="11880" y="24382"/>
                    <a:pt x="12170" y="24382"/>
                  </a:cubicBezTo>
                  <a:cubicBezTo>
                    <a:pt x="12346" y="24382"/>
                    <a:pt x="12465" y="24286"/>
                    <a:pt x="12453" y="24012"/>
                  </a:cubicBezTo>
                  <a:lnTo>
                    <a:pt x="12453" y="24012"/>
                  </a:lnTo>
                  <a:cubicBezTo>
                    <a:pt x="12623" y="24078"/>
                    <a:pt x="12843" y="24128"/>
                    <a:pt x="13018" y="24128"/>
                  </a:cubicBezTo>
                  <a:cubicBezTo>
                    <a:pt x="13212" y="24128"/>
                    <a:pt x="13352" y="24067"/>
                    <a:pt x="13316" y="23897"/>
                  </a:cubicBezTo>
                  <a:lnTo>
                    <a:pt x="13316" y="23897"/>
                  </a:lnTo>
                  <a:cubicBezTo>
                    <a:pt x="13485" y="23985"/>
                    <a:pt x="13668" y="24023"/>
                    <a:pt x="13877" y="24023"/>
                  </a:cubicBezTo>
                  <a:cubicBezTo>
                    <a:pt x="13909" y="24023"/>
                    <a:pt x="13942" y="24022"/>
                    <a:pt x="13976" y="24020"/>
                  </a:cubicBezTo>
                  <a:cubicBezTo>
                    <a:pt x="13988" y="24020"/>
                    <a:pt x="14031" y="24015"/>
                    <a:pt x="14031" y="23993"/>
                  </a:cubicBezTo>
                  <a:cubicBezTo>
                    <a:pt x="14028" y="23888"/>
                    <a:pt x="14018" y="23809"/>
                    <a:pt x="13995" y="23734"/>
                  </a:cubicBezTo>
                  <a:lnTo>
                    <a:pt x="13995" y="23734"/>
                  </a:lnTo>
                  <a:cubicBezTo>
                    <a:pt x="14153" y="23809"/>
                    <a:pt x="14332" y="23851"/>
                    <a:pt x="14491" y="23851"/>
                  </a:cubicBezTo>
                  <a:cubicBezTo>
                    <a:pt x="14790" y="23851"/>
                    <a:pt x="15018" y="23703"/>
                    <a:pt x="14895" y="23358"/>
                  </a:cubicBezTo>
                  <a:lnTo>
                    <a:pt x="14895" y="23358"/>
                  </a:lnTo>
                  <a:cubicBezTo>
                    <a:pt x="15176" y="23526"/>
                    <a:pt x="15487" y="23644"/>
                    <a:pt x="15814" y="23644"/>
                  </a:cubicBezTo>
                  <a:cubicBezTo>
                    <a:pt x="15831" y="23644"/>
                    <a:pt x="15847" y="23644"/>
                    <a:pt x="15864" y="23643"/>
                  </a:cubicBezTo>
                  <a:cubicBezTo>
                    <a:pt x="16311" y="23633"/>
                    <a:pt x="16184" y="23293"/>
                    <a:pt x="16006" y="23006"/>
                  </a:cubicBezTo>
                  <a:lnTo>
                    <a:pt x="16006" y="23006"/>
                  </a:lnTo>
                  <a:cubicBezTo>
                    <a:pt x="16268" y="23152"/>
                    <a:pt x="16568" y="23236"/>
                    <a:pt x="16863" y="23245"/>
                  </a:cubicBezTo>
                  <a:cubicBezTo>
                    <a:pt x="16878" y="23245"/>
                    <a:pt x="16949" y="23245"/>
                    <a:pt x="16949" y="23212"/>
                  </a:cubicBezTo>
                  <a:cubicBezTo>
                    <a:pt x="16932" y="22982"/>
                    <a:pt x="16856" y="22880"/>
                    <a:pt x="16742" y="22721"/>
                  </a:cubicBezTo>
                  <a:lnTo>
                    <a:pt x="16742" y="22721"/>
                  </a:lnTo>
                  <a:cubicBezTo>
                    <a:pt x="16963" y="22815"/>
                    <a:pt x="17276" y="22933"/>
                    <a:pt x="17467" y="22933"/>
                  </a:cubicBezTo>
                  <a:cubicBezTo>
                    <a:pt x="17583" y="22933"/>
                    <a:pt x="17653" y="22889"/>
                    <a:pt x="17631" y="22771"/>
                  </a:cubicBezTo>
                  <a:cubicBezTo>
                    <a:pt x="17591" y="22558"/>
                    <a:pt x="17366" y="22379"/>
                    <a:pt x="17161" y="22231"/>
                  </a:cubicBezTo>
                  <a:lnTo>
                    <a:pt x="17161" y="22231"/>
                  </a:lnTo>
                  <a:cubicBezTo>
                    <a:pt x="17172" y="22237"/>
                    <a:pt x="17184" y="22242"/>
                    <a:pt x="17195" y="22248"/>
                  </a:cubicBezTo>
                  <a:cubicBezTo>
                    <a:pt x="17369" y="22331"/>
                    <a:pt x="17770" y="22512"/>
                    <a:pt x="18086" y="22512"/>
                  </a:cubicBezTo>
                  <a:cubicBezTo>
                    <a:pt x="18284" y="22512"/>
                    <a:pt x="18449" y="22441"/>
                    <a:pt x="18504" y="22231"/>
                  </a:cubicBezTo>
                  <a:cubicBezTo>
                    <a:pt x="18547" y="22051"/>
                    <a:pt x="18182" y="21707"/>
                    <a:pt x="18084" y="21598"/>
                  </a:cubicBezTo>
                  <a:cubicBezTo>
                    <a:pt x="17852" y="21338"/>
                    <a:pt x="17587" y="21102"/>
                    <a:pt x="17349" y="20842"/>
                  </a:cubicBezTo>
                  <a:lnTo>
                    <a:pt x="17349" y="20842"/>
                  </a:lnTo>
                  <a:cubicBezTo>
                    <a:pt x="17585" y="20948"/>
                    <a:pt x="17850" y="21009"/>
                    <a:pt x="18109" y="21009"/>
                  </a:cubicBezTo>
                  <a:cubicBezTo>
                    <a:pt x="18467" y="21009"/>
                    <a:pt x="18812" y="20892"/>
                    <a:pt x="19049" y="20616"/>
                  </a:cubicBezTo>
                  <a:cubicBezTo>
                    <a:pt x="19054" y="20611"/>
                    <a:pt x="19055" y="20606"/>
                    <a:pt x="19054" y="20600"/>
                  </a:cubicBezTo>
                  <a:lnTo>
                    <a:pt x="19054" y="20600"/>
                  </a:lnTo>
                  <a:cubicBezTo>
                    <a:pt x="19056" y="20593"/>
                    <a:pt x="19049" y="20583"/>
                    <a:pt x="19028" y="20572"/>
                  </a:cubicBezTo>
                  <a:cubicBezTo>
                    <a:pt x="18237" y="20153"/>
                    <a:pt x="17407" y="20000"/>
                    <a:pt x="16737" y="19356"/>
                  </a:cubicBezTo>
                  <a:cubicBezTo>
                    <a:pt x="16654" y="19280"/>
                    <a:pt x="16125" y="18706"/>
                    <a:pt x="16294" y="18701"/>
                  </a:cubicBezTo>
                  <a:cubicBezTo>
                    <a:pt x="16529" y="18696"/>
                    <a:pt x="16677" y="18668"/>
                    <a:pt x="16878" y="18560"/>
                  </a:cubicBezTo>
                  <a:cubicBezTo>
                    <a:pt x="16889" y="18554"/>
                    <a:pt x="16906" y="18537"/>
                    <a:pt x="16895" y="18527"/>
                  </a:cubicBezTo>
                  <a:cubicBezTo>
                    <a:pt x="16768" y="18345"/>
                    <a:pt x="16464" y="18166"/>
                    <a:pt x="16581" y="18166"/>
                  </a:cubicBezTo>
                  <a:cubicBezTo>
                    <a:pt x="16615" y="18166"/>
                    <a:pt x="16684" y="18181"/>
                    <a:pt x="16802" y="18215"/>
                  </a:cubicBezTo>
                  <a:cubicBezTo>
                    <a:pt x="16930" y="18252"/>
                    <a:pt x="17053" y="18266"/>
                    <a:pt x="17177" y="18266"/>
                  </a:cubicBezTo>
                  <a:cubicBezTo>
                    <a:pt x="17275" y="18266"/>
                    <a:pt x="17374" y="18257"/>
                    <a:pt x="17478" y="18243"/>
                  </a:cubicBezTo>
                  <a:cubicBezTo>
                    <a:pt x="17943" y="18183"/>
                    <a:pt x="18466" y="17817"/>
                    <a:pt x="18492" y="17326"/>
                  </a:cubicBezTo>
                  <a:cubicBezTo>
                    <a:pt x="18492" y="17273"/>
                    <a:pt x="18373" y="17266"/>
                    <a:pt x="18341" y="17266"/>
                  </a:cubicBezTo>
                  <a:cubicBezTo>
                    <a:pt x="17964" y="17294"/>
                    <a:pt x="17598" y="17371"/>
                    <a:pt x="17228" y="17414"/>
                  </a:cubicBezTo>
                  <a:cubicBezTo>
                    <a:pt x="17082" y="17431"/>
                    <a:pt x="16928" y="17446"/>
                    <a:pt x="16773" y="17446"/>
                  </a:cubicBezTo>
                  <a:cubicBezTo>
                    <a:pt x="16483" y="17446"/>
                    <a:pt x="16193" y="17393"/>
                    <a:pt x="15962" y="17201"/>
                  </a:cubicBezTo>
                  <a:cubicBezTo>
                    <a:pt x="15790" y="17058"/>
                    <a:pt x="15808" y="17032"/>
                    <a:pt x="15891" y="17032"/>
                  </a:cubicBezTo>
                  <a:cubicBezTo>
                    <a:pt x="15918" y="17032"/>
                    <a:pt x="15952" y="17034"/>
                    <a:pt x="15989" y="17037"/>
                  </a:cubicBezTo>
                  <a:cubicBezTo>
                    <a:pt x="16016" y="17042"/>
                    <a:pt x="16050" y="17046"/>
                    <a:pt x="16080" y="17046"/>
                  </a:cubicBezTo>
                  <a:cubicBezTo>
                    <a:pt x="16092" y="17046"/>
                    <a:pt x="16104" y="17045"/>
                    <a:pt x="16115" y="17044"/>
                  </a:cubicBezTo>
                  <a:cubicBezTo>
                    <a:pt x="16742" y="17027"/>
                    <a:pt x="17380" y="16689"/>
                    <a:pt x="17266" y="15984"/>
                  </a:cubicBezTo>
                  <a:cubicBezTo>
                    <a:pt x="17258" y="15941"/>
                    <a:pt x="17193" y="15923"/>
                    <a:pt x="17142" y="15923"/>
                  </a:cubicBezTo>
                  <a:cubicBezTo>
                    <a:pt x="17122" y="15923"/>
                    <a:pt x="17104" y="15926"/>
                    <a:pt x="17092" y="15931"/>
                  </a:cubicBezTo>
                  <a:cubicBezTo>
                    <a:pt x="16889" y="15990"/>
                    <a:pt x="16682" y="16050"/>
                    <a:pt x="16475" y="16100"/>
                  </a:cubicBezTo>
                  <a:cubicBezTo>
                    <a:pt x="16400" y="16118"/>
                    <a:pt x="16271" y="16127"/>
                    <a:pt x="16138" y="16127"/>
                  </a:cubicBezTo>
                  <a:cubicBezTo>
                    <a:pt x="15786" y="16127"/>
                    <a:pt x="15406" y="16062"/>
                    <a:pt x="15929" y="15919"/>
                  </a:cubicBezTo>
                  <a:cubicBezTo>
                    <a:pt x="16224" y="15838"/>
                    <a:pt x="16540" y="15674"/>
                    <a:pt x="16627" y="15368"/>
                  </a:cubicBezTo>
                  <a:cubicBezTo>
                    <a:pt x="16644" y="15325"/>
                    <a:pt x="16523" y="15309"/>
                    <a:pt x="16502" y="15309"/>
                  </a:cubicBezTo>
                  <a:cubicBezTo>
                    <a:pt x="16050" y="15276"/>
                    <a:pt x="15612" y="15216"/>
                    <a:pt x="15182" y="15058"/>
                  </a:cubicBezTo>
                  <a:cubicBezTo>
                    <a:pt x="15051" y="15008"/>
                    <a:pt x="14516" y="14599"/>
                    <a:pt x="14516" y="14599"/>
                  </a:cubicBezTo>
                  <a:lnTo>
                    <a:pt x="14516" y="14599"/>
                  </a:lnTo>
                  <a:cubicBezTo>
                    <a:pt x="14563" y="14607"/>
                    <a:pt x="14610" y="14610"/>
                    <a:pt x="14657" y="14610"/>
                  </a:cubicBezTo>
                  <a:cubicBezTo>
                    <a:pt x="14920" y="14610"/>
                    <a:pt x="15179" y="14504"/>
                    <a:pt x="15411" y="14392"/>
                  </a:cubicBezTo>
                  <a:cubicBezTo>
                    <a:pt x="15443" y="14375"/>
                    <a:pt x="15428" y="14348"/>
                    <a:pt x="15405" y="14338"/>
                  </a:cubicBezTo>
                  <a:cubicBezTo>
                    <a:pt x="15226" y="14245"/>
                    <a:pt x="14833" y="13836"/>
                    <a:pt x="14718" y="13836"/>
                  </a:cubicBezTo>
                  <a:cubicBezTo>
                    <a:pt x="14849" y="13836"/>
                    <a:pt x="14969" y="13824"/>
                    <a:pt x="15100" y="13814"/>
                  </a:cubicBezTo>
                  <a:cubicBezTo>
                    <a:pt x="15378" y="13781"/>
                    <a:pt x="15591" y="13683"/>
                    <a:pt x="15793" y="13497"/>
                  </a:cubicBezTo>
                  <a:cubicBezTo>
                    <a:pt x="15815" y="13476"/>
                    <a:pt x="15765" y="13449"/>
                    <a:pt x="15750" y="13443"/>
                  </a:cubicBezTo>
                  <a:cubicBezTo>
                    <a:pt x="15542" y="13345"/>
                    <a:pt x="15428" y="13312"/>
                    <a:pt x="15204" y="13301"/>
                  </a:cubicBezTo>
                  <a:lnTo>
                    <a:pt x="15204" y="13301"/>
                  </a:lnTo>
                  <a:cubicBezTo>
                    <a:pt x="15213" y="13301"/>
                    <a:pt x="15223" y="13301"/>
                    <a:pt x="15233" y="13301"/>
                  </a:cubicBezTo>
                  <a:cubicBezTo>
                    <a:pt x="15340" y="13301"/>
                    <a:pt x="15485" y="13276"/>
                    <a:pt x="15580" y="13240"/>
                  </a:cubicBezTo>
                  <a:cubicBezTo>
                    <a:pt x="16050" y="13066"/>
                    <a:pt x="16339" y="12766"/>
                    <a:pt x="16332" y="12248"/>
                  </a:cubicBezTo>
                  <a:cubicBezTo>
                    <a:pt x="16332" y="12193"/>
                    <a:pt x="16218" y="12188"/>
                    <a:pt x="16186" y="12188"/>
                  </a:cubicBezTo>
                  <a:cubicBezTo>
                    <a:pt x="16089" y="12197"/>
                    <a:pt x="15431" y="12298"/>
                    <a:pt x="15398" y="12298"/>
                  </a:cubicBezTo>
                  <a:cubicBezTo>
                    <a:pt x="15388" y="12298"/>
                    <a:pt x="15436" y="12289"/>
                    <a:pt x="15574" y="12265"/>
                  </a:cubicBezTo>
                  <a:cubicBezTo>
                    <a:pt x="15924" y="12200"/>
                    <a:pt x="16224" y="11976"/>
                    <a:pt x="16453" y="11724"/>
                  </a:cubicBezTo>
                  <a:cubicBezTo>
                    <a:pt x="16498" y="11675"/>
                    <a:pt x="16347" y="11653"/>
                    <a:pt x="16296" y="11653"/>
                  </a:cubicBezTo>
                  <a:cubicBezTo>
                    <a:pt x="16291" y="11653"/>
                    <a:pt x="16287" y="11653"/>
                    <a:pt x="16284" y="11654"/>
                  </a:cubicBezTo>
                  <a:cubicBezTo>
                    <a:pt x="16036" y="11714"/>
                    <a:pt x="15783" y="11744"/>
                    <a:pt x="15532" y="11744"/>
                  </a:cubicBezTo>
                  <a:cubicBezTo>
                    <a:pt x="14537" y="11744"/>
                    <a:pt x="13588" y="11265"/>
                    <a:pt x="13238" y="10277"/>
                  </a:cubicBezTo>
                  <a:lnTo>
                    <a:pt x="13238" y="10277"/>
                  </a:lnTo>
                  <a:cubicBezTo>
                    <a:pt x="13472" y="10404"/>
                    <a:pt x="13748" y="10437"/>
                    <a:pt x="14026" y="10437"/>
                  </a:cubicBezTo>
                  <a:cubicBezTo>
                    <a:pt x="14222" y="10437"/>
                    <a:pt x="14420" y="10421"/>
                    <a:pt x="14604" y="10410"/>
                  </a:cubicBezTo>
                  <a:cubicBezTo>
                    <a:pt x="14647" y="10410"/>
                    <a:pt x="14685" y="10377"/>
                    <a:pt x="14637" y="10350"/>
                  </a:cubicBezTo>
                  <a:cubicBezTo>
                    <a:pt x="14274" y="10124"/>
                    <a:pt x="13958" y="9861"/>
                    <a:pt x="13727" y="9509"/>
                  </a:cubicBezTo>
                  <a:lnTo>
                    <a:pt x="13727" y="9509"/>
                  </a:lnTo>
                  <a:cubicBezTo>
                    <a:pt x="13941" y="9617"/>
                    <a:pt x="14186" y="9680"/>
                    <a:pt x="14422" y="9680"/>
                  </a:cubicBezTo>
                  <a:cubicBezTo>
                    <a:pt x="14757" y="9680"/>
                    <a:pt x="15075" y="9553"/>
                    <a:pt x="15264" y="9242"/>
                  </a:cubicBezTo>
                  <a:cubicBezTo>
                    <a:pt x="15280" y="9215"/>
                    <a:pt x="15247" y="9199"/>
                    <a:pt x="15226" y="9188"/>
                  </a:cubicBezTo>
                  <a:cubicBezTo>
                    <a:pt x="14702" y="8997"/>
                    <a:pt x="14156" y="8904"/>
                    <a:pt x="13633" y="8703"/>
                  </a:cubicBezTo>
                  <a:cubicBezTo>
                    <a:pt x="13142" y="8517"/>
                    <a:pt x="12797" y="8157"/>
                    <a:pt x="12487" y="7759"/>
                  </a:cubicBezTo>
                  <a:cubicBezTo>
                    <a:pt x="12405" y="7644"/>
                    <a:pt x="12324" y="7524"/>
                    <a:pt x="12253" y="7404"/>
                  </a:cubicBezTo>
                  <a:lnTo>
                    <a:pt x="12253" y="7404"/>
                  </a:lnTo>
                  <a:cubicBezTo>
                    <a:pt x="12348" y="7471"/>
                    <a:pt x="12449" y="7504"/>
                    <a:pt x="12561" y="7504"/>
                  </a:cubicBezTo>
                  <a:cubicBezTo>
                    <a:pt x="12576" y="7504"/>
                    <a:pt x="12592" y="7504"/>
                    <a:pt x="12608" y="7502"/>
                  </a:cubicBezTo>
                  <a:cubicBezTo>
                    <a:pt x="12613" y="7504"/>
                    <a:pt x="12629" y="7506"/>
                    <a:pt x="12647" y="7506"/>
                  </a:cubicBezTo>
                  <a:cubicBezTo>
                    <a:pt x="12684" y="7506"/>
                    <a:pt x="12731" y="7499"/>
                    <a:pt x="12716" y="7470"/>
                  </a:cubicBezTo>
                  <a:cubicBezTo>
                    <a:pt x="12711" y="7460"/>
                    <a:pt x="12387" y="6858"/>
                    <a:pt x="12586" y="6858"/>
                  </a:cubicBezTo>
                  <a:cubicBezTo>
                    <a:pt x="12598" y="6858"/>
                    <a:pt x="12612" y="6860"/>
                    <a:pt x="12629" y="6865"/>
                  </a:cubicBezTo>
                  <a:cubicBezTo>
                    <a:pt x="12809" y="6918"/>
                    <a:pt x="12842" y="6924"/>
                    <a:pt x="13027" y="6963"/>
                  </a:cubicBezTo>
                  <a:cubicBezTo>
                    <a:pt x="13033" y="6963"/>
                    <a:pt x="13047" y="6964"/>
                    <a:pt x="13063" y="6964"/>
                  </a:cubicBezTo>
                  <a:cubicBezTo>
                    <a:pt x="13100" y="6964"/>
                    <a:pt x="13148" y="6959"/>
                    <a:pt x="13137" y="6924"/>
                  </a:cubicBezTo>
                  <a:cubicBezTo>
                    <a:pt x="13006" y="6558"/>
                    <a:pt x="12782" y="6498"/>
                    <a:pt x="13283" y="6450"/>
                  </a:cubicBezTo>
                  <a:cubicBezTo>
                    <a:pt x="13550" y="6422"/>
                    <a:pt x="13736" y="6302"/>
                    <a:pt x="13905" y="6100"/>
                  </a:cubicBezTo>
                  <a:cubicBezTo>
                    <a:pt x="13943" y="6052"/>
                    <a:pt x="13807" y="6029"/>
                    <a:pt x="13786" y="6029"/>
                  </a:cubicBezTo>
                  <a:cubicBezTo>
                    <a:pt x="12896" y="5991"/>
                    <a:pt x="12056" y="5659"/>
                    <a:pt x="11369" y="5102"/>
                  </a:cubicBezTo>
                  <a:cubicBezTo>
                    <a:pt x="11251" y="5006"/>
                    <a:pt x="11033" y="4767"/>
                    <a:pt x="10953" y="4732"/>
                  </a:cubicBezTo>
                  <a:lnTo>
                    <a:pt x="10953" y="4732"/>
                  </a:lnTo>
                  <a:cubicBezTo>
                    <a:pt x="11169" y="4818"/>
                    <a:pt x="11272" y="4818"/>
                    <a:pt x="11495" y="4829"/>
                  </a:cubicBezTo>
                  <a:cubicBezTo>
                    <a:pt x="11505" y="4829"/>
                    <a:pt x="11598" y="4824"/>
                    <a:pt x="11576" y="4786"/>
                  </a:cubicBezTo>
                  <a:cubicBezTo>
                    <a:pt x="11436" y="4583"/>
                    <a:pt x="11060" y="4359"/>
                    <a:pt x="11409" y="4359"/>
                  </a:cubicBezTo>
                  <a:cubicBezTo>
                    <a:pt x="11425" y="4359"/>
                    <a:pt x="11443" y="4359"/>
                    <a:pt x="11462" y="4360"/>
                  </a:cubicBezTo>
                  <a:cubicBezTo>
                    <a:pt x="11482" y="4362"/>
                    <a:pt x="11502" y="4362"/>
                    <a:pt x="11521" y="4362"/>
                  </a:cubicBezTo>
                  <a:cubicBezTo>
                    <a:pt x="11735" y="4362"/>
                    <a:pt x="11915" y="4279"/>
                    <a:pt x="12094" y="4169"/>
                  </a:cubicBezTo>
                  <a:cubicBezTo>
                    <a:pt x="12132" y="4148"/>
                    <a:pt x="12089" y="4121"/>
                    <a:pt x="12062" y="4109"/>
                  </a:cubicBezTo>
                  <a:cubicBezTo>
                    <a:pt x="11893" y="4033"/>
                    <a:pt x="11717" y="3962"/>
                    <a:pt x="11538" y="3897"/>
                  </a:cubicBezTo>
                  <a:cubicBezTo>
                    <a:pt x="10873" y="3640"/>
                    <a:pt x="11211" y="3640"/>
                    <a:pt x="11445" y="3640"/>
                  </a:cubicBezTo>
                  <a:lnTo>
                    <a:pt x="11543" y="3640"/>
                  </a:lnTo>
                  <a:cubicBezTo>
                    <a:pt x="11848" y="3635"/>
                    <a:pt x="12122" y="3613"/>
                    <a:pt x="12384" y="3449"/>
                  </a:cubicBezTo>
                  <a:cubicBezTo>
                    <a:pt x="12427" y="3421"/>
                    <a:pt x="12384" y="3395"/>
                    <a:pt x="12356" y="3384"/>
                  </a:cubicBezTo>
                  <a:cubicBezTo>
                    <a:pt x="11882" y="3185"/>
                    <a:pt x="11409" y="3126"/>
                    <a:pt x="10903" y="3124"/>
                  </a:cubicBezTo>
                  <a:lnTo>
                    <a:pt x="10903" y="3124"/>
                  </a:lnTo>
                  <a:cubicBezTo>
                    <a:pt x="11311" y="2751"/>
                    <a:pt x="11636" y="2271"/>
                    <a:pt x="11707" y="1714"/>
                  </a:cubicBezTo>
                  <a:cubicBezTo>
                    <a:pt x="11710" y="1671"/>
                    <a:pt x="11645" y="1654"/>
                    <a:pt x="11586" y="1654"/>
                  </a:cubicBezTo>
                  <a:cubicBezTo>
                    <a:pt x="11549" y="1654"/>
                    <a:pt x="11515" y="1661"/>
                    <a:pt x="11500" y="1671"/>
                  </a:cubicBezTo>
                  <a:cubicBezTo>
                    <a:pt x="11109" y="1966"/>
                    <a:pt x="10717" y="2234"/>
                    <a:pt x="10307" y="2494"/>
                  </a:cubicBezTo>
                  <a:lnTo>
                    <a:pt x="10307" y="2494"/>
                  </a:lnTo>
                  <a:cubicBezTo>
                    <a:pt x="10420" y="2245"/>
                    <a:pt x="10498" y="1985"/>
                    <a:pt x="10567" y="1714"/>
                  </a:cubicBezTo>
                  <a:cubicBezTo>
                    <a:pt x="10578" y="1675"/>
                    <a:pt x="10499" y="1654"/>
                    <a:pt x="10436" y="1654"/>
                  </a:cubicBezTo>
                  <a:cubicBezTo>
                    <a:pt x="10403" y="1654"/>
                    <a:pt x="10374" y="1660"/>
                    <a:pt x="10365" y="1671"/>
                  </a:cubicBezTo>
                  <a:cubicBezTo>
                    <a:pt x="10102" y="1943"/>
                    <a:pt x="9910" y="2253"/>
                    <a:pt x="9695" y="2549"/>
                  </a:cubicBezTo>
                  <a:lnTo>
                    <a:pt x="9695" y="2549"/>
                  </a:lnTo>
                  <a:cubicBezTo>
                    <a:pt x="9647" y="1896"/>
                    <a:pt x="9680" y="1205"/>
                    <a:pt x="9536" y="574"/>
                  </a:cubicBezTo>
                  <a:cubicBezTo>
                    <a:pt x="9454" y="212"/>
                    <a:pt x="9329" y="1"/>
                    <a:pt x="9035"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3" name="Google Shape;1083;p102"/>
            <p:cNvSpPr/>
            <p:nvPr/>
          </p:nvSpPr>
          <p:spPr>
            <a:xfrm>
              <a:off x="4841625" y="2842850"/>
              <a:ext cx="271825" cy="531200"/>
            </a:xfrm>
            <a:custGeom>
              <a:avLst/>
              <a:gdLst/>
              <a:ahLst/>
              <a:cxnLst/>
              <a:rect l="l" t="t" r="r" b="b"/>
              <a:pathLst>
                <a:path w="10873" h="21248" extrusionOk="0">
                  <a:moveTo>
                    <a:pt x="1588" y="12901"/>
                  </a:moveTo>
                  <a:cubicBezTo>
                    <a:pt x="1545" y="12951"/>
                    <a:pt x="1495" y="12994"/>
                    <a:pt x="1446" y="13042"/>
                  </a:cubicBezTo>
                  <a:cubicBezTo>
                    <a:pt x="1348" y="13130"/>
                    <a:pt x="1228" y="13239"/>
                    <a:pt x="1097" y="13354"/>
                  </a:cubicBezTo>
                  <a:cubicBezTo>
                    <a:pt x="1124" y="13364"/>
                    <a:pt x="1157" y="13376"/>
                    <a:pt x="1162" y="13376"/>
                  </a:cubicBezTo>
                  <a:cubicBezTo>
                    <a:pt x="1250" y="13419"/>
                    <a:pt x="1696" y="13632"/>
                    <a:pt x="1888" y="13632"/>
                  </a:cubicBezTo>
                  <a:cubicBezTo>
                    <a:pt x="1986" y="13632"/>
                    <a:pt x="2018" y="13578"/>
                    <a:pt x="1905" y="13414"/>
                  </a:cubicBezTo>
                  <a:cubicBezTo>
                    <a:pt x="1801" y="13261"/>
                    <a:pt x="1681" y="13108"/>
                    <a:pt x="1605" y="12939"/>
                  </a:cubicBezTo>
                  <a:cubicBezTo>
                    <a:pt x="1598" y="12923"/>
                    <a:pt x="1593" y="12912"/>
                    <a:pt x="1588" y="12901"/>
                  </a:cubicBezTo>
                  <a:close/>
                  <a:moveTo>
                    <a:pt x="5057" y="14646"/>
                  </a:moveTo>
                  <a:lnTo>
                    <a:pt x="5057" y="14646"/>
                  </a:lnTo>
                  <a:cubicBezTo>
                    <a:pt x="4916" y="14658"/>
                    <a:pt x="4943" y="14718"/>
                    <a:pt x="5019" y="14805"/>
                  </a:cubicBezTo>
                  <a:cubicBezTo>
                    <a:pt x="5030" y="14751"/>
                    <a:pt x="5047" y="14701"/>
                    <a:pt x="5057" y="14646"/>
                  </a:cubicBezTo>
                  <a:close/>
                  <a:moveTo>
                    <a:pt x="4642" y="15018"/>
                  </a:moveTo>
                  <a:cubicBezTo>
                    <a:pt x="4642" y="15018"/>
                    <a:pt x="4642" y="15018"/>
                    <a:pt x="4643" y="15018"/>
                  </a:cubicBezTo>
                  <a:lnTo>
                    <a:pt x="4643" y="15018"/>
                  </a:lnTo>
                  <a:cubicBezTo>
                    <a:pt x="4642" y="15018"/>
                    <a:pt x="4642" y="15018"/>
                    <a:pt x="4642" y="15018"/>
                  </a:cubicBezTo>
                  <a:close/>
                  <a:moveTo>
                    <a:pt x="4643" y="15018"/>
                  </a:moveTo>
                  <a:cubicBezTo>
                    <a:pt x="4687" y="15035"/>
                    <a:pt x="4790" y="15132"/>
                    <a:pt x="4888" y="15230"/>
                  </a:cubicBezTo>
                  <a:cubicBezTo>
                    <a:pt x="4904" y="15187"/>
                    <a:pt x="4916" y="15137"/>
                    <a:pt x="4931" y="15099"/>
                  </a:cubicBezTo>
                  <a:cubicBezTo>
                    <a:pt x="4845" y="15083"/>
                    <a:pt x="4763" y="15061"/>
                    <a:pt x="4643" y="15018"/>
                  </a:cubicBezTo>
                  <a:close/>
                  <a:moveTo>
                    <a:pt x="983" y="13457"/>
                  </a:moveTo>
                  <a:cubicBezTo>
                    <a:pt x="595" y="13812"/>
                    <a:pt x="153" y="14238"/>
                    <a:pt x="1" y="14575"/>
                  </a:cubicBezTo>
                  <a:cubicBezTo>
                    <a:pt x="115" y="14587"/>
                    <a:pt x="218" y="14593"/>
                    <a:pt x="328" y="14593"/>
                  </a:cubicBezTo>
                  <a:cubicBezTo>
                    <a:pt x="475" y="14593"/>
                    <a:pt x="616" y="14575"/>
                    <a:pt x="764" y="14548"/>
                  </a:cubicBezTo>
                  <a:lnTo>
                    <a:pt x="764" y="14548"/>
                  </a:lnTo>
                  <a:cubicBezTo>
                    <a:pt x="568" y="14843"/>
                    <a:pt x="322" y="15083"/>
                    <a:pt x="125" y="15406"/>
                  </a:cubicBezTo>
                  <a:cubicBezTo>
                    <a:pt x="142" y="15411"/>
                    <a:pt x="165" y="15411"/>
                    <a:pt x="180" y="15411"/>
                  </a:cubicBezTo>
                  <a:cubicBezTo>
                    <a:pt x="525" y="15411"/>
                    <a:pt x="830" y="15187"/>
                    <a:pt x="1129" y="15056"/>
                  </a:cubicBezTo>
                  <a:lnTo>
                    <a:pt x="1129" y="15056"/>
                  </a:lnTo>
                  <a:cubicBezTo>
                    <a:pt x="928" y="15547"/>
                    <a:pt x="649" y="16021"/>
                    <a:pt x="432" y="16501"/>
                  </a:cubicBezTo>
                  <a:cubicBezTo>
                    <a:pt x="835" y="16343"/>
                    <a:pt x="1195" y="16109"/>
                    <a:pt x="1429" y="15786"/>
                  </a:cubicBezTo>
                  <a:cubicBezTo>
                    <a:pt x="1467" y="15738"/>
                    <a:pt x="1834" y="15144"/>
                    <a:pt x="1637" y="15144"/>
                  </a:cubicBezTo>
                  <a:cubicBezTo>
                    <a:pt x="1555" y="15137"/>
                    <a:pt x="1462" y="15132"/>
                    <a:pt x="1381" y="15111"/>
                  </a:cubicBezTo>
                  <a:cubicBezTo>
                    <a:pt x="1162" y="15051"/>
                    <a:pt x="1026" y="14996"/>
                    <a:pt x="862" y="14832"/>
                  </a:cubicBezTo>
                  <a:cubicBezTo>
                    <a:pt x="852" y="14822"/>
                    <a:pt x="845" y="14799"/>
                    <a:pt x="868" y="14789"/>
                  </a:cubicBezTo>
                  <a:cubicBezTo>
                    <a:pt x="1129" y="14701"/>
                    <a:pt x="1408" y="14630"/>
                    <a:pt x="1653" y="14505"/>
                  </a:cubicBezTo>
                  <a:cubicBezTo>
                    <a:pt x="1888" y="14384"/>
                    <a:pt x="1565" y="14265"/>
                    <a:pt x="1479" y="14195"/>
                  </a:cubicBezTo>
                  <a:cubicBezTo>
                    <a:pt x="1222" y="13981"/>
                    <a:pt x="1016" y="13780"/>
                    <a:pt x="983" y="13457"/>
                  </a:cubicBezTo>
                  <a:close/>
                  <a:moveTo>
                    <a:pt x="7501" y="19044"/>
                  </a:moveTo>
                  <a:lnTo>
                    <a:pt x="7501" y="19054"/>
                  </a:lnTo>
                  <a:cubicBezTo>
                    <a:pt x="7507" y="19054"/>
                    <a:pt x="7507" y="19059"/>
                    <a:pt x="7512" y="19059"/>
                  </a:cubicBezTo>
                  <a:cubicBezTo>
                    <a:pt x="7512" y="19054"/>
                    <a:pt x="7507" y="19049"/>
                    <a:pt x="7501" y="19044"/>
                  </a:cubicBezTo>
                  <a:close/>
                  <a:moveTo>
                    <a:pt x="10474" y="20238"/>
                  </a:moveTo>
                  <a:lnTo>
                    <a:pt x="10474" y="20238"/>
                  </a:lnTo>
                  <a:cubicBezTo>
                    <a:pt x="10507" y="20255"/>
                    <a:pt x="10540" y="20270"/>
                    <a:pt x="10578" y="20282"/>
                  </a:cubicBezTo>
                  <a:lnTo>
                    <a:pt x="10583" y="20276"/>
                  </a:lnTo>
                  <a:cubicBezTo>
                    <a:pt x="10545" y="20265"/>
                    <a:pt x="10512" y="20255"/>
                    <a:pt x="10474" y="20238"/>
                  </a:cubicBezTo>
                  <a:close/>
                  <a:moveTo>
                    <a:pt x="5761" y="0"/>
                  </a:moveTo>
                  <a:cubicBezTo>
                    <a:pt x="5379" y="0"/>
                    <a:pt x="4997" y="278"/>
                    <a:pt x="4976" y="703"/>
                  </a:cubicBezTo>
                  <a:lnTo>
                    <a:pt x="5095" y="758"/>
                  </a:lnTo>
                  <a:cubicBezTo>
                    <a:pt x="4828" y="677"/>
                    <a:pt x="4485" y="650"/>
                    <a:pt x="4239" y="519"/>
                  </a:cubicBezTo>
                  <a:lnTo>
                    <a:pt x="4239" y="519"/>
                  </a:lnTo>
                  <a:cubicBezTo>
                    <a:pt x="4315" y="731"/>
                    <a:pt x="4659" y="841"/>
                    <a:pt x="4828" y="977"/>
                  </a:cubicBezTo>
                  <a:lnTo>
                    <a:pt x="3994" y="977"/>
                  </a:lnTo>
                  <a:cubicBezTo>
                    <a:pt x="4092" y="1189"/>
                    <a:pt x="4289" y="1402"/>
                    <a:pt x="4533" y="1430"/>
                  </a:cubicBezTo>
                  <a:cubicBezTo>
                    <a:pt x="4239" y="1778"/>
                    <a:pt x="4020" y="2236"/>
                    <a:pt x="3748" y="2641"/>
                  </a:cubicBezTo>
                  <a:cubicBezTo>
                    <a:pt x="4092" y="2641"/>
                    <a:pt x="4364" y="2477"/>
                    <a:pt x="4632" y="2264"/>
                  </a:cubicBezTo>
                  <a:lnTo>
                    <a:pt x="4632" y="2264"/>
                  </a:lnTo>
                  <a:cubicBezTo>
                    <a:pt x="4609" y="2935"/>
                    <a:pt x="3874" y="3714"/>
                    <a:pt x="3312" y="3852"/>
                  </a:cubicBezTo>
                  <a:cubicBezTo>
                    <a:pt x="3459" y="3890"/>
                    <a:pt x="3601" y="3917"/>
                    <a:pt x="3748" y="3917"/>
                  </a:cubicBezTo>
                  <a:cubicBezTo>
                    <a:pt x="3896" y="3917"/>
                    <a:pt x="4042" y="3890"/>
                    <a:pt x="4190" y="3824"/>
                  </a:cubicBezTo>
                  <a:lnTo>
                    <a:pt x="4190" y="3824"/>
                  </a:lnTo>
                  <a:cubicBezTo>
                    <a:pt x="3994" y="4119"/>
                    <a:pt x="3874" y="4522"/>
                    <a:pt x="3650" y="4817"/>
                  </a:cubicBezTo>
                  <a:cubicBezTo>
                    <a:pt x="3410" y="5166"/>
                    <a:pt x="3164" y="5411"/>
                    <a:pt x="2869" y="5706"/>
                  </a:cubicBezTo>
                  <a:cubicBezTo>
                    <a:pt x="2973" y="5750"/>
                    <a:pt x="3088" y="5771"/>
                    <a:pt x="3202" y="5771"/>
                  </a:cubicBezTo>
                  <a:cubicBezTo>
                    <a:pt x="3410" y="5771"/>
                    <a:pt x="3627" y="5711"/>
                    <a:pt x="3798" y="5678"/>
                  </a:cubicBezTo>
                  <a:lnTo>
                    <a:pt x="3798" y="5678"/>
                  </a:lnTo>
                  <a:cubicBezTo>
                    <a:pt x="3699" y="6350"/>
                    <a:pt x="3360" y="6808"/>
                    <a:pt x="2771" y="7103"/>
                  </a:cubicBezTo>
                  <a:cubicBezTo>
                    <a:pt x="3038" y="7103"/>
                    <a:pt x="3312" y="7103"/>
                    <a:pt x="3557" y="7020"/>
                  </a:cubicBezTo>
                  <a:lnTo>
                    <a:pt x="3557" y="7020"/>
                  </a:lnTo>
                  <a:cubicBezTo>
                    <a:pt x="3503" y="7151"/>
                    <a:pt x="3453" y="7282"/>
                    <a:pt x="3405" y="7419"/>
                  </a:cubicBezTo>
                  <a:cubicBezTo>
                    <a:pt x="2892" y="8177"/>
                    <a:pt x="2761" y="8276"/>
                    <a:pt x="2449" y="8739"/>
                  </a:cubicBezTo>
                  <a:cubicBezTo>
                    <a:pt x="2111" y="9306"/>
                    <a:pt x="1719" y="9814"/>
                    <a:pt x="1228" y="10245"/>
                  </a:cubicBezTo>
                  <a:cubicBezTo>
                    <a:pt x="1593" y="10195"/>
                    <a:pt x="2084" y="10245"/>
                    <a:pt x="2378" y="9923"/>
                  </a:cubicBezTo>
                  <a:lnTo>
                    <a:pt x="2378" y="9923"/>
                  </a:lnTo>
                  <a:cubicBezTo>
                    <a:pt x="2182" y="10620"/>
                    <a:pt x="1817" y="11052"/>
                    <a:pt x="1474" y="11647"/>
                  </a:cubicBezTo>
                  <a:cubicBezTo>
                    <a:pt x="1789" y="11614"/>
                    <a:pt x="2084" y="11456"/>
                    <a:pt x="2401" y="11347"/>
                  </a:cubicBezTo>
                  <a:lnTo>
                    <a:pt x="2401" y="11347"/>
                  </a:lnTo>
                  <a:cubicBezTo>
                    <a:pt x="2286" y="11745"/>
                    <a:pt x="2144" y="12105"/>
                    <a:pt x="1948" y="12427"/>
                  </a:cubicBezTo>
                  <a:cubicBezTo>
                    <a:pt x="2089" y="12569"/>
                    <a:pt x="2220" y="12727"/>
                    <a:pt x="2363" y="12874"/>
                  </a:cubicBezTo>
                  <a:cubicBezTo>
                    <a:pt x="2466" y="12972"/>
                    <a:pt x="2587" y="13065"/>
                    <a:pt x="2668" y="13065"/>
                  </a:cubicBezTo>
                  <a:cubicBezTo>
                    <a:pt x="2733" y="13065"/>
                    <a:pt x="2766" y="12999"/>
                    <a:pt x="2723" y="12808"/>
                  </a:cubicBezTo>
                  <a:cubicBezTo>
                    <a:pt x="2668" y="12558"/>
                    <a:pt x="2613" y="12301"/>
                    <a:pt x="2564" y="12045"/>
                  </a:cubicBezTo>
                  <a:cubicBezTo>
                    <a:pt x="2509" y="11761"/>
                    <a:pt x="2089" y="10414"/>
                    <a:pt x="2542" y="10310"/>
                  </a:cubicBezTo>
                  <a:cubicBezTo>
                    <a:pt x="2613" y="10293"/>
                    <a:pt x="2673" y="10288"/>
                    <a:pt x="2728" y="10288"/>
                  </a:cubicBezTo>
                  <a:cubicBezTo>
                    <a:pt x="3017" y="10288"/>
                    <a:pt x="3148" y="10496"/>
                    <a:pt x="3229" y="10861"/>
                  </a:cubicBezTo>
                  <a:cubicBezTo>
                    <a:pt x="3372" y="11494"/>
                    <a:pt x="3339" y="12181"/>
                    <a:pt x="3388" y="12836"/>
                  </a:cubicBezTo>
                  <a:cubicBezTo>
                    <a:pt x="3601" y="12541"/>
                    <a:pt x="3798" y="12231"/>
                    <a:pt x="4053" y="11957"/>
                  </a:cubicBezTo>
                  <a:cubicBezTo>
                    <a:pt x="4065" y="11947"/>
                    <a:pt x="4097" y="11941"/>
                    <a:pt x="4130" y="11941"/>
                  </a:cubicBezTo>
                  <a:cubicBezTo>
                    <a:pt x="4190" y="11941"/>
                    <a:pt x="4266" y="11962"/>
                    <a:pt x="4261" y="12002"/>
                  </a:cubicBezTo>
                  <a:cubicBezTo>
                    <a:pt x="4190" y="12274"/>
                    <a:pt x="4113" y="12531"/>
                    <a:pt x="3999" y="12775"/>
                  </a:cubicBezTo>
                  <a:cubicBezTo>
                    <a:pt x="4408" y="12519"/>
                    <a:pt x="4800" y="12252"/>
                    <a:pt x="5193" y="11957"/>
                  </a:cubicBezTo>
                  <a:cubicBezTo>
                    <a:pt x="5205" y="11947"/>
                    <a:pt x="5238" y="11941"/>
                    <a:pt x="5276" y="11941"/>
                  </a:cubicBezTo>
                  <a:cubicBezTo>
                    <a:pt x="5336" y="11941"/>
                    <a:pt x="5401" y="11957"/>
                    <a:pt x="5395" y="12002"/>
                  </a:cubicBezTo>
                  <a:cubicBezTo>
                    <a:pt x="5324" y="12558"/>
                    <a:pt x="5002" y="13037"/>
                    <a:pt x="4594" y="13409"/>
                  </a:cubicBezTo>
                  <a:cubicBezTo>
                    <a:pt x="5095" y="13414"/>
                    <a:pt x="5575" y="13468"/>
                    <a:pt x="6049" y="13671"/>
                  </a:cubicBezTo>
                  <a:cubicBezTo>
                    <a:pt x="6077" y="13681"/>
                    <a:pt x="6115" y="13709"/>
                    <a:pt x="6077" y="13736"/>
                  </a:cubicBezTo>
                  <a:cubicBezTo>
                    <a:pt x="5810" y="13900"/>
                    <a:pt x="5543" y="13921"/>
                    <a:pt x="5231" y="13926"/>
                  </a:cubicBezTo>
                  <a:lnTo>
                    <a:pt x="5095" y="13926"/>
                  </a:lnTo>
                  <a:cubicBezTo>
                    <a:pt x="4866" y="13926"/>
                    <a:pt x="4604" y="13943"/>
                    <a:pt x="5231" y="14183"/>
                  </a:cubicBezTo>
                  <a:cubicBezTo>
                    <a:pt x="5407" y="14248"/>
                    <a:pt x="5581" y="14319"/>
                    <a:pt x="5755" y="14396"/>
                  </a:cubicBezTo>
                  <a:cubicBezTo>
                    <a:pt x="5782" y="14407"/>
                    <a:pt x="5827" y="14434"/>
                    <a:pt x="5782" y="14456"/>
                  </a:cubicBezTo>
                  <a:cubicBezTo>
                    <a:pt x="5598" y="14570"/>
                    <a:pt x="5417" y="14653"/>
                    <a:pt x="5198" y="14653"/>
                  </a:cubicBezTo>
                  <a:cubicBezTo>
                    <a:pt x="5188" y="14653"/>
                    <a:pt x="5172" y="14653"/>
                    <a:pt x="5155" y="14646"/>
                  </a:cubicBezTo>
                  <a:lnTo>
                    <a:pt x="5062" y="14646"/>
                  </a:lnTo>
                  <a:cubicBezTo>
                    <a:pt x="5052" y="14706"/>
                    <a:pt x="5041" y="14761"/>
                    <a:pt x="5030" y="14816"/>
                  </a:cubicBezTo>
                  <a:cubicBezTo>
                    <a:pt x="5100" y="14892"/>
                    <a:pt x="5205" y="14985"/>
                    <a:pt x="5264" y="15072"/>
                  </a:cubicBezTo>
                  <a:cubicBezTo>
                    <a:pt x="5291" y="15111"/>
                    <a:pt x="5205" y="15116"/>
                    <a:pt x="5188" y="15116"/>
                  </a:cubicBezTo>
                  <a:cubicBezTo>
                    <a:pt x="5100" y="15111"/>
                    <a:pt x="5030" y="15104"/>
                    <a:pt x="4969" y="15099"/>
                  </a:cubicBezTo>
                  <a:cubicBezTo>
                    <a:pt x="4954" y="15154"/>
                    <a:pt x="4937" y="15209"/>
                    <a:pt x="4926" y="15263"/>
                  </a:cubicBezTo>
                  <a:cubicBezTo>
                    <a:pt x="4976" y="15313"/>
                    <a:pt x="5024" y="15356"/>
                    <a:pt x="5062" y="15388"/>
                  </a:cubicBezTo>
                  <a:cubicBezTo>
                    <a:pt x="5750" y="15945"/>
                    <a:pt x="6585" y="16277"/>
                    <a:pt x="7474" y="16315"/>
                  </a:cubicBezTo>
                  <a:cubicBezTo>
                    <a:pt x="7496" y="16315"/>
                    <a:pt x="7632" y="16338"/>
                    <a:pt x="7594" y="16387"/>
                  </a:cubicBezTo>
                  <a:cubicBezTo>
                    <a:pt x="7431" y="16589"/>
                    <a:pt x="7239" y="16708"/>
                    <a:pt x="6972" y="16736"/>
                  </a:cubicBezTo>
                  <a:cubicBezTo>
                    <a:pt x="6475" y="16785"/>
                    <a:pt x="6699" y="16839"/>
                    <a:pt x="6830" y="17211"/>
                  </a:cubicBezTo>
                  <a:cubicBezTo>
                    <a:pt x="6841" y="17244"/>
                    <a:pt x="6797" y="17249"/>
                    <a:pt x="6759" y="17249"/>
                  </a:cubicBezTo>
                  <a:lnTo>
                    <a:pt x="6721" y="17249"/>
                  </a:lnTo>
                  <a:cubicBezTo>
                    <a:pt x="6530" y="17211"/>
                    <a:pt x="6502" y="17206"/>
                    <a:pt x="6318" y="17151"/>
                  </a:cubicBezTo>
                  <a:cubicBezTo>
                    <a:pt x="6301" y="17151"/>
                    <a:pt x="6290" y="17145"/>
                    <a:pt x="6273" y="17145"/>
                  </a:cubicBezTo>
                  <a:cubicBezTo>
                    <a:pt x="6077" y="17145"/>
                    <a:pt x="6399" y="17745"/>
                    <a:pt x="6404" y="17756"/>
                  </a:cubicBezTo>
                  <a:cubicBezTo>
                    <a:pt x="6421" y="17788"/>
                    <a:pt x="6371" y="17795"/>
                    <a:pt x="6334" y="17795"/>
                  </a:cubicBezTo>
                  <a:cubicBezTo>
                    <a:pt x="6318" y="17795"/>
                    <a:pt x="6301" y="17788"/>
                    <a:pt x="6296" y="17788"/>
                  </a:cubicBezTo>
                  <a:cubicBezTo>
                    <a:pt x="6285" y="17795"/>
                    <a:pt x="6268" y="17795"/>
                    <a:pt x="6258" y="17795"/>
                  </a:cubicBezTo>
                  <a:cubicBezTo>
                    <a:pt x="6148" y="17795"/>
                    <a:pt x="6049" y="17762"/>
                    <a:pt x="5958" y="17702"/>
                  </a:cubicBezTo>
                  <a:lnTo>
                    <a:pt x="5951" y="17702"/>
                  </a:lnTo>
                  <a:cubicBezTo>
                    <a:pt x="6017" y="17816"/>
                    <a:pt x="6094" y="17931"/>
                    <a:pt x="6175" y="18045"/>
                  </a:cubicBezTo>
                  <a:cubicBezTo>
                    <a:pt x="6394" y="18324"/>
                    <a:pt x="6628" y="18586"/>
                    <a:pt x="6917" y="18777"/>
                  </a:cubicBezTo>
                  <a:cubicBezTo>
                    <a:pt x="6928" y="18754"/>
                    <a:pt x="6950" y="18744"/>
                    <a:pt x="6972" y="18744"/>
                  </a:cubicBezTo>
                  <a:cubicBezTo>
                    <a:pt x="6983" y="18744"/>
                    <a:pt x="6988" y="18744"/>
                    <a:pt x="6993" y="18749"/>
                  </a:cubicBezTo>
                  <a:cubicBezTo>
                    <a:pt x="7021" y="18754"/>
                    <a:pt x="7038" y="18777"/>
                    <a:pt x="7038" y="18803"/>
                  </a:cubicBezTo>
                  <a:cubicBezTo>
                    <a:pt x="7038" y="18820"/>
                    <a:pt x="7043" y="18842"/>
                    <a:pt x="7043" y="18858"/>
                  </a:cubicBezTo>
                  <a:cubicBezTo>
                    <a:pt x="7129" y="18908"/>
                    <a:pt x="7222" y="18951"/>
                    <a:pt x="7326" y="18989"/>
                  </a:cubicBezTo>
                  <a:cubicBezTo>
                    <a:pt x="7343" y="18999"/>
                    <a:pt x="7359" y="19006"/>
                    <a:pt x="7376" y="19011"/>
                  </a:cubicBezTo>
                  <a:cubicBezTo>
                    <a:pt x="7386" y="18940"/>
                    <a:pt x="7386" y="18863"/>
                    <a:pt x="7386" y="18792"/>
                  </a:cubicBezTo>
                  <a:cubicBezTo>
                    <a:pt x="7386" y="18760"/>
                    <a:pt x="7419" y="18732"/>
                    <a:pt x="7452" y="18732"/>
                  </a:cubicBezTo>
                  <a:cubicBezTo>
                    <a:pt x="7479" y="18732"/>
                    <a:pt x="7507" y="18754"/>
                    <a:pt x="7512" y="18782"/>
                  </a:cubicBezTo>
                  <a:cubicBezTo>
                    <a:pt x="7539" y="18913"/>
                    <a:pt x="7632" y="19032"/>
                    <a:pt x="7741" y="19130"/>
                  </a:cubicBezTo>
                  <a:cubicBezTo>
                    <a:pt x="7889" y="19175"/>
                    <a:pt x="8030" y="19213"/>
                    <a:pt x="8177" y="19251"/>
                  </a:cubicBezTo>
                  <a:cubicBezTo>
                    <a:pt x="8128" y="18973"/>
                    <a:pt x="7997" y="18705"/>
                    <a:pt x="7942" y="18417"/>
                  </a:cubicBezTo>
                  <a:lnTo>
                    <a:pt x="7942" y="18417"/>
                  </a:lnTo>
                  <a:cubicBezTo>
                    <a:pt x="7992" y="18580"/>
                    <a:pt x="8063" y="18737"/>
                    <a:pt x="8128" y="18896"/>
                  </a:cubicBezTo>
                  <a:cubicBezTo>
                    <a:pt x="8183" y="19016"/>
                    <a:pt x="8232" y="19142"/>
                    <a:pt x="8259" y="19273"/>
                  </a:cubicBezTo>
                  <a:cubicBezTo>
                    <a:pt x="8478" y="19333"/>
                    <a:pt x="8701" y="19399"/>
                    <a:pt x="8914" y="19474"/>
                  </a:cubicBezTo>
                  <a:cubicBezTo>
                    <a:pt x="8936" y="19485"/>
                    <a:pt x="8974" y="19502"/>
                    <a:pt x="8957" y="19529"/>
                  </a:cubicBezTo>
                  <a:cubicBezTo>
                    <a:pt x="8766" y="19840"/>
                    <a:pt x="8445" y="19965"/>
                    <a:pt x="8111" y="19965"/>
                  </a:cubicBezTo>
                  <a:cubicBezTo>
                    <a:pt x="7877" y="19965"/>
                    <a:pt x="7632" y="19905"/>
                    <a:pt x="7419" y="19797"/>
                  </a:cubicBezTo>
                  <a:lnTo>
                    <a:pt x="7419" y="19797"/>
                  </a:lnTo>
                  <a:cubicBezTo>
                    <a:pt x="7648" y="20145"/>
                    <a:pt x="7965" y="20407"/>
                    <a:pt x="8330" y="20630"/>
                  </a:cubicBezTo>
                  <a:cubicBezTo>
                    <a:pt x="8380" y="20663"/>
                    <a:pt x="8340" y="20696"/>
                    <a:pt x="8297" y="20696"/>
                  </a:cubicBezTo>
                  <a:cubicBezTo>
                    <a:pt x="8111" y="20708"/>
                    <a:pt x="7915" y="20723"/>
                    <a:pt x="7719" y="20723"/>
                  </a:cubicBezTo>
                  <a:cubicBezTo>
                    <a:pt x="7441" y="20723"/>
                    <a:pt x="7162" y="20691"/>
                    <a:pt x="6928" y="20560"/>
                  </a:cubicBezTo>
                  <a:lnTo>
                    <a:pt x="6928" y="20560"/>
                  </a:lnTo>
                  <a:cubicBezTo>
                    <a:pt x="7005" y="20784"/>
                    <a:pt x="7114" y="20980"/>
                    <a:pt x="7245" y="21149"/>
                  </a:cubicBezTo>
                  <a:cubicBezTo>
                    <a:pt x="7370" y="21209"/>
                    <a:pt x="7484" y="21247"/>
                    <a:pt x="7582" y="21247"/>
                  </a:cubicBezTo>
                  <a:cubicBezTo>
                    <a:pt x="7719" y="21247"/>
                    <a:pt x="7812" y="21159"/>
                    <a:pt x="7774" y="20898"/>
                  </a:cubicBezTo>
                  <a:cubicBezTo>
                    <a:pt x="7774" y="20882"/>
                    <a:pt x="7796" y="20871"/>
                    <a:pt x="7829" y="20871"/>
                  </a:cubicBezTo>
                  <a:cubicBezTo>
                    <a:pt x="7877" y="20871"/>
                    <a:pt x="7948" y="20892"/>
                    <a:pt x="7960" y="20898"/>
                  </a:cubicBezTo>
                  <a:cubicBezTo>
                    <a:pt x="8123" y="21008"/>
                    <a:pt x="8297" y="21068"/>
                    <a:pt x="8428" y="21068"/>
                  </a:cubicBezTo>
                  <a:cubicBezTo>
                    <a:pt x="8630" y="21068"/>
                    <a:pt x="8728" y="20937"/>
                    <a:pt x="8537" y="20668"/>
                  </a:cubicBezTo>
                  <a:cubicBezTo>
                    <a:pt x="8521" y="20648"/>
                    <a:pt x="8554" y="20642"/>
                    <a:pt x="8602" y="20642"/>
                  </a:cubicBezTo>
                  <a:cubicBezTo>
                    <a:pt x="8652" y="20642"/>
                    <a:pt x="8718" y="20653"/>
                    <a:pt x="8733" y="20668"/>
                  </a:cubicBezTo>
                  <a:cubicBezTo>
                    <a:pt x="8930" y="20723"/>
                    <a:pt x="9083" y="20751"/>
                    <a:pt x="9176" y="20751"/>
                  </a:cubicBezTo>
                  <a:cubicBezTo>
                    <a:pt x="9334" y="20751"/>
                    <a:pt x="9355" y="20680"/>
                    <a:pt x="9241" y="20532"/>
                  </a:cubicBezTo>
                  <a:cubicBezTo>
                    <a:pt x="9241" y="20532"/>
                    <a:pt x="9236" y="20527"/>
                    <a:pt x="9231" y="20522"/>
                  </a:cubicBezTo>
                  <a:cubicBezTo>
                    <a:pt x="9231" y="20517"/>
                    <a:pt x="9224" y="20511"/>
                    <a:pt x="9219" y="20511"/>
                  </a:cubicBezTo>
                  <a:cubicBezTo>
                    <a:pt x="9208" y="20484"/>
                    <a:pt x="9246" y="20479"/>
                    <a:pt x="9290" y="20479"/>
                  </a:cubicBezTo>
                  <a:cubicBezTo>
                    <a:pt x="9339" y="20479"/>
                    <a:pt x="9400" y="20489"/>
                    <a:pt x="9415" y="20505"/>
                  </a:cubicBezTo>
                  <a:cubicBezTo>
                    <a:pt x="9596" y="20729"/>
                    <a:pt x="9781" y="20822"/>
                    <a:pt x="9929" y="20822"/>
                  </a:cubicBezTo>
                  <a:cubicBezTo>
                    <a:pt x="9944" y="20822"/>
                    <a:pt x="9966" y="20816"/>
                    <a:pt x="9984" y="20816"/>
                  </a:cubicBezTo>
                  <a:cubicBezTo>
                    <a:pt x="10059" y="20751"/>
                    <a:pt x="10135" y="20680"/>
                    <a:pt x="10213" y="20610"/>
                  </a:cubicBezTo>
                  <a:cubicBezTo>
                    <a:pt x="10256" y="20489"/>
                    <a:pt x="10234" y="20331"/>
                    <a:pt x="10130" y="20162"/>
                  </a:cubicBezTo>
                  <a:cubicBezTo>
                    <a:pt x="10114" y="20134"/>
                    <a:pt x="10141" y="20129"/>
                    <a:pt x="10173" y="20129"/>
                  </a:cubicBezTo>
                  <a:cubicBezTo>
                    <a:pt x="10213" y="20129"/>
                    <a:pt x="10261" y="20134"/>
                    <a:pt x="10294" y="20145"/>
                  </a:cubicBezTo>
                  <a:cubicBezTo>
                    <a:pt x="10103" y="20026"/>
                    <a:pt x="9929" y="19857"/>
                    <a:pt x="9803" y="19714"/>
                  </a:cubicBezTo>
                  <a:cubicBezTo>
                    <a:pt x="9754" y="19654"/>
                    <a:pt x="9453" y="19349"/>
                    <a:pt x="9634" y="19300"/>
                  </a:cubicBezTo>
                  <a:cubicBezTo>
                    <a:pt x="9699" y="19283"/>
                    <a:pt x="9775" y="19273"/>
                    <a:pt x="9846" y="19273"/>
                  </a:cubicBezTo>
                  <a:cubicBezTo>
                    <a:pt x="9939" y="19273"/>
                    <a:pt x="10037" y="19283"/>
                    <a:pt x="10135" y="19289"/>
                  </a:cubicBezTo>
                  <a:cubicBezTo>
                    <a:pt x="10218" y="19300"/>
                    <a:pt x="10299" y="19300"/>
                    <a:pt x="10382" y="19300"/>
                  </a:cubicBezTo>
                  <a:lnTo>
                    <a:pt x="10392" y="19300"/>
                  </a:lnTo>
                  <a:cubicBezTo>
                    <a:pt x="10304" y="19158"/>
                    <a:pt x="10239" y="19006"/>
                    <a:pt x="10218" y="18847"/>
                  </a:cubicBezTo>
                  <a:cubicBezTo>
                    <a:pt x="10327" y="18847"/>
                    <a:pt x="10457" y="18858"/>
                    <a:pt x="10588" y="18858"/>
                  </a:cubicBezTo>
                  <a:cubicBezTo>
                    <a:pt x="10664" y="18858"/>
                    <a:pt x="10742" y="18858"/>
                    <a:pt x="10812" y="18842"/>
                  </a:cubicBezTo>
                  <a:cubicBezTo>
                    <a:pt x="10802" y="18815"/>
                    <a:pt x="10802" y="18787"/>
                    <a:pt x="10812" y="18760"/>
                  </a:cubicBezTo>
                  <a:cubicBezTo>
                    <a:pt x="10823" y="18705"/>
                    <a:pt x="10845" y="18656"/>
                    <a:pt x="10872" y="18606"/>
                  </a:cubicBezTo>
                  <a:cubicBezTo>
                    <a:pt x="10414" y="18389"/>
                    <a:pt x="10032" y="17833"/>
                    <a:pt x="9629" y="17533"/>
                  </a:cubicBezTo>
                  <a:lnTo>
                    <a:pt x="9629" y="17533"/>
                  </a:lnTo>
                  <a:cubicBezTo>
                    <a:pt x="9765" y="17587"/>
                    <a:pt x="9951" y="17631"/>
                    <a:pt x="10130" y="17631"/>
                  </a:cubicBezTo>
                  <a:cubicBezTo>
                    <a:pt x="10278" y="17631"/>
                    <a:pt x="10425" y="17604"/>
                    <a:pt x="10533" y="17533"/>
                  </a:cubicBezTo>
                  <a:cubicBezTo>
                    <a:pt x="10120" y="17395"/>
                    <a:pt x="9383" y="16937"/>
                    <a:pt x="9263" y="16431"/>
                  </a:cubicBezTo>
                  <a:lnTo>
                    <a:pt x="9263" y="16431"/>
                  </a:lnTo>
                  <a:cubicBezTo>
                    <a:pt x="9531" y="16534"/>
                    <a:pt x="9775" y="16698"/>
                    <a:pt x="10070" y="16698"/>
                  </a:cubicBezTo>
                  <a:cubicBezTo>
                    <a:pt x="9754" y="16376"/>
                    <a:pt x="9383" y="15864"/>
                    <a:pt x="9410" y="15351"/>
                  </a:cubicBezTo>
                  <a:lnTo>
                    <a:pt x="9410" y="15351"/>
                  </a:lnTo>
                  <a:cubicBezTo>
                    <a:pt x="9677" y="15487"/>
                    <a:pt x="9972" y="15514"/>
                    <a:pt x="10266" y="15514"/>
                  </a:cubicBezTo>
                  <a:cubicBezTo>
                    <a:pt x="9825" y="15323"/>
                    <a:pt x="9165" y="15028"/>
                    <a:pt x="8969" y="14548"/>
                  </a:cubicBezTo>
                  <a:lnTo>
                    <a:pt x="8969" y="14548"/>
                  </a:lnTo>
                  <a:cubicBezTo>
                    <a:pt x="9191" y="14587"/>
                    <a:pt x="9388" y="14646"/>
                    <a:pt x="9612" y="14646"/>
                  </a:cubicBezTo>
                  <a:cubicBezTo>
                    <a:pt x="9677" y="14646"/>
                    <a:pt x="9748" y="14641"/>
                    <a:pt x="9825" y="14625"/>
                  </a:cubicBezTo>
                  <a:cubicBezTo>
                    <a:pt x="9236" y="14172"/>
                    <a:pt x="8576" y="13550"/>
                    <a:pt x="8428" y="12748"/>
                  </a:cubicBezTo>
                  <a:cubicBezTo>
                    <a:pt x="8466" y="12743"/>
                    <a:pt x="8504" y="12737"/>
                    <a:pt x="8543" y="12737"/>
                  </a:cubicBezTo>
                  <a:cubicBezTo>
                    <a:pt x="8701" y="12737"/>
                    <a:pt x="8854" y="12775"/>
                    <a:pt x="8990" y="12798"/>
                  </a:cubicBezTo>
                  <a:cubicBezTo>
                    <a:pt x="8358" y="12584"/>
                    <a:pt x="8013" y="11914"/>
                    <a:pt x="7937" y="11216"/>
                  </a:cubicBezTo>
                  <a:lnTo>
                    <a:pt x="7937" y="11216"/>
                  </a:lnTo>
                  <a:cubicBezTo>
                    <a:pt x="8111" y="11320"/>
                    <a:pt x="8282" y="11358"/>
                    <a:pt x="8466" y="11358"/>
                  </a:cubicBezTo>
                  <a:cubicBezTo>
                    <a:pt x="8516" y="11358"/>
                    <a:pt x="8570" y="11358"/>
                    <a:pt x="8625" y="11347"/>
                  </a:cubicBezTo>
                  <a:cubicBezTo>
                    <a:pt x="8358" y="11134"/>
                    <a:pt x="8085" y="11052"/>
                    <a:pt x="7839" y="10784"/>
                  </a:cubicBezTo>
                  <a:cubicBezTo>
                    <a:pt x="7620" y="10490"/>
                    <a:pt x="7446" y="10141"/>
                    <a:pt x="7179" y="9868"/>
                  </a:cubicBezTo>
                  <a:lnTo>
                    <a:pt x="7179" y="9868"/>
                  </a:lnTo>
                  <a:cubicBezTo>
                    <a:pt x="7424" y="10092"/>
                    <a:pt x="7937" y="10332"/>
                    <a:pt x="8265" y="10332"/>
                  </a:cubicBezTo>
                  <a:cubicBezTo>
                    <a:pt x="8297" y="10332"/>
                    <a:pt x="8330" y="10332"/>
                    <a:pt x="8358" y="10326"/>
                  </a:cubicBezTo>
                  <a:cubicBezTo>
                    <a:pt x="7867" y="9940"/>
                    <a:pt x="7534" y="9535"/>
                    <a:pt x="7190" y="9044"/>
                  </a:cubicBezTo>
                  <a:lnTo>
                    <a:pt x="7190" y="9044"/>
                  </a:lnTo>
                  <a:cubicBezTo>
                    <a:pt x="7207" y="9061"/>
                    <a:pt x="7217" y="9072"/>
                    <a:pt x="7228" y="9089"/>
                  </a:cubicBezTo>
                  <a:cubicBezTo>
                    <a:pt x="6885" y="8369"/>
                    <a:pt x="6835" y="7637"/>
                    <a:pt x="6639" y="6884"/>
                  </a:cubicBezTo>
                  <a:lnTo>
                    <a:pt x="6639" y="6884"/>
                  </a:lnTo>
                  <a:cubicBezTo>
                    <a:pt x="6885" y="6922"/>
                    <a:pt x="7114" y="6961"/>
                    <a:pt x="7343" y="6961"/>
                  </a:cubicBezTo>
                  <a:cubicBezTo>
                    <a:pt x="7436" y="6961"/>
                    <a:pt x="7529" y="6955"/>
                    <a:pt x="7620" y="6939"/>
                  </a:cubicBezTo>
                  <a:cubicBezTo>
                    <a:pt x="7255" y="6617"/>
                    <a:pt x="7179" y="6186"/>
                    <a:pt x="7010" y="5706"/>
                  </a:cubicBezTo>
                  <a:lnTo>
                    <a:pt x="7010" y="5706"/>
                  </a:lnTo>
                  <a:cubicBezTo>
                    <a:pt x="7277" y="5816"/>
                    <a:pt x="7555" y="5886"/>
                    <a:pt x="7834" y="5886"/>
                  </a:cubicBezTo>
                  <a:cubicBezTo>
                    <a:pt x="7960" y="5886"/>
                    <a:pt x="8085" y="5875"/>
                    <a:pt x="8210" y="5837"/>
                  </a:cubicBezTo>
                  <a:cubicBezTo>
                    <a:pt x="7300" y="5652"/>
                    <a:pt x="6666" y="3955"/>
                    <a:pt x="6470" y="3099"/>
                  </a:cubicBezTo>
                  <a:lnTo>
                    <a:pt x="6470" y="3099"/>
                  </a:lnTo>
                  <a:cubicBezTo>
                    <a:pt x="6633" y="3125"/>
                    <a:pt x="6847" y="3175"/>
                    <a:pt x="7054" y="3230"/>
                  </a:cubicBezTo>
                  <a:cubicBezTo>
                    <a:pt x="6464" y="2826"/>
                    <a:pt x="5930" y="1670"/>
                    <a:pt x="5832" y="1135"/>
                  </a:cubicBezTo>
                  <a:cubicBezTo>
                    <a:pt x="5958" y="1080"/>
                    <a:pt x="6099" y="1053"/>
                    <a:pt x="6225" y="1053"/>
                  </a:cubicBezTo>
                  <a:cubicBezTo>
                    <a:pt x="6049" y="786"/>
                    <a:pt x="5712" y="813"/>
                    <a:pt x="5439" y="758"/>
                  </a:cubicBezTo>
                  <a:cubicBezTo>
                    <a:pt x="5586" y="491"/>
                    <a:pt x="5832" y="300"/>
                    <a:pt x="5979" y="33"/>
                  </a:cubicBezTo>
                  <a:cubicBezTo>
                    <a:pt x="5908" y="11"/>
                    <a:pt x="5832" y="0"/>
                    <a:pt x="5761" y="0"/>
                  </a:cubicBezTo>
                  <a:close/>
                </a:path>
              </a:pathLst>
            </a:custGeom>
            <a:solidFill>
              <a:srgbClr val="305F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4" name="Google Shape;1084;p102"/>
            <p:cNvSpPr/>
            <p:nvPr/>
          </p:nvSpPr>
          <p:spPr>
            <a:xfrm>
              <a:off x="5022725" y="3346075"/>
              <a:ext cx="83350" cy="30850"/>
            </a:xfrm>
            <a:custGeom>
              <a:avLst/>
              <a:gdLst/>
              <a:ahLst/>
              <a:cxnLst/>
              <a:rect l="l" t="t" r="r" b="b"/>
              <a:pathLst>
                <a:path w="3334" h="1234" extrusionOk="0">
                  <a:moveTo>
                    <a:pt x="2929" y="0"/>
                  </a:moveTo>
                  <a:cubicBezTo>
                    <a:pt x="2897" y="0"/>
                    <a:pt x="2870" y="5"/>
                    <a:pt x="2886" y="33"/>
                  </a:cubicBezTo>
                  <a:cubicBezTo>
                    <a:pt x="2990" y="202"/>
                    <a:pt x="3012" y="360"/>
                    <a:pt x="2969" y="481"/>
                  </a:cubicBezTo>
                  <a:cubicBezTo>
                    <a:pt x="3028" y="431"/>
                    <a:pt x="3088" y="376"/>
                    <a:pt x="3138" y="327"/>
                  </a:cubicBezTo>
                  <a:cubicBezTo>
                    <a:pt x="3115" y="245"/>
                    <a:pt x="3067" y="147"/>
                    <a:pt x="2984" y="38"/>
                  </a:cubicBezTo>
                  <a:lnTo>
                    <a:pt x="2984" y="38"/>
                  </a:lnTo>
                  <a:cubicBezTo>
                    <a:pt x="3050" y="93"/>
                    <a:pt x="3148" y="158"/>
                    <a:pt x="3257" y="224"/>
                  </a:cubicBezTo>
                  <a:cubicBezTo>
                    <a:pt x="3296" y="191"/>
                    <a:pt x="3317" y="164"/>
                    <a:pt x="3334" y="153"/>
                  </a:cubicBezTo>
                  <a:cubicBezTo>
                    <a:pt x="3296" y="141"/>
                    <a:pt x="3263" y="126"/>
                    <a:pt x="3230" y="109"/>
                  </a:cubicBezTo>
                  <a:cubicBezTo>
                    <a:pt x="3170" y="88"/>
                    <a:pt x="3110" y="55"/>
                    <a:pt x="3050" y="16"/>
                  </a:cubicBezTo>
                  <a:cubicBezTo>
                    <a:pt x="3017" y="5"/>
                    <a:pt x="2969" y="0"/>
                    <a:pt x="2929" y="0"/>
                  </a:cubicBezTo>
                  <a:close/>
                  <a:moveTo>
                    <a:pt x="2046" y="350"/>
                  </a:moveTo>
                  <a:cubicBezTo>
                    <a:pt x="2002" y="350"/>
                    <a:pt x="1964" y="355"/>
                    <a:pt x="1975" y="382"/>
                  </a:cubicBezTo>
                  <a:cubicBezTo>
                    <a:pt x="1980" y="382"/>
                    <a:pt x="1987" y="388"/>
                    <a:pt x="1987" y="393"/>
                  </a:cubicBezTo>
                  <a:cubicBezTo>
                    <a:pt x="1992" y="398"/>
                    <a:pt x="1997" y="403"/>
                    <a:pt x="1997" y="403"/>
                  </a:cubicBezTo>
                  <a:cubicBezTo>
                    <a:pt x="2111" y="551"/>
                    <a:pt x="2090" y="622"/>
                    <a:pt x="1932" y="622"/>
                  </a:cubicBezTo>
                  <a:cubicBezTo>
                    <a:pt x="1839" y="622"/>
                    <a:pt x="1686" y="594"/>
                    <a:pt x="1489" y="539"/>
                  </a:cubicBezTo>
                  <a:cubicBezTo>
                    <a:pt x="1474" y="524"/>
                    <a:pt x="1408" y="513"/>
                    <a:pt x="1358" y="513"/>
                  </a:cubicBezTo>
                  <a:cubicBezTo>
                    <a:pt x="1310" y="513"/>
                    <a:pt x="1277" y="519"/>
                    <a:pt x="1293" y="539"/>
                  </a:cubicBezTo>
                  <a:cubicBezTo>
                    <a:pt x="1484" y="808"/>
                    <a:pt x="1386" y="939"/>
                    <a:pt x="1184" y="939"/>
                  </a:cubicBezTo>
                  <a:cubicBezTo>
                    <a:pt x="1053" y="939"/>
                    <a:pt x="879" y="879"/>
                    <a:pt x="716" y="769"/>
                  </a:cubicBezTo>
                  <a:cubicBezTo>
                    <a:pt x="704" y="763"/>
                    <a:pt x="633" y="742"/>
                    <a:pt x="585" y="742"/>
                  </a:cubicBezTo>
                  <a:cubicBezTo>
                    <a:pt x="552" y="742"/>
                    <a:pt x="530" y="753"/>
                    <a:pt x="530" y="769"/>
                  </a:cubicBezTo>
                  <a:cubicBezTo>
                    <a:pt x="568" y="1030"/>
                    <a:pt x="475" y="1118"/>
                    <a:pt x="338" y="1118"/>
                  </a:cubicBezTo>
                  <a:cubicBezTo>
                    <a:pt x="240" y="1118"/>
                    <a:pt x="126" y="1080"/>
                    <a:pt x="1" y="1020"/>
                  </a:cubicBezTo>
                  <a:lnTo>
                    <a:pt x="1" y="1020"/>
                  </a:lnTo>
                  <a:cubicBezTo>
                    <a:pt x="33" y="1063"/>
                    <a:pt x="71" y="1108"/>
                    <a:pt x="104" y="1146"/>
                  </a:cubicBezTo>
                  <a:cubicBezTo>
                    <a:pt x="230" y="1201"/>
                    <a:pt x="344" y="1233"/>
                    <a:pt x="437" y="1233"/>
                  </a:cubicBezTo>
                  <a:cubicBezTo>
                    <a:pt x="606" y="1233"/>
                    <a:pt x="704" y="1123"/>
                    <a:pt x="633" y="791"/>
                  </a:cubicBezTo>
                  <a:lnTo>
                    <a:pt x="633" y="791"/>
                  </a:lnTo>
                  <a:cubicBezTo>
                    <a:pt x="776" y="899"/>
                    <a:pt x="1059" y="992"/>
                    <a:pt x="1277" y="992"/>
                  </a:cubicBezTo>
                  <a:cubicBezTo>
                    <a:pt x="1517" y="992"/>
                    <a:pt x="1665" y="879"/>
                    <a:pt x="1403" y="556"/>
                  </a:cubicBezTo>
                  <a:lnTo>
                    <a:pt x="1403" y="556"/>
                  </a:lnTo>
                  <a:cubicBezTo>
                    <a:pt x="1572" y="758"/>
                    <a:pt x="1839" y="879"/>
                    <a:pt x="2095" y="879"/>
                  </a:cubicBezTo>
                  <a:cubicBezTo>
                    <a:pt x="2139" y="879"/>
                    <a:pt x="2183" y="879"/>
                    <a:pt x="2226" y="867"/>
                  </a:cubicBezTo>
                  <a:cubicBezTo>
                    <a:pt x="2249" y="693"/>
                    <a:pt x="2188" y="546"/>
                    <a:pt x="2101" y="415"/>
                  </a:cubicBezTo>
                  <a:lnTo>
                    <a:pt x="2101" y="415"/>
                  </a:lnTo>
                  <a:cubicBezTo>
                    <a:pt x="2232" y="584"/>
                    <a:pt x="2488" y="693"/>
                    <a:pt x="2717" y="710"/>
                  </a:cubicBezTo>
                  <a:cubicBezTo>
                    <a:pt x="2722" y="698"/>
                    <a:pt x="2733" y="693"/>
                    <a:pt x="2740" y="687"/>
                  </a:cubicBezTo>
                  <a:cubicBezTo>
                    <a:pt x="2722" y="687"/>
                    <a:pt x="2700" y="693"/>
                    <a:pt x="2685" y="693"/>
                  </a:cubicBezTo>
                  <a:cubicBezTo>
                    <a:pt x="2537" y="693"/>
                    <a:pt x="2352" y="600"/>
                    <a:pt x="2171" y="376"/>
                  </a:cubicBezTo>
                  <a:cubicBezTo>
                    <a:pt x="2156" y="360"/>
                    <a:pt x="2095" y="350"/>
                    <a:pt x="2046" y="350"/>
                  </a:cubicBezTo>
                  <a:close/>
                </a:path>
              </a:pathLst>
            </a:custGeom>
            <a:solidFill>
              <a:srgbClr val="12151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5" name="Google Shape;1085;p102"/>
            <p:cNvSpPr/>
            <p:nvPr/>
          </p:nvSpPr>
          <p:spPr>
            <a:xfrm>
              <a:off x="5017950" y="2923600"/>
              <a:ext cx="11100" cy="3550"/>
            </a:xfrm>
            <a:custGeom>
              <a:avLst/>
              <a:gdLst/>
              <a:ahLst/>
              <a:cxnLst/>
              <a:rect l="l" t="t" r="r" b="b"/>
              <a:pathLst>
                <a:path w="444" h="142" extrusionOk="0">
                  <a:moveTo>
                    <a:pt x="1" y="0"/>
                  </a:moveTo>
                  <a:cubicBezTo>
                    <a:pt x="131" y="86"/>
                    <a:pt x="262" y="141"/>
                    <a:pt x="393" y="141"/>
                  </a:cubicBezTo>
                  <a:cubicBezTo>
                    <a:pt x="410" y="141"/>
                    <a:pt x="426" y="136"/>
                    <a:pt x="443" y="136"/>
                  </a:cubicBezTo>
                  <a:cubicBezTo>
                    <a:pt x="323" y="86"/>
                    <a:pt x="164" y="43"/>
                    <a:pt x="1" y="0"/>
                  </a:cubicBezTo>
                  <a:close/>
                </a:path>
              </a:pathLst>
            </a:custGeom>
            <a:solidFill>
              <a:srgbClr val="305F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6" name="Google Shape;1086;p102"/>
            <p:cNvSpPr/>
            <p:nvPr/>
          </p:nvSpPr>
          <p:spPr>
            <a:xfrm>
              <a:off x="4925925" y="2874050"/>
              <a:ext cx="48825" cy="21550"/>
            </a:xfrm>
            <a:custGeom>
              <a:avLst/>
              <a:gdLst/>
              <a:ahLst/>
              <a:cxnLst/>
              <a:rect l="l" t="t" r="r" b="b"/>
              <a:pathLst>
                <a:path w="1953" h="862" extrusionOk="0">
                  <a:moveTo>
                    <a:pt x="1489" y="774"/>
                  </a:moveTo>
                  <a:cubicBezTo>
                    <a:pt x="1490" y="775"/>
                    <a:pt x="1491" y="775"/>
                    <a:pt x="1494" y="776"/>
                  </a:cubicBezTo>
                  <a:lnTo>
                    <a:pt x="1489" y="775"/>
                  </a:lnTo>
                  <a:lnTo>
                    <a:pt x="1489" y="775"/>
                  </a:lnTo>
                  <a:lnTo>
                    <a:pt x="1489" y="774"/>
                  </a:lnTo>
                  <a:close/>
                  <a:moveTo>
                    <a:pt x="1578" y="0"/>
                  </a:moveTo>
                  <a:cubicBezTo>
                    <a:pt x="1561" y="0"/>
                    <a:pt x="1544" y="8"/>
                    <a:pt x="1532" y="24"/>
                  </a:cubicBezTo>
                  <a:cubicBezTo>
                    <a:pt x="1413" y="154"/>
                    <a:pt x="1309" y="301"/>
                    <a:pt x="1189" y="416"/>
                  </a:cubicBezTo>
                  <a:cubicBezTo>
                    <a:pt x="1103" y="498"/>
                    <a:pt x="1006" y="566"/>
                    <a:pt x="898" y="608"/>
                  </a:cubicBezTo>
                  <a:lnTo>
                    <a:pt x="898" y="608"/>
                  </a:lnTo>
                  <a:cubicBezTo>
                    <a:pt x="983" y="438"/>
                    <a:pt x="1067" y="265"/>
                    <a:pt x="1123" y="77"/>
                  </a:cubicBezTo>
                  <a:cubicBezTo>
                    <a:pt x="1129" y="56"/>
                    <a:pt x="1118" y="29"/>
                    <a:pt x="1096" y="12"/>
                  </a:cubicBezTo>
                  <a:cubicBezTo>
                    <a:pt x="1088" y="6"/>
                    <a:pt x="1077" y="3"/>
                    <a:pt x="1067" y="3"/>
                  </a:cubicBezTo>
                  <a:cubicBezTo>
                    <a:pt x="1049" y="3"/>
                    <a:pt x="1030" y="11"/>
                    <a:pt x="1020" y="29"/>
                  </a:cubicBezTo>
                  <a:cubicBezTo>
                    <a:pt x="910" y="198"/>
                    <a:pt x="763" y="351"/>
                    <a:pt x="589" y="454"/>
                  </a:cubicBezTo>
                  <a:cubicBezTo>
                    <a:pt x="502" y="509"/>
                    <a:pt x="409" y="552"/>
                    <a:pt x="310" y="568"/>
                  </a:cubicBezTo>
                  <a:cubicBezTo>
                    <a:pt x="301" y="569"/>
                    <a:pt x="292" y="569"/>
                    <a:pt x="283" y="569"/>
                  </a:cubicBezTo>
                  <a:cubicBezTo>
                    <a:pt x="212" y="569"/>
                    <a:pt x="136" y="553"/>
                    <a:pt x="62" y="553"/>
                  </a:cubicBezTo>
                  <a:cubicBezTo>
                    <a:pt x="41" y="553"/>
                    <a:pt x="21" y="555"/>
                    <a:pt x="0" y="558"/>
                  </a:cubicBezTo>
                  <a:cubicBezTo>
                    <a:pt x="109" y="558"/>
                    <a:pt x="202" y="607"/>
                    <a:pt x="310" y="607"/>
                  </a:cubicBezTo>
                  <a:cubicBezTo>
                    <a:pt x="426" y="601"/>
                    <a:pt x="529" y="563"/>
                    <a:pt x="627" y="514"/>
                  </a:cubicBezTo>
                  <a:cubicBezTo>
                    <a:pt x="722" y="466"/>
                    <a:pt x="811" y="404"/>
                    <a:pt x="892" y="334"/>
                  </a:cubicBezTo>
                  <a:lnTo>
                    <a:pt x="892" y="334"/>
                  </a:lnTo>
                  <a:cubicBezTo>
                    <a:pt x="836" y="448"/>
                    <a:pt x="777" y="561"/>
                    <a:pt x="720" y="678"/>
                  </a:cubicBezTo>
                  <a:cubicBezTo>
                    <a:pt x="708" y="689"/>
                    <a:pt x="708" y="706"/>
                    <a:pt x="708" y="716"/>
                  </a:cubicBezTo>
                  <a:cubicBezTo>
                    <a:pt x="713" y="751"/>
                    <a:pt x="741" y="777"/>
                    <a:pt x="776" y="777"/>
                  </a:cubicBezTo>
                  <a:cubicBezTo>
                    <a:pt x="779" y="777"/>
                    <a:pt x="782" y="777"/>
                    <a:pt x="786" y="776"/>
                  </a:cubicBezTo>
                  <a:lnTo>
                    <a:pt x="786" y="771"/>
                  </a:lnTo>
                  <a:cubicBezTo>
                    <a:pt x="975" y="744"/>
                    <a:pt x="1156" y="651"/>
                    <a:pt x="1287" y="514"/>
                  </a:cubicBezTo>
                  <a:cubicBezTo>
                    <a:pt x="1341" y="460"/>
                    <a:pt x="1389" y="404"/>
                    <a:pt x="1435" y="346"/>
                  </a:cubicBezTo>
                  <a:lnTo>
                    <a:pt x="1435" y="346"/>
                  </a:lnTo>
                  <a:cubicBezTo>
                    <a:pt x="1427" y="382"/>
                    <a:pt x="1420" y="418"/>
                    <a:pt x="1413" y="454"/>
                  </a:cubicBezTo>
                  <a:cubicBezTo>
                    <a:pt x="1401" y="530"/>
                    <a:pt x="1390" y="596"/>
                    <a:pt x="1385" y="673"/>
                  </a:cubicBezTo>
                  <a:cubicBezTo>
                    <a:pt x="1385" y="711"/>
                    <a:pt x="1385" y="749"/>
                    <a:pt x="1396" y="792"/>
                  </a:cubicBezTo>
                  <a:cubicBezTo>
                    <a:pt x="1401" y="804"/>
                    <a:pt x="1408" y="820"/>
                    <a:pt x="1418" y="830"/>
                  </a:cubicBezTo>
                  <a:lnTo>
                    <a:pt x="1428" y="842"/>
                  </a:lnTo>
                  <a:lnTo>
                    <a:pt x="1428" y="847"/>
                  </a:lnTo>
                  <a:cubicBezTo>
                    <a:pt x="1431" y="847"/>
                    <a:pt x="1430" y="846"/>
                    <a:pt x="1430" y="846"/>
                  </a:cubicBezTo>
                  <a:lnTo>
                    <a:pt x="1430" y="846"/>
                  </a:lnTo>
                  <a:cubicBezTo>
                    <a:pt x="1430" y="846"/>
                    <a:pt x="1432" y="847"/>
                    <a:pt x="1440" y="852"/>
                  </a:cubicBezTo>
                  <a:lnTo>
                    <a:pt x="1445" y="852"/>
                  </a:lnTo>
                  <a:lnTo>
                    <a:pt x="1456" y="857"/>
                  </a:lnTo>
                  <a:cubicBezTo>
                    <a:pt x="1468" y="860"/>
                    <a:pt x="1478" y="861"/>
                    <a:pt x="1487" y="861"/>
                  </a:cubicBezTo>
                  <a:cubicBezTo>
                    <a:pt x="1516" y="861"/>
                    <a:pt x="1531" y="850"/>
                    <a:pt x="1544" y="842"/>
                  </a:cubicBezTo>
                  <a:cubicBezTo>
                    <a:pt x="1680" y="749"/>
                    <a:pt x="1751" y="634"/>
                    <a:pt x="1821" y="503"/>
                  </a:cubicBezTo>
                  <a:cubicBezTo>
                    <a:pt x="1887" y="378"/>
                    <a:pt x="1925" y="236"/>
                    <a:pt x="1952" y="99"/>
                  </a:cubicBezTo>
                  <a:lnTo>
                    <a:pt x="1952" y="99"/>
                  </a:lnTo>
                  <a:cubicBezTo>
                    <a:pt x="1904" y="230"/>
                    <a:pt x="1854" y="361"/>
                    <a:pt x="1778" y="476"/>
                  </a:cubicBezTo>
                  <a:cubicBezTo>
                    <a:pt x="1707" y="585"/>
                    <a:pt x="1604" y="706"/>
                    <a:pt x="1506" y="765"/>
                  </a:cubicBezTo>
                  <a:cubicBezTo>
                    <a:pt x="1499" y="771"/>
                    <a:pt x="1492" y="772"/>
                    <a:pt x="1489" y="773"/>
                  </a:cubicBezTo>
                  <a:lnTo>
                    <a:pt x="1489" y="773"/>
                  </a:lnTo>
                  <a:lnTo>
                    <a:pt x="1489" y="771"/>
                  </a:lnTo>
                  <a:cubicBezTo>
                    <a:pt x="1483" y="749"/>
                    <a:pt x="1483" y="711"/>
                    <a:pt x="1489" y="678"/>
                  </a:cubicBezTo>
                  <a:cubicBezTo>
                    <a:pt x="1494" y="613"/>
                    <a:pt x="1511" y="547"/>
                    <a:pt x="1527" y="482"/>
                  </a:cubicBezTo>
                  <a:cubicBezTo>
                    <a:pt x="1559" y="346"/>
                    <a:pt x="1592" y="208"/>
                    <a:pt x="1637" y="84"/>
                  </a:cubicBezTo>
                  <a:cubicBezTo>
                    <a:pt x="1647" y="61"/>
                    <a:pt x="1642" y="34"/>
                    <a:pt x="1620" y="18"/>
                  </a:cubicBezTo>
                  <a:cubicBezTo>
                    <a:pt x="1607" y="6"/>
                    <a:pt x="1593" y="0"/>
                    <a:pt x="1578"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7" name="Google Shape;1087;p102"/>
            <p:cNvSpPr/>
            <p:nvPr/>
          </p:nvSpPr>
          <p:spPr>
            <a:xfrm>
              <a:off x="4982625" y="2873250"/>
              <a:ext cx="17900" cy="20750"/>
            </a:xfrm>
            <a:custGeom>
              <a:avLst/>
              <a:gdLst/>
              <a:ahLst/>
              <a:cxnLst/>
              <a:rect l="l" t="t" r="r" b="b"/>
              <a:pathLst>
                <a:path w="716" h="830" extrusionOk="0">
                  <a:moveTo>
                    <a:pt x="547" y="1"/>
                  </a:moveTo>
                  <a:lnTo>
                    <a:pt x="547" y="1"/>
                  </a:lnTo>
                  <a:cubicBezTo>
                    <a:pt x="505" y="222"/>
                    <a:pt x="553" y="443"/>
                    <a:pt x="568" y="648"/>
                  </a:cubicBezTo>
                  <a:lnTo>
                    <a:pt x="568" y="648"/>
                  </a:lnTo>
                  <a:cubicBezTo>
                    <a:pt x="372" y="550"/>
                    <a:pt x="189" y="413"/>
                    <a:pt x="1" y="273"/>
                  </a:cubicBezTo>
                  <a:lnTo>
                    <a:pt x="1" y="273"/>
                  </a:lnTo>
                  <a:cubicBezTo>
                    <a:pt x="66" y="393"/>
                    <a:pt x="159" y="502"/>
                    <a:pt x="263" y="595"/>
                  </a:cubicBezTo>
                  <a:cubicBezTo>
                    <a:pt x="361" y="693"/>
                    <a:pt x="481" y="770"/>
                    <a:pt x="618" y="824"/>
                  </a:cubicBezTo>
                  <a:cubicBezTo>
                    <a:pt x="628" y="829"/>
                    <a:pt x="633" y="829"/>
                    <a:pt x="645" y="829"/>
                  </a:cubicBezTo>
                  <a:cubicBezTo>
                    <a:pt x="683" y="829"/>
                    <a:pt x="716" y="797"/>
                    <a:pt x="711" y="759"/>
                  </a:cubicBezTo>
                  <a:cubicBezTo>
                    <a:pt x="711" y="622"/>
                    <a:pt x="683" y="491"/>
                    <a:pt x="645" y="371"/>
                  </a:cubicBezTo>
                  <a:cubicBezTo>
                    <a:pt x="612" y="247"/>
                    <a:pt x="580" y="126"/>
                    <a:pt x="547"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8" name="Google Shape;1088;p102"/>
            <p:cNvSpPr/>
            <p:nvPr/>
          </p:nvSpPr>
          <p:spPr>
            <a:xfrm>
              <a:off x="4903275" y="2947450"/>
              <a:ext cx="45700" cy="25825"/>
            </a:xfrm>
            <a:custGeom>
              <a:avLst/>
              <a:gdLst/>
              <a:ahLst/>
              <a:cxnLst/>
              <a:rect l="l" t="t" r="r" b="b"/>
              <a:pathLst>
                <a:path w="1828" h="1033" extrusionOk="0">
                  <a:moveTo>
                    <a:pt x="795" y="0"/>
                  </a:moveTo>
                  <a:cubicBezTo>
                    <a:pt x="779" y="0"/>
                    <a:pt x="763" y="7"/>
                    <a:pt x="753" y="21"/>
                  </a:cubicBezTo>
                  <a:cubicBezTo>
                    <a:pt x="745" y="35"/>
                    <a:pt x="736" y="48"/>
                    <a:pt x="728" y="62"/>
                  </a:cubicBezTo>
                  <a:lnTo>
                    <a:pt x="728" y="62"/>
                  </a:lnTo>
                  <a:cubicBezTo>
                    <a:pt x="656" y="169"/>
                    <a:pt x="548" y="260"/>
                    <a:pt x="431" y="338"/>
                  </a:cubicBezTo>
                  <a:cubicBezTo>
                    <a:pt x="305" y="426"/>
                    <a:pt x="159" y="491"/>
                    <a:pt x="0" y="507"/>
                  </a:cubicBezTo>
                  <a:cubicBezTo>
                    <a:pt x="14" y="508"/>
                    <a:pt x="28" y="509"/>
                    <a:pt x="42" y="509"/>
                  </a:cubicBezTo>
                  <a:cubicBezTo>
                    <a:pt x="191" y="509"/>
                    <a:pt x="334" y="453"/>
                    <a:pt x="464" y="388"/>
                  </a:cubicBezTo>
                  <a:cubicBezTo>
                    <a:pt x="515" y="360"/>
                    <a:pt x="565" y="329"/>
                    <a:pt x="612" y="295"/>
                  </a:cubicBezTo>
                  <a:lnTo>
                    <a:pt x="612" y="295"/>
                  </a:lnTo>
                  <a:cubicBezTo>
                    <a:pt x="535" y="476"/>
                    <a:pt x="482" y="664"/>
                    <a:pt x="420" y="840"/>
                  </a:cubicBezTo>
                  <a:lnTo>
                    <a:pt x="420" y="846"/>
                  </a:lnTo>
                  <a:cubicBezTo>
                    <a:pt x="415" y="851"/>
                    <a:pt x="415" y="857"/>
                    <a:pt x="415" y="862"/>
                  </a:cubicBezTo>
                  <a:cubicBezTo>
                    <a:pt x="415" y="895"/>
                    <a:pt x="436" y="922"/>
                    <a:pt x="474" y="927"/>
                  </a:cubicBezTo>
                  <a:cubicBezTo>
                    <a:pt x="481" y="928"/>
                    <a:pt x="487" y="928"/>
                    <a:pt x="494" y="928"/>
                  </a:cubicBezTo>
                  <a:cubicBezTo>
                    <a:pt x="605" y="928"/>
                    <a:pt x="692" y="887"/>
                    <a:pt x="775" y="851"/>
                  </a:cubicBezTo>
                  <a:cubicBezTo>
                    <a:pt x="862" y="802"/>
                    <a:pt x="944" y="748"/>
                    <a:pt x="1020" y="693"/>
                  </a:cubicBezTo>
                  <a:cubicBezTo>
                    <a:pt x="1070" y="654"/>
                    <a:pt x="1118" y="612"/>
                    <a:pt x="1163" y="568"/>
                  </a:cubicBezTo>
                  <a:lnTo>
                    <a:pt x="1163" y="568"/>
                  </a:lnTo>
                  <a:cubicBezTo>
                    <a:pt x="1163" y="570"/>
                    <a:pt x="1162" y="571"/>
                    <a:pt x="1161" y="573"/>
                  </a:cubicBezTo>
                  <a:cubicBezTo>
                    <a:pt x="1113" y="698"/>
                    <a:pt x="1063" y="851"/>
                    <a:pt x="1118" y="998"/>
                  </a:cubicBezTo>
                  <a:lnTo>
                    <a:pt x="1118" y="1003"/>
                  </a:lnTo>
                  <a:cubicBezTo>
                    <a:pt x="1123" y="1022"/>
                    <a:pt x="1142" y="1032"/>
                    <a:pt x="1162" y="1032"/>
                  </a:cubicBezTo>
                  <a:cubicBezTo>
                    <a:pt x="1165" y="1032"/>
                    <a:pt x="1169" y="1032"/>
                    <a:pt x="1173" y="1031"/>
                  </a:cubicBezTo>
                  <a:cubicBezTo>
                    <a:pt x="1358" y="982"/>
                    <a:pt x="1495" y="851"/>
                    <a:pt x="1593" y="709"/>
                  </a:cubicBezTo>
                  <a:cubicBezTo>
                    <a:pt x="1697" y="567"/>
                    <a:pt x="1773" y="414"/>
                    <a:pt x="1828" y="251"/>
                  </a:cubicBezTo>
                  <a:lnTo>
                    <a:pt x="1828" y="251"/>
                  </a:lnTo>
                  <a:cubicBezTo>
                    <a:pt x="1745" y="404"/>
                    <a:pt x="1659" y="552"/>
                    <a:pt x="1549" y="676"/>
                  </a:cubicBezTo>
                  <a:cubicBezTo>
                    <a:pt x="1447" y="784"/>
                    <a:pt x="1331" y="888"/>
                    <a:pt x="1197" y="923"/>
                  </a:cubicBezTo>
                  <a:lnTo>
                    <a:pt x="1197" y="923"/>
                  </a:lnTo>
                  <a:cubicBezTo>
                    <a:pt x="1186" y="826"/>
                    <a:pt x="1228" y="722"/>
                    <a:pt x="1271" y="622"/>
                  </a:cubicBezTo>
                  <a:cubicBezTo>
                    <a:pt x="1320" y="502"/>
                    <a:pt x="1391" y="388"/>
                    <a:pt x="1413" y="235"/>
                  </a:cubicBezTo>
                  <a:cubicBezTo>
                    <a:pt x="1418" y="207"/>
                    <a:pt x="1408" y="180"/>
                    <a:pt x="1380" y="164"/>
                  </a:cubicBezTo>
                  <a:cubicBezTo>
                    <a:pt x="1371" y="159"/>
                    <a:pt x="1362" y="157"/>
                    <a:pt x="1352" y="157"/>
                  </a:cubicBezTo>
                  <a:cubicBezTo>
                    <a:pt x="1328" y="157"/>
                    <a:pt x="1305" y="172"/>
                    <a:pt x="1292" y="192"/>
                  </a:cubicBezTo>
                  <a:lnTo>
                    <a:pt x="1292" y="197"/>
                  </a:lnTo>
                  <a:cubicBezTo>
                    <a:pt x="1216" y="338"/>
                    <a:pt x="1075" y="474"/>
                    <a:pt x="932" y="584"/>
                  </a:cubicBezTo>
                  <a:cubicBezTo>
                    <a:pt x="867" y="638"/>
                    <a:pt x="791" y="688"/>
                    <a:pt x="715" y="731"/>
                  </a:cubicBezTo>
                  <a:cubicBezTo>
                    <a:pt x="668" y="754"/>
                    <a:pt x="618" y="775"/>
                    <a:pt x="571" y="787"/>
                  </a:cubicBezTo>
                  <a:lnTo>
                    <a:pt x="571" y="787"/>
                  </a:lnTo>
                  <a:cubicBezTo>
                    <a:pt x="649" y="540"/>
                    <a:pt x="714" y="293"/>
                    <a:pt x="834" y="71"/>
                  </a:cubicBezTo>
                  <a:lnTo>
                    <a:pt x="834" y="66"/>
                  </a:lnTo>
                  <a:cubicBezTo>
                    <a:pt x="846" y="44"/>
                    <a:pt x="841" y="16"/>
                    <a:pt x="818" y="6"/>
                  </a:cubicBezTo>
                  <a:cubicBezTo>
                    <a:pt x="811" y="2"/>
                    <a:pt x="803" y="0"/>
                    <a:pt x="795"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9" name="Google Shape;1089;p102"/>
            <p:cNvSpPr/>
            <p:nvPr/>
          </p:nvSpPr>
          <p:spPr>
            <a:xfrm>
              <a:off x="4956725" y="2950425"/>
              <a:ext cx="13225" cy="21875"/>
            </a:xfrm>
            <a:custGeom>
              <a:avLst/>
              <a:gdLst/>
              <a:ahLst/>
              <a:cxnLst/>
              <a:rect l="l" t="t" r="r" b="b"/>
              <a:pathLst>
                <a:path w="529" h="875" extrusionOk="0">
                  <a:moveTo>
                    <a:pt x="156" y="731"/>
                  </a:moveTo>
                  <a:cubicBezTo>
                    <a:pt x="157" y="732"/>
                    <a:pt x="158" y="732"/>
                    <a:pt x="158" y="732"/>
                  </a:cubicBezTo>
                  <a:cubicBezTo>
                    <a:pt x="158" y="732"/>
                    <a:pt x="157" y="731"/>
                    <a:pt x="156" y="731"/>
                  </a:cubicBezTo>
                  <a:close/>
                  <a:moveTo>
                    <a:pt x="166" y="741"/>
                  </a:moveTo>
                  <a:lnTo>
                    <a:pt x="166" y="741"/>
                  </a:lnTo>
                  <a:cubicBezTo>
                    <a:pt x="167" y="741"/>
                    <a:pt x="168" y="742"/>
                    <a:pt x="169" y="743"/>
                  </a:cubicBezTo>
                  <a:cubicBezTo>
                    <a:pt x="169" y="743"/>
                    <a:pt x="168" y="742"/>
                    <a:pt x="166" y="741"/>
                  </a:cubicBezTo>
                  <a:close/>
                  <a:moveTo>
                    <a:pt x="524" y="1"/>
                  </a:moveTo>
                  <a:lnTo>
                    <a:pt x="524" y="1"/>
                  </a:lnTo>
                  <a:cubicBezTo>
                    <a:pt x="475" y="138"/>
                    <a:pt x="415" y="269"/>
                    <a:pt x="355" y="400"/>
                  </a:cubicBezTo>
                  <a:cubicBezTo>
                    <a:pt x="300" y="519"/>
                    <a:pt x="234" y="672"/>
                    <a:pt x="164" y="732"/>
                  </a:cubicBezTo>
                  <a:cubicBezTo>
                    <a:pt x="162" y="733"/>
                    <a:pt x="160" y="734"/>
                    <a:pt x="159" y="734"/>
                  </a:cubicBezTo>
                  <a:lnTo>
                    <a:pt x="159" y="734"/>
                  </a:lnTo>
                  <a:cubicBezTo>
                    <a:pt x="159" y="734"/>
                    <a:pt x="159" y="734"/>
                    <a:pt x="159" y="734"/>
                  </a:cubicBezTo>
                  <a:lnTo>
                    <a:pt x="159" y="734"/>
                  </a:lnTo>
                  <a:cubicBezTo>
                    <a:pt x="159" y="734"/>
                    <a:pt x="159" y="734"/>
                    <a:pt x="159" y="734"/>
                  </a:cubicBezTo>
                  <a:lnTo>
                    <a:pt x="159" y="734"/>
                  </a:lnTo>
                  <a:cubicBezTo>
                    <a:pt x="158" y="735"/>
                    <a:pt x="157" y="735"/>
                    <a:pt x="157" y="735"/>
                  </a:cubicBezTo>
                  <a:cubicBezTo>
                    <a:pt x="154" y="735"/>
                    <a:pt x="155" y="733"/>
                    <a:pt x="157" y="733"/>
                  </a:cubicBezTo>
                  <a:lnTo>
                    <a:pt x="157" y="733"/>
                  </a:lnTo>
                  <a:cubicBezTo>
                    <a:pt x="158" y="733"/>
                    <a:pt x="158" y="734"/>
                    <a:pt x="159" y="734"/>
                  </a:cubicBezTo>
                  <a:lnTo>
                    <a:pt x="159" y="734"/>
                  </a:lnTo>
                  <a:cubicBezTo>
                    <a:pt x="159" y="734"/>
                    <a:pt x="158" y="733"/>
                    <a:pt x="158" y="732"/>
                  </a:cubicBezTo>
                  <a:cubicBezTo>
                    <a:pt x="158" y="732"/>
                    <a:pt x="157" y="732"/>
                    <a:pt x="157" y="733"/>
                  </a:cubicBezTo>
                  <a:lnTo>
                    <a:pt x="157" y="733"/>
                  </a:lnTo>
                  <a:cubicBezTo>
                    <a:pt x="155" y="731"/>
                    <a:pt x="153" y="729"/>
                    <a:pt x="154" y="729"/>
                  </a:cubicBezTo>
                  <a:lnTo>
                    <a:pt x="154" y="729"/>
                  </a:lnTo>
                  <a:cubicBezTo>
                    <a:pt x="154" y="729"/>
                    <a:pt x="155" y="730"/>
                    <a:pt x="156" y="731"/>
                  </a:cubicBezTo>
                  <a:lnTo>
                    <a:pt x="156" y="731"/>
                  </a:lnTo>
                  <a:cubicBezTo>
                    <a:pt x="151" y="724"/>
                    <a:pt x="142" y="691"/>
                    <a:pt x="136" y="667"/>
                  </a:cubicBezTo>
                  <a:cubicBezTo>
                    <a:pt x="126" y="602"/>
                    <a:pt x="126" y="531"/>
                    <a:pt x="121" y="459"/>
                  </a:cubicBezTo>
                  <a:cubicBezTo>
                    <a:pt x="121" y="323"/>
                    <a:pt x="121" y="176"/>
                    <a:pt x="115" y="33"/>
                  </a:cubicBezTo>
                  <a:cubicBezTo>
                    <a:pt x="60" y="164"/>
                    <a:pt x="33" y="312"/>
                    <a:pt x="17" y="459"/>
                  </a:cubicBezTo>
                  <a:cubicBezTo>
                    <a:pt x="5" y="531"/>
                    <a:pt x="0" y="602"/>
                    <a:pt x="5" y="683"/>
                  </a:cubicBezTo>
                  <a:cubicBezTo>
                    <a:pt x="12" y="727"/>
                    <a:pt x="12" y="760"/>
                    <a:pt x="50" y="819"/>
                  </a:cubicBezTo>
                  <a:cubicBezTo>
                    <a:pt x="77" y="846"/>
                    <a:pt x="71" y="836"/>
                    <a:pt x="83" y="846"/>
                  </a:cubicBezTo>
                  <a:cubicBezTo>
                    <a:pt x="98" y="863"/>
                    <a:pt x="121" y="874"/>
                    <a:pt x="143" y="874"/>
                  </a:cubicBezTo>
                  <a:cubicBezTo>
                    <a:pt x="148" y="875"/>
                    <a:pt x="153" y="875"/>
                    <a:pt x="158" y="875"/>
                  </a:cubicBezTo>
                  <a:cubicBezTo>
                    <a:pt x="191" y="875"/>
                    <a:pt x="222" y="861"/>
                    <a:pt x="241" y="846"/>
                  </a:cubicBezTo>
                  <a:cubicBezTo>
                    <a:pt x="388" y="715"/>
                    <a:pt x="410" y="579"/>
                    <a:pt x="458" y="438"/>
                  </a:cubicBezTo>
                  <a:cubicBezTo>
                    <a:pt x="496" y="295"/>
                    <a:pt x="529" y="149"/>
                    <a:pt x="524"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0" name="Google Shape;1090;p102"/>
            <p:cNvSpPr/>
            <p:nvPr/>
          </p:nvSpPr>
          <p:spPr>
            <a:xfrm>
              <a:off x="4989750" y="2936900"/>
              <a:ext cx="55225" cy="30500"/>
            </a:xfrm>
            <a:custGeom>
              <a:avLst/>
              <a:gdLst/>
              <a:ahLst/>
              <a:cxnLst/>
              <a:rect l="l" t="t" r="r" b="b"/>
              <a:pathLst>
                <a:path w="2209" h="1220" extrusionOk="0">
                  <a:moveTo>
                    <a:pt x="1102" y="1"/>
                  </a:moveTo>
                  <a:cubicBezTo>
                    <a:pt x="1098" y="1"/>
                    <a:pt x="1094" y="1"/>
                    <a:pt x="1091" y="2"/>
                  </a:cubicBezTo>
                  <a:cubicBezTo>
                    <a:pt x="1058" y="2"/>
                    <a:pt x="1036" y="35"/>
                    <a:pt x="1041" y="68"/>
                  </a:cubicBezTo>
                  <a:cubicBezTo>
                    <a:pt x="1068" y="221"/>
                    <a:pt x="1118" y="357"/>
                    <a:pt x="1146" y="498"/>
                  </a:cubicBezTo>
                  <a:cubicBezTo>
                    <a:pt x="1167" y="608"/>
                    <a:pt x="1185" y="726"/>
                    <a:pt x="1172" y="827"/>
                  </a:cubicBezTo>
                  <a:lnTo>
                    <a:pt x="1172" y="827"/>
                  </a:lnTo>
                  <a:cubicBezTo>
                    <a:pt x="1074" y="778"/>
                    <a:pt x="985" y="692"/>
                    <a:pt x="905" y="602"/>
                  </a:cubicBezTo>
                  <a:cubicBezTo>
                    <a:pt x="812" y="488"/>
                    <a:pt x="725" y="362"/>
                    <a:pt x="632" y="231"/>
                  </a:cubicBezTo>
                  <a:lnTo>
                    <a:pt x="627" y="231"/>
                  </a:lnTo>
                  <a:cubicBezTo>
                    <a:pt x="615" y="214"/>
                    <a:pt x="600" y="209"/>
                    <a:pt x="577" y="209"/>
                  </a:cubicBezTo>
                  <a:cubicBezTo>
                    <a:pt x="575" y="209"/>
                    <a:pt x="573" y="209"/>
                    <a:pt x="570" y="209"/>
                  </a:cubicBezTo>
                  <a:cubicBezTo>
                    <a:pt x="541" y="209"/>
                    <a:pt x="517" y="239"/>
                    <a:pt x="512" y="269"/>
                  </a:cubicBezTo>
                  <a:cubicBezTo>
                    <a:pt x="512" y="428"/>
                    <a:pt x="524" y="581"/>
                    <a:pt x="517" y="733"/>
                  </a:cubicBezTo>
                  <a:cubicBezTo>
                    <a:pt x="513" y="853"/>
                    <a:pt x="508" y="992"/>
                    <a:pt x="458" y="1089"/>
                  </a:cubicBezTo>
                  <a:lnTo>
                    <a:pt x="458" y="1089"/>
                  </a:lnTo>
                  <a:cubicBezTo>
                    <a:pt x="384" y="967"/>
                    <a:pt x="325" y="831"/>
                    <a:pt x="250" y="700"/>
                  </a:cubicBezTo>
                  <a:cubicBezTo>
                    <a:pt x="169" y="548"/>
                    <a:pt x="66" y="411"/>
                    <a:pt x="0" y="254"/>
                  </a:cubicBezTo>
                  <a:lnTo>
                    <a:pt x="0" y="254"/>
                  </a:lnTo>
                  <a:cubicBezTo>
                    <a:pt x="38" y="422"/>
                    <a:pt x="136" y="569"/>
                    <a:pt x="202" y="728"/>
                  </a:cubicBezTo>
                  <a:cubicBezTo>
                    <a:pt x="267" y="881"/>
                    <a:pt x="327" y="1044"/>
                    <a:pt x="419" y="1196"/>
                  </a:cubicBezTo>
                  <a:lnTo>
                    <a:pt x="431" y="1208"/>
                  </a:lnTo>
                  <a:cubicBezTo>
                    <a:pt x="438" y="1215"/>
                    <a:pt x="448" y="1219"/>
                    <a:pt x="458" y="1219"/>
                  </a:cubicBezTo>
                  <a:cubicBezTo>
                    <a:pt x="470" y="1219"/>
                    <a:pt x="482" y="1214"/>
                    <a:pt x="491" y="1203"/>
                  </a:cubicBezTo>
                  <a:cubicBezTo>
                    <a:pt x="562" y="1137"/>
                    <a:pt x="583" y="1055"/>
                    <a:pt x="605" y="974"/>
                  </a:cubicBezTo>
                  <a:cubicBezTo>
                    <a:pt x="622" y="896"/>
                    <a:pt x="632" y="815"/>
                    <a:pt x="638" y="738"/>
                  </a:cubicBezTo>
                  <a:cubicBezTo>
                    <a:pt x="641" y="649"/>
                    <a:pt x="640" y="560"/>
                    <a:pt x="640" y="472"/>
                  </a:cubicBezTo>
                  <a:lnTo>
                    <a:pt x="640" y="472"/>
                  </a:lnTo>
                  <a:cubicBezTo>
                    <a:pt x="690" y="545"/>
                    <a:pt x="742" y="618"/>
                    <a:pt x="801" y="690"/>
                  </a:cubicBezTo>
                  <a:cubicBezTo>
                    <a:pt x="905" y="810"/>
                    <a:pt x="1025" y="934"/>
                    <a:pt x="1199" y="984"/>
                  </a:cubicBezTo>
                  <a:lnTo>
                    <a:pt x="1204" y="984"/>
                  </a:lnTo>
                  <a:cubicBezTo>
                    <a:pt x="1210" y="986"/>
                    <a:pt x="1216" y="987"/>
                    <a:pt x="1222" y="987"/>
                  </a:cubicBezTo>
                  <a:cubicBezTo>
                    <a:pt x="1248" y="987"/>
                    <a:pt x="1272" y="968"/>
                    <a:pt x="1282" y="941"/>
                  </a:cubicBezTo>
                  <a:cubicBezTo>
                    <a:pt x="1335" y="771"/>
                    <a:pt x="1297" y="614"/>
                    <a:pt x="1270" y="471"/>
                  </a:cubicBezTo>
                  <a:cubicBezTo>
                    <a:pt x="1259" y="430"/>
                    <a:pt x="1248" y="389"/>
                    <a:pt x="1237" y="349"/>
                  </a:cubicBezTo>
                  <a:lnTo>
                    <a:pt x="1237" y="349"/>
                  </a:lnTo>
                  <a:cubicBezTo>
                    <a:pt x="1318" y="450"/>
                    <a:pt x="1409" y="543"/>
                    <a:pt x="1516" y="624"/>
                  </a:cubicBezTo>
                  <a:cubicBezTo>
                    <a:pt x="1614" y="700"/>
                    <a:pt x="1740" y="733"/>
                    <a:pt x="1859" y="738"/>
                  </a:cubicBezTo>
                  <a:cubicBezTo>
                    <a:pt x="1875" y="739"/>
                    <a:pt x="1890" y="739"/>
                    <a:pt x="1905" y="739"/>
                  </a:cubicBezTo>
                  <a:cubicBezTo>
                    <a:pt x="2009" y="739"/>
                    <a:pt x="2109" y="722"/>
                    <a:pt x="2209" y="722"/>
                  </a:cubicBezTo>
                  <a:cubicBezTo>
                    <a:pt x="2095" y="705"/>
                    <a:pt x="1974" y="712"/>
                    <a:pt x="1859" y="695"/>
                  </a:cubicBezTo>
                  <a:cubicBezTo>
                    <a:pt x="1750" y="684"/>
                    <a:pt x="1642" y="640"/>
                    <a:pt x="1559" y="564"/>
                  </a:cubicBezTo>
                  <a:cubicBezTo>
                    <a:pt x="1390" y="422"/>
                    <a:pt x="1259" y="226"/>
                    <a:pt x="1151" y="30"/>
                  </a:cubicBezTo>
                  <a:cubicBezTo>
                    <a:pt x="1141" y="11"/>
                    <a:pt x="1121" y="1"/>
                    <a:pt x="1102"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1" name="Google Shape;1091;p102"/>
            <p:cNvSpPr/>
            <p:nvPr/>
          </p:nvSpPr>
          <p:spPr>
            <a:xfrm>
              <a:off x="4900250" y="2997875"/>
              <a:ext cx="24450" cy="15925"/>
            </a:xfrm>
            <a:custGeom>
              <a:avLst/>
              <a:gdLst/>
              <a:ahLst/>
              <a:cxnLst/>
              <a:rect l="l" t="t" r="r" b="b"/>
              <a:pathLst>
                <a:path w="978" h="637" extrusionOk="0">
                  <a:moveTo>
                    <a:pt x="536" y="1"/>
                  </a:moveTo>
                  <a:cubicBezTo>
                    <a:pt x="471" y="99"/>
                    <a:pt x="388" y="171"/>
                    <a:pt x="295" y="237"/>
                  </a:cubicBezTo>
                  <a:cubicBezTo>
                    <a:pt x="202" y="302"/>
                    <a:pt x="99" y="373"/>
                    <a:pt x="18" y="471"/>
                  </a:cubicBezTo>
                  <a:cubicBezTo>
                    <a:pt x="13" y="481"/>
                    <a:pt x="6" y="492"/>
                    <a:pt x="1" y="509"/>
                  </a:cubicBezTo>
                  <a:lnTo>
                    <a:pt x="1" y="514"/>
                  </a:lnTo>
                  <a:lnTo>
                    <a:pt x="1" y="525"/>
                  </a:lnTo>
                  <a:cubicBezTo>
                    <a:pt x="1" y="552"/>
                    <a:pt x="18" y="580"/>
                    <a:pt x="50" y="590"/>
                  </a:cubicBezTo>
                  <a:cubicBezTo>
                    <a:pt x="135" y="621"/>
                    <a:pt x="226" y="636"/>
                    <a:pt x="317" y="636"/>
                  </a:cubicBezTo>
                  <a:cubicBezTo>
                    <a:pt x="403" y="636"/>
                    <a:pt x="489" y="623"/>
                    <a:pt x="569" y="597"/>
                  </a:cubicBezTo>
                  <a:cubicBezTo>
                    <a:pt x="738" y="531"/>
                    <a:pt x="874" y="426"/>
                    <a:pt x="977" y="295"/>
                  </a:cubicBezTo>
                  <a:lnTo>
                    <a:pt x="977" y="295"/>
                  </a:lnTo>
                  <a:cubicBezTo>
                    <a:pt x="831" y="378"/>
                    <a:pt x="688" y="449"/>
                    <a:pt x="536" y="476"/>
                  </a:cubicBezTo>
                  <a:cubicBezTo>
                    <a:pt x="474" y="492"/>
                    <a:pt x="412" y="499"/>
                    <a:pt x="349" y="499"/>
                  </a:cubicBezTo>
                  <a:cubicBezTo>
                    <a:pt x="294" y="499"/>
                    <a:pt x="239" y="494"/>
                    <a:pt x="185" y="483"/>
                  </a:cubicBezTo>
                  <a:lnTo>
                    <a:pt x="185" y="483"/>
                  </a:lnTo>
                  <a:cubicBezTo>
                    <a:pt x="237" y="426"/>
                    <a:pt x="298" y="370"/>
                    <a:pt x="356" y="313"/>
                  </a:cubicBezTo>
                  <a:cubicBezTo>
                    <a:pt x="443" y="225"/>
                    <a:pt x="514" y="121"/>
                    <a:pt x="536"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2" name="Google Shape;1092;p102"/>
            <p:cNvSpPr/>
            <p:nvPr/>
          </p:nvSpPr>
          <p:spPr>
            <a:xfrm>
              <a:off x="4853100" y="3046100"/>
              <a:ext cx="76775" cy="19475"/>
            </a:xfrm>
            <a:custGeom>
              <a:avLst/>
              <a:gdLst/>
              <a:ahLst/>
              <a:cxnLst/>
              <a:rect l="l" t="t" r="r" b="b"/>
              <a:pathLst>
                <a:path w="3071" h="779" extrusionOk="0">
                  <a:moveTo>
                    <a:pt x="1799" y="1"/>
                  </a:moveTo>
                  <a:cubicBezTo>
                    <a:pt x="1786" y="1"/>
                    <a:pt x="1773" y="5"/>
                    <a:pt x="1761" y="15"/>
                  </a:cubicBezTo>
                  <a:cubicBezTo>
                    <a:pt x="1521" y="206"/>
                    <a:pt x="1211" y="325"/>
                    <a:pt x="894" y="330"/>
                  </a:cubicBezTo>
                  <a:cubicBezTo>
                    <a:pt x="885" y="331"/>
                    <a:pt x="875" y="331"/>
                    <a:pt x="866" y="331"/>
                  </a:cubicBezTo>
                  <a:cubicBezTo>
                    <a:pt x="717" y="331"/>
                    <a:pt x="573" y="285"/>
                    <a:pt x="426" y="249"/>
                  </a:cubicBezTo>
                  <a:cubicBezTo>
                    <a:pt x="273" y="199"/>
                    <a:pt x="109" y="156"/>
                    <a:pt x="0" y="36"/>
                  </a:cubicBezTo>
                  <a:lnTo>
                    <a:pt x="0" y="36"/>
                  </a:lnTo>
                  <a:cubicBezTo>
                    <a:pt x="98" y="167"/>
                    <a:pt x="262" y="232"/>
                    <a:pt x="414" y="287"/>
                  </a:cubicBezTo>
                  <a:cubicBezTo>
                    <a:pt x="562" y="342"/>
                    <a:pt x="720" y="408"/>
                    <a:pt x="894" y="408"/>
                  </a:cubicBezTo>
                  <a:cubicBezTo>
                    <a:pt x="910" y="408"/>
                    <a:pt x="926" y="408"/>
                    <a:pt x="942" y="408"/>
                  </a:cubicBezTo>
                  <a:cubicBezTo>
                    <a:pt x="1155" y="408"/>
                    <a:pt x="1369" y="364"/>
                    <a:pt x="1565" y="273"/>
                  </a:cubicBezTo>
                  <a:lnTo>
                    <a:pt x="1565" y="273"/>
                  </a:lnTo>
                  <a:cubicBezTo>
                    <a:pt x="1461" y="404"/>
                    <a:pt x="1353" y="529"/>
                    <a:pt x="1237" y="647"/>
                  </a:cubicBezTo>
                  <a:cubicBezTo>
                    <a:pt x="1227" y="658"/>
                    <a:pt x="1222" y="669"/>
                    <a:pt x="1216" y="685"/>
                  </a:cubicBezTo>
                  <a:cubicBezTo>
                    <a:pt x="1211" y="723"/>
                    <a:pt x="1237" y="756"/>
                    <a:pt x="1277" y="762"/>
                  </a:cubicBezTo>
                  <a:cubicBezTo>
                    <a:pt x="1314" y="767"/>
                    <a:pt x="1351" y="770"/>
                    <a:pt x="1389" y="770"/>
                  </a:cubicBezTo>
                  <a:cubicBezTo>
                    <a:pt x="1589" y="770"/>
                    <a:pt x="1781" y="699"/>
                    <a:pt x="1947" y="599"/>
                  </a:cubicBezTo>
                  <a:cubicBezTo>
                    <a:pt x="2054" y="533"/>
                    <a:pt x="2154" y="453"/>
                    <a:pt x="2241" y="362"/>
                  </a:cubicBezTo>
                  <a:lnTo>
                    <a:pt x="2241" y="362"/>
                  </a:lnTo>
                  <a:cubicBezTo>
                    <a:pt x="2239" y="368"/>
                    <a:pt x="2238" y="374"/>
                    <a:pt x="2236" y="380"/>
                  </a:cubicBezTo>
                  <a:cubicBezTo>
                    <a:pt x="2209" y="489"/>
                    <a:pt x="2193" y="604"/>
                    <a:pt x="2198" y="723"/>
                  </a:cubicBezTo>
                  <a:cubicBezTo>
                    <a:pt x="2198" y="745"/>
                    <a:pt x="2214" y="768"/>
                    <a:pt x="2236" y="773"/>
                  </a:cubicBezTo>
                  <a:cubicBezTo>
                    <a:pt x="2256" y="777"/>
                    <a:pt x="2275" y="779"/>
                    <a:pt x="2294" y="779"/>
                  </a:cubicBezTo>
                  <a:cubicBezTo>
                    <a:pt x="2378" y="779"/>
                    <a:pt x="2451" y="742"/>
                    <a:pt x="2509" y="702"/>
                  </a:cubicBezTo>
                  <a:cubicBezTo>
                    <a:pt x="2579" y="652"/>
                    <a:pt x="2640" y="592"/>
                    <a:pt x="2695" y="527"/>
                  </a:cubicBezTo>
                  <a:cubicBezTo>
                    <a:pt x="2788" y="425"/>
                    <a:pt x="2864" y="311"/>
                    <a:pt x="2930" y="192"/>
                  </a:cubicBezTo>
                  <a:lnTo>
                    <a:pt x="2930" y="192"/>
                  </a:lnTo>
                  <a:cubicBezTo>
                    <a:pt x="2950" y="351"/>
                    <a:pt x="3021" y="495"/>
                    <a:pt x="3070" y="642"/>
                  </a:cubicBezTo>
                  <a:cubicBezTo>
                    <a:pt x="3033" y="466"/>
                    <a:pt x="2960" y="291"/>
                    <a:pt x="2971" y="115"/>
                  </a:cubicBezTo>
                  <a:lnTo>
                    <a:pt x="2971" y="115"/>
                  </a:lnTo>
                  <a:cubicBezTo>
                    <a:pt x="2971" y="114"/>
                    <a:pt x="2972" y="114"/>
                    <a:pt x="2972" y="113"/>
                  </a:cubicBezTo>
                  <a:lnTo>
                    <a:pt x="2971" y="113"/>
                  </a:lnTo>
                  <a:lnTo>
                    <a:pt x="2971" y="113"/>
                  </a:lnTo>
                  <a:cubicBezTo>
                    <a:pt x="2971" y="109"/>
                    <a:pt x="2972" y="105"/>
                    <a:pt x="2972" y="101"/>
                  </a:cubicBezTo>
                  <a:cubicBezTo>
                    <a:pt x="2979" y="96"/>
                    <a:pt x="2972" y="85"/>
                    <a:pt x="2962" y="80"/>
                  </a:cubicBezTo>
                  <a:cubicBezTo>
                    <a:pt x="2958" y="78"/>
                    <a:pt x="2953" y="77"/>
                    <a:pt x="2948" y="77"/>
                  </a:cubicBezTo>
                  <a:cubicBezTo>
                    <a:pt x="2940" y="77"/>
                    <a:pt x="2932" y="81"/>
                    <a:pt x="2929" y="91"/>
                  </a:cubicBezTo>
                  <a:cubicBezTo>
                    <a:pt x="2841" y="227"/>
                    <a:pt x="2743" y="358"/>
                    <a:pt x="2634" y="473"/>
                  </a:cubicBezTo>
                  <a:cubicBezTo>
                    <a:pt x="2543" y="569"/>
                    <a:pt x="2417" y="674"/>
                    <a:pt x="2306" y="675"/>
                  </a:cubicBezTo>
                  <a:lnTo>
                    <a:pt x="2306" y="675"/>
                  </a:lnTo>
                  <a:cubicBezTo>
                    <a:pt x="2308" y="587"/>
                    <a:pt x="2328" y="502"/>
                    <a:pt x="2350" y="413"/>
                  </a:cubicBezTo>
                  <a:cubicBezTo>
                    <a:pt x="2383" y="309"/>
                    <a:pt x="2416" y="199"/>
                    <a:pt x="2438" y="85"/>
                  </a:cubicBezTo>
                  <a:cubicBezTo>
                    <a:pt x="2438" y="58"/>
                    <a:pt x="2427" y="30"/>
                    <a:pt x="2405" y="20"/>
                  </a:cubicBezTo>
                  <a:cubicBezTo>
                    <a:pt x="2395" y="15"/>
                    <a:pt x="2384" y="12"/>
                    <a:pt x="2374" y="12"/>
                  </a:cubicBezTo>
                  <a:cubicBezTo>
                    <a:pt x="2351" y="12"/>
                    <a:pt x="2329" y="25"/>
                    <a:pt x="2317" y="47"/>
                  </a:cubicBezTo>
                  <a:cubicBezTo>
                    <a:pt x="2214" y="227"/>
                    <a:pt x="2062" y="375"/>
                    <a:pt x="1881" y="478"/>
                  </a:cubicBezTo>
                  <a:cubicBezTo>
                    <a:pt x="1744" y="557"/>
                    <a:pt x="1590" y="614"/>
                    <a:pt x="1435" y="627"/>
                  </a:cubicBezTo>
                  <a:lnTo>
                    <a:pt x="1435" y="627"/>
                  </a:lnTo>
                  <a:cubicBezTo>
                    <a:pt x="1585" y="459"/>
                    <a:pt x="1724" y="283"/>
                    <a:pt x="1849" y="96"/>
                  </a:cubicBezTo>
                  <a:cubicBezTo>
                    <a:pt x="1866" y="75"/>
                    <a:pt x="1866" y="47"/>
                    <a:pt x="1844" y="25"/>
                  </a:cubicBezTo>
                  <a:cubicBezTo>
                    <a:pt x="1834" y="9"/>
                    <a:pt x="1817" y="1"/>
                    <a:pt x="1799"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3" name="Google Shape;1093;p102"/>
            <p:cNvSpPr/>
            <p:nvPr/>
          </p:nvSpPr>
          <p:spPr>
            <a:xfrm>
              <a:off x="4955375" y="3039900"/>
              <a:ext cx="17725" cy="22975"/>
            </a:xfrm>
            <a:custGeom>
              <a:avLst/>
              <a:gdLst/>
              <a:ahLst/>
              <a:cxnLst/>
              <a:rect l="l" t="t" r="r" b="b"/>
              <a:pathLst>
                <a:path w="709" h="919" extrusionOk="0">
                  <a:moveTo>
                    <a:pt x="709" y="1"/>
                  </a:moveTo>
                  <a:lnTo>
                    <a:pt x="709" y="1"/>
                  </a:lnTo>
                  <a:cubicBezTo>
                    <a:pt x="638" y="180"/>
                    <a:pt x="557" y="349"/>
                    <a:pt x="459" y="497"/>
                  </a:cubicBezTo>
                  <a:cubicBezTo>
                    <a:pt x="375" y="628"/>
                    <a:pt x="262" y="750"/>
                    <a:pt x="143" y="777"/>
                  </a:cubicBezTo>
                  <a:lnTo>
                    <a:pt x="143" y="777"/>
                  </a:lnTo>
                  <a:cubicBezTo>
                    <a:pt x="148" y="554"/>
                    <a:pt x="170" y="323"/>
                    <a:pt x="131" y="94"/>
                  </a:cubicBezTo>
                  <a:lnTo>
                    <a:pt x="59" y="464"/>
                  </a:lnTo>
                  <a:cubicBezTo>
                    <a:pt x="33" y="590"/>
                    <a:pt x="11" y="716"/>
                    <a:pt x="6" y="847"/>
                  </a:cubicBezTo>
                  <a:cubicBezTo>
                    <a:pt x="0" y="879"/>
                    <a:pt x="27" y="906"/>
                    <a:pt x="59" y="912"/>
                  </a:cubicBezTo>
                  <a:lnTo>
                    <a:pt x="66" y="917"/>
                  </a:lnTo>
                  <a:cubicBezTo>
                    <a:pt x="77" y="918"/>
                    <a:pt x="88" y="919"/>
                    <a:pt x="98" y="919"/>
                  </a:cubicBezTo>
                  <a:cubicBezTo>
                    <a:pt x="206" y="919"/>
                    <a:pt x="307" y="872"/>
                    <a:pt x="376" y="802"/>
                  </a:cubicBezTo>
                  <a:cubicBezTo>
                    <a:pt x="459" y="737"/>
                    <a:pt x="512" y="650"/>
                    <a:pt x="562" y="563"/>
                  </a:cubicBezTo>
                  <a:cubicBezTo>
                    <a:pt x="648" y="382"/>
                    <a:pt x="703" y="197"/>
                    <a:pt x="709"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4" name="Google Shape;1094;p102"/>
            <p:cNvSpPr/>
            <p:nvPr/>
          </p:nvSpPr>
          <p:spPr>
            <a:xfrm>
              <a:off x="5011675" y="3020800"/>
              <a:ext cx="53200" cy="32275"/>
            </a:xfrm>
            <a:custGeom>
              <a:avLst/>
              <a:gdLst/>
              <a:ahLst/>
              <a:cxnLst/>
              <a:rect l="l" t="t" r="r" b="b"/>
              <a:pathLst>
                <a:path w="2128" h="1291" extrusionOk="0">
                  <a:moveTo>
                    <a:pt x="1823" y="0"/>
                  </a:moveTo>
                  <a:cubicBezTo>
                    <a:pt x="1862" y="193"/>
                    <a:pt x="1924" y="384"/>
                    <a:pt x="2032" y="556"/>
                  </a:cubicBezTo>
                  <a:lnTo>
                    <a:pt x="2032" y="556"/>
                  </a:lnTo>
                  <a:cubicBezTo>
                    <a:pt x="1879" y="547"/>
                    <a:pt x="1736" y="480"/>
                    <a:pt x="1610" y="388"/>
                  </a:cubicBezTo>
                  <a:cubicBezTo>
                    <a:pt x="1468" y="279"/>
                    <a:pt x="1342" y="154"/>
                    <a:pt x="1201" y="33"/>
                  </a:cubicBezTo>
                  <a:cubicBezTo>
                    <a:pt x="1188" y="24"/>
                    <a:pt x="1175" y="18"/>
                    <a:pt x="1163" y="18"/>
                  </a:cubicBezTo>
                  <a:cubicBezTo>
                    <a:pt x="1154" y="18"/>
                    <a:pt x="1145" y="21"/>
                    <a:pt x="1135" y="28"/>
                  </a:cubicBezTo>
                  <a:cubicBezTo>
                    <a:pt x="1103" y="40"/>
                    <a:pt x="1092" y="78"/>
                    <a:pt x="1108" y="105"/>
                  </a:cubicBezTo>
                  <a:lnTo>
                    <a:pt x="1108" y="110"/>
                  </a:lnTo>
                  <a:cubicBezTo>
                    <a:pt x="1185" y="241"/>
                    <a:pt x="1244" y="377"/>
                    <a:pt x="1294" y="519"/>
                  </a:cubicBezTo>
                  <a:cubicBezTo>
                    <a:pt x="1333" y="634"/>
                    <a:pt x="1369" y="748"/>
                    <a:pt x="1390" y="862"/>
                  </a:cubicBezTo>
                  <a:lnTo>
                    <a:pt x="1390" y="862"/>
                  </a:lnTo>
                  <a:cubicBezTo>
                    <a:pt x="1225" y="831"/>
                    <a:pt x="1070" y="748"/>
                    <a:pt x="934" y="644"/>
                  </a:cubicBezTo>
                  <a:cubicBezTo>
                    <a:pt x="782" y="530"/>
                    <a:pt x="652" y="370"/>
                    <a:pt x="592" y="196"/>
                  </a:cubicBezTo>
                  <a:lnTo>
                    <a:pt x="592" y="196"/>
                  </a:lnTo>
                  <a:cubicBezTo>
                    <a:pt x="591" y="189"/>
                    <a:pt x="590" y="182"/>
                    <a:pt x="589" y="176"/>
                  </a:cubicBezTo>
                  <a:lnTo>
                    <a:pt x="586" y="177"/>
                  </a:lnTo>
                  <a:lnTo>
                    <a:pt x="586" y="177"/>
                  </a:lnTo>
                  <a:cubicBezTo>
                    <a:pt x="585" y="175"/>
                    <a:pt x="585" y="173"/>
                    <a:pt x="584" y="171"/>
                  </a:cubicBezTo>
                  <a:lnTo>
                    <a:pt x="584" y="164"/>
                  </a:lnTo>
                  <a:cubicBezTo>
                    <a:pt x="579" y="140"/>
                    <a:pt x="552" y="120"/>
                    <a:pt x="523" y="120"/>
                  </a:cubicBezTo>
                  <a:cubicBezTo>
                    <a:pt x="520" y="120"/>
                    <a:pt x="517" y="120"/>
                    <a:pt x="513" y="121"/>
                  </a:cubicBezTo>
                  <a:cubicBezTo>
                    <a:pt x="481" y="126"/>
                    <a:pt x="458" y="159"/>
                    <a:pt x="465" y="197"/>
                  </a:cubicBezTo>
                  <a:cubicBezTo>
                    <a:pt x="465" y="199"/>
                    <a:pt x="466" y="201"/>
                    <a:pt x="466" y="203"/>
                  </a:cubicBezTo>
                  <a:lnTo>
                    <a:pt x="466" y="203"/>
                  </a:lnTo>
                  <a:lnTo>
                    <a:pt x="465" y="203"/>
                  </a:lnTo>
                  <a:cubicBezTo>
                    <a:pt x="466" y="207"/>
                    <a:pt x="467" y="211"/>
                    <a:pt x="468" y="215"/>
                  </a:cubicBezTo>
                  <a:lnTo>
                    <a:pt x="468" y="215"/>
                  </a:lnTo>
                  <a:cubicBezTo>
                    <a:pt x="501" y="399"/>
                    <a:pt x="558" y="557"/>
                    <a:pt x="596" y="727"/>
                  </a:cubicBezTo>
                  <a:cubicBezTo>
                    <a:pt x="630" y="877"/>
                    <a:pt x="663" y="1049"/>
                    <a:pt x="613" y="1177"/>
                  </a:cubicBezTo>
                  <a:lnTo>
                    <a:pt x="613" y="1177"/>
                  </a:lnTo>
                  <a:cubicBezTo>
                    <a:pt x="379" y="952"/>
                    <a:pt x="130" y="742"/>
                    <a:pt x="0" y="443"/>
                  </a:cubicBezTo>
                  <a:lnTo>
                    <a:pt x="0" y="443"/>
                  </a:lnTo>
                  <a:cubicBezTo>
                    <a:pt x="50" y="607"/>
                    <a:pt x="148" y="753"/>
                    <a:pt x="252" y="891"/>
                  </a:cubicBezTo>
                  <a:cubicBezTo>
                    <a:pt x="360" y="1027"/>
                    <a:pt x="481" y="1152"/>
                    <a:pt x="596" y="1277"/>
                  </a:cubicBezTo>
                  <a:lnTo>
                    <a:pt x="601" y="1283"/>
                  </a:lnTo>
                  <a:cubicBezTo>
                    <a:pt x="608" y="1288"/>
                    <a:pt x="616" y="1290"/>
                    <a:pt x="624" y="1290"/>
                  </a:cubicBezTo>
                  <a:cubicBezTo>
                    <a:pt x="636" y="1290"/>
                    <a:pt x="649" y="1285"/>
                    <a:pt x="655" y="1272"/>
                  </a:cubicBezTo>
                  <a:cubicBezTo>
                    <a:pt x="720" y="1185"/>
                    <a:pt x="732" y="1080"/>
                    <a:pt x="732" y="989"/>
                  </a:cubicBezTo>
                  <a:cubicBezTo>
                    <a:pt x="732" y="891"/>
                    <a:pt x="720" y="798"/>
                    <a:pt x="705" y="705"/>
                  </a:cubicBezTo>
                  <a:cubicBezTo>
                    <a:pt x="698" y="668"/>
                    <a:pt x="690" y="632"/>
                    <a:pt x="682" y="596"/>
                  </a:cubicBezTo>
                  <a:lnTo>
                    <a:pt x="682" y="596"/>
                  </a:lnTo>
                  <a:cubicBezTo>
                    <a:pt x="732" y="653"/>
                    <a:pt x="788" y="706"/>
                    <a:pt x="846" y="753"/>
                  </a:cubicBezTo>
                  <a:cubicBezTo>
                    <a:pt x="1021" y="891"/>
                    <a:pt x="1228" y="994"/>
                    <a:pt x="1468" y="1005"/>
                  </a:cubicBezTo>
                  <a:lnTo>
                    <a:pt x="1480" y="1005"/>
                  </a:lnTo>
                  <a:cubicBezTo>
                    <a:pt x="1518" y="1005"/>
                    <a:pt x="1538" y="967"/>
                    <a:pt x="1533" y="934"/>
                  </a:cubicBezTo>
                  <a:cubicBezTo>
                    <a:pt x="1518" y="770"/>
                    <a:pt x="1468" y="622"/>
                    <a:pt x="1414" y="476"/>
                  </a:cubicBezTo>
                  <a:cubicBezTo>
                    <a:pt x="1392" y="417"/>
                    <a:pt x="1369" y="360"/>
                    <a:pt x="1344" y="304"/>
                  </a:cubicBezTo>
                  <a:lnTo>
                    <a:pt x="1344" y="304"/>
                  </a:lnTo>
                  <a:cubicBezTo>
                    <a:pt x="1413" y="359"/>
                    <a:pt x="1484" y="415"/>
                    <a:pt x="1561" y="465"/>
                  </a:cubicBezTo>
                  <a:cubicBezTo>
                    <a:pt x="1697" y="552"/>
                    <a:pt x="1862" y="626"/>
                    <a:pt x="2031" y="626"/>
                  </a:cubicBezTo>
                  <a:cubicBezTo>
                    <a:pt x="2052" y="626"/>
                    <a:pt x="2073" y="625"/>
                    <a:pt x="2095" y="622"/>
                  </a:cubicBezTo>
                  <a:cubicBezTo>
                    <a:pt x="2107" y="617"/>
                    <a:pt x="2112" y="617"/>
                    <a:pt x="2112" y="612"/>
                  </a:cubicBezTo>
                  <a:cubicBezTo>
                    <a:pt x="2128" y="601"/>
                    <a:pt x="2128" y="584"/>
                    <a:pt x="2117" y="569"/>
                  </a:cubicBezTo>
                  <a:cubicBezTo>
                    <a:pt x="1981" y="410"/>
                    <a:pt x="1893" y="203"/>
                    <a:pt x="182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5" name="Google Shape;1095;p102"/>
            <p:cNvSpPr/>
            <p:nvPr/>
          </p:nvSpPr>
          <p:spPr>
            <a:xfrm>
              <a:off x="4981950" y="2996925"/>
              <a:ext cx="14075" cy="26300"/>
            </a:xfrm>
            <a:custGeom>
              <a:avLst/>
              <a:gdLst/>
              <a:ahLst/>
              <a:cxnLst/>
              <a:rect l="l" t="t" r="r" b="b"/>
              <a:pathLst>
                <a:path w="563" h="1052" extrusionOk="0">
                  <a:moveTo>
                    <a:pt x="514" y="1"/>
                  </a:moveTo>
                  <a:cubicBezTo>
                    <a:pt x="491" y="165"/>
                    <a:pt x="476" y="328"/>
                    <a:pt x="453" y="492"/>
                  </a:cubicBezTo>
                  <a:cubicBezTo>
                    <a:pt x="436" y="569"/>
                    <a:pt x="426" y="650"/>
                    <a:pt x="410" y="726"/>
                  </a:cubicBezTo>
                  <a:cubicBezTo>
                    <a:pt x="401" y="769"/>
                    <a:pt x="391" y="811"/>
                    <a:pt x="380" y="851"/>
                  </a:cubicBezTo>
                  <a:lnTo>
                    <a:pt x="380" y="851"/>
                  </a:lnTo>
                  <a:cubicBezTo>
                    <a:pt x="317" y="781"/>
                    <a:pt x="263" y="693"/>
                    <a:pt x="207" y="607"/>
                  </a:cubicBezTo>
                  <a:cubicBezTo>
                    <a:pt x="131" y="487"/>
                    <a:pt x="66" y="361"/>
                    <a:pt x="0" y="230"/>
                  </a:cubicBezTo>
                  <a:lnTo>
                    <a:pt x="0" y="230"/>
                  </a:lnTo>
                  <a:cubicBezTo>
                    <a:pt x="11" y="378"/>
                    <a:pt x="55" y="519"/>
                    <a:pt x="116" y="656"/>
                  </a:cubicBezTo>
                  <a:cubicBezTo>
                    <a:pt x="169" y="792"/>
                    <a:pt x="247" y="929"/>
                    <a:pt x="378" y="1038"/>
                  </a:cubicBezTo>
                  <a:cubicBezTo>
                    <a:pt x="383" y="1043"/>
                    <a:pt x="388" y="1043"/>
                    <a:pt x="393" y="1048"/>
                  </a:cubicBezTo>
                  <a:cubicBezTo>
                    <a:pt x="401" y="1051"/>
                    <a:pt x="409" y="1052"/>
                    <a:pt x="417" y="1052"/>
                  </a:cubicBezTo>
                  <a:cubicBezTo>
                    <a:pt x="446" y="1052"/>
                    <a:pt x="472" y="1035"/>
                    <a:pt x="481" y="1005"/>
                  </a:cubicBezTo>
                  <a:cubicBezTo>
                    <a:pt x="541" y="836"/>
                    <a:pt x="562" y="667"/>
                    <a:pt x="562" y="497"/>
                  </a:cubicBezTo>
                  <a:cubicBezTo>
                    <a:pt x="562" y="328"/>
                    <a:pt x="552" y="165"/>
                    <a:pt x="514"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6" name="Google Shape;1096;p102"/>
            <p:cNvSpPr/>
            <p:nvPr/>
          </p:nvSpPr>
          <p:spPr>
            <a:xfrm>
              <a:off x="4858525" y="3082600"/>
              <a:ext cx="34400" cy="18400"/>
            </a:xfrm>
            <a:custGeom>
              <a:avLst/>
              <a:gdLst/>
              <a:ahLst/>
              <a:cxnLst/>
              <a:rect l="l" t="t" r="r" b="b"/>
              <a:pathLst>
                <a:path w="1376" h="736" extrusionOk="0">
                  <a:moveTo>
                    <a:pt x="846" y="0"/>
                  </a:moveTo>
                  <a:lnTo>
                    <a:pt x="846" y="0"/>
                  </a:lnTo>
                  <a:cubicBezTo>
                    <a:pt x="781" y="33"/>
                    <a:pt x="715" y="71"/>
                    <a:pt x="645" y="98"/>
                  </a:cubicBezTo>
                  <a:lnTo>
                    <a:pt x="438" y="186"/>
                  </a:lnTo>
                  <a:cubicBezTo>
                    <a:pt x="372" y="212"/>
                    <a:pt x="300" y="245"/>
                    <a:pt x="230" y="278"/>
                  </a:cubicBezTo>
                  <a:cubicBezTo>
                    <a:pt x="164" y="317"/>
                    <a:pt x="99" y="355"/>
                    <a:pt x="33" y="403"/>
                  </a:cubicBezTo>
                  <a:cubicBezTo>
                    <a:pt x="6" y="426"/>
                    <a:pt x="1" y="458"/>
                    <a:pt x="18" y="486"/>
                  </a:cubicBezTo>
                  <a:cubicBezTo>
                    <a:pt x="104" y="632"/>
                    <a:pt x="241" y="665"/>
                    <a:pt x="361" y="703"/>
                  </a:cubicBezTo>
                  <a:cubicBezTo>
                    <a:pt x="453" y="723"/>
                    <a:pt x="543" y="735"/>
                    <a:pt x="637" y="735"/>
                  </a:cubicBezTo>
                  <a:cubicBezTo>
                    <a:pt x="670" y="735"/>
                    <a:pt x="703" y="734"/>
                    <a:pt x="738" y="731"/>
                  </a:cubicBezTo>
                  <a:cubicBezTo>
                    <a:pt x="869" y="720"/>
                    <a:pt x="982" y="677"/>
                    <a:pt x="1098" y="627"/>
                  </a:cubicBezTo>
                  <a:cubicBezTo>
                    <a:pt x="1206" y="579"/>
                    <a:pt x="1327" y="502"/>
                    <a:pt x="1375" y="388"/>
                  </a:cubicBezTo>
                  <a:lnTo>
                    <a:pt x="1375" y="388"/>
                  </a:lnTo>
                  <a:cubicBezTo>
                    <a:pt x="1294" y="481"/>
                    <a:pt x="1179" y="519"/>
                    <a:pt x="1070" y="557"/>
                  </a:cubicBezTo>
                  <a:cubicBezTo>
                    <a:pt x="961" y="589"/>
                    <a:pt x="841" y="605"/>
                    <a:pt x="732" y="611"/>
                  </a:cubicBezTo>
                  <a:cubicBezTo>
                    <a:pt x="622" y="611"/>
                    <a:pt x="503" y="594"/>
                    <a:pt x="393" y="567"/>
                  </a:cubicBezTo>
                  <a:cubicBezTo>
                    <a:pt x="312" y="545"/>
                    <a:pt x="220" y="511"/>
                    <a:pt x="168" y="465"/>
                  </a:cubicBezTo>
                  <a:lnTo>
                    <a:pt x="168" y="465"/>
                  </a:lnTo>
                  <a:cubicBezTo>
                    <a:pt x="376" y="309"/>
                    <a:pt x="651" y="201"/>
                    <a:pt x="846"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7" name="Google Shape;1097;p102"/>
            <p:cNvSpPr/>
            <p:nvPr/>
          </p:nvSpPr>
          <p:spPr>
            <a:xfrm>
              <a:off x="4911450" y="3095000"/>
              <a:ext cx="39050" cy="33650"/>
            </a:xfrm>
            <a:custGeom>
              <a:avLst/>
              <a:gdLst/>
              <a:ahLst/>
              <a:cxnLst/>
              <a:rect l="l" t="t" r="r" b="b"/>
              <a:pathLst>
                <a:path w="1562" h="1346" extrusionOk="0">
                  <a:moveTo>
                    <a:pt x="874" y="0"/>
                  </a:moveTo>
                  <a:lnTo>
                    <a:pt x="874" y="0"/>
                  </a:lnTo>
                  <a:cubicBezTo>
                    <a:pt x="726" y="66"/>
                    <a:pt x="600" y="169"/>
                    <a:pt x="464" y="252"/>
                  </a:cubicBezTo>
                  <a:cubicBezTo>
                    <a:pt x="338" y="345"/>
                    <a:pt x="197" y="426"/>
                    <a:pt x="55" y="443"/>
                  </a:cubicBezTo>
                  <a:cubicBezTo>
                    <a:pt x="44" y="448"/>
                    <a:pt x="38" y="448"/>
                    <a:pt x="33" y="453"/>
                  </a:cubicBezTo>
                  <a:cubicBezTo>
                    <a:pt x="6" y="469"/>
                    <a:pt x="0" y="502"/>
                    <a:pt x="23" y="529"/>
                  </a:cubicBezTo>
                  <a:cubicBezTo>
                    <a:pt x="142" y="693"/>
                    <a:pt x="338" y="737"/>
                    <a:pt x="507" y="753"/>
                  </a:cubicBezTo>
                  <a:cubicBezTo>
                    <a:pt x="524" y="754"/>
                    <a:pt x="540" y="754"/>
                    <a:pt x="557" y="754"/>
                  </a:cubicBezTo>
                  <a:cubicBezTo>
                    <a:pt x="658" y="754"/>
                    <a:pt x="760" y="744"/>
                    <a:pt x="861" y="718"/>
                  </a:cubicBezTo>
                  <a:lnTo>
                    <a:pt x="861" y="718"/>
                  </a:lnTo>
                  <a:cubicBezTo>
                    <a:pt x="816" y="798"/>
                    <a:pt x="761" y="884"/>
                    <a:pt x="721" y="972"/>
                  </a:cubicBezTo>
                  <a:cubicBezTo>
                    <a:pt x="693" y="1048"/>
                    <a:pt x="638" y="1118"/>
                    <a:pt x="666" y="1244"/>
                  </a:cubicBezTo>
                  <a:cubicBezTo>
                    <a:pt x="693" y="1315"/>
                    <a:pt x="764" y="1342"/>
                    <a:pt x="808" y="1342"/>
                  </a:cubicBezTo>
                  <a:cubicBezTo>
                    <a:pt x="826" y="1344"/>
                    <a:pt x="842" y="1345"/>
                    <a:pt x="858" y="1345"/>
                  </a:cubicBezTo>
                  <a:cubicBezTo>
                    <a:pt x="886" y="1345"/>
                    <a:pt x="913" y="1342"/>
                    <a:pt x="944" y="1332"/>
                  </a:cubicBezTo>
                  <a:cubicBezTo>
                    <a:pt x="1113" y="1282"/>
                    <a:pt x="1234" y="1168"/>
                    <a:pt x="1337" y="1048"/>
                  </a:cubicBezTo>
                  <a:cubicBezTo>
                    <a:pt x="1435" y="922"/>
                    <a:pt x="1528" y="786"/>
                    <a:pt x="1561" y="633"/>
                  </a:cubicBezTo>
                  <a:lnTo>
                    <a:pt x="1561" y="633"/>
                  </a:lnTo>
                  <a:cubicBezTo>
                    <a:pt x="1496" y="775"/>
                    <a:pt x="1397" y="894"/>
                    <a:pt x="1287" y="1004"/>
                  </a:cubicBezTo>
                  <a:cubicBezTo>
                    <a:pt x="1184" y="1108"/>
                    <a:pt x="1053" y="1201"/>
                    <a:pt x="922" y="1228"/>
                  </a:cubicBezTo>
                  <a:cubicBezTo>
                    <a:pt x="906" y="1232"/>
                    <a:pt x="890" y="1234"/>
                    <a:pt x="874" y="1234"/>
                  </a:cubicBezTo>
                  <a:cubicBezTo>
                    <a:pt x="823" y="1234"/>
                    <a:pt x="777" y="1218"/>
                    <a:pt x="781" y="1206"/>
                  </a:cubicBezTo>
                  <a:cubicBezTo>
                    <a:pt x="776" y="1173"/>
                    <a:pt x="802" y="1097"/>
                    <a:pt x="841" y="1032"/>
                  </a:cubicBezTo>
                  <a:cubicBezTo>
                    <a:pt x="906" y="894"/>
                    <a:pt x="1005" y="786"/>
                    <a:pt x="1064" y="606"/>
                  </a:cubicBezTo>
                  <a:cubicBezTo>
                    <a:pt x="1070" y="589"/>
                    <a:pt x="1070" y="574"/>
                    <a:pt x="1058" y="557"/>
                  </a:cubicBezTo>
                  <a:cubicBezTo>
                    <a:pt x="1047" y="533"/>
                    <a:pt x="1023" y="518"/>
                    <a:pt x="999" y="518"/>
                  </a:cubicBezTo>
                  <a:cubicBezTo>
                    <a:pt x="990" y="518"/>
                    <a:pt x="981" y="520"/>
                    <a:pt x="972" y="524"/>
                  </a:cubicBezTo>
                  <a:lnTo>
                    <a:pt x="960" y="529"/>
                  </a:lnTo>
                  <a:cubicBezTo>
                    <a:pt x="844" y="589"/>
                    <a:pt x="697" y="618"/>
                    <a:pt x="551" y="618"/>
                  </a:cubicBezTo>
                  <a:cubicBezTo>
                    <a:pt x="539" y="618"/>
                    <a:pt x="526" y="617"/>
                    <a:pt x="514" y="617"/>
                  </a:cubicBezTo>
                  <a:cubicBezTo>
                    <a:pt x="391" y="613"/>
                    <a:pt x="264" y="587"/>
                    <a:pt x="171" y="521"/>
                  </a:cubicBezTo>
                  <a:lnTo>
                    <a:pt x="171" y="521"/>
                  </a:lnTo>
                  <a:cubicBezTo>
                    <a:pt x="298" y="470"/>
                    <a:pt x="407" y="390"/>
                    <a:pt x="507" y="305"/>
                  </a:cubicBezTo>
                  <a:cubicBezTo>
                    <a:pt x="628" y="202"/>
                    <a:pt x="743" y="93"/>
                    <a:pt x="874"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8" name="Google Shape;1098;p102"/>
            <p:cNvSpPr/>
            <p:nvPr/>
          </p:nvSpPr>
          <p:spPr>
            <a:xfrm>
              <a:off x="4980750" y="3092975"/>
              <a:ext cx="60400" cy="47400"/>
            </a:xfrm>
            <a:custGeom>
              <a:avLst/>
              <a:gdLst/>
              <a:ahLst/>
              <a:cxnLst/>
              <a:rect l="l" t="t" r="r" b="b"/>
              <a:pathLst>
                <a:path w="2416" h="1896" extrusionOk="0">
                  <a:moveTo>
                    <a:pt x="1712" y="0"/>
                  </a:moveTo>
                  <a:cubicBezTo>
                    <a:pt x="1816" y="147"/>
                    <a:pt x="1892" y="305"/>
                    <a:pt x="2012" y="441"/>
                  </a:cubicBezTo>
                  <a:cubicBezTo>
                    <a:pt x="2072" y="512"/>
                    <a:pt x="2143" y="567"/>
                    <a:pt x="2203" y="627"/>
                  </a:cubicBezTo>
                  <a:cubicBezTo>
                    <a:pt x="2257" y="677"/>
                    <a:pt x="2308" y="734"/>
                    <a:pt x="2330" y="792"/>
                  </a:cubicBezTo>
                  <a:lnTo>
                    <a:pt x="2330" y="792"/>
                  </a:lnTo>
                  <a:cubicBezTo>
                    <a:pt x="2286" y="798"/>
                    <a:pt x="2241" y="801"/>
                    <a:pt x="2197" y="801"/>
                  </a:cubicBezTo>
                  <a:cubicBezTo>
                    <a:pt x="1967" y="801"/>
                    <a:pt x="1737" y="722"/>
                    <a:pt x="1532" y="622"/>
                  </a:cubicBezTo>
                  <a:cubicBezTo>
                    <a:pt x="1521" y="617"/>
                    <a:pt x="1509" y="613"/>
                    <a:pt x="1497" y="613"/>
                  </a:cubicBezTo>
                  <a:cubicBezTo>
                    <a:pt x="1492" y="613"/>
                    <a:pt x="1488" y="614"/>
                    <a:pt x="1483" y="615"/>
                  </a:cubicBezTo>
                  <a:cubicBezTo>
                    <a:pt x="1456" y="632"/>
                    <a:pt x="1440" y="665"/>
                    <a:pt x="1451" y="693"/>
                  </a:cubicBezTo>
                  <a:cubicBezTo>
                    <a:pt x="1524" y="888"/>
                    <a:pt x="1672" y="1027"/>
                    <a:pt x="1742" y="1181"/>
                  </a:cubicBezTo>
                  <a:lnTo>
                    <a:pt x="1742" y="1181"/>
                  </a:lnTo>
                  <a:cubicBezTo>
                    <a:pt x="1616" y="1159"/>
                    <a:pt x="1493" y="1134"/>
                    <a:pt x="1375" y="1091"/>
                  </a:cubicBezTo>
                  <a:cubicBezTo>
                    <a:pt x="1232" y="1041"/>
                    <a:pt x="1080" y="965"/>
                    <a:pt x="1030" y="845"/>
                  </a:cubicBezTo>
                  <a:cubicBezTo>
                    <a:pt x="1022" y="823"/>
                    <a:pt x="994" y="804"/>
                    <a:pt x="966" y="804"/>
                  </a:cubicBezTo>
                  <a:cubicBezTo>
                    <a:pt x="961" y="804"/>
                    <a:pt x="955" y="805"/>
                    <a:pt x="949" y="807"/>
                  </a:cubicBezTo>
                  <a:cubicBezTo>
                    <a:pt x="910" y="818"/>
                    <a:pt x="889" y="856"/>
                    <a:pt x="899" y="894"/>
                  </a:cubicBezTo>
                  <a:cubicBezTo>
                    <a:pt x="900" y="896"/>
                    <a:pt x="900" y="898"/>
                    <a:pt x="901" y="899"/>
                  </a:cubicBezTo>
                  <a:lnTo>
                    <a:pt x="901" y="899"/>
                  </a:lnTo>
                  <a:lnTo>
                    <a:pt x="899" y="900"/>
                  </a:lnTo>
                  <a:cubicBezTo>
                    <a:pt x="901" y="902"/>
                    <a:pt x="902" y="904"/>
                    <a:pt x="903" y="907"/>
                  </a:cubicBezTo>
                  <a:lnTo>
                    <a:pt x="903" y="907"/>
                  </a:lnTo>
                  <a:cubicBezTo>
                    <a:pt x="948" y="1081"/>
                    <a:pt x="957" y="1265"/>
                    <a:pt x="962" y="1451"/>
                  </a:cubicBezTo>
                  <a:lnTo>
                    <a:pt x="962" y="1451"/>
                  </a:lnTo>
                  <a:cubicBezTo>
                    <a:pt x="906" y="1398"/>
                    <a:pt x="854" y="1344"/>
                    <a:pt x="806" y="1287"/>
                  </a:cubicBezTo>
                  <a:cubicBezTo>
                    <a:pt x="731" y="1194"/>
                    <a:pt x="681" y="1085"/>
                    <a:pt x="643" y="965"/>
                  </a:cubicBezTo>
                  <a:cubicBezTo>
                    <a:pt x="638" y="943"/>
                    <a:pt x="615" y="927"/>
                    <a:pt x="594" y="922"/>
                  </a:cubicBezTo>
                  <a:cubicBezTo>
                    <a:pt x="592" y="921"/>
                    <a:pt x="589" y="921"/>
                    <a:pt x="586" y="921"/>
                  </a:cubicBezTo>
                  <a:cubicBezTo>
                    <a:pt x="557" y="921"/>
                    <a:pt x="534" y="946"/>
                    <a:pt x="529" y="975"/>
                  </a:cubicBezTo>
                  <a:cubicBezTo>
                    <a:pt x="512" y="1129"/>
                    <a:pt x="479" y="1282"/>
                    <a:pt x="431" y="1428"/>
                  </a:cubicBezTo>
                  <a:cubicBezTo>
                    <a:pt x="380" y="1565"/>
                    <a:pt x="320" y="1696"/>
                    <a:pt x="230" y="1801"/>
                  </a:cubicBezTo>
                  <a:lnTo>
                    <a:pt x="230" y="1801"/>
                  </a:lnTo>
                  <a:cubicBezTo>
                    <a:pt x="180" y="1754"/>
                    <a:pt x="148" y="1678"/>
                    <a:pt x="124" y="1604"/>
                  </a:cubicBezTo>
                  <a:cubicBezTo>
                    <a:pt x="92" y="1516"/>
                    <a:pt x="76" y="1423"/>
                    <a:pt x="59" y="1330"/>
                  </a:cubicBezTo>
                  <a:cubicBezTo>
                    <a:pt x="26" y="1146"/>
                    <a:pt x="16" y="955"/>
                    <a:pt x="10" y="769"/>
                  </a:cubicBezTo>
                  <a:lnTo>
                    <a:pt x="10" y="769"/>
                  </a:lnTo>
                  <a:cubicBezTo>
                    <a:pt x="5" y="955"/>
                    <a:pt x="0" y="1146"/>
                    <a:pt x="16" y="1335"/>
                  </a:cubicBezTo>
                  <a:cubicBezTo>
                    <a:pt x="21" y="1434"/>
                    <a:pt x="38" y="1527"/>
                    <a:pt x="59" y="1625"/>
                  </a:cubicBezTo>
                  <a:cubicBezTo>
                    <a:pt x="86" y="1718"/>
                    <a:pt x="119" y="1816"/>
                    <a:pt x="207" y="1887"/>
                  </a:cubicBezTo>
                  <a:cubicBezTo>
                    <a:pt x="215" y="1893"/>
                    <a:pt x="224" y="1895"/>
                    <a:pt x="233" y="1895"/>
                  </a:cubicBezTo>
                  <a:cubicBezTo>
                    <a:pt x="242" y="1895"/>
                    <a:pt x="250" y="1893"/>
                    <a:pt x="255" y="1887"/>
                  </a:cubicBezTo>
                  <a:lnTo>
                    <a:pt x="262" y="1881"/>
                  </a:lnTo>
                  <a:cubicBezTo>
                    <a:pt x="381" y="1768"/>
                    <a:pt x="463" y="1614"/>
                    <a:pt x="524" y="1461"/>
                  </a:cubicBezTo>
                  <a:cubicBezTo>
                    <a:pt x="557" y="1375"/>
                    <a:pt x="584" y="1287"/>
                    <a:pt x="606" y="1196"/>
                  </a:cubicBezTo>
                  <a:lnTo>
                    <a:pt x="606" y="1196"/>
                  </a:lnTo>
                  <a:cubicBezTo>
                    <a:pt x="635" y="1255"/>
                    <a:pt x="669" y="1311"/>
                    <a:pt x="708" y="1363"/>
                  </a:cubicBezTo>
                  <a:cubicBezTo>
                    <a:pt x="791" y="1473"/>
                    <a:pt x="889" y="1559"/>
                    <a:pt x="987" y="1647"/>
                  </a:cubicBezTo>
                  <a:cubicBezTo>
                    <a:pt x="998" y="1658"/>
                    <a:pt x="1015" y="1663"/>
                    <a:pt x="1030" y="1663"/>
                  </a:cubicBezTo>
                  <a:cubicBezTo>
                    <a:pt x="1063" y="1663"/>
                    <a:pt x="1096" y="1637"/>
                    <a:pt x="1096" y="1597"/>
                  </a:cubicBezTo>
                  <a:cubicBezTo>
                    <a:pt x="1096" y="1436"/>
                    <a:pt x="1098" y="1270"/>
                    <a:pt x="1080" y="1102"/>
                  </a:cubicBezTo>
                  <a:lnTo>
                    <a:pt x="1080" y="1102"/>
                  </a:lnTo>
                  <a:cubicBezTo>
                    <a:pt x="1085" y="1106"/>
                    <a:pt x="1090" y="1109"/>
                    <a:pt x="1096" y="1113"/>
                  </a:cubicBezTo>
                  <a:cubicBezTo>
                    <a:pt x="1172" y="1161"/>
                    <a:pt x="1254" y="1194"/>
                    <a:pt x="1335" y="1222"/>
                  </a:cubicBezTo>
                  <a:cubicBezTo>
                    <a:pt x="1494" y="1270"/>
                    <a:pt x="1663" y="1303"/>
                    <a:pt x="1826" y="1325"/>
                  </a:cubicBezTo>
                  <a:cubicBezTo>
                    <a:pt x="1832" y="1328"/>
                    <a:pt x="1838" y="1329"/>
                    <a:pt x="1843" y="1329"/>
                  </a:cubicBezTo>
                  <a:cubicBezTo>
                    <a:pt x="1847" y="1329"/>
                    <a:pt x="1851" y="1328"/>
                    <a:pt x="1854" y="1325"/>
                  </a:cubicBezTo>
                  <a:cubicBezTo>
                    <a:pt x="1887" y="1320"/>
                    <a:pt x="1909" y="1282"/>
                    <a:pt x="1898" y="1249"/>
                  </a:cubicBezTo>
                  <a:cubicBezTo>
                    <a:pt x="1849" y="1058"/>
                    <a:pt x="1724" y="924"/>
                    <a:pt x="1632" y="787"/>
                  </a:cubicBezTo>
                  <a:lnTo>
                    <a:pt x="1632" y="787"/>
                  </a:lnTo>
                  <a:cubicBezTo>
                    <a:pt x="1726" y="820"/>
                    <a:pt x="1822" y="844"/>
                    <a:pt x="1919" y="862"/>
                  </a:cubicBezTo>
                  <a:cubicBezTo>
                    <a:pt x="1999" y="876"/>
                    <a:pt x="2079" y="885"/>
                    <a:pt x="2160" y="885"/>
                  </a:cubicBezTo>
                  <a:cubicBezTo>
                    <a:pt x="2235" y="885"/>
                    <a:pt x="2310" y="877"/>
                    <a:pt x="2383" y="856"/>
                  </a:cubicBezTo>
                  <a:lnTo>
                    <a:pt x="2389" y="856"/>
                  </a:lnTo>
                  <a:cubicBezTo>
                    <a:pt x="2405" y="851"/>
                    <a:pt x="2415" y="834"/>
                    <a:pt x="2410" y="812"/>
                  </a:cubicBezTo>
                  <a:cubicBezTo>
                    <a:pt x="2389" y="708"/>
                    <a:pt x="2312" y="643"/>
                    <a:pt x="2247" y="583"/>
                  </a:cubicBezTo>
                  <a:cubicBezTo>
                    <a:pt x="2176" y="524"/>
                    <a:pt x="2105" y="474"/>
                    <a:pt x="2045" y="414"/>
                  </a:cubicBezTo>
                  <a:cubicBezTo>
                    <a:pt x="1919" y="295"/>
                    <a:pt x="1826" y="142"/>
                    <a:pt x="1712"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9" name="Google Shape;1099;p102"/>
            <p:cNvSpPr/>
            <p:nvPr/>
          </p:nvSpPr>
          <p:spPr>
            <a:xfrm>
              <a:off x="4837375" y="3136900"/>
              <a:ext cx="77100" cy="35850"/>
            </a:xfrm>
            <a:custGeom>
              <a:avLst/>
              <a:gdLst/>
              <a:ahLst/>
              <a:cxnLst/>
              <a:rect l="l" t="t" r="r" b="b"/>
              <a:pathLst>
                <a:path w="3084" h="1434" extrusionOk="0">
                  <a:moveTo>
                    <a:pt x="1263" y="0"/>
                  </a:moveTo>
                  <a:cubicBezTo>
                    <a:pt x="1251" y="0"/>
                    <a:pt x="1238" y="6"/>
                    <a:pt x="1229" y="16"/>
                  </a:cubicBezTo>
                  <a:cubicBezTo>
                    <a:pt x="1081" y="212"/>
                    <a:pt x="917" y="397"/>
                    <a:pt x="710" y="528"/>
                  </a:cubicBezTo>
                  <a:cubicBezTo>
                    <a:pt x="567" y="618"/>
                    <a:pt x="399" y="665"/>
                    <a:pt x="228" y="665"/>
                  </a:cubicBezTo>
                  <a:cubicBezTo>
                    <a:pt x="153" y="665"/>
                    <a:pt x="76" y="656"/>
                    <a:pt x="1" y="638"/>
                  </a:cubicBezTo>
                  <a:lnTo>
                    <a:pt x="1" y="638"/>
                  </a:lnTo>
                  <a:cubicBezTo>
                    <a:pt x="93" y="667"/>
                    <a:pt x="190" y="681"/>
                    <a:pt x="286" y="681"/>
                  </a:cubicBezTo>
                  <a:cubicBezTo>
                    <a:pt x="440" y="681"/>
                    <a:pt x="595" y="644"/>
                    <a:pt x="733" y="567"/>
                  </a:cubicBezTo>
                  <a:cubicBezTo>
                    <a:pt x="870" y="498"/>
                    <a:pt x="990" y="403"/>
                    <a:pt x="1098" y="296"/>
                  </a:cubicBezTo>
                  <a:lnTo>
                    <a:pt x="1098" y="296"/>
                  </a:lnTo>
                  <a:cubicBezTo>
                    <a:pt x="990" y="495"/>
                    <a:pt x="863" y="687"/>
                    <a:pt x="748" y="888"/>
                  </a:cubicBezTo>
                  <a:lnTo>
                    <a:pt x="743" y="894"/>
                  </a:lnTo>
                  <a:cubicBezTo>
                    <a:pt x="743" y="894"/>
                    <a:pt x="743" y="899"/>
                    <a:pt x="738" y="905"/>
                  </a:cubicBezTo>
                  <a:cubicBezTo>
                    <a:pt x="733" y="937"/>
                    <a:pt x="748" y="970"/>
                    <a:pt x="781" y="975"/>
                  </a:cubicBezTo>
                  <a:cubicBezTo>
                    <a:pt x="824" y="986"/>
                    <a:pt x="865" y="990"/>
                    <a:pt x="906" y="990"/>
                  </a:cubicBezTo>
                  <a:cubicBezTo>
                    <a:pt x="1059" y="990"/>
                    <a:pt x="1201" y="926"/>
                    <a:pt x="1322" y="861"/>
                  </a:cubicBezTo>
                  <a:cubicBezTo>
                    <a:pt x="1384" y="825"/>
                    <a:pt x="1444" y="785"/>
                    <a:pt x="1500" y="740"/>
                  </a:cubicBezTo>
                  <a:lnTo>
                    <a:pt x="1500" y="740"/>
                  </a:lnTo>
                  <a:cubicBezTo>
                    <a:pt x="1412" y="914"/>
                    <a:pt x="1293" y="1086"/>
                    <a:pt x="1212" y="1280"/>
                  </a:cubicBezTo>
                  <a:lnTo>
                    <a:pt x="1212" y="1292"/>
                  </a:lnTo>
                  <a:cubicBezTo>
                    <a:pt x="1201" y="1325"/>
                    <a:pt x="1224" y="1363"/>
                    <a:pt x="1262" y="1373"/>
                  </a:cubicBezTo>
                  <a:cubicBezTo>
                    <a:pt x="1307" y="1387"/>
                    <a:pt x="1354" y="1393"/>
                    <a:pt x="1401" y="1393"/>
                  </a:cubicBezTo>
                  <a:cubicBezTo>
                    <a:pt x="1488" y="1393"/>
                    <a:pt x="1576" y="1371"/>
                    <a:pt x="1654" y="1335"/>
                  </a:cubicBezTo>
                  <a:cubicBezTo>
                    <a:pt x="1780" y="1287"/>
                    <a:pt x="1883" y="1204"/>
                    <a:pt x="1971" y="1117"/>
                  </a:cubicBezTo>
                  <a:cubicBezTo>
                    <a:pt x="2076" y="1012"/>
                    <a:pt x="2164" y="894"/>
                    <a:pt x="2235" y="767"/>
                  </a:cubicBezTo>
                  <a:lnTo>
                    <a:pt x="2235" y="767"/>
                  </a:lnTo>
                  <a:cubicBezTo>
                    <a:pt x="2219" y="970"/>
                    <a:pt x="2189" y="1176"/>
                    <a:pt x="2200" y="1390"/>
                  </a:cubicBezTo>
                  <a:lnTo>
                    <a:pt x="2200" y="1396"/>
                  </a:lnTo>
                  <a:cubicBezTo>
                    <a:pt x="2200" y="1418"/>
                    <a:pt x="2221" y="1434"/>
                    <a:pt x="2243" y="1434"/>
                  </a:cubicBezTo>
                  <a:cubicBezTo>
                    <a:pt x="2342" y="1434"/>
                    <a:pt x="2423" y="1390"/>
                    <a:pt x="2495" y="1346"/>
                  </a:cubicBezTo>
                  <a:cubicBezTo>
                    <a:pt x="2565" y="1303"/>
                    <a:pt x="2631" y="1248"/>
                    <a:pt x="2691" y="1189"/>
                  </a:cubicBezTo>
                  <a:cubicBezTo>
                    <a:pt x="2788" y="1087"/>
                    <a:pt x="2876" y="978"/>
                    <a:pt x="2941" y="850"/>
                  </a:cubicBezTo>
                  <a:lnTo>
                    <a:pt x="2941" y="850"/>
                  </a:lnTo>
                  <a:cubicBezTo>
                    <a:pt x="2966" y="1022"/>
                    <a:pt x="3068" y="1171"/>
                    <a:pt x="3039" y="1346"/>
                  </a:cubicBezTo>
                  <a:cubicBezTo>
                    <a:pt x="3083" y="1152"/>
                    <a:pt x="2956" y="964"/>
                    <a:pt x="2973" y="781"/>
                  </a:cubicBezTo>
                  <a:lnTo>
                    <a:pt x="2973" y="781"/>
                  </a:lnTo>
                  <a:cubicBezTo>
                    <a:pt x="2973" y="780"/>
                    <a:pt x="2974" y="780"/>
                    <a:pt x="2974" y="779"/>
                  </a:cubicBezTo>
                  <a:lnTo>
                    <a:pt x="2973" y="779"/>
                  </a:lnTo>
                  <a:lnTo>
                    <a:pt x="2973" y="779"/>
                  </a:lnTo>
                  <a:cubicBezTo>
                    <a:pt x="2974" y="777"/>
                    <a:pt x="2974" y="775"/>
                    <a:pt x="2974" y="774"/>
                  </a:cubicBezTo>
                  <a:cubicBezTo>
                    <a:pt x="2974" y="763"/>
                    <a:pt x="2969" y="757"/>
                    <a:pt x="2963" y="752"/>
                  </a:cubicBezTo>
                  <a:cubicBezTo>
                    <a:pt x="2961" y="750"/>
                    <a:pt x="2958" y="749"/>
                    <a:pt x="2955" y="749"/>
                  </a:cubicBezTo>
                  <a:cubicBezTo>
                    <a:pt x="2947" y="749"/>
                    <a:pt x="2940" y="755"/>
                    <a:pt x="2936" y="763"/>
                  </a:cubicBezTo>
                  <a:cubicBezTo>
                    <a:pt x="2871" y="905"/>
                    <a:pt x="2762" y="1030"/>
                    <a:pt x="2641" y="1139"/>
                  </a:cubicBezTo>
                  <a:cubicBezTo>
                    <a:pt x="2538" y="1228"/>
                    <a:pt x="2411" y="1326"/>
                    <a:pt x="2287" y="1343"/>
                  </a:cubicBezTo>
                  <a:lnTo>
                    <a:pt x="2287" y="1343"/>
                  </a:lnTo>
                  <a:cubicBezTo>
                    <a:pt x="2290" y="1056"/>
                    <a:pt x="2374" y="769"/>
                    <a:pt x="2364" y="457"/>
                  </a:cubicBezTo>
                  <a:cubicBezTo>
                    <a:pt x="2364" y="436"/>
                    <a:pt x="2347" y="414"/>
                    <a:pt x="2325" y="403"/>
                  </a:cubicBezTo>
                  <a:cubicBezTo>
                    <a:pt x="2318" y="401"/>
                    <a:pt x="2311" y="400"/>
                    <a:pt x="2304" y="400"/>
                  </a:cubicBezTo>
                  <a:cubicBezTo>
                    <a:pt x="2279" y="400"/>
                    <a:pt x="2257" y="416"/>
                    <a:pt x="2249" y="441"/>
                  </a:cubicBezTo>
                  <a:cubicBezTo>
                    <a:pt x="2173" y="659"/>
                    <a:pt x="2042" y="867"/>
                    <a:pt x="1878" y="1025"/>
                  </a:cubicBezTo>
                  <a:cubicBezTo>
                    <a:pt x="1747" y="1155"/>
                    <a:pt x="1575" y="1256"/>
                    <a:pt x="1402" y="1256"/>
                  </a:cubicBezTo>
                  <a:cubicBezTo>
                    <a:pt x="1393" y="1256"/>
                    <a:pt x="1384" y="1256"/>
                    <a:pt x="1375" y="1256"/>
                  </a:cubicBezTo>
                  <a:lnTo>
                    <a:pt x="1375" y="1256"/>
                  </a:lnTo>
                  <a:cubicBezTo>
                    <a:pt x="1498" y="1013"/>
                    <a:pt x="1676" y="779"/>
                    <a:pt x="1735" y="474"/>
                  </a:cubicBezTo>
                  <a:cubicBezTo>
                    <a:pt x="1735" y="446"/>
                    <a:pt x="1725" y="419"/>
                    <a:pt x="1703" y="403"/>
                  </a:cubicBezTo>
                  <a:cubicBezTo>
                    <a:pt x="1693" y="397"/>
                    <a:pt x="1681" y="394"/>
                    <a:pt x="1669" y="394"/>
                  </a:cubicBezTo>
                  <a:cubicBezTo>
                    <a:pt x="1647" y="394"/>
                    <a:pt x="1624" y="403"/>
                    <a:pt x="1611" y="424"/>
                  </a:cubicBezTo>
                  <a:cubicBezTo>
                    <a:pt x="1529" y="555"/>
                    <a:pt x="1398" y="670"/>
                    <a:pt x="1256" y="752"/>
                  </a:cubicBezTo>
                  <a:cubicBezTo>
                    <a:pt x="1146" y="818"/>
                    <a:pt x="1018" y="871"/>
                    <a:pt x="897" y="871"/>
                  </a:cubicBezTo>
                  <a:cubicBezTo>
                    <a:pt x="896" y="871"/>
                    <a:pt x="895" y="871"/>
                    <a:pt x="893" y="871"/>
                  </a:cubicBezTo>
                  <a:lnTo>
                    <a:pt x="893" y="871"/>
                  </a:lnTo>
                  <a:cubicBezTo>
                    <a:pt x="1038" y="608"/>
                    <a:pt x="1201" y="348"/>
                    <a:pt x="1305" y="59"/>
                  </a:cubicBezTo>
                  <a:cubicBezTo>
                    <a:pt x="1310" y="43"/>
                    <a:pt x="1305" y="21"/>
                    <a:pt x="1289" y="11"/>
                  </a:cubicBezTo>
                  <a:cubicBezTo>
                    <a:pt x="1282" y="3"/>
                    <a:pt x="1273" y="0"/>
                    <a:pt x="126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0" name="Google Shape;1100;p102"/>
            <p:cNvSpPr/>
            <p:nvPr/>
          </p:nvSpPr>
          <p:spPr>
            <a:xfrm>
              <a:off x="5028725" y="3135650"/>
              <a:ext cx="43525" cy="30175"/>
            </a:xfrm>
            <a:custGeom>
              <a:avLst/>
              <a:gdLst/>
              <a:ahLst/>
              <a:cxnLst/>
              <a:rect l="l" t="t" r="r" b="b"/>
              <a:pathLst>
                <a:path w="1741" h="1207" extrusionOk="0">
                  <a:moveTo>
                    <a:pt x="1179" y="0"/>
                  </a:moveTo>
                  <a:cubicBezTo>
                    <a:pt x="1287" y="321"/>
                    <a:pt x="1400" y="640"/>
                    <a:pt x="1581" y="932"/>
                  </a:cubicBezTo>
                  <a:lnTo>
                    <a:pt x="1581" y="932"/>
                  </a:lnTo>
                  <a:cubicBezTo>
                    <a:pt x="1409" y="905"/>
                    <a:pt x="1244" y="844"/>
                    <a:pt x="1103" y="753"/>
                  </a:cubicBezTo>
                  <a:cubicBezTo>
                    <a:pt x="928" y="638"/>
                    <a:pt x="798" y="469"/>
                    <a:pt x="743" y="278"/>
                  </a:cubicBezTo>
                  <a:cubicBezTo>
                    <a:pt x="737" y="257"/>
                    <a:pt x="720" y="240"/>
                    <a:pt x="705" y="229"/>
                  </a:cubicBezTo>
                  <a:cubicBezTo>
                    <a:pt x="696" y="227"/>
                    <a:pt x="688" y="226"/>
                    <a:pt x="680" y="226"/>
                  </a:cubicBezTo>
                  <a:cubicBezTo>
                    <a:pt x="651" y="226"/>
                    <a:pt x="624" y="242"/>
                    <a:pt x="612" y="267"/>
                  </a:cubicBezTo>
                  <a:cubicBezTo>
                    <a:pt x="551" y="421"/>
                    <a:pt x="551" y="572"/>
                    <a:pt x="551" y="715"/>
                  </a:cubicBezTo>
                  <a:cubicBezTo>
                    <a:pt x="551" y="781"/>
                    <a:pt x="553" y="848"/>
                    <a:pt x="552" y="914"/>
                  </a:cubicBezTo>
                  <a:lnTo>
                    <a:pt x="552" y="914"/>
                  </a:lnTo>
                  <a:cubicBezTo>
                    <a:pt x="428" y="695"/>
                    <a:pt x="299" y="484"/>
                    <a:pt x="274" y="240"/>
                  </a:cubicBezTo>
                  <a:lnTo>
                    <a:pt x="274" y="235"/>
                  </a:lnTo>
                  <a:cubicBezTo>
                    <a:pt x="274" y="224"/>
                    <a:pt x="262" y="212"/>
                    <a:pt x="246" y="207"/>
                  </a:cubicBezTo>
                  <a:cubicBezTo>
                    <a:pt x="242" y="204"/>
                    <a:pt x="237" y="203"/>
                    <a:pt x="232" y="203"/>
                  </a:cubicBezTo>
                  <a:cubicBezTo>
                    <a:pt x="219" y="203"/>
                    <a:pt x="207" y="213"/>
                    <a:pt x="202" y="229"/>
                  </a:cubicBezTo>
                  <a:cubicBezTo>
                    <a:pt x="126" y="453"/>
                    <a:pt x="61" y="676"/>
                    <a:pt x="0" y="900"/>
                  </a:cubicBezTo>
                  <a:cubicBezTo>
                    <a:pt x="75" y="730"/>
                    <a:pt x="142" y="553"/>
                    <a:pt x="213" y="383"/>
                  </a:cubicBezTo>
                  <a:lnTo>
                    <a:pt x="213" y="383"/>
                  </a:lnTo>
                  <a:cubicBezTo>
                    <a:pt x="266" y="670"/>
                    <a:pt x="429" y="923"/>
                    <a:pt x="546" y="1167"/>
                  </a:cubicBezTo>
                  <a:cubicBezTo>
                    <a:pt x="557" y="1189"/>
                    <a:pt x="574" y="1200"/>
                    <a:pt x="595" y="1206"/>
                  </a:cubicBezTo>
                  <a:cubicBezTo>
                    <a:pt x="597" y="1206"/>
                    <a:pt x="600" y="1207"/>
                    <a:pt x="603" y="1207"/>
                  </a:cubicBezTo>
                  <a:cubicBezTo>
                    <a:pt x="633" y="1207"/>
                    <a:pt x="661" y="1181"/>
                    <a:pt x="667" y="1151"/>
                  </a:cubicBezTo>
                  <a:cubicBezTo>
                    <a:pt x="688" y="1003"/>
                    <a:pt x="682" y="857"/>
                    <a:pt x="682" y="715"/>
                  </a:cubicBezTo>
                  <a:cubicBezTo>
                    <a:pt x="685" y="648"/>
                    <a:pt x="689" y="580"/>
                    <a:pt x="698" y="515"/>
                  </a:cubicBezTo>
                  <a:lnTo>
                    <a:pt x="698" y="515"/>
                  </a:lnTo>
                  <a:cubicBezTo>
                    <a:pt x="779" y="654"/>
                    <a:pt x="896" y="773"/>
                    <a:pt x="1032" y="857"/>
                  </a:cubicBezTo>
                  <a:cubicBezTo>
                    <a:pt x="1223" y="982"/>
                    <a:pt x="1452" y="1048"/>
                    <a:pt x="1681" y="1048"/>
                  </a:cubicBezTo>
                  <a:cubicBezTo>
                    <a:pt x="1692" y="1048"/>
                    <a:pt x="1702" y="1042"/>
                    <a:pt x="1714" y="1036"/>
                  </a:cubicBezTo>
                  <a:cubicBezTo>
                    <a:pt x="1735" y="1020"/>
                    <a:pt x="1740" y="987"/>
                    <a:pt x="1724" y="965"/>
                  </a:cubicBezTo>
                  <a:cubicBezTo>
                    <a:pt x="1501" y="676"/>
                    <a:pt x="1347" y="333"/>
                    <a:pt x="1179"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1" name="Google Shape;1101;p102"/>
            <p:cNvSpPr/>
            <p:nvPr/>
          </p:nvSpPr>
          <p:spPr>
            <a:xfrm>
              <a:off x="4896725" y="3205200"/>
              <a:ext cx="71775" cy="32825"/>
            </a:xfrm>
            <a:custGeom>
              <a:avLst/>
              <a:gdLst/>
              <a:ahLst/>
              <a:cxnLst/>
              <a:rect l="l" t="t" r="r" b="b"/>
              <a:pathLst>
                <a:path w="2871" h="1313" extrusionOk="0">
                  <a:moveTo>
                    <a:pt x="703" y="0"/>
                  </a:moveTo>
                  <a:cubicBezTo>
                    <a:pt x="514" y="218"/>
                    <a:pt x="257" y="360"/>
                    <a:pt x="11" y="512"/>
                  </a:cubicBezTo>
                  <a:cubicBezTo>
                    <a:pt x="0" y="524"/>
                    <a:pt x="0" y="534"/>
                    <a:pt x="6" y="551"/>
                  </a:cubicBezTo>
                  <a:cubicBezTo>
                    <a:pt x="49" y="650"/>
                    <a:pt x="159" y="726"/>
                    <a:pt x="267" y="736"/>
                  </a:cubicBezTo>
                  <a:cubicBezTo>
                    <a:pt x="293" y="740"/>
                    <a:pt x="319" y="742"/>
                    <a:pt x="344" y="742"/>
                  </a:cubicBezTo>
                  <a:cubicBezTo>
                    <a:pt x="426" y="742"/>
                    <a:pt x="505" y="723"/>
                    <a:pt x="584" y="698"/>
                  </a:cubicBezTo>
                  <a:cubicBezTo>
                    <a:pt x="688" y="663"/>
                    <a:pt x="789" y="620"/>
                    <a:pt x="883" y="562"/>
                  </a:cubicBezTo>
                  <a:lnTo>
                    <a:pt x="883" y="562"/>
                  </a:lnTo>
                  <a:cubicBezTo>
                    <a:pt x="845" y="643"/>
                    <a:pt x="812" y="726"/>
                    <a:pt x="781" y="813"/>
                  </a:cubicBezTo>
                  <a:cubicBezTo>
                    <a:pt x="748" y="900"/>
                    <a:pt x="715" y="987"/>
                    <a:pt x="710" y="1091"/>
                  </a:cubicBezTo>
                  <a:cubicBezTo>
                    <a:pt x="710" y="1141"/>
                    <a:pt x="693" y="1217"/>
                    <a:pt x="781" y="1277"/>
                  </a:cubicBezTo>
                  <a:cubicBezTo>
                    <a:pt x="808" y="1287"/>
                    <a:pt x="808" y="1287"/>
                    <a:pt x="824" y="1292"/>
                  </a:cubicBezTo>
                  <a:cubicBezTo>
                    <a:pt x="841" y="1298"/>
                    <a:pt x="857" y="1304"/>
                    <a:pt x="874" y="1304"/>
                  </a:cubicBezTo>
                  <a:cubicBezTo>
                    <a:pt x="906" y="1304"/>
                    <a:pt x="939" y="1298"/>
                    <a:pt x="960" y="1287"/>
                  </a:cubicBezTo>
                  <a:cubicBezTo>
                    <a:pt x="1173" y="1206"/>
                    <a:pt x="1277" y="1036"/>
                    <a:pt x="1385" y="884"/>
                  </a:cubicBezTo>
                  <a:cubicBezTo>
                    <a:pt x="1420" y="831"/>
                    <a:pt x="1453" y="777"/>
                    <a:pt x="1484" y="723"/>
                  </a:cubicBezTo>
                  <a:lnTo>
                    <a:pt x="1484" y="723"/>
                  </a:lnTo>
                  <a:cubicBezTo>
                    <a:pt x="1481" y="775"/>
                    <a:pt x="1478" y="827"/>
                    <a:pt x="1478" y="879"/>
                  </a:cubicBezTo>
                  <a:cubicBezTo>
                    <a:pt x="1478" y="970"/>
                    <a:pt x="1478" y="1058"/>
                    <a:pt x="1506" y="1156"/>
                  </a:cubicBezTo>
                  <a:cubicBezTo>
                    <a:pt x="1522" y="1200"/>
                    <a:pt x="1533" y="1265"/>
                    <a:pt x="1615" y="1304"/>
                  </a:cubicBezTo>
                  <a:cubicBezTo>
                    <a:pt x="1633" y="1310"/>
                    <a:pt x="1649" y="1312"/>
                    <a:pt x="1665" y="1312"/>
                  </a:cubicBezTo>
                  <a:cubicBezTo>
                    <a:pt x="1722" y="1312"/>
                    <a:pt x="1766" y="1281"/>
                    <a:pt x="1795" y="1260"/>
                  </a:cubicBezTo>
                  <a:cubicBezTo>
                    <a:pt x="1947" y="1118"/>
                    <a:pt x="2007" y="955"/>
                    <a:pt x="2085" y="796"/>
                  </a:cubicBezTo>
                  <a:cubicBezTo>
                    <a:pt x="2124" y="704"/>
                    <a:pt x="2161" y="612"/>
                    <a:pt x="2193" y="518"/>
                  </a:cubicBezTo>
                  <a:lnTo>
                    <a:pt x="2193" y="518"/>
                  </a:lnTo>
                  <a:cubicBezTo>
                    <a:pt x="2207" y="607"/>
                    <a:pt x="2224" y="695"/>
                    <a:pt x="2248" y="781"/>
                  </a:cubicBezTo>
                  <a:cubicBezTo>
                    <a:pt x="2269" y="862"/>
                    <a:pt x="2297" y="944"/>
                    <a:pt x="2340" y="1025"/>
                  </a:cubicBezTo>
                  <a:cubicBezTo>
                    <a:pt x="2367" y="1063"/>
                    <a:pt x="2400" y="1101"/>
                    <a:pt x="2455" y="1124"/>
                  </a:cubicBezTo>
                  <a:cubicBezTo>
                    <a:pt x="2461" y="1125"/>
                    <a:pt x="2468" y="1126"/>
                    <a:pt x="2475" y="1126"/>
                  </a:cubicBezTo>
                  <a:cubicBezTo>
                    <a:pt x="2498" y="1126"/>
                    <a:pt x="2526" y="1120"/>
                    <a:pt x="2543" y="1108"/>
                  </a:cubicBezTo>
                  <a:cubicBezTo>
                    <a:pt x="2564" y="1091"/>
                    <a:pt x="2581" y="1075"/>
                    <a:pt x="2596" y="1058"/>
                  </a:cubicBezTo>
                  <a:cubicBezTo>
                    <a:pt x="2695" y="905"/>
                    <a:pt x="2727" y="741"/>
                    <a:pt x="2772" y="584"/>
                  </a:cubicBezTo>
                  <a:cubicBezTo>
                    <a:pt x="2810" y="421"/>
                    <a:pt x="2837" y="257"/>
                    <a:pt x="2870" y="93"/>
                  </a:cubicBezTo>
                  <a:lnTo>
                    <a:pt x="2870" y="93"/>
                  </a:lnTo>
                  <a:cubicBezTo>
                    <a:pt x="2831" y="257"/>
                    <a:pt x="2788" y="414"/>
                    <a:pt x="2739" y="572"/>
                  </a:cubicBezTo>
                  <a:cubicBezTo>
                    <a:pt x="2689" y="726"/>
                    <a:pt x="2634" y="894"/>
                    <a:pt x="2543" y="1015"/>
                  </a:cubicBezTo>
                  <a:cubicBezTo>
                    <a:pt x="2520" y="1042"/>
                    <a:pt x="2500" y="1054"/>
                    <a:pt x="2485" y="1054"/>
                  </a:cubicBezTo>
                  <a:cubicBezTo>
                    <a:pt x="2483" y="1054"/>
                    <a:pt x="2480" y="1054"/>
                    <a:pt x="2477" y="1053"/>
                  </a:cubicBezTo>
                  <a:cubicBezTo>
                    <a:pt x="2450" y="1048"/>
                    <a:pt x="2428" y="1015"/>
                    <a:pt x="2412" y="987"/>
                  </a:cubicBezTo>
                  <a:cubicBezTo>
                    <a:pt x="2373" y="917"/>
                    <a:pt x="2352" y="840"/>
                    <a:pt x="2329" y="764"/>
                  </a:cubicBezTo>
                  <a:cubicBezTo>
                    <a:pt x="2297" y="605"/>
                    <a:pt x="2281" y="442"/>
                    <a:pt x="2259" y="273"/>
                  </a:cubicBezTo>
                  <a:cubicBezTo>
                    <a:pt x="2259" y="250"/>
                    <a:pt x="2242" y="235"/>
                    <a:pt x="2226" y="229"/>
                  </a:cubicBezTo>
                  <a:cubicBezTo>
                    <a:pt x="2222" y="229"/>
                    <a:pt x="2217" y="228"/>
                    <a:pt x="2212" y="228"/>
                  </a:cubicBezTo>
                  <a:cubicBezTo>
                    <a:pt x="2189" y="228"/>
                    <a:pt x="2165" y="240"/>
                    <a:pt x="2160" y="267"/>
                  </a:cubicBezTo>
                  <a:cubicBezTo>
                    <a:pt x="2111" y="431"/>
                    <a:pt x="2045" y="589"/>
                    <a:pt x="1975" y="748"/>
                  </a:cubicBezTo>
                  <a:cubicBezTo>
                    <a:pt x="1904" y="894"/>
                    <a:pt x="1828" y="1063"/>
                    <a:pt x="1718" y="1162"/>
                  </a:cubicBezTo>
                  <a:cubicBezTo>
                    <a:pt x="1689" y="1177"/>
                    <a:pt x="1674" y="1187"/>
                    <a:pt x="1666" y="1187"/>
                  </a:cubicBezTo>
                  <a:cubicBezTo>
                    <a:pt x="1653" y="1187"/>
                    <a:pt x="1651" y="1168"/>
                    <a:pt x="1632" y="1124"/>
                  </a:cubicBezTo>
                  <a:cubicBezTo>
                    <a:pt x="1615" y="1053"/>
                    <a:pt x="1615" y="965"/>
                    <a:pt x="1615" y="884"/>
                  </a:cubicBezTo>
                  <a:cubicBezTo>
                    <a:pt x="1615" y="709"/>
                    <a:pt x="1642" y="551"/>
                    <a:pt x="1653" y="366"/>
                  </a:cubicBezTo>
                  <a:cubicBezTo>
                    <a:pt x="1659" y="333"/>
                    <a:pt x="1642" y="305"/>
                    <a:pt x="1615" y="295"/>
                  </a:cubicBezTo>
                  <a:cubicBezTo>
                    <a:pt x="1605" y="290"/>
                    <a:pt x="1595" y="288"/>
                    <a:pt x="1585" y="288"/>
                  </a:cubicBezTo>
                  <a:cubicBezTo>
                    <a:pt x="1558" y="288"/>
                    <a:pt x="1534" y="305"/>
                    <a:pt x="1522" y="333"/>
                  </a:cubicBezTo>
                  <a:lnTo>
                    <a:pt x="1522" y="338"/>
                  </a:lnTo>
                  <a:cubicBezTo>
                    <a:pt x="1451" y="497"/>
                    <a:pt x="1370" y="660"/>
                    <a:pt x="1272" y="813"/>
                  </a:cubicBezTo>
                  <a:cubicBezTo>
                    <a:pt x="1179" y="955"/>
                    <a:pt x="1058" y="1113"/>
                    <a:pt x="927" y="1167"/>
                  </a:cubicBezTo>
                  <a:cubicBezTo>
                    <a:pt x="912" y="1173"/>
                    <a:pt x="895" y="1173"/>
                    <a:pt x="879" y="1173"/>
                  </a:cubicBezTo>
                  <a:lnTo>
                    <a:pt x="862" y="1173"/>
                  </a:lnTo>
                  <a:lnTo>
                    <a:pt x="841" y="1162"/>
                  </a:lnTo>
                  <a:lnTo>
                    <a:pt x="841" y="1162"/>
                  </a:lnTo>
                  <a:cubicBezTo>
                    <a:pt x="842" y="1164"/>
                    <a:pt x="842" y="1166"/>
                    <a:pt x="842" y="1166"/>
                  </a:cubicBezTo>
                  <a:cubicBezTo>
                    <a:pt x="841" y="1166"/>
                    <a:pt x="830" y="1134"/>
                    <a:pt x="834" y="1101"/>
                  </a:cubicBezTo>
                  <a:cubicBezTo>
                    <a:pt x="841" y="1025"/>
                    <a:pt x="862" y="932"/>
                    <a:pt x="895" y="851"/>
                  </a:cubicBezTo>
                  <a:cubicBezTo>
                    <a:pt x="953" y="693"/>
                    <a:pt x="1021" y="524"/>
                    <a:pt x="1104" y="380"/>
                  </a:cubicBezTo>
                  <a:lnTo>
                    <a:pt x="1104" y="380"/>
                  </a:lnTo>
                  <a:cubicBezTo>
                    <a:pt x="1107" y="377"/>
                    <a:pt x="1110" y="374"/>
                    <a:pt x="1113" y="371"/>
                  </a:cubicBezTo>
                  <a:lnTo>
                    <a:pt x="1111" y="369"/>
                  </a:lnTo>
                  <a:lnTo>
                    <a:pt x="1111" y="369"/>
                  </a:lnTo>
                  <a:cubicBezTo>
                    <a:pt x="1112" y="368"/>
                    <a:pt x="1112" y="367"/>
                    <a:pt x="1113" y="366"/>
                  </a:cubicBezTo>
                  <a:cubicBezTo>
                    <a:pt x="1129" y="343"/>
                    <a:pt x="1124" y="311"/>
                    <a:pt x="1103" y="295"/>
                  </a:cubicBezTo>
                  <a:cubicBezTo>
                    <a:pt x="1092" y="287"/>
                    <a:pt x="1080" y="283"/>
                    <a:pt x="1067" y="283"/>
                  </a:cubicBezTo>
                  <a:cubicBezTo>
                    <a:pt x="1052" y="283"/>
                    <a:pt x="1037" y="288"/>
                    <a:pt x="1025" y="300"/>
                  </a:cubicBezTo>
                  <a:cubicBezTo>
                    <a:pt x="912" y="442"/>
                    <a:pt x="731" y="551"/>
                    <a:pt x="557" y="622"/>
                  </a:cubicBezTo>
                  <a:cubicBezTo>
                    <a:pt x="483" y="648"/>
                    <a:pt x="406" y="663"/>
                    <a:pt x="334" y="663"/>
                  </a:cubicBezTo>
                  <a:cubicBezTo>
                    <a:pt x="315" y="663"/>
                    <a:pt x="296" y="662"/>
                    <a:pt x="278" y="660"/>
                  </a:cubicBezTo>
                  <a:cubicBezTo>
                    <a:pt x="194" y="655"/>
                    <a:pt x="114" y="613"/>
                    <a:pt x="68" y="544"/>
                  </a:cubicBezTo>
                  <a:lnTo>
                    <a:pt x="68" y="544"/>
                  </a:lnTo>
                  <a:cubicBezTo>
                    <a:pt x="290" y="382"/>
                    <a:pt x="535" y="227"/>
                    <a:pt x="70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2" name="Google Shape;1102;p102"/>
            <p:cNvSpPr/>
            <p:nvPr/>
          </p:nvSpPr>
          <p:spPr>
            <a:xfrm>
              <a:off x="5000900" y="3193750"/>
              <a:ext cx="19950" cy="24950"/>
            </a:xfrm>
            <a:custGeom>
              <a:avLst/>
              <a:gdLst/>
              <a:ahLst/>
              <a:cxnLst/>
              <a:rect l="l" t="t" r="r" b="b"/>
              <a:pathLst>
                <a:path w="798" h="998" extrusionOk="0">
                  <a:moveTo>
                    <a:pt x="776" y="0"/>
                  </a:moveTo>
                  <a:lnTo>
                    <a:pt x="776" y="0"/>
                  </a:lnTo>
                  <a:cubicBezTo>
                    <a:pt x="758" y="81"/>
                    <a:pt x="743" y="159"/>
                    <a:pt x="726" y="229"/>
                  </a:cubicBezTo>
                  <a:lnTo>
                    <a:pt x="667" y="458"/>
                  </a:lnTo>
                  <a:cubicBezTo>
                    <a:pt x="625" y="582"/>
                    <a:pt x="592" y="709"/>
                    <a:pt x="569" y="844"/>
                  </a:cubicBezTo>
                  <a:lnTo>
                    <a:pt x="569" y="844"/>
                  </a:lnTo>
                  <a:cubicBezTo>
                    <a:pt x="446" y="798"/>
                    <a:pt x="335" y="681"/>
                    <a:pt x="247" y="557"/>
                  </a:cubicBezTo>
                  <a:cubicBezTo>
                    <a:pt x="143" y="409"/>
                    <a:pt x="61" y="240"/>
                    <a:pt x="28" y="54"/>
                  </a:cubicBezTo>
                  <a:lnTo>
                    <a:pt x="28" y="54"/>
                  </a:lnTo>
                  <a:cubicBezTo>
                    <a:pt x="0" y="245"/>
                    <a:pt x="61" y="441"/>
                    <a:pt x="148" y="617"/>
                  </a:cubicBezTo>
                  <a:cubicBezTo>
                    <a:pt x="197" y="703"/>
                    <a:pt x="257" y="786"/>
                    <a:pt x="328" y="856"/>
                  </a:cubicBezTo>
                  <a:cubicBezTo>
                    <a:pt x="405" y="927"/>
                    <a:pt x="503" y="987"/>
                    <a:pt x="622" y="998"/>
                  </a:cubicBezTo>
                  <a:cubicBezTo>
                    <a:pt x="660" y="998"/>
                    <a:pt x="693" y="977"/>
                    <a:pt x="693" y="937"/>
                  </a:cubicBezTo>
                  <a:cubicBezTo>
                    <a:pt x="710" y="786"/>
                    <a:pt x="743" y="632"/>
                    <a:pt x="765" y="474"/>
                  </a:cubicBezTo>
                  <a:cubicBezTo>
                    <a:pt x="786" y="322"/>
                    <a:pt x="798" y="159"/>
                    <a:pt x="776"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3" name="Google Shape;1103;p102"/>
            <p:cNvSpPr/>
            <p:nvPr/>
          </p:nvSpPr>
          <p:spPr>
            <a:xfrm>
              <a:off x="4819375" y="3235725"/>
              <a:ext cx="71375" cy="33900"/>
            </a:xfrm>
            <a:custGeom>
              <a:avLst/>
              <a:gdLst/>
              <a:ahLst/>
              <a:cxnLst/>
              <a:rect l="l" t="t" r="r" b="b"/>
              <a:pathLst>
                <a:path w="2855" h="1356" extrusionOk="0">
                  <a:moveTo>
                    <a:pt x="846" y="1"/>
                  </a:moveTo>
                  <a:lnTo>
                    <a:pt x="846" y="1"/>
                  </a:lnTo>
                  <a:cubicBezTo>
                    <a:pt x="754" y="94"/>
                    <a:pt x="662" y="187"/>
                    <a:pt x="564" y="273"/>
                  </a:cubicBezTo>
                  <a:lnTo>
                    <a:pt x="564" y="268"/>
                  </a:lnTo>
                  <a:cubicBezTo>
                    <a:pt x="476" y="333"/>
                    <a:pt x="373" y="378"/>
                    <a:pt x="269" y="437"/>
                  </a:cubicBezTo>
                  <a:cubicBezTo>
                    <a:pt x="171" y="492"/>
                    <a:pt x="66" y="568"/>
                    <a:pt x="13" y="683"/>
                  </a:cubicBezTo>
                  <a:cubicBezTo>
                    <a:pt x="1" y="705"/>
                    <a:pt x="13" y="726"/>
                    <a:pt x="33" y="738"/>
                  </a:cubicBezTo>
                  <a:cubicBezTo>
                    <a:pt x="240" y="828"/>
                    <a:pt x="461" y="857"/>
                    <a:pt x="683" y="857"/>
                  </a:cubicBezTo>
                  <a:cubicBezTo>
                    <a:pt x="741" y="857"/>
                    <a:pt x="800" y="855"/>
                    <a:pt x="858" y="852"/>
                  </a:cubicBezTo>
                  <a:cubicBezTo>
                    <a:pt x="979" y="838"/>
                    <a:pt x="1105" y="815"/>
                    <a:pt x="1223" y="767"/>
                  </a:cubicBezTo>
                  <a:lnTo>
                    <a:pt x="1223" y="767"/>
                  </a:lnTo>
                  <a:cubicBezTo>
                    <a:pt x="1145" y="882"/>
                    <a:pt x="1072" y="1000"/>
                    <a:pt x="1005" y="1124"/>
                  </a:cubicBezTo>
                  <a:cubicBezTo>
                    <a:pt x="1000" y="1131"/>
                    <a:pt x="1000" y="1136"/>
                    <a:pt x="1000" y="1146"/>
                  </a:cubicBezTo>
                  <a:cubicBezTo>
                    <a:pt x="989" y="1184"/>
                    <a:pt x="1015" y="1217"/>
                    <a:pt x="1055" y="1222"/>
                  </a:cubicBezTo>
                  <a:cubicBezTo>
                    <a:pt x="1083" y="1228"/>
                    <a:pt x="1111" y="1231"/>
                    <a:pt x="1138" y="1231"/>
                  </a:cubicBezTo>
                  <a:cubicBezTo>
                    <a:pt x="1238" y="1231"/>
                    <a:pt x="1332" y="1196"/>
                    <a:pt x="1415" y="1157"/>
                  </a:cubicBezTo>
                  <a:cubicBezTo>
                    <a:pt x="1518" y="1103"/>
                    <a:pt x="1604" y="1038"/>
                    <a:pt x="1697" y="983"/>
                  </a:cubicBezTo>
                  <a:lnTo>
                    <a:pt x="1703" y="983"/>
                  </a:lnTo>
                  <a:cubicBezTo>
                    <a:pt x="1780" y="928"/>
                    <a:pt x="1873" y="884"/>
                    <a:pt x="1965" y="836"/>
                  </a:cubicBezTo>
                  <a:cubicBezTo>
                    <a:pt x="1971" y="832"/>
                    <a:pt x="1978" y="829"/>
                    <a:pt x="1985" y="825"/>
                  </a:cubicBezTo>
                  <a:lnTo>
                    <a:pt x="1985" y="825"/>
                  </a:lnTo>
                  <a:cubicBezTo>
                    <a:pt x="1974" y="856"/>
                    <a:pt x="1965" y="887"/>
                    <a:pt x="1954" y="917"/>
                  </a:cubicBezTo>
                  <a:cubicBezTo>
                    <a:pt x="1916" y="1043"/>
                    <a:pt x="1894" y="1169"/>
                    <a:pt x="1873" y="1300"/>
                  </a:cubicBezTo>
                  <a:cubicBezTo>
                    <a:pt x="1866" y="1320"/>
                    <a:pt x="1878" y="1343"/>
                    <a:pt x="1899" y="1348"/>
                  </a:cubicBezTo>
                  <a:cubicBezTo>
                    <a:pt x="1930" y="1353"/>
                    <a:pt x="1960" y="1356"/>
                    <a:pt x="1990" y="1356"/>
                  </a:cubicBezTo>
                  <a:cubicBezTo>
                    <a:pt x="2167" y="1356"/>
                    <a:pt x="2325" y="1266"/>
                    <a:pt x="2450" y="1169"/>
                  </a:cubicBezTo>
                  <a:cubicBezTo>
                    <a:pt x="2603" y="1053"/>
                    <a:pt x="2729" y="912"/>
                    <a:pt x="2855" y="771"/>
                  </a:cubicBezTo>
                  <a:lnTo>
                    <a:pt x="2855" y="771"/>
                  </a:lnTo>
                  <a:cubicBezTo>
                    <a:pt x="2717" y="895"/>
                    <a:pt x="2581" y="1026"/>
                    <a:pt x="2423" y="1131"/>
                  </a:cubicBezTo>
                  <a:cubicBezTo>
                    <a:pt x="2298" y="1211"/>
                    <a:pt x="2154" y="1277"/>
                    <a:pt x="2013" y="1277"/>
                  </a:cubicBezTo>
                  <a:cubicBezTo>
                    <a:pt x="1996" y="1277"/>
                    <a:pt x="1980" y="1276"/>
                    <a:pt x="1963" y="1274"/>
                  </a:cubicBezTo>
                  <a:lnTo>
                    <a:pt x="1963" y="1274"/>
                  </a:lnTo>
                  <a:cubicBezTo>
                    <a:pt x="1988" y="1162"/>
                    <a:pt x="2014" y="1052"/>
                    <a:pt x="2052" y="945"/>
                  </a:cubicBezTo>
                  <a:cubicBezTo>
                    <a:pt x="2079" y="862"/>
                    <a:pt x="2113" y="775"/>
                    <a:pt x="2157" y="708"/>
                  </a:cubicBezTo>
                  <a:lnTo>
                    <a:pt x="2157" y="708"/>
                  </a:lnTo>
                  <a:cubicBezTo>
                    <a:pt x="2183" y="684"/>
                    <a:pt x="2206" y="658"/>
                    <a:pt x="2226" y="628"/>
                  </a:cubicBezTo>
                  <a:lnTo>
                    <a:pt x="2233" y="623"/>
                  </a:lnTo>
                  <a:cubicBezTo>
                    <a:pt x="2249" y="600"/>
                    <a:pt x="2243" y="568"/>
                    <a:pt x="2226" y="547"/>
                  </a:cubicBezTo>
                  <a:cubicBezTo>
                    <a:pt x="2216" y="536"/>
                    <a:pt x="2201" y="530"/>
                    <a:pt x="2186" y="530"/>
                  </a:cubicBezTo>
                  <a:cubicBezTo>
                    <a:pt x="2171" y="530"/>
                    <a:pt x="2156" y="536"/>
                    <a:pt x="2145" y="547"/>
                  </a:cubicBezTo>
                  <a:cubicBezTo>
                    <a:pt x="2142" y="550"/>
                    <a:pt x="2138" y="554"/>
                    <a:pt x="2135" y="557"/>
                  </a:cubicBezTo>
                  <a:lnTo>
                    <a:pt x="2135" y="557"/>
                  </a:lnTo>
                  <a:lnTo>
                    <a:pt x="2135" y="557"/>
                  </a:lnTo>
                  <a:cubicBezTo>
                    <a:pt x="2134" y="557"/>
                    <a:pt x="2134" y="558"/>
                    <a:pt x="2134" y="558"/>
                  </a:cubicBezTo>
                  <a:lnTo>
                    <a:pt x="2134" y="558"/>
                  </a:lnTo>
                  <a:cubicBezTo>
                    <a:pt x="2123" y="569"/>
                    <a:pt x="2113" y="581"/>
                    <a:pt x="2104" y="593"/>
                  </a:cubicBezTo>
                  <a:lnTo>
                    <a:pt x="2104" y="593"/>
                  </a:lnTo>
                  <a:cubicBezTo>
                    <a:pt x="2051" y="647"/>
                    <a:pt x="1982" y="690"/>
                    <a:pt x="1911" y="726"/>
                  </a:cubicBezTo>
                  <a:cubicBezTo>
                    <a:pt x="1818" y="771"/>
                    <a:pt x="1725" y="814"/>
                    <a:pt x="1627" y="879"/>
                  </a:cubicBezTo>
                  <a:lnTo>
                    <a:pt x="1632" y="874"/>
                  </a:lnTo>
                  <a:lnTo>
                    <a:pt x="1632" y="874"/>
                  </a:lnTo>
                  <a:cubicBezTo>
                    <a:pt x="1478" y="966"/>
                    <a:pt x="1332" y="1072"/>
                    <a:pt x="1184" y="1090"/>
                  </a:cubicBezTo>
                  <a:lnTo>
                    <a:pt x="1184" y="1090"/>
                  </a:lnTo>
                  <a:cubicBezTo>
                    <a:pt x="1286" y="918"/>
                    <a:pt x="1396" y="748"/>
                    <a:pt x="1512" y="583"/>
                  </a:cubicBezTo>
                  <a:lnTo>
                    <a:pt x="1512" y="583"/>
                  </a:lnTo>
                  <a:cubicBezTo>
                    <a:pt x="1543" y="550"/>
                    <a:pt x="1571" y="512"/>
                    <a:pt x="1593" y="470"/>
                  </a:cubicBezTo>
                  <a:lnTo>
                    <a:pt x="1593" y="470"/>
                  </a:lnTo>
                  <a:cubicBezTo>
                    <a:pt x="1594" y="470"/>
                    <a:pt x="1594" y="470"/>
                    <a:pt x="1594" y="469"/>
                  </a:cubicBezTo>
                  <a:lnTo>
                    <a:pt x="1594" y="469"/>
                  </a:lnTo>
                  <a:lnTo>
                    <a:pt x="1594" y="469"/>
                  </a:lnTo>
                  <a:cubicBezTo>
                    <a:pt x="1596" y="466"/>
                    <a:pt x="1598" y="463"/>
                    <a:pt x="1599" y="459"/>
                  </a:cubicBezTo>
                  <a:cubicBezTo>
                    <a:pt x="1616" y="432"/>
                    <a:pt x="1611" y="399"/>
                    <a:pt x="1584" y="378"/>
                  </a:cubicBezTo>
                  <a:cubicBezTo>
                    <a:pt x="1572" y="369"/>
                    <a:pt x="1559" y="364"/>
                    <a:pt x="1545" y="364"/>
                  </a:cubicBezTo>
                  <a:cubicBezTo>
                    <a:pt x="1525" y="364"/>
                    <a:pt x="1504" y="374"/>
                    <a:pt x="1491" y="394"/>
                  </a:cubicBezTo>
                  <a:cubicBezTo>
                    <a:pt x="1459" y="437"/>
                    <a:pt x="1427" y="480"/>
                    <a:pt x="1395" y="523"/>
                  </a:cubicBezTo>
                  <a:lnTo>
                    <a:pt x="1395" y="523"/>
                  </a:lnTo>
                  <a:cubicBezTo>
                    <a:pt x="1259" y="652"/>
                    <a:pt x="1044" y="711"/>
                    <a:pt x="841" y="731"/>
                  </a:cubicBezTo>
                  <a:cubicBezTo>
                    <a:pt x="755" y="742"/>
                    <a:pt x="667" y="748"/>
                    <a:pt x="579" y="748"/>
                  </a:cubicBezTo>
                  <a:cubicBezTo>
                    <a:pt x="416" y="748"/>
                    <a:pt x="253" y="728"/>
                    <a:pt x="102" y="678"/>
                  </a:cubicBezTo>
                  <a:lnTo>
                    <a:pt x="102" y="678"/>
                  </a:lnTo>
                  <a:cubicBezTo>
                    <a:pt x="202" y="509"/>
                    <a:pt x="422" y="434"/>
                    <a:pt x="585" y="295"/>
                  </a:cubicBezTo>
                  <a:lnTo>
                    <a:pt x="590" y="295"/>
                  </a:lnTo>
                  <a:cubicBezTo>
                    <a:pt x="678" y="202"/>
                    <a:pt x="765" y="104"/>
                    <a:pt x="846"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4" name="Google Shape;1104;p102"/>
            <p:cNvSpPr/>
            <p:nvPr/>
          </p:nvSpPr>
          <p:spPr>
            <a:xfrm>
              <a:off x="4901625" y="3252925"/>
              <a:ext cx="21575" cy="24150"/>
            </a:xfrm>
            <a:custGeom>
              <a:avLst/>
              <a:gdLst/>
              <a:ahLst/>
              <a:cxnLst/>
              <a:rect l="l" t="t" r="r" b="b"/>
              <a:pathLst>
                <a:path w="863" h="966" extrusionOk="0">
                  <a:moveTo>
                    <a:pt x="164" y="0"/>
                  </a:moveTo>
                  <a:lnTo>
                    <a:pt x="164" y="0"/>
                  </a:lnTo>
                  <a:cubicBezTo>
                    <a:pt x="137" y="164"/>
                    <a:pt x="66" y="312"/>
                    <a:pt x="33" y="481"/>
                  </a:cubicBezTo>
                  <a:cubicBezTo>
                    <a:pt x="11" y="562"/>
                    <a:pt x="1" y="655"/>
                    <a:pt x="16" y="748"/>
                  </a:cubicBezTo>
                  <a:cubicBezTo>
                    <a:pt x="23" y="786"/>
                    <a:pt x="39" y="841"/>
                    <a:pt x="71" y="889"/>
                  </a:cubicBezTo>
                  <a:cubicBezTo>
                    <a:pt x="94" y="930"/>
                    <a:pt x="156" y="966"/>
                    <a:pt x="210" y="966"/>
                  </a:cubicBezTo>
                  <a:cubicBezTo>
                    <a:pt x="223" y="966"/>
                    <a:pt x="235" y="964"/>
                    <a:pt x="246" y="960"/>
                  </a:cubicBezTo>
                  <a:cubicBezTo>
                    <a:pt x="366" y="927"/>
                    <a:pt x="421" y="862"/>
                    <a:pt x="486" y="803"/>
                  </a:cubicBezTo>
                  <a:cubicBezTo>
                    <a:pt x="540" y="737"/>
                    <a:pt x="595" y="665"/>
                    <a:pt x="638" y="594"/>
                  </a:cubicBezTo>
                  <a:cubicBezTo>
                    <a:pt x="731" y="453"/>
                    <a:pt x="808" y="305"/>
                    <a:pt x="862" y="148"/>
                  </a:cubicBezTo>
                  <a:lnTo>
                    <a:pt x="862" y="148"/>
                  </a:lnTo>
                  <a:cubicBezTo>
                    <a:pt x="759" y="279"/>
                    <a:pt x="655" y="410"/>
                    <a:pt x="552" y="529"/>
                  </a:cubicBezTo>
                  <a:cubicBezTo>
                    <a:pt x="497" y="589"/>
                    <a:pt x="442" y="655"/>
                    <a:pt x="388" y="704"/>
                  </a:cubicBezTo>
                  <a:cubicBezTo>
                    <a:pt x="333" y="758"/>
                    <a:pt x="268" y="813"/>
                    <a:pt x="219" y="824"/>
                  </a:cubicBezTo>
                  <a:cubicBezTo>
                    <a:pt x="197" y="824"/>
                    <a:pt x="202" y="824"/>
                    <a:pt x="180" y="808"/>
                  </a:cubicBezTo>
                  <a:cubicBezTo>
                    <a:pt x="170" y="786"/>
                    <a:pt x="159" y="763"/>
                    <a:pt x="147" y="720"/>
                  </a:cubicBezTo>
                  <a:cubicBezTo>
                    <a:pt x="126" y="649"/>
                    <a:pt x="137" y="574"/>
                    <a:pt x="137" y="496"/>
                  </a:cubicBezTo>
                  <a:cubicBezTo>
                    <a:pt x="147" y="338"/>
                    <a:pt x="197" y="169"/>
                    <a:pt x="164"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5" name="Google Shape;1105;p102"/>
            <p:cNvSpPr/>
            <p:nvPr/>
          </p:nvSpPr>
          <p:spPr>
            <a:xfrm>
              <a:off x="5015625" y="3238050"/>
              <a:ext cx="45325" cy="30225"/>
            </a:xfrm>
            <a:custGeom>
              <a:avLst/>
              <a:gdLst/>
              <a:ahLst/>
              <a:cxnLst/>
              <a:rect l="l" t="t" r="r" b="b"/>
              <a:pathLst>
                <a:path w="1813" h="1209" extrusionOk="0">
                  <a:moveTo>
                    <a:pt x="1420" y="1"/>
                  </a:moveTo>
                  <a:cubicBezTo>
                    <a:pt x="1485" y="147"/>
                    <a:pt x="1551" y="290"/>
                    <a:pt x="1604" y="437"/>
                  </a:cubicBezTo>
                  <a:cubicBezTo>
                    <a:pt x="1648" y="567"/>
                    <a:pt x="1700" y="700"/>
                    <a:pt x="1715" y="824"/>
                  </a:cubicBezTo>
                  <a:lnTo>
                    <a:pt x="1715" y="824"/>
                  </a:lnTo>
                  <a:cubicBezTo>
                    <a:pt x="1569" y="799"/>
                    <a:pt x="1428" y="706"/>
                    <a:pt x="1305" y="612"/>
                  </a:cubicBezTo>
                  <a:cubicBezTo>
                    <a:pt x="1168" y="502"/>
                    <a:pt x="1037" y="361"/>
                    <a:pt x="1020" y="213"/>
                  </a:cubicBezTo>
                  <a:lnTo>
                    <a:pt x="1020" y="208"/>
                  </a:lnTo>
                  <a:cubicBezTo>
                    <a:pt x="1020" y="180"/>
                    <a:pt x="1000" y="159"/>
                    <a:pt x="972" y="147"/>
                  </a:cubicBezTo>
                  <a:cubicBezTo>
                    <a:pt x="968" y="147"/>
                    <a:pt x="964" y="146"/>
                    <a:pt x="960" y="146"/>
                  </a:cubicBezTo>
                  <a:cubicBezTo>
                    <a:pt x="931" y="146"/>
                    <a:pt x="900" y="164"/>
                    <a:pt x="890" y="197"/>
                  </a:cubicBezTo>
                  <a:cubicBezTo>
                    <a:pt x="852" y="356"/>
                    <a:pt x="824" y="497"/>
                    <a:pt x="791" y="645"/>
                  </a:cubicBezTo>
                  <a:cubicBezTo>
                    <a:pt x="759" y="786"/>
                    <a:pt x="726" y="945"/>
                    <a:pt x="660" y="1053"/>
                  </a:cubicBezTo>
                  <a:cubicBezTo>
                    <a:pt x="650" y="1067"/>
                    <a:pt x="642" y="1074"/>
                    <a:pt x="639" y="1077"/>
                  </a:cubicBezTo>
                  <a:lnTo>
                    <a:pt x="639" y="1077"/>
                  </a:lnTo>
                  <a:cubicBezTo>
                    <a:pt x="630" y="1070"/>
                    <a:pt x="620" y="1058"/>
                    <a:pt x="612" y="1031"/>
                  </a:cubicBezTo>
                  <a:cubicBezTo>
                    <a:pt x="585" y="972"/>
                    <a:pt x="574" y="895"/>
                    <a:pt x="562" y="824"/>
                  </a:cubicBezTo>
                  <a:cubicBezTo>
                    <a:pt x="541" y="678"/>
                    <a:pt x="530" y="530"/>
                    <a:pt x="514" y="376"/>
                  </a:cubicBezTo>
                  <a:lnTo>
                    <a:pt x="514" y="371"/>
                  </a:lnTo>
                  <a:lnTo>
                    <a:pt x="514" y="366"/>
                  </a:lnTo>
                  <a:cubicBezTo>
                    <a:pt x="486" y="285"/>
                    <a:pt x="481" y="202"/>
                    <a:pt x="481" y="109"/>
                  </a:cubicBezTo>
                  <a:cubicBezTo>
                    <a:pt x="481" y="94"/>
                    <a:pt x="471" y="77"/>
                    <a:pt x="459" y="71"/>
                  </a:cubicBezTo>
                  <a:cubicBezTo>
                    <a:pt x="454" y="70"/>
                    <a:pt x="449" y="70"/>
                    <a:pt x="444" y="70"/>
                  </a:cubicBezTo>
                  <a:cubicBezTo>
                    <a:pt x="428" y="70"/>
                    <a:pt x="413" y="77"/>
                    <a:pt x="405" y="94"/>
                  </a:cubicBezTo>
                  <a:cubicBezTo>
                    <a:pt x="300" y="318"/>
                    <a:pt x="159" y="530"/>
                    <a:pt x="1" y="726"/>
                  </a:cubicBezTo>
                  <a:cubicBezTo>
                    <a:pt x="152" y="584"/>
                    <a:pt x="289" y="427"/>
                    <a:pt x="402" y="250"/>
                  </a:cubicBezTo>
                  <a:lnTo>
                    <a:pt x="402" y="250"/>
                  </a:lnTo>
                  <a:cubicBezTo>
                    <a:pt x="404" y="297"/>
                    <a:pt x="410" y="345"/>
                    <a:pt x="421" y="394"/>
                  </a:cubicBezTo>
                  <a:lnTo>
                    <a:pt x="416" y="383"/>
                  </a:lnTo>
                  <a:lnTo>
                    <a:pt x="416" y="383"/>
                  </a:lnTo>
                  <a:cubicBezTo>
                    <a:pt x="426" y="530"/>
                    <a:pt x="421" y="688"/>
                    <a:pt x="443" y="841"/>
                  </a:cubicBezTo>
                  <a:cubicBezTo>
                    <a:pt x="454" y="917"/>
                    <a:pt x="464" y="993"/>
                    <a:pt x="492" y="1076"/>
                  </a:cubicBezTo>
                  <a:cubicBezTo>
                    <a:pt x="509" y="1114"/>
                    <a:pt x="536" y="1174"/>
                    <a:pt x="602" y="1201"/>
                  </a:cubicBezTo>
                  <a:cubicBezTo>
                    <a:pt x="614" y="1206"/>
                    <a:pt x="627" y="1209"/>
                    <a:pt x="640" y="1209"/>
                  </a:cubicBezTo>
                  <a:cubicBezTo>
                    <a:pt x="666" y="1209"/>
                    <a:pt x="692" y="1199"/>
                    <a:pt x="710" y="1184"/>
                  </a:cubicBezTo>
                  <a:cubicBezTo>
                    <a:pt x="738" y="1169"/>
                    <a:pt x="753" y="1146"/>
                    <a:pt x="765" y="1124"/>
                  </a:cubicBezTo>
                  <a:cubicBezTo>
                    <a:pt x="863" y="977"/>
                    <a:pt x="890" y="829"/>
                    <a:pt x="929" y="678"/>
                  </a:cubicBezTo>
                  <a:cubicBezTo>
                    <a:pt x="946" y="602"/>
                    <a:pt x="960" y="524"/>
                    <a:pt x="975" y="448"/>
                  </a:cubicBezTo>
                  <a:lnTo>
                    <a:pt x="975" y="448"/>
                  </a:lnTo>
                  <a:cubicBezTo>
                    <a:pt x="988" y="467"/>
                    <a:pt x="1002" y="485"/>
                    <a:pt x="1015" y="502"/>
                  </a:cubicBezTo>
                  <a:cubicBezTo>
                    <a:pt x="1081" y="585"/>
                    <a:pt x="1151" y="650"/>
                    <a:pt x="1229" y="704"/>
                  </a:cubicBezTo>
                  <a:cubicBezTo>
                    <a:pt x="1305" y="764"/>
                    <a:pt x="1387" y="814"/>
                    <a:pt x="1479" y="852"/>
                  </a:cubicBezTo>
                  <a:cubicBezTo>
                    <a:pt x="1566" y="890"/>
                    <a:pt x="1659" y="922"/>
                    <a:pt x="1763" y="922"/>
                  </a:cubicBezTo>
                  <a:lnTo>
                    <a:pt x="1773" y="922"/>
                  </a:lnTo>
                  <a:cubicBezTo>
                    <a:pt x="1796" y="917"/>
                    <a:pt x="1813" y="900"/>
                    <a:pt x="1813" y="874"/>
                  </a:cubicBezTo>
                  <a:cubicBezTo>
                    <a:pt x="1790" y="699"/>
                    <a:pt x="1725" y="557"/>
                    <a:pt x="1654" y="416"/>
                  </a:cubicBezTo>
                  <a:cubicBezTo>
                    <a:pt x="1583" y="273"/>
                    <a:pt x="1506" y="137"/>
                    <a:pt x="1420"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6" name="Google Shape;1106;p102"/>
            <p:cNvSpPr/>
            <p:nvPr/>
          </p:nvSpPr>
          <p:spPr>
            <a:xfrm>
              <a:off x="5076175" y="3225025"/>
              <a:ext cx="71775" cy="37075"/>
            </a:xfrm>
            <a:custGeom>
              <a:avLst/>
              <a:gdLst/>
              <a:ahLst/>
              <a:cxnLst/>
              <a:rect l="l" t="t" r="r" b="b"/>
              <a:pathLst>
                <a:path w="2871" h="1483" extrusionOk="0">
                  <a:moveTo>
                    <a:pt x="1463" y="1"/>
                  </a:moveTo>
                  <a:cubicBezTo>
                    <a:pt x="1453" y="1"/>
                    <a:pt x="1444" y="3"/>
                    <a:pt x="1435" y="9"/>
                  </a:cubicBezTo>
                  <a:cubicBezTo>
                    <a:pt x="1408" y="20"/>
                    <a:pt x="1403" y="53"/>
                    <a:pt x="1413" y="79"/>
                  </a:cubicBezTo>
                  <a:cubicBezTo>
                    <a:pt x="1528" y="270"/>
                    <a:pt x="1670" y="413"/>
                    <a:pt x="1790" y="577"/>
                  </a:cubicBezTo>
                  <a:cubicBezTo>
                    <a:pt x="1845" y="653"/>
                    <a:pt x="1899" y="756"/>
                    <a:pt x="1894" y="806"/>
                  </a:cubicBezTo>
                  <a:cubicBezTo>
                    <a:pt x="1902" y="833"/>
                    <a:pt x="1827" y="852"/>
                    <a:pt x="1748" y="852"/>
                  </a:cubicBezTo>
                  <a:cubicBezTo>
                    <a:pt x="1731" y="852"/>
                    <a:pt x="1714" y="851"/>
                    <a:pt x="1697" y="849"/>
                  </a:cubicBezTo>
                  <a:cubicBezTo>
                    <a:pt x="1501" y="832"/>
                    <a:pt x="1299" y="794"/>
                    <a:pt x="1113" y="734"/>
                  </a:cubicBezTo>
                  <a:cubicBezTo>
                    <a:pt x="922" y="675"/>
                    <a:pt x="743" y="582"/>
                    <a:pt x="628" y="429"/>
                  </a:cubicBezTo>
                  <a:cubicBezTo>
                    <a:pt x="617" y="414"/>
                    <a:pt x="602" y="407"/>
                    <a:pt x="585" y="407"/>
                  </a:cubicBezTo>
                  <a:cubicBezTo>
                    <a:pt x="576" y="407"/>
                    <a:pt x="567" y="409"/>
                    <a:pt x="557" y="413"/>
                  </a:cubicBezTo>
                  <a:cubicBezTo>
                    <a:pt x="524" y="424"/>
                    <a:pt x="509" y="462"/>
                    <a:pt x="519" y="494"/>
                  </a:cubicBezTo>
                  <a:cubicBezTo>
                    <a:pt x="645" y="815"/>
                    <a:pt x="863" y="1075"/>
                    <a:pt x="908" y="1392"/>
                  </a:cubicBezTo>
                  <a:lnTo>
                    <a:pt x="908" y="1392"/>
                  </a:lnTo>
                  <a:cubicBezTo>
                    <a:pt x="897" y="1394"/>
                    <a:pt x="886" y="1394"/>
                    <a:pt x="875" y="1394"/>
                  </a:cubicBezTo>
                  <a:cubicBezTo>
                    <a:pt x="816" y="1394"/>
                    <a:pt x="745" y="1374"/>
                    <a:pt x="683" y="1350"/>
                  </a:cubicBezTo>
                  <a:cubicBezTo>
                    <a:pt x="595" y="1312"/>
                    <a:pt x="509" y="1264"/>
                    <a:pt x="426" y="1209"/>
                  </a:cubicBezTo>
                  <a:cubicBezTo>
                    <a:pt x="345" y="1149"/>
                    <a:pt x="268" y="1089"/>
                    <a:pt x="197" y="1018"/>
                  </a:cubicBezTo>
                  <a:cubicBezTo>
                    <a:pt x="126" y="952"/>
                    <a:pt x="50" y="882"/>
                    <a:pt x="1" y="794"/>
                  </a:cubicBezTo>
                  <a:lnTo>
                    <a:pt x="1" y="794"/>
                  </a:lnTo>
                  <a:cubicBezTo>
                    <a:pt x="88" y="975"/>
                    <a:pt x="241" y="1121"/>
                    <a:pt x="393" y="1252"/>
                  </a:cubicBezTo>
                  <a:cubicBezTo>
                    <a:pt x="476" y="1312"/>
                    <a:pt x="557" y="1373"/>
                    <a:pt x="650" y="1421"/>
                  </a:cubicBezTo>
                  <a:cubicBezTo>
                    <a:pt x="721" y="1450"/>
                    <a:pt x="794" y="1483"/>
                    <a:pt x="877" y="1483"/>
                  </a:cubicBezTo>
                  <a:cubicBezTo>
                    <a:pt x="909" y="1483"/>
                    <a:pt x="942" y="1478"/>
                    <a:pt x="977" y="1466"/>
                  </a:cubicBezTo>
                  <a:cubicBezTo>
                    <a:pt x="994" y="1460"/>
                    <a:pt x="1005" y="1443"/>
                    <a:pt x="1005" y="1428"/>
                  </a:cubicBezTo>
                  <a:lnTo>
                    <a:pt x="1005" y="1421"/>
                  </a:lnTo>
                  <a:cubicBezTo>
                    <a:pt x="1000" y="1237"/>
                    <a:pt x="934" y="1068"/>
                    <a:pt x="857" y="909"/>
                  </a:cubicBezTo>
                  <a:cubicBezTo>
                    <a:pt x="826" y="845"/>
                    <a:pt x="793" y="782"/>
                    <a:pt x="762" y="720"/>
                  </a:cubicBezTo>
                  <a:lnTo>
                    <a:pt x="762" y="720"/>
                  </a:lnTo>
                  <a:cubicBezTo>
                    <a:pt x="857" y="782"/>
                    <a:pt x="962" y="828"/>
                    <a:pt x="1065" y="865"/>
                  </a:cubicBezTo>
                  <a:cubicBezTo>
                    <a:pt x="1267" y="937"/>
                    <a:pt x="1479" y="969"/>
                    <a:pt x="1687" y="980"/>
                  </a:cubicBezTo>
                  <a:cubicBezTo>
                    <a:pt x="1709" y="982"/>
                    <a:pt x="1732" y="983"/>
                    <a:pt x="1756" y="983"/>
                  </a:cubicBezTo>
                  <a:cubicBezTo>
                    <a:pt x="1790" y="983"/>
                    <a:pt x="1826" y="981"/>
                    <a:pt x="1861" y="975"/>
                  </a:cubicBezTo>
                  <a:cubicBezTo>
                    <a:pt x="1916" y="963"/>
                    <a:pt x="2009" y="920"/>
                    <a:pt x="2025" y="827"/>
                  </a:cubicBezTo>
                  <a:cubicBezTo>
                    <a:pt x="2025" y="668"/>
                    <a:pt x="1943" y="592"/>
                    <a:pt x="1888" y="505"/>
                  </a:cubicBezTo>
                  <a:cubicBezTo>
                    <a:pt x="1815" y="402"/>
                    <a:pt x="1727" y="305"/>
                    <a:pt x="1646" y="210"/>
                  </a:cubicBezTo>
                  <a:lnTo>
                    <a:pt x="1646" y="210"/>
                  </a:lnTo>
                  <a:cubicBezTo>
                    <a:pt x="1800" y="285"/>
                    <a:pt x="1963" y="344"/>
                    <a:pt x="2133" y="374"/>
                  </a:cubicBezTo>
                  <a:cubicBezTo>
                    <a:pt x="2207" y="387"/>
                    <a:pt x="2281" y="393"/>
                    <a:pt x="2355" y="393"/>
                  </a:cubicBezTo>
                  <a:cubicBezTo>
                    <a:pt x="2534" y="393"/>
                    <a:pt x="2712" y="355"/>
                    <a:pt x="2870" y="282"/>
                  </a:cubicBezTo>
                  <a:lnTo>
                    <a:pt x="2870" y="282"/>
                  </a:lnTo>
                  <a:cubicBezTo>
                    <a:pt x="2732" y="327"/>
                    <a:pt x="2587" y="351"/>
                    <a:pt x="2442" y="351"/>
                  </a:cubicBezTo>
                  <a:cubicBezTo>
                    <a:pt x="2341" y="351"/>
                    <a:pt x="2241" y="339"/>
                    <a:pt x="2145" y="315"/>
                  </a:cubicBezTo>
                  <a:cubicBezTo>
                    <a:pt x="1911" y="255"/>
                    <a:pt x="1692" y="139"/>
                    <a:pt x="1490" y="9"/>
                  </a:cubicBezTo>
                  <a:cubicBezTo>
                    <a:pt x="1482" y="3"/>
                    <a:pt x="1472" y="1"/>
                    <a:pt x="1463"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7" name="Google Shape;1107;p102"/>
            <p:cNvSpPr/>
            <p:nvPr/>
          </p:nvSpPr>
          <p:spPr>
            <a:xfrm>
              <a:off x="4818050" y="3280475"/>
              <a:ext cx="24700" cy="15200"/>
            </a:xfrm>
            <a:custGeom>
              <a:avLst/>
              <a:gdLst/>
              <a:ahLst/>
              <a:cxnLst/>
              <a:rect l="l" t="t" r="r" b="b"/>
              <a:pathLst>
                <a:path w="988" h="608" extrusionOk="0">
                  <a:moveTo>
                    <a:pt x="567" y="0"/>
                  </a:moveTo>
                  <a:lnTo>
                    <a:pt x="567" y="0"/>
                  </a:lnTo>
                  <a:cubicBezTo>
                    <a:pt x="376" y="109"/>
                    <a:pt x="196" y="230"/>
                    <a:pt x="33" y="381"/>
                  </a:cubicBezTo>
                  <a:lnTo>
                    <a:pt x="21" y="388"/>
                  </a:lnTo>
                  <a:cubicBezTo>
                    <a:pt x="0" y="421"/>
                    <a:pt x="5" y="459"/>
                    <a:pt x="33" y="480"/>
                  </a:cubicBezTo>
                  <a:lnTo>
                    <a:pt x="38" y="486"/>
                  </a:lnTo>
                  <a:cubicBezTo>
                    <a:pt x="152" y="571"/>
                    <a:pt x="289" y="608"/>
                    <a:pt x="424" y="608"/>
                  </a:cubicBezTo>
                  <a:cubicBezTo>
                    <a:pt x="471" y="608"/>
                    <a:pt x="517" y="603"/>
                    <a:pt x="562" y="595"/>
                  </a:cubicBezTo>
                  <a:cubicBezTo>
                    <a:pt x="736" y="562"/>
                    <a:pt x="911" y="469"/>
                    <a:pt x="987" y="305"/>
                  </a:cubicBezTo>
                  <a:lnTo>
                    <a:pt x="987" y="305"/>
                  </a:lnTo>
                  <a:cubicBezTo>
                    <a:pt x="856" y="421"/>
                    <a:pt x="698" y="464"/>
                    <a:pt x="545" y="474"/>
                  </a:cubicBezTo>
                  <a:cubicBezTo>
                    <a:pt x="530" y="475"/>
                    <a:pt x="516" y="475"/>
                    <a:pt x="502" y="475"/>
                  </a:cubicBezTo>
                  <a:cubicBezTo>
                    <a:pt x="390" y="475"/>
                    <a:pt x="278" y="459"/>
                    <a:pt x="184" y="414"/>
                  </a:cubicBezTo>
                  <a:lnTo>
                    <a:pt x="184" y="414"/>
                  </a:lnTo>
                  <a:cubicBezTo>
                    <a:pt x="314" y="282"/>
                    <a:pt x="449" y="147"/>
                    <a:pt x="567"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8" name="Google Shape;1108;p102"/>
            <p:cNvSpPr/>
            <p:nvPr/>
          </p:nvSpPr>
          <p:spPr>
            <a:xfrm>
              <a:off x="4853100" y="3297925"/>
              <a:ext cx="57825" cy="28675"/>
            </a:xfrm>
            <a:custGeom>
              <a:avLst/>
              <a:gdLst/>
              <a:ahLst/>
              <a:cxnLst/>
              <a:rect l="l" t="t" r="r" b="b"/>
              <a:pathLst>
                <a:path w="2313" h="1147" extrusionOk="0">
                  <a:moveTo>
                    <a:pt x="786" y="0"/>
                  </a:moveTo>
                  <a:lnTo>
                    <a:pt x="786" y="0"/>
                  </a:lnTo>
                  <a:cubicBezTo>
                    <a:pt x="557" y="273"/>
                    <a:pt x="212" y="421"/>
                    <a:pt x="11" y="743"/>
                  </a:cubicBezTo>
                  <a:cubicBezTo>
                    <a:pt x="11" y="748"/>
                    <a:pt x="5" y="748"/>
                    <a:pt x="5" y="753"/>
                  </a:cubicBezTo>
                  <a:cubicBezTo>
                    <a:pt x="0" y="775"/>
                    <a:pt x="11" y="796"/>
                    <a:pt x="33" y="808"/>
                  </a:cubicBezTo>
                  <a:cubicBezTo>
                    <a:pt x="106" y="835"/>
                    <a:pt x="181" y="846"/>
                    <a:pt x="255" y="846"/>
                  </a:cubicBezTo>
                  <a:cubicBezTo>
                    <a:pt x="391" y="846"/>
                    <a:pt x="525" y="808"/>
                    <a:pt x="648" y="758"/>
                  </a:cubicBezTo>
                  <a:cubicBezTo>
                    <a:pt x="751" y="711"/>
                    <a:pt x="848" y="651"/>
                    <a:pt x="936" y="577"/>
                  </a:cubicBezTo>
                  <a:lnTo>
                    <a:pt x="936" y="577"/>
                  </a:lnTo>
                  <a:cubicBezTo>
                    <a:pt x="924" y="610"/>
                    <a:pt x="912" y="644"/>
                    <a:pt x="900" y="677"/>
                  </a:cubicBezTo>
                  <a:cubicBezTo>
                    <a:pt x="856" y="803"/>
                    <a:pt x="807" y="934"/>
                    <a:pt x="839" y="1091"/>
                  </a:cubicBezTo>
                  <a:cubicBezTo>
                    <a:pt x="844" y="1126"/>
                    <a:pt x="871" y="1147"/>
                    <a:pt x="905" y="1147"/>
                  </a:cubicBezTo>
                  <a:cubicBezTo>
                    <a:pt x="909" y="1147"/>
                    <a:pt x="913" y="1146"/>
                    <a:pt x="917" y="1146"/>
                  </a:cubicBezTo>
                  <a:cubicBezTo>
                    <a:pt x="1139" y="1103"/>
                    <a:pt x="1292" y="960"/>
                    <a:pt x="1429" y="818"/>
                  </a:cubicBezTo>
                  <a:cubicBezTo>
                    <a:pt x="1505" y="732"/>
                    <a:pt x="1575" y="641"/>
                    <a:pt x="1635" y="541"/>
                  </a:cubicBezTo>
                  <a:lnTo>
                    <a:pt x="1635" y="541"/>
                  </a:lnTo>
                  <a:cubicBezTo>
                    <a:pt x="1638" y="599"/>
                    <a:pt x="1643" y="657"/>
                    <a:pt x="1652" y="715"/>
                  </a:cubicBezTo>
                  <a:cubicBezTo>
                    <a:pt x="1663" y="786"/>
                    <a:pt x="1675" y="856"/>
                    <a:pt x="1713" y="927"/>
                  </a:cubicBezTo>
                  <a:cubicBezTo>
                    <a:pt x="1739" y="985"/>
                    <a:pt x="1803" y="1021"/>
                    <a:pt x="1865" y="1021"/>
                  </a:cubicBezTo>
                  <a:cubicBezTo>
                    <a:pt x="1892" y="1021"/>
                    <a:pt x="1919" y="1014"/>
                    <a:pt x="1942" y="999"/>
                  </a:cubicBezTo>
                  <a:cubicBezTo>
                    <a:pt x="2083" y="917"/>
                    <a:pt x="2133" y="775"/>
                    <a:pt x="2193" y="655"/>
                  </a:cubicBezTo>
                  <a:cubicBezTo>
                    <a:pt x="2247" y="524"/>
                    <a:pt x="2297" y="393"/>
                    <a:pt x="2312" y="257"/>
                  </a:cubicBezTo>
                  <a:lnTo>
                    <a:pt x="2312" y="257"/>
                  </a:lnTo>
                  <a:cubicBezTo>
                    <a:pt x="2279" y="388"/>
                    <a:pt x="2219" y="513"/>
                    <a:pt x="2154" y="633"/>
                  </a:cubicBezTo>
                  <a:cubicBezTo>
                    <a:pt x="2095" y="753"/>
                    <a:pt x="2012" y="879"/>
                    <a:pt x="1909" y="934"/>
                  </a:cubicBezTo>
                  <a:cubicBezTo>
                    <a:pt x="1896" y="939"/>
                    <a:pt x="1883" y="942"/>
                    <a:pt x="1870" y="942"/>
                  </a:cubicBezTo>
                  <a:cubicBezTo>
                    <a:pt x="1835" y="942"/>
                    <a:pt x="1805" y="922"/>
                    <a:pt x="1789" y="889"/>
                  </a:cubicBezTo>
                  <a:cubicBezTo>
                    <a:pt x="1761" y="836"/>
                    <a:pt x="1751" y="770"/>
                    <a:pt x="1745" y="705"/>
                  </a:cubicBezTo>
                  <a:cubicBezTo>
                    <a:pt x="1735" y="567"/>
                    <a:pt x="1745" y="436"/>
                    <a:pt x="1751" y="295"/>
                  </a:cubicBezTo>
                  <a:cubicBezTo>
                    <a:pt x="1751" y="273"/>
                    <a:pt x="1735" y="246"/>
                    <a:pt x="1713" y="240"/>
                  </a:cubicBezTo>
                  <a:cubicBezTo>
                    <a:pt x="1704" y="236"/>
                    <a:pt x="1695" y="234"/>
                    <a:pt x="1687" y="234"/>
                  </a:cubicBezTo>
                  <a:cubicBezTo>
                    <a:pt x="1664" y="234"/>
                    <a:pt x="1644" y="249"/>
                    <a:pt x="1637" y="273"/>
                  </a:cubicBezTo>
                  <a:lnTo>
                    <a:pt x="1630" y="273"/>
                  </a:lnTo>
                  <a:cubicBezTo>
                    <a:pt x="1565" y="443"/>
                    <a:pt x="1456" y="595"/>
                    <a:pt x="1330" y="731"/>
                  </a:cubicBezTo>
                  <a:cubicBezTo>
                    <a:pt x="1229" y="842"/>
                    <a:pt x="1103" y="946"/>
                    <a:pt x="967" y="988"/>
                  </a:cubicBezTo>
                  <a:lnTo>
                    <a:pt x="967" y="988"/>
                  </a:lnTo>
                  <a:cubicBezTo>
                    <a:pt x="970" y="906"/>
                    <a:pt x="996" y="813"/>
                    <a:pt x="1025" y="720"/>
                  </a:cubicBezTo>
                  <a:cubicBezTo>
                    <a:pt x="1063" y="606"/>
                    <a:pt x="1118" y="486"/>
                    <a:pt x="1139" y="345"/>
                  </a:cubicBezTo>
                  <a:cubicBezTo>
                    <a:pt x="1146" y="322"/>
                    <a:pt x="1134" y="295"/>
                    <a:pt x="1113" y="284"/>
                  </a:cubicBezTo>
                  <a:cubicBezTo>
                    <a:pt x="1100" y="275"/>
                    <a:pt x="1085" y="271"/>
                    <a:pt x="1072" y="271"/>
                  </a:cubicBezTo>
                  <a:cubicBezTo>
                    <a:pt x="1052" y="271"/>
                    <a:pt x="1035" y="281"/>
                    <a:pt x="1025" y="300"/>
                  </a:cubicBezTo>
                  <a:cubicBezTo>
                    <a:pt x="922" y="448"/>
                    <a:pt x="763" y="567"/>
                    <a:pt x="595" y="650"/>
                  </a:cubicBezTo>
                  <a:cubicBezTo>
                    <a:pt x="479" y="707"/>
                    <a:pt x="347" y="749"/>
                    <a:pt x="219" y="749"/>
                  </a:cubicBezTo>
                  <a:cubicBezTo>
                    <a:pt x="184" y="749"/>
                    <a:pt x="149" y="745"/>
                    <a:pt x="114" y="738"/>
                  </a:cubicBezTo>
                  <a:lnTo>
                    <a:pt x="114" y="738"/>
                  </a:lnTo>
                  <a:cubicBezTo>
                    <a:pt x="286" y="466"/>
                    <a:pt x="594" y="284"/>
                    <a:pt x="786"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9" name="Google Shape;1109;p102"/>
            <p:cNvSpPr/>
            <p:nvPr/>
          </p:nvSpPr>
          <p:spPr>
            <a:xfrm>
              <a:off x="4950975" y="3284825"/>
              <a:ext cx="20350" cy="25125"/>
            </a:xfrm>
            <a:custGeom>
              <a:avLst/>
              <a:gdLst/>
              <a:ahLst/>
              <a:cxnLst/>
              <a:rect l="l" t="t" r="r" b="b"/>
              <a:pathLst>
                <a:path w="814" h="1005" extrusionOk="0">
                  <a:moveTo>
                    <a:pt x="235" y="1"/>
                  </a:moveTo>
                  <a:lnTo>
                    <a:pt x="235" y="1"/>
                  </a:lnTo>
                  <a:cubicBezTo>
                    <a:pt x="159" y="169"/>
                    <a:pt x="99" y="338"/>
                    <a:pt x="51" y="519"/>
                  </a:cubicBezTo>
                  <a:cubicBezTo>
                    <a:pt x="23" y="607"/>
                    <a:pt x="6" y="698"/>
                    <a:pt x="1" y="797"/>
                  </a:cubicBezTo>
                  <a:cubicBezTo>
                    <a:pt x="1" y="824"/>
                    <a:pt x="1" y="852"/>
                    <a:pt x="6" y="884"/>
                  </a:cubicBezTo>
                  <a:cubicBezTo>
                    <a:pt x="13" y="901"/>
                    <a:pt x="18" y="917"/>
                    <a:pt x="34" y="945"/>
                  </a:cubicBezTo>
                  <a:cubicBezTo>
                    <a:pt x="61" y="967"/>
                    <a:pt x="51" y="960"/>
                    <a:pt x="72" y="977"/>
                  </a:cubicBezTo>
                  <a:cubicBezTo>
                    <a:pt x="105" y="997"/>
                    <a:pt x="137" y="1004"/>
                    <a:pt x="167" y="1004"/>
                  </a:cubicBezTo>
                  <a:cubicBezTo>
                    <a:pt x="211" y="1004"/>
                    <a:pt x="248" y="988"/>
                    <a:pt x="275" y="972"/>
                  </a:cubicBezTo>
                  <a:cubicBezTo>
                    <a:pt x="459" y="852"/>
                    <a:pt x="547" y="688"/>
                    <a:pt x="635" y="524"/>
                  </a:cubicBezTo>
                  <a:cubicBezTo>
                    <a:pt x="716" y="355"/>
                    <a:pt x="798" y="186"/>
                    <a:pt x="814" y="1"/>
                  </a:cubicBezTo>
                  <a:lnTo>
                    <a:pt x="814" y="1"/>
                  </a:lnTo>
                  <a:cubicBezTo>
                    <a:pt x="743" y="169"/>
                    <a:pt x="640" y="317"/>
                    <a:pt x="542" y="469"/>
                  </a:cubicBezTo>
                  <a:cubicBezTo>
                    <a:pt x="443" y="612"/>
                    <a:pt x="334" y="776"/>
                    <a:pt x="209" y="852"/>
                  </a:cubicBezTo>
                  <a:cubicBezTo>
                    <a:pt x="197" y="861"/>
                    <a:pt x="184" y="863"/>
                    <a:pt x="174" y="863"/>
                  </a:cubicBezTo>
                  <a:cubicBezTo>
                    <a:pt x="167" y="863"/>
                    <a:pt x="162" y="862"/>
                    <a:pt x="159" y="862"/>
                  </a:cubicBezTo>
                  <a:lnTo>
                    <a:pt x="154" y="862"/>
                  </a:lnTo>
                  <a:cubicBezTo>
                    <a:pt x="149" y="857"/>
                    <a:pt x="145" y="855"/>
                    <a:pt x="142" y="855"/>
                  </a:cubicBezTo>
                  <a:cubicBezTo>
                    <a:pt x="141" y="855"/>
                    <a:pt x="140" y="856"/>
                    <a:pt x="140" y="856"/>
                  </a:cubicBezTo>
                  <a:lnTo>
                    <a:pt x="140" y="856"/>
                  </a:lnTo>
                  <a:cubicBezTo>
                    <a:pt x="140" y="855"/>
                    <a:pt x="140" y="854"/>
                    <a:pt x="137" y="852"/>
                  </a:cubicBezTo>
                  <a:cubicBezTo>
                    <a:pt x="137" y="841"/>
                    <a:pt x="132" y="819"/>
                    <a:pt x="132" y="797"/>
                  </a:cubicBezTo>
                  <a:cubicBezTo>
                    <a:pt x="132" y="721"/>
                    <a:pt x="149" y="628"/>
                    <a:pt x="154" y="541"/>
                  </a:cubicBezTo>
                  <a:cubicBezTo>
                    <a:pt x="182" y="361"/>
                    <a:pt x="214" y="181"/>
                    <a:pt x="235"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0" name="Google Shape;1110;p102"/>
            <p:cNvSpPr/>
            <p:nvPr/>
          </p:nvSpPr>
          <p:spPr>
            <a:xfrm>
              <a:off x="4991625" y="3303250"/>
              <a:ext cx="56900" cy="33400"/>
            </a:xfrm>
            <a:custGeom>
              <a:avLst/>
              <a:gdLst/>
              <a:ahLst/>
              <a:cxnLst/>
              <a:rect l="l" t="t" r="r" b="b"/>
              <a:pathLst>
                <a:path w="2276" h="1336" extrusionOk="0">
                  <a:moveTo>
                    <a:pt x="1942" y="1"/>
                  </a:moveTo>
                  <a:lnTo>
                    <a:pt x="1942" y="1"/>
                  </a:lnTo>
                  <a:cubicBezTo>
                    <a:pt x="2000" y="323"/>
                    <a:pt x="2167" y="627"/>
                    <a:pt x="2191" y="939"/>
                  </a:cubicBezTo>
                  <a:lnTo>
                    <a:pt x="2191" y="939"/>
                  </a:lnTo>
                  <a:cubicBezTo>
                    <a:pt x="2044" y="918"/>
                    <a:pt x="1903" y="842"/>
                    <a:pt x="1784" y="753"/>
                  </a:cubicBezTo>
                  <a:cubicBezTo>
                    <a:pt x="1660" y="649"/>
                    <a:pt x="1545" y="513"/>
                    <a:pt x="1512" y="366"/>
                  </a:cubicBezTo>
                  <a:cubicBezTo>
                    <a:pt x="1507" y="338"/>
                    <a:pt x="1479" y="316"/>
                    <a:pt x="1452" y="316"/>
                  </a:cubicBezTo>
                  <a:cubicBezTo>
                    <a:pt x="1419" y="316"/>
                    <a:pt x="1386" y="344"/>
                    <a:pt x="1386" y="376"/>
                  </a:cubicBezTo>
                  <a:cubicBezTo>
                    <a:pt x="1386" y="624"/>
                    <a:pt x="1351" y="875"/>
                    <a:pt x="1272" y="1106"/>
                  </a:cubicBezTo>
                  <a:lnTo>
                    <a:pt x="1272" y="1106"/>
                  </a:lnTo>
                  <a:cubicBezTo>
                    <a:pt x="1256" y="1081"/>
                    <a:pt x="1241" y="1053"/>
                    <a:pt x="1228" y="1026"/>
                  </a:cubicBezTo>
                  <a:cubicBezTo>
                    <a:pt x="1195" y="960"/>
                    <a:pt x="1169" y="890"/>
                    <a:pt x="1141" y="819"/>
                  </a:cubicBezTo>
                  <a:cubicBezTo>
                    <a:pt x="1092" y="681"/>
                    <a:pt x="1048" y="530"/>
                    <a:pt x="1038" y="387"/>
                  </a:cubicBezTo>
                  <a:cubicBezTo>
                    <a:pt x="1038" y="361"/>
                    <a:pt x="1021" y="338"/>
                    <a:pt x="993" y="333"/>
                  </a:cubicBezTo>
                  <a:cubicBezTo>
                    <a:pt x="985" y="329"/>
                    <a:pt x="976" y="326"/>
                    <a:pt x="967" y="326"/>
                  </a:cubicBezTo>
                  <a:cubicBezTo>
                    <a:pt x="944" y="326"/>
                    <a:pt x="924" y="342"/>
                    <a:pt x="912" y="366"/>
                  </a:cubicBezTo>
                  <a:cubicBezTo>
                    <a:pt x="830" y="583"/>
                    <a:pt x="732" y="791"/>
                    <a:pt x="595" y="971"/>
                  </a:cubicBezTo>
                  <a:cubicBezTo>
                    <a:pt x="530" y="1058"/>
                    <a:pt x="454" y="1140"/>
                    <a:pt x="356" y="1195"/>
                  </a:cubicBezTo>
                  <a:cubicBezTo>
                    <a:pt x="295" y="1229"/>
                    <a:pt x="223" y="1250"/>
                    <a:pt x="148" y="1250"/>
                  </a:cubicBezTo>
                  <a:cubicBezTo>
                    <a:pt x="127" y="1250"/>
                    <a:pt x="106" y="1248"/>
                    <a:pt x="85" y="1245"/>
                  </a:cubicBezTo>
                  <a:lnTo>
                    <a:pt x="85" y="1245"/>
                  </a:lnTo>
                  <a:cubicBezTo>
                    <a:pt x="100" y="1106"/>
                    <a:pt x="165" y="976"/>
                    <a:pt x="230" y="840"/>
                  </a:cubicBezTo>
                  <a:cubicBezTo>
                    <a:pt x="301" y="698"/>
                    <a:pt x="366" y="540"/>
                    <a:pt x="351" y="376"/>
                  </a:cubicBezTo>
                  <a:lnTo>
                    <a:pt x="351" y="376"/>
                  </a:lnTo>
                  <a:cubicBezTo>
                    <a:pt x="344" y="540"/>
                    <a:pt x="268" y="681"/>
                    <a:pt x="192" y="824"/>
                  </a:cubicBezTo>
                  <a:cubicBezTo>
                    <a:pt x="110" y="960"/>
                    <a:pt x="17" y="1102"/>
                    <a:pt x="1" y="1277"/>
                  </a:cubicBezTo>
                  <a:cubicBezTo>
                    <a:pt x="1" y="1293"/>
                    <a:pt x="11" y="1310"/>
                    <a:pt x="28" y="1315"/>
                  </a:cubicBezTo>
                  <a:lnTo>
                    <a:pt x="34" y="1315"/>
                  </a:lnTo>
                  <a:cubicBezTo>
                    <a:pt x="77" y="1329"/>
                    <a:pt x="123" y="1335"/>
                    <a:pt x="168" y="1335"/>
                  </a:cubicBezTo>
                  <a:cubicBezTo>
                    <a:pt x="249" y="1335"/>
                    <a:pt x="331" y="1315"/>
                    <a:pt x="404" y="1277"/>
                  </a:cubicBezTo>
                  <a:cubicBezTo>
                    <a:pt x="514" y="1217"/>
                    <a:pt x="606" y="1129"/>
                    <a:pt x="683" y="1036"/>
                  </a:cubicBezTo>
                  <a:cubicBezTo>
                    <a:pt x="791" y="910"/>
                    <a:pt x="874" y="768"/>
                    <a:pt x="943" y="621"/>
                  </a:cubicBezTo>
                  <a:lnTo>
                    <a:pt x="943" y="621"/>
                  </a:lnTo>
                  <a:cubicBezTo>
                    <a:pt x="962" y="704"/>
                    <a:pt x="986" y="786"/>
                    <a:pt x="1016" y="867"/>
                  </a:cubicBezTo>
                  <a:cubicBezTo>
                    <a:pt x="1038" y="938"/>
                    <a:pt x="1064" y="1015"/>
                    <a:pt x="1103" y="1086"/>
                  </a:cubicBezTo>
                  <a:cubicBezTo>
                    <a:pt x="1136" y="1162"/>
                    <a:pt x="1174" y="1233"/>
                    <a:pt x="1245" y="1303"/>
                  </a:cubicBezTo>
                  <a:cubicBezTo>
                    <a:pt x="1250" y="1310"/>
                    <a:pt x="1260" y="1315"/>
                    <a:pt x="1267" y="1320"/>
                  </a:cubicBezTo>
                  <a:cubicBezTo>
                    <a:pt x="1275" y="1322"/>
                    <a:pt x="1282" y="1323"/>
                    <a:pt x="1290" y="1323"/>
                  </a:cubicBezTo>
                  <a:cubicBezTo>
                    <a:pt x="1319" y="1323"/>
                    <a:pt x="1345" y="1307"/>
                    <a:pt x="1353" y="1277"/>
                  </a:cubicBezTo>
                  <a:cubicBezTo>
                    <a:pt x="1440" y="1068"/>
                    <a:pt x="1484" y="850"/>
                    <a:pt x="1502" y="629"/>
                  </a:cubicBezTo>
                  <a:lnTo>
                    <a:pt x="1502" y="629"/>
                  </a:lnTo>
                  <a:cubicBezTo>
                    <a:pt x="1563" y="712"/>
                    <a:pt x="1639" y="781"/>
                    <a:pt x="1719" y="840"/>
                  </a:cubicBezTo>
                  <a:cubicBezTo>
                    <a:pt x="1872" y="938"/>
                    <a:pt x="2041" y="1021"/>
                    <a:pt x="2237" y="1026"/>
                  </a:cubicBezTo>
                  <a:cubicBezTo>
                    <a:pt x="2259" y="1021"/>
                    <a:pt x="2275" y="1003"/>
                    <a:pt x="2275" y="983"/>
                  </a:cubicBezTo>
                  <a:cubicBezTo>
                    <a:pt x="2265" y="802"/>
                    <a:pt x="2194" y="638"/>
                    <a:pt x="2128" y="480"/>
                  </a:cubicBezTo>
                  <a:cubicBezTo>
                    <a:pt x="2063" y="321"/>
                    <a:pt x="1992" y="164"/>
                    <a:pt x="1942"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1" name="Google Shape;1111;p102"/>
            <p:cNvSpPr/>
            <p:nvPr/>
          </p:nvSpPr>
          <p:spPr>
            <a:xfrm>
              <a:off x="5066775" y="3297225"/>
              <a:ext cx="26750" cy="25950"/>
            </a:xfrm>
            <a:custGeom>
              <a:avLst/>
              <a:gdLst/>
              <a:ahLst/>
              <a:cxnLst/>
              <a:rect l="l" t="t" r="r" b="b"/>
              <a:pathLst>
                <a:path w="1070" h="1038" extrusionOk="0">
                  <a:moveTo>
                    <a:pt x="847" y="1"/>
                  </a:moveTo>
                  <a:lnTo>
                    <a:pt x="847" y="1"/>
                  </a:lnTo>
                  <a:cubicBezTo>
                    <a:pt x="857" y="164"/>
                    <a:pt x="885" y="328"/>
                    <a:pt x="900" y="486"/>
                  </a:cubicBezTo>
                  <a:cubicBezTo>
                    <a:pt x="910" y="627"/>
                    <a:pt x="923" y="767"/>
                    <a:pt x="917" y="893"/>
                  </a:cubicBezTo>
                  <a:lnTo>
                    <a:pt x="917" y="893"/>
                  </a:lnTo>
                  <a:cubicBezTo>
                    <a:pt x="749" y="866"/>
                    <a:pt x="587" y="795"/>
                    <a:pt x="442" y="693"/>
                  </a:cubicBezTo>
                  <a:cubicBezTo>
                    <a:pt x="278" y="579"/>
                    <a:pt x="137" y="431"/>
                    <a:pt x="1" y="268"/>
                  </a:cubicBezTo>
                  <a:lnTo>
                    <a:pt x="1" y="268"/>
                  </a:lnTo>
                  <a:cubicBezTo>
                    <a:pt x="82" y="464"/>
                    <a:pt x="208" y="640"/>
                    <a:pt x="371" y="786"/>
                  </a:cubicBezTo>
                  <a:cubicBezTo>
                    <a:pt x="535" y="922"/>
                    <a:pt x="748" y="1027"/>
                    <a:pt x="978" y="1038"/>
                  </a:cubicBezTo>
                  <a:cubicBezTo>
                    <a:pt x="1015" y="1038"/>
                    <a:pt x="1043" y="1015"/>
                    <a:pt x="1048" y="977"/>
                  </a:cubicBezTo>
                  <a:cubicBezTo>
                    <a:pt x="1069" y="798"/>
                    <a:pt x="1036" y="634"/>
                    <a:pt x="998" y="471"/>
                  </a:cubicBezTo>
                  <a:cubicBezTo>
                    <a:pt x="960" y="312"/>
                    <a:pt x="906" y="154"/>
                    <a:pt x="847"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2" name="Google Shape;1112;p102"/>
            <p:cNvSpPr/>
            <p:nvPr/>
          </p:nvSpPr>
          <p:spPr>
            <a:xfrm>
              <a:off x="5106875" y="3277075"/>
              <a:ext cx="17600" cy="15900"/>
            </a:xfrm>
            <a:custGeom>
              <a:avLst/>
              <a:gdLst/>
              <a:ahLst/>
              <a:cxnLst/>
              <a:rect l="l" t="t" r="r" b="b"/>
              <a:pathLst>
                <a:path w="704" h="636" extrusionOk="0">
                  <a:moveTo>
                    <a:pt x="333" y="0"/>
                  </a:moveTo>
                  <a:cubicBezTo>
                    <a:pt x="355" y="114"/>
                    <a:pt x="426" y="212"/>
                    <a:pt x="480" y="305"/>
                  </a:cubicBezTo>
                  <a:cubicBezTo>
                    <a:pt x="502" y="354"/>
                    <a:pt x="535" y="398"/>
                    <a:pt x="552" y="441"/>
                  </a:cubicBezTo>
                  <a:cubicBezTo>
                    <a:pt x="562" y="464"/>
                    <a:pt x="567" y="485"/>
                    <a:pt x="562" y="485"/>
                  </a:cubicBezTo>
                  <a:cubicBezTo>
                    <a:pt x="562" y="485"/>
                    <a:pt x="562" y="486"/>
                    <a:pt x="562" y="486"/>
                  </a:cubicBezTo>
                  <a:lnTo>
                    <a:pt x="562" y="486"/>
                  </a:lnTo>
                  <a:cubicBezTo>
                    <a:pt x="561" y="487"/>
                    <a:pt x="560" y="488"/>
                    <a:pt x="557" y="491"/>
                  </a:cubicBezTo>
                  <a:cubicBezTo>
                    <a:pt x="542" y="498"/>
                    <a:pt x="524" y="501"/>
                    <a:pt x="503" y="501"/>
                  </a:cubicBezTo>
                  <a:cubicBezTo>
                    <a:pt x="443" y="501"/>
                    <a:pt x="363" y="475"/>
                    <a:pt x="290" y="447"/>
                  </a:cubicBezTo>
                  <a:cubicBezTo>
                    <a:pt x="192" y="404"/>
                    <a:pt x="99" y="354"/>
                    <a:pt x="1" y="295"/>
                  </a:cubicBezTo>
                  <a:lnTo>
                    <a:pt x="1" y="295"/>
                  </a:lnTo>
                  <a:cubicBezTo>
                    <a:pt x="54" y="398"/>
                    <a:pt x="142" y="474"/>
                    <a:pt x="240" y="540"/>
                  </a:cubicBezTo>
                  <a:cubicBezTo>
                    <a:pt x="313" y="585"/>
                    <a:pt x="399" y="635"/>
                    <a:pt x="501" y="635"/>
                  </a:cubicBezTo>
                  <a:cubicBezTo>
                    <a:pt x="536" y="635"/>
                    <a:pt x="572" y="630"/>
                    <a:pt x="611" y="616"/>
                  </a:cubicBezTo>
                  <a:cubicBezTo>
                    <a:pt x="650" y="605"/>
                    <a:pt x="704" y="550"/>
                    <a:pt x="698" y="496"/>
                  </a:cubicBezTo>
                  <a:cubicBezTo>
                    <a:pt x="704" y="447"/>
                    <a:pt x="688" y="414"/>
                    <a:pt x="671" y="381"/>
                  </a:cubicBezTo>
                  <a:cubicBezTo>
                    <a:pt x="638" y="328"/>
                    <a:pt x="605" y="283"/>
                    <a:pt x="567" y="240"/>
                  </a:cubicBezTo>
                  <a:cubicBezTo>
                    <a:pt x="492" y="157"/>
                    <a:pt x="404" y="87"/>
                    <a:pt x="33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3" name="Google Shape;1113;p102"/>
            <p:cNvSpPr/>
            <p:nvPr/>
          </p:nvSpPr>
          <p:spPr>
            <a:xfrm>
              <a:off x="5057650" y="3073450"/>
              <a:ext cx="23200" cy="12800"/>
            </a:xfrm>
            <a:custGeom>
              <a:avLst/>
              <a:gdLst/>
              <a:ahLst/>
              <a:cxnLst/>
              <a:rect l="l" t="t" r="r" b="b"/>
              <a:pathLst>
                <a:path w="928" h="512" extrusionOk="0">
                  <a:moveTo>
                    <a:pt x="190" y="1"/>
                  </a:moveTo>
                  <a:lnTo>
                    <a:pt x="190" y="1"/>
                  </a:lnTo>
                  <a:cubicBezTo>
                    <a:pt x="273" y="104"/>
                    <a:pt x="371" y="192"/>
                    <a:pt x="480" y="263"/>
                  </a:cubicBezTo>
                  <a:cubicBezTo>
                    <a:pt x="536" y="305"/>
                    <a:pt x="596" y="339"/>
                    <a:pt x="657" y="369"/>
                  </a:cubicBezTo>
                  <a:lnTo>
                    <a:pt x="657" y="369"/>
                  </a:lnTo>
                  <a:cubicBezTo>
                    <a:pt x="579" y="380"/>
                    <a:pt x="502" y="389"/>
                    <a:pt x="426" y="399"/>
                  </a:cubicBezTo>
                  <a:cubicBezTo>
                    <a:pt x="375" y="403"/>
                    <a:pt x="323" y="405"/>
                    <a:pt x="272" y="405"/>
                  </a:cubicBezTo>
                  <a:cubicBezTo>
                    <a:pt x="181" y="405"/>
                    <a:pt x="91" y="397"/>
                    <a:pt x="1" y="377"/>
                  </a:cubicBezTo>
                  <a:lnTo>
                    <a:pt x="1" y="377"/>
                  </a:lnTo>
                  <a:cubicBezTo>
                    <a:pt x="120" y="470"/>
                    <a:pt x="278" y="497"/>
                    <a:pt x="426" y="507"/>
                  </a:cubicBezTo>
                  <a:cubicBezTo>
                    <a:pt x="463" y="510"/>
                    <a:pt x="501" y="512"/>
                    <a:pt x="538" y="512"/>
                  </a:cubicBezTo>
                  <a:cubicBezTo>
                    <a:pt x="648" y="512"/>
                    <a:pt x="758" y="499"/>
                    <a:pt x="867" y="475"/>
                  </a:cubicBezTo>
                  <a:cubicBezTo>
                    <a:pt x="900" y="464"/>
                    <a:pt x="928" y="437"/>
                    <a:pt x="922" y="404"/>
                  </a:cubicBezTo>
                  <a:lnTo>
                    <a:pt x="922" y="377"/>
                  </a:lnTo>
                  <a:cubicBezTo>
                    <a:pt x="922" y="349"/>
                    <a:pt x="905" y="323"/>
                    <a:pt x="878" y="311"/>
                  </a:cubicBezTo>
                  <a:cubicBezTo>
                    <a:pt x="759" y="278"/>
                    <a:pt x="649" y="230"/>
                    <a:pt x="535" y="175"/>
                  </a:cubicBezTo>
                  <a:cubicBezTo>
                    <a:pt x="420" y="127"/>
                    <a:pt x="311" y="61"/>
                    <a:pt x="190"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4" name="Google Shape;1114;p102"/>
            <p:cNvSpPr/>
            <p:nvPr/>
          </p:nvSpPr>
          <p:spPr>
            <a:xfrm>
              <a:off x="4842575" y="3189775"/>
              <a:ext cx="29500" cy="18075"/>
            </a:xfrm>
            <a:custGeom>
              <a:avLst/>
              <a:gdLst/>
              <a:ahLst/>
              <a:cxnLst/>
              <a:rect l="l" t="t" r="r" b="b"/>
              <a:pathLst>
                <a:path w="1180" h="723" extrusionOk="0">
                  <a:moveTo>
                    <a:pt x="737" y="1"/>
                  </a:moveTo>
                  <a:cubicBezTo>
                    <a:pt x="628" y="94"/>
                    <a:pt x="508" y="164"/>
                    <a:pt x="388" y="235"/>
                  </a:cubicBezTo>
                  <a:cubicBezTo>
                    <a:pt x="263" y="300"/>
                    <a:pt x="132" y="376"/>
                    <a:pt x="28" y="492"/>
                  </a:cubicBezTo>
                  <a:lnTo>
                    <a:pt x="22" y="497"/>
                  </a:lnTo>
                  <a:cubicBezTo>
                    <a:pt x="1" y="530"/>
                    <a:pt x="6" y="573"/>
                    <a:pt x="39" y="590"/>
                  </a:cubicBezTo>
                  <a:lnTo>
                    <a:pt x="39" y="595"/>
                  </a:lnTo>
                  <a:cubicBezTo>
                    <a:pt x="169" y="684"/>
                    <a:pt x="322" y="723"/>
                    <a:pt x="473" y="723"/>
                  </a:cubicBezTo>
                  <a:cubicBezTo>
                    <a:pt x="544" y="723"/>
                    <a:pt x="615" y="714"/>
                    <a:pt x="683" y="698"/>
                  </a:cubicBezTo>
                  <a:cubicBezTo>
                    <a:pt x="890" y="645"/>
                    <a:pt x="1086" y="514"/>
                    <a:pt x="1179" y="323"/>
                  </a:cubicBezTo>
                  <a:lnTo>
                    <a:pt x="1179" y="323"/>
                  </a:lnTo>
                  <a:cubicBezTo>
                    <a:pt x="1031" y="469"/>
                    <a:pt x="847" y="557"/>
                    <a:pt x="656" y="579"/>
                  </a:cubicBezTo>
                  <a:cubicBezTo>
                    <a:pt x="611" y="586"/>
                    <a:pt x="566" y="589"/>
                    <a:pt x="520" y="589"/>
                  </a:cubicBezTo>
                  <a:cubicBezTo>
                    <a:pt x="404" y="589"/>
                    <a:pt x="288" y="568"/>
                    <a:pt x="187" y="520"/>
                  </a:cubicBezTo>
                  <a:lnTo>
                    <a:pt x="187" y="520"/>
                  </a:lnTo>
                  <a:cubicBezTo>
                    <a:pt x="263" y="447"/>
                    <a:pt x="352" y="384"/>
                    <a:pt x="437" y="311"/>
                  </a:cubicBezTo>
                  <a:cubicBezTo>
                    <a:pt x="552" y="230"/>
                    <a:pt x="666" y="126"/>
                    <a:pt x="737"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5" name="Google Shape;1115;p102"/>
            <p:cNvSpPr/>
            <p:nvPr/>
          </p:nvSpPr>
          <p:spPr>
            <a:xfrm>
              <a:off x="5052875" y="2862050"/>
              <a:ext cx="467500" cy="608150"/>
            </a:xfrm>
            <a:custGeom>
              <a:avLst/>
              <a:gdLst/>
              <a:ahLst/>
              <a:cxnLst/>
              <a:rect l="l" t="t" r="r" b="b"/>
              <a:pathLst>
                <a:path w="18700" h="24326" extrusionOk="0">
                  <a:moveTo>
                    <a:pt x="8815" y="0"/>
                  </a:moveTo>
                  <a:cubicBezTo>
                    <a:pt x="8770" y="0"/>
                    <a:pt x="8721" y="14"/>
                    <a:pt x="8669" y="45"/>
                  </a:cubicBezTo>
                  <a:cubicBezTo>
                    <a:pt x="8466" y="171"/>
                    <a:pt x="8521" y="433"/>
                    <a:pt x="8543" y="672"/>
                  </a:cubicBezTo>
                  <a:cubicBezTo>
                    <a:pt x="8614" y="1218"/>
                    <a:pt x="8722" y="1742"/>
                    <a:pt x="8837" y="2287"/>
                  </a:cubicBezTo>
                  <a:cubicBezTo>
                    <a:pt x="8891" y="2505"/>
                    <a:pt x="8924" y="2750"/>
                    <a:pt x="8984" y="2969"/>
                  </a:cubicBezTo>
                  <a:cubicBezTo>
                    <a:pt x="8433" y="2931"/>
                    <a:pt x="8085" y="2145"/>
                    <a:pt x="7659" y="1921"/>
                  </a:cubicBezTo>
                  <a:lnTo>
                    <a:pt x="7659" y="1921"/>
                  </a:lnTo>
                  <a:cubicBezTo>
                    <a:pt x="7511" y="2505"/>
                    <a:pt x="8007" y="2969"/>
                    <a:pt x="8264" y="3411"/>
                  </a:cubicBezTo>
                  <a:cubicBezTo>
                    <a:pt x="8244" y="3412"/>
                    <a:pt x="8224" y="3413"/>
                    <a:pt x="8204" y="3413"/>
                  </a:cubicBezTo>
                  <a:cubicBezTo>
                    <a:pt x="7852" y="3413"/>
                    <a:pt x="7441" y="3244"/>
                    <a:pt x="7146" y="3089"/>
                  </a:cubicBezTo>
                  <a:lnTo>
                    <a:pt x="7146" y="3089"/>
                  </a:lnTo>
                  <a:cubicBezTo>
                    <a:pt x="7070" y="3553"/>
                    <a:pt x="7713" y="3940"/>
                    <a:pt x="7992" y="4137"/>
                  </a:cubicBezTo>
                  <a:cubicBezTo>
                    <a:pt x="7675" y="4321"/>
                    <a:pt x="7348" y="4404"/>
                    <a:pt x="7015" y="4524"/>
                  </a:cubicBezTo>
                  <a:cubicBezTo>
                    <a:pt x="7171" y="4743"/>
                    <a:pt x="7501" y="4797"/>
                    <a:pt x="7839" y="4797"/>
                  </a:cubicBezTo>
                  <a:cubicBezTo>
                    <a:pt x="7855" y="4797"/>
                    <a:pt x="7872" y="4797"/>
                    <a:pt x="7888" y="4796"/>
                  </a:cubicBezTo>
                  <a:lnTo>
                    <a:pt x="7888" y="4796"/>
                  </a:lnTo>
                  <a:cubicBezTo>
                    <a:pt x="7763" y="5937"/>
                    <a:pt x="6230" y="6460"/>
                    <a:pt x="5363" y="6498"/>
                  </a:cubicBezTo>
                  <a:cubicBezTo>
                    <a:pt x="5302" y="6874"/>
                    <a:pt x="5676" y="6988"/>
                    <a:pt x="6071" y="6988"/>
                  </a:cubicBezTo>
                  <a:cubicBezTo>
                    <a:pt x="6392" y="6988"/>
                    <a:pt x="6727" y="6912"/>
                    <a:pt x="6851" y="6841"/>
                  </a:cubicBezTo>
                  <a:lnTo>
                    <a:pt x="6851" y="6841"/>
                  </a:lnTo>
                  <a:cubicBezTo>
                    <a:pt x="6688" y="7103"/>
                    <a:pt x="6285" y="7382"/>
                    <a:pt x="6154" y="7627"/>
                  </a:cubicBezTo>
                  <a:cubicBezTo>
                    <a:pt x="6250" y="7668"/>
                    <a:pt x="6352" y="7686"/>
                    <a:pt x="6458" y="7686"/>
                  </a:cubicBezTo>
                  <a:cubicBezTo>
                    <a:pt x="6622" y="7686"/>
                    <a:pt x="6792" y="7642"/>
                    <a:pt x="6955" y="7573"/>
                  </a:cubicBezTo>
                  <a:lnTo>
                    <a:pt x="6955" y="7573"/>
                  </a:lnTo>
                  <a:cubicBezTo>
                    <a:pt x="6846" y="7895"/>
                    <a:pt x="6693" y="8195"/>
                    <a:pt x="6464" y="8435"/>
                  </a:cubicBezTo>
                  <a:cubicBezTo>
                    <a:pt x="6085" y="8821"/>
                    <a:pt x="5742" y="8924"/>
                    <a:pt x="5343" y="8924"/>
                  </a:cubicBezTo>
                  <a:cubicBezTo>
                    <a:pt x="5162" y="8924"/>
                    <a:pt x="4970" y="8902"/>
                    <a:pt x="4757" y="8877"/>
                  </a:cubicBezTo>
                  <a:lnTo>
                    <a:pt x="4757" y="8877"/>
                  </a:lnTo>
                  <a:cubicBezTo>
                    <a:pt x="5068" y="9258"/>
                    <a:pt x="5384" y="9439"/>
                    <a:pt x="5821" y="9542"/>
                  </a:cubicBezTo>
                  <a:cubicBezTo>
                    <a:pt x="5527" y="10023"/>
                    <a:pt x="4593" y="9924"/>
                    <a:pt x="4130" y="10006"/>
                  </a:cubicBezTo>
                  <a:cubicBezTo>
                    <a:pt x="4198" y="10361"/>
                    <a:pt x="4921" y="10531"/>
                    <a:pt x="5434" y="10531"/>
                  </a:cubicBezTo>
                  <a:cubicBezTo>
                    <a:pt x="5614" y="10531"/>
                    <a:pt x="5768" y="10510"/>
                    <a:pt x="5859" y="10469"/>
                  </a:cubicBezTo>
                  <a:lnTo>
                    <a:pt x="5859" y="10469"/>
                  </a:lnTo>
                  <a:cubicBezTo>
                    <a:pt x="5527" y="10710"/>
                    <a:pt x="4996" y="10912"/>
                    <a:pt x="4571" y="10912"/>
                  </a:cubicBezTo>
                  <a:cubicBezTo>
                    <a:pt x="4560" y="11239"/>
                    <a:pt x="5101" y="11408"/>
                    <a:pt x="5466" y="11489"/>
                  </a:cubicBezTo>
                  <a:cubicBezTo>
                    <a:pt x="4925" y="12076"/>
                    <a:pt x="4200" y="12407"/>
                    <a:pt x="3429" y="12407"/>
                  </a:cubicBezTo>
                  <a:cubicBezTo>
                    <a:pt x="3175" y="12407"/>
                    <a:pt x="2916" y="12371"/>
                    <a:pt x="2657" y="12297"/>
                  </a:cubicBezTo>
                  <a:lnTo>
                    <a:pt x="2657" y="12297"/>
                  </a:lnTo>
                  <a:cubicBezTo>
                    <a:pt x="2807" y="12724"/>
                    <a:pt x="3350" y="12836"/>
                    <a:pt x="3760" y="12836"/>
                  </a:cubicBezTo>
                  <a:cubicBezTo>
                    <a:pt x="3811" y="12836"/>
                    <a:pt x="3860" y="12834"/>
                    <a:pt x="3906" y="12831"/>
                  </a:cubicBezTo>
                  <a:lnTo>
                    <a:pt x="3906" y="12831"/>
                  </a:lnTo>
                  <a:cubicBezTo>
                    <a:pt x="3718" y="13218"/>
                    <a:pt x="2607" y="13806"/>
                    <a:pt x="2169" y="13806"/>
                  </a:cubicBezTo>
                  <a:cubicBezTo>
                    <a:pt x="2150" y="13806"/>
                    <a:pt x="2133" y="13805"/>
                    <a:pt x="2116" y="13802"/>
                  </a:cubicBezTo>
                  <a:lnTo>
                    <a:pt x="2116" y="13802"/>
                  </a:lnTo>
                  <a:cubicBezTo>
                    <a:pt x="2359" y="14013"/>
                    <a:pt x="2637" y="14084"/>
                    <a:pt x="2920" y="14084"/>
                  </a:cubicBezTo>
                  <a:cubicBezTo>
                    <a:pt x="3178" y="14084"/>
                    <a:pt x="3441" y="14026"/>
                    <a:pt x="3687" y="13961"/>
                  </a:cubicBezTo>
                  <a:lnTo>
                    <a:pt x="3687" y="13961"/>
                  </a:lnTo>
                  <a:cubicBezTo>
                    <a:pt x="3589" y="14097"/>
                    <a:pt x="2826" y="14336"/>
                    <a:pt x="3000" y="14583"/>
                  </a:cubicBezTo>
                  <a:cubicBezTo>
                    <a:pt x="3036" y="14628"/>
                    <a:pt x="3096" y="14646"/>
                    <a:pt x="3167" y="14646"/>
                  </a:cubicBezTo>
                  <a:cubicBezTo>
                    <a:pt x="3387" y="14646"/>
                    <a:pt x="3717" y="14473"/>
                    <a:pt x="3808" y="14391"/>
                  </a:cubicBezTo>
                  <a:lnTo>
                    <a:pt x="3808" y="14391"/>
                  </a:lnTo>
                  <a:cubicBezTo>
                    <a:pt x="3563" y="14658"/>
                    <a:pt x="3246" y="14850"/>
                    <a:pt x="2902" y="14905"/>
                  </a:cubicBezTo>
                  <a:cubicBezTo>
                    <a:pt x="2962" y="15070"/>
                    <a:pt x="3140" y="15135"/>
                    <a:pt x="3357" y="15135"/>
                  </a:cubicBezTo>
                  <a:cubicBezTo>
                    <a:pt x="3677" y="15135"/>
                    <a:pt x="4082" y="14996"/>
                    <a:pt x="4326" y="14834"/>
                  </a:cubicBezTo>
                  <a:lnTo>
                    <a:pt x="4326" y="14834"/>
                  </a:lnTo>
                  <a:cubicBezTo>
                    <a:pt x="4162" y="14981"/>
                    <a:pt x="3993" y="15155"/>
                    <a:pt x="3906" y="15330"/>
                  </a:cubicBezTo>
                  <a:cubicBezTo>
                    <a:pt x="4019" y="15390"/>
                    <a:pt x="4130" y="15414"/>
                    <a:pt x="4240" y="15414"/>
                  </a:cubicBezTo>
                  <a:cubicBezTo>
                    <a:pt x="4411" y="15414"/>
                    <a:pt x="4578" y="15355"/>
                    <a:pt x="4741" y="15275"/>
                  </a:cubicBezTo>
                  <a:lnTo>
                    <a:pt x="4741" y="15275"/>
                  </a:lnTo>
                  <a:cubicBezTo>
                    <a:pt x="4431" y="15762"/>
                    <a:pt x="3884" y="15905"/>
                    <a:pt x="3315" y="15905"/>
                  </a:cubicBezTo>
                  <a:cubicBezTo>
                    <a:pt x="2811" y="15905"/>
                    <a:pt x="2290" y="15793"/>
                    <a:pt x="1899" y="15706"/>
                  </a:cubicBezTo>
                  <a:lnTo>
                    <a:pt x="1899" y="15706"/>
                  </a:lnTo>
                  <a:cubicBezTo>
                    <a:pt x="1625" y="16486"/>
                    <a:pt x="2727" y="16541"/>
                    <a:pt x="3148" y="16705"/>
                  </a:cubicBezTo>
                  <a:cubicBezTo>
                    <a:pt x="2974" y="16944"/>
                    <a:pt x="2536" y="16972"/>
                    <a:pt x="2264" y="16999"/>
                  </a:cubicBezTo>
                  <a:cubicBezTo>
                    <a:pt x="2282" y="17292"/>
                    <a:pt x="2696" y="17364"/>
                    <a:pt x="3064" y="17364"/>
                  </a:cubicBezTo>
                  <a:cubicBezTo>
                    <a:pt x="3272" y="17364"/>
                    <a:pt x="3466" y="17341"/>
                    <a:pt x="3563" y="17321"/>
                  </a:cubicBezTo>
                  <a:lnTo>
                    <a:pt x="3563" y="17321"/>
                  </a:lnTo>
                  <a:cubicBezTo>
                    <a:pt x="3317" y="17458"/>
                    <a:pt x="2853" y="17533"/>
                    <a:pt x="2629" y="17725"/>
                  </a:cubicBezTo>
                  <a:cubicBezTo>
                    <a:pt x="2280" y="18006"/>
                    <a:pt x="2534" y="18288"/>
                    <a:pt x="2901" y="18288"/>
                  </a:cubicBezTo>
                  <a:cubicBezTo>
                    <a:pt x="2917" y="18288"/>
                    <a:pt x="2934" y="18287"/>
                    <a:pt x="2951" y="18286"/>
                  </a:cubicBezTo>
                  <a:lnTo>
                    <a:pt x="2951" y="18286"/>
                  </a:lnTo>
                  <a:cubicBezTo>
                    <a:pt x="2619" y="18533"/>
                    <a:pt x="2341" y="18582"/>
                    <a:pt x="2046" y="18582"/>
                  </a:cubicBezTo>
                  <a:cubicBezTo>
                    <a:pt x="1944" y="18582"/>
                    <a:pt x="1839" y="18576"/>
                    <a:pt x="1730" y="18570"/>
                  </a:cubicBezTo>
                  <a:cubicBezTo>
                    <a:pt x="1622" y="18566"/>
                    <a:pt x="1509" y="18557"/>
                    <a:pt x="1388" y="18557"/>
                  </a:cubicBezTo>
                  <a:cubicBezTo>
                    <a:pt x="1362" y="18557"/>
                    <a:pt x="1336" y="18558"/>
                    <a:pt x="1310" y="18559"/>
                  </a:cubicBezTo>
                  <a:cubicBezTo>
                    <a:pt x="977" y="18565"/>
                    <a:pt x="1849" y="19389"/>
                    <a:pt x="2166" y="19470"/>
                  </a:cubicBezTo>
                  <a:cubicBezTo>
                    <a:pt x="2204" y="19482"/>
                    <a:pt x="2247" y="19492"/>
                    <a:pt x="2286" y="19502"/>
                  </a:cubicBezTo>
                  <a:cubicBezTo>
                    <a:pt x="1680" y="20174"/>
                    <a:pt x="955" y="20698"/>
                    <a:pt x="38" y="20791"/>
                  </a:cubicBezTo>
                  <a:cubicBezTo>
                    <a:pt x="0" y="21294"/>
                    <a:pt x="849" y="21471"/>
                    <a:pt x="1513" y="21471"/>
                  </a:cubicBezTo>
                  <a:cubicBezTo>
                    <a:pt x="1807" y="21471"/>
                    <a:pt x="2065" y="21436"/>
                    <a:pt x="2193" y="21380"/>
                  </a:cubicBezTo>
                  <a:lnTo>
                    <a:pt x="2193" y="21380"/>
                  </a:lnTo>
                  <a:cubicBezTo>
                    <a:pt x="1947" y="21838"/>
                    <a:pt x="1141" y="22133"/>
                    <a:pt x="698" y="22133"/>
                  </a:cubicBezTo>
                  <a:cubicBezTo>
                    <a:pt x="658" y="22439"/>
                    <a:pt x="901" y="22540"/>
                    <a:pt x="1222" y="22540"/>
                  </a:cubicBezTo>
                  <a:cubicBezTo>
                    <a:pt x="1690" y="22540"/>
                    <a:pt x="2323" y="22324"/>
                    <a:pt x="2483" y="22214"/>
                  </a:cubicBezTo>
                  <a:lnTo>
                    <a:pt x="2483" y="22214"/>
                  </a:lnTo>
                  <a:cubicBezTo>
                    <a:pt x="2095" y="22645"/>
                    <a:pt x="1554" y="22858"/>
                    <a:pt x="1064" y="23070"/>
                  </a:cubicBezTo>
                  <a:cubicBezTo>
                    <a:pt x="1188" y="23277"/>
                    <a:pt x="1390" y="23355"/>
                    <a:pt x="1614" y="23355"/>
                  </a:cubicBezTo>
                  <a:cubicBezTo>
                    <a:pt x="1863" y="23355"/>
                    <a:pt x="2138" y="23259"/>
                    <a:pt x="2362" y="23135"/>
                  </a:cubicBezTo>
                  <a:lnTo>
                    <a:pt x="2362" y="23135"/>
                  </a:lnTo>
                  <a:cubicBezTo>
                    <a:pt x="2106" y="23337"/>
                    <a:pt x="1849" y="23621"/>
                    <a:pt x="2045" y="23747"/>
                  </a:cubicBezTo>
                  <a:cubicBezTo>
                    <a:pt x="2068" y="23764"/>
                    <a:pt x="2099" y="23772"/>
                    <a:pt x="2137" y="23772"/>
                  </a:cubicBezTo>
                  <a:cubicBezTo>
                    <a:pt x="2387" y="23772"/>
                    <a:pt x="2927" y="23441"/>
                    <a:pt x="3098" y="23370"/>
                  </a:cubicBezTo>
                  <a:lnTo>
                    <a:pt x="3098" y="23370"/>
                  </a:lnTo>
                  <a:cubicBezTo>
                    <a:pt x="2974" y="23452"/>
                    <a:pt x="2875" y="23583"/>
                    <a:pt x="2875" y="23747"/>
                  </a:cubicBezTo>
                  <a:cubicBezTo>
                    <a:pt x="2900" y="23750"/>
                    <a:pt x="2926" y="23752"/>
                    <a:pt x="2953" y="23752"/>
                  </a:cubicBezTo>
                  <a:cubicBezTo>
                    <a:pt x="3179" y="23752"/>
                    <a:pt x="3452" y="23632"/>
                    <a:pt x="3682" y="23485"/>
                  </a:cubicBezTo>
                  <a:lnTo>
                    <a:pt x="3682" y="23485"/>
                  </a:lnTo>
                  <a:cubicBezTo>
                    <a:pt x="3432" y="23687"/>
                    <a:pt x="3163" y="23959"/>
                    <a:pt x="3148" y="24200"/>
                  </a:cubicBezTo>
                  <a:cubicBezTo>
                    <a:pt x="3906" y="24061"/>
                    <a:pt x="4317" y="23759"/>
                    <a:pt x="4689" y="23475"/>
                  </a:cubicBezTo>
                  <a:lnTo>
                    <a:pt x="4689" y="23475"/>
                  </a:lnTo>
                  <a:cubicBezTo>
                    <a:pt x="4565" y="23587"/>
                    <a:pt x="4491" y="23752"/>
                    <a:pt x="4467" y="23933"/>
                  </a:cubicBezTo>
                  <a:cubicBezTo>
                    <a:pt x="4554" y="23959"/>
                    <a:pt x="4638" y="23971"/>
                    <a:pt x="4719" y="23971"/>
                  </a:cubicBezTo>
                  <a:cubicBezTo>
                    <a:pt x="5046" y="23971"/>
                    <a:pt x="5331" y="23778"/>
                    <a:pt x="5602" y="23569"/>
                  </a:cubicBezTo>
                  <a:lnTo>
                    <a:pt x="5602" y="23569"/>
                  </a:lnTo>
                  <a:cubicBezTo>
                    <a:pt x="5155" y="23920"/>
                    <a:pt x="5419" y="24089"/>
                    <a:pt x="5773" y="24089"/>
                  </a:cubicBezTo>
                  <a:cubicBezTo>
                    <a:pt x="5843" y="24089"/>
                    <a:pt x="5917" y="24082"/>
                    <a:pt x="5990" y="24069"/>
                  </a:cubicBezTo>
                  <a:cubicBezTo>
                    <a:pt x="6404" y="24014"/>
                    <a:pt x="6846" y="23795"/>
                    <a:pt x="7189" y="23528"/>
                  </a:cubicBezTo>
                  <a:lnTo>
                    <a:pt x="7189" y="23528"/>
                  </a:lnTo>
                  <a:cubicBezTo>
                    <a:pt x="7022" y="23890"/>
                    <a:pt x="7266" y="24201"/>
                    <a:pt x="7566" y="24201"/>
                  </a:cubicBezTo>
                  <a:cubicBezTo>
                    <a:pt x="7579" y="24201"/>
                    <a:pt x="7592" y="24201"/>
                    <a:pt x="7604" y="24200"/>
                  </a:cubicBezTo>
                  <a:cubicBezTo>
                    <a:pt x="7921" y="24172"/>
                    <a:pt x="8243" y="23795"/>
                    <a:pt x="8412" y="23528"/>
                  </a:cubicBezTo>
                  <a:lnTo>
                    <a:pt x="8412" y="23528"/>
                  </a:lnTo>
                  <a:cubicBezTo>
                    <a:pt x="8317" y="23865"/>
                    <a:pt x="8496" y="24201"/>
                    <a:pt x="8835" y="24201"/>
                  </a:cubicBezTo>
                  <a:cubicBezTo>
                    <a:pt x="8849" y="24201"/>
                    <a:pt x="8862" y="24201"/>
                    <a:pt x="8875" y="24200"/>
                  </a:cubicBezTo>
                  <a:cubicBezTo>
                    <a:pt x="9094" y="24183"/>
                    <a:pt x="9279" y="24009"/>
                    <a:pt x="9421" y="23807"/>
                  </a:cubicBezTo>
                  <a:cubicBezTo>
                    <a:pt x="9494" y="23949"/>
                    <a:pt x="9624" y="24051"/>
                    <a:pt x="9761" y="24051"/>
                  </a:cubicBezTo>
                  <a:cubicBezTo>
                    <a:pt x="9882" y="24051"/>
                    <a:pt x="10008" y="23971"/>
                    <a:pt x="10102" y="23769"/>
                  </a:cubicBezTo>
                  <a:cubicBezTo>
                    <a:pt x="10190" y="23947"/>
                    <a:pt x="10417" y="24124"/>
                    <a:pt x="10596" y="24124"/>
                  </a:cubicBezTo>
                  <a:cubicBezTo>
                    <a:pt x="10718" y="24124"/>
                    <a:pt x="10819" y="24042"/>
                    <a:pt x="10839" y="23823"/>
                  </a:cubicBezTo>
                  <a:cubicBezTo>
                    <a:pt x="11000" y="23912"/>
                    <a:pt x="11569" y="24326"/>
                    <a:pt x="11888" y="24326"/>
                  </a:cubicBezTo>
                  <a:cubicBezTo>
                    <a:pt x="12056" y="24326"/>
                    <a:pt x="12154" y="24212"/>
                    <a:pt x="12088" y="23878"/>
                  </a:cubicBezTo>
                  <a:lnTo>
                    <a:pt x="12088" y="23878"/>
                  </a:lnTo>
                  <a:cubicBezTo>
                    <a:pt x="12226" y="23992"/>
                    <a:pt x="12513" y="24082"/>
                    <a:pt x="12727" y="24082"/>
                  </a:cubicBezTo>
                  <a:cubicBezTo>
                    <a:pt x="12969" y="24082"/>
                    <a:pt x="13117" y="23967"/>
                    <a:pt x="12852" y="23645"/>
                  </a:cubicBezTo>
                  <a:lnTo>
                    <a:pt x="12852" y="23645"/>
                  </a:lnTo>
                  <a:cubicBezTo>
                    <a:pt x="13019" y="23845"/>
                    <a:pt x="13290" y="23971"/>
                    <a:pt x="13544" y="23971"/>
                  </a:cubicBezTo>
                  <a:cubicBezTo>
                    <a:pt x="13589" y="23971"/>
                    <a:pt x="13633" y="23967"/>
                    <a:pt x="13676" y="23959"/>
                  </a:cubicBezTo>
                  <a:cubicBezTo>
                    <a:pt x="13700" y="23784"/>
                    <a:pt x="13642" y="23636"/>
                    <a:pt x="13556" y="23507"/>
                  </a:cubicBezTo>
                  <a:lnTo>
                    <a:pt x="13556" y="23507"/>
                  </a:lnTo>
                  <a:cubicBezTo>
                    <a:pt x="13696" y="23691"/>
                    <a:pt x="13988" y="23801"/>
                    <a:pt x="14229" y="23801"/>
                  </a:cubicBezTo>
                  <a:cubicBezTo>
                    <a:pt x="14550" y="23801"/>
                    <a:pt x="14780" y="23605"/>
                    <a:pt x="14439" y="23125"/>
                  </a:cubicBezTo>
                  <a:lnTo>
                    <a:pt x="14439" y="23125"/>
                  </a:lnTo>
                  <a:cubicBezTo>
                    <a:pt x="14641" y="23301"/>
                    <a:pt x="15159" y="23589"/>
                    <a:pt x="15485" y="23589"/>
                  </a:cubicBezTo>
                  <a:cubicBezTo>
                    <a:pt x="15513" y="23589"/>
                    <a:pt x="15538" y="23587"/>
                    <a:pt x="15563" y="23583"/>
                  </a:cubicBezTo>
                  <a:cubicBezTo>
                    <a:pt x="16152" y="23475"/>
                    <a:pt x="15612" y="22939"/>
                    <a:pt x="15416" y="22645"/>
                  </a:cubicBezTo>
                  <a:lnTo>
                    <a:pt x="15416" y="22645"/>
                  </a:lnTo>
                  <a:cubicBezTo>
                    <a:pt x="15604" y="22900"/>
                    <a:pt x="16198" y="23182"/>
                    <a:pt x="16550" y="23182"/>
                  </a:cubicBezTo>
                  <a:cubicBezTo>
                    <a:pt x="16565" y="23182"/>
                    <a:pt x="16580" y="23181"/>
                    <a:pt x="16594" y="23180"/>
                  </a:cubicBezTo>
                  <a:cubicBezTo>
                    <a:pt x="16643" y="22912"/>
                    <a:pt x="16398" y="22775"/>
                    <a:pt x="16300" y="22563"/>
                  </a:cubicBezTo>
                  <a:lnTo>
                    <a:pt x="16300" y="22563"/>
                  </a:lnTo>
                  <a:cubicBezTo>
                    <a:pt x="16424" y="22603"/>
                    <a:pt x="16872" y="22874"/>
                    <a:pt x="17116" y="22874"/>
                  </a:cubicBezTo>
                  <a:cubicBezTo>
                    <a:pt x="17203" y="22874"/>
                    <a:pt x="17265" y="22840"/>
                    <a:pt x="17276" y="22748"/>
                  </a:cubicBezTo>
                  <a:cubicBezTo>
                    <a:pt x="17303" y="22536"/>
                    <a:pt x="16419" y="21941"/>
                    <a:pt x="16272" y="21811"/>
                  </a:cubicBezTo>
                  <a:lnTo>
                    <a:pt x="16272" y="21811"/>
                  </a:lnTo>
                  <a:cubicBezTo>
                    <a:pt x="16516" y="21909"/>
                    <a:pt x="17272" y="22441"/>
                    <a:pt x="17767" y="22441"/>
                  </a:cubicBezTo>
                  <a:cubicBezTo>
                    <a:pt x="17927" y="22441"/>
                    <a:pt x="18059" y="22385"/>
                    <a:pt x="18138" y="22241"/>
                  </a:cubicBezTo>
                  <a:cubicBezTo>
                    <a:pt x="18285" y="21995"/>
                    <a:pt x="16987" y="20867"/>
                    <a:pt x="16763" y="20545"/>
                  </a:cubicBezTo>
                  <a:lnTo>
                    <a:pt x="16763" y="20545"/>
                  </a:lnTo>
                  <a:cubicBezTo>
                    <a:pt x="16993" y="20780"/>
                    <a:pt x="17433" y="20936"/>
                    <a:pt x="17849" y="20936"/>
                  </a:cubicBezTo>
                  <a:cubicBezTo>
                    <a:pt x="18194" y="20936"/>
                    <a:pt x="18522" y="20829"/>
                    <a:pt x="18700" y="20572"/>
                  </a:cubicBezTo>
                  <a:cubicBezTo>
                    <a:pt x="18209" y="20277"/>
                    <a:pt x="17619" y="20195"/>
                    <a:pt x="17106" y="19900"/>
                  </a:cubicBezTo>
                  <a:cubicBezTo>
                    <a:pt x="16594" y="19618"/>
                    <a:pt x="16152" y="19132"/>
                    <a:pt x="15787" y="18619"/>
                  </a:cubicBezTo>
                  <a:lnTo>
                    <a:pt x="15787" y="18619"/>
                  </a:lnTo>
                  <a:cubicBezTo>
                    <a:pt x="15881" y="18631"/>
                    <a:pt x="15976" y="18640"/>
                    <a:pt x="16067" y="18640"/>
                  </a:cubicBezTo>
                  <a:cubicBezTo>
                    <a:pt x="16249" y="18640"/>
                    <a:pt x="16417" y="18606"/>
                    <a:pt x="16545" y="18505"/>
                  </a:cubicBezTo>
                  <a:cubicBezTo>
                    <a:pt x="16446" y="18286"/>
                    <a:pt x="16179" y="18183"/>
                    <a:pt x="16033" y="18019"/>
                  </a:cubicBezTo>
                  <a:lnTo>
                    <a:pt x="16033" y="18019"/>
                  </a:lnTo>
                  <a:cubicBezTo>
                    <a:pt x="16367" y="18064"/>
                    <a:pt x="16606" y="18211"/>
                    <a:pt x="16934" y="18211"/>
                  </a:cubicBezTo>
                  <a:cubicBezTo>
                    <a:pt x="17011" y="18211"/>
                    <a:pt x="17094" y="18203"/>
                    <a:pt x="17184" y="18183"/>
                  </a:cubicBezTo>
                  <a:cubicBezTo>
                    <a:pt x="17521" y="18100"/>
                    <a:pt x="18186" y="17780"/>
                    <a:pt x="18138" y="17294"/>
                  </a:cubicBezTo>
                  <a:lnTo>
                    <a:pt x="18138" y="17294"/>
                  </a:lnTo>
                  <a:cubicBezTo>
                    <a:pt x="17773" y="17309"/>
                    <a:pt x="17122" y="17470"/>
                    <a:pt x="16544" y="17470"/>
                  </a:cubicBezTo>
                  <a:cubicBezTo>
                    <a:pt x="16069" y="17470"/>
                    <a:pt x="15642" y="17361"/>
                    <a:pt x="15465" y="16972"/>
                  </a:cubicBezTo>
                  <a:lnTo>
                    <a:pt x="15465" y="16972"/>
                  </a:lnTo>
                  <a:cubicBezTo>
                    <a:pt x="15533" y="16982"/>
                    <a:pt x="15610" y="16988"/>
                    <a:pt x="15693" y="16988"/>
                  </a:cubicBezTo>
                  <a:cubicBezTo>
                    <a:pt x="16268" y="16988"/>
                    <a:pt x="17106" y="16724"/>
                    <a:pt x="16910" y="15952"/>
                  </a:cubicBezTo>
                  <a:lnTo>
                    <a:pt x="16910" y="15952"/>
                  </a:lnTo>
                  <a:cubicBezTo>
                    <a:pt x="16644" y="16031"/>
                    <a:pt x="16209" y="16179"/>
                    <a:pt x="15830" y="16179"/>
                  </a:cubicBezTo>
                  <a:cubicBezTo>
                    <a:pt x="15581" y="16179"/>
                    <a:pt x="15356" y="16115"/>
                    <a:pt x="15220" y="15924"/>
                  </a:cubicBezTo>
                  <a:lnTo>
                    <a:pt x="15220" y="15924"/>
                  </a:lnTo>
                  <a:cubicBezTo>
                    <a:pt x="15233" y="15926"/>
                    <a:pt x="15247" y="15926"/>
                    <a:pt x="15262" y="15926"/>
                  </a:cubicBezTo>
                  <a:cubicBezTo>
                    <a:pt x="15562" y="15926"/>
                    <a:pt x="16251" y="15668"/>
                    <a:pt x="16272" y="15330"/>
                  </a:cubicBezTo>
                  <a:cubicBezTo>
                    <a:pt x="15421" y="15292"/>
                    <a:pt x="14614" y="15128"/>
                    <a:pt x="14074" y="14490"/>
                  </a:cubicBezTo>
                  <a:lnTo>
                    <a:pt x="14074" y="14490"/>
                  </a:lnTo>
                  <a:cubicBezTo>
                    <a:pt x="14168" y="14526"/>
                    <a:pt x="14268" y="14542"/>
                    <a:pt x="14369" y="14542"/>
                  </a:cubicBezTo>
                  <a:cubicBezTo>
                    <a:pt x="14616" y="14542"/>
                    <a:pt x="14871" y="14449"/>
                    <a:pt x="15072" y="14336"/>
                  </a:cubicBezTo>
                  <a:cubicBezTo>
                    <a:pt x="14782" y="14205"/>
                    <a:pt x="14510" y="13988"/>
                    <a:pt x="14292" y="13775"/>
                  </a:cubicBezTo>
                  <a:cubicBezTo>
                    <a:pt x="14636" y="13775"/>
                    <a:pt x="15170" y="13775"/>
                    <a:pt x="15444" y="13453"/>
                  </a:cubicBezTo>
                  <a:cubicBezTo>
                    <a:pt x="15247" y="13317"/>
                    <a:pt x="15001" y="13317"/>
                    <a:pt x="14782" y="13235"/>
                  </a:cubicBezTo>
                  <a:lnTo>
                    <a:pt x="14782" y="13235"/>
                  </a:lnTo>
                  <a:cubicBezTo>
                    <a:pt x="14816" y="13239"/>
                    <a:pt x="14851" y="13240"/>
                    <a:pt x="14886" y="13240"/>
                  </a:cubicBezTo>
                  <a:cubicBezTo>
                    <a:pt x="15407" y="13240"/>
                    <a:pt x="16049" y="12869"/>
                    <a:pt x="15983" y="12216"/>
                  </a:cubicBezTo>
                  <a:cubicBezTo>
                    <a:pt x="15756" y="12216"/>
                    <a:pt x="15459" y="12297"/>
                    <a:pt x="15193" y="12297"/>
                  </a:cubicBezTo>
                  <a:cubicBezTo>
                    <a:pt x="15081" y="12297"/>
                    <a:pt x="14974" y="12282"/>
                    <a:pt x="14881" y="12242"/>
                  </a:cubicBezTo>
                  <a:lnTo>
                    <a:pt x="14881" y="12242"/>
                  </a:lnTo>
                  <a:cubicBezTo>
                    <a:pt x="14902" y="12243"/>
                    <a:pt x="14924" y="12244"/>
                    <a:pt x="14947" y="12244"/>
                  </a:cubicBezTo>
                  <a:cubicBezTo>
                    <a:pt x="15351" y="12244"/>
                    <a:pt x="15850" y="12011"/>
                    <a:pt x="16103" y="11675"/>
                  </a:cubicBezTo>
                  <a:lnTo>
                    <a:pt x="16103" y="11675"/>
                  </a:lnTo>
                  <a:cubicBezTo>
                    <a:pt x="15780" y="11762"/>
                    <a:pt x="15441" y="11821"/>
                    <a:pt x="15106" y="11821"/>
                  </a:cubicBezTo>
                  <a:cubicBezTo>
                    <a:pt x="14704" y="11821"/>
                    <a:pt x="14308" y="11737"/>
                    <a:pt x="13949" y="11516"/>
                  </a:cubicBezTo>
                  <a:cubicBezTo>
                    <a:pt x="13473" y="11217"/>
                    <a:pt x="13185" y="10781"/>
                    <a:pt x="12896" y="10328"/>
                  </a:cubicBezTo>
                  <a:cubicBezTo>
                    <a:pt x="12868" y="10235"/>
                    <a:pt x="12846" y="10142"/>
                    <a:pt x="12819" y="10044"/>
                  </a:cubicBezTo>
                  <a:lnTo>
                    <a:pt x="12819" y="10044"/>
                  </a:lnTo>
                  <a:cubicBezTo>
                    <a:pt x="13008" y="10318"/>
                    <a:pt x="13397" y="10372"/>
                    <a:pt x="13762" y="10372"/>
                  </a:cubicBezTo>
                  <a:cubicBezTo>
                    <a:pt x="13964" y="10372"/>
                    <a:pt x="14159" y="10356"/>
                    <a:pt x="14309" y="10350"/>
                  </a:cubicBezTo>
                  <a:cubicBezTo>
                    <a:pt x="13921" y="10126"/>
                    <a:pt x="13430" y="9701"/>
                    <a:pt x="13244" y="9258"/>
                  </a:cubicBezTo>
                  <a:lnTo>
                    <a:pt x="13244" y="9258"/>
                  </a:lnTo>
                  <a:cubicBezTo>
                    <a:pt x="13448" y="9482"/>
                    <a:pt x="13803" y="9613"/>
                    <a:pt x="14139" y="9613"/>
                  </a:cubicBezTo>
                  <a:cubicBezTo>
                    <a:pt x="14467" y="9613"/>
                    <a:pt x="14779" y="9487"/>
                    <a:pt x="14913" y="9198"/>
                  </a:cubicBezTo>
                  <a:cubicBezTo>
                    <a:pt x="14586" y="9056"/>
                    <a:pt x="14123" y="8996"/>
                    <a:pt x="13774" y="8877"/>
                  </a:cubicBezTo>
                  <a:cubicBezTo>
                    <a:pt x="13392" y="8757"/>
                    <a:pt x="13022" y="8615"/>
                    <a:pt x="12710" y="8353"/>
                  </a:cubicBezTo>
                  <a:cubicBezTo>
                    <a:pt x="12400" y="8107"/>
                    <a:pt x="12105" y="7725"/>
                    <a:pt x="11902" y="7382"/>
                  </a:cubicBezTo>
                  <a:cubicBezTo>
                    <a:pt x="11897" y="7382"/>
                    <a:pt x="11897" y="7377"/>
                    <a:pt x="11897" y="7372"/>
                  </a:cubicBezTo>
                  <a:lnTo>
                    <a:pt x="11897" y="7372"/>
                  </a:lnTo>
                  <a:cubicBezTo>
                    <a:pt x="12066" y="7415"/>
                    <a:pt x="12241" y="7425"/>
                    <a:pt x="12360" y="7447"/>
                  </a:cubicBezTo>
                  <a:cubicBezTo>
                    <a:pt x="12236" y="7224"/>
                    <a:pt x="12159" y="6984"/>
                    <a:pt x="12066" y="6738"/>
                  </a:cubicBezTo>
                  <a:cubicBezTo>
                    <a:pt x="12290" y="6738"/>
                    <a:pt x="12524" y="6881"/>
                    <a:pt x="12786" y="6902"/>
                  </a:cubicBezTo>
                  <a:cubicBezTo>
                    <a:pt x="12765" y="6700"/>
                    <a:pt x="12584" y="6559"/>
                    <a:pt x="12470" y="6416"/>
                  </a:cubicBezTo>
                  <a:cubicBezTo>
                    <a:pt x="12858" y="6395"/>
                    <a:pt x="13316" y="6438"/>
                    <a:pt x="13556" y="6056"/>
                  </a:cubicBezTo>
                  <a:cubicBezTo>
                    <a:pt x="12896" y="6056"/>
                    <a:pt x="11957" y="5751"/>
                    <a:pt x="11390" y="5368"/>
                  </a:cubicBezTo>
                  <a:cubicBezTo>
                    <a:pt x="11084" y="5162"/>
                    <a:pt x="10774" y="4889"/>
                    <a:pt x="10539" y="4572"/>
                  </a:cubicBezTo>
                  <a:lnTo>
                    <a:pt x="10539" y="4572"/>
                  </a:lnTo>
                  <a:cubicBezTo>
                    <a:pt x="10731" y="4683"/>
                    <a:pt x="10931" y="4768"/>
                    <a:pt x="11137" y="4768"/>
                  </a:cubicBezTo>
                  <a:cubicBezTo>
                    <a:pt x="11165" y="4768"/>
                    <a:pt x="11193" y="4767"/>
                    <a:pt x="11221" y="4764"/>
                  </a:cubicBezTo>
                  <a:cubicBezTo>
                    <a:pt x="11134" y="4583"/>
                    <a:pt x="10932" y="4419"/>
                    <a:pt x="10801" y="4262"/>
                  </a:cubicBezTo>
                  <a:lnTo>
                    <a:pt x="10801" y="4262"/>
                  </a:lnTo>
                  <a:cubicBezTo>
                    <a:pt x="10918" y="4284"/>
                    <a:pt x="11042" y="4301"/>
                    <a:pt x="11167" y="4301"/>
                  </a:cubicBezTo>
                  <a:cubicBezTo>
                    <a:pt x="11374" y="4301"/>
                    <a:pt x="11582" y="4256"/>
                    <a:pt x="11756" y="4119"/>
                  </a:cubicBezTo>
                  <a:cubicBezTo>
                    <a:pt x="11444" y="3956"/>
                    <a:pt x="11003" y="3875"/>
                    <a:pt x="10746" y="3613"/>
                  </a:cubicBezTo>
                  <a:cubicBezTo>
                    <a:pt x="11134" y="3536"/>
                    <a:pt x="11739" y="3656"/>
                    <a:pt x="12050" y="3394"/>
                  </a:cubicBezTo>
                  <a:cubicBezTo>
                    <a:pt x="11638" y="3191"/>
                    <a:pt x="11187" y="3145"/>
                    <a:pt x="10740" y="3145"/>
                  </a:cubicBezTo>
                  <a:cubicBezTo>
                    <a:pt x="10650" y="3145"/>
                    <a:pt x="10559" y="3147"/>
                    <a:pt x="10469" y="3149"/>
                  </a:cubicBezTo>
                  <a:cubicBezTo>
                    <a:pt x="10839" y="2871"/>
                    <a:pt x="11335" y="2205"/>
                    <a:pt x="11352" y="1682"/>
                  </a:cubicBezTo>
                  <a:lnTo>
                    <a:pt x="11352" y="1682"/>
                  </a:lnTo>
                  <a:cubicBezTo>
                    <a:pt x="11112" y="1840"/>
                    <a:pt x="10910" y="2063"/>
                    <a:pt x="10653" y="2221"/>
                  </a:cubicBezTo>
                  <a:cubicBezTo>
                    <a:pt x="10376" y="2407"/>
                    <a:pt x="10102" y="2528"/>
                    <a:pt x="9825" y="2707"/>
                  </a:cubicBezTo>
                  <a:cubicBezTo>
                    <a:pt x="10026" y="2407"/>
                    <a:pt x="10119" y="2042"/>
                    <a:pt x="10212" y="1682"/>
                  </a:cubicBezTo>
                  <a:lnTo>
                    <a:pt x="10212" y="1682"/>
                  </a:lnTo>
                  <a:cubicBezTo>
                    <a:pt x="10048" y="1840"/>
                    <a:pt x="9568" y="2423"/>
                    <a:pt x="9552" y="2565"/>
                  </a:cubicBezTo>
                  <a:lnTo>
                    <a:pt x="9366" y="2789"/>
                  </a:lnTo>
                  <a:cubicBezTo>
                    <a:pt x="9311" y="2407"/>
                    <a:pt x="9311" y="2042"/>
                    <a:pt x="9273" y="1660"/>
                  </a:cubicBezTo>
                  <a:cubicBezTo>
                    <a:pt x="9241" y="1277"/>
                    <a:pt x="9258" y="590"/>
                    <a:pt x="9094" y="230"/>
                  </a:cubicBezTo>
                  <a:cubicBezTo>
                    <a:pt x="9037" y="109"/>
                    <a:pt x="8942" y="0"/>
                    <a:pt x="8815" y="0"/>
                  </a:cubicBezTo>
                  <a:close/>
                </a:path>
              </a:pathLst>
            </a:custGeom>
            <a:solidFill>
              <a:srgbClr val="778E2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6" name="Google Shape;1116;p102"/>
            <p:cNvSpPr/>
            <p:nvPr/>
          </p:nvSpPr>
          <p:spPr>
            <a:xfrm>
              <a:off x="5046600" y="2861625"/>
              <a:ext cx="476375" cy="609450"/>
            </a:xfrm>
            <a:custGeom>
              <a:avLst/>
              <a:gdLst/>
              <a:ahLst/>
              <a:cxnLst/>
              <a:rect l="l" t="t" r="r" b="b"/>
              <a:pathLst>
                <a:path w="19055" h="24378" extrusionOk="0">
                  <a:moveTo>
                    <a:pt x="2409" y="13912"/>
                  </a:moveTo>
                  <a:cubicBezTo>
                    <a:pt x="2239" y="13989"/>
                    <a:pt x="2150" y="14107"/>
                    <a:pt x="2572" y="14107"/>
                  </a:cubicBezTo>
                  <a:cubicBezTo>
                    <a:pt x="2651" y="14107"/>
                    <a:pt x="2747" y="14103"/>
                    <a:pt x="2865" y="14094"/>
                  </a:cubicBezTo>
                  <a:lnTo>
                    <a:pt x="2865" y="14094"/>
                  </a:lnTo>
                  <a:cubicBezTo>
                    <a:pt x="2711" y="14060"/>
                    <a:pt x="2559" y="14002"/>
                    <a:pt x="2409" y="13912"/>
                  </a:cubicBezTo>
                  <a:close/>
                  <a:moveTo>
                    <a:pt x="9041" y="1"/>
                  </a:moveTo>
                  <a:cubicBezTo>
                    <a:pt x="8985" y="1"/>
                    <a:pt x="8923" y="8"/>
                    <a:pt x="8854" y="24"/>
                  </a:cubicBezTo>
                  <a:cubicBezTo>
                    <a:pt x="8401" y="128"/>
                    <a:pt x="8821" y="1470"/>
                    <a:pt x="8875" y="1759"/>
                  </a:cubicBezTo>
                  <a:cubicBezTo>
                    <a:pt x="8925" y="2014"/>
                    <a:pt x="8978" y="2271"/>
                    <a:pt x="9033" y="2522"/>
                  </a:cubicBezTo>
                  <a:cubicBezTo>
                    <a:pt x="9076" y="2712"/>
                    <a:pt x="9043" y="2780"/>
                    <a:pt x="8977" y="2780"/>
                  </a:cubicBezTo>
                  <a:cubicBezTo>
                    <a:pt x="8899" y="2780"/>
                    <a:pt x="8774" y="2685"/>
                    <a:pt x="8673" y="2588"/>
                  </a:cubicBezTo>
                  <a:cubicBezTo>
                    <a:pt x="8444" y="2359"/>
                    <a:pt x="8265" y="2097"/>
                    <a:pt x="7986" y="1923"/>
                  </a:cubicBezTo>
                  <a:cubicBezTo>
                    <a:pt x="7973" y="1909"/>
                    <a:pt x="7913" y="1890"/>
                    <a:pt x="7866" y="1890"/>
                  </a:cubicBezTo>
                  <a:cubicBezTo>
                    <a:pt x="7834" y="1890"/>
                    <a:pt x="7809" y="1899"/>
                    <a:pt x="7807" y="1923"/>
                  </a:cubicBezTo>
                  <a:cubicBezTo>
                    <a:pt x="7767" y="2205"/>
                    <a:pt x="7800" y="2391"/>
                    <a:pt x="7915" y="2653"/>
                  </a:cubicBezTo>
                  <a:cubicBezTo>
                    <a:pt x="7986" y="2817"/>
                    <a:pt x="8112" y="2975"/>
                    <a:pt x="8215" y="3127"/>
                  </a:cubicBezTo>
                  <a:cubicBezTo>
                    <a:pt x="8330" y="3291"/>
                    <a:pt x="8296" y="3348"/>
                    <a:pt x="8198" y="3348"/>
                  </a:cubicBezTo>
                  <a:cubicBezTo>
                    <a:pt x="8004" y="3348"/>
                    <a:pt x="7560" y="3132"/>
                    <a:pt x="7473" y="3089"/>
                  </a:cubicBezTo>
                  <a:cubicBezTo>
                    <a:pt x="7460" y="3082"/>
                    <a:pt x="7391" y="3060"/>
                    <a:pt x="7342" y="3060"/>
                  </a:cubicBezTo>
                  <a:cubicBezTo>
                    <a:pt x="7314" y="3060"/>
                    <a:pt x="7294" y="3067"/>
                    <a:pt x="7294" y="3089"/>
                  </a:cubicBezTo>
                  <a:cubicBezTo>
                    <a:pt x="7294" y="3461"/>
                    <a:pt x="7517" y="3678"/>
                    <a:pt x="7790" y="3902"/>
                  </a:cubicBezTo>
                  <a:cubicBezTo>
                    <a:pt x="7877" y="3978"/>
                    <a:pt x="8200" y="4099"/>
                    <a:pt x="7964" y="4219"/>
                  </a:cubicBezTo>
                  <a:cubicBezTo>
                    <a:pt x="7719" y="4345"/>
                    <a:pt x="7440" y="4415"/>
                    <a:pt x="7178" y="4502"/>
                  </a:cubicBezTo>
                  <a:cubicBezTo>
                    <a:pt x="7157" y="4514"/>
                    <a:pt x="7157" y="4529"/>
                    <a:pt x="7173" y="4546"/>
                  </a:cubicBezTo>
                  <a:cubicBezTo>
                    <a:pt x="7337" y="4710"/>
                    <a:pt x="7473" y="4764"/>
                    <a:pt x="7692" y="4824"/>
                  </a:cubicBezTo>
                  <a:cubicBezTo>
                    <a:pt x="7774" y="4846"/>
                    <a:pt x="7860" y="4851"/>
                    <a:pt x="7948" y="4851"/>
                  </a:cubicBezTo>
                  <a:cubicBezTo>
                    <a:pt x="8145" y="4857"/>
                    <a:pt x="7774" y="5451"/>
                    <a:pt x="7741" y="5495"/>
                  </a:cubicBezTo>
                  <a:cubicBezTo>
                    <a:pt x="7277" y="6138"/>
                    <a:pt x="6317" y="6417"/>
                    <a:pt x="5564" y="6472"/>
                  </a:cubicBezTo>
                  <a:cubicBezTo>
                    <a:pt x="5554" y="6472"/>
                    <a:pt x="5509" y="6477"/>
                    <a:pt x="5509" y="6498"/>
                  </a:cubicBezTo>
                  <a:cubicBezTo>
                    <a:pt x="5494" y="6927"/>
                    <a:pt x="5894" y="7063"/>
                    <a:pt x="6323" y="7063"/>
                  </a:cubicBezTo>
                  <a:cubicBezTo>
                    <a:pt x="6508" y="7063"/>
                    <a:pt x="6698" y="7038"/>
                    <a:pt x="6862" y="7000"/>
                  </a:cubicBezTo>
                  <a:lnTo>
                    <a:pt x="6862" y="7000"/>
                  </a:lnTo>
                  <a:cubicBezTo>
                    <a:pt x="6675" y="7203"/>
                    <a:pt x="6462" y="7385"/>
                    <a:pt x="6306" y="7618"/>
                  </a:cubicBezTo>
                  <a:cubicBezTo>
                    <a:pt x="6279" y="7650"/>
                    <a:pt x="6350" y="7671"/>
                    <a:pt x="6372" y="7677"/>
                  </a:cubicBezTo>
                  <a:cubicBezTo>
                    <a:pt x="6510" y="7715"/>
                    <a:pt x="6634" y="7732"/>
                    <a:pt x="6755" y="7732"/>
                  </a:cubicBezTo>
                  <a:cubicBezTo>
                    <a:pt x="6854" y="7732"/>
                    <a:pt x="6952" y="7720"/>
                    <a:pt x="7054" y="7698"/>
                  </a:cubicBezTo>
                  <a:lnTo>
                    <a:pt x="7054" y="7698"/>
                  </a:lnTo>
                  <a:cubicBezTo>
                    <a:pt x="6723" y="8489"/>
                    <a:pt x="6177" y="8870"/>
                    <a:pt x="5357" y="8870"/>
                  </a:cubicBezTo>
                  <a:cubicBezTo>
                    <a:pt x="5247" y="8870"/>
                    <a:pt x="5133" y="8863"/>
                    <a:pt x="5013" y="8850"/>
                  </a:cubicBezTo>
                  <a:cubicBezTo>
                    <a:pt x="5010" y="8850"/>
                    <a:pt x="5004" y="8849"/>
                    <a:pt x="4996" y="8849"/>
                  </a:cubicBezTo>
                  <a:cubicBezTo>
                    <a:pt x="4956" y="8849"/>
                    <a:pt x="4874" y="8853"/>
                    <a:pt x="4915" y="8899"/>
                  </a:cubicBezTo>
                  <a:cubicBezTo>
                    <a:pt x="5171" y="9194"/>
                    <a:pt x="5471" y="9444"/>
                    <a:pt x="5859" y="9549"/>
                  </a:cubicBezTo>
                  <a:cubicBezTo>
                    <a:pt x="6093" y="9608"/>
                    <a:pt x="5128" y="9909"/>
                    <a:pt x="5078" y="9914"/>
                  </a:cubicBezTo>
                  <a:cubicBezTo>
                    <a:pt x="4834" y="9947"/>
                    <a:pt x="4582" y="9947"/>
                    <a:pt x="4337" y="9979"/>
                  </a:cubicBezTo>
                  <a:cubicBezTo>
                    <a:pt x="4315" y="9979"/>
                    <a:pt x="4272" y="9985"/>
                    <a:pt x="4282" y="10017"/>
                  </a:cubicBezTo>
                  <a:cubicBezTo>
                    <a:pt x="4429" y="10432"/>
                    <a:pt x="4992" y="10519"/>
                    <a:pt x="5373" y="10574"/>
                  </a:cubicBezTo>
                  <a:cubicBezTo>
                    <a:pt x="5476" y="10589"/>
                    <a:pt x="5592" y="10598"/>
                    <a:pt x="5707" y="10598"/>
                  </a:cubicBezTo>
                  <a:cubicBezTo>
                    <a:pt x="5737" y="10598"/>
                    <a:pt x="5767" y="10598"/>
                    <a:pt x="5796" y="10596"/>
                  </a:cubicBezTo>
                  <a:lnTo>
                    <a:pt x="5796" y="10596"/>
                  </a:lnTo>
                  <a:cubicBezTo>
                    <a:pt x="5490" y="10775"/>
                    <a:pt x="5127" y="10865"/>
                    <a:pt x="4779" y="10884"/>
                  </a:cubicBezTo>
                  <a:cubicBezTo>
                    <a:pt x="4751" y="10884"/>
                    <a:pt x="4713" y="10891"/>
                    <a:pt x="4718" y="10923"/>
                  </a:cubicBezTo>
                  <a:cubicBezTo>
                    <a:pt x="4779" y="11228"/>
                    <a:pt x="5063" y="11370"/>
                    <a:pt x="5340" y="11452"/>
                  </a:cubicBezTo>
                  <a:cubicBezTo>
                    <a:pt x="5783" y="11583"/>
                    <a:pt x="5095" y="11926"/>
                    <a:pt x="4942" y="12024"/>
                  </a:cubicBezTo>
                  <a:cubicBezTo>
                    <a:pt x="4562" y="12265"/>
                    <a:pt x="4124" y="12370"/>
                    <a:pt x="3682" y="12370"/>
                  </a:cubicBezTo>
                  <a:cubicBezTo>
                    <a:pt x="3433" y="12370"/>
                    <a:pt x="3182" y="12337"/>
                    <a:pt x="2941" y="12276"/>
                  </a:cubicBezTo>
                  <a:cubicBezTo>
                    <a:pt x="2933" y="12273"/>
                    <a:pt x="2902" y="12269"/>
                    <a:pt x="2871" y="12269"/>
                  </a:cubicBezTo>
                  <a:cubicBezTo>
                    <a:pt x="2830" y="12269"/>
                    <a:pt x="2789" y="12277"/>
                    <a:pt x="2804" y="12308"/>
                  </a:cubicBezTo>
                  <a:cubicBezTo>
                    <a:pt x="3039" y="12769"/>
                    <a:pt x="3527" y="12887"/>
                    <a:pt x="4008" y="12895"/>
                  </a:cubicBezTo>
                  <a:lnTo>
                    <a:pt x="4008" y="12895"/>
                  </a:lnTo>
                  <a:cubicBezTo>
                    <a:pt x="3679" y="13336"/>
                    <a:pt x="2891" y="13776"/>
                    <a:pt x="2364" y="13776"/>
                  </a:cubicBezTo>
                  <a:cubicBezTo>
                    <a:pt x="2358" y="13776"/>
                    <a:pt x="2352" y="13776"/>
                    <a:pt x="2346" y="13776"/>
                  </a:cubicBezTo>
                  <a:cubicBezTo>
                    <a:pt x="2342" y="13776"/>
                    <a:pt x="2337" y="13775"/>
                    <a:pt x="2332" y="13775"/>
                  </a:cubicBezTo>
                  <a:cubicBezTo>
                    <a:pt x="2288" y="13775"/>
                    <a:pt x="2232" y="13796"/>
                    <a:pt x="2291" y="13836"/>
                  </a:cubicBezTo>
                  <a:cubicBezTo>
                    <a:pt x="2330" y="13864"/>
                    <a:pt x="2369" y="13889"/>
                    <a:pt x="2409" y="13912"/>
                  </a:cubicBezTo>
                  <a:lnTo>
                    <a:pt x="2409" y="13912"/>
                  </a:lnTo>
                  <a:cubicBezTo>
                    <a:pt x="2473" y="13883"/>
                    <a:pt x="2549" y="13860"/>
                    <a:pt x="2613" y="13852"/>
                  </a:cubicBezTo>
                  <a:cubicBezTo>
                    <a:pt x="2760" y="13830"/>
                    <a:pt x="2908" y="13771"/>
                    <a:pt x="3049" y="13716"/>
                  </a:cubicBezTo>
                  <a:cubicBezTo>
                    <a:pt x="3475" y="13557"/>
                    <a:pt x="4010" y="13273"/>
                    <a:pt x="4255" y="12875"/>
                  </a:cubicBezTo>
                  <a:cubicBezTo>
                    <a:pt x="4293" y="12822"/>
                    <a:pt x="4135" y="12805"/>
                    <a:pt x="4108" y="12805"/>
                  </a:cubicBezTo>
                  <a:cubicBezTo>
                    <a:pt x="4105" y="12805"/>
                    <a:pt x="4102" y="12805"/>
                    <a:pt x="4098" y="12805"/>
                  </a:cubicBezTo>
                  <a:cubicBezTo>
                    <a:pt x="3974" y="12805"/>
                    <a:pt x="3637" y="12714"/>
                    <a:pt x="3388" y="12625"/>
                  </a:cubicBezTo>
                  <a:cubicBezTo>
                    <a:pt x="3139" y="12535"/>
                    <a:pt x="2979" y="12442"/>
                    <a:pt x="3224" y="12442"/>
                  </a:cubicBezTo>
                  <a:cubicBezTo>
                    <a:pt x="3264" y="12442"/>
                    <a:pt x="3314" y="12445"/>
                    <a:pt x="3376" y="12450"/>
                  </a:cubicBezTo>
                  <a:cubicBezTo>
                    <a:pt x="3504" y="12459"/>
                    <a:pt x="3633" y="12468"/>
                    <a:pt x="3761" y="12468"/>
                  </a:cubicBezTo>
                  <a:cubicBezTo>
                    <a:pt x="3868" y="12468"/>
                    <a:pt x="3974" y="12462"/>
                    <a:pt x="4081" y="12445"/>
                  </a:cubicBezTo>
                  <a:cubicBezTo>
                    <a:pt x="4773" y="12331"/>
                    <a:pt x="5330" y="12030"/>
                    <a:pt x="5821" y="11533"/>
                  </a:cubicBezTo>
                  <a:cubicBezTo>
                    <a:pt x="5848" y="11501"/>
                    <a:pt x="5771" y="11473"/>
                    <a:pt x="5755" y="11468"/>
                  </a:cubicBezTo>
                  <a:cubicBezTo>
                    <a:pt x="4076" y="11070"/>
                    <a:pt x="5679" y="10863"/>
                    <a:pt x="6196" y="10519"/>
                  </a:cubicBezTo>
                  <a:cubicBezTo>
                    <a:pt x="6264" y="10476"/>
                    <a:pt x="6110" y="10446"/>
                    <a:pt x="6044" y="10446"/>
                  </a:cubicBezTo>
                  <a:cubicBezTo>
                    <a:pt x="6035" y="10446"/>
                    <a:pt x="6027" y="10447"/>
                    <a:pt x="6022" y="10448"/>
                  </a:cubicBezTo>
                  <a:cubicBezTo>
                    <a:pt x="5894" y="10494"/>
                    <a:pt x="5734" y="10517"/>
                    <a:pt x="5565" y="10517"/>
                  </a:cubicBezTo>
                  <a:cubicBezTo>
                    <a:pt x="5168" y="10517"/>
                    <a:pt x="4720" y="10388"/>
                    <a:pt x="4517" y="10116"/>
                  </a:cubicBezTo>
                  <a:cubicBezTo>
                    <a:pt x="4468" y="10045"/>
                    <a:pt x="5116" y="10007"/>
                    <a:pt x="5171" y="10007"/>
                  </a:cubicBezTo>
                  <a:cubicBezTo>
                    <a:pt x="5554" y="9974"/>
                    <a:pt x="5929" y="9892"/>
                    <a:pt x="6170" y="9587"/>
                  </a:cubicBezTo>
                  <a:cubicBezTo>
                    <a:pt x="6196" y="9554"/>
                    <a:pt x="6126" y="9526"/>
                    <a:pt x="6110" y="9521"/>
                  </a:cubicBezTo>
                  <a:cubicBezTo>
                    <a:pt x="5933" y="9474"/>
                    <a:pt x="4905" y="8971"/>
                    <a:pt x="5341" y="8971"/>
                  </a:cubicBezTo>
                  <a:cubicBezTo>
                    <a:pt x="5363" y="8971"/>
                    <a:pt x="5388" y="8973"/>
                    <a:pt x="5418" y="8975"/>
                  </a:cubicBezTo>
                  <a:cubicBezTo>
                    <a:pt x="5480" y="8981"/>
                    <a:pt x="5542" y="8984"/>
                    <a:pt x="5604" y="8984"/>
                  </a:cubicBezTo>
                  <a:cubicBezTo>
                    <a:pt x="5784" y="8984"/>
                    <a:pt x="5963" y="8960"/>
                    <a:pt x="6143" y="8915"/>
                  </a:cubicBezTo>
                  <a:cubicBezTo>
                    <a:pt x="6748" y="8763"/>
                    <a:pt x="7113" y="8152"/>
                    <a:pt x="7309" y="7606"/>
                  </a:cubicBezTo>
                  <a:cubicBezTo>
                    <a:pt x="7325" y="7564"/>
                    <a:pt x="7240" y="7551"/>
                    <a:pt x="7178" y="7551"/>
                  </a:cubicBezTo>
                  <a:cubicBezTo>
                    <a:pt x="7151" y="7551"/>
                    <a:pt x="7127" y="7554"/>
                    <a:pt x="7119" y="7557"/>
                  </a:cubicBezTo>
                  <a:cubicBezTo>
                    <a:pt x="6926" y="7625"/>
                    <a:pt x="6800" y="7653"/>
                    <a:pt x="6723" y="7653"/>
                  </a:cubicBezTo>
                  <a:cubicBezTo>
                    <a:pt x="6371" y="7653"/>
                    <a:pt x="7071" y="7057"/>
                    <a:pt x="7201" y="6886"/>
                  </a:cubicBezTo>
                  <a:cubicBezTo>
                    <a:pt x="7235" y="6838"/>
                    <a:pt x="7120" y="6815"/>
                    <a:pt x="7054" y="6815"/>
                  </a:cubicBezTo>
                  <a:cubicBezTo>
                    <a:pt x="7036" y="6815"/>
                    <a:pt x="7022" y="6817"/>
                    <a:pt x="7015" y="6820"/>
                  </a:cubicBezTo>
                  <a:cubicBezTo>
                    <a:pt x="6906" y="6875"/>
                    <a:pt x="6786" y="6903"/>
                    <a:pt x="6666" y="6924"/>
                  </a:cubicBezTo>
                  <a:cubicBezTo>
                    <a:pt x="6552" y="6948"/>
                    <a:pt x="6432" y="6961"/>
                    <a:pt x="6312" y="6961"/>
                  </a:cubicBezTo>
                  <a:cubicBezTo>
                    <a:pt x="6272" y="6961"/>
                    <a:pt x="6231" y="6959"/>
                    <a:pt x="6191" y="6956"/>
                  </a:cubicBezTo>
                  <a:cubicBezTo>
                    <a:pt x="5788" y="6946"/>
                    <a:pt x="5652" y="6810"/>
                    <a:pt x="5788" y="6548"/>
                  </a:cubicBezTo>
                  <a:cubicBezTo>
                    <a:pt x="6098" y="6526"/>
                    <a:pt x="6420" y="6455"/>
                    <a:pt x="6715" y="6346"/>
                  </a:cubicBezTo>
                  <a:cubicBezTo>
                    <a:pt x="7435" y="6079"/>
                    <a:pt x="8107" y="5637"/>
                    <a:pt x="8248" y="4829"/>
                  </a:cubicBezTo>
                  <a:cubicBezTo>
                    <a:pt x="8253" y="4786"/>
                    <a:pt x="8145" y="4770"/>
                    <a:pt x="8117" y="4770"/>
                  </a:cubicBezTo>
                  <a:cubicBezTo>
                    <a:pt x="7697" y="4600"/>
                    <a:pt x="7571" y="4491"/>
                    <a:pt x="7752" y="4436"/>
                  </a:cubicBezTo>
                  <a:cubicBezTo>
                    <a:pt x="7953" y="4366"/>
                    <a:pt x="8139" y="4290"/>
                    <a:pt x="8330" y="4191"/>
                  </a:cubicBezTo>
                  <a:cubicBezTo>
                    <a:pt x="8357" y="4174"/>
                    <a:pt x="8341" y="4154"/>
                    <a:pt x="8319" y="4136"/>
                  </a:cubicBezTo>
                  <a:cubicBezTo>
                    <a:pt x="7987" y="3903"/>
                    <a:pt x="7560" y="3653"/>
                    <a:pt x="7506" y="3215"/>
                  </a:cubicBezTo>
                  <a:lnTo>
                    <a:pt x="7506" y="3215"/>
                  </a:lnTo>
                  <a:cubicBezTo>
                    <a:pt x="7837" y="3361"/>
                    <a:pt x="8166" y="3463"/>
                    <a:pt x="8537" y="3477"/>
                  </a:cubicBezTo>
                  <a:cubicBezTo>
                    <a:pt x="8553" y="3477"/>
                    <a:pt x="8641" y="3471"/>
                    <a:pt x="8618" y="3433"/>
                  </a:cubicBezTo>
                  <a:cubicBezTo>
                    <a:pt x="8340" y="2993"/>
                    <a:pt x="7987" y="2618"/>
                    <a:pt x="8003" y="2084"/>
                  </a:cubicBezTo>
                  <a:lnTo>
                    <a:pt x="8003" y="2084"/>
                  </a:lnTo>
                  <a:cubicBezTo>
                    <a:pt x="8407" y="2430"/>
                    <a:pt x="8656" y="2919"/>
                    <a:pt x="9225" y="3029"/>
                  </a:cubicBezTo>
                  <a:cubicBezTo>
                    <a:pt x="9234" y="3031"/>
                    <a:pt x="9249" y="3033"/>
                    <a:pt x="9266" y="3033"/>
                  </a:cubicBezTo>
                  <a:cubicBezTo>
                    <a:pt x="9302" y="3033"/>
                    <a:pt x="9341" y="3025"/>
                    <a:pt x="9333" y="2991"/>
                  </a:cubicBezTo>
                  <a:cubicBezTo>
                    <a:pt x="9247" y="2582"/>
                    <a:pt x="9164" y="2173"/>
                    <a:pt x="9077" y="1769"/>
                  </a:cubicBezTo>
                  <a:cubicBezTo>
                    <a:pt x="9011" y="1415"/>
                    <a:pt x="8946" y="1060"/>
                    <a:pt x="8897" y="705"/>
                  </a:cubicBezTo>
                  <a:lnTo>
                    <a:pt x="8897" y="705"/>
                  </a:lnTo>
                  <a:cubicBezTo>
                    <a:pt x="8897" y="699"/>
                    <a:pt x="8898" y="547"/>
                    <a:pt x="8913" y="395"/>
                  </a:cubicBezTo>
                  <a:cubicBezTo>
                    <a:pt x="8934" y="239"/>
                    <a:pt x="8974" y="82"/>
                    <a:pt x="9060" y="82"/>
                  </a:cubicBezTo>
                  <a:cubicBezTo>
                    <a:pt x="9106" y="82"/>
                    <a:pt x="9164" y="127"/>
                    <a:pt x="9240" y="242"/>
                  </a:cubicBezTo>
                  <a:cubicBezTo>
                    <a:pt x="9448" y="548"/>
                    <a:pt x="9393" y="1142"/>
                    <a:pt x="9411" y="1502"/>
                  </a:cubicBezTo>
                  <a:cubicBezTo>
                    <a:pt x="9431" y="1933"/>
                    <a:pt x="9464" y="2364"/>
                    <a:pt x="9514" y="2789"/>
                  </a:cubicBezTo>
                  <a:cubicBezTo>
                    <a:pt x="9517" y="2829"/>
                    <a:pt x="9590" y="2855"/>
                    <a:pt x="9648" y="2855"/>
                  </a:cubicBezTo>
                  <a:cubicBezTo>
                    <a:pt x="9678" y="2855"/>
                    <a:pt x="9704" y="2848"/>
                    <a:pt x="9716" y="2833"/>
                  </a:cubicBezTo>
                  <a:cubicBezTo>
                    <a:pt x="9904" y="2607"/>
                    <a:pt x="10060" y="2361"/>
                    <a:pt x="10231" y="2127"/>
                  </a:cubicBezTo>
                  <a:lnTo>
                    <a:pt x="10231" y="2127"/>
                  </a:lnTo>
                  <a:cubicBezTo>
                    <a:pt x="10166" y="2321"/>
                    <a:pt x="10087" y="2509"/>
                    <a:pt x="9977" y="2696"/>
                  </a:cubicBezTo>
                  <a:cubicBezTo>
                    <a:pt x="9953" y="2745"/>
                    <a:pt x="10051" y="2770"/>
                    <a:pt x="10116" y="2770"/>
                  </a:cubicBezTo>
                  <a:cubicBezTo>
                    <a:pt x="10137" y="2770"/>
                    <a:pt x="10155" y="2767"/>
                    <a:pt x="10163" y="2762"/>
                  </a:cubicBezTo>
                  <a:cubicBezTo>
                    <a:pt x="10619" y="2484"/>
                    <a:pt x="11033" y="2213"/>
                    <a:pt x="11454" y="1909"/>
                  </a:cubicBezTo>
                  <a:lnTo>
                    <a:pt x="11454" y="1909"/>
                  </a:lnTo>
                  <a:cubicBezTo>
                    <a:pt x="11326" y="2395"/>
                    <a:pt x="11004" y="2812"/>
                    <a:pt x="10622" y="3139"/>
                  </a:cubicBezTo>
                  <a:cubicBezTo>
                    <a:pt x="10572" y="3182"/>
                    <a:pt x="10752" y="3215"/>
                    <a:pt x="10768" y="3215"/>
                  </a:cubicBezTo>
                  <a:cubicBezTo>
                    <a:pt x="10774" y="3215"/>
                    <a:pt x="10780" y="3214"/>
                    <a:pt x="10787" y="3214"/>
                  </a:cubicBezTo>
                  <a:cubicBezTo>
                    <a:pt x="11098" y="3214"/>
                    <a:pt x="12831" y="3441"/>
                    <a:pt x="11630" y="3542"/>
                  </a:cubicBezTo>
                  <a:cubicBezTo>
                    <a:pt x="11400" y="3564"/>
                    <a:pt x="11178" y="3553"/>
                    <a:pt x="10949" y="3585"/>
                  </a:cubicBezTo>
                  <a:cubicBezTo>
                    <a:pt x="10927" y="3592"/>
                    <a:pt x="10866" y="3608"/>
                    <a:pt x="10904" y="3640"/>
                  </a:cubicBezTo>
                  <a:cubicBezTo>
                    <a:pt x="11020" y="3739"/>
                    <a:pt x="11101" y="3809"/>
                    <a:pt x="11243" y="3869"/>
                  </a:cubicBezTo>
                  <a:cubicBezTo>
                    <a:pt x="11363" y="3924"/>
                    <a:pt x="11483" y="3973"/>
                    <a:pt x="11603" y="4023"/>
                  </a:cubicBezTo>
                  <a:cubicBezTo>
                    <a:pt x="12017" y="4142"/>
                    <a:pt x="11833" y="4214"/>
                    <a:pt x="11057" y="4235"/>
                  </a:cubicBezTo>
                  <a:cubicBezTo>
                    <a:pt x="11052" y="4233"/>
                    <a:pt x="11041" y="4233"/>
                    <a:pt x="11028" y="4233"/>
                  </a:cubicBezTo>
                  <a:cubicBezTo>
                    <a:pt x="10986" y="4233"/>
                    <a:pt x="10921" y="4242"/>
                    <a:pt x="10959" y="4284"/>
                  </a:cubicBezTo>
                  <a:cubicBezTo>
                    <a:pt x="11178" y="4426"/>
                    <a:pt x="11150" y="4519"/>
                    <a:pt x="10866" y="4574"/>
                  </a:cubicBezTo>
                  <a:cubicBezTo>
                    <a:pt x="10852" y="4567"/>
                    <a:pt x="10788" y="4554"/>
                    <a:pt x="10740" y="4554"/>
                  </a:cubicBezTo>
                  <a:cubicBezTo>
                    <a:pt x="10698" y="4554"/>
                    <a:pt x="10669" y="4564"/>
                    <a:pt x="10697" y="4600"/>
                  </a:cubicBezTo>
                  <a:cubicBezTo>
                    <a:pt x="11194" y="5206"/>
                    <a:pt x="11793" y="5599"/>
                    <a:pt x="12525" y="5866"/>
                  </a:cubicBezTo>
                  <a:cubicBezTo>
                    <a:pt x="12814" y="5969"/>
                    <a:pt x="13114" y="6035"/>
                    <a:pt x="13414" y="6085"/>
                  </a:cubicBezTo>
                  <a:cubicBezTo>
                    <a:pt x="14074" y="6193"/>
                    <a:pt x="12945" y="6379"/>
                    <a:pt x="12677" y="6390"/>
                  </a:cubicBezTo>
                  <a:cubicBezTo>
                    <a:pt x="12644" y="6390"/>
                    <a:pt x="12601" y="6407"/>
                    <a:pt x="12628" y="6439"/>
                  </a:cubicBezTo>
                  <a:cubicBezTo>
                    <a:pt x="12841" y="6684"/>
                    <a:pt x="12759" y="6742"/>
                    <a:pt x="12603" y="6742"/>
                  </a:cubicBezTo>
                  <a:cubicBezTo>
                    <a:pt x="12520" y="6742"/>
                    <a:pt x="12415" y="6725"/>
                    <a:pt x="12323" y="6712"/>
                  </a:cubicBezTo>
                  <a:cubicBezTo>
                    <a:pt x="12318" y="6712"/>
                    <a:pt x="12305" y="6711"/>
                    <a:pt x="12289" y="6711"/>
                  </a:cubicBezTo>
                  <a:cubicBezTo>
                    <a:pt x="12252" y="6711"/>
                    <a:pt x="12203" y="6716"/>
                    <a:pt x="12213" y="6750"/>
                  </a:cubicBezTo>
                  <a:cubicBezTo>
                    <a:pt x="12317" y="7019"/>
                    <a:pt x="12573" y="7358"/>
                    <a:pt x="12278" y="7358"/>
                  </a:cubicBezTo>
                  <a:cubicBezTo>
                    <a:pt x="12244" y="7358"/>
                    <a:pt x="12203" y="7354"/>
                    <a:pt x="12153" y="7344"/>
                  </a:cubicBezTo>
                  <a:cubicBezTo>
                    <a:pt x="12150" y="7344"/>
                    <a:pt x="12143" y="7344"/>
                    <a:pt x="12134" y="7344"/>
                  </a:cubicBezTo>
                  <a:cubicBezTo>
                    <a:pt x="12096" y="7344"/>
                    <a:pt x="12022" y="7347"/>
                    <a:pt x="12045" y="7382"/>
                  </a:cubicBezTo>
                  <a:cubicBezTo>
                    <a:pt x="12312" y="7895"/>
                    <a:pt x="12775" y="8414"/>
                    <a:pt x="13305" y="8658"/>
                  </a:cubicBezTo>
                  <a:cubicBezTo>
                    <a:pt x="13648" y="8817"/>
                    <a:pt x="14003" y="8937"/>
                    <a:pt x="14368" y="9035"/>
                  </a:cubicBezTo>
                  <a:cubicBezTo>
                    <a:pt x="14418" y="9046"/>
                    <a:pt x="15078" y="9177"/>
                    <a:pt x="14990" y="9313"/>
                  </a:cubicBezTo>
                  <a:cubicBezTo>
                    <a:pt x="14868" y="9511"/>
                    <a:pt x="14654" y="9590"/>
                    <a:pt x="14423" y="9590"/>
                  </a:cubicBezTo>
                  <a:cubicBezTo>
                    <a:pt x="14124" y="9590"/>
                    <a:pt x="13797" y="9458"/>
                    <a:pt x="13600" y="9281"/>
                  </a:cubicBezTo>
                  <a:lnTo>
                    <a:pt x="13600" y="9281"/>
                  </a:lnTo>
                  <a:cubicBezTo>
                    <a:pt x="13600" y="9281"/>
                    <a:pt x="13600" y="9281"/>
                    <a:pt x="13600" y="9280"/>
                  </a:cubicBezTo>
                  <a:lnTo>
                    <a:pt x="13600" y="9280"/>
                  </a:lnTo>
                  <a:cubicBezTo>
                    <a:pt x="13596" y="9277"/>
                    <a:pt x="13592" y="9273"/>
                    <a:pt x="13588" y="9270"/>
                  </a:cubicBezTo>
                  <a:cubicBezTo>
                    <a:pt x="13572" y="9254"/>
                    <a:pt x="13496" y="9236"/>
                    <a:pt x="13443" y="9236"/>
                  </a:cubicBezTo>
                  <a:cubicBezTo>
                    <a:pt x="13405" y="9236"/>
                    <a:pt x="13378" y="9245"/>
                    <a:pt x="13392" y="9270"/>
                  </a:cubicBezTo>
                  <a:cubicBezTo>
                    <a:pt x="13550" y="9581"/>
                    <a:pt x="13752" y="9816"/>
                    <a:pt x="14008" y="10045"/>
                  </a:cubicBezTo>
                  <a:cubicBezTo>
                    <a:pt x="14107" y="10131"/>
                    <a:pt x="14227" y="10214"/>
                    <a:pt x="14330" y="10290"/>
                  </a:cubicBezTo>
                  <a:cubicBezTo>
                    <a:pt x="14393" y="10329"/>
                    <a:pt x="14394" y="10348"/>
                    <a:pt x="14331" y="10348"/>
                  </a:cubicBezTo>
                  <a:cubicBezTo>
                    <a:pt x="14307" y="10348"/>
                    <a:pt x="14272" y="10345"/>
                    <a:pt x="14227" y="10339"/>
                  </a:cubicBezTo>
                  <a:cubicBezTo>
                    <a:pt x="14167" y="10346"/>
                    <a:pt x="14107" y="10350"/>
                    <a:pt x="14048" y="10350"/>
                  </a:cubicBezTo>
                  <a:cubicBezTo>
                    <a:pt x="13735" y="10350"/>
                    <a:pt x="13443" y="10253"/>
                    <a:pt x="13168" y="10055"/>
                  </a:cubicBezTo>
                  <a:cubicBezTo>
                    <a:pt x="13149" y="10036"/>
                    <a:pt x="13078" y="10015"/>
                    <a:pt x="13026" y="10015"/>
                  </a:cubicBezTo>
                  <a:cubicBezTo>
                    <a:pt x="12990" y="10015"/>
                    <a:pt x="12963" y="10026"/>
                    <a:pt x="12971" y="10055"/>
                  </a:cubicBezTo>
                  <a:cubicBezTo>
                    <a:pt x="13287" y="11317"/>
                    <a:pt x="14378" y="11844"/>
                    <a:pt x="15516" y="11844"/>
                  </a:cubicBezTo>
                  <a:cubicBezTo>
                    <a:pt x="15720" y="11844"/>
                    <a:pt x="15925" y="11827"/>
                    <a:pt x="16127" y="11795"/>
                  </a:cubicBezTo>
                  <a:lnTo>
                    <a:pt x="16127" y="11795"/>
                  </a:lnTo>
                  <a:cubicBezTo>
                    <a:pt x="15836" y="12061"/>
                    <a:pt x="15494" y="12206"/>
                    <a:pt x="15083" y="12215"/>
                  </a:cubicBezTo>
                  <a:cubicBezTo>
                    <a:pt x="14990" y="12215"/>
                    <a:pt x="15033" y="12281"/>
                    <a:pt x="15094" y="12298"/>
                  </a:cubicBezTo>
                  <a:cubicBezTo>
                    <a:pt x="15227" y="12332"/>
                    <a:pt x="15357" y="12344"/>
                    <a:pt x="15486" y="12344"/>
                  </a:cubicBezTo>
                  <a:cubicBezTo>
                    <a:pt x="15698" y="12344"/>
                    <a:pt x="15906" y="12311"/>
                    <a:pt x="16124" y="12289"/>
                  </a:cubicBezTo>
                  <a:lnTo>
                    <a:pt x="16124" y="12289"/>
                  </a:lnTo>
                  <a:cubicBezTo>
                    <a:pt x="16092" y="12859"/>
                    <a:pt x="15641" y="13208"/>
                    <a:pt x="15053" y="13208"/>
                  </a:cubicBezTo>
                  <a:cubicBezTo>
                    <a:pt x="15040" y="13208"/>
                    <a:pt x="15026" y="13208"/>
                    <a:pt x="15013" y="13208"/>
                  </a:cubicBezTo>
                  <a:cubicBezTo>
                    <a:pt x="14920" y="13208"/>
                    <a:pt x="14909" y="13263"/>
                    <a:pt x="14995" y="13290"/>
                  </a:cubicBezTo>
                  <a:cubicBezTo>
                    <a:pt x="15001" y="13290"/>
                    <a:pt x="15006" y="13290"/>
                    <a:pt x="15011" y="13290"/>
                  </a:cubicBezTo>
                  <a:cubicBezTo>
                    <a:pt x="15276" y="13290"/>
                    <a:pt x="15325" y="13421"/>
                    <a:pt x="15164" y="13688"/>
                  </a:cubicBezTo>
                  <a:cubicBezTo>
                    <a:pt x="14973" y="13727"/>
                    <a:pt x="14780" y="13749"/>
                    <a:pt x="14584" y="13749"/>
                  </a:cubicBezTo>
                  <a:cubicBezTo>
                    <a:pt x="14563" y="13749"/>
                    <a:pt x="14543" y="13749"/>
                    <a:pt x="14522" y="13749"/>
                  </a:cubicBezTo>
                  <a:cubicBezTo>
                    <a:pt x="14499" y="13749"/>
                    <a:pt x="14401" y="13754"/>
                    <a:pt x="14451" y="13797"/>
                  </a:cubicBezTo>
                  <a:cubicBezTo>
                    <a:pt x="14570" y="13907"/>
                    <a:pt x="14690" y="14026"/>
                    <a:pt x="14827" y="14119"/>
                  </a:cubicBezTo>
                  <a:cubicBezTo>
                    <a:pt x="15113" y="14314"/>
                    <a:pt x="15182" y="14537"/>
                    <a:pt x="14806" y="14537"/>
                  </a:cubicBezTo>
                  <a:cubicBezTo>
                    <a:pt x="14697" y="14537"/>
                    <a:pt x="14549" y="14518"/>
                    <a:pt x="14358" y="14474"/>
                  </a:cubicBezTo>
                  <a:cubicBezTo>
                    <a:pt x="14349" y="14472"/>
                    <a:pt x="14316" y="14468"/>
                    <a:pt x="14285" y="14468"/>
                  </a:cubicBezTo>
                  <a:cubicBezTo>
                    <a:pt x="14239" y="14468"/>
                    <a:pt x="14197" y="14476"/>
                    <a:pt x="14232" y="14512"/>
                  </a:cubicBezTo>
                  <a:cubicBezTo>
                    <a:pt x="14582" y="14889"/>
                    <a:pt x="14980" y="15101"/>
                    <a:pt x="15465" y="15244"/>
                  </a:cubicBezTo>
                  <a:cubicBezTo>
                    <a:pt x="15678" y="15309"/>
                    <a:pt x="15907" y="15342"/>
                    <a:pt x="16125" y="15363"/>
                  </a:cubicBezTo>
                  <a:cubicBezTo>
                    <a:pt x="16775" y="15423"/>
                    <a:pt x="15655" y="15892"/>
                    <a:pt x="15426" y="15898"/>
                  </a:cubicBezTo>
                  <a:cubicBezTo>
                    <a:pt x="15393" y="15898"/>
                    <a:pt x="15350" y="15914"/>
                    <a:pt x="15378" y="15947"/>
                  </a:cubicBezTo>
                  <a:cubicBezTo>
                    <a:pt x="15586" y="16167"/>
                    <a:pt x="15850" y="16242"/>
                    <a:pt x="16129" y="16242"/>
                  </a:cubicBezTo>
                  <a:cubicBezTo>
                    <a:pt x="16442" y="16242"/>
                    <a:pt x="16774" y="16148"/>
                    <a:pt x="17070" y="16057"/>
                  </a:cubicBezTo>
                  <a:lnTo>
                    <a:pt x="17070" y="16057"/>
                  </a:lnTo>
                  <a:cubicBezTo>
                    <a:pt x="17110" y="16686"/>
                    <a:pt x="16503" y="16956"/>
                    <a:pt x="15924" y="16956"/>
                  </a:cubicBezTo>
                  <a:cubicBezTo>
                    <a:pt x="15858" y="16956"/>
                    <a:pt x="15792" y="16953"/>
                    <a:pt x="15727" y="16946"/>
                  </a:cubicBezTo>
                  <a:cubicBezTo>
                    <a:pt x="15723" y="16946"/>
                    <a:pt x="15714" y="16945"/>
                    <a:pt x="15703" y="16945"/>
                  </a:cubicBezTo>
                  <a:cubicBezTo>
                    <a:pt x="15663" y="16945"/>
                    <a:pt x="15595" y="16949"/>
                    <a:pt x="15612" y="16984"/>
                  </a:cubicBezTo>
                  <a:cubicBezTo>
                    <a:pt x="15864" y="17424"/>
                    <a:pt x="16314" y="17547"/>
                    <a:pt x="16806" y="17547"/>
                  </a:cubicBezTo>
                  <a:cubicBezTo>
                    <a:pt x="17306" y="17547"/>
                    <a:pt x="17851" y="17420"/>
                    <a:pt x="18279" y="17369"/>
                  </a:cubicBezTo>
                  <a:lnTo>
                    <a:pt x="18279" y="17369"/>
                  </a:lnTo>
                  <a:cubicBezTo>
                    <a:pt x="18207" y="17944"/>
                    <a:pt x="17699" y="18093"/>
                    <a:pt x="17168" y="18093"/>
                  </a:cubicBezTo>
                  <a:cubicBezTo>
                    <a:pt x="16854" y="18093"/>
                    <a:pt x="16532" y="18040"/>
                    <a:pt x="16289" y="17993"/>
                  </a:cubicBezTo>
                  <a:cubicBezTo>
                    <a:pt x="16267" y="17993"/>
                    <a:pt x="16131" y="17998"/>
                    <a:pt x="16186" y="18041"/>
                  </a:cubicBezTo>
                  <a:cubicBezTo>
                    <a:pt x="16229" y="18079"/>
                    <a:pt x="16272" y="18117"/>
                    <a:pt x="16316" y="18157"/>
                  </a:cubicBezTo>
                  <a:cubicBezTo>
                    <a:pt x="16604" y="18298"/>
                    <a:pt x="16513" y="18439"/>
                    <a:pt x="16048" y="18593"/>
                  </a:cubicBezTo>
                  <a:cubicBezTo>
                    <a:pt x="16046" y="18593"/>
                    <a:pt x="16039" y="18592"/>
                    <a:pt x="16030" y="18592"/>
                  </a:cubicBezTo>
                  <a:cubicBezTo>
                    <a:pt x="15993" y="18592"/>
                    <a:pt x="15913" y="18596"/>
                    <a:pt x="15939" y="18631"/>
                  </a:cubicBezTo>
                  <a:cubicBezTo>
                    <a:pt x="16218" y="19013"/>
                    <a:pt x="16518" y="19406"/>
                    <a:pt x="16911" y="19688"/>
                  </a:cubicBezTo>
                  <a:cubicBezTo>
                    <a:pt x="17497" y="20121"/>
                    <a:pt x="18187" y="20256"/>
                    <a:pt x="18829" y="20587"/>
                  </a:cubicBezTo>
                  <a:lnTo>
                    <a:pt x="18829" y="20587"/>
                  </a:lnTo>
                  <a:cubicBezTo>
                    <a:pt x="18622" y="20812"/>
                    <a:pt x="18338" y="20910"/>
                    <a:pt x="18045" y="20910"/>
                  </a:cubicBezTo>
                  <a:cubicBezTo>
                    <a:pt x="17706" y="20910"/>
                    <a:pt x="17357" y="20778"/>
                    <a:pt x="17107" y="20556"/>
                  </a:cubicBezTo>
                  <a:cubicBezTo>
                    <a:pt x="17092" y="20541"/>
                    <a:pt x="17023" y="20530"/>
                    <a:pt x="16971" y="20530"/>
                  </a:cubicBezTo>
                  <a:cubicBezTo>
                    <a:pt x="16928" y="20530"/>
                    <a:pt x="16896" y="20537"/>
                    <a:pt x="16911" y="20556"/>
                  </a:cubicBezTo>
                  <a:cubicBezTo>
                    <a:pt x="16915" y="20562"/>
                    <a:pt x="16919" y="20567"/>
                    <a:pt x="16923" y="20572"/>
                  </a:cubicBezTo>
                  <a:lnTo>
                    <a:pt x="16923" y="20572"/>
                  </a:lnTo>
                  <a:cubicBezTo>
                    <a:pt x="16922" y="20572"/>
                    <a:pt x="16922" y="20572"/>
                    <a:pt x="16921" y="20572"/>
                  </a:cubicBezTo>
                  <a:cubicBezTo>
                    <a:pt x="16923" y="20573"/>
                    <a:pt x="16924" y="20575"/>
                    <a:pt x="16926" y="20576"/>
                  </a:cubicBezTo>
                  <a:lnTo>
                    <a:pt x="16926" y="20576"/>
                  </a:lnTo>
                  <a:cubicBezTo>
                    <a:pt x="17272" y="21025"/>
                    <a:pt x="17717" y="21391"/>
                    <a:pt x="18077" y="21822"/>
                  </a:cubicBezTo>
                  <a:cubicBezTo>
                    <a:pt x="18393" y="22194"/>
                    <a:pt x="18232" y="22320"/>
                    <a:pt x="17949" y="22320"/>
                  </a:cubicBezTo>
                  <a:cubicBezTo>
                    <a:pt x="17717" y="22320"/>
                    <a:pt x="17403" y="22236"/>
                    <a:pt x="17200" y="22133"/>
                  </a:cubicBezTo>
                  <a:cubicBezTo>
                    <a:pt x="16992" y="22029"/>
                    <a:pt x="16796" y="21898"/>
                    <a:pt x="16584" y="21800"/>
                  </a:cubicBezTo>
                  <a:cubicBezTo>
                    <a:pt x="16575" y="21793"/>
                    <a:pt x="16539" y="21788"/>
                    <a:pt x="16503" y="21788"/>
                  </a:cubicBezTo>
                  <a:cubicBezTo>
                    <a:pt x="16449" y="21788"/>
                    <a:pt x="16394" y="21800"/>
                    <a:pt x="16430" y="21833"/>
                  </a:cubicBezTo>
                  <a:cubicBezTo>
                    <a:pt x="16692" y="22051"/>
                    <a:pt x="16971" y="22241"/>
                    <a:pt x="17221" y="22465"/>
                  </a:cubicBezTo>
                  <a:cubicBezTo>
                    <a:pt x="17427" y="22651"/>
                    <a:pt x="17391" y="22792"/>
                    <a:pt x="17220" y="22792"/>
                  </a:cubicBezTo>
                  <a:cubicBezTo>
                    <a:pt x="17165" y="22792"/>
                    <a:pt x="17095" y="22777"/>
                    <a:pt x="17014" y="22744"/>
                  </a:cubicBezTo>
                  <a:cubicBezTo>
                    <a:pt x="16878" y="22684"/>
                    <a:pt x="16747" y="22608"/>
                    <a:pt x="16611" y="22553"/>
                  </a:cubicBezTo>
                  <a:cubicBezTo>
                    <a:pt x="16602" y="22550"/>
                    <a:pt x="16549" y="22541"/>
                    <a:pt x="16505" y="22541"/>
                  </a:cubicBezTo>
                  <a:cubicBezTo>
                    <a:pt x="16465" y="22541"/>
                    <a:pt x="16432" y="22549"/>
                    <a:pt x="16447" y="22575"/>
                  </a:cubicBezTo>
                  <a:cubicBezTo>
                    <a:pt x="16480" y="22634"/>
                    <a:pt x="16513" y="22684"/>
                    <a:pt x="16551" y="22739"/>
                  </a:cubicBezTo>
                  <a:cubicBezTo>
                    <a:pt x="16403" y="22804"/>
                    <a:pt x="16261" y="22870"/>
                    <a:pt x="16114" y="22935"/>
                  </a:cubicBezTo>
                  <a:cubicBezTo>
                    <a:pt x="15977" y="22870"/>
                    <a:pt x="15858" y="22771"/>
                    <a:pt x="15760" y="22651"/>
                  </a:cubicBezTo>
                  <a:cubicBezTo>
                    <a:pt x="15744" y="22635"/>
                    <a:pt x="15688" y="22625"/>
                    <a:pt x="15639" y="22625"/>
                  </a:cubicBezTo>
                  <a:cubicBezTo>
                    <a:pt x="15591" y="22625"/>
                    <a:pt x="15550" y="22635"/>
                    <a:pt x="15564" y="22656"/>
                  </a:cubicBezTo>
                  <a:cubicBezTo>
                    <a:pt x="15678" y="22815"/>
                    <a:pt x="15798" y="22968"/>
                    <a:pt x="15901" y="23132"/>
                  </a:cubicBezTo>
                  <a:cubicBezTo>
                    <a:pt x="16040" y="23354"/>
                    <a:pt x="15937" y="23430"/>
                    <a:pt x="15746" y="23430"/>
                  </a:cubicBezTo>
                  <a:cubicBezTo>
                    <a:pt x="15442" y="23430"/>
                    <a:pt x="14914" y="23237"/>
                    <a:pt x="14783" y="23137"/>
                  </a:cubicBezTo>
                  <a:cubicBezTo>
                    <a:pt x="14767" y="23124"/>
                    <a:pt x="14687" y="23107"/>
                    <a:pt x="14633" y="23107"/>
                  </a:cubicBezTo>
                  <a:cubicBezTo>
                    <a:pt x="14596" y="23107"/>
                    <a:pt x="14572" y="23114"/>
                    <a:pt x="14587" y="23137"/>
                  </a:cubicBezTo>
                  <a:cubicBezTo>
                    <a:pt x="14807" y="23487"/>
                    <a:pt x="14658" y="23799"/>
                    <a:pt x="14386" y="23799"/>
                  </a:cubicBezTo>
                  <a:cubicBezTo>
                    <a:pt x="14239" y="23799"/>
                    <a:pt x="14057" y="23709"/>
                    <a:pt x="13877" y="23485"/>
                  </a:cubicBezTo>
                  <a:cubicBezTo>
                    <a:pt x="13861" y="23466"/>
                    <a:pt x="13805" y="23455"/>
                    <a:pt x="13756" y="23455"/>
                  </a:cubicBezTo>
                  <a:cubicBezTo>
                    <a:pt x="13706" y="23455"/>
                    <a:pt x="13665" y="23466"/>
                    <a:pt x="13681" y="23492"/>
                  </a:cubicBezTo>
                  <a:cubicBezTo>
                    <a:pt x="13684" y="23495"/>
                    <a:pt x="13687" y="23499"/>
                    <a:pt x="13690" y="23502"/>
                  </a:cubicBezTo>
                  <a:lnTo>
                    <a:pt x="13690" y="23502"/>
                  </a:lnTo>
                  <a:cubicBezTo>
                    <a:pt x="13689" y="23502"/>
                    <a:pt x="13687" y="23502"/>
                    <a:pt x="13686" y="23502"/>
                  </a:cubicBezTo>
                  <a:cubicBezTo>
                    <a:pt x="13696" y="23513"/>
                    <a:pt x="13705" y="23525"/>
                    <a:pt x="13716" y="23536"/>
                  </a:cubicBezTo>
                  <a:lnTo>
                    <a:pt x="13716" y="23536"/>
                  </a:lnTo>
                  <a:cubicBezTo>
                    <a:pt x="13811" y="23667"/>
                    <a:pt x="13785" y="23734"/>
                    <a:pt x="13636" y="23734"/>
                  </a:cubicBezTo>
                  <a:cubicBezTo>
                    <a:pt x="13539" y="23734"/>
                    <a:pt x="13390" y="23705"/>
                    <a:pt x="13190" y="23649"/>
                  </a:cubicBezTo>
                  <a:cubicBezTo>
                    <a:pt x="13173" y="23631"/>
                    <a:pt x="13109" y="23620"/>
                    <a:pt x="13058" y="23620"/>
                  </a:cubicBezTo>
                  <a:cubicBezTo>
                    <a:pt x="13013" y="23620"/>
                    <a:pt x="12979" y="23629"/>
                    <a:pt x="12994" y="23649"/>
                  </a:cubicBezTo>
                  <a:cubicBezTo>
                    <a:pt x="13187" y="23917"/>
                    <a:pt x="13087" y="24047"/>
                    <a:pt x="12888" y="24047"/>
                  </a:cubicBezTo>
                  <a:cubicBezTo>
                    <a:pt x="12756" y="24047"/>
                    <a:pt x="12579" y="23989"/>
                    <a:pt x="12415" y="23878"/>
                  </a:cubicBezTo>
                  <a:cubicBezTo>
                    <a:pt x="12402" y="23871"/>
                    <a:pt x="12329" y="23851"/>
                    <a:pt x="12279" y="23851"/>
                  </a:cubicBezTo>
                  <a:cubicBezTo>
                    <a:pt x="12250" y="23851"/>
                    <a:pt x="12229" y="23858"/>
                    <a:pt x="12230" y="23878"/>
                  </a:cubicBezTo>
                  <a:cubicBezTo>
                    <a:pt x="12266" y="24137"/>
                    <a:pt x="12177" y="24227"/>
                    <a:pt x="12036" y="24227"/>
                  </a:cubicBezTo>
                  <a:cubicBezTo>
                    <a:pt x="11782" y="24227"/>
                    <a:pt x="11356" y="23936"/>
                    <a:pt x="11166" y="23824"/>
                  </a:cubicBezTo>
                  <a:cubicBezTo>
                    <a:pt x="11149" y="23814"/>
                    <a:pt x="11090" y="23795"/>
                    <a:pt x="11044" y="23795"/>
                  </a:cubicBezTo>
                  <a:cubicBezTo>
                    <a:pt x="11015" y="23795"/>
                    <a:pt x="10991" y="23803"/>
                    <a:pt x="10987" y="23824"/>
                  </a:cubicBezTo>
                  <a:cubicBezTo>
                    <a:pt x="10869" y="23936"/>
                    <a:pt x="10767" y="23992"/>
                    <a:pt x="10681" y="23992"/>
                  </a:cubicBezTo>
                  <a:cubicBezTo>
                    <a:pt x="10587" y="23992"/>
                    <a:pt x="10512" y="23925"/>
                    <a:pt x="10458" y="23791"/>
                  </a:cubicBezTo>
                  <a:cubicBezTo>
                    <a:pt x="10440" y="23766"/>
                    <a:pt x="10371" y="23738"/>
                    <a:pt x="10317" y="23738"/>
                  </a:cubicBezTo>
                  <a:cubicBezTo>
                    <a:pt x="10289" y="23738"/>
                    <a:pt x="10266" y="23745"/>
                    <a:pt x="10255" y="23764"/>
                  </a:cubicBezTo>
                  <a:cubicBezTo>
                    <a:pt x="10210" y="23893"/>
                    <a:pt x="10142" y="23958"/>
                    <a:pt x="10049" y="23958"/>
                  </a:cubicBezTo>
                  <a:cubicBezTo>
                    <a:pt x="9974" y="23958"/>
                    <a:pt x="9883" y="23915"/>
                    <a:pt x="9776" y="23829"/>
                  </a:cubicBezTo>
                  <a:cubicBezTo>
                    <a:pt x="9754" y="23800"/>
                    <a:pt x="9688" y="23773"/>
                    <a:pt x="9636" y="23773"/>
                  </a:cubicBezTo>
                  <a:cubicBezTo>
                    <a:pt x="9610" y="23773"/>
                    <a:pt x="9587" y="23780"/>
                    <a:pt x="9574" y="23797"/>
                  </a:cubicBezTo>
                  <a:cubicBezTo>
                    <a:pt x="9478" y="23917"/>
                    <a:pt x="9326" y="23975"/>
                    <a:pt x="9179" y="23975"/>
                  </a:cubicBezTo>
                  <a:cubicBezTo>
                    <a:pt x="8948" y="23975"/>
                    <a:pt x="8730" y="23832"/>
                    <a:pt x="8766" y="23562"/>
                  </a:cubicBezTo>
                  <a:cubicBezTo>
                    <a:pt x="8773" y="23522"/>
                    <a:pt x="8694" y="23499"/>
                    <a:pt x="8632" y="23499"/>
                  </a:cubicBezTo>
                  <a:cubicBezTo>
                    <a:pt x="8601" y="23499"/>
                    <a:pt x="8574" y="23505"/>
                    <a:pt x="8565" y="23518"/>
                  </a:cubicBezTo>
                  <a:cubicBezTo>
                    <a:pt x="8499" y="23622"/>
                    <a:pt x="8429" y="23714"/>
                    <a:pt x="8346" y="23807"/>
                  </a:cubicBezTo>
                  <a:cubicBezTo>
                    <a:pt x="8251" y="23928"/>
                    <a:pt x="8091" y="23986"/>
                    <a:pt x="7937" y="23986"/>
                  </a:cubicBezTo>
                  <a:cubicBezTo>
                    <a:pt x="7694" y="23986"/>
                    <a:pt x="7468" y="23840"/>
                    <a:pt x="7545" y="23562"/>
                  </a:cubicBezTo>
                  <a:cubicBezTo>
                    <a:pt x="7555" y="23520"/>
                    <a:pt x="7481" y="23505"/>
                    <a:pt x="7418" y="23505"/>
                  </a:cubicBezTo>
                  <a:cubicBezTo>
                    <a:pt x="7383" y="23505"/>
                    <a:pt x="7352" y="23510"/>
                    <a:pt x="7342" y="23518"/>
                  </a:cubicBezTo>
                  <a:cubicBezTo>
                    <a:pt x="7168" y="23655"/>
                    <a:pt x="6977" y="23769"/>
                    <a:pt x="6780" y="23862"/>
                  </a:cubicBezTo>
                  <a:cubicBezTo>
                    <a:pt x="6683" y="23912"/>
                    <a:pt x="6437" y="23956"/>
                    <a:pt x="6221" y="23956"/>
                  </a:cubicBezTo>
                  <a:cubicBezTo>
                    <a:pt x="5918" y="23956"/>
                    <a:pt x="5672" y="23871"/>
                    <a:pt x="5967" y="23600"/>
                  </a:cubicBezTo>
                  <a:lnTo>
                    <a:pt x="5967" y="23600"/>
                  </a:lnTo>
                  <a:cubicBezTo>
                    <a:pt x="5967" y="23600"/>
                    <a:pt x="5967" y="23600"/>
                    <a:pt x="5967" y="23600"/>
                  </a:cubicBezTo>
                  <a:cubicBezTo>
                    <a:pt x="6002" y="23571"/>
                    <a:pt x="5896" y="23535"/>
                    <a:pt x="5823" y="23535"/>
                  </a:cubicBezTo>
                  <a:cubicBezTo>
                    <a:pt x="5801" y="23535"/>
                    <a:pt x="5782" y="23538"/>
                    <a:pt x="5771" y="23545"/>
                  </a:cubicBezTo>
                  <a:cubicBezTo>
                    <a:pt x="5771" y="23545"/>
                    <a:pt x="5771" y="23545"/>
                    <a:pt x="5771" y="23545"/>
                  </a:cubicBezTo>
                  <a:lnTo>
                    <a:pt x="5771" y="23545"/>
                  </a:lnTo>
                  <a:cubicBezTo>
                    <a:pt x="5657" y="23628"/>
                    <a:pt x="5542" y="23704"/>
                    <a:pt x="5433" y="23786"/>
                  </a:cubicBezTo>
                  <a:cubicBezTo>
                    <a:pt x="5016" y="23753"/>
                    <a:pt x="4873" y="23675"/>
                    <a:pt x="5006" y="23547"/>
                  </a:cubicBezTo>
                  <a:lnTo>
                    <a:pt x="5006" y="23547"/>
                  </a:lnTo>
                  <a:cubicBezTo>
                    <a:pt x="5041" y="23522"/>
                    <a:pt x="5076" y="23496"/>
                    <a:pt x="5111" y="23469"/>
                  </a:cubicBezTo>
                  <a:cubicBezTo>
                    <a:pt x="5146" y="23436"/>
                    <a:pt x="5036" y="23398"/>
                    <a:pt x="4964" y="23398"/>
                  </a:cubicBezTo>
                  <a:cubicBezTo>
                    <a:pt x="4943" y="23398"/>
                    <a:pt x="4925" y="23402"/>
                    <a:pt x="4915" y="23409"/>
                  </a:cubicBezTo>
                  <a:cubicBezTo>
                    <a:pt x="4471" y="23747"/>
                    <a:pt x="4057" y="23982"/>
                    <a:pt x="3536" y="24127"/>
                  </a:cubicBezTo>
                  <a:lnTo>
                    <a:pt x="3536" y="24127"/>
                  </a:lnTo>
                  <a:cubicBezTo>
                    <a:pt x="3634" y="23873"/>
                    <a:pt x="3824" y="23708"/>
                    <a:pt x="4031" y="23530"/>
                  </a:cubicBezTo>
                  <a:cubicBezTo>
                    <a:pt x="4067" y="23499"/>
                    <a:pt x="3952" y="23461"/>
                    <a:pt x="3885" y="23461"/>
                  </a:cubicBezTo>
                  <a:cubicBezTo>
                    <a:pt x="3868" y="23461"/>
                    <a:pt x="3854" y="23464"/>
                    <a:pt x="3846" y="23469"/>
                  </a:cubicBezTo>
                  <a:cubicBezTo>
                    <a:pt x="3843" y="23471"/>
                    <a:pt x="3840" y="23473"/>
                    <a:pt x="3836" y="23475"/>
                  </a:cubicBezTo>
                  <a:lnTo>
                    <a:pt x="3836" y="23475"/>
                  </a:lnTo>
                  <a:cubicBezTo>
                    <a:pt x="3835" y="23475"/>
                    <a:pt x="3835" y="23475"/>
                    <a:pt x="3835" y="23475"/>
                  </a:cubicBezTo>
                  <a:cubicBezTo>
                    <a:pt x="3834" y="23475"/>
                    <a:pt x="3833" y="23476"/>
                    <a:pt x="3833" y="23476"/>
                  </a:cubicBezTo>
                  <a:lnTo>
                    <a:pt x="3833" y="23476"/>
                  </a:lnTo>
                  <a:cubicBezTo>
                    <a:pt x="3756" y="23512"/>
                    <a:pt x="3550" y="23572"/>
                    <a:pt x="3435" y="23572"/>
                  </a:cubicBezTo>
                  <a:cubicBezTo>
                    <a:pt x="3343" y="23572"/>
                    <a:pt x="3310" y="23534"/>
                    <a:pt x="3447" y="23414"/>
                  </a:cubicBezTo>
                  <a:cubicBezTo>
                    <a:pt x="3489" y="23378"/>
                    <a:pt x="3353" y="23345"/>
                    <a:pt x="3289" y="23345"/>
                  </a:cubicBezTo>
                  <a:cubicBezTo>
                    <a:pt x="3277" y="23345"/>
                    <a:pt x="3268" y="23346"/>
                    <a:pt x="3263" y="23349"/>
                  </a:cubicBezTo>
                  <a:cubicBezTo>
                    <a:pt x="3104" y="23426"/>
                    <a:pt x="2951" y="23507"/>
                    <a:pt x="2799" y="23583"/>
                  </a:cubicBezTo>
                  <a:cubicBezTo>
                    <a:pt x="2745" y="23629"/>
                    <a:pt x="2694" y="23652"/>
                    <a:pt x="2647" y="23652"/>
                  </a:cubicBezTo>
                  <a:cubicBezTo>
                    <a:pt x="2564" y="23652"/>
                    <a:pt x="2492" y="23583"/>
                    <a:pt x="2433" y="23447"/>
                  </a:cubicBezTo>
                  <a:cubicBezTo>
                    <a:pt x="2520" y="23349"/>
                    <a:pt x="2613" y="23256"/>
                    <a:pt x="2711" y="23180"/>
                  </a:cubicBezTo>
                  <a:cubicBezTo>
                    <a:pt x="2752" y="23144"/>
                    <a:pt x="2619" y="23111"/>
                    <a:pt x="2554" y="23111"/>
                  </a:cubicBezTo>
                  <a:cubicBezTo>
                    <a:pt x="2541" y="23111"/>
                    <a:pt x="2531" y="23112"/>
                    <a:pt x="2526" y="23114"/>
                  </a:cubicBezTo>
                  <a:cubicBezTo>
                    <a:pt x="2401" y="23196"/>
                    <a:pt x="2270" y="23237"/>
                    <a:pt x="2133" y="23237"/>
                  </a:cubicBezTo>
                  <a:cubicBezTo>
                    <a:pt x="1959" y="23237"/>
                    <a:pt x="1777" y="23172"/>
                    <a:pt x="1588" y="23044"/>
                  </a:cubicBezTo>
                  <a:cubicBezTo>
                    <a:pt x="1778" y="22961"/>
                    <a:pt x="1964" y="22870"/>
                    <a:pt x="2150" y="22777"/>
                  </a:cubicBezTo>
                  <a:cubicBezTo>
                    <a:pt x="2412" y="22641"/>
                    <a:pt x="2629" y="22460"/>
                    <a:pt x="2837" y="22258"/>
                  </a:cubicBezTo>
                  <a:cubicBezTo>
                    <a:pt x="2872" y="22219"/>
                    <a:pt x="2753" y="22186"/>
                    <a:pt x="2688" y="22186"/>
                  </a:cubicBezTo>
                  <a:cubicBezTo>
                    <a:pt x="2671" y="22186"/>
                    <a:pt x="2658" y="22188"/>
                    <a:pt x="2651" y="22193"/>
                  </a:cubicBezTo>
                  <a:cubicBezTo>
                    <a:pt x="2482" y="22296"/>
                    <a:pt x="2291" y="22351"/>
                    <a:pt x="2105" y="22405"/>
                  </a:cubicBezTo>
                  <a:cubicBezTo>
                    <a:pt x="1936" y="22455"/>
                    <a:pt x="1762" y="22482"/>
                    <a:pt x="1588" y="22503"/>
                  </a:cubicBezTo>
                  <a:cubicBezTo>
                    <a:pt x="1860" y="22470"/>
                    <a:pt x="655" y="22264"/>
                    <a:pt x="1163" y="22182"/>
                  </a:cubicBezTo>
                  <a:cubicBezTo>
                    <a:pt x="1692" y="22095"/>
                    <a:pt x="2231" y="21881"/>
                    <a:pt x="2543" y="21423"/>
                  </a:cubicBezTo>
                  <a:cubicBezTo>
                    <a:pt x="2574" y="21375"/>
                    <a:pt x="2476" y="21357"/>
                    <a:pt x="2409" y="21357"/>
                  </a:cubicBezTo>
                  <a:cubicBezTo>
                    <a:pt x="2385" y="21357"/>
                    <a:pt x="2364" y="21359"/>
                    <a:pt x="2357" y="21364"/>
                  </a:cubicBezTo>
                  <a:cubicBezTo>
                    <a:pt x="2352" y="21366"/>
                    <a:pt x="2346" y="21368"/>
                    <a:pt x="2341" y="21369"/>
                  </a:cubicBezTo>
                  <a:lnTo>
                    <a:pt x="2341" y="21369"/>
                  </a:lnTo>
                  <a:cubicBezTo>
                    <a:pt x="2341" y="21369"/>
                    <a:pt x="2341" y="21369"/>
                    <a:pt x="2341" y="21369"/>
                  </a:cubicBezTo>
                  <a:cubicBezTo>
                    <a:pt x="2341" y="21369"/>
                    <a:pt x="2341" y="21370"/>
                    <a:pt x="2341" y="21370"/>
                  </a:cubicBezTo>
                  <a:lnTo>
                    <a:pt x="2341" y="21370"/>
                  </a:lnTo>
                  <a:cubicBezTo>
                    <a:pt x="2165" y="21429"/>
                    <a:pt x="1972" y="21449"/>
                    <a:pt x="1778" y="21449"/>
                  </a:cubicBezTo>
                  <a:cubicBezTo>
                    <a:pt x="1604" y="21449"/>
                    <a:pt x="1429" y="21433"/>
                    <a:pt x="1266" y="21413"/>
                  </a:cubicBezTo>
                  <a:cubicBezTo>
                    <a:pt x="889" y="21369"/>
                    <a:pt x="0" y="20939"/>
                    <a:pt x="770" y="20775"/>
                  </a:cubicBezTo>
                  <a:cubicBezTo>
                    <a:pt x="1511" y="20617"/>
                    <a:pt x="2133" y="20088"/>
                    <a:pt x="2635" y="19542"/>
                  </a:cubicBezTo>
                  <a:cubicBezTo>
                    <a:pt x="2662" y="19514"/>
                    <a:pt x="2586" y="19487"/>
                    <a:pt x="2570" y="19481"/>
                  </a:cubicBezTo>
                  <a:cubicBezTo>
                    <a:pt x="2291" y="19416"/>
                    <a:pt x="2095" y="19230"/>
                    <a:pt x="1888" y="19046"/>
                  </a:cubicBezTo>
                  <a:cubicBezTo>
                    <a:pt x="1615" y="18799"/>
                    <a:pt x="1517" y="18629"/>
                    <a:pt x="1905" y="18629"/>
                  </a:cubicBezTo>
                  <a:cubicBezTo>
                    <a:pt x="1928" y="18629"/>
                    <a:pt x="1954" y="18629"/>
                    <a:pt x="1981" y="18631"/>
                  </a:cubicBezTo>
                  <a:cubicBezTo>
                    <a:pt x="2060" y="18634"/>
                    <a:pt x="2135" y="18636"/>
                    <a:pt x="2209" y="18636"/>
                  </a:cubicBezTo>
                  <a:cubicBezTo>
                    <a:pt x="2599" y="18636"/>
                    <a:pt x="2927" y="18576"/>
                    <a:pt x="3290" y="18341"/>
                  </a:cubicBezTo>
                  <a:cubicBezTo>
                    <a:pt x="3356" y="18298"/>
                    <a:pt x="3208" y="18265"/>
                    <a:pt x="3180" y="18260"/>
                  </a:cubicBezTo>
                  <a:cubicBezTo>
                    <a:pt x="3153" y="18069"/>
                    <a:pt x="3126" y="17883"/>
                    <a:pt x="3099" y="17692"/>
                  </a:cubicBezTo>
                  <a:cubicBezTo>
                    <a:pt x="3202" y="17638"/>
                    <a:pt x="3311" y="17588"/>
                    <a:pt x="3426" y="17556"/>
                  </a:cubicBezTo>
                  <a:cubicBezTo>
                    <a:pt x="3585" y="17495"/>
                    <a:pt x="3742" y="17447"/>
                    <a:pt x="3900" y="17376"/>
                  </a:cubicBezTo>
                  <a:cubicBezTo>
                    <a:pt x="3978" y="17340"/>
                    <a:pt x="3796" y="17299"/>
                    <a:pt x="3749" y="17299"/>
                  </a:cubicBezTo>
                  <a:cubicBezTo>
                    <a:pt x="3746" y="17299"/>
                    <a:pt x="3744" y="17299"/>
                    <a:pt x="3742" y="17299"/>
                  </a:cubicBezTo>
                  <a:cubicBezTo>
                    <a:pt x="3595" y="17322"/>
                    <a:pt x="3447" y="17334"/>
                    <a:pt x="3297" y="17334"/>
                  </a:cubicBezTo>
                  <a:cubicBezTo>
                    <a:pt x="3264" y="17334"/>
                    <a:pt x="3231" y="17333"/>
                    <a:pt x="3197" y="17332"/>
                  </a:cubicBezTo>
                  <a:cubicBezTo>
                    <a:pt x="2367" y="17327"/>
                    <a:pt x="2558" y="17065"/>
                    <a:pt x="2875" y="17027"/>
                  </a:cubicBezTo>
                  <a:cubicBezTo>
                    <a:pt x="3126" y="16994"/>
                    <a:pt x="3316" y="16923"/>
                    <a:pt x="3497" y="16749"/>
                  </a:cubicBezTo>
                  <a:cubicBezTo>
                    <a:pt x="3519" y="16727"/>
                    <a:pt x="3469" y="16699"/>
                    <a:pt x="3454" y="16694"/>
                  </a:cubicBezTo>
                  <a:cubicBezTo>
                    <a:pt x="3087" y="16569"/>
                    <a:pt x="2673" y="16536"/>
                    <a:pt x="2351" y="16284"/>
                  </a:cubicBezTo>
                  <a:cubicBezTo>
                    <a:pt x="2284" y="16233"/>
                    <a:pt x="2130" y="15798"/>
                    <a:pt x="2263" y="15798"/>
                  </a:cubicBezTo>
                  <a:cubicBezTo>
                    <a:pt x="2268" y="15798"/>
                    <a:pt x="2274" y="15798"/>
                    <a:pt x="2281" y="15800"/>
                  </a:cubicBezTo>
                  <a:cubicBezTo>
                    <a:pt x="2537" y="15854"/>
                    <a:pt x="2799" y="15898"/>
                    <a:pt x="3066" y="15936"/>
                  </a:cubicBezTo>
                  <a:cubicBezTo>
                    <a:pt x="3235" y="15959"/>
                    <a:pt x="3408" y="15972"/>
                    <a:pt x="3579" y="15972"/>
                  </a:cubicBezTo>
                  <a:cubicBezTo>
                    <a:pt x="4159" y="15972"/>
                    <a:pt x="4723" y="15817"/>
                    <a:pt x="5090" y="15320"/>
                  </a:cubicBezTo>
                  <a:cubicBezTo>
                    <a:pt x="5124" y="15268"/>
                    <a:pt x="5010" y="15251"/>
                    <a:pt x="4944" y="15251"/>
                  </a:cubicBezTo>
                  <a:cubicBezTo>
                    <a:pt x="4926" y="15251"/>
                    <a:pt x="4911" y="15252"/>
                    <a:pt x="4904" y="15254"/>
                  </a:cubicBezTo>
                  <a:cubicBezTo>
                    <a:pt x="4724" y="15237"/>
                    <a:pt x="4544" y="15221"/>
                    <a:pt x="4370" y="15199"/>
                  </a:cubicBezTo>
                  <a:cubicBezTo>
                    <a:pt x="4462" y="15085"/>
                    <a:pt x="4560" y="14975"/>
                    <a:pt x="4675" y="14877"/>
                  </a:cubicBezTo>
                  <a:cubicBezTo>
                    <a:pt x="4710" y="14843"/>
                    <a:pt x="4592" y="14812"/>
                    <a:pt x="4526" y="14812"/>
                  </a:cubicBezTo>
                  <a:cubicBezTo>
                    <a:pt x="4509" y="14812"/>
                    <a:pt x="4496" y="14814"/>
                    <a:pt x="4489" y="14818"/>
                  </a:cubicBezTo>
                  <a:cubicBezTo>
                    <a:pt x="4486" y="14820"/>
                    <a:pt x="4482" y="14823"/>
                    <a:pt x="4478" y="14825"/>
                  </a:cubicBezTo>
                  <a:lnTo>
                    <a:pt x="4478" y="14825"/>
                  </a:lnTo>
                  <a:cubicBezTo>
                    <a:pt x="4477" y="14824"/>
                    <a:pt x="4475" y="14824"/>
                    <a:pt x="4474" y="14823"/>
                  </a:cubicBezTo>
                  <a:cubicBezTo>
                    <a:pt x="4470" y="14827"/>
                    <a:pt x="4466" y="14831"/>
                    <a:pt x="4462" y="14835"/>
                  </a:cubicBezTo>
                  <a:lnTo>
                    <a:pt x="4462" y="14835"/>
                  </a:lnTo>
                  <a:cubicBezTo>
                    <a:pt x="4384" y="14881"/>
                    <a:pt x="4306" y="14920"/>
                    <a:pt x="4227" y="14954"/>
                  </a:cubicBezTo>
                  <a:lnTo>
                    <a:pt x="3933" y="15053"/>
                  </a:lnTo>
                  <a:cubicBezTo>
                    <a:pt x="3421" y="15015"/>
                    <a:pt x="3257" y="14965"/>
                    <a:pt x="3442" y="14905"/>
                  </a:cubicBezTo>
                  <a:cubicBezTo>
                    <a:pt x="3731" y="14791"/>
                    <a:pt x="3933" y="14655"/>
                    <a:pt x="4157" y="14436"/>
                  </a:cubicBezTo>
                  <a:cubicBezTo>
                    <a:pt x="4190" y="14403"/>
                    <a:pt x="4084" y="14370"/>
                    <a:pt x="4013" y="14370"/>
                  </a:cubicBezTo>
                  <a:cubicBezTo>
                    <a:pt x="3990" y="14370"/>
                    <a:pt x="3971" y="14373"/>
                    <a:pt x="3960" y="14381"/>
                  </a:cubicBezTo>
                  <a:cubicBezTo>
                    <a:pt x="3960" y="14381"/>
                    <a:pt x="3960" y="14381"/>
                    <a:pt x="3960" y="14381"/>
                  </a:cubicBezTo>
                  <a:lnTo>
                    <a:pt x="3960" y="14381"/>
                  </a:lnTo>
                  <a:cubicBezTo>
                    <a:pt x="3863" y="14451"/>
                    <a:pt x="3711" y="14488"/>
                    <a:pt x="3599" y="14488"/>
                  </a:cubicBezTo>
                  <a:cubicBezTo>
                    <a:pt x="3441" y="14488"/>
                    <a:pt x="3364" y="14413"/>
                    <a:pt x="3638" y="14250"/>
                  </a:cubicBezTo>
                  <a:cubicBezTo>
                    <a:pt x="3774" y="14169"/>
                    <a:pt x="3917" y="14109"/>
                    <a:pt x="4036" y="14005"/>
                  </a:cubicBezTo>
                  <a:cubicBezTo>
                    <a:pt x="4082" y="13964"/>
                    <a:pt x="3921" y="13939"/>
                    <a:pt x="3877" y="13939"/>
                  </a:cubicBezTo>
                  <a:cubicBezTo>
                    <a:pt x="3872" y="13939"/>
                    <a:pt x="3869" y="13939"/>
                    <a:pt x="3867" y="13940"/>
                  </a:cubicBezTo>
                  <a:cubicBezTo>
                    <a:pt x="3676" y="13988"/>
                    <a:pt x="3486" y="14026"/>
                    <a:pt x="3290" y="14048"/>
                  </a:cubicBezTo>
                  <a:cubicBezTo>
                    <a:pt x="3125" y="14070"/>
                    <a:pt x="2984" y="14084"/>
                    <a:pt x="2865" y="14094"/>
                  </a:cubicBezTo>
                  <a:lnTo>
                    <a:pt x="2865" y="14094"/>
                  </a:lnTo>
                  <a:cubicBezTo>
                    <a:pt x="2986" y="14121"/>
                    <a:pt x="3109" y="14132"/>
                    <a:pt x="3235" y="14132"/>
                  </a:cubicBezTo>
                  <a:cubicBezTo>
                    <a:pt x="3346" y="14132"/>
                    <a:pt x="3459" y="14123"/>
                    <a:pt x="3574" y="14107"/>
                  </a:cubicBezTo>
                  <a:lnTo>
                    <a:pt x="3574" y="14107"/>
                  </a:lnTo>
                  <a:cubicBezTo>
                    <a:pt x="3294" y="14262"/>
                    <a:pt x="2949" y="14472"/>
                    <a:pt x="3257" y="14670"/>
                  </a:cubicBezTo>
                  <a:cubicBezTo>
                    <a:pt x="3315" y="14707"/>
                    <a:pt x="3384" y="14723"/>
                    <a:pt x="3456" y="14723"/>
                  </a:cubicBezTo>
                  <a:cubicBezTo>
                    <a:pt x="3475" y="14723"/>
                    <a:pt x="3493" y="14722"/>
                    <a:pt x="3512" y="14720"/>
                  </a:cubicBezTo>
                  <a:lnTo>
                    <a:pt x="3512" y="14720"/>
                  </a:lnTo>
                  <a:cubicBezTo>
                    <a:pt x="3383" y="14789"/>
                    <a:pt x="3243" y="14841"/>
                    <a:pt x="3082" y="14877"/>
                  </a:cubicBezTo>
                  <a:cubicBezTo>
                    <a:pt x="3071" y="14884"/>
                    <a:pt x="3039" y="14894"/>
                    <a:pt x="3049" y="14916"/>
                  </a:cubicBezTo>
                  <a:cubicBezTo>
                    <a:pt x="3175" y="15130"/>
                    <a:pt x="3391" y="15207"/>
                    <a:pt x="3631" y="15207"/>
                  </a:cubicBezTo>
                  <a:cubicBezTo>
                    <a:pt x="3825" y="15207"/>
                    <a:pt x="4036" y="15157"/>
                    <a:pt x="4226" y="15088"/>
                  </a:cubicBezTo>
                  <a:lnTo>
                    <a:pt x="4226" y="15088"/>
                  </a:lnTo>
                  <a:cubicBezTo>
                    <a:pt x="4167" y="15161"/>
                    <a:pt x="4112" y="15238"/>
                    <a:pt x="4059" y="15325"/>
                  </a:cubicBezTo>
                  <a:cubicBezTo>
                    <a:pt x="4043" y="15347"/>
                    <a:pt x="4076" y="15368"/>
                    <a:pt x="4097" y="15380"/>
                  </a:cubicBezTo>
                  <a:cubicBezTo>
                    <a:pt x="4257" y="15434"/>
                    <a:pt x="4394" y="15461"/>
                    <a:pt x="4527" y="15461"/>
                  </a:cubicBezTo>
                  <a:cubicBezTo>
                    <a:pt x="4601" y="15461"/>
                    <a:pt x="4673" y="15453"/>
                    <a:pt x="4747" y="15437"/>
                  </a:cubicBezTo>
                  <a:lnTo>
                    <a:pt x="4747" y="15437"/>
                  </a:lnTo>
                  <a:cubicBezTo>
                    <a:pt x="4414" y="15773"/>
                    <a:pt x="3973" y="15879"/>
                    <a:pt x="3510" y="15879"/>
                  </a:cubicBezTo>
                  <a:cubicBezTo>
                    <a:pt x="3063" y="15879"/>
                    <a:pt x="2595" y="15780"/>
                    <a:pt x="2183" y="15690"/>
                  </a:cubicBezTo>
                  <a:cubicBezTo>
                    <a:pt x="2168" y="15687"/>
                    <a:pt x="2134" y="15680"/>
                    <a:pt x="2104" y="15680"/>
                  </a:cubicBezTo>
                  <a:cubicBezTo>
                    <a:pt x="2076" y="15680"/>
                    <a:pt x="2051" y="15686"/>
                    <a:pt x="2046" y="15707"/>
                  </a:cubicBezTo>
                  <a:cubicBezTo>
                    <a:pt x="1959" y="16062"/>
                    <a:pt x="2073" y="16269"/>
                    <a:pt x="2379" y="16443"/>
                  </a:cubicBezTo>
                  <a:cubicBezTo>
                    <a:pt x="2505" y="16520"/>
                    <a:pt x="2656" y="16558"/>
                    <a:pt x="2793" y="16601"/>
                  </a:cubicBezTo>
                  <a:cubicBezTo>
                    <a:pt x="2918" y="16634"/>
                    <a:pt x="3044" y="16667"/>
                    <a:pt x="3164" y="16694"/>
                  </a:cubicBezTo>
                  <a:cubicBezTo>
                    <a:pt x="3082" y="16765"/>
                    <a:pt x="3006" y="16836"/>
                    <a:pt x="2924" y="16906"/>
                  </a:cubicBezTo>
                  <a:cubicBezTo>
                    <a:pt x="2772" y="16939"/>
                    <a:pt x="2624" y="16961"/>
                    <a:pt x="2465" y="16972"/>
                  </a:cubicBezTo>
                  <a:cubicBezTo>
                    <a:pt x="2444" y="16972"/>
                    <a:pt x="2406" y="16978"/>
                    <a:pt x="2412" y="17011"/>
                  </a:cubicBezTo>
                  <a:cubicBezTo>
                    <a:pt x="2498" y="17351"/>
                    <a:pt x="2909" y="17436"/>
                    <a:pt x="3290" y="17436"/>
                  </a:cubicBezTo>
                  <a:cubicBezTo>
                    <a:pt x="3484" y="17436"/>
                    <a:pt x="3670" y="17414"/>
                    <a:pt x="3802" y="17392"/>
                  </a:cubicBezTo>
                  <a:lnTo>
                    <a:pt x="3802" y="17392"/>
                  </a:lnTo>
                  <a:cubicBezTo>
                    <a:pt x="3388" y="17463"/>
                    <a:pt x="2749" y="17495"/>
                    <a:pt x="2613" y="18009"/>
                  </a:cubicBezTo>
                  <a:cubicBezTo>
                    <a:pt x="2558" y="18200"/>
                    <a:pt x="2913" y="18331"/>
                    <a:pt x="3039" y="18336"/>
                  </a:cubicBezTo>
                  <a:cubicBezTo>
                    <a:pt x="2891" y="18412"/>
                    <a:pt x="2744" y="18472"/>
                    <a:pt x="2586" y="18522"/>
                  </a:cubicBezTo>
                  <a:cubicBezTo>
                    <a:pt x="2456" y="18541"/>
                    <a:pt x="2328" y="18551"/>
                    <a:pt x="2200" y="18551"/>
                  </a:cubicBezTo>
                  <a:cubicBezTo>
                    <a:pt x="2112" y="18551"/>
                    <a:pt x="2025" y="18547"/>
                    <a:pt x="1936" y="18538"/>
                  </a:cubicBezTo>
                  <a:cubicBezTo>
                    <a:pt x="1843" y="18535"/>
                    <a:pt x="1745" y="18524"/>
                    <a:pt x="1648" y="18524"/>
                  </a:cubicBezTo>
                  <a:cubicBezTo>
                    <a:pt x="1575" y="18524"/>
                    <a:pt x="1503" y="18530"/>
                    <a:pt x="1435" y="18549"/>
                  </a:cubicBezTo>
                  <a:cubicBezTo>
                    <a:pt x="1254" y="18598"/>
                    <a:pt x="1555" y="18903"/>
                    <a:pt x="1604" y="18963"/>
                  </a:cubicBezTo>
                  <a:cubicBezTo>
                    <a:pt x="1790" y="19176"/>
                    <a:pt x="2095" y="19454"/>
                    <a:pt x="2384" y="19525"/>
                  </a:cubicBezTo>
                  <a:cubicBezTo>
                    <a:pt x="2389" y="19525"/>
                    <a:pt x="1561" y="20267"/>
                    <a:pt x="1528" y="20289"/>
                  </a:cubicBezTo>
                  <a:cubicBezTo>
                    <a:pt x="1146" y="20556"/>
                    <a:pt x="698" y="20698"/>
                    <a:pt x="240" y="20763"/>
                  </a:cubicBezTo>
                  <a:cubicBezTo>
                    <a:pt x="229" y="20763"/>
                    <a:pt x="181" y="20768"/>
                    <a:pt x="181" y="20791"/>
                  </a:cubicBezTo>
                  <a:cubicBezTo>
                    <a:pt x="213" y="21364"/>
                    <a:pt x="980" y="21551"/>
                    <a:pt x="1661" y="21551"/>
                  </a:cubicBezTo>
                  <a:cubicBezTo>
                    <a:pt x="1869" y="21551"/>
                    <a:pt x="2069" y="21534"/>
                    <a:pt x="2237" y="21504"/>
                  </a:cubicBezTo>
                  <a:lnTo>
                    <a:pt x="2237" y="21504"/>
                  </a:lnTo>
                  <a:cubicBezTo>
                    <a:pt x="1908" y="21883"/>
                    <a:pt x="1395" y="22076"/>
                    <a:pt x="901" y="22105"/>
                  </a:cubicBezTo>
                  <a:cubicBezTo>
                    <a:pt x="889" y="22105"/>
                    <a:pt x="846" y="22110"/>
                    <a:pt x="846" y="22133"/>
                  </a:cubicBezTo>
                  <a:cubicBezTo>
                    <a:pt x="839" y="22496"/>
                    <a:pt x="1124" y="22616"/>
                    <a:pt x="1485" y="22616"/>
                  </a:cubicBezTo>
                  <a:cubicBezTo>
                    <a:pt x="1754" y="22616"/>
                    <a:pt x="2064" y="22549"/>
                    <a:pt x="2325" y="22467"/>
                  </a:cubicBezTo>
                  <a:lnTo>
                    <a:pt x="2325" y="22467"/>
                  </a:lnTo>
                  <a:cubicBezTo>
                    <a:pt x="1990" y="22714"/>
                    <a:pt x="1620" y="22881"/>
                    <a:pt x="1228" y="23054"/>
                  </a:cubicBezTo>
                  <a:cubicBezTo>
                    <a:pt x="1206" y="23066"/>
                    <a:pt x="1211" y="23082"/>
                    <a:pt x="1222" y="23099"/>
                  </a:cubicBezTo>
                  <a:cubicBezTo>
                    <a:pt x="1411" y="23325"/>
                    <a:pt x="1648" y="23410"/>
                    <a:pt x="1898" y="23410"/>
                  </a:cubicBezTo>
                  <a:cubicBezTo>
                    <a:pt x="2024" y="23410"/>
                    <a:pt x="2154" y="23389"/>
                    <a:pt x="2282" y="23352"/>
                  </a:cubicBezTo>
                  <a:lnTo>
                    <a:pt x="2282" y="23352"/>
                  </a:lnTo>
                  <a:cubicBezTo>
                    <a:pt x="2129" y="23531"/>
                    <a:pt x="2034" y="23740"/>
                    <a:pt x="2334" y="23824"/>
                  </a:cubicBezTo>
                  <a:cubicBezTo>
                    <a:pt x="2374" y="23834"/>
                    <a:pt x="2415" y="23839"/>
                    <a:pt x="2457" y="23839"/>
                  </a:cubicBezTo>
                  <a:cubicBezTo>
                    <a:pt x="2648" y="23839"/>
                    <a:pt x="2858" y="23740"/>
                    <a:pt x="3051" y="23633"/>
                  </a:cubicBezTo>
                  <a:lnTo>
                    <a:pt x="3051" y="23633"/>
                  </a:lnTo>
                  <a:cubicBezTo>
                    <a:pt x="3040" y="23666"/>
                    <a:pt x="3031" y="23704"/>
                    <a:pt x="3022" y="23747"/>
                  </a:cubicBezTo>
                  <a:cubicBezTo>
                    <a:pt x="3016" y="23791"/>
                    <a:pt x="3126" y="23807"/>
                    <a:pt x="3147" y="23807"/>
                  </a:cubicBezTo>
                  <a:cubicBezTo>
                    <a:pt x="3293" y="23805"/>
                    <a:pt x="3419" y="23786"/>
                    <a:pt x="3539" y="23752"/>
                  </a:cubicBezTo>
                  <a:lnTo>
                    <a:pt x="3539" y="23752"/>
                  </a:lnTo>
                  <a:cubicBezTo>
                    <a:pt x="3426" y="23880"/>
                    <a:pt x="3338" y="24022"/>
                    <a:pt x="3295" y="24200"/>
                  </a:cubicBezTo>
                  <a:cubicBezTo>
                    <a:pt x="3281" y="24249"/>
                    <a:pt x="3385" y="24262"/>
                    <a:pt x="3438" y="24262"/>
                  </a:cubicBezTo>
                  <a:cubicBezTo>
                    <a:pt x="3450" y="24262"/>
                    <a:pt x="3459" y="24261"/>
                    <a:pt x="3464" y="24260"/>
                  </a:cubicBezTo>
                  <a:cubicBezTo>
                    <a:pt x="3909" y="24164"/>
                    <a:pt x="4292" y="24001"/>
                    <a:pt x="4657" y="23780"/>
                  </a:cubicBezTo>
                  <a:lnTo>
                    <a:pt x="4657" y="23780"/>
                  </a:lnTo>
                  <a:cubicBezTo>
                    <a:pt x="4642" y="23825"/>
                    <a:pt x="4628" y="23875"/>
                    <a:pt x="4615" y="23933"/>
                  </a:cubicBezTo>
                  <a:cubicBezTo>
                    <a:pt x="4604" y="23971"/>
                    <a:pt x="4691" y="23988"/>
                    <a:pt x="4713" y="23993"/>
                  </a:cubicBezTo>
                  <a:cubicBezTo>
                    <a:pt x="4802" y="24008"/>
                    <a:pt x="4885" y="24016"/>
                    <a:pt x="4965" y="24016"/>
                  </a:cubicBezTo>
                  <a:cubicBezTo>
                    <a:pt x="5179" y="24016"/>
                    <a:pt x="5365" y="23963"/>
                    <a:pt x="5547" y="23872"/>
                  </a:cubicBezTo>
                  <a:lnTo>
                    <a:pt x="5547" y="23872"/>
                  </a:lnTo>
                  <a:cubicBezTo>
                    <a:pt x="5535" y="24001"/>
                    <a:pt x="5660" y="24088"/>
                    <a:pt x="5908" y="24140"/>
                  </a:cubicBezTo>
                  <a:cubicBezTo>
                    <a:pt x="5980" y="24154"/>
                    <a:pt x="6053" y="24161"/>
                    <a:pt x="6127" y="24161"/>
                  </a:cubicBezTo>
                  <a:cubicBezTo>
                    <a:pt x="6532" y="24161"/>
                    <a:pt x="6956" y="23956"/>
                    <a:pt x="7302" y="23734"/>
                  </a:cubicBezTo>
                  <a:lnTo>
                    <a:pt x="7302" y="23734"/>
                  </a:lnTo>
                  <a:cubicBezTo>
                    <a:pt x="7298" y="23976"/>
                    <a:pt x="7408" y="24201"/>
                    <a:pt x="7697" y="24244"/>
                  </a:cubicBezTo>
                  <a:cubicBezTo>
                    <a:pt x="7740" y="24251"/>
                    <a:pt x="7782" y="24254"/>
                    <a:pt x="7822" y="24254"/>
                  </a:cubicBezTo>
                  <a:cubicBezTo>
                    <a:pt x="8130" y="24254"/>
                    <a:pt x="8364" y="24071"/>
                    <a:pt x="8560" y="23840"/>
                  </a:cubicBezTo>
                  <a:lnTo>
                    <a:pt x="8560" y="23840"/>
                  </a:lnTo>
                  <a:cubicBezTo>
                    <a:pt x="8611" y="24110"/>
                    <a:pt x="8808" y="24229"/>
                    <a:pt x="9040" y="24229"/>
                  </a:cubicBezTo>
                  <a:cubicBezTo>
                    <a:pt x="9253" y="24229"/>
                    <a:pt x="9496" y="24128"/>
                    <a:pt x="9681" y="23950"/>
                  </a:cubicBezTo>
                  <a:lnTo>
                    <a:pt x="9681" y="23950"/>
                  </a:lnTo>
                  <a:cubicBezTo>
                    <a:pt x="9785" y="24049"/>
                    <a:pt x="9901" y="24100"/>
                    <a:pt x="10015" y="24100"/>
                  </a:cubicBezTo>
                  <a:cubicBezTo>
                    <a:pt x="10137" y="24100"/>
                    <a:pt x="10258" y="24043"/>
                    <a:pt x="10364" y="23926"/>
                  </a:cubicBezTo>
                  <a:lnTo>
                    <a:pt x="10364" y="23926"/>
                  </a:lnTo>
                  <a:cubicBezTo>
                    <a:pt x="10505" y="24069"/>
                    <a:pt x="10698" y="24178"/>
                    <a:pt x="10864" y="24178"/>
                  </a:cubicBezTo>
                  <a:cubicBezTo>
                    <a:pt x="10991" y="24178"/>
                    <a:pt x="11102" y="24115"/>
                    <a:pt x="11164" y="23955"/>
                  </a:cubicBezTo>
                  <a:lnTo>
                    <a:pt x="11164" y="23955"/>
                  </a:lnTo>
                  <a:cubicBezTo>
                    <a:pt x="11438" y="24119"/>
                    <a:pt x="11880" y="24377"/>
                    <a:pt x="12169" y="24377"/>
                  </a:cubicBezTo>
                  <a:cubicBezTo>
                    <a:pt x="12344" y="24377"/>
                    <a:pt x="12462" y="24282"/>
                    <a:pt x="12452" y="24012"/>
                  </a:cubicBezTo>
                  <a:lnTo>
                    <a:pt x="12452" y="24012"/>
                  </a:lnTo>
                  <a:cubicBezTo>
                    <a:pt x="12623" y="24078"/>
                    <a:pt x="12843" y="24128"/>
                    <a:pt x="13020" y="24128"/>
                  </a:cubicBezTo>
                  <a:cubicBezTo>
                    <a:pt x="13215" y="24128"/>
                    <a:pt x="13357" y="24066"/>
                    <a:pt x="13320" y="23895"/>
                  </a:cubicBezTo>
                  <a:lnTo>
                    <a:pt x="13320" y="23895"/>
                  </a:lnTo>
                  <a:cubicBezTo>
                    <a:pt x="13488" y="23983"/>
                    <a:pt x="13670" y="24023"/>
                    <a:pt x="13880" y="24023"/>
                  </a:cubicBezTo>
                  <a:cubicBezTo>
                    <a:pt x="13911" y="24023"/>
                    <a:pt x="13943" y="24022"/>
                    <a:pt x="13976" y="24020"/>
                  </a:cubicBezTo>
                  <a:cubicBezTo>
                    <a:pt x="13986" y="24020"/>
                    <a:pt x="14036" y="24015"/>
                    <a:pt x="14036" y="23993"/>
                  </a:cubicBezTo>
                  <a:cubicBezTo>
                    <a:pt x="14033" y="23890"/>
                    <a:pt x="14024" y="23812"/>
                    <a:pt x="14001" y="23737"/>
                  </a:cubicBezTo>
                  <a:lnTo>
                    <a:pt x="14001" y="23737"/>
                  </a:lnTo>
                  <a:cubicBezTo>
                    <a:pt x="14157" y="23811"/>
                    <a:pt x="14334" y="23851"/>
                    <a:pt x="14491" y="23851"/>
                  </a:cubicBezTo>
                  <a:cubicBezTo>
                    <a:pt x="14791" y="23851"/>
                    <a:pt x="15019" y="23703"/>
                    <a:pt x="14899" y="23359"/>
                  </a:cubicBezTo>
                  <a:lnTo>
                    <a:pt x="14899" y="23359"/>
                  </a:lnTo>
                  <a:cubicBezTo>
                    <a:pt x="15181" y="23527"/>
                    <a:pt x="15496" y="23644"/>
                    <a:pt x="15828" y="23644"/>
                  </a:cubicBezTo>
                  <a:cubicBezTo>
                    <a:pt x="15840" y="23644"/>
                    <a:pt x="15852" y="23644"/>
                    <a:pt x="15863" y="23643"/>
                  </a:cubicBezTo>
                  <a:cubicBezTo>
                    <a:pt x="16308" y="23633"/>
                    <a:pt x="16187" y="23295"/>
                    <a:pt x="16011" y="23009"/>
                  </a:cubicBezTo>
                  <a:lnTo>
                    <a:pt x="16011" y="23009"/>
                  </a:lnTo>
                  <a:cubicBezTo>
                    <a:pt x="16273" y="23153"/>
                    <a:pt x="16572" y="23234"/>
                    <a:pt x="16866" y="23240"/>
                  </a:cubicBezTo>
                  <a:cubicBezTo>
                    <a:pt x="16869" y="23240"/>
                    <a:pt x="16875" y="23240"/>
                    <a:pt x="16883" y="23240"/>
                  </a:cubicBezTo>
                  <a:cubicBezTo>
                    <a:pt x="16908" y="23240"/>
                    <a:pt x="16949" y="23237"/>
                    <a:pt x="16949" y="23213"/>
                  </a:cubicBezTo>
                  <a:cubicBezTo>
                    <a:pt x="16935" y="22982"/>
                    <a:pt x="16857" y="22880"/>
                    <a:pt x="16745" y="22721"/>
                  </a:cubicBezTo>
                  <a:lnTo>
                    <a:pt x="16745" y="22721"/>
                  </a:lnTo>
                  <a:cubicBezTo>
                    <a:pt x="16966" y="22815"/>
                    <a:pt x="17280" y="22933"/>
                    <a:pt x="17470" y="22933"/>
                  </a:cubicBezTo>
                  <a:cubicBezTo>
                    <a:pt x="17585" y="22933"/>
                    <a:pt x="17654" y="22890"/>
                    <a:pt x="17631" y="22771"/>
                  </a:cubicBezTo>
                  <a:cubicBezTo>
                    <a:pt x="17592" y="22565"/>
                    <a:pt x="17382" y="22387"/>
                    <a:pt x="17182" y="22242"/>
                  </a:cubicBezTo>
                  <a:lnTo>
                    <a:pt x="17182" y="22242"/>
                  </a:lnTo>
                  <a:cubicBezTo>
                    <a:pt x="17186" y="22244"/>
                    <a:pt x="17190" y="22246"/>
                    <a:pt x="17194" y="22248"/>
                  </a:cubicBezTo>
                  <a:cubicBezTo>
                    <a:pt x="17368" y="22331"/>
                    <a:pt x="17767" y="22511"/>
                    <a:pt x="18082" y="22511"/>
                  </a:cubicBezTo>
                  <a:cubicBezTo>
                    <a:pt x="18282" y="22511"/>
                    <a:pt x="18448" y="22439"/>
                    <a:pt x="18503" y="22226"/>
                  </a:cubicBezTo>
                  <a:cubicBezTo>
                    <a:pt x="18547" y="22045"/>
                    <a:pt x="18182" y="21707"/>
                    <a:pt x="18089" y="21598"/>
                  </a:cubicBezTo>
                  <a:cubicBezTo>
                    <a:pt x="17852" y="21336"/>
                    <a:pt x="17584" y="21099"/>
                    <a:pt x="17345" y="20838"/>
                  </a:cubicBezTo>
                  <a:lnTo>
                    <a:pt x="17345" y="20838"/>
                  </a:lnTo>
                  <a:cubicBezTo>
                    <a:pt x="17582" y="20944"/>
                    <a:pt x="17850" y="21005"/>
                    <a:pt x="18110" y="21005"/>
                  </a:cubicBezTo>
                  <a:cubicBezTo>
                    <a:pt x="18468" y="21005"/>
                    <a:pt x="18812" y="20890"/>
                    <a:pt x="19049" y="20617"/>
                  </a:cubicBezTo>
                  <a:cubicBezTo>
                    <a:pt x="19054" y="20611"/>
                    <a:pt x="19055" y="20604"/>
                    <a:pt x="19052" y="20598"/>
                  </a:cubicBezTo>
                  <a:lnTo>
                    <a:pt x="19052" y="20598"/>
                  </a:lnTo>
                  <a:cubicBezTo>
                    <a:pt x="19054" y="20591"/>
                    <a:pt x="19047" y="20583"/>
                    <a:pt x="19026" y="20572"/>
                  </a:cubicBezTo>
                  <a:cubicBezTo>
                    <a:pt x="18236" y="20153"/>
                    <a:pt x="17412" y="20000"/>
                    <a:pt x="16735" y="19356"/>
                  </a:cubicBezTo>
                  <a:cubicBezTo>
                    <a:pt x="16659" y="19280"/>
                    <a:pt x="16125" y="18701"/>
                    <a:pt x="16299" y="18701"/>
                  </a:cubicBezTo>
                  <a:cubicBezTo>
                    <a:pt x="16529" y="18696"/>
                    <a:pt x="16682" y="18668"/>
                    <a:pt x="16883" y="18555"/>
                  </a:cubicBezTo>
                  <a:cubicBezTo>
                    <a:pt x="16889" y="18549"/>
                    <a:pt x="16906" y="18538"/>
                    <a:pt x="16899" y="18527"/>
                  </a:cubicBezTo>
                  <a:cubicBezTo>
                    <a:pt x="16772" y="18346"/>
                    <a:pt x="16466" y="18164"/>
                    <a:pt x="16582" y="18164"/>
                  </a:cubicBezTo>
                  <a:cubicBezTo>
                    <a:pt x="16616" y="18164"/>
                    <a:pt x="16686" y="18180"/>
                    <a:pt x="16807" y="18216"/>
                  </a:cubicBezTo>
                  <a:cubicBezTo>
                    <a:pt x="16935" y="18252"/>
                    <a:pt x="17056" y="18267"/>
                    <a:pt x="17179" y="18267"/>
                  </a:cubicBezTo>
                  <a:cubicBezTo>
                    <a:pt x="17276" y="18267"/>
                    <a:pt x="17374" y="18257"/>
                    <a:pt x="17478" y="18243"/>
                  </a:cubicBezTo>
                  <a:cubicBezTo>
                    <a:pt x="17946" y="18178"/>
                    <a:pt x="18465" y="17818"/>
                    <a:pt x="18492" y="17327"/>
                  </a:cubicBezTo>
                  <a:cubicBezTo>
                    <a:pt x="18492" y="17273"/>
                    <a:pt x="18372" y="17266"/>
                    <a:pt x="18339" y="17266"/>
                  </a:cubicBezTo>
                  <a:cubicBezTo>
                    <a:pt x="17969" y="17294"/>
                    <a:pt x="17598" y="17371"/>
                    <a:pt x="17226" y="17414"/>
                  </a:cubicBezTo>
                  <a:cubicBezTo>
                    <a:pt x="17086" y="17431"/>
                    <a:pt x="16936" y="17445"/>
                    <a:pt x="16785" y="17445"/>
                  </a:cubicBezTo>
                  <a:cubicBezTo>
                    <a:pt x="16492" y="17445"/>
                    <a:pt x="16196" y="17392"/>
                    <a:pt x="15962" y="17201"/>
                  </a:cubicBezTo>
                  <a:cubicBezTo>
                    <a:pt x="15790" y="17058"/>
                    <a:pt x="15811" y="17032"/>
                    <a:pt x="15893" y="17032"/>
                  </a:cubicBezTo>
                  <a:cubicBezTo>
                    <a:pt x="15920" y="17032"/>
                    <a:pt x="15954" y="17035"/>
                    <a:pt x="15989" y="17037"/>
                  </a:cubicBezTo>
                  <a:cubicBezTo>
                    <a:pt x="16020" y="17042"/>
                    <a:pt x="16051" y="17046"/>
                    <a:pt x="16082" y="17046"/>
                  </a:cubicBezTo>
                  <a:cubicBezTo>
                    <a:pt x="16095" y="17046"/>
                    <a:pt x="16107" y="17045"/>
                    <a:pt x="16120" y="17044"/>
                  </a:cubicBezTo>
                  <a:cubicBezTo>
                    <a:pt x="16747" y="17027"/>
                    <a:pt x="17385" y="16689"/>
                    <a:pt x="17266" y="15985"/>
                  </a:cubicBezTo>
                  <a:cubicBezTo>
                    <a:pt x="17260" y="15938"/>
                    <a:pt x="17186" y="15921"/>
                    <a:pt x="17133" y="15921"/>
                  </a:cubicBezTo>
                  <a:cubicBezTo>
                    <a:pt x="17118" y="15921"/>
                    <a:pt x="17105" y="15922"/>
                    <a:pt x="17095" y="15924"/>
                  </a:cubicBezTo>
                  <a:cubicBezTo>
                    <a:pt x="16889" y="15990"/>
                    <a:pt x="16687" y="16050"/>
                    <a:pt x="16480" y="16100"/>
                  </a:cubicBezTo>
                  <a:cubicBezTo>
                    <a:pt x="16407" y="16117"/>
                    <a:pt x="16282" y="16126"/>
                    <a:pt x="16152" y="16126"/>
                  </a:cubicBezTo>
                  <a:cubicBezTo>
                    <a:pt x="15796" y="16126"/>
                    <a:pt x="15401" y="16059"/>
                    <a:pt x="15929" y="15919"/>
                  </a:cubicBezTo>
                  <a:cubicBezTo>
                    <a:pt x="16224" y="15838"/>
                    <a:pt x="16539" y="15669"/>
                    <a:pt x="16632" y="15363"/>
                  </a:cubicBezTo>
                  <a:cubicBezTo>
                    <a:pt x="16644" y="15325"/>
                    <a:pt x="16523" y="15309"/>
                    <a:pt x="16506" y="15303"/>
                  </a:cubicBezTo>
                  <a:cubicBezTo>
                    <a:pt x="16048" y="15276"/>
                    <a:pt x="15612" y="15216"/>
                    <a:pt x="15181" y="15053"/>
                  </a:cubicBezTo>
                  <a:cubicBezTo>
                    <a:pt x="15056" y="15003"/>
                    <a:pt x="14522" y="14594"/>
                    <a:pt x="14522" y="14594"/>
                  </a:cubicBezTo>
                  <a:lnTo>
                    <a:pt x="14522" y="14594"/>
                  </a:lnTo>
                  <a:cubicBezTo>
                    <a:pt x="14570" y="14602"/>
                    <a:pt x="14618" y="14605"/>
                    <a:pt x="14666" y="14605"/>
                  </a:cubicBezTo>
                  <a:cubicBezTo>
                    <a:pt x="14926" y="14605"/>
                    <a:pt x="15181" y="14503"/>
                    <a:pt x="15411" y="14393"/>
                  </a:cubicBezTo>
                  <a:cubicBezTo>
                    <a:pt x="15443" y="14376"/>
                    <a:pt x="15426" y="14348"/>
                    <a:pt x="15405" y="14338"/>
                  </a:cubicBezTo>
                  <a:cubicBezTo>
                    <a:pt x="15225" y="14245"/>
                    <a:pt x="14837" y="13836"/>
                    <a:pt x="14723" y="13836"/>
                  </a:cubicBezTo>
                  <a:cubicBezTo>
                    <a:pt x="14849" y="13836"/>
                    <a:pt x="14975" y="13824"/>
                    <a:pt x="15099" y="13809"/>
                  </a:cubicBezTo>
                  <a:cubicBezTo>
                    <a:pt x="15378" y="13781"/>
                    <a:pt x="15590" y="13678"/>
                    <a:pt x="15793" y="13497"/>
                  </a:cubicBezTo>
                  <a:cubicBezTo>
                    <a:pt x="15819" y="13470"/>
                    <a:pt x="15765" y="13449"/>
                    <a:pt x="15754" y="13444"/>
                  </a:cubicBezTo>
                  <a:cubicBezTo>
                    <a:pt x="15548" y="13348"/>
                    <a:pt x="15434" y="13309"/>
                    <a:pt x="15225" y="13301"/>
                  </a:cubicBezTo>
                  <a:lnTo>
                    <a:pt x="15225" y="13301"/>
                  </a:lnTo>
                  <a:cubicBezTo>
                    <a:pt x="15228" y="13301"/>
                    <a:pt x="15231" y="13301"/>
                    <a:pt x="15234" y="13301"/>
                  </a:cubicBezTo>
                  <a:cubicBezTo>
                    <a:pt x="15344" y="13301"/>
                    <a:pt x="15485" y="13277"/>
                    <a:pt x="15585" y="13241"/>
                  </a:cubicBezTo>
                  <a:cubicBezTo>
                    <a:pt x="16048" y="13066"/>
                    <a:pt x="16337" y="12767"/>
                    <a:pt x="16337" y="12248"/>
                  </a:cubicBezTo>
                  <a:cubicBezTo>
                    <a:pt x="16337" y="12201"/>
                    <a:pt x="16255" y="12187"/>
                    <a:pt x="16207" y="12187"/>
                  </a:cubicBezTo>
                  <a:cubicBezTo>
                    <a:pt x="16198" y="12187"/>
                    <a:pt x="16191" y="12187"/>
                    <a:pt x="16186" y="12188"/>
                  </a:cubicBezTo>
                  <a:cubicBezTo>
                    <a:pt x="16090" y="12192"/>
                    <a:pt x="15439" y="12295"/>
                    <a:pt x="15399" y="12295"/>
                  </a:cubicBezTo>
                  <a:cubicBezTo>
                    <a:pt x="15386" y="12295"/>
                    <a:pt x="15433" y="12285"/>
                    <a:pt x="15574" y="12259"/>
                  </a:cubicBezTo>
                  <a:cubicBezTo>
                    <a:pt x="15924" y="12200"/>
                    <a:pt x="16224" y="11971"/>
                    <a:pt x="16453" y="11719"/>
                  </a:cubicBezTo>
                  <a:cubicBezTo>
                    <a:pt x="16496" y="11675"/>
                    <a:pt x="16346" y="11653"/>
                    <a:pt x="16296" y="11653"/>
                  </a:cubicBezTo>
                  <a:cubicBezTo>
                    <a:pt x="16291" y="11653"/>
                    <a:pt x="16286" y="11653"/>
                    <a:pt x="16284" y="11654"/>
                  </a:cubicBezTo>
                  <a:cubicBezTo>
                    <a:pt x="16036" y="11714"/>
                    <a:pt x="15783" y="11745"/>
                    <a:pt x="15532" y="11745"/>
                  </a:cubicBezTo>
                  <a:cubicBezTo>
                    <a:pt x="14534" y="11745"/>
                    <a:pt x="13582" y="11262"/>
                    <a:pt x="13235" y="10269"/>
                  </a:cubicBezTo>
                  <a:lnTo>
                    <a:pt x="13235" y="10269"/>
                  </a:lnTo>
                  <a:cubicBezTo>
                    <a:pt x="13475" y="10402"/>
                    <a:pt x="13757" y="10436"/>
                    <a:pt x="14042" y="10436"/>
                  </a:cubicBezTo>
                  <a:cubicBezTo>
                    <a:pt x="14234" y="10436"/>
                    <a:pt x="14426" y="10421"/>
                    <a:pt x="14608" y="10410"/>
                  </a:cubicBezTo>
                  <a:cubicBezTo>
                    <a:pt x="14652" y="10405"/>
                    <a:pt x="14690" y="10377"/>
                    <a:pt x="14641" y="10345"/>
                  </a:cubicBezTo>
                  <a:cubicBezTo>
                    <a:pt x="14274" y="10122"/>
                    <a:pt x="13959" y="9859"/>
                    <a:pt x="13729" y="9505"/>
                  </a:cubicBezTo>
                  <a:lnTo>
                    <a:pt x="13729" y="9505"/>
                  </a:lnTo>
                  <a:cubicBezTo>
                    <a:pt x="13942" y="9614"/>
                    <a:pt x="14186" y="9678"/>
                    <a:pt x="14422" y="9678"/>
                  </a:cubicBezTo>
                  <a:cubicBezTo>
                    <a:pt x="14756" y="9678"/>
                    <a:pt x="15074" y="9550"/>
                    <a:pt x="15263" y="9242"/>
                  </a:cubicBezTo>
                  <a:cubicBezTo>
                    <a:pt x="15285" y="9215"/>
                    <a:pt x="15247" y="9194"/>
                    <a:pt x="15225" y="9189"/>
                  </a:cubicBezTo>
                  <a:cubicBezTo>
                    <a:pt x="14701" y="8998"/>
                    <a:pt x="14156" y="8905"/>
                    <a:pt x="13633" y="8703"/>
                  </a:cubicBezTo>
                  <a:cubicBezTo>
                    <a:pt x="13142" y="8517"/>
                    <a:pt x="12797" y="8157"/>
                    <a:pt x="12487" y="7754"/>
                  </a:cubicBezTo>
                  <a:cubicBezTo>
                    <a:pt x="12405" y="7644"/>
                    <a:pt x="12329" y="7525"/>
                    <a:pt x="12258" y="7404"/>
                  </a:cubicBezTo>
                  <a:lnTo>
                    <a:pt x="12258" y="7404"/>
                  </a:lnTo>
                  <a:cubicBezTo>
                    <a:pt x="12349" y="7471"/>
                    <a:pt x="12448" y="7504"/>
                    <a:pt x="12559" y="7504"/>
                  </a:cubicBezTo>
                  <a:cubicBezTo>
                    <a:pt x="12575" y="7504"/>
                    <a:pt x="12590" y="7504"/>
                    <a:pt x="12606" y="7502"/>
                  </a:cubicBezTo>
                  <a:cubicBezTo>
                    <a:pt x="12612" y="7504"/>
                    <a:pt x="12626" y="7506"/>
                    <a:pt x="12643" y="7506"/>
                  </a:cubicBezTo>
                  <a:cubicBezTo>
                    <a:pt x="12681" y="7506"/>
                    <a:pt x="12731" y="7498"/>
                    <a:pt x="12716" y="7464"/>
                  </a:cubicBezTo>
                  <a:cubicBezTo>
                    <a:pt x="12710" y="7455"/>
                    <a:pt x="12385" y="6858"/>
                    <a:pt x="12586" y="6858"/>
                  </a:cubicBezTo>
                  <a:cubicBezTo>
                    <a:pt x="12598" y="6858"/>
                    <a:pt x="12612" y="6860"/>
                    <a:pt x="12628" y="6865"/>
                  </a:cubicBezTo>
                  <a:cubicBezTo>
                    <a:pt x="12808" y="6919"/>
                    <a:pt x="12841" y="6924"/>
                    <a:pt x="13026" y="6956"/>
                  </a:cubicBezTo>
                  <a:cubicBezTo>
                    <a:pt x="13034" y="6959"/>
                    <a:pt x="13052" y="6961"/>
                    <a:pt x="13071" y="6961"/>
                  </a:cubicBezTo>
                  <a:cubicBezTo>
                    <a:pt x="13108" y="6961"/>
                    <a:pt x="13150" y="6953"/>
                    <a:pt x="13135" y="6924"/>
                  </a:cubicBezTo>
                  <a:cubicBezTo>
                    <a:pt x="13011" y="6553"/>
                    <a:pt x="12787" y="6498"/>
                    <a:pt x="13283" y="6450"/>
                  </a:cubicBezTo>
                  <a:cubicBezTo>
                    <a:pt x="13550" y="6422"/>
                    <a:pt x="13736" y="6302"/>
                    <a:pt x="13905" y="6095"/>
                  </a:cubicBezTo>
                  <a:cubicBezTo>
                    <a:pt x="13943" y="6052"/>
                    <a:pt x="13807" y="6030"/>
                    <a:pt x="13784" y="6024"/>
                  </a:cubicBezTo>
                  <a:cubicBezTo>
                    <a:pt x="12896" y="5992"/>
                    <a:pt x="12055" y="5659"/>
                    <a:pt x="11368" y="5103"/>
                  </a:cubicBezTo>
                  <a:cubicBezTo>
                    <a:pt x="11250" y="5006"/>
                    <a:pt x="11030" y="4764"/>
                    <a:pt x="10956" y="4732"/>
                  </a:cubicBezTo>
                  <a:lnTo>
                    <a:pt x="10956" y="4732"/>
                  </a:lnTo>
                  <a:cubicBezTo>
                    <a:pt x="11167" y="4819"/>
                    <a:pt x="11270" y="4813"/>
                    <a:pt x="11493" y="4824"/>
                  </a:cubicBezTo>
                  <a:cubicBezTo>
                    <a:pt x="11510" y="4824"/>
                    <a:pt x="11603" y="4824"/>
                    <a:pt x="11576" y="4786"/>
                  </a:cubicBezTo>
                  <a:cubicBezTo>
                    <a:pt x="11435" y="4583"/>
                    <a:pt x="11060" y="4359"/>
                    <a:pt x="11412" y="4359"/>
                  </a:cubicBezTo>
                  <a:cubicBezTo>
                    <a:pt x="11429" y="4359"/>
                    <a:pt x="11446" y="4359"/>
                    <a:pt x="11466" y="4360"/>
                  </a:cubicBezTo>
                  <a:cubicBezTo>
                    <a:pt x="11486" y="4362"/>
                    <a:pt x="11505" y="4362"/>
                    <a:pt x="11524" y="4362"/>
                  </a:cubicBezTo>
                  <a:cubicBezTo>
                    <a:pt x="11734" y="4362"/>
                    <a:pt x="11914" y="4280"/>
                    <a:pt x="12094" y="4169"/>
                  </a:cubicBezTo>
                  <a:cubicBezTo>
                    <a:pt x="12132" y="4148"/>
                    <a:pt x="12088" y="4121"/>
                    <a:pt x="12067" y="4109"/>
                  </a:cubicBezTo>
                  <a:cubicBezTo>
                    <a:pt x="11891" y="4028"/>
                    <a:pt x="11717" y="3962"/>
                    <a:pt x="11538" y="3892"/>
                  </a:cubicBezTo>
                  <a:cubicBezTo>
                    <a:pt x="10872" y="3640"/>
                    <a:pt x="11211" y="3640"/>
                    <a:pt x="11445" y="3640"/>
                  </a:cubicBezTo>
                  <a:lnTo>
                    <a:pt x="11543" y="3640"/>
                  </a:lnTo>
                  <a:cubicBezTo>
                    <a:pt x="11853" y="3630"/>
                    <a:pt x="12121" y="3613"/>
                    <a:pt x="12389" y="3444"/>
                  </a:cubicBezTo>
                  <a:cubicBezTo>
                    <a:pt x="12427" y="3422"/>
                    <a:pt x="12389" y="3395"/>
                    <a:pt x="12361" y="3384"/>
                  </a:cubicBezTo>
                  <a:cubicBezTo>
                    <a:pt x="11881" y="3184"/>
                    <a:pt x="11405" y="3126"/>
                    <a:pt x="10900" y="3121"/>
                  </a:cubicBezTo>
                  <a:lnTo>
                    <a:pt x="10900" y="3121"/>
                  </a:lnTo>
                  <a:cubicBezTo>
                    <a:pt x="11313" y="2749"/>
                    <a:pt x="11634" y="2272"/>
                    <a:pt x="11707" y="1714"/>
                  </a:cubicBezTo>
                  <a:cubicBezTo>
                    <a:pt x="11713" y="1671"/>
                    <a:pt x="11648" y="1654"/>
                    <a:pt x="11589" y="1654"/>
                  </a:cubicBezTo>
                  <a:cubicBezTo>
                    <a:pt x="11552" y="1654"/>
                    <a:pt x="11518" y="1661"/>
                    <a:pt x="11505" y="1671"/>
                  </a:cubicBezTo>
                  <a:cubicBezTo>
                    <a:pt x="11111" y="1965"/>
                    <a:pt x="10721" y="2231"/>
                    <a:pt x="10313" y="2489"/>
                  </a:cubicBezTo>
                  <a:lnTo>
                    <a:pt x="10313" y="2489"/>
                  </a:lnTo>
                  <a:cubicBezTo>
                    <a:pt x="10424" y="2241"/>
                    <a:pt x="10498" y="1984"/>
                    <a:pt x="10567" y="1714"/>
                  </a:cubicBezTo>
                  <a:cubicBezTo>
                    <a:pt x="10577" y="1675"/>
                    <a:pt x="10501" y="1655"/>
                    <a:pt x="10438" y="1655"/>
                  </a:cubicBezTo>
                  <a:cubicBezTo>
                    <a:pt x="10405" y="1655"/>
                    <a:pt x="10376" y="1660"/>
                    <a:pt x="10365" y="1671"/>
                  </a:cubicBezTo>
                  <a:cubicBezTo>
                    <a:pt x="10105" y="1940"/>
                    <a:pt x="9913" y="2254"/>
                    <a:pt x="9695" y="2552"/>
                  </a:cubicBezTo>
                  <a:lnTo>
                    <a:pt x="9695" y="2552"/>
                  </a:lnTo>
                  <a:cubicBezTo>
                    <a:pt x="9647" y="1895"/>
                    <a:pt x="9685" y="1207"/>
                    <a:pt x="9541" y="574"/>
                  </a:cubicBezTo>
                  <a:cubicBezTo>
                    <a:pt x="9459" y="209"/>
                    <a:pt x="9331" y="1"/>
                    <a:pt x="9041"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7" name="Google Shape;1117;p102"/>
            <p:cNvSpPr/>
            <p:nvPr/>
          </p:nvSpPr>
          <p:spPr>
            <a:xfrm>
              <a:off x="5158125" y="2936125"/>
              <a:ext cx="278650" cy="531200"/>
            </a:xfrm>
            <a:custGeom>
              <a:avLst/>
              <a:gdLst/>
              <a:ahLst/>
              <a:cxnLst/>
              <a:rect l="l" t="t" r="r" b="b"/>
              <a:pathLst>
                <a:path w="11146" h="21248" extrusionOk="0">
                  <a:moveTo>
                    <a:pt x="5756" y="0"/>
                  </a:moveTo>
                  <a:cubicBezTo>
                    <a:pt x="5375" y="0"/>
                    <a:pt x="4993" y="278"/>
                    <a:pt x="4970" y="704"/>
                  </a:cubicBezTo>
                  <a:lnTo>
                    <a:pt x="5096" y="759"/>
                  </a:lnTo>
                  <a:cubicBezTo>
                    <a:pt x="4824" y="677"/>
                    <a:pt x="4480" y="650"/>
                    <a:pt x="4240" y="519"/>
                  </a:cubicBezTo>
                  <a:lnTo>
                    <a:pt x="4240" y="519"/>
                  </a:lnTo>
                  <a:cubicBezTo>
                    <a:pt x="4311" y="731"/>
                    <a:pt x="4655" y="841"/>
                    <a:pt x="4824" y="972"/>
                  </a:cubicBezTo>
                  <a:lnTo>
                    <a:pt x="3994" y="972"/>
                  </a:lnTo>
                  <a:cubicBezTo>
                    <a:pt x="4092" y="1189"/>
                    <a:pt x="4288" y="1403"/>
                    <a:pt x="4529" y="1430"/>
                  </a:cubicBezTo>
                  <a:cubicBezTo>
                    <a:pt x="4240" y="1778"/>
                    <a:pt x="4016" y="2237"/>
                    <a:pt x="3749" y="2641"/>
                  </a:cubicBezTo>
                  <a:cubicBezTo>
                    <a:pt x="4092" y="2641"/>
                    <a:pt x="4360" y="2477"/>
                    <a:pt x="4627" y="2264"/>
                  </a:cubicBezTo>
                  <a:lnTo>
                    <a:pt x="4627" y="2264"/>
                  </a:lnTo>
                  <a:cubicBezTo>
                    <a:pt x="4605" y="2936"/>
                    <a:pt x="3869" y="3715"/>
                    <a:pt x="3306" y="3852"/>
                  </a:cubicBezTo>
                  <a:cubicBezTo>
                    <a:pt x="3454" y="3890"/>
                    <a:pt x="3601" y="3918"/>
                    <a:pt x="3749" y="3918"/>
                  </a:cubicBezTo>
                  <a:cubicBezTo>
                    <a:pt x="3896" y="3918"/>
                    <a:pt x="4044" y="3890"/>
                    <a:pt x="4190" y="3825"/>
                  </a:cubicBezTo>
                  <a:lnTo>
                    <a:pt x="4190" y="3825"/>
                  </a:lnTo>
                  <a:cubicBezTo>
                    <a:pt x="3994" y="4119"/>
                    <a:pt x="3869" y="4522"/>
                    <a:pt x="3651" y="4817"/>
                  </a:cubicBezTo>
                  <a:cubicBezTo>
                    <a:pt x="3405" y="5167"/>
                    <a:pt x="3160" y="5406"/>
                    <a:pt x="2865" y="5706"/>
                  </a:cubicBezTo>
                  <a:cubicBezTo>
                    <a:pt x="2969" y="5750"/>
                    <a:pt x="3084" y="5766"/>
                    <a:pt x="3198" y="5766"/>
                  </a:cubicBezTo>
                  <a:cubicBezTo>
                    <a:pt x="3411" y="5766"/>
                    <a:pt x="3623" y="5711"/>
                    <a:pt x="3797" y="5673"/>
                  </a:cubicBezTo>
                  <a:lnTo>
                    <a:pt x="3797" y="5673"/>
                  </a:lnTo>
                  <a:cubicBezTo>
                    <a:pt x="3699" y="6350"/>
                    <a:pt x="3356" y="6803"/>
                    <a:pt x="2767" y="7103"/>
                  </a:cubicBezTo>
                  <a:cubicBezTo>
                    <a:pt x="3039" y="7103"/>
                    <a:pt x="3306" y="7103"/>
                    <a:pt x="3553" y="7020"/>
                  </a:cubicBezTo>
                  <a:lnTo>
                    <a:pt x="3553" y="7020"/>
                  </a:lnTo>
                  <a:cubicBezTo>
                    <a:pt x="3503" y="7151"/>
                    <a:pt x="3449" y="7282"/>
                    <a:pt x="3399" y="7420"/>
                  </a:cubicBezTo>
                  <a:cubicBezTo>
                    <a:pt x="2893" y="8178"/>
                    <a:pt x="2757" y="8276"/>
                    <a:pt x="2450" y="8739"/>
                  </a:cubicBezTo>
                  <a:cubicBezTo>
                    <a:pt x="2107" y="9306"/>
                    <a:pt x="1715" y="9814"/>
                    <a:pt x="1224" y="10245"/>
                  </a:cubicBezTo>
                  <a:cubicBezTo>
                    <a:pt x="1594" y="10190"/>
                    <a:pt x="2080" y="10245"/>
                    <a:pt x="2374" y="9923"/>
                  </a:cubicBezTo>
                  <a:lnTo>
                    <a:pt x="2374" y="9923"/>
                  </a:lnTo>
                  <a:cubicBezTo>
                    <a:pt x="2178" y="10621"/>
                    <a:pt x="1813" y="11053"/>
                    <a:pt x="1468" y="11642"/>
                  </a:cubicBezTo>
                  <a:cubicBezTo>
                    <a:pt x="1790" y="11614"/>
                    <a:pt x="2080" y="11456"/>
                    <a:pt x="2402" y="11347"/>
                  </a:cubicBezTo>
                  <a:lnTo>
                    <a:pt x="2402" y="11347"/>
                  </a:lnTo>
                  <a:cubicBezTo>
                    <a:pt x="2205" y="12018"/>
                    <a:pt x="1932" y="12584"/>
                    <a:pt x="1447" y="13037"/>
                  </a:cubicBezTo>
                  <a:cubicBezTo>
                    <a:pt x="1027" y="13414"/>
                    <a:pt x="219" y="14090"/>
                    <a:pt x="1" y="14570"/>
                  </a:cubicBezTo>
                  <a:cubicBezTo>
                    <a:pt x="111" y="14581"/>
                    <a:pt x="219" y="14593"/>
                    <a:pt x="323" y="14593"/>
                  </a:cubicBezTo>
                  <a:cubicBezTo>
                    <a:pt x="471" y="14593"/>
                    <a:pt x="617" y="14576"/>
                    <a:pt x="760" y="14543"/>
                  </a:cubicBezTo>
                  <a:lnTo>
                    <a:pt x="760" y="14543"/>
                  </a:lnTo>
                  <a:cubicBezTo>
                    <a:pt x="564" y="14843"/>
                    <a:pt x="318" y="15084"/>
                    <a:pt x="121" y="15406"/>
                  </a:cubicBezTo>
                  <a:lnTo>
                    <a:pt x="181" y="15406"/>
                  </a:lnTo>
                  <a:cubicBezTo>
                    <a:pt x="524" y="15406"/>
                    <a:pt x="826" y="15182"/>
                    <a:pt x="1125" y="15056"/>
                  </a:cubicBezTo>
                  <a:lnTo>
                    <a:pt x="1125" y="15056"/>
                  </a:lnTo>
                  <a:cubicBezTo>
                    <a:pt x="858" y="15700"/>
                    <a:pt x="466" y="16316"/>
                    <a:pt x="247" y="16965"/>
                  </a:cubicBezTo>
                  <a:cubicBezTo>
                    <a:pt x="590" y="16801"/>
                    <a:pt x="1027" y="16589"/>
                    <a:pt x="1300" y="16267"/>
                  </a:cubicBezTo>
                  <a:lnTo>
                    <a:pt x="1300" y="16267"/>
                  </a:lnTo>
                  <a:cubicBezTo>
                    <a:pt x="1224" y="16534"/>
                    <a:pt x="1055" y="16829"/>
                    <a:pt x="1055" y="17096"/>
                  </a:cubicBezTo>
                  <a:cubicBezTo>
                    <a:pt x="1224" y="17075"/>
                    <a:pt x="1370" y="17020"/>
                    <a:pt x="1518" y="16992"/>
                  </a:cubicBezTo>
                  <a:lnTo>
                    <a:pt x="1518" y="16992"/>
                  </a:lnTo>
                  <a:cubicBezTo>
                    <a:pt x="1420" y="17342"/>
                    <a:pt x="1349" y="17745"/>
                    <a:pt x="1174" y="18067"/>
                  </a:cubicBezTo>
                  <a:cubicBezTo>
                    <a:pt x="957" y="18498"/>
                    <a:pt x="564" y="18738"/>
                    <a:pt x="318" y="19142"/>
                  </a:cubicBezTo>
                  <a:cubicBezTo>
                    <a:pt x="662" y="19142"/>
                    <a:pt x="1027" y="19060"/>
                    <a:pt x="1349" y="18875"/>
                  </a:cubicBezTo>
                  <a:lnTo>
                    <a:pt x="1349" y="18875"/>
                  </a:lnTo>
                  <a:cubicBezTo>
                    <a:pt x="1272" y="19589"/>
                    <a:pt x="957" y="20195"/>
                    <a:pt x="564" y="20729"/>
                  </a:cubicBezTo>
                  <a:cubicBezTo>
                    <a:pt x="640" y="20762"/>
                    <a:pt x="771" y="20789"/>
                    <a:pt x="972" y="20806"/>
                  </a:cubicBezTo>
                  <a:cubicBezTo>
                    <a:pt x="1081" y="20724"/>
                    <a:pt x="1196" y="20648"/>
                    <a:pt x="1310" y="20565"/>
                  </a:cubicBezTo>
                  <a:cubicBezTo>
                    <a:pt x="1322" y="20560"/>
                    <a:pt x="1343" y="20555"/>
                    <a:pt x="1365" y="20555"/>
                  </a:cubicBezTo>
                  <a:cubicBezTo>
                    <a:pt x="1436" y="20555"/>
                    <a:pt x="1539" y="20593"/>
                    <a:pt x="1506" y="20620"/>
                  </a:cubicBezTo>
                  <a:cubicBezTo>
                    <a:pt x="1212" y="20887"/>
                    <a:pt x="1453" y="20975"/>
                    <a:pt x="1758" y="20975"/>
                  </a:cubicBezTo>
                  <a:cubicBezTo>
                    <a:pt x="1971" y="20975"/>
                    <a:pt x="2221" y="20930"/>
                    <a:pt x="2319" y="20882"/>
                  </a:cubicBezTo>
                  <a:cubicBezTo>
                    <a:pt x="2516" y="20789"/>
                    <a:pt x="2707" y="20675"/>
                    <a:pt x="2881" y="20538"/>
                  </a:cubicBezTo>
                  <a:cubicBezTo>
                    <a:pt x="2893" y="20532"/>
                    <a:pt x="2926" y="20527"/>
                    <a:pt x="2958" y="20527"/>
                  </a:cubicBezTo>
                  <a:cubicBezTo>
                    <a:pt x="3024" y="20527"/>
                    <a:pt x="3094" y="20544"/>
                    <a:pt x="3084" y="20582"/>
                  </a:cubicBezTo>
                  <a:cubicBezTo>
                    <a:pt x="3007" y="20860"/>
                    <a:pt x="3231" y="21008"/>
                    <a:pt x="3477" y="21008"/>
                  </a:cubicBezTo>
                  <a:cubicBezTo>
                    <a:pt x="3629" y="21008"/>
                    <a:pt x="3792" y="20947"/>
                    <a:pt x="3885" y="20827"/>
                  </a:cubicBezTo>
                  <a:cubicBezTo>
                    <a:pt x="3968" y="20734"/>
                    <a:pt x="4038" y="20642"/>
                    <a:pt x="4104" y="20538"/>
                  </a:cubicBezTo>
                  <a:cubicBezTo>
                    <a:pt x="4114" y="20527"/>
                    <a:pt x="4142" y="20522"/>
                    <a:pt x="4169" y="20522"/>
                  </a:cubicBezTo>
                  <a:cubicBezTo>
                    <a:pt x="4235" y="20522"/>
                    <a:pt x="4311" y="20544"/>
                    <a:pt x="4305" y="20582"/>
                  </a:cubicBezTo>
                  <a:cubicBezTo>
                    <a:pt x="4267" y="20849"/>
                    <a:pt x="4485" y="20996"/>
                    <a:pt x="4720" y="20996"/>
                  </a:cubicBezTo>
                  <a:cubicBezTo>
                    <a:pt x="4867" y="20996"/>
                    <a:pt x="5015" y="20937"/>
                    <a:pt x="5113" y="20817"/>
                  </a:cubicBezTo>
                  <a:cubicBezTo>
                    <a:pt x="5124" y="20800"/>
                    <a:pt x="5151" y="20794"/>
                    <a:pt x="5172" y="20794"/>
                  </a:cubicBezTo>
                  <a:cubicBezTo>
                    <a:pt x="5227" y="20794"/>
                    <a:pt x="5293" y="20822"/>
                    <a:pt x="5315" y="20849"/>
                  </a:cubicBezTo>
                  <a:cubicBezTo>
                    <a:pt x="5423" y="20937"/>
                    <a:pt x="5511" y="20980"/>
                    <a:pt x="5587" y="20980"/>
                  </a:cubicBezTo>
                  <a:cubicBezTo>
                    <a:pt x="5680" y="20980"/>
                    <a:pt x="5751" y="20915"/>
                    <a:pt x="5794" y="20784"/>
                  </a:cubicBezTo>
                  <a:cubicBezTo>
                    <a:pt x="5806" y="20767"/>
                    <a:pt x="5827" y="20756"/>
                    <a:pt x="5854" y="20756"/>
                  </a:cubicBezTo>
                  <a:cubicBezTo>
                    <a:pt x="5909" y="20756"/>
                    <a:pt x="5980" y="20784"/>
                    <a:pt x="5997" y="20811"/>
                  </a:cubicBezTo>
                  <a:cubicBezTo>
                    <a:pt x="6051" y="20947"/>
                    <a:pt x="6128" y="21013"/>
                    <a:pt x="6219" y="21013"/>
                  </a:cubicBezTo>
                  <a:cubicBezTo>
                    <a:pt x="6307" y="21013"/>
                    <a:pt x="6405" y="20958"/>
                    <a:pt x="6526" y="20844"/>
                  </a:cubicBezTo>
                  <a:cubicBezTo>
                    <a:pt x="6526" y="20822"/>
                    <a:pt x="6553" y="20817"/>
                    <a:pt x="6586" y="20817"/>
                  </a:cubicBezTo>
                  <a:cubicBezTo>
                    <a:pt x="6629" y="20817"/>
                    <a:pt x="6689" y="20832"/>
                    <a:pt x="6705" y="20844"/>
                  </a:cubicBezTo>
                  <a:cubicBezTo>
                    <a:pt x="6896" y="20958"/>
                    <a:pt x="7322" y="21247"/>
                    <a:pt x="7578" y="21247"/>
                  </a:cubicBezTo>
                  <a:cubicBezTo>
                    <a:pt x="7720" y="21247"/>
                    <a:pt x="7807" y="21160"/>
                    <a:pt x="7769" y="20898"/>
                  </a:cubicBezTo>
                  <a:cubicBezTo>
                    <a:pt x="7769" y="20877"/>
                    <a:pt x="7790" y="20872"/>
                    <a:pt x="7823" y="20872"/>
                  </a:cubicBezTo>
                  <a:cubicBezTo>
                    <a:pt x="7873" y="20872"/>
                    <a:pt x="7944" y="20887"/>
                    <a:pt x="7954" y="20898"/>
                  </a:cubicBezTo>
                  <a:cubicBezTo>
                    <a:pt x="8118" y="21008"/>
                    <a:pt x="8293" y="21068"/>
                    <a:pt x="8429" y="21068"/>
                  </a:cubicBezTo>
                  <a:cubicBezTo>
                    <a:pt x="8626" y="21068"/>
                    <a:pt x="8724" y="20937"/>
                    <a:pt x="8533" y="20669"/>
                  </a:cubicBezTo>
                  <a:cubicBezTo>
                    <a:pt x="8517" y="20648"/>
                    <a:pt x="8555" y="20642"/>
                    <a:pt x="8598" y="20642"/>
                  </a:cubicBezTo>
                  <a:cubicBezTo>
                    <a:pt x="8648" y="20642"/>
                    <a:pt x="8713" y="20653"/>
                    <a:pt x="8729" y="20669"/>
                  </a:cubicBezTo>
                  <a:cubicBezTo>
                    <a:pt x="8931" y="20724"/>
                    <a:pt x="9079" y="20751"/>
                    <a:pt x="9177" y="20751"/>
                  </a:cubicBezTo>
                  <a:cubicBezTo>
                    <a:pt x="9329" y="20751"/>
                    <a:pt x="9351" y="20680"/>
                    <a:pt x="9242" y="20532"/>
                  </a:cubicBezTo>
                  <a:cubicBezTo>
                    <a:pt x="9237" y="20532"/>
                    <a:pt x="9231" y="20527"/>
                    <a:pt x="9225" y="20522"/>
                  </a:cubicBezTo>
                  <a:lnTo>
                    <a:pt x="9231" y="20522"/>
                  </a:lnTo>
                  <a:lnTo>
                    <a:pt x="9220" y="20512"/>
                  </a:lnTo>
                  <a:cubicBezTo>
                    <a:pt x="9204" y="20484"/>
                    <a:pt x="9242" y="20472"/>
                    <a:pt x="9286" y="20472"/>
                  </a:cubicBezTo>
                  <a:cubicBezTo>
                    <a:pt x="9341" y="20472"/>
                    <a:pt x="9401" y="20489"/>
                    <a:pt x="9416" y="20505"/>
                  </a:cubicBezTo>
                  <a:cubicBezTo>
                    <a:pt x="9597" y="20729"/>
                    <a:pt x="9776" y="20822"/>
                    <a:pt x="9924" y="20822"/>
                  </a:cubicBezTo>
                  <a:cubicBezTo>
                    <a:pt x="10197" y="20822"/>
                    <a:pt x="10343" y="20512"/>
                    <a:pt x="10126" y="20157"/>
                  </a:cubicBezTo>
                  <a:cubicBezTo>
                    <a:pt x="10109" y="20134"/>
                    <a:pt x="10137" y="20129"/>
                    <a:pt x="10174" y="20129"/>
                  </a:cubicBezTo>
                  <a:cubicBezTo>
                    <a:pt x="10229" y="20129"/>
                    <a:pt x="10305" y="20145"/>
                    <a:pt x="10322" y="20157"/>
                  </a:cubicBezTo>
                  <a:cubicBezTo>
                    <a:pt x="10421" y="20233"/>
                    <a:pt x="10743" y="20358"/>
                    <a:pt x="11025" y="20419"/>
                  </a:cubicBezTo>
                  <a:cubicBezTo>
                    <a:pt x="10758" y="20217"/>
                    <a:pt x="10426" y="20036"/>
                    <a:pt x="10311" y="19976"/>
                  </a:cubicBezTo>
                  <a:lnTo>
                    <a:pt x="10311" y="19976"/>
                  </a:lnTo>
                  <a:cubicBezTo>
                    <a:pt x="10459" y="20042"/>
                    <a:pt x="10644" y="20074"/>
                    <a:pt x="10819" y="20074"/>
                  </a:cubicBezTo>
                  <a:cubicBezTo>
                    <a:pt x="10939" y="20074"/>
                    <a:pt x="11048" y="20059"/>
                    <a:pt x="11146" y="20026"/>
                  </a:cubicBezTo>
                  <a:cubicBezTo>
                    <a:pt x="10775" y="19812"/>
                    <a:pt x="10290" y="19354"/>
                    <a:pt x="10212" y="18848"/>
                  </a:cubicBezTo>
                  <a:cubicBezTo>
                    <a:pt x="10322" y="18848"/>
                    <a:pt x="10453" y="18858"/>
                    <a:pt x="10584" y="18858"/>
                  </a:cubicBezTo>
                  <a:cubicBezTo>
                    <a:pt x="10781" y="18858"/>
                    <a:pt x="10977" y="18831"/>
                    <a:pt x="11096" y="18684"/>
                  </a:cubicBezTo>
                  <a:cubicBezTo>
                    <a:pt x="10534" y="18574"/>
                    <a:pt x="10093" y="17876"/>
                    <a:pt x="9623" y="17527"/>
                  </a:cubicBezTo>
                  <a:lnTo>
                    <a:pt x="9623" y="17527"/>
                  </a:lnTo>
                  <a:cubicBezTo>
                    <a:pt x="9761" y="17587"/>
                    <a:pt x="9945" y="17631"/>
                    <a:pt x="10126" y="17631"/>
                  </a:cubicBezTo>
                  <a:cubicBezTo>
                    <a:pt x="10278" y="17631"/>
                    <a:pt x="10421" y="17604"/>
                    <a:pt x="10534" y="17527"/>
                  </a:cubicBezTo>
                  <a:cubicBezTo>
                    <a:pt x="10114" y="17396"/>
                    <a:pt x="9384" y="16937"/>
                    <a:pt x="9258" y="16426"/>
                  </a:cubicBezTo>
                  <a:lnTo>
                    <a:pt x="9258" y="16426"/>
                  </a:lnTo>
                  <a:cubicBezTo>
                    <a:pt x="9525" y="16534"/>
                    <a:pt x="9771" y="16693"/>
                    <a:pt x="10066" y="16693"/>
                  </a:cubicBezTo>
                  <a:cubicBezTo>
                    <a:pt x="9749" y="16371"/>
                    <a:pt x="9384" y="15864"/>
                    <a:pt x="9406" y="15351"/>
                  </a:cubicBezTo>
                  <a:lnTo>
                    <a:pt x="9406" y="15351"/>
                  </a:lnTo>
                  <a:cubicBezTo>
                    <a:pt x="9673" y="15487"/>
                    <a:pt x="9968" y="15514"/>
                    <a:pt x="10262" y="15514"/>
                  </a:cubicBezTo>
                  <a:cubicBezTo>
                    <a:pt x="9820" y="15323"/>
                    <a:pt x="9160" y="15029"/>
                    <a:pt x="8963" y="14543"/>
                  </a:cubicBezTo>
                  <a:lnTo>
                    <a:pt x="8963" y="14543"/>
                  </a:lnTo>
                  <a:cubicBezTo>
                    <a:pt x="9187" y="14587"/>
                    <a:pt x="9389" y="14641"/>
                    <a:pt x="9608" y="14641"/>
                  </a:cubicBezTo>
                  <a:cubicBezTo>
                    <a:pt x="9678" y="14641"/>
                    <a:pt x="9749" y="14636"/>
                    <a:pt x="9820" y="14625"/>
                  </a:cubicBezTo>
                  <a:cubicBezTo>
                    <a:pt x="9237" y="14167"/>
                    <a:pt x="8571" y="13551"/>
                    <a:pt x="8424" y="12743"/>
                  </a:cubicBezTo>
                  <a:cubicBezTo>
                    <a:pt x="8462" y="12738"/>
                    <a:pt x="8500" y="12738"/>
                    <a:pt x="8538" y="12738"/>
                  </a:cubicBezTo>
                  <a:cubicBezTo>
                    <a:pt x="8696" y="12738"/>
                    <a:pt x="8850" y="12776"/>
                    <a:pt x="8991" y="12798"/>
                  </a:cubicBezTo>
                  <a:cubicBezTo>
                    <a:pt x="8353" y="12584"/>
                    <a:pt x="8009" y="11914"/>
                    <a:pt x="7938" y="11210"/>
                  </a:cubicBezTo>
                  <a:lnTo>
                    <a:pt x="7938" y="11210"/>
                  </a:lnTo>
                  <a:cubicBezTo>
                    <a:pt x="8107" y="11320"/>
                    <a:pt x="8276" y="11358"/>
                    <a:pt x="8462" y="11358"/>
                  </a:cubicBezTo>
                  <a:cubicBezTo>
                    <a:pt x="8510" y="11358"/>
                    <a:pt x="8565" y="11352"/>
                    <a:pt x="8620" y="11347"/>
                  </a:cubicBezTo>
                  <a:cubicBezTo>
                    <a:pt x="8353" y="11134"/>
                    <a:pt x="8080" y="11053"/>
                    <a:pt x="7840" y="10784"/>
                  </a:cubicBezTo>
                  <a:cubicBezTo>
                    <a:pt x="7616" y="10484"/>
                    <a:pt x="7447" y="10136"/>
                    <a:pt x="7175" y="9868"/>
                  </a:cubicBezTo>
                  <a:lnTo>
                    <a:pt x="7175" y="9868"/>
                  </a:lnTo>
                  <a:cubicBezTo>
                    <a:pt x="7420" y="10092"/>
                    <a:pt x="7933" y="10333"/>
                    <a:pt x="8266" y="10333"/>
                  </a:cubicBezTo>
                  <a:cubicBezTo>
                    <a:pt x="8293" y="10333"/>
                    <a:pt x="8326" y="10333"/>
                    <a:pt x="8353" y="10326"/>
                  </a:cubicBezTo>
                  <a:cubicBezTo>
                    <a:pt x="7867" y="9943"/>
                    <a:pt x="7535" y="9538"/>
                    <a:pt x="7200" y="9058"/>
                  </a:cubicBezTo>
                  <a:lnTo>
                    <a:pt x="7200" y="9058"/>
                  </a:lnTo>
                  <a:cubicBezTo>
                    <a:pt x="7208" y="9068"/>
                    <a:pt x="7216" y="9077"/>
                    <a:pt x="7224" y="9089"/>
                  </a:cubicBezTo>
                  <a:cubicBezTo>
                    <a:pt x="6886" y="8362"/>
                    <a:pt x="6836" y="7637"/>
                    <a:pt x="6640" y="6884"/>
                  </a:cubicBezTo>
                  <a:lnTo>
                    <a:pt x="6640" y="6884"/>
                  </a:lnTo>
                  <a:cubicBezTo>
                    <a:pt x="6881" y="6922"/>
                    <a:pt x="7110" y="6961"/>
                    <a:pt x="7339" y="6961"/>
                  </a:cubicBezTo>
                  <a:cubicBezTo>
                    <a:pt x="7430" y="6961"/>
                    <a:pt x="7523" y="6955"/>
                    <a:pt x="7616" y="6939"/>
                  </a:cubicBezTo>
                  <a:cubicBezTo>
                    <a:pt x="7251" y="6617"/>
                    <a:pt x="7175" y="6186"/>
                    <a:pt x="7005" y="5706"/>
                  </a:cubicBezTo>
                  <a:lnTo>
                    <a:pt x="7005" y="5706"/>
                  </a:lnTo>
                  <a:cubicBezTo>
                    <a:pt x="7273" y="5816"/>
                    <a:pt x="7556" y="5887"/>
                    <a:pt x="7830" y="5887"/>
                  </a:cubicBezTo>
                  <a:cubicBezTo>
                    <a:pt x="7954" y="5887"/>
                    <a:pt x="8080" y="5870"/>
                    <a:pt x="8205" y="5837"/>
                  </a:cubicBezTo>
                  <a:cubicBezTo>
                    <a:pt x="7300" y="5652"/>
                    <a:pt x="6662" y="3956"/>
                    <a:pt x="6466" y="3099"/>
                  </a:cubicBezTo>
                  <a:lnTo>
                    <a:pt x="6466" y="3099"/>
                  </a:lnTo>
                  <a:cubicBezTo>
                    <a:pt x="6629" y="3126"/>
                    <a:pt x="6841" y="3175"/>
                    <a:pt x="7049" y="3224"/>
                  </a:cubicBezTo>
                  <a:cubicBezTo>
                    <a:pt x="6466" y="2826"/>
                    <a:pt x="5925" y="1670"/>
                    <a:pt x="5827" y="1136"/>
                  </a:cubicBezTo>
                  <a:cubicBezTo>
                    <a:pt x="5952" y="1081"/>
                    <a:pt x="6100" y="1053"/>
                    <a:pt x="6219" y="1053"/>
                  </a:cubicBezTo>
                  <a:cubicBezTo>
                    <a:pt x="6051" y="786"/>
                    <a:pt x="5708" y="813"/>
                    <a:pt x="5440" y="759"/>
                  </a:cubicBezTo>
                  <a:cubicBezTo>
                    <a:pt x="5587" y="491"/>
                    <a:pt x="5827" y="300"/>
                    <a:pt x="5975" y="33"/>
                  </a:cubicBezTo>
                  <a:cubicBezTo>
                    <a:pt x="5904" y="11"/>
                    <a:pt x="5833" y="0"/>
                    <a:pt x="5756" y="0"/>
                  </a:cubicBezTo>
                  <a:close/>
                </a:path>
              </a:pathLst>
            </a:custGeom>
            <a:solidFill>
              <a:srgbClr val="576E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8" name="Google Shape;1118;p102"/>
            <p:cNvSpPr/>
            <p:nvPr/>
          </p:nvSpPr>
          <p:spPr>
            <a:xfrm>
              <a:off x="5167000" y="3439350"/>
              <a:ext cx="272925" cy="30850"/>
            </a:xfrm>
            <a:custGeom>
              <a:avLst/>
              <a:gdLst/>
              <a:ahLst/>
              <a:cxnLst/>
              <a:rect l="l" t="t" r="r" b="b"/>
              <a:pathLst>
                <a:path w="10917" h="1234" extrusionOk="0">
                  <a:moveTo>
                    <a:pt x="9819" y="0"/>
                  </a:moveTo>
                  <a:cubicBezTo>
                    <a:pt x="9782" y="0"/>
                    <a:pt x="9754" y="5"/>
                    <a:pt x="9771" y="28"/>
                  </a:cubicBezTo>
                  <a:cubicBezTo>
                    <a:pt x="9988" y="383"/>
                    <a:pt x="9842" y="693"/>
                    <a:pt x="9569" y="693"/>
                  </a:cubicBezTo>
                  <a:cubicBezTo>
                    <a:pt x="9421" y="693"/>
                    <a:pt x="9242" y="600"/>
                    <a:pt x="9061" y="376"/>
                  </a:cubicBezTo>
                  <a:cubicBezTo>
                    <a:pt x="9046" y="360"/>
                    <a:pt x="8986" y="343"/>
                    <a:pt x="8931" y="343"/>
                  </a:cubicBezTo>
                  <a:cubicBezTo>
                    <a:pt x="8887" y="343"/>
                    <a:pt x="8849" y="355"/>
                    <a:pt x="8865" y="383"/>
                  </a:cubicBezTo>
                  <a:lnTo>
                    <a:pt x="8876" y="393"/>
                  </a:lnTo>
                  <a:lnTo>
                    <a:pt x="8870" y="393"/>
                  </a:lnTo>
                  <a:cubicBezTo>
                    <a:pt x="8876" y="398"/>
                    <a:pt x="8882" y="403"/>
                    <a:pt x="8887" y="403"/>
                  </a:cubicBezTo>
                  <a:cubicBezTo>
                    <a:pt x="8996" y="551"/>
                    <a:pt x="8974" y="622"/>
                    <a:pt x="8822" y="622"/>
                  </a:cubicBezTo>
                  <a:cubicBezTo>
                    <a:pt x="8724" y="622"/>
                    <a:pt x="8576" y="595"/>
                    <a:pt x="8374" y="540"/>
                  </a:cubicBezTo>
                  <a:cubicBezTo>
                    <a:pt x="8358" y="524"/>
                    <a:pt x="8293" y="513"/>
                    <a:pt x="8243" y="513"/>
                  </a:cubicBezTo>
                  <a:cubicBezTo>
                    <a:pt x="8200" y="513"/>
                    <a:pt x="8162" y="519"/>
                    <a:pt x="8178" y="540"/>
                  </a:cubicBezTo>
                  <a:cubicBezTo>
                    <a:pt x="8369" y="808"/>
                    <a:pt x="8271" y="939"/>
                    <a:pt x="8074" y="939"/>
                  </a:cubicBezTo>
                  <a:cubicBezTo>
                    <a:pt x="7938" y="939"/>
                    <a:pt x="7763" y="879"/>
                    <a:pt x="7599" y="769"/>
                  </a:cubicBezTo>
                  <a:cubicBezTo>
                    <a:pt x="7589" y="758"/>
                    <a:pt x="7518" y="743"/>
                    <a:pt x="7468" y="743"/>
                  </a:cubicBezTo>
                  <a:cubicBezTo>
                    <a:pt x="7435" y="743"/>
                    <a:pt x="7414" y="748"/>
                    <a:pt x="7414" y="769"/>
                  </a:cubicBezTo>
                  <a:cubicBezTo>
                    <a:pt x="7452" y="1031"/>
                    <a:pt x="7365" y="1118"/>
                    <a:pt x="7223" y="1118"/>
                  </a:cubicBezTo>
                  <a:cubicBezTo>
                    <a:pt x="6967" y="1118"/>
                    <a:pt x="6541" y="829"/>
                    <a:pt x="6350" y="715"/>
                  </a:cubicBezTo>
                  <a:cubicBezTo>
                    <a:pt x="6334" y="703"/>
                    <a:pt x="6274" y="688"/>
                    <a:pt x="6231" y="688"/>
                  </a:cubicBezTo>
                  <a:cubicBezTo>
                    <a:pt x="6198" y="688"/>
                    <a:pt x="6171" y="693"/>
                    <a:pt x="6171" y="715"/>
                  </a:cubicBezTo>
                  <a:cubicBezTo>
                    <a:pt x="6050" y="829"/>
                    <a:pt x="5952" y="884"/>
                    <a:pt x="5864" y="884"/>
                  </a:cubicBezTo>
                  <a:cubicBezTo>
                    <a:pt x="5773" y="884"/>
                    <a:pt x="5696" y="818"/>
                    <a:pt x="5642" y="682"/>
                  </a:cubicBezTo>
                  <a:cubicBezTo>
                    <a:pt x="5625" y="655"/>
                    <a:pt x="5554" y="627"/>
                    <a:pt x="5499" y="627"/>
                  </a:cubicBezTo>
                  <a:cubicBezTo>
                    <a:pt x="5472" y="627"/>
                    <a:pt x="5451" y="638"/>
                    <a:pt x="5439" y="655"/>
                  </a:cubicBezTo>
                  <a:cubicBezTo>
                    <a:pt x="5396" y="786"/>
                    <a:pt x="5325" y="851"/>
                    <a:pt x="5232" y="851"/>
                  </a:cubicBezTo>
                  <a:cubicBezTo>
                    <a:pt x="5156" y="851"/>
                    <a:pt x="5068" y="808"/>
                    <a:pt x="4960" y="720"/>
                  </a:cubicBezTo>
                  <a:cubicBezTo>
                    <a:pt x="4938" y="693"/>
                    <a:pt x="4872" y="665"/>
                    <a:pt x="4817" y="665"/>
                  </a:cubicBezTo>
                  <a:cubicBezTo>
                    <a:pt x="4796" y="665"/>
                    <a:pt x="4769" y="671"/>
                    <a:pt x="4758" y="688"/>
                  </a:cubicBezTo>
                  <a:cubicBezTo>
                    <a:pt x="4660" y="808"/>
                    <a:pt x="4512" y="867"/>
                    <a:pt x="4365" y="867"/>
                  </a:cubicBezTo>
                  <a:cubicBezTo>
                    <a:pt x="4130" y="867"/>
                    <a:pt x="3912" y="720"/>
                    <a:pt x="3950" y="453"/>
                  </a:cubicBezTo>
                  <a:cubicBezTo>
                    <a:pt x="3956" y="415"/>
                    <a:pt x="3880" y="393"/>
                    <a:pt x="3814" y="393"/>
                  </a:cubicBezTo>
                  <a:cubicBezTo>
                    <a:pt x="3787" y="393"/>
                    <a:pt x="3759" y="398"/>
                    <a:pt x="3749" y="409"/>
                  </a:cubicBezTo>
                  <a:cubicBezTo>
                    <a:pt x="3683" y="513"/>
                    <a:pt x="3613" y="605"/>
                    <a:pt x="3530" y="698"/>
                  </a:cubicBezTo>
                  <a:cubicBezTo>
                    <a:pt x="3437" y="818"/>
                    <a:pt x="3274" y="879"/>
                    <a:pt x="3122" y="879"/>
                  </a:cubicBezTo>
                  <a:cubicBezTo>
                    <a:pt x="2876" y="879"/>
                    <a:pt x="2652" y="731"/>
                    <a:pt x="2729" y="453"/>
                  </a:cubicBezTo>
                  <a:cubicBezTo>
                    <a:pt x="2739" y="415"/>
                    <a:pt x="2669" y="398"/>
                    <a:pt x="2603" y="398"/>
                  </a:cubicBezTo>
                  <a:cubicBezTo>
                    <a:pt x="2571" y="398"/>
                    <a:pt x="2538" y="403"/>
                    <a:pt x="2526" y="409"/>
                  </a:cubicBezTo>
                  <a:cubicBezTo>
                    <a:pt x="2352" y="546"/>
                    <a:pt x="2161" y="660"/>
                    <a:pt x="1964" y="753"/>
                  </a:cubicBezTo>
                  <a:cubicBezTo>
                    <a:pt x="1866" y="801"/>
                    <a:pt x="1616" y="846"/>
                    <a:pt x="1403" y="846"/>
                  </a:cubicBezTo>
                  <a:cubicBezTo>
                    <a:pt x="1098" y="846"/>
                    <a:pt x="857" y="758"/>
                    <a:pt x="1151" y="491"/>
                  </a:cubicBezTo>
                  <a:cubicBezTo>
                    <a:pt x="1184" y="464"/>
                    <a:pt x="1081" y="426"/>
                    <a:pt x="1010" y="426"/>
                  </a:cubicBezTo>
                  <a:cubicBezTo>
                    <a:pt x="988" y="426"/>
                    <a:pt x="967" y="431"/>
                    <a:pt x="955" y="436"/>
                  </a:cubicBezTo>
                  <a:cubicBezTo>
                    <a:pt x="841" y="519"/>
                    <a:pt x="726" y="595"/>
                    <a:pt x="617" y="677"/>
                  </a:cubicBezTo>
                  <a:cubicBezTo>
                    <a:pt x="416" y="660"/>
                    <a:pt x="285" y="633"/>
                    <a:pt x="209" y="600"/>
                  </a:cubicBezTo>
                  <a:cubicBezTo>
                    <a:pt x="143" y="688"/>
                    <a:pt x="71" y="781"/>
                    <a:pt x="1" y="862"/>
                  </a:cubicBezTo>
                  <a:cubicBezTo>
                    <a:pt x="56" y="873"/>
                    <a:pt x="104" y="879"/>
                    <a:pt x="154" y="879"/>
                  </a:cubicBezTo>
                  <a:cubicBezTo>
                    <a:pt x="476" y="879"/>
                    <a:pt x="759" y="693"/>
                    <a:pt x="1027" y="486"/>
                  </a:cubicBezTo>
                  <a:lnTo>
                    <a:pt x="1027" y="486"/>
                  </a:lnTo>
                  <a:cubicBezTo>
                    <a:pt x="595" y="829"/>
                    <a:pt x="857" y="993"/>
                    <a:pt x="1206" y="993"/>
                  </a:cubicBezTo>
                  <a:cubicBezTo>
                    <a:pt x="1277" y="993"/>
                    <a:pt x="1348" y="987"/>
                    <a:pt x="1425" y="977"/>
                  </a:cubicBezTo>
                  <a:cubicBezTo>
                    <a:pt x="1839" y="922"/>
                    <a:pt x="2281" y="703"/>
                    <a:pt x="2624" y="436"/>
                  </a:cubicBezTo>
                  <a:lnTo>
                    <a:pt x="2624" y="436"/>
                  </a:lnTo>
                  <a:cubicBezTo>
                    <a:pt x="2455" y="796"/>
                    <a:pt x="2701" y="1113"/>
                    <a:pt x="3001" y="1113"/>
                  </a:cubicBezTo>
                  <a:cubicBezTo>
                    <a:pt x="3012" y="1113"/>
                    <a:pt x="3029" y="1113"/>
                    <a:pt x="3039" y="1108"/>
                  </a:cubicBezTo>
                  <a:cubicBezTo>
                    <a:pt x="3356" y="1080"/>
                    <a:pt x="3678" y="703"/>
                    <a:pt x="3847" y="436"/>
                  </a:cubicBezTo>
                  <a:lnTo>
                    <a:pt x="3847" y="436"/>
                  </a:lnTo>
                  <a:cubicBezTo>
                    <a:pt x="3754" y="775"/>
                    <a:pt x="3933" y="1113"/>
                    <a:pt x="4272" y="1113"/>
                  </a:cubicBezTo>
                  <a:cubicBezTo>
                    <a:pt x="4288" y="1113"/>
                    <a:pt x="4300" y="1108"/>
                    <a:pt x="4310" y="1108"/>
                  </a:cubicBezTo>
                  <a:cubicBezTo>
                    <a:pt x="4529" y="1091"/>
                    <a:pt x="4714" y="917"/>
                    <a:pt x="4856" y="715"/>
                  </a:cubicBezTo>
                  <a:cubicBezTo>
                    <a:pt x="4927" y="856"/>
                    <a:pt x="5058" y="960"/>
                    <a:pt x="5194" y="960"/>
                  </a:cubicBezTo>
                  <a:cubicBezTo>
                    <a:pt x="5315" y="960"/>
                    <a:pt x="5445" y="879"/>
                    <a:pt x="5537" y="677"/>
                  </a:cubicBezTo>
                  <a:cubicBezTo>
                    <a:pt x="5625" y="856"/>
                    <a:pt x="5854" y="1031"/>
                    <a:pt x="6028" y="1031"/>
                  </a:cubicBezTo>
                  <a:cubicBezTo>
                    <a:pt x="6154" y="1031"/>
                    <a:pt x="6252" y="949"/>
                    <a:pt x="6274" y="731"/>
                  </a:cubicBezTo>
                  <a:cubicBezTo>
                    <a:pt x="6433" y="824"/>
                    <a:pt x="7005" y="1234"/>
                    <a:pt x="7322" y="1234"/>
                  </a:cubicBezTo>
                  <a:cubicBezTo>
                    <a:pt x="7490" y="1234"/>
                    <a:pt x="7589" y="1118"/>
                    <a:pt x="7523" y="786"/>
                  </a:cubicBezTo>
                  <a:lnTo>
                    <a:pt x="7523" y="786"/>
                  </a:lnTo>
                  <a:cubicBezTo>
                    <a:pt x="7659" y="900"/>
                    <a:pt x="7949" y="987"/>
                    <a:pt x="8162" y="987"/>
                  </a:cubicBezTo>
                  <a:cubicBezTo>
                    <a:pt x="8402" y="987"/>
                    <a:pt x="8548" y="879"/>
                    <a:pt x="8286" y="557"/>
                  </a:cubicBezTo>
                  <a:lnTo>
                    <a:pt x="8286" y="557"/>
                  </a:lnTo>
                  <a:cubicBezTo>
                    <a:pt x="8457" y="753"/>
                    <a:pt x="8724" y="879"/>
                    <a:pt x="8980" y="879"/>
                  </a:cubicBezTo>
                  <a:cubicBezTo>
                    <a:pt x="9023" y="879"/>
                    <a:pt x="9067" y="873"/>
                    <a:pt x="9111" y="867"/>
                  </a:cubicBezTo>
                  <a:cubicBezTo>
                    <a:pt x="9137" y="693"/>
                    <a:pt x="9072" y="540"/>
                    <a:pt x="8986" y="415"/>
                  </a:cubicBezTo>
                  <a:lnTo>
                    <a:pt x="8986" y="415"/>
                  </a:lnTo>
                  <a:cubicBezTo>
                    <a:pt x="9127" y="600"/>
                    <a:pt x="9421" y="710"/>
                    <a:pt x="9661" y="710"/>
                  </a:cubicBezTo>
                  <a:cubicBezTo>
                    <a:pt x="9983" y="710"/>
                    <a:pt x="10212" y="513"/>
                    <a:pt x="9874" y="33"/>
                  </a:cubicBezTo>
                  <a:lnTo>
                    <a:pt x="9874" y="33"/>
                  </a:lnTo>
                  <a:cubicBezTo>
                    <a:pt x="10076" y="207"/>
                    <a:pt x="10589" y="491"/>
                    <a:pt x="10917" y="496"/>
                  </a:cubicBezTo>
                  <a:cubicBezTo>
                    <a:pt x="10851" y="431"/>
                    <a:pt x="10763" y="360"/>
                    <a:pt x="10670" y="290"/>
                  </a:cubicBezTo>
                  <a:cubicBezTo>
                    <a:pt x="10388" y="229"/>
                    <a:pt x="10066" y="104"/>
                    <a:pt x="9967" y="28"/>
                  </a:cubicBezTo>
                  <a:cubicBezTo>
                    <a:pt x="9950" y="16"/>
                    <a:pt x="9874" y="0"/>
                    <a:pt x="9819" y="0"/>
                  </a:cubicBezTo>
                  <a:close/>
                </a:path>
              </a:pathLst>
            </a:custGeom>
            <a:solidFill>
              <a:srgbClr val="14161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9" name="Google Shape;1119;p102"/>
            <p:cNvSpPr/>
            <p:nvPr/>
          </p:nvSpPr>
          <p:spPr>
            <a:xfrm>
              <a:off x="5334350" y="3016700"/>
              <a:ext cx="11175" cy="3600"/>
            </a:xfrm>
            <a:custGeom>
              <a:avLst/>
              <a:gdLst/>
              <a:ahLst/>
              <a:cxnLst/>
              <a:rect l="l" t="t" r="r" b="b"/>
              <a:pathLst>
                <a:path w="447" h="144" extrusionOk="0">
                  <a:moveTo>
                    <a:pt x="0" y="1"/>
                  </a:moveTo>
                  <a:lnTo>
                    <a:pt x="0" y="1"/>
                  </a:lnTo>
                  <a:cubicBezTo>
                    <a:pt x="131" y="94"/>
                    <a:pt x="262" y="143"/>
                    <a:pt x="393" y="143"/>
                  </a:cubicBezTo>
                  <a:lnTo>
                    <a:pt x="447" y="143"/>
                  </a:lnTo>
                  <a:cubicBezTo>
                    <a:pt x="328" y="94"/>
                    <a:pt x="164" y="45"/>
                    <a:pt x="0" y="1"/>
                  </a:cubicBezTo>
                  <a:close/>
                </a:path>
              </a:pathLst>
            </a:custGeom>
            <a:solidFill>
              <a:srgbClr val="576E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0" name="Google Shape;1120;p102"/>
            <p:cNvSpPr/>
            <p:nvPr/>
          </p:nvSpPr>
          <p:spPr>
            <a:xfrm>
              <a:off x="5242275" y="2967225"/>
              <a:ext cx="49000" cy="21650"/>
            </a:xfrm>
            <a:custGeom>
              <a:avLst/>
              <a:gdLst/>
              <a:ahLst/>
              <a:cxnLst/>
              <a:rect l="l" t="t" r="r" b="b"/>
              <a:pathLst>
                <a:path w="1960" h="866" extrusionOk="0">
                  <a:moveTo>
                    <a:pt x="1479" y="769"/>
                  </a:moveTo>
                  <a:cubicBezTo>
                    <a:pt x="1485" y="774"/>
                    <a:pt x="1488" y="776"/>
                    <a:pt x="1490" y="778"/>
                  </a:cubicBezTo>
                  <a:lnTo>
                    <a:pt x="1490" y="778"/>
                  </a:lnTo>
                  <a:lnTo>
                    <a:pt x="1485" y="775"/>
                  </a:lnTo>
                  <a:lnTo>
                    <a:pt x="1479" y="775"/>
                  </a:lnTo>
                  <a:lnTo>
                    <a:pt x="1479" y="769"/>
                  </a:lnTo>
                  <a:close/>
                  <a:moveTo>
                    <a:pt x="1491" y="778"/>
                  </a:moveTo>
                  <a:cubicBezTo>
                    <a:pt x="1491" y="779"/>
                    <a:pt x="1491" y="779"/>
                    <a:pt x="1491" y="779"/>
                  </a:cubicBezTo>
                  <a:cubicBezTo>
                    <a:pt x="1491" y="779"/>
                    <a:pt x="1491" y="779"/>
                    <a:pt x="1491" y="779"/>
                  </a:cubicBezTo>
                  <a:lnTo>
                    <a:pt x="1491" y="779"/>
                  </a:lnTo>
                  <a:lnTo>
                    <a:pt x="1491" y="778"/>
                  </a:lnTo>
                  <a:close/>
                  <a:moveTo>
                    <a:pt x="1491" y="777"/>
                  </a:moveTo>
                  <a:cubicBezTo>
                    <a:pt x="1492" y="778"/>
                    <a:pt x="1493" y="779"/>
                    <a:pt x="1496" y="780"/>
                  </a:cubicBezTo>
                  <a:lnTo>
                    <a:pt x="1491" y="778"/>
                  </a:lnTo>
                  <a:lnTo>
                    <a:pt x="1491" y="778"/>
                  </a:lnTo>
                  <a:lnTo>
                    <a:pt x="1491" y="777"/>
                  </a:lnTo>
                  <a:close/>
                  <a:moveTo>
                    <a:pt x="1581" y="1"/>
                  </a:moveTo>
                  <a:cubicBezTo>
                    <a:pt x="1564" y="1"/>
                    <a:pt x="1546" y="8"/>
                    <a:pt x="1534" y="22"/>
                  </a:cubicBezTo>
                  <a:cubicBezTo>
                    <a:pt x="1413" y="159"/>
                    <a:pt x="1310" y="300"/>
                    <a:pt x="1191" y="420"/>
                  </a:cubicBezTo>
                  <a:cubicBezTo>
                    <a:pt x="1105" y="502"/>
                    <a:pt x="1011" y="567"/>
                    <a:pt x="905" y="608"/>
                  </a:cubicBezTo>
                  <a:lnTo>
                    <a:pt x="905" y="608"/>
                  </a:lnTo>
                  <a:cubicBezTo>
                    <a:pt x="986" y="439"/>
                    <a:pt x="1068" y="267"/>
                    <a:pt x="1125" y="81"/>
                  </a:cubicBezTo>
                  <a:cubicBezTo>
                    <a:pt x="1131" y="55"/>
                    <a:pt x="1125" y="33"/>
                    <a:pt x="1103" y="16"/>
                  </a:cubicBezTo>
                  <a:cubicBezTo>
                    <a:pt x="1093" y="10"/>
                    <a:pt x="1082" y="7"/>
                    <a:pt x="1071" y="7"/>
                  </a:cubicBezTo>
                  <a:cubicBezTo>
                    <a:pt x="1053" y="7"/>
                    <a:pt x="1035" y="16"/>
                    <a:pt x="1021" y="33"/>
                  </a:cubicBezTo>
                  <a:cubicBezTo>
                    <a:pt x="912" y="202"/>
                    <a:pt x="765" y="350"/>
                    <a:pt x="595" y="458"/>
                  </a:cubicBezTo>
                  <a:cubicBezTo>
                    <a:pt x="509" y="513"/>
                    <a:pt x="416" y="551"/>
                    <a:pt x="318" y="567"/>
                  </a:cubicBezTo>
                  <a:cubicBezTo>
                    <a:pt x="302" y="569"/>
                    <a:pt x="286" y="570"/>
                    <a:pt x="270" y="570"/>
                  </a:cubicBezTo>
                  <a:cubicBezTo>
                    <a:pt x="205" y="570"/>
                    <a:pt x="137" y="557"/>
                    <a:pt x="67" y="557"/>
                  </a:cubicBezTo>
                  <a:cubicBezTo>
                    <a:pt x="45" y="557"/>
                    <a:pt x="23" y="559"/>
                    <a:pt x="1" y="562"/>
                  </a:cubicBezTo>
                  <a:cubicBezTo>
                    <a:pt x="111" y="562"/>
                    <a:pt x="202" y="605"/>
                    <a:pt x="318" y="612"/>
                  </a:cubicBezTo>
                  <a:cubicBezTo>
                    <a:pt x="426" y="605"/>
                    <a:pt x="536" y="567"/>
                    <a:pt x="628" y="519"/>
                  </a:cubicBezTo>
                  <a:cubicBezTo>
                    <a:pt x="724" y="469"/>
                    <a:pt x="813" y="407"/>
                    <a:pt x="895" y="335"/>
                  </a:cubicBezTo>
                  <a:lnTo>
                    <a:pt x="895" y="335"/>
                  </a:lnTo>
                  <a:cubicBezTo>
                    <a:pt x="841" y="450"/>
                    <a:pt x="781" y="565"/>
                    <a:pt x="721" y="682"/>
                  </a:cubicBezTo>
                  <a:cubicBezTo>
                    <a:pt x="716" y="693"/>
                    <a:pt x="710" y="710"/>
                    <a:pt x="716" y="720"/>
                  </a:cubicBezTo>
                  <a:cubicBezTo>
                    <a:pt x="720" y="755"/>
                    <a:pt x="747" y="776"/>
                    <a:pt x="777" y="776"/>
                  </a:cubicBezTo>
                  <a:cubicBezTo>
                    <a:pt x="780" y="776"/>
                    <a:pt x="783" y="776"/>
                    <a:pt x="786" y="775"/>
                  </a:cubicBezTo>
                  <a:lnTo>
                    <a:pt x="791" y="775"/>
                  </a:lnTo>
                  <a:cubicBezTo>
                    <a:pt x="977" y="748"/>
                    <a:pt x="1163" y="655"/>
                    <a:pt x="1289" y="519"/>
                  </a:cubicBezTo>
                  <a:cubicBezTo>
                    <a:pt x="1344" y="464"/>
                    <a:pt x="1393" y="406"/>
                    <a:pt x="1440" y="347"/>
                  </a:cubicBezTo>
                  <a:lnTo>
                    <a:pt x="1440" y="347"/>
                  </a:lnTo>
                  <a:cubicBezTo>
                    <a:pt x="1432" y="384"/>
                    <a:pt x="1425" y="421"/>
                    <a:pt x="1420" y="458"/>
                  </a:cubicBezTo>
                  <a:cubicBezTo>
                    <a:pt x="1403" y="529"/>
                    <a:pt x="1392" y="600"/>
                    <a:pt x="1392" y="677"/>
                  </a:cubicBezTo>
                  <a:cubicBezTo>
                    <a:pt x="1392" y="715"/>
                    <a:pt x="1387" y="753"/>
                    <a:pt x="1403" y="796"/>
                  </a:cubicBezTo>
                  <a:cubicBezTo>
                    <a:pt x="1403" y="808"/>
                    <a:pt x="1408" y="824"/>
                    <a:pt x="1420" y="834"/>
                  </a:cubicBezTo>
                  <a:lnTo>
                    <a:pt x="1430" y="846"/>
                  </a:lnTo>
                  <a:lnTo>
                    <a:pt x="1436" y="851"/>
                  </a:lnTo>
                  <a:cubicBezTo>
                    <a:pt x="1436" y="851"/>
                    <a:pt x="1436" y="851"/>
                    <a:pt x="1436" y="851"/>
                  </a:cubicBezTo>
                  <a:lnTo>
                    <a:pt x="1436" y="851"/>
                  </a:lnTo>
                  <a:cubicBezTo>
                    <a:pt x="1438" y="852"/>
                    <a:pt x="1441" y="854"/>
                    <a:pt x="1446" y="856"/>
                  </a:cubicBezTo>
                  <a:lnTo>
                    <a:pt x="1463" y="862"/>
                  </a:lnTo>
                  <a:cubicBezTo>
                    <a:pt x="1475" y="864"/>
                    <a:pt x="1485" y="866"/>
                    <a:pt x="1494" y="866"/>
                  </a:cubicBezTo>
                  <a:cubicBezTo>
                    <a:pt x="1522" y="866"/>
                    <a:pt x="1538" y="854"/>
                    <a:pt x="1551" y="846"/>
                  </a:cubicBezTo>
                  <a:cubicBezTo>
                    <a:pt x="1682" y="748"/>
                    <a:pt x="1758" y="633"/>
                    <a:pt x="1828" y="507"/>
                  </a:cubicBezTo>
                  <a:cubicBezTo>
                    <a:pt x="1889" y="376"/>
                    <a:pt x="1932" y="240"/>
                    <a:pt x="1959" y="104"/>
                  </a:cubicBezTo>
                  <a:lnTo>
                    <a:pt x="1959" y="104"/>
                  </a:lnTo>
                  <a:cubicBezTo>
                    <a:pt x="1904" y="235"/>
                    <a:pt x="1856" y="360"/>
                    <a:pt x="1780" y="481"/>
                  </a:cubicBezTo>
                  <a:cubicBezTo>
                    <a:pt x="1708" y="589"/>
                    <a:pt x="1610" y="703"/>
                    <a:pt x="1506" y="769"/>
                  </a:cubicBezTo>
                  <a:cubicBezTo>
                    <a:pt x="1501" y="775"/>
                    <a:pt x="1494" y="775"/>
                    <a:pt x="1491" y="775"/>
                  </a:cubicBezTo>
                  <a:cubicBezTo>
                    <a:pt x="1491" y="775"/>
                    <a:pt x="1491" y="775"/>
                    <a:pt x="1491" y="775"/>
                  </a:cubicBezTo>
                  <a:lnTo>
                    <a:pt x="1491" y="775"/>
                  </a:lnTo>
                  <a:lnTo>
                    <a:pt x="1491" y="769"/>
                  </a:lnTo>
                  <a:cubicBezTo>
                    <a:pt x="1485" y="748"/>
                    <a:pt x="1485" y="715"/>
                    <a:pt x="1491" y="682"/>
                  </a:cubicBezTo>
                  <a:cubicBezTo>
                    <a:pt x="1496" y="617"/>
                    <a:pt x="1512" y="551"/>
                    <a:pt x="1529" y="486"/>
                  </a:cubicBezTo>
                  <a:cubicBezTo>
                    <a:pt x="1561" y="350"/>
                    <a:pt x="1599" y="212"/>
                    <a:pt x="1642" y="88"/>
                  </a:cubicBezTo>
                  <a:cubicBezTo>
                    <a:pt x="1649" y="66"/>
                    <a:pt x="1642" y="33"/>
                    <a:pt x="1621" y="16"/>
                  </a:cubicBezTo>
                  <a:cubicBezTo>
                    <a:pt x="1611" y="6"/>
                    <a:pt x="1596" y="1"/>
                    <a:pt x="1581"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1" name="Google Shape;1121;p102"/>
            <p:cNvSpPr/>
            <p:nvPr/>
          </p:nvSpPr>
          <p:spPr>
            <a:xfrm>
              <a:off x="5299175" y="2966525"/>
              <a:ext cx="17725" cy="20750"/>
            </a:xfrm>
            <a:custGeom>
              <a:avLst/>
              <a:gdLst/>
              <a:ahLst/>
              <a:cxnLst/>
              <a:rect l="l" t="t" r="r" b="b"/>
              <a:pathLst>
                <a:path w="709" h="830" extrusionOk="0">
                  <a:moveTo>
                    <a:pt x="545" y="1"/>
                  </a:moveTo>
                  <a:cubicBezTo>
                    <a:pt x="499" y="218"/>
                    <a:pt x="550" y="443"/>
                    <a:pt x="564" y="649"/>
                  </a:cubicBezTo>
                  <a:lnTo>
                    <a:pt x="564" y="649"/>
                  </a:lnTo>
                  <a:cubicBezTo>
                    <a:pt x="370" y="550"/>
                    <a:pt x="182" y="413"/>
                    <a:pt x="0" y="268"/>
                  </a:cubicBezTo>
                  <a:lnTo>
                    <a:pt x="0" y="268"/>
                  </a:lnTo>
                  <a:cubicBezTo>
                    <a:pt x="60" y="393"/>
                    <a:pt x="152" y="502"/>
                    <a:pt x="257" y="595"/>
                  </a:cubicBezTo>
                  <a:cubicBezTo>
                    <a:pt x="360" y="688"/>
                    <a:pt x="474" y="771"/>
                    <a:pt x="610" y="824"/>
                  </a:cubicBezTo>
                  <a:cubicBezTo>
                    <a:pt x="622" y="824"/>
                    <a:pt x="632" y="829"/>
                    <a:pt x="638" y="829"/>
                  </a:cubicBezTo>
                  <a:cubicBezTo>
                    <a:pt x="676" y="824"/>
                    <a:pt x="708" y="797"/>
                    <a:pt x="708" y="759"/>
                  </a:cubicBezTo>
                  <a:cubicBezTo>
                    <a:pt x="703" y="623"/>
                    <a:pt x="676" y="492"/>
                    <a:pt x="643" y="366"/>
                  </a:cubicBezTo>
                  <a:cubicBezTo>
                    <a:pt x="605" y="247"/>
                    <a:pt x="572" y="126"/>
                    <a:pt x="545"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2" name="Google Shape;1122;p102"/>
            <p:cNvSpPr/>
            <p:nvPr/>
          </p:nvSpPr>
          <p:spPr>
            <a:xfrm>
              <a:off x="5219800" y="3040725"/>
              <a:ext cx="45550" cy="25825"/>
            </a:xfrm>
            <a:custGeom>
              <a:avLst/>
              <a:gdLst/>
              <a:ahLst/>
              <a:cxnLst/>
              <a:rect l="l" t="t" r="r" b="b"/>
              <a:pathLst>
                <a:path w="1822" h="1033" extrusionOk="0">
                  <a:moveTo>
                    <a:pt x="790" y="1"/>
                  </a:moveTo>
                  <a:cubicBezTo>
                    <a:pt x="775" y="1"/>
                    <a:pt x="760" y="8"/>
                    <a:pt x="753" y="22"/>
                  </a:cubicBezTo>
                  <a:cubicBezTo>
                    <a:pt x="750" y="26"/>
                    <a:pt x="747" y="31"/>
                    <a:pt x="745" y="35"/>
                  </a:cubicBezTo>
                  <a:lnTo>
                    <a:pt x="745" y="35"/>
                  </a:lnTo>
                  <a:cubicBezTo>
                    <a:pt x="667" y="155"/>
                    <a:pt x="552" y="254"/>
                    <a:pt x="431" y="338"/>
                  </a:cubicBezTo>
                  <a:cubicBezTo>
                    <a:pt x="300" y="421"/>
                    <a:pt x="159" y="492"/>
                    <a:pt x="0" y="502"/>
                  </a:cubicBezTo>
                  <a:cubicBezTo>
                    <a:pt x="19" y="504"/>
                    <a:pt x="37" y="505"/>
                    <a:pt x="55" y="505"/>
                  </a:cubicBezTo>
                  <a:cubicBezTo>
                    <a:pt x="195" y="505"/>
                    <a:pt x="332" y="451"/>
                    <a:pt x="459" y="388"/>
                  </a:cubicBezTo>
                  <a:cubicBezTo>
                    <a:pt x="512" y="359"/>
                    <a:pt x="564" y="327"/>
                    <a:pt x="613" y="291"/>
                  </a:cubicBezTo>
                  <a:lnTo>
                    <a:pt x="613" y="291"/>
                  </a:lnTo>
                  <a:cubicBezTo>
                    <a:pt x="535" y="472"/>
                    <a:pt x="479" y="659"/>
                    <a:pt x="414" y="840"/>
                  </a:cubicBezTo>
                  <a:cubicBezTo>
                    <a:pt x="414" y="846"/>
                    <a:pt x="409" y="852"/>
                    <a:pt x="409" y="857"/>
                  </a:cubicBezTo>
                  <a:cubicBezTo>
                    <a:pt x="409" y="895"/>
                    <a:pt x="436" y="922"/>
                    <a:pt x="469" y="928"/>
                  </a:cubicBezTo>
                  <a:cubicBezTo>
                    <a:pt x="476" y="928"/>
                    <a:pt x="482" y="928"/>
                    <a:pt x="489" y="928"/>
                  </a:cubicBezTo>
                  <a:cubicBezTo>
                    <a:pt x="600" y="928"/>
                    <a:pt x="687" y="887"/>
                    <a:pt x="774" y="846"/>
                  </a:cubicBezTo>
                  <a:cubicBezTo>
                    <a:pt x="862" y="802"/>
                    <a:pt x="944" y="748"/>
                    <a:pt x="1020" y="693"/>
                  </a:cubicBezTo>
                  <a:cubicBezTo>
                    <a:pt x="1067" y="656"/>
                    <a:pt x="1112" y="616"/>
                    <a:pt x="1155" y="575"/>
                  </a:cubicBezTo>
                  <a:lnTo>
                    <a:pt x="1155" y="575"/>
                  </a:lnTo>
                  <a:cubicBezTo>
                    <a:pt x="1107" y="700"/>
                    <a:pt x="1058" y="847"/>
                    <a:pt x="1113" y="998"/>
                  </a:cubicBezTo>
                  <a:lnTo>
                    <a:pt x="1113" y="1003"/>
                  </a:lnTo>
                  <a:cubicBezTo>
                    <a:pt x="1122" y="1022"/>
                    <a:pt x="1139" y="1032"/>
                    <a:pt x="1156" y="1032"/>
                  </a:cubicBezTo>
                  <a:cubicBezTo>
                    <a:pt x="1160" y="1032"/>
                    <a:pt x="1163" y="1032"/>
                    <a:pt x="1167" y="1031"/>
                  </a:cubicBezTo>
                  <a:cubicBezTo>
                    <a:pt x="1353" y="983"/>
                    <a:pt x="1489" y="852"/>
                    <a:pt x="1587" y="709"/>
                  </a:cubicBezTo>
                  <a:cubicBezTo>
                    <a:pt x="1690" y="568"/>
                    <a:pt x="1768" y="414"/>
                    <a:pt x="1821" y="251"/>
                  </a:cubicBezTo>
                  <a:lnTo>
                    <a:pt x="1821" y="251"/>
                  </a:lnTo>
                  <a:cubicBezTo>
                    <a:pt x="1745" y="404"/>
                    <a:pt x="1652" y="545"/>
                    <a:pt x="1544" y="671"/>
                  </a:cubicBezTo>
                  <a:cubicBezTo>
                    <a:pt x="1447" y="782"/>
                    <a:pt x="1328" y="881"/>
                    <a:pt x="1197" y="920"/>
                  </a:cubicBezTo>
                  <a:lnTo>
                    <a:pt x="1197" y="920"/>
                  </a:lnTo>
                  <a:cubicBezTo>
                    <a:pt x="1185" y="824"/>
                    <a:pt x="1223" y="721"/>
                    <a:pt x="1265" y="623"/>
                  </a:cubicBezTo>
                  <a:cubicBezTo>
                    <a:pt x="1315" y="502"/>
                    <a:pt x="1385" y="382"/>
                    <a:pt x="1413" y="230"/>
                  </a:cubicBezTo>
                  <a:cubicBezTo>
                    <a:pt x="1413" y="208"/>
                    <a:pt x="1402" y="180"/>
                    <a:pt x="1375" y="164"/>
                  </a:cubicBezTo>
                  <a:cubicBezTo>
                    <a:pt x="1366" y="159"/>
                    <a:pt x="1357" y="157"/>
                    <a:pt x="1347" y="157"/>
                  </a:cubicBezTo>
                  <a:cubicBezTo>
                    <a:pt x="1326" y="157"/>
                    <a:pt x="1304" y="169"/>
                    <a:pt x="1292" y="192"/>
                  </a:cubicBezTo>
                  <a:lnTo>
                    <a:pt x="1287" y="197"/>
                  </a:lnTo>
                  <a:cubicBezTo>
                    <a:pt x="1211" y="338"/>
                    <a:pt x="1069" y="469"/>
                    <a:pt x="932" y="578"/>
                  </a:cubicBezTo>
                  <a:cubicBezTo>
                    <a:pt x="862" y="633"/>
                    <a:pt x="786" y="688"/>
                    <a:pt x="709" y="726"/>
                  </a:cubicBezTo>
                  <a:cubicBezTo>
                    <a:pt x="662" y="753"/>
                    <a:pt x="613" y="775"/>
                    <a:pt x="567" y="788"/>
                  </a:cubicBezTo>
                  <a:lnTo>
                    <a:pt x="567" y="788"/>
                  </a:lnTo>
                  <a:cubicBezTo>
                    <a:pt x="648" y="537"/>
                    <a:pt x="713" y="294"/>
                    <a:pt x="829" y="71"/>
                  </a:cubicBezTo>
                  <a:lnTo>
                    <a:pt x="834" y="66"/>
                  </a:lnTo>
                  <a:cubicBezTo>
                    <a:pt x="846" y="44"/>
                    <a:pt x="834" y="16"/>
                    <a:pt x="813" y="6"/>
                  </a:cubicBezTo>
                  <a:cubicBezTo>
                    <a:pt x="806" y="2"/>
                    <a:pt x="798" y="1"/>
                    <a:pt x="790"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3" name="Google Shape;1123;p102"/>
            <p:cNvSpPr/>
            <p:nvPr/>
          </p:nvSpPr>
          <p:spPr>
            <a:xfrm>
              <a:off x="5273250" y="3043700"/>
              <a:ext cx="13100" cy="21825"/>
            </a:xfrm>
            <a:custGeom>
              <a:avLst/>
              <a:gdLst/>
              <a:ahLst/>
              <a:cxnLst/>
              <a:rect l="l" t="t" r="r" b="b"/>
              <a:pathLst>
                <a:path w="524" h="873" extrusionOk="0">
                  <a:moveTo>
                    <a:pt x="157" y="733"/>
                  </a:moveTo>
                  <a:cubicBezTo>
                    <a:pt x="161" y="733"/>
                    <a:pt x="164" y="734"/>
                    <a:pt x="164" y="738"/>
                  </a:cubicBezTo>
                  <a:cubicBezTo>
                    <a:pt x="164" y="738"/>
                    <a:pt x="160" y="735"/>
                    <a:pt x="157" y="733"/>
                  </a:cubicBezTo>
                  <a:close/>
                  <a:moveTo>
                    <a:pt x="524" y="1"/>
                  </a:moveTo>
                  <a:lnTo>
                    <a:pt x="524" y="1"/>
                  </a:lnTo>
                  <a:cubicBezTo>
                    <a:pt x="469" y="138"/>
                    <a:pt x="410" y="269"/>
                    <a:pt x="355" y="400"/>
                  </a:cubicBezTo>
                  <a:cubicBezTo>
                    <a:pt x="295" y="519"/>
                    <a:pt x="229" y="672"/>
                    <a:pt x="159" y="727"/>
                  </a:cubicBezTo>
                  <a:cubicBezTo>
                    <a:pt x="156" y="729"/>
                    <a:pt x="154" y="730"/>
                    <a:pt x="153" y="730"/>
                  </a:cubicBezTo>
                  <a:lnTo>
                    <a:pt x="153" y="730"/>
                  </a:lnTo>
                  <a:cubicBezTo>
                    <a:pt x="153" y="730"/>
                    <a:pt x="153" y="730"/>
                    <a:pt x="152" y="730"/>
                  </a:cubicBezTo>
                  <a:lnTo>
                    <a:pt x="152" y="730"/>
                  </a:lnTo>
                  <a:cubicBezTo>
                    <a:pt x="150" y="720"/>
                    <a:pt x="141" y="690"/>
                    <a:pt x="136" y="667"/>
                  </a:cubicBezTo>
                  <a:cubicBezTo>
                    <a:pt x="126" y="602"/>
                    <a:pt x="126" y="531"/>
                    <a:pt x="121" y="459"/>
                  </a:cubicBezTo>
                  <a:cubicBezTo>
                    <a:pt x="115" y="318"/>
                    <a:pt x="115" y="176"/>
                    <a:pt x="115" y="28"/>
                  </a:cubicBezTo>
                  <a:cubicBezTo>
                    <a:pt x="55" y="164"/>
                    <a:pt x="28" y="312"/>
                    <a:pt x="11" y="454"/>
                  </a:cubicBezTo>
                  <a:cubicBezTo>
                    <a:pt x="0" y="531"/>
                    <a:pt x="0" y="602"/>
                    <a:pt x="5" y="683"/>
                  </a:cubicBezTo>
                  <a:cubicBezTo>
                    <a:pt x="11" y="721"/>
                    <a:pt x="11" y="760"/>
                    <a:pt x="50" y="819"/>
                  </a:cubicBezTo>
                  <a:cubicBezTo>
                    <a:pt x="71" y="847"/>
                    <a:pt x="66" y="836"/>
                    <a:pt x="76" y="847"/>
                  </a:cubicBezTo>
                  <a:cubicBezTo>
                    <a:pt x="98" y="858"/>
                    <a:pt x="121" y="869"/>
                    <a:pt x="136" y="869"/>
                  </a:cubicBezTo>
                  <a:cubicBezTo>
                    <a:pt x="145" y="871"/>
                    <a:pt x="153" y="872"/>
                    <a:pt x="162" y="872"/>
                  </a:cubicBezTo>
                  <a:cubicBezTo>
                    <a:pt x="191" y="872"/>
                    <a:pt x="218" y="860"/>
                    <a:pt x="235" y="847"/>
                  </a:cubicBezTo>
                  <a:cubicBezTo>
                    <a:pt x="382" y="716"/>
                    <a:pt x="410" y="574"/>
                    <a:pt x="458" y="433"/>
                  </a:cubicBezTo>
                  <a:cubicBezTo>
                    <a:pt x="491" y="290"/>
                    <a:pt x="524" y="149"/>
                    <a:pt x="524"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4" name="Google Shape;1124;p102"/>
            <p:cNvSpPr/>
            <p:nvPr/>
          </p:nvSpPr>
          <p:spPr>
            <a:xfrm>
              <a:off x="5306100" y="3030100"/>
              <a:ext cx="55275" cy="30575"/>
            </a:xfrm>
            <a:custGeom>
              <a:avLst/>
              <a:gdLst/>
              <a:ahLst/>
              <a:cxnLst/>
              <a:rect l="l" t="t" r="r" b="b"/>
              <a:pathLst>
                <a:path w="2211" h="1223" extrusionOk="0">
                  <a:moveTo>
                    <a:pt x="1092" y="0"/>
                  </a:moveTo>
                  <a:cubicBezTo>
                    <a:pt x="1065" y="5"/>
                    <a:pt x="1043" y="38"/>
                    <a:pt x="1048" y="66"/>
                  </a:cubicBezTo>
                  <a:lnTo>
                    <a:pt x="1048" y="71"/>
                  </a:lnTo>
                  <a:cubicBezTo>
                    <a:pt x="1070" y="224"/>
                    <a:pt x="1119" y="360"/>
                    <a:pt x="1146" y="502"/>
                  </a:cubicBezTo>
                  <a:cubicBezTo>
                    <a:pt x="1173" y="612"/>
                    <a:pt x="1189" y="729"/>
                    <a:pt x="1174" y="830"/>
                  </a:cubicBezTo>
                  <a:lnTo>
                    <a:pt x="1174" y="830"/>
                  </a:lnTo>
                  <a:cubicBezTo>
                    <a:pt x="1075" y="781"/>
                    <a:pt x="988" y="695"/>
                    <a:pt x="912" y="600"/>
                  </a:cubicBezTo>
                  <a:cubicBezTo>
                    <a:pt x="814" y="491"/>
                    <a:pt x="732" y="360"/>
                    <a:pt x="634" y="235"/>
                  </a:cubicBezTo>
                  <a:cubicBezTo>
                    <a:pt x="622" y="217"/>
                    <a:pt x="602" y="207"/>
                    <a:pt x="585" y="207"/>
                  </a:cubicBezTo>
                  <a:cubicBezTo>
                    <a:pt x="547" y="207"/>
                    <a:pt x="519" y="235"/>
                    <a:pt x="519" y="272"/>
                  </a:cubicBezTo>
                  <a:cubicBezTo>
                    <a:pt x="514" y="431"/>
                    <a:pt x="524" y="584"/>
                    <a:pt x="519" y="731"/>
                  </a:cubicBezTo>
                  <a:cubicBezTo>
                    <a:pt x="519" y="855"/>
                    <a:pt x="512" y="990"/>
                    <a:pt x="464" y="1088"/>
                  </a:cubicBezTo>
                  <a:lnTo>
                    <a:pt x="464" y="1088"/>
                  </a:lnTo>
                  <a:cubicBezTo>
                    <a:pt x="388" y="969"/>
                    <a:pt x="333" y="830"/>
                    <a:pt x="257" y="703"/>
                  </a:cubicBezTo>
                  <a:cubicBezTo>
                    <a:pt x="170" y="551"/>
                    <a:pt x="66" y="414"/>
                    <a:pt x="1" y="257"/>
                  </a:cubicBezTo>
                  <a:lnTo>
                    <a:pt x="1" y="257"/>
                  </a:lnTo>
                  <a:cubicBezTo>
                    <a:pt x="45" y="426"/>
                    <a:pt x="143" y="572"/>
                    <a:pt x="209" y="725"/>
                  </a:cubicBezTo>
                  <a:cubicBezTo>
                    <a:pt x="274" y="884"/>
                    <a:pt x="328" y="1048"/>
                    <a:pt x="426" y="1199"/>
                  </a:cubicBezTo>
                  <a:cubicBezTo>
                    <a:pt x="426" y="1199"/>
                    <a:pt x="431" y="1206"/>
                    <a:pt x="431" y="1211"/>
                  </a:cubicBezTo>
                  <a:cubicBezTo>
                    <a:pt x="439" y="1218"/>
                    <a:pt x="451" y="1222"/>
                    <a:pt x="462" y="1222"/>
                  </a:cubicBezTo>
                  <a:cubicBezTo>
                    <a:pt x="475" y="1222"/>
                    <a:pt x="488" y="1217"/>
                    <a:pt x="497" y="1206"/>
                  </a:cubicBezTo>
                  <a:cubicBezTo>
                    <a:pt x="562" y="1140"/>
                    <a:pt x="590" y="1053"/>
                    <a:pt x="607" y="977"/>
                  </a:cubicBezTo>
                  <a:cubicBezTo>
                    <a:pt x="628" y="894"/>
                    <a:pt x="634" y="818"/>
                    <a:pt x="640" y="736"/>
                  </a:cubicBezTo>
                  <a:cubicBezTo>
                    <a:pt x="645" y="650"/>
                    <a:pt x="645" y="562"/>
                    <a:pt x="644" y="475"/>
                  </a:cubicBezTo>
                  <a:lnTo>
                    <a:pt x="644" y="475"/>
                  </a:lnTo>
                  <a:cubicBezTo>
                    <a:pt x="695" y="548"/>
                    <a:pt x="747" y="621"/>
                    <a:pt x="803" y="693"/>
                  </a:cubicBezTo>
                  <a:cubicBezTo>
                    <a:pt x="907" y="813"/>
                    <a:pt x="1032" y="938"/>
                    <a:pt x="1206" y="987"/>
                  </a:cubicBezTo>
                  <a:cubicBezTo>
                    <a:pt x="1212" y="989"/>
                    <a:pt x="1218" y="990"/>
                    <a:pt x="1224" y="990"/>
                  </a:cubicBezTo>
                  <a:cubicBezTo>
                    <a:pt x="1252" y="990"/>
                    <a:pt x="1279" y="971"/>
                    <a:pt x="1289" y="944"/>
                  </a:cubicBezTo>
                  <a:cubicBezTo>
                    <a:pt x="1337" y="774"/>
                    <a:pt x="1305" y="617"/>
                    <a:pt x="1272" y="469"/>
                  </a:cubicBezTo>
                  <a:cubicBezTo>
                    <a:pt x="1261" y="430"/>
                    <a:pt x="1250" y="391"/>
                    <a:pt x="1239" y="351"/>
                  </a:cubicBezTo>
                  <a:lnTo>
                    <a:pt x="1239" y="351"/>
                  </a:lnTo>
                  <a:cubicBezTo>
                    <a:pt x="1322" y="453"/>
                    <a:pt x="1413" y="546"/>
                    <a:pt x="1518" y="627"/>
                  </a:cubicBezTo>
                  <a:cubicBezTo>
                    <a:pt x="1616" y="703"/>
                    <a:pt x="1741" y="736"/>
                    <a:pt x="1861" y="736"/>
                  </a:cubicBezTo>
                  <a:cubicBezTo>
                    <a:pt x="1878" y="737"/>
                    <a:pt x="1895" y="737"/>
                    <a:pt x="1912" y="737"/>
                  </a:cubicBezTo>
                  <a:cubicBezTo>
                    <a:pt x="2014" y="737"/>
                    <a:pt x="2112" y="725"/>
                    <a:pt x="2211" y="725"/>
                  </a:cubicBezTo>
                  <a:cubicBezTo>
                    <a:pt x="2095" y="708"/>
                    <a:pt x="1976" y="715"/>
                    <a:pt x="1866" y="698"/>
                  </a:cubicBezTo>
                  <a:cubicBezTo>
                    <a:pt x="1752" y="682"/>
                    <a:pt x="1649" y="643"/>
                    <a:pt x="1566" y="567"/>
                  </a:cubicBezTo>
                  <a:cubicBezTo>
                    <a:pt x="1392" y="426"/>
                    <a:pt x="1261" y="229"/>
                    <a:pt x="1151" y="28"/>
                  </a:cubicBezTo>
                  <a:cubicBezTo>
                    <a:pt x="1141" y="11"/>
                    <a:pt x="1119" y="0"/>
                    <a:pt x="1092"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5" name="Google Shape;1125;p102"/>
            <p:cNvSpPr/>
            <p:nvPr/>
          </p:nvSpPr>
          <p:spPr>
            <a:xfrm>
              <a:off x="5216775" y="3091175"/>
              <a:ext cx="24325" cy="15875"/>
            </a:xfrm>
            <a:custGeom>
              <a:avLst/>
              <a:gdLst/>
              <a:ahLst/>
              <a:cxnLst/>
              <a:rect l="l" t="t" r="r" b="b"/>
              <a:pathLst>
                <a:path w="973" h="635" extrusionOk="0">
                  <a:moveTo>
                    <a:pt x="535" y="0"/>
                  </a:moveTo>
                  <a:lnTo>
                    <a:pt x="535" y="0"/>
                  </a:lnTo>
                  <a:cubicBezTo>
                    <a:pt x="470" y="98"/>
                    <a:pt x="383" y="170"/>
                    <a:pt x="290" y="236"/>
                  </a:cubicBezTo>
                  <a:cubicBezTo>
                    <a:pt x="197" y="301"/>
                    <a:pt x="94" y="367"/>
                    <a:pt x="18" y="470"/>
                  </a:cubicBezTo>
                  <a:cubicBezTo>
                    <a:pt x="6" y="481"/>
                    <a:pt x="1" y="491"/>
                    <a:pt x="1" y="508"/>
                  </a:cubicBezTo>
                  <a:lnTo>
                    <a:pt x="1" y="524"/>
                  </a:lnTo>
                  <a:cubicBezTo>
                    <a:pt x="1" y="551"/>
                    <a:pt x="18" y="579"/>
                    <a:pt x="44" y="589"/>
                  </a:cubicBezTo>
                  <a:cubicBezTo>
                    <a:pt x="129" y="619"/>
                    <a:pt x="219" y="634"/>
                    <a:pt x="308" y="634"/>
                  </a:cubicBezTo>
                  <a:cubicBezTo>
                    <a:pt x="398" y="634"/>
                    <a:pt x="486" y="619"/>
                    <a:pt x="568" y="589"/>
                  </a:cubicBezTo>
                  <a:cubicBezTo>
                    <a:pt x="731" y="530"/>
                    <a:pt x="874" y="426"/>
                    <a:pt x="972" y="295"/>
                  </a:cubicBezTo>
                  <a:lnTo>
                    <a:pt x="972" y="295"/>
                  </a:lnTo>
                  <a:cubicBezTo>
                    <a:pt x="830" y="377"/>
                    <a:pt x="683" y="448"/>
                    <a:pt x="535" y="475"/>
                  </a:cubicBezTo>
                  <a:cubicBezTo>
                    <a:pt x="470" y="489"/>
                    <a:pt x="406" y="496"/>
                    <a:pt x="342" y="496"/>
                  </a:cubicBezTo>
                  <a:cubicBezTo>
                    <a:pt x="288" y="496"/>
                    <a:pt x="235" y="491"/>
                    <a:pt x="182" y="481"/>
                  </a:cubicBezTo>
                  <a:lnTo>
                    <a:pt x="182" y="481"/>
                  </a:lnTo>
                  <a:cubicBezTo>
                    <a:pt x="234" y="425"/>
                    <a:pt x="293" y="368"/>
                    <a:pt x="356" y="306"/>
                  </a:cubicBezTo>
                  <a:cubicBezTo>
                    <a:pt x="437" y="224"/>
                    <a:pt x="514" y="115"/>
                    <a:pt x="535"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6" name="Google Shape;1126;p102"/>
            <p:cNvSpPr/>
            <p:nvPr/>
          </p:nvSpPr>
          <p:spPr>
            <a:xfrm>
              <a:off x="5169450" y="3139375"/>
              <a:ext cx="76950" cy="19475"/>
            </a:xfrm>
            <a:custGeom>
              <a:avLst/>
              <a:gdLst/>
              <a:ahLst/>
              <a:cxnLst/>
              <a:rect l="l" t="t" r="r" b="b"/>
              <a:pathLst>
                <a:path w="3078" h="779" extrusionOk="0">
                  <a:moveTo>
                    <a:pt x="1803" y="1"/>
                  </a:moveTo>
                  <a:cubicBezTo>
                    <a:pt x="1789" y="1"/>
                    <a:pt x="1775" y="5"/>
                    <a:pt x="1763" y="15"/>
                  </a:cubicBezTo>
                  <a:cubicBezTo>
                    <a:pt x="1523" y="206"/>
                    <a:pt x="1212" y="325"/>
                    <a:pt x="896" y="325"/>
                  </a:cubicBezTo>
                  <a:cubicBezTo>
                    <a:pt x="887" y="326"/>
                    <a:pt x="879" y="326"/>
                    <a:pt x="870" y="326"/>
                  </a:cubicBezTo>
                  <a:cubicBezTo>
                    <a:pt x="721" y="326"/>
                    <a:pt x="576" y="285"/>
                    <a:pt x="426" y="244"/>
                  </a:cubicBezTo>
                  <a:cubicBezTo>
                    <a:pt x="280" y="200"/>
                    <a:pt x="116" y="151"/>
                    <a:pt x="1" y="31"/>
                  </a:cubicBezTo>
                  <a:lnTo>
                    <a:pt x="1" y="31"/>
                  </a:lnTo>
                  <a:cubicBezTo>
                    <a:pt x="99" y="167"/>
                    <a:pt x="268" y="227"/>
                    <a:pt x="416" y="287"/>
                  </a:cubicBezTo>
                  <a:cubicBezTo>
                    <a:pt x="569" y="342"/>
                    <a:pt x="726" y="408"/>
                    <a:pt x="896" y="408"/>
                  </a:cubicBezTo>
                  <a:cubicBezTo>
                    <a:pt x="912" y="408"/>
                    <a:pt x="927" y="408"/>
                    <a:pt x="942" y="408"/>
                  </a:cubicBezTo>
                  <a:cubicBezTo>
                    <a:pt x="1156" y="408"/>
                    <a:pt x="1373" y="362"/>
                    <a:pt x="1569" y="271"/>
                  </a:cubicBezTo>
                  <a:lnTo>
                    <a:pt x="1569" y="271"/>
                  </a:lnTo>
                  <a:cubicBezTo>
                    <a:pt x="1465" y="402"/>
                    <a:pt x="1355" y="529"/>
                    <a:pt x="1239" y="647"/>
                  </a:cubicBezTo>
                  <a:cubicBezTo>
                    <a:pt x="1229" y="653"/>
                    <a:pt x="1224" y="670"/>
                    <a:pt x="1224" y="685"/>
                  </a:cubicBezTo>
                  <a:cubicBezTo>
                    <a:pt x="1217" y="718"/>
                    <a:pt x="1245" y="756"/>
                    <a:pt x="1277" y="756"/>
                  </a:cubicBezTo>
                  <a:cubicBezTo>
                    <a:pt x="1315" y="761"/>
                    <a:pt x="1354" y="764"/>
                    <a:pt x="1392" y="764"/>
                  </a:cubicBezTo>
                  <a:cubicBezTo>
                    <a:pt x="1593" y="764"/>
                    <a:pt x="1789" y="695"/>
                    <a:pt x="1954" y="599"/>
                  </a:cubicBezTo>
                  <a:cubicBezTo>
                    <a:pt x="2060" y="531"/>
                    <a:pt x="2158" y="452"/>
                    <a:pt x="2243" y="363"/>
                  </a:cubicBezTo>
                  <a:lnTo>
                    <a:pt x="2243" y="363"/>
                  </a:lnTo>
                  <a:cubicBezTo>
                    <a:pt x="2242" y="369"/>
                    <a:pt x="2240" y="374"/>
                    <a:pt x="2238" y="380"/>
                  </a:cubicBezTo>
                  <a:cubicBezTo>
                    <a:pt x="2211" y="484"/>
                    <a:pt x="2194" y="604"/>
                    <a:pt x="2199" y="723"/>
                  </a:cubicBezTo>
                  <a:lnTo>
                    <a:pt x="2205" y="723"/>
                  </a:lnTo>
                  <a:cubicBezTo>
                    <a:pt x="2205" y="745"/>
                    <a:pt x="2221" y="768"/>
                    <a:pt x="2243" y="773"/>
                  </a:cubicBezTo>
                  <a:cubicBezTo>
                    <a:pt x="2262" y="777"/>
                    <a:pt x="2281" y="779"/>
                    <a:pt x="2299" y="779"/>
                  </a:cubicBezTo>
                  <a:cubicBezTo>
                    <a:pt x="2380" y="779"/>
                    <a:pt x="2453" y="742"/>
                    <a:pt x="2510" y="702"/>
                  </a:cubicBezTo>
                  <a:cubicBezTo>
                    <a:pt x="2586" y="653"/>
                    <a:pt x="2647" y="587"/>
                    <a:pt x="2702" y="527"/>
                  </a:cubicBezTo>
                  <a:cubicBezTo>
                    <a:pt x="2791" y="424"/>
                    <a:pt x="2870" y="309"/>
                    <a:pt x="2935" y="189"/>
                  </a:cubicBezTo>
                  <a:lnTo>
                    <a:pt x="2935" y="189"/>
                  </a:lnTo>
                  <a:cubicBezTo>
                    <a:pt x="2954" y="350"/>
                    <a:pt x="3027" y="489"/>
                    <a:pt x="3077" y="637"/>
                  </a:cubicBezTo>
                  <a:cubicBezTo>
                    <a:pt x="3039" y="456"/>
                    <a:pt x="2963" y="282"/>
                    <a:pt x="2979" y="101"/>
                  </a:cubicBezTo>
                  <a:cubicBezTo>
                    <a:pt x="2979" y="91"/>
                    <a:pt x="2974" y="86"/>
                    <a:pt x="2969" y="80"/>
                  </a:cubicBezTo>
                  <a:cubicBezTo>
                    <a:pt x="2965" y="76"/>
                    <a:pt x="2960" y="74"/>
                    <a:pt x="2955" y="74"/>
                  </a:cubicBezTo>
                  <a:cubicBezTo>
                    <a:pt x="2946" y="74"/>
                    <a:pt x="2937" y="79"/>
                    <a:pt x="2931" y="86"/>
                  </a:cubicBezTo>
                  <a:lnTo>
                    <a:pt x="2931" y="91"/>
                  </a:lnTo>
                  <a:cubicBezTo>
                    <a:pt x="2843" y="227"/>
                    <a:pt x="2750" y="358"/>
                    <a:pt x="2641" y="473"/>
                  </a:cubicBezTo>
                  <a:cubicBezTo>
                    <a:pt x="2545" y="569"/>
                    <a:pt x="2422" y="675"/>
                    <a:pt x="2312" y="675"/>
                  </a:cubicBezTo>
                  <a:cubicBezTo>
                    <a:pt x="2311" y="675"/>
                    <a:pt x="2310" y="675"/>
                    <a:pt x="2308" y="675"/>
                  </a:cubicBezTo>
                  <a:lnTo>
                    <a:pt x="2308" y="675"/>
                  </a:lnTo>
                  <a:cubicBezTo>
                    <a:pt x="2310" y="586"/>
                    <a:pt x="2329" y="497"/>
                    <a:pt x="2357" y="408"/>
                  </a:cubicBezTo>
                  <a:cubicBezTo>
                    <a:pt x="2385" y="304"/>
                    <a:pt x="2423" y="200"/>
                    <a:pt x="2440" y="86"/>
                  </a:cubicBezTo>
                  <a:cubicBezTo>
                    <a:pt x="2445" y="58"/>
                    <a:pt x="2435" y="31"/>
                    <a:pt x="2407" y="20"/>
                  </a:cubicBezTo>
                  <a:cubicBezTo>
                    <a:pt x="2398" y="15"/>
                    <a:pt x="2388" y="12"/>
                    <a:pt x="2378" y="12"/>
                  </a:cubicBezTo>
                  <a:cubicBezTo>
                    <a:pt x="2357" y="12"/>
                    <a:pt x="2335" y="24"/>
                    <a:pt x="2319" y="42"/>
                  </a:cubicBezTo>
                  <a:cubicBezTo>
                    <a:pt x="2221" y="222"/>
                    <a:pt x="2063" y="375"/>
                    <a:pt x="1883" y="478"/>
                  </a:cubicBezTo>
                  <a:cubicBezTo>
                    <a:pt x="1747" y="557"/>
                    <a:pt x="1595" y="613"/>
                    <a:pt x="1442" y="626"/>
                  </a:cubicBezTo>
                  <a:lnTo>
                    <a:pt x="1442" y="626"/>
                  </a:lnTo>
                  <a:cubicBezTo>
                    <a:pt x="1591" y="459"/>
                    <a:pt x="1726" y="283"/>
                    <a:pt x="1851" y="96"/>
                  </a:cubicBezTo>
                  <a:cubicBezTo>
                    <a:pt x="1866" y="75"/>
                    <a:pt x="1866" y="42"/>
                    <a:pt x="1851" y="20"/>
                  </a:cubicBezTo>
                  <a:cubicBezTo>
                    <a:pt x="1838" y="8"/>
                    <a:pt x="1821" y="1"/>
                    <a:pt x="1803"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7" name="Google Shape;1127;p102"/>
            <p:cNvSpPr/>
            <p:nvPr/>
          </p:nvSpPr>
          <p:spPr>
            <a:xfrm>
              <a:off x="5271875" y="3133200"/>
              <a:ext cx="17625" cy="22850"/>
            </a:xfrm>
            <a:custGeom>
              <a:avLst/>
              <a:gdLst/>
              <a:ahLst/>
              <a:cxnLst/>
              <a:rect l="l" t="t" r="r" b="b"/>
              <a:pathLst>
                <a:path w="705" h="914" extrusionOk="0">
                  <a:moveTo>
                    <a:pt x="705" y="0"/>
                  </a:moveTo>
                  <a:lnTo>
                    <a:pt x="705" y="0"/>
                  </a:lnTo>
                  <a:cubicBezTo>
                    <a:pt x="634" y="179"/>
                    <a:pt x="557" y="348"/>
                    <a:pt x="453" y="496"/>
                  </a:cubicBezTo>
                  <a:cubicBezTo>
                    <a:pt x="369" y="622"/>
                    <a:pt x="261" y="748"/>
                    <a:pt x="140" y="775"/>
                  </a:cubicBezTo>
                  <a:lnTo>
                    <a:pt x="140" y="775"/>
                  </a:lnTo>
                  <a:cubicBezTo>
                    <a:pt x="149" y="553"/>
                    <a:pt x="171" y="322"/>
                    <a:pt x="131" y="93"/>
                  </a:cubicBezTo>
                  <a:lnTo>
                    <a:pt x="55" y="464"/>
                  </a:lnTo>
                  <a:cubicBezTo>
                    <a:pt x="33" y="589"/>
                    <a:pt x="12" y="715"/>
                    <a:pt x="0" y="839"/>
                  </a:cubicBezTo>
                  <a:cubicBezTo>
                    <a:pt x="0" y="879"/>
                    <a:pt x="22" y="905"/>
                    <a:pt x="55" y="911"/>
                  </a:cubicBezTo>
                  <a:lnTo>
                    <a:pt x="60" y="911"/>
                  </a:lnTo>
                  <a:cubicBezTo>
                    <a:pt x="74" y="913"/>
                    <a:pt x="88" y="914"/>
                    <a:pt x="102" y="914"/>
                  </a:cubicBezTo>
                  <a:cubicBezTo>
                    <a:pt x="207" y="914"/>
                    <a:pt x="304" y="864"/>
                    <a:pt x="372" y="801"/>
                  </a:cubicBezTo>
                  <a:cubicBezTo>
                    <a:pt x="453" y="731"/>
                    <a:pt x="513" y="649"/>
                    <a:pt x="557" y="562"/>
                  </a:cubicBezTo>
                  <a:cubicBezTo>
                    <a:pt x="644" y="381"/>
                    <a:pt x="705" y="191"/>
                    <a:pt x="705"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8" name="Google Shape;1128;p102"/>
            <p:cNvSpPr/>
            <p:nvPr/>
          </p:nvSpPr>
          <p:spPr>
            <a:xfrm>
              <a:off x="5328075" y="3113950"/>
              <a:ext cx="53200" cy="32350"/>
            </a:xfrm>
            <a:custGeom>
              <a:avLst/>
              <a:gdLst/>
              <a:ahLst/>
              <a:cxnLst/>
              <a:rect l="l" t="t" r="r" b="b"/>
              <a:pathLst>
                <a:path w="2128" h="1294" extrusionOk="0">
                  <a:moveTo>
                    <a:pt x="1828" y="0"/>
                  </a:moveTo>
                  <a:cubicBezTo>
                    <a:pt x="1862" y="199"/>
                    <a:pt x="1924" y="389"/>
                    <a:pt x="2038" y="561"/>
                  </a:cubicBezTo>
                  <a:lnTo>
                    <a:pt x="2038" y="561"/>
                  </a:lnTo>
                  <a:cubicBezTo>
                    <a:pt x="1884" y="552"/>
                    <a:pt x="1737" y="485"/>
                    <a:pt x="1614" y="388"/>
                  </a:cubicBezTo>
                  <a:cubicBezTo>
                    <a:pt x="1468" y="284"/>
                    <a:pt x="1342" y="153"/>
                    <a:pt x="1201" y="38"/>
                  </a:cubicBezTo>
                  <a:cubicBezTo>
                    <a:pt x="1190" y="28"/>
                    <a:pt x="1174" y="22"/>
                    <a:pt x="1159" y="22"/>
                  </a:cubicBezTo>
                  <a:cubicBezTo>
                    <a:pt x="1151" y="22"/>
                    <a:pt x="1143" y="24"/>
                    <a:pt x="1135" y="28"/>
                  </a:cubicBezTo>
                  <a:cubicBezTo>
                    <a:pt x="1108" y="45"/>
                    <a:pt x="1097" y="83"/>
                    <a:pt x="1113" y="110"/>
                  </a:cubicBezTo>
                  <a:cubicBezTo>
                    <a:pt x="1117" y="117"/>
                    <a:pt x="1120" y="124"/>
                    <a:pt x="1124" y="131"/>
                  </a:cubicBezTo>
                  <a:lnTo>
                    <a:pt x="1124" y="131"/>
                  </a:lnTo>
                  <a:lnTo>
                    <a:pt x="1123" y="131"/>
                  </a:lnTo>
                  <a:cubicBezTo>
                    <a:pt x="1124" y="131"/>
                    <a:pt x="1124" y="132"/>
                    <a:pt x="1124" y="132"/>
                  </a:cubicBezTo>
                  <a:lnTo>
                    <a:pt x="1124" y="132"/>
                  </a:lnTo>
                  <a:cubicBezTo>
                    <a:pt x="1190" y="257"/>
                    <a:pt x="1247" y="390"/>
                    <a:pt x="1294" y="524"/>
                  </a:cubicBezTo>
                  <a:cubicBezTo>
                    <a:pt x="1337" y="633"/>
                    <a:pt x="1374" y="750"/>
                    <a:pt x="1392" y="864"/>
                  </a:cubicBezTo>
                  <a:lnTo>
                    <a:pt x="1392" y="864"/>
                  </a:lnTo>
                  <a:cubicBezTo>
                    <a:pt x="1229" y="836"/>
                    <a:pt x="1068" y="753"/>
                    <a:pt x="934" y="650"/>
                  </a:cubicBezTo>
                  <a:cubicBezTo>
                    <a:pt x="775" y="524"/>
                    <a:pt x="644" y="360"/>
                    <a:pt x="589" y="176"/>
                  </a:cubicBezTo>
                  <a:lnTo>
                    <a:pt x="584" y="169"/>
                  </a:lnTo>
                  <a:cubicBezTo>
                    <a:pt x="579" y="146"/>
                    <a:pt x="552" y="125"/>
                    <a:pt x="523" y="125"/>
                  </a:cubicBezTo>
                  <a:cubicBezTo>
                    <a:pt x="520" y="125"/>
                    <a:pt x="517" y="125"/>
                    <a:pt x="513" y="126"/>
                  </a:cubicBezTo>
                  <a:cubicBezTo>
                    <a:pt x="481" y="131"/>
                    <a:pt x="458" y="164"/>
                    <a:pt x="464" y="197"/>
                  </a:cubicBezTo>
                  <a:cubicBezTo>
                    <a:pt x="464" y="200"/>
                    <a:pt x="465" y="204"/>
                    <a:pt x="466" y="208"/>
                  </a:cubicBezTo>
                  <a:lnTo>
                    <a:pt x="466" y="208"/>
                  </a:lnTo>
                  <a:lnTo>
                    <a:pt x="464" y="208"/>
                  </a:lnTo>
                  <a:cubicBezTo>
                    <a:pt x="465" y="214"/>
                    <a:pt x="467" y="220"/>
                    <a:pt x="469" y="225"/>
                  </a:cubicBezTo>
                  <a:lnTo>
                    <a:pt x="469" y="225"/>
                  </a:lnTo>
                  <a:cubicBezTo>
                    <a:pt x="502" y="405"/>
                    <a:pt x="558" y="566"/>
                    <a:pt x="594" y="732"/>
                  </a:cubicBezTo>
                  <a:cubicBezTo>
                    <a:pt x="628" y="882"/>
                    <a:pt x="663" y="1050"/>
                    <a:pt x="612" y="1181"/>
                  </a:cubicBezTo>
                  <a:lnTo>
                    <a:pt x="612" y="1181"/>
                  </a:lnTo>
                  <a:cubicBezTo>
                    <a:pt x="384" y="956"/>
                    <a:pt x="133" y="746"/>
                    <a:pt x="0" y="448"/>
                  </a:cubicBezTo>
                  <a:lnTo>
                    <a:pt x="0" y="448"/>
                  </a:lnTo>
                  <a:cubicBezTo>
                    <a:pt x="50" y="612"/>
                    <a:pt x="148" y="758"/>
                    <a:pt x="251" y="896"/>
                  </a:cubicBezTo>
                  <a:cubicBezTo>
                    <a:pt x="360" y="1032"/>
                    <a:pt x="481" y="1158"/>
                    <a:pt x="594" y="1282"/>
                  </a:cubicBezTo>
                  <a:lnTo>
                    <a:pt x="600" y="1289"/>
                  </a:lnTo>
                  <a:cubicBezTo>
                    <a:pt x="607" y="1292"/>
                    <a:pt x="615" y="1294"/>
                    <a:pt x="623" y="1294"/>
                  </a:cubicBezTo>
                  <a:cubicBezTo>
                    <a:pt x="637" y="1294"/>
                    <a:pt x="650" y="1288"/>
                    <a:pt x="660" y="1277"/>
                  </a:cubicBezTo>
                  <a:cubicBezTo>
                    <a:pt x="720" y="1190"/>
                    <a:pt x="737" y="1086"/>
                    <a:pt x="737" y="987"/>
                  </a:cubicBezTo>
                  <a:cubicBezTo>
                    <a:pt x="737" y="896"/>
                    <a:pt x="720" y="803"/>
                    <a:pt x="704" y="710"/>
                  </a:cubicBezTo>
                  <a:cubicBezTo>
                    <a:pt x="699" y="673"/>
                    <a:pt x="692" y="637"/>
                    <a:pt x="684" y="600"/>
                  </a:cubicBezTo>
                  <a:lnTo>
                    <a:pt x="684" y="600"/>
                  </a:lnTo>
                  <a:cubicBezTo>
                    <a:pt x="734" y="658"/>
                    <a:pt x="789" y="711"/>
                    <a:pt x="846" y="758"/>
                  </a:cubicBezTo>
                  <a:cubicBezTo>
                    <a:pt x="1020" y="896"/>
                    <a:pt x="1233" y="999"/>
                    <a:pt x="1468" y="1010"/>
                  </a:cubicBezTo>
                  <a:lnTo>
                    <a:pt x="1478" y="1010"/>
                  </a:lnTo>
                  <a:cubicBezTo>
                    <a:pt x="1516" y="1004"/>
                    <a:pt x="1544" y="972"/>
                    <a:pt x="1538" y="939"/>
                  </a:cubicBezTo>
                  <a:cubicBezTo>
                    <a:pt x="1516" y="770"/>
                    <a:pt x="1468" y="622"/>
                    <a:pt x="1413" y="481"/>
                  </a:cubicBezTo>
                  <a:cubicBezTo>
                    <a:pt x="1391" y="420"/>
                    <a:pt x="1366" y="360"/>
                    <a:pt x="1340" y="301"/>
                  </a:cubicBezTo>
                  <a:lnTo>
                    <a:pt x="1340" y="301"/>
                  </a:lnTo>
                  <a:cubicBezTo>
                    <a:pt x="1411" y="357"/>
                    <a:pt x="1483" y="413"/>
                    <a:pt x="1561" y="464"/>
                  </a:cubicBezTo>
                  <a:cubicBezTo>
                    <a:pt x="1692" y="555"/>
                    <a:pt x="1853" y="628"/>
                    <a:pt x="2018" y="628"/>
                  </a:cubicBezTo>
                  <a:cubicBezTo>
                    <a:pt x="2044" y="628"/>
                    <a:pt x="2069" y="626"/>
                    <a:pt x="2095" y="622"/>
                  </a:cubicBezTo>
                  <a:lnTo>
                    <a:pt x="2100" y="622"/>
                  </a:lnTo>
                  <a:cubicBezTo>
                    <a:pt x="2105" y="622"/>
                    <a:pt x="2112" y="622"/>
                    <a:pt x="2117" y="617"/>
                  </a:cubicBezTo>
                  <a:cubicBezTo>
                    <a:pt x="2128" y="606"/>
                    <a:pt x="2128" y="584"/>
                    <a:pt x="2117" y="574"/>
                  </a:cubicBezTo>
                  <a:cubicBezTo>
                    <a:pt x="1981" y="415"/>
                    <a:pt x="1893" y="208"/>
                    <a:pt x="1828"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9" name="Google Shape;1129;p102"/>
            <p:cNvSpPr/>
            <p:nvPr/>
          </p:nvSpPr>
          <p:spPr>
            <a:xfrm>
              <a:off x="5298350" y="3090075"/>
              <a:ext cx="14200" cy="26425"/>
            </a:xfrm>
            <a:custGeom>
              <a:avLst/>
              <a:gdLst/>
              <a:ahLst/>
              <a:cxnLst/>
              <a:rect l="l" t="t" r="r" b="b"/>
              <a:pathLst>
                <a:path w="568" h="1057" extrusionOk="0">
                  <a:moveTo>
                    <a:pt x="519" y="1"/>
                  </a:moveTo>
                  <a:cubicBezTo>
                    <a:pt x="491" y="170"/>
                    <a:pt x="480" y="333"/>
                    <a:pt x="453" y="492"/>
                  </a:cubicBezTo>
                  <a:cubicBezTo>
                    <a:pt x="442" y="574"/>
                    <a:pt x="426" y="655"/>
                    <a:pt x="409" y="731"/>
                  </a:cubicBezTo>
                  <a:cubicBezTo>
                    <a:pt x="403" y="776"/>
                    <a:pt x="394" y="817"/>
                    <a:pt x="384" y="858"/>
                  </a:cubicBezTo>
                  <a:lnTo>
                    <a:pt x="384" y="858"/>
                  </a:lnTo>
                  <a:cubicBezTo>
                    <a:pt x="319" y="787"/>
                    <a:pt x="263" y="699"/>
                    <a:pt x="207" y="612"/>
                  </a:cubicBezTo>
                  <a:cubicBezTo>
                    <a:pt x="131" y="492"/>
                    <a:pt x="66" y="366"/>
                    <a:pt x="0" y="230"/>
                  </a:cubicBezTo>
                  <a:lnTo>
                    <a:pt x="0" y="230"/>
                  </a:lnTo>
                  <a:cubicBezTo>
                    <a:pt x="16" y="378"/>
                    <a:pt x="54" y="525"/>
                    <a:pt x="114" y="661"/>
                  </a:cubicBezTo>
                  <a:cubicBezTo>
                    <a:pt x="174" y="797"/>
                    <a:pt x="245" y="934"/>
                    <a:pt x="376" y="1043"/>
                  </a:cubicBezTo>
                  <a:cubicBezTo>
                    <a:pt x="381" y="1043"/>
                    <a:pt x="393" y="1048"/>
                    <a:pt x="398" y="1053"/>
                  </a:cubicBezTo>
                  <a:cubicBezTo>
                    <a:pt x="404" y="1056"/>
                    <a:pt x="411" y="1057"/>
                    <a:pt x="417" y="1057"/>
                  </a:cubicBezTo>
                  <a:cubicBezTo>
                    <a:pt x="444" y="1057"/>
                    <a:pt x="471" y="1037"/>
                    <a:pt x="480" y="1010"/>
                  </a:cubicBezTo>
                  <a:lnTo>
                    <a:pt x="486" y="1005"/>
                  </a:lnTo>
                  <a:cubicBezTo>
                    <a:pt x="540" y="841"/>
                    <a:pt x="562" y="673"/>
                    <a:pt x="567" y="502"/>
                  </a:cubicBezTo>
                  <a:cubicBezTo>
                    <a:pt x="567" y="333"/>
                    <a:pt x="552" y="170"/>
                    <a:pt x="519"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0" name="Google Shape;1130;p102"/>
            <p:cNvSpPr/>
            <p:nvPr/>
          </p:nvSpPr>
          <p:spPr>
            <a:xfrm>
              <a:off x="5174925" y="3175875"/>
              <a:ext cx="34400" cy="18400"/>
            </a:xfrm>
            <a:custGeom>
              <a:avLst/>
              <a:gdLst/>
              <a:ahLst/>
              <a:cxnLst/>
              <a:rect l="l" t="t" r="r" b="b"/>
              <a:pathLst>
                <a:path w="1376" h="736" extrusionOk="0">
                  <a:moveTo>
                    <a:pt x="851" y="0"/>
                  </a:moveTo>
                  <a:lnTo>
                    <a:pt x="851" y="0"/>
                  </a:lnTo>
                  <a:cubicBezTo>
                    <a:pt x="781" y="33"/>
                    <a:pt x="715" y="66"/>
                    <a:pt x="650" y="98"/>
                  </a:cubicBezTo>
                  <a:lnTo>
                    <a:pt x="442" y="186"/>
                  </a:lnTo>
                  <a:cubicBezTo>
                    <a:pt x="371" y="212"/>
                    <a:pt x="300" y="245"/>
                    <a:pt x="235" y="278"/>
                  </a:cubicBezTo>
                  <a:cubicBezTo>
                    <a:pt x="164" y="317"/>
                    <a:pt x="99" y="355"/>
                    <a:pt x="33" y="404"/>
                  </a:cubicBezTo>
                  <a:cubicBezTo>
                    <a:pt x="6" y="421"/>
                    <a:pt x="0" y="459"/>
                    <a:pt x="16" y="486"/>
                  </a:cubicBezTo>
                  <a:cubicBezTo>
                    <a:pt x="104" y="633"/>
                    <a:pt x="240" y="665"/>
                    <a:pt x="360" y="698"/>
                  </a:cubicBezTo>
                  <a:cubicBezTo>
                    <a:pt x="454" y="723"/>
                    <a:pt x="544" y="735"/>
                    <a:pt x="641" y="735"/>
                  </a:cubicBezTo>
                  <a:cubicBezTo>
                    <a:pt x="674" y="735"/>
                    <a:pt x="708" y="734"/>
                    <a:pt x="743" y="731"/>
                  </a:cubicBezTo>
                  <a:cubicBezTo>
                    <a:pt x="867" y="715"/>
                    <a:pt x="988" y="677"/>
                    <a:pt x="1096" y="627"/>
                  </a:cubicBezTo>
                  <a:cubicBezTo>
                    <a:pt x="1206" y="572"/>
                    <a:pt x="1325" y="502"/>
                    <a:pt x="1375" y="388"/>
                  </a:cubicBezTo>
                  <a:lnTo>
                    <a:pt x="1375" y="388"/>
                  </a:lnTo>
                  <a:cubicBezTo>
                    <a:pt x="1299" y="481"/>
                    <a:pt x="1184" y="519"/>
                    <a:pt x="1070" y="551"/>
                  </a:cubicBezTo>
                  <a:cubicBezTo>
                    <a:pt x="960" y="589"/>
                    <a:pt x="846" y="605"/>
                    <a:pt x="731" y="612"/>
                  </a:cubicBezTo>
                  <a:cubicBezTo>
                    <a:pt x="622" y="612"/>
                    <a:pt x="502" y="589"/>
                    <a:pt x="393" y="567"/>
                  </a:cubicBezTo>
                  <a:cubicBezTo>
                    <a:pt x="312" y="542"/>
                    <a:pt x="224" y="510"/>
                    <a:pt x="171" y="465"/>
                  </a:cubicBezTo>
                  <a:lnTo>
                    <a:pt x="171" y="465"/>
                  </a:lnTo>
                  <a:cubicBezTo>
                    <a:pt x="379" y="305"/>
                    <a:pt x="650" y="196"/>
                    <a:pt x="85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1" name="Google Shape;1131;p102"/>
            <p:cNvSpPr/>
            <p:nvPr/>
          </p:nvSpPr>
          <p:spPr>
            <a:xfrm>
              <a:off x="5227975" y="3188275"/>
              <a:ext cx="38875" cy="33650"/>
            </a:xfrm>
            <a:custGeom>
              <a:avLst/>
              <a:gdLst/>
              <a:ahLst/>
              <a:cxnLst/>
              <a:rect l="l" t="t" r="r" b="b"/>
              <a:pathLst>
                <a:path w="1555" h="1346" extrusionOk="0">
                  <a:moveTo>
                    <a:pt x="867" y="0"/>
                  </a:moveTo>
                  <a:lnTo>
                    <a:pt x="867" y="0"/>
                  </a:lnTo>
                  <a:cubicBezTo>
                    <a:pt x="726" y="66"/>
                    <a:pt x="595" y="169"/>
                    <a:pt x="464" y="252"/>
                  </a:cubicBezTo>
                  <a:cubicBezTo>
                    <a:pt x="333" y="338"/>
                    <a:pt x="197" y="421"/>
                    <a:pt x="49" y="443"/>
                  </a:cubicBezTo>
                  <a:cubicBezTo>
                    <a:pt x="44" y="443"/>
                    <a:pt x="33" y="448"/>
                    <a:pt x="28" y="453"/>
                  </a:cubicBezTo>
                  <a:cubicBezTo>
                    <a:pt x="6" y="469"/>
                    <a:pt x="1" y="502"/>
                    <a:pt x="16" y="524"/>
                  </a:cubicBezTo>
                  <a:lnTo>
                    <a:pt x="16" y="529"/>
                  </a:lnTo>
                  <a:cubicBezTo>
                    <a:pt x="137" y="688"/>
                    <a:pt x="333" y="738"/>
                    <a:pt x="502" y="753"/>
                  </a:cubicBezTo>
                  <a:cubicBezTo>
                    <a:pt x="519" y="754"/>
                    <a:pt x="536" y="754"/>
                    <a:pt x="552" y="754"/>
                  </a:cubicBezTo>
                  <a:cubicBezTo>
                    <a:pt x="657" y="754"/>
                    <a:pt x="760" y="744"/>
                    <a:pt x="861" y="715"/>
                  </a:cubicBezTo>
                  <a:lnTo>
                    <a:pt x="861" y="715"/>
                  </a:lnTo>
                  <a:cubicBezTo>
                    <a:pt x="816" y="797"/>
                    <a:pt x="759" y="883"/>
                    <a:pt x="715" y="972"/>
                  </a:cubicBezTo>
                  <a:cubicBezTo>
                    <a:pt x="688" y="1048"/>
                    <a:pt x="633" y="1119"/>
                    <a:pt x="666" y="1244"/>
                  </a:cubicBezTo>
                  <a:cubicBezTo>
                    <a:pt x="688" y="1315"/>
                    <a:pt x="759" y="1342"/>
                    <a:pt x="802" y="1342"/>
                  </a:cubicBezTo>
                  <a:cubicBezTo>
                    <a:pt x="822" y="1344"/>
                    <a:pt x="839" y="1346"/>
                    <a:pt x="855" y="1346"/>
                  </a:cubicBezTo>
                  <a:cubicBezTo>
                    <a:pt x="883" y="1346"/>
                    <a:pt x="907" y="1342"/>
                    <a:pt x="938" y="1332"/>
                  </a:cubicBezTo>
                  <a:cubicBezTo>
                    <a:pt x="1113" y="1277"/>
                    <a:pt x="1227" y="1168"/>
                    <a:pt x="1337" y="1048"/>
                  </a:cubicBezTo>
                  <a:cubicBezTo>
                    <a:pt x="1429" y="922"/>
                    <a:pt x="1522" y="786"/>
                    <a:pt x="1555" y="633"/>
                  </a:cubicBezTo>
                  <a:lnTo>
                    <a:pt x="1555" y="633"/>
                  </a:lnTo>
                  <a:cubicBezTo>
                    <a:pt x="1494" y="776"/>
                    <a:pt x="1396" y="895"/>
                    <a:pt x="1288" y="999"/>
                  </a:cubicBezTo>
                  <a:cubicBezTo>
                    <a:pt x="1179" y="1103"/>
                    <a:pt x="1048" y="1201"/>
                    <a:pt x="917" y="1228"/>
                  </a:cubicBezTo>
                  <a:cubicBezTo>
                    <a:pt x="902" y="1232"/>
                    <a:pt x="886" y="1234"/>
                    <a:pt x="870" y="1234"/>
                  </a:cubicBezTo>
                  <a:cubicBezTo>
                    <a:pt x="820" y="1234"/>
                    <a:pt x="776" y="1217"/>
                    <a:pt x="781" y="1201"/>
                  </a:cubicBezTo>
                  <a:cubicBezTo>
                    <a:pt x="769" y="1174"/>
                    <a:pt x="802" y="1091"/>
                    <a:pt x="835" y="1032"/>
                  </a:cubicBezTo>
                  <a:cubicBezTo>
                    <a:pt x="900" y="895"/>
                    <a:pt x="998" y="786"/>
                    <a:pt x="1058" y="607"/>
                  </a:cubicBezTo>
                  <a:cubicBezTo>
                    <a:pt x="1064" y="590"/>
                    <a:pt x="1064" y="567"/>
                    <a:pt x="1058" y="552"/>
                  </a:cubicBezTo>
                  <a:cubicBezTo>
                    <a:pt x="1043" y="529"/>
                    <a:pt x="1020" y="517"/>
                    <a:pt x="996" y="517"/>
                  </a:cubicBezTo>
                  <a:cubicBezTo>
                    <a:pt x="986" y="517"/>
                    <a:pt x="976" y="519"/>
                    <a:pt x="965" y="524"/>
                  </a:cubicBezTo>
                  <a:lnTo>
                    <a:pt x="960" y="529"/>
                  </a:lnTo>
                  <a:cubicBezTo>
                    <a:pt x="840" y="590"/>
                    <a:pt x="691" y="618"/>
                    <a:pt x="549" y="618"/>
                  </a:cubicBezTo>
                  <a:cubicBezTo>
                    <a:pt x="537" y="618"/>
                    <a:pt x="525" y="618"/>
                    <a:pt x="512" y="617"/>
                  </a:cubicBezTo>
                  <a:cubicBezTo>
                    <a:pt x="387" y="613"/>
                    <a:pt x="261" y="584"/>
                    <a:pt x="168" y="520"/>
                  </a:cubicBezTo>
                  <a:lnTo>
                    <a:pt x="168" y="520"/>
                  </a:lnTo>
                  <a:cubicBezTo>
                    <a:pt x="294" y="469"/>
                    <a:pt x="401" y="389"/>
                    <a:pt x="502" y="306"/>
                  </a:cubicBezTo>
                  <a:cubicBezTo>
                    <a:pt x="628" y="202"/>
                    <a:pt x="742" y="93"/>
                    <a:pt x="867"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2" name="Google Shape;1132;p102"/>
            <p:cNvSpPr/>
            <p:nvPr/>
          </p:nvSpPr>
          <p:spPr>
            <a:xfrm>
              <a:off x="5297100" y="3186250"/>
              <a:ext cx="60575" cy="47400"/>
            </a:xfrm>
            <a:custGeom>
              <a:avLst/>
              <a:gdLst/>
              <a:ahLst/>
              <a:cxnLst/>
              <a:rect l="l" t="t" r="r" b="b"/>
              <a:pathLst>
                <a:path w="2423" h="1896" extrusionOk="0">
                  <a:moveTo>
                    <a:pt x="1720" y="0"/>
                  </a:moveTo>
                  <a:cubicBezTo>
                    <a:pt x="1818" y="147"/>
                    <a:pt x="1899" y="305"/>
                    <a:pt x="2019" y="441"/>
                  </a:cubicBezTo>
                  <a:cubicBezTo>
                    <a:pt x="2074" y="512"/>
                    <a:pt x="2145" y="567"/>
                    <a:pt x="2210" y="627"/>
                  </a:cubicBezTo>
                  <a:cubicBezTo>
                    <a:pt x="2260" y="677"/>
                    <a:pt x="2308" y="730"/>
                    <a:pt x="2331" y="786"/>
                  </a:cubicBezTo>
                  <a:lnTo>
                    <a:pt x="2331" y="786"/>
                  </a:lnTo>
                  <a:cubicBezTo>
                    <a:pt x="2285" y="793"/>
                    <a:pt x="2239" y="796"/>
                    <a:pt x="2192" y="796"/>
                  </a:cubicBezTo>
                  <a:cubicBezTo>
                    <a:pt x="1967" y="796"/>
                    <a:pt x="1737" y="721"/>
                    <a:pt x="1534" y="622"/>
                  </a:cubicBezTo>
                  <a:cubicBezTo>
                    <a:pt x="1527" y="615"/>
                    <a:pt x="1519" y="612"/>
                    <a:pt x="1509" y="612"/>
                  </a:cubicBezTo>
                  <a:cubicBezTo>
                    <a:pt x="1503" y="612"/>
                    <a:pt x="1497" y="614"/>
                    <a:pt x="1490" y="616"/>
                  </a:cubicBezTo>
                  <a:cubicBezTo>
                    <a:pt x="1458" y="627"/>
                    <a:pt x="1446" y="660"/>
                    <a:pt x="1458" y="693"/>
                  </a:cubicBezTo>
                  <a:cubicBezTo>
                    <a:pt x="1530" y="888"/>
                    <a:pt x="1674" y="1027"/>
                    <a:pt x="1746" y="1181"/>
                  </a:cubicBezTo>
                  <a:lnTo>
                    <a:pt x="1746" y="1181"/>
                  </a:lnTo>
                  <a:cubicBezTo>
                    <a:pt x="1620" y="1157"/>
                    <a:pt x="1497" y="1129"/>
                    <a:pt x="1380" y="1091"/>
                  </a:cubicBezTo>
                  <a:cubicBezTo>
                    <a:pt x="1234" y="1041"/>
                    <a:pt x="1086" y="965"/>
                    <a:pt x="1037" y="845"/>
                  </a:cubicBezTo>
                  <a:cubicBezTo>
                    <a:pt x="1024" y="819"/>
                    <a:pt x="1001" y="804"/>
                    <a:pt x="973" y="804"/>
                  </a:cubicBezTo>
                  <a:cubicBezTo>
                    <a:pt x="965" y="804"/>
                    <a:pt x="958" y="805"/>
                    <a:pt x="950" y="807"/>
                  </a:cubicBezTo>
                  <a:cubicBezTo>
                    <a:pt x="912" y="819"/>
                    <a:pt x="890" y="857"/>
                    <a:pt x="901" y="889"/>
                  </a:cubicBezTo>
                  <a:cubicBezTo>
                    <a:pt x="949" y="1068"/>
                    <a:pt x="962" y="1260"/>
                    <a:pt x="966" y="1453"/>
                  </a:cubicBezTo>
                  <a:lnTo>
                    <a:pt x="966" y="1453"/>
                  </a:lnTo>
                  <a:cubicBezTo>
                    <a:pt x="909" y="1400"/>
                    <a:pt x="855" y="1345"/>
                    <a:pt x="808" y="1287"/>
                  </a:cubicBezTo>
                  <a:cubicBezTo>
                    <a:pt x="738" y="1189"/>
                    <a:pt x="683" y="1080"/>
                    <a:pt x="650" y="965"/>
                  </a:cubicBezTo>
                  <a:cubicBezTo>
                    <a:pt x="639" y="943"/>
                    <a:pt x="622" y="922"/>
                    <a:pt x="595" y="922"/>
                  </a:cubicBezTo>
                  <a:cubicBezTo>
                    <a:pt x="592" y="921"/>
                    <a:pt x="588" y="921"/>
                    <a:pt x="585" y="921"/>
                  </a:cubicBezTo>
                  <a:cubicBezTo>
                    <a:pt x="557" y="921"/>
                    <a:pt x="535" y="941"/>
                    <a:pt x="530" y="970"/>
                  </a:cubicBezTo>
                  <a:cubicBezTo>
                    <a:pt x="514" y="1129"/>
                    <a:pt x="481" y="1282"/>
                    <a:pt x="431" y="1429"/>
                  </a:cubicBezTo>
                  <a:cubicBezTo>
                    <a:pt x="387" y="1565"/>
                    <a:pt x="323" y="1696"/>
                    <a:pt x="233" y="1800"/>
                  </a:cubicBezTo>
                  <a:lnTo>
                    <a:pt x="233" y="1800"/>
                  </a:lnTo>
                  <a:cubicBezTo>
                    <a:pt x="185" y="1752"/>
                    <a:pt x="150" y="1674"/>
                    <a:pt x="126" y="1604"/>
                  </a:cubicBezTo>
                  <a:cubicBezTo>
                    <a:pt x="94" y="1516"/>
                    <a:pt x="78" y="1423"/>
                    <a:pt x="61" y="1330"/>
                  </a:cubicBezTo>
                  <a:cubicBezTo>
                    <a:pt x="33" y="1146"/>
                    <a:pt x="23" y="955"/>
                    <a:pt x="18" y="764"/>
                  </a:cubicBezTo>
                  <a:cubicBezTo>
                    <a:pt x="6" y="955"/>
                    <a:pt x="1" y="1146"/>
                    <a:pt x="18" y="1336"/>
                  </a:cubicBezTo>
                  <a:cubicBezTo>
                    <a:pt x="28" y="1429"/>
                    <a:pt x="39" y="1527"/>
                    <a:pt x="61" y="1620"/>
                  </a:cubicBezTo>
                  <a:cubicBezTo>
                    <a:pt x="88" y="1713"/>
                    <a:pt x="126" y="1816"/>
                    <a:pt x="214" y="1887"/>
                  </a:cubicBezTo>
                  <a:cubicBezTo>
                    <a:pt x="219" y="1893"/>
                    <a:pt x="227" y="1896"/>
                    <a:pt x="236" y="1896"/>
                  </a:cubicBezTo>
                  <a:cubicBezTo>
                    <a:pt x="245" y="1896"/>
                    <a:pt x="255" y="1893"/>
                    <a:pt x="262" y="1887"/>
                  </a:cubicBezTo>
                  <a:lnTo>
                    <a:pt x="262" y="1882"/>
                  </a:lnTo>
                  <a:cubicBezTo>
                    <a:pt x="388" y="1768"/>
                    <a:pt x="464" y="1615"/>
                    <a:pt x="524" y="1461"/>
                  </a:cubicBezTo>
                  <a:cubicBezTo>
                    <a:pt x="559" y="1374"/>
                    <a:pt x="586" y="1285"/>
                    <a:pt x="608" y="1194"/>
                  </a:cubicBezTo>
                  <a:lnTo>
                    <a:pt x="608" y="1194"/>
                  </a:lnTo>
                  <a:cubicBezTo>
                    <a:pt x="636" y="1254"/>
                    <a:pt x="671" y="1311"/>
                    <a:pt x="710" y="1363"/>
                  </a:cubicBezTo>
                  <a:cubicBezTo>
                    <a:pt x="791" y="1473"/>
                    <a:pt x="896" y="1560"/>
                    <a:pt x="988" y="1647"/>
                  </a:cubicBezTo>
                  <a:cubicBezTo>
                    <a:pt x="1000" y="1658"/>
                    <a:pt x="1015" y="1663"/>
                    <a:pt x="1032" y="1663"/>
                  </a:cubicBezTo>
                  <a:cubicBezTo>
                    <a:pt x="1070" y="1663"/>
                    <a:pt x="1098" y="1637"/>
                    <a:pt x="1098" y="1598"/>
                  </a:cubicBezTo>
                  <a:cubicBezTo>
                    <a:pt x="1098" y="1437"/>
                    <a:pt x="1100" y="1270"/>
                    <a:pt x="1082" y="1103"/>
                  </a:cubicBezTo>
                  <a:lnTo>
                    <a:pt x="1082" y="1103"/>
                  </a:lnTo>
                  <a:cubicBezTo>
                    <a:pt x="1087" y="1106"/>
                    <a:pt x="1092" y="1110"/>
                    <a:pt x="1098" y="1113"/>
                  </a:cubicBezTo>
                  <a:cubicBezTo>
                    <a:pt x="1174" y="1156"/>
                    <a:pt x="1256" y="1189"/>
                    <a:pt x="1337" y="1217"/>
                  </a:cubicBezTo>
                  <a:cubicBezTo>
                    <a:pt x="1501" y="1270"/>
                    <a:pt x="1665" y="1298"/>
                    <a:pt x="1828" y="1325"/>
                  </a:cubicBezTo>
                  <a:lnTo>
                    <a:pt x="1856" y="1325"/>
                  </a:lnTo>
                  <a:cubicBezTo>
                    <a:pt x="1894" y="1315"/>
                    <a:pt x="1911" y="1282"/>
                    <a:pt x="1899" y="1249"/>
                  </a:cubicBezTo>
                  <a:cubicBezTo>
                    <a:pt x="1849" y="1055"/>
                    <a:pt x="1724" y="923"/>
                    <a:pt x="1634" y="784"/>
                  </a:cubicBezTo>
                  <a:lnTo>
                    <a:pt x="1634" y="784"/>
                  </a:lnTo>
                  <a:cubicBezTo>
                    <a:pt x="1728" y="819"/>
                    <a:pt x="1824" y="844"/>
                    <a:pt x="1921" y="862"/>
                  </a:cubicBezTo>
                  <a:cubicBezTo>
                    <a:pt x="1998" y="875"/>
                    <a:pt x="2075" y="884"/>
                    <a:pt x="2154" y="884"/>
                  </a:cubicBezTo>
                  <a:cubicBezTo>
                    <a:pt x="2232" y="884"/>
                    <a:pt x="2311" y="875"/>
                    <a:pt x="2390" y="857"/>
                  </a:cubicBezTo>
                  <a:cubicBezTo>
                    <a:pt x="2407" y="851"/>
                    <a:pt x="2423" y="834"/>
                    <a:pt x="2417" y="812"/>
                  </a:cubicBezTo>
                  <a:cubicBezTo>
                    <a:pt x="2390" y="703"/>
                    <a:pt x="2314" y="643"/>
                    <a:pt x="2248" y="583"/>
                  </a:cubicBezTo>
                  <a:cubicBezTo>
                    <a:pt x="2183" y="524"/>
                    <a:pt x="2107" y="474"/>
                    <a:pt x="2047" y="414"/>
                  </a:cubicBezTo>
                  <a:cubicBezTo>
                    <a:pt x="1921" y="295"/>
                    <a:pt x="1828" y="136"/>
                    <a:pt x="1720"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3" name="Google Shape;1133;p102"/>
            <p:cNvSpPr/>
            <p:nvPr/>
          </p:nvSpPr>
          <p:spPr>
            <a:xfrm>
              <a:off x="5153900" y="3230175"/>
              <a:ext cx="76925" cy="35850"/>
            </a:xfrm>
            <a:custGeom>
              <a:avLst/>
              <a:gdLst/>
              <a:ahLst/>
              <a:cxnLst/>
              <a:rect l="l" t="t" r="r" b="b"/>
              <a:pathLst>
                <a:path w="3077" h="1434" extrusionOk="0">
                  <a:moveTo>
                    <a:pt x="1260" y="0"/>
                  </a:moveTo>
                  <a:cubicBezTo>
                    <a:pt x="1247" y="0"/>
                    <a:pt x="1235" y="6"/>
                    <a:pt x="1229" y="16"/>
                  </a:cubicBezTo>
                  <a:cubicBezTo>
                    <a:pt x="1226" y="20"/>
                    <a:pt x="1223" y="24"/>
                    <a:pt x="1220" y="28"/>
                  </a:cubicBezTo>
                  <a:lnTo>
                    <a:pt x="1220" y="28"/>
                  </a:lnTo>
                  <a:lnTo>
                    <a:pt x="1217" y="26"/>
                  </a:lnTo>
                  <a:cubicBezTo>
                    <a:pt x="1216" y="30"/>
                    <a:pt x="1214" y="34"/>
                    <a:pt x="1213" y="37"/>
                  </a:cubicBezTo>
                  <a:lnTo>
                    <a:pt x="1213" y="37"/>
                  </a:lnTo>
                  <a:cubicBezTo>
                    <a:pt x="1069" y="226"/>
                    <a:pt x="905" y="401"/>
                    <a:pt x="705" y="523"/>
                  </a:cubicBezTo>
                  <a:cubicBezTo>
                    <a:pt x="566" y="613"/>
                    <a:pt x="397" y="662"/>
                    <a:pt x="227" y="662"/>
                  </a:cubicBezTo>
                  <a:cubicBezTo>
                    <a:pt x="151" y="662"/>
                    <a:pt x="75" y="653"/>
                    <a:pt x="1" y="633"/>
                  </a:cubicBezTo>
                  <a:lnTo>
                    <a:pt x="1" y="633"/>
                  </a:lnTo>
                  <a:cubicBezTo>
                    <a:pt x="93" y="665"/>
                    <a:pt x="191" y="680"/>
                    <a:pt x="290" y="680"/>
                  </a:cubicBezTo>
                  <a:cubicBezTo>
                    <a:pt x="443" y="680"/>
                    <a:pt x="597" y="643"/>
                    <a:pt x="733" y="567"/>
                  </a:cubicBezTo>
                  <a:cubicBezTo>
                    <a:pt x="864" y="499"/>
                    <a:pt x="981" y="406"/>
                    <a:pt x="1087" y="302"/>
                  </a:cubicBezTo>
                  <a:lnTo>
                    <a:pt x="1087" y="302"/>
                  </a:lnTo>
                  <a:cubicBezTo>
                    <a:pt x="981" y="499"/>
                    <a:pt x="856" y="690"/>
                    <a:pt x="743" y="888"/>
                  </a:cubicBezTo>
                  <a:cubicBezTo>
                    <a:pt x="738" y="894"/>
                    <a:pt x="738" y="900"/>
                    <a:pt x="738" y="905"/>
                  </a:cubicBezTo>
                  <a:cubicBezTo>
                    <a:pt x="726" y="938"/>
                    <a:pt x="748" y="965"/>
                    <a:pt x="776" y="976"/>
                  </a:cubicBezTo>
                  <a:cubicBezTo>
                    <a:pt x="819" y="986"/>
                    <a:pt x="862" y="991"/>
                    <a:pt x="903" y="991"/>
                  </a:cubicBezTo>
                  <a:cubicBezTo>
                    <a:pt x="1058" y="991"/>
                    <a:pt x="1195" y="926"/>
                    <a:pt x="1315" y="862"/>
                  </a:cubicBezTo>
                  <a:cubicBezTo>
                    <a:pt x="1379" y="824"/>
                    <a:pt x="1441" y="783"/>
                    <a:pt x="1498" y="737"/>
                  </a:cubicBezTo>
                  <a:lnTo>
                    <a:pt x="1498" y="737"/>
                  </a:lnTo>
                  <a:cubicBezTo>
                    <a:pt x="1410" y="910"/>
                    <a:pt x="1289" y="1082"/>
                    <a:pt x="1207" y="1281"/>
                  </a:cubicBezTo>
                  <a:lnTo>
                    <a:pt x="1207" y="1287"/>
                  </a:lnTo>
                  <a:cubicBezTo>
                    <a:pt x="1196" y="1325"/>
                    <a:pt x="1217" y="1363"/>
                    <a:pt x="1256" y="1374"/>
                  </a:cubicBezTo>
                  <a:cubicBezTo>
                    <a:pt x="1302" y="1387"/>
                    <a:pt x="1349" y="1393"/>
                    <a:pt x="1397" y="1393"/>
                  </a:cubicBezTo>
                  <a:cubicBezTo>
                    <a:pt x="1486" y="1393"/>
                    <a:pt x="1576" y="1371"/>
                    <a:pt x="1654" y="1336"/>
                  </a:cubicBezTo>
                  <a:cubicBezTo>
                    <a:pt x="1774" y="1287"/>
                    <a:pt x="1878" y="1205"/>
                    <a:pt x="1965" y="1117"/>
                  </a:cubicBezTo>
                  <a:cubicBezTo>
                    <a:pt x="2070" y="1013"/>
                    <a:pt x="2159" y="895"/>
                    <a:pt x="2231" y="768"/>
                  </a:cubicBezTo>
                  <a:lnTo>
                    <a:pt x="2231" y="768"/>
                  </a:lnTo>
                  <a:cubicBezTo>
                    <a:pt x="2213" y="970"/>
                    <a:pt x="2183" y="1178"/>
                    <a:pt x="2194" y="1391"/>
                  </a:cubicBezTo>
                  <a:cubicBezTo>
                    <a:pt x="2199" y="1412"/>
                    <a:pt x="2216" y="1434"/>
                    <a:pt x="2238" y="1434"/>
                  </a:cubicBezTo>
                  <a:cubicBezTo>
                    <a:pt x="2336" y="1434"/>
                    <a:pt x="2418" y="1391"/>
                    <a:pt x="2488" y="1346"/>
                  </a:cubicBezTo>
                  <a:cubicBezTo>
                    <a:pt x="2566" y="1298"/>
                    <a:pt x="2625" y="1243"/>
                    <a:pt x="2685" y="1189"/>
                  </a:cubicBezTo>
                  <a:cubicBezTo>
                    <a:pt x="2785" y="1088"/>
                    <a:pt x="2874" y="977"/>
                    <a:pt x="2936" y="850"/>
                  </a:cubicBezTo>
                  <a:lnTo>
                    <a:pt x="2936" y="850"/>
                  </a:lnTo>
                  <a:cubicBezTo>
                    <a:pt x="2960" y="1021"/>
                    <a:pt x="3063" y="1171"/>
                    <a:pt x="3034" y="1346"/>
                  </a:cubicBezTo>
                  <a:cubicBezTo>
                    <a:pt x="3077" y="1147"/>
                    <a:pt x="2955" y="964"/>
                    <a:pt x="2968" y="775"/>
                  </a:cubicBezTo>
                  <a:lnTo>
                    <a:pt x="2968" y="775"/>
                  </a:lnTo>
                  <a:cubicBezTo>
                    <a:pt x="2968" y="775"/>
                    <a:pt x="2969" y="774"/>
                    <a:pt x="2969" y="774"/>
                  </a:cubicBezTo>
                  <a:lnTo>
                    <a:pt x="2968" y="774"/>
                  </a:lnTo>
                  <a:lnTo>
                    <a:pt x="2968" y="774"/>
                  </a:lnTo>
                  <a:cubicBezTo>
                    <a:pt x="2969" y="772"/>
                    <a:pt x="2969" y="770"/>
                    <a:pt x="2969" y="769"/>
                  </a:cubicBezTo>
                  <a:cubicBezTo>
                    <a:pt x="2969" y="763"/>
                    <a:pt x="2969" y="752"/>
                    <a:pt x="2958" y="752"/>
                  </a:cubicBezTo>
                  <a:cubicBezTo>
                    <a:pt x="2955" y="750"/>
                    <a:pt x="2952" y="750"/>
                    <a:pt x="2949" y="750"/>
                  </a:cubicBezTo>
                  <a:cubicBezTo>
                    <a:pt x="2941" y="750"/>
                    <a:pt x="2936" y="753"/>
                    <a:pt x="2936" y="757"/>
                  </a:cubicBezTo>
                  <a:lnTo>
                    <a:pt x="2931" y="763"/>
                  </a:lnTo>
                  <a:cubicBezTo>
                    <a:pt x="2865" y="905"/>
                    <a:pt x="2755" y="1031"/>
                    <a:pt x="2636" y="1134"/>
                  </a:cubicBezTo>
                  <a:cubicBezTo>
                    <a:pt x="2533" y="1227"/>
                    <a:pt x="2409" y="1319"/>
                    <a:pt x="2286" y="1338"/>
                  </a:cubicBezTo>
                  <a:lnTo>
                    <a:pt x="2286" y="1338"/>
                  </a:lnTo>
                  <a:cubicBezTo>
                    <a:pt x="2286" y="1052"/>
                    <a:pt x="2369" y="767"/>
                    <a:pt x="2363" y="457"/>
                  </a:cubicBezTo>
                  <a:cubicBezTo>
                    <a:pt x="2363" y="436"/>
                    <a:pt x="2347" y="409"/>
                    <a:pt x="2319" y="403"/>
                  </a:cubicBezTo>
                  <a:cubicBezTo>
                    <a:pt x="2314" y="401"/>
                    <a:pt x="2307" y="400"/>
                    <a:pt x="2301" y="400"/>
                  </a:cubicBezTo>
                  <a:cubicBezTo>
                    <a:pt x="2277" y="400"/>
                    <a:pt x="2252" y="416"/>
                    <a:pt x="2244" y="441"/>
                  </a:cubicBezTo>
                  <a:cubicBezTo>
                    <a:pt x="2173" y="659"/>
                    <a:pt x="2042" y="862"/>
                    <a:pt x="1878" y="1025"/>
                  </a:cubicBezTo>
                  <a:cubicBezTo>
                    <a:pt x="1745" y="1153"/>
                    <a:pt x="1575" y="1254"/>
                    <a:pt x="1404" y="1254"/>
                  </a:cubicBezTo>
                  <a:cubicBezTo>
                    <a:pt x="1394" y="1254"/>
                    <a:pt x="1384" y="1253"/>
                    <a:pt x="1374" y="1253"/>
                  </a:cubicBezTo>
                  <a:lnTo>
                    <a:pt x="1374" y="1253"/>
                  </a:lnTo>
                  <a:cubicBezTo>
                    <a:pt x="1493" y="1013"/>
                    <a:pt x="1671" y="774"/>
                    <a:pt x="1730" y="469"/>
                  </a:cubicBezTo>
                  <a:cubicBezTo>
                    <a:pt x="1736" y="447"/>
                    <a:pt x="1725" y="419"/>
                    <a:pt x="1703" y="403"/>
                  </a:cubicBezTo>
                  <a:cubicBezTo>
                    <a:pt x="1691" y="395"/>
                    <a:pt x="1678" y="392"/>
                    <a:pt x="1665" y="392"/>
                  </a:cubicBezTo>
                  <a:cubicBezTo>
                    <a:pt x="1642" y="392"/>
                    <a:pt x="1621" y="403"/>
                    <a:pt x="1610" y="424"/>
                  </a:cubicBezTo>
                  <a:cubicBezTo>
                    <a:pt x="1523" y="555"/>
                    <a:pt x="1393" y="665"/>
                    <a:pt x="1256" y="752"/>
                  </a:cubicBezTo>
                  <a:cubicBezTo>
                    <a:pt x="1140" y="815"/>
                    <a:pt x="1009" y="870"/>
                    <a:pt x="890" y="870"/>
                  </a:cubicBezTo>
                  <a:cubicBezTo>
                    <a:pt x="889" y="870"/>
                    <a:pt x="888" y="870"/>
                    <a:pt x="886" y="870"/>
                  </a:cubicBezTo>
                  <a:lnTo>
                    <a:pt x="886" y="870"/>
                  </a:lnTo>
                  <a:cubicBezTo>
                    <a:pt x="1031" y="610"/>
                    <a:pt x="1194" y="349"/>
                    <a:pt x="1300" y="59"/>
                  </a:cubicBezTo>
                  <a:cubicBezTo>
                    <a:pt x="1305" y="43"/>
                    <a:pt x="1300" y="21"/>
                    <a:pt x="1289" y="11"/>
                  </a:cubicBezTo>
                  <a:cubicBezTo>
                    <a:pt x="1280" y="3"/>
                    <a:pt x="1269" y="0"/>
                    <a:pt x="1260"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4" name="Google Shape;1134;p102"/>
            <p:cNvSpPr/>
            <p:nvPr/>
          </p:nvSpPr>
          <p:spPr>
            <a:xfrm>
              <a:off x="5345250" y="3228925"/>
              <a:ext cx="43400" cy="30025"/>
            </a:xfrm>
            <a:custGeom>
              <a:avLst/>
              <a:gdLst/>
              <a:ahLst/>
              <a:cxnLst/>
              <a:rect l="l" t="t" r="r" b="b"/>
              <a:pathLst>
                <a:path w="1736" h="1201" extrusionOk="0">
                  <a:moveTo>
                    <a:pt x="1173" y="0"/>
                  </a:moveTo>
                  <a:cubicBezTo>
                    <a:pt x="1282" y="315"/>
                    <a:pt x="1400" y="636"/>
                    <a:pt x="1578" y="932"/>
                  </a:cubicBezTo>
                  <a:lnTo>
                    <a:pt x="1578" y="932"/>
                  </a:lnTo>
                  <a:cubicBezTo>
                    <a:pt x="1406" y="905"/>
                    <a:pt x="1239" y="843"/>
                    <a:pt x="1098" y="748"/>
                  </a:cubicBezTo>
                  <a:cubicBezTo>
                    <a:pt x="927" y="638"/>
                    <a:pt x="796" y="469"/>
                    <a:pt x="743" y="273"/>
                  </a:cubicBezTo>
                  <a:cubicBezTo>
                    <a:pt x="731" y="257"/>
                    <a:pt x="720" y="235"/>
                    <a:pt x="698" y="230"/>
                  </a:cubicBezTo>
                  <a:cubicBezTo>
                    <a:pt x="689" y="226"/>
                    <a:pt x="680" y="224"/>
                    <a:pt x="671" y="224"/>
                  </a:cubicBezTo>
                  <a:cubicBezTo>
                    <a:pt x="643" y="224"/>
                    <a:pt x="619" y="243"/>
                    <a:pt x="607" y="268"/>
                  </a:cubicBezTo>
                  <a:cubicBezTo>
                    <a:pt x="552" y="421"/>
                    <a:pt x="546" y="573"/>
                    <a:pt x="546" y="715"/>
                  </a:cubicBezTo>
                  <a:cubicBezTo>
                    <a:pt x="546" y="783"/>
                    <a:pt x="549" y="850"/>
                    <a:pt x="549" y="917"/>
                  </a:cubicBezTo>
                  <a:lnTo>
                    <a:pt x="549" y="917"/>
                  </a:lnTo>
                  <a:cubicBezTo>
                    <a:pt x="424" y="695"/>
                    <a:pt x="293" y="486"/>
                    <a:pt x="267" y="240"/>
                  </a:cubicBezTo>
                  <a:lnTo>
                    <a:pt x="267" y="235"/>
                  </a:lnTo>
                  <a:cubicBezTo>
                    <a:pt x="267" y="224"/>
                    <a:pt x="257" y="207"/>
                    <a:pt x="247" y="202"/>
                  </a:cubicBezTo>
                  <a:cubicBezTo>
                    <a:pt x="243" y="201"/>
                    <a:pt x="239" y="201"/>
                    <a:pt x="235" y="201"/>
                  </a:cubicBezTo>
                  <a:cubicBezTo>
                    <a:pt x="217" y="201"/>
                    <a:pt x="201" y="211"/>
                    <a:pt x="197" y="230"/>
                  </a:cubicBezTo>
                  <a:cubicBezTo>
                    <a:pt x="121" y="447"/>
                    <a:pt x="61" y="671"/>
                    <a:pt x="0" y="900"/>
                  </a:cubicBezTo>
                  <a:cubicBezTo>
                    <a:pt x="75" y="725"/>
                    <a:pt x="139" y="549"/>
                    <a:pt x="212" y="379"/>
                  </a:cubicBezTo>
                  <a:lnTo>
                    <a:pt x="212" y="379"/>
                  </a:lnTo>
                  <a:cubicBezTo>
                    <a:pt x="265" y="667"/>
                    <a:pt x="427" y="922"/>
                    <a:pt x="541" y="1167"/>
                  </a:cubicBezTo>
                  <a:cubicBezTo>
                    <a:pt x="552" y="1184"/>
                    <a:pt x="567" y="1200"/>
                    <a:pt x="590" y="1200"/>
                  </a:cubicBezTo>
                  <a:cubicBezTo>
                    <a:pt x="593" y="1200"/>
                    <a:pt x="597" y="1201"/>
                    <a:pt x="601" y="1201"/>
                  </a:cubicBezTo>
                  <a:cubicBezTo>
                    <a:pt x="630" y="1201"/>
                    <a:pt x="656" y="1180"/>
                    <a:pt x="660" y="1151"/>
                  </a:cubicBezTo>
                  <a:cubicBezTo>
                    <a:pt x="682" y="998"/>
                    <a:pt x="677" y="857"/>
                    <a:pt x="677" y="715"/>
                  </a:cubicBezTo>
                  <a:cubicBezTo>
                    <a:pt x="680" y="647"/>
                    <a:pt x="684" y="578"/>
                    <a:pt x="692" y="512"/>
                  </a:cubicBezTo>
                  <a:lnTo>
                    <a:pt x="692" y="512"/>
                  </a:lnTo>
                  <a:cubicBezTo>
                    <a:pt x="775" y="651"/>
                    <a:pt x="894" y="770"/>
                    <a:pt x="1025" y="857"/>
                  </a:cubicBezTo>
                  <a:cubicBezTo>
                    <a:pt x="1222" y="982"/>
                    <a:pt x="1446" y="1043"/>
                    <a:pt x="1675" y="1043"/>
                  </a:cubicBezTo>
                  <a:lnTo>
                    <a:pt x="1680" y="1043"/>
                  </a:lnTo>
                  <a:cubicBezTo>
                    <a:pt x="1692" y="1043"/>
                    <a:pt x="1702" y="1043"/>
                    <a:pt x="1708" y="1031"/>
                  </a:cubicBezTo>
                  <a:cubicBezTo>
                    <a:pt x="1730" y="1015"/>
                    <a:pt x="1735" y="988"/>
                    <a:pt x="1719" y="965"/>
                  </a:cubicBezTo>
                  <a:cubicBezTo>
                    <a:pt x="1495" y="671"/>
                    <a:pt x="1342" y="333"/>
                    <a:pt x="117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5" name="Google Shape;1135;p102"/>
            <p:cNvSpPr/>
            <p:nvPr/>
          </p:nvSpPr>
          <p:spPr>
            <a:xfrm>
              <a:off x="5213125" y="3298475"/>
              <a:ext cx="71725" cy="32825"/>
            </a:xfrm>
            <a:custGeom>
              <a:avLst/>
              <a:gdLst/>
              <a:ahLst/>
              <a:cxnLst/>
              <a:rect l="l" t="t" r="r" b="b"/>
              <a:pathLst>
                <a:path w="2869" h="1313" extrusionOk="0">
                  <a:moveTo>
                    <a:pt x="703" y="1"/>
                  </a:moveTo>
                  <a:lnTo>
                    <a:pt x="703" y="1"/>
                  </a:lnTo>
                  <a:cubicBezTo>
                    <a:pt x="512" y="218"/>
                    <a:pt x="256" y="355"/>
                    <a:pt x="16" y="512"/>
                  </a:cubicBezTo>
                  <a:cubicBezTo>
                    <a:pt x="5" y="519"/>
                    <a:pt x="0" y="535"/>
                    <a:pt x="5" y="545"/>
                  </a:cubicBezTo>
                  <a:lnTo>
                    <a:pt x="5" y="552"/>
                  </a:lnTo>
                  <a:cubicBezTo>
                    <a:pt x="54" y="650"/>
                    <a:pt x="157" y="721"/>
                    <a:pt x="267" y="736"/>
                  </a:cubicBezTo>
                  <a:cubicBezTo>
                    <a:pt x="293" y="740"/>
                    <a:pt x="319" y="742"/>
                    <a:pt x="345" y="742"/>
                  </a:cubicBezTo>
                  <a:cubicBezTo>
                    <a:pt x="427" y="742"/>
                    <a:pt x="508" y="723"/>
                    <a:pt x="583" y="698"/>
                  </a:cubicBezTo>
                  <a:cubicBezTo>
                    <a:pt x="687" y="663"/>
                    <a:pt x="789" y="618"/>
                    <a:pt x="883" y="558"/>
                  </a:cubicBezTo>
                  <a:lnTo>
                    <a:pt x="883" y="558"/>
                  </a:lnTo>
                  <a:cubicBezTo>
                    <a:pt x="845" y="641"/>
                    <a:pt x="811" y="725"/>
                    <a:pt x="779" y="814"/>
                  </a:cubicBezTo>
                  <a:cubicBezTo>
                    <a:pt x="746" y="900"/>
                    <a:pt x="720" y="988"/>
                    <a:pt x="708" y="1091"/>
                  </a:cubicBezTo>
                  <a:cubicBezTo>
                    <a:pt x="708" y="1141"/>
                    <a:pt x="693" y="1217"/>
                    <a:pt x="786" y="1277"/>
                  </a:cubicBezTo>
                  <a:cubicBezTo>
                    <a:pt x="807" y="1287"/>
                    <a:pt x="807" y="1287"/>
                    <a:pt x="824" y="1293"/>
                  </a:cubicBezTo>
                  <a:cubicBezTo>
                    <a:pt x="839" y="1293"/>
                    <a:pt x="862" y="1298"/>
                    <a:pt x="872" y="1298"/>
                  </a:cubicBezTo>
                  <a:cubicBezTo>
                    <a:pt x="881" y="1300"/>
                    <a:pt x="890" y="1301"/>
                    <a:pt x="899" y="1301"/>
                  </a:cubicBezTo>
                  <a:cubicBezTo>
                    <a:pt x="923" y="1301"/>
                    <a:pt x="945" y="1295"/>
                    <a:pt x="965" y="1287"/>
                  </a:cubicBezTo>
                  <a:cubicBezTo>
                    <a:pt x="1178" y="1206"/>
                    <a:pt x="1277" y="1036"/>
                    <a:pt x="1385" y="884"/>
                  </a:cubicBezTo>
                  <a:cubicBezTo>
                    <a:pt x="1422" y="828"/>
                    <a:pt x="1456" y="772"/>
                    <a:pt x="1489" y="715"/>
                  </a:cubicBezTo>
                  <a:lnTo>
                    <a:pt x="1489" y="715"/>
                  </a:lnTo>
                  <a:cubicBezTo>
                    <a:pt x="1486" y="770"/>
                    <a:pt x="1484" y="825"/>
                    <a:pt x="1484" y="879"/>
                  </a:cubicBezTo>
                  <a:cubicBezTo>
                    <a:pt x="1484" y="971"/>
                    <a:pt x="1484" y="1058"/>
                    <a:pt x="1506" y="1157"/>
                  </a:cubicBezTo>
                  <a:cubicBezTo>
                    <a:pt x="1522" y="1200"/>
                    <a:pt x="1532" y="1265"/>
                    <a:pt x="1614" y="1304"/>
                  </a:cubicBezTo>
                  <a:cubicBezTo>
                    <a:pt x="1633" y="1310"/>
                    <a:pt x="1651" y="1313"/>
                    <a:pt x="1667" y="1313"/>
                  </a:cubicBezTo>
                  <a:cubicBezTo>
                    <a:pt x="1727" y="1313"/>
                    <a:pt x="1770" y="1280"/>
                    <a:pt x="1800" y="1255"/>
                  </a:cubicBezTo>
                  <a:cubicBezTo>
                    <a:pt x="1947" y="1119"/>
                    <a:pt x="2012" y="955"/>
                    <a:pt x="2088" y="791"/>
                  </a:cubicBezTo>
                  <a:cubicBezTo>
                    <a:pt x="2130" y="701"/>
                    <a:pt x="2165" y="609"/>
                    <a:pt x="2197" y="514"/>
                  </a:cubicBezTo>
                  <a:lnTo>
                    <a:pt x="2197" y="514"/>
                  </a:lnTo>
                  <a:cubicBezTo>
                    <a:pt x="2212" y="603"/>
                    <a:pt x="2229" y="693"/>
                    <a:pt x="2252" y="781"/>
                  </a:cubicBezTo>
                  <a:cubicBezTo>
                    <a:pt x="2274" y="862"/>
                    <a:pt x="2297" y="944"/>
                    <a:pt x="2345" y="1020"/>
                  </a:cubicBezTo>
                  <a:cubicBezTo>
                    <a:pt x="2367" y="1058"/>
                    <a:pt x="2400" y="1102"/>
                    <a:pt x="2455" y="1119"/>
                  </a:cubicBezTo>
                  <a:cubicBezTo>
                    <a:pt x="2464" y="1122"/>
                    <a:pt x="2475" y="1124"/>
                    <a:pt x="2486" y="1124"/>
                  </a:cubicBezTo>
                  <a:cubicBezTo>
                    <a:pt x="2507" y="1124"/>
                    <a:pt x="2528" y="1118"/>
                    <a:pt x="2541" y="1108"/>
                  </a:cubicBezTo>
                  <a:cubicBezTo>
                    <a:pt x="2569" y="1091"/>
                    <a:pt x="2579" y="1075"/>
                    <a:pt x="2596" y="1053"/>
                  </a:cubicBezTo>
                  <a:cubicBezTo>
                    <a:pt x="2695" y="905"/>
                    <a:pt x="2727" y="742"/>
                    <a:pt x="2770" y="578"/>
                  </a:cubicBezTo>
                  <a:cubicBezTo>
                    <a:pt x="2808" y="421"/>
                    <a:pt x="2841" y="257"/>
                    <a:pt x="2869" y="93"/>
                  </a:cubicBezTo>
                  <a:lnTo>
                    <a:pt x="2869" y="93"/>
                  </a:lnTo>
                  <a:cubicBezTo>
                    <a:pt x="2831" y="251"/>
                    <a:pt x="2787" y="414"/>
                    <a:pt x="2738" y="573"/>
                  </a:cubicBezTo>
                  <a:cubicBezTo>
                    <a:pt x="2689" y="726"/>
                    <a:pt x="2634" y="889"/>
                    <a:pt x="2541" y="1015"/>
                  </a:cubicBezTo>
                  <a:cubicBezTo>
                    <a:pt x="2517" y="1039"/>
                    <a:pt x="2502" y="1054"/>
                    <a:pt x="2484" y="1054"/>
                  </a:cubicBezTo>
                  <a:cubicBezTo>
                    <a:pt x="2482" y="1054"/>
                    <a:pt x="2479" y="1054"/>
                    <a:pt x="2476" y="1053"/>
                  </a:cubicBezTo>
                  <a:cubicBezTo>
                    <a:pt x="2455" y="1043"/>
                    <a:pt x="2427" y="1015"/>
                    <a:pt x="2410" y="982"/>
                  </a:cubicBezTo>
                  <a:cubicBezTo>
                    <a:pt x="2372" y="917"/>
                    <a:pt x="2350" y="840"/>
                    <a:pt x="2335" y="759"/>
                  </a:cubicBezTo>
                  <a:cubicBezTo>
                    <a:pt x="2297" y="600"/>
                    <a:pt x="2285" y="442"/>
                    <a:pt x="2264" y="273"/>
                  </a:cubicBezTo>
                  <a:cubicBezTo>
                    <a:pt x="2259" y="251"/>
                    <a:pt x="2247" y="235"/>
                    <a:pt x="2226" y="230"/>
                  </a:cubicBezTo>
                  <a:cubicBezTo>
                    <a:pt x="2220" y="227"/>
                    <a:pt x="2214" y="226"/>
                    <a:pt x="2208" y="226"/>
                  </a:cubicBezTo>
                  <a:cubicBezTo>
                    <a:pt x="2187" y="226"/>
                    <a:pt x="2169" y="241"/>
                    <a:pt x="2160" y="262"/>
                  </a:cubicBezTo>
                  <a:lnTo>
                    <a:pt x="2160" y="268"/>
                  </a:lnTo>
                  <a:cubicBezTo>
                    <a:pt x="2111" y="426"/>
                    <a:pt x="2045" y="590"/>
                    <a:pt x="1974" y="742"/>
                  </a:cubicBezTo>
                  <a:cubicBezTo>
                    <a:pt x="1909" y="895"/>
                    <a:pt x="1827" y="1058"/>
                    <a:pt x="1718" y="1157"/>
                  </a:cubicBezTo>
                  <a:cubicBezTo>
                    <a:pt x="1689" y="1173"/>
                    <a:pt x="1675" y="1184"/>
                    <a:pt x="1666" y="1184"/>
                  </a:cubicBezTo>
                  <a:cubicBezTo>
                    <a:pt x="1653" y="1184"/>
                    <a:pt x="1649" y="1166"/>
                    <a:pt x="1630" y="1124"/>
                  </a:cubicBezTo>
                  <a:cubicBezTo>
                    <a:pt x="1614" y="1053"/>
                    <a:pt x="1614" y="965"/>
                    <a:pt x="1614" y="884"/>
                  </a:cubicBezTo>
                  <a:cubicBezTo>
                    <a:pt x="1620" y="709"/>
                    <a:pt x="1642" y="552"/>
                    <a:pt x="1658" y="361"/>
                  </a:cubicBezTo>
                  <a:cubicBezTo>
                    <a:pt x="1658" y="333"/>
                    <a:pt x="1642" y="306"/>
                    <a:pt x="1614" y="295"/>
                  </a:cubicBezTo>
                  <a:cubicBezTo>
                    <a:pt x="1604" y="290"/>
                    <a:pt x="1594" y="288"/>
                    <a:pt x="1584" y="288"/>
                  </a:cubicBezTo>
                  <a:cubicBezTo>
                    <a:pt x="1558" y="288"/>
                    <a:pt x="1534" y="304"/>
                    <a:pt x="1522" y="328"/>
                  </a:cubicBezTo>
                  <a:lnTo>
                    <a:pt x="1522" y="333"/>
                  </a:lnTo>
                  <a:cubicBezTo>
                    <a:pt x="1451" y="497"/>
                    <a:pt x="1368" y="660"/>
                    <a:pt x="1270" y="807"/>
                  </a:cubicBezTo>
                  <a:cubicBezTo>
                    <a:pt x="1178" y="955"/>
                    <a:pt x="1063" y="1113"/>
                    <a:pt x="927" y="1167"/>
                  </a:cubicBezTo>
                  <a:cubicBezTo>
                    <a:pt x="910" y="1174"/>
                    <a:pt x="894" y="1174"/>
                    <a:pt x="884" y="1174"/>
                  </a:cubicBezTo>
                  <a:lnTo>
                    <a:pt x="862" y="1174"/>
                  </a:lnTo>
                  <a:lnTo>
                    <a:pt x="840" y="1162"/>
                  </a:lnTo>
                  <a:lnTo>
                    <a:pt x="840" y="1162"/>
                  </a:lnTo>
                  <a:cubicBezTo>
                    <a:pt x="837" y="1155"/>
                    <a:pt x="830" y="1130"/>
                    <a:pt x="834" y="1102"/>
                  </a:cubicBezTo>
                  <a:cubicBezTo>
                    <a:pt x="839" y="1020"/>
                    <a:pt x="867" y="933"/>
                    <a:pt x="894" y="851"/>
                  </a:cubicBezTo>
                  <a:cubicBezTo>
                    <a:pt x="955" y="688"/>
                    <a:pt x="1025" y="512"/>
                    <a:pt x="1118" y="366"/>
                  </a:cubicBezTo>
                  <a:cubicBezTo>
                    <a:pt x="1129" y="344"/>
                    <a:pt x="1129" y="311"/>
                    <a:pt x="1106" y="295"/>
                  </a:cubicBezTo>
                  <a:cubicBezTo>
                    <a:pt x="1097" y="285"/>
                    <a:pt x="1085" y="281"/>
                    <a:pt x="1072" y="281"/>
                  </a:cubicBezTo>
                  <a:cubicBezTo>
                    <a:pt x="1056" y="281"/>
                    <a:pt x="1040" y="288"/>
                    <a:pt x="1031" y="300"/>
                  </a:cubicBezTo>
                  <a:cubicBezTo>
                    <a:pt x="1030" y="301"/>
                    <a:pt x="1029" y="302"/>
                    <a:pt x="1029" y="303"/>
                  </a:cubicBezTo>
                  <a:lnTo>
                    <a:pt x="1029" y="303"/>
                  </a:lnTo>
                  <a:lnTo>
                    <a:pt x="1025" y="300"/>
                  </a:lnTo>
                  <a:cubicBezTo>
                    <a:pt x="1021" y="307"/>
                    <a:pt x="1016" y="315"/>
                    <a:pt x="1012" y="322"/>
                  </a:cubicBezTo>
                  <a:lnTo>
                    <a:pt x="1012" y="322"/>
                  </a:lnTo>
                  <a:cubicBezTo>
                    <a:pt x="892" y="453"/>
                    <a:pt x="727" y="555"/>
                    <a:pt x="557" y="617"/>
                  </a:cubicBezTo>
                  <a:cubicBezTo>
                    <a:pt x="480" y="644"/>
                    <a:pt x="404" y="663"/>
                    <a:pt x="327" y="663"/>
                  </a:cubicBezTo>
                  <a:cubicBezTo>
                    <a:pt x="311" y="663"/>
                    <a:pt x="294" y="662"/>
                    <a:pt x="278" y="660"/>
                  </a:cubicBezTo>
                  <a:cubicBezTo>
                    <a:pt x="194" y="651"/>
                    <a:pt x="119" y="614"/>
                    <a:pt x="69" y="547"/>
                  </a:cubicBezTo>
                  <a:lnTo>
                    <a:pt x="69" y="547"/>
                  </a:lnTo>
                  <a:cubicBezTo>
                    <a:pt x="293" y="379"/>
                    <a:pt x="534" y="223"/>
                    <a:pt x="703"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6" name="Google Shape;1136;p102"/>
            <p:cNvSpPr/>
            <p:nvPr/>
          </p:nvSpPr>
          <p:spPr>
            <a:xfrm>
              <a:off x="5317300" y="3287025"/>
              <a:ext cx="20050" cy="24950"/>
            </a:xfrm>
            <a:custGeom>
              <a:avLst/>
              <a:gdLst/>
              <a:ahLst/>
              <a:cxnLst/>
              <a:rect l="l" t="t" r="r" b="b"/>
              <a:pathLst>
                <a:path w="802" h="998" extrusionOk="0">
                  <a:moveTo>
                    <a:pt x="775" y="0"/>
                  </a:moveTo>
                  <a:cubicBezTo>
                    <a:pt x="758" y="76"/>
                    <a:pt x="748" y="152"/>
                    <a:pt x="726" y="229"/>
                  </a:cubicBezTo>
                  <a:lnTo>
                    <a:pt x="665" y="453"/>
                  </a:lnTo>
                  <a:cubicBezTo>
                    <a:pt x="629" y="581"/>
                    <a:pt x="593" y="710"/>
                    <a:pt x="569" y="842"/>
                  </a:cubicBezTo>
                  <a:lnTo>
                    <a:pt x="569" y="842"/>
                  </a:lnTo>
                  <a:cubicBezTo>
                    <a:pt x="447" y="799"/>
                    <a:pt x="335" y="682"/>
                    <a:pt x="252" y="557"/>
                  </a:cubicBezTo>
                  <a:cubicBezTo>
                    <a:pt x="147" y="409"/>
                    <a:pt x="66" y="240"/>
                    <a:pt x="28" y="54"/>
                  </a:cubicBezTo>
                  <a:lnTo>
                    <a:pt x="28" y="54"/>
                  </a:lnTo>
                  <a:cubicBezTo>
                    <a:pt x="0" y="245"/>
                    <a:pt x="61" y="441"/>
                    <a:pt x="147" y="617"/>
                  </a:cubicBezTo>
                  <a:cubicBezTo>
                    <a:pt x="197" y="703"/>
                    <a:pt x="257" y="786"/>
                    <a:pt x="333" y="857"/>
                  </a:cubicBezTo>
                  <a:cubicBezTo>
                    <a:pt x="409" y="922"/>
                    <a:pt x="502" y="987"/>
                    <a:pt x="622" y="998"/>
                  </a:cubicBezTo>
                  <a:cubicBezTo>
                    <a:pt x="660" y="998"/>
                    <a:pt x="693" y="970"/>
                    <a:pt x="698" y="932"/>
                  </a:cubicBezTo>
                  <a:cubicBezTo>
                    <a:pt x="710" y="786"/>
                    <a:pt x="748" y="633"/>
                    <a:pt x="764" y="474"/>
                  </a:cubicBezTo>
                  <a:cubicBezTo>
                    <a:pt x="786" y="322"/>
                    <a:pt x="802" y="159"/>
                    <a:pt x="775"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7" name="Google Shape;1137;p102"/>
            <p:cNvSpPr/>
            <p:nvPr/>
          </p:nvSpPr>
          <p:spPr>
            <a:xfrm>
              <a:off x="5135900" y="3329000"/>
              <a:ext cx="71225" cy="33825"/>
            </a:xfrm>
            <a:custGeom>
              <a:avLst/>
              <a:gdLst/>
              <a:ahLst/>
              <a:cxnLst/>
              <a:rect l="l" t="t" r="r" b="b"/>
              <a:pathLst>
                <a:path w="2849" h="1353" extrusionOk="0">
                  <a:moveTo>
                    <a:pt x="841" y="1"/>
                  </a:moveTo>
                  <a:lnTo>
                    <a:pt x="841" y="1"/>
                  </a:lnTo>
                  <a:cubicBezTo>
                    <a:pt x="748" y="94"/>
                    <a:pt x="655" y="182"/>
                    <a:pt x="563" y="268"/>
                  </a:cubicBezTo>
                  <a:cubicBezTo>
                    <a:pt x="471" y="334"/>
                    <a:pt x="366" y="378"/>
                    <a:pt x="268" y="437"/>
                  </a:cubicBezTo>
                  <a:cubicBezTo>
                    <a:pt x="165" y="492"/>
                    <a:pt x="61" y="568"/>
                    <a:pt x="6" y="683"/>
                  </a:cubicBezTo>
                  <a:cubicBezTo>
                    <a:pt x="1" y="705"/>
                    <a:pt x="6" y="726"/>
                    <a:pt x="28" y="738"/>
                  </a:cubicBezTo>
                  <a:cubicBezTo>
                    <a:pt x="239" y="826"/>
                    <a:pt x="465" y="857"/>
                    <a:pt x="690" y="857"/>
                  </a:cubicBezTo>
                  <a:cubicBezTo>
                    <a:pt x="744" y="857"/>
                    <a:pt x="798" y="855"/>
                    <a:pt x="852" y="852"/>
                  </a:cubicBezTo>
                  <a:cubicBezTo>
                    <a:pt x="976" y="838"/>
                    <a:pt x="1096" y="816"/>
                    <a:pt x="1214" y="770"/>
                  </a:cubicBezTo>
                  <a:lnTo>
                    <a:pt x="1214" y="770"/>
                  </a:lnTo>
                  <a:cubicBezTo>
                    <a:pt x="1138" y="885"/>
                    <a:pt x="1066" y="1002"/>
                    <a:pt x="1000" y="1124"/>
                  </a:cubicBezTo>
                  <a:cubicBezTo>
                    <a:pt x="1000" y="1131"/>
                    <a:pt x="995" y="1136"/>
                    <a:pt x="995" y="1141"/>
                  </a:cubicBezTo>
                  <a:cubicBezTo>
                    <a:pt x="988" y="1179"/>
                    <a:pt x="1010" y="1217"/>
                    <a:pt x="1048" y="1222"/>
                  </a:cubicBezTo>
                  <a:cubicBezTo>
                    <a:pt x="1076" y="1228"/>
                    <a:pt x="1104" y="1231"/>
                    <a:pt x="1132" y="1231"/>
                  </a:cubicBezTo>
                  <a:cubicBezTo>
                    <a:pt x="1232" y="1231"/>
                    <a:pt x="1327" y="1196"/>
                    <a:pt x="1408" y="1157"/>
                  </a:cubicBezTo>
                  <a:cubicBezTo>
                    <a:pt x="1512" y="1103"/>
                    <a:pt x="1605" y="1038"/>
                    <a:pt x="1692" y="983"/>
                  </a:cubicBezTo>
                  <a:lnTo>
                    <a:pt x="1698" y="978"/>
                  </a:lnTo>
                  <a:cubicBezTo>
                    <a:pt x="1773" y="928"/>
                    <a:pt x="1872" y="885"/>
                    <a:pt x="1965" y="836"/>
                  </a:cubicBezTo>
                  <a:cubicBezTo>
                    <a:pt x="1969" y="834"/>
                    <a:pt x="1973" y="831"/>
                    <a:pt x="1977" y="828"/>
                  </a:cubicBezTo>
                  <a:lnTo>
                    <a:pt x="1977" y="828"/>
                  </a:lnTo>
                  <a:cubicBezTo>
                    <a:pt x="1968" y="856"/>
                    <a:pt x="1959" y="884"/>
                    <a:pt x="1949" y="912"/>
                  </a:cubicBezTo>
                  <a:cubicBezTo>
                    <a:pt x="1916" y="1043"/>
                    <a:pt x="1889" y="1169"/>
                    <a:pt x="1866" y="1294"/>
                  </a:cubicBezTo>
                  <a:lnTo>
                    <a:pt x="1866" y="1300"/>
                  </a:lnTo>
                  <a:cubicBezTo>
                    <a:pt x="1861" y="1321"/>
                    <a:pt x="1878" y="1338"/>
                    <a:pt x="1899" y="1343"/>
                  </a:cubicBezTo>
                  <a:cubicBezTo>
                    <a:pt x="1932" y="1350"/>
                    <a:pt x="1965" y="1353"/>
                    <a:pt x="1997" y="1353"/>
                  </a:cubicBezTo>
                  <a:cubicBezTo>
                    <a:pt x="2167" y="1353"/>
                    <a:pt x="2321" y="1265"/>
                    <a:pt x="2445" y="1169"/>
                  </a:cubicBezTo>
                  <a:cubicBezTo>
                    <a:pt x="2598" y="1048"/>
                    <a:pt x="2729" y="907"/>
                    <a:pt x="2848" y="764"/>
                  </a:cubicBezTo>
                  <a:lnTo>
                    <a:pt x="2848" y="764"/>
                  </a:lnTo>
                  <a:cubicBezTo>
                    <a:pt x="2712" y="895"/>
                    <a:pt x="2576" y="1026"/>
                    <a:pt x="2418" y="1131"/>
                  </a:cubicBezTo>
                  <a:cubicBezTo>
                    <a:pt x="2295" y="1210"/>
                    <a:pt x="2155" y="1274"/>
                    <a:pt x="2017" y="1274"/>
                  </a:cubicBezTo>
                  <a:cubicBezTo>
                    <a:pt x="1997" y="1274"/>
                    <a:pt x="1978" y="1273"/>
                    <a:pt x="1958" y="1270"/>
                  </a:cubicBezTo>
                  <a:lnTo>
                    <a:pt x="1958" y="1270"/>
                  </a:lnTo>
                  <a:cubicBezTo>
                    <a:pt x="1983" y="1159"/>
                    <a:pt x="2013" y="1052"/>
                    <a:pt x="2047" y="945"/>
                  </a:cubicBezTo>
                  <a:cubicBezTo>
                    <a:pt x="2077" y="856"/>
                    <a:pt x="2116" y="761"/>
                    <a:pt x="2168" y="692"/>
                  </a:cubicBezTo>
                  <a:lnTo>
                    <a:pt x="2168" y="692"/>
                  </a:lnTo>
                  <a:cubicBezTo>
                    <a:pt x="2183" y="678"/>
                    <a:pt x="2197" y="662"/>
                    <a:pt x="2210" y="645"/>
                  </a:cubicBezTo>
                  <a:lnTo>
                    <a:pt x="2210" y="645"/>
                  </a:lnTo>
                  <a:cubicBezTo>
                    <a:pt x="2212" y="643"/>
                    <a:pt x="2214" y="641"/>
                    <a:pt x="2216" y="640"/>
                  </a:cubicBezTo>
                  <a:lnTo>
                    <a:pt x="2215" y="639"/>
                  </a:lnTo>
                  <a:lnTo>
                    <a:pt x="2215" y="639"/>
                  </a:lnTo>
                  <a:cubicBezTo>
                    <a:pt x="2219" y="634"/>
                    <a:pt x="2223" y="628"/>
                    <a:pt x="2226" y="623"/>
                  </a:cubicBezTo>
                  <a:cubicBezTo>
                    <a:pt x="2243" y="601"/>
                    <a:pt x="2243" y="568"/>
                    <a:pt x="2221" y="547"/>
                  </a:cubicBezTo>
                  <a:cubicBezTo>
                    <a:pt x="2210" y="536"/>
                    <a:pt x="2195" y="530"/>
                    <a:pt x="2180" y="530"/>
                  </a:cubicBezTo>
                  <a:cubicBezTo>
                    <a:pt x="2165" y="530"/>
                    <a:pt x="2151" y="536"/>
                    <a:pt x="2140" y="547"/>
                  </a:cubicBezTo>
                  <a:cubicBezTo>
                    <a:pt x="2136" y="551"/>
                    <a:pt x="2133" y="554"/>
                    <a:pt x="2129" y="558"/>
                  </a:cubicBezTo>
                  <a:lnTo>
                    <a:pt x="2129" y="558"/>
                  </a:lnTo>
                  <a:lnTo>
                    <a:pt x="2128" y="557"/>
                  </a:lnTo>
                  <a:cubicBezTo>
                    <a:pt x="2127" y="559"/>
                    <a:pt x="2125" y="561"/>
                    <a:pt x="2124" y="563"/>
                  </a:cubicBezTo>
                  <a:lnTo>
                    <a:pt x="2124" y="563"/>
                  </a:lnTo>
                  <a:cubicBezTo>
                    <a:pt x="2113" y="575"/>
                    <a:pt x="2103" y="587"/>
                    <a:pt x="2094" y="598"/>
                  </a:cubicBezTo>
                  <a:lnTo>
                    <a:pt x="2094" y="598"/>
                  </a:lnTo>
                  <a:cubicBezTo>
                    <a:pt x="2044" y="648"/>
                    <a:pt x="1974" y="688"/>
                    <a:pt x="1904" y="726"/>
                  </a:cubicBezTo>
                  <a:cubicBezTo>
                    <a:pt x="1818" y="771"/>
                    <a:pt x="1720" y="809"/>
                    <a:pt x="1627" y="874"/>
                  </a:cubicBezTo>
                  <a:lnTo>
                    <a:pt x="1632" y="874"/>
                  </a:lnTo>
                  <a:cubicBezTo>
                    <a:pt x="1479" y="961"/>
                    <a:pt x="1330" y="1069"/>
                    <a:pt x="1184" y="1089"/>
                  </a:cubicBezTo>
                  <a:lnTo>
                    <a:pt x="1184" y="1089"/>
                  </a:lnTo>
                  <a:cubicBezTo>
                    <a:pt x="1284" y="921"/>
                    <a:pt x="1390" y="753"/>
                    <a:pt x="1505" y="591"/>
                  </a:cubicBezTo>
                  <a:lnTo>
                    <a:pt x="1505" y="591"/>
                  </a:lnTo>
                  <a:cubicBezTo>
                    <a:pt x="1539" y="556"/>
                    <a:pt x="1570" y="516"/>
                    <a:pt x="1594" y="470"/>
                  </a:cubicBezTo>
                  <a:lnTo>
                    <a:pt x="1594" y="470"/>
                  </a:lnTo>
                  <a:cubicBezTo>
                    <a:pt x="1594" y="470"/>
                    <a:pt x="1594" y="470"/>
                    <a:pt x="1594" y="470"/>
                  </a:cubicBezTo>
                  <a:lnTo>
                    <a:pt x="1594" y="470"/>
                  </a:lnTo>
                  <a:lnTo>
                    <a:pt x="1594" y="470"/>
                  </a:lnTo>
                  <a:cubicBezTo>
                    <a:pt x="1596" y="466"/>
                    <a:pt x="1598" y="463"/>
                    <a:pt x="1599" y="459"/>
                  </a:cubicBezTo>
                  <a:cubicBezTo>
                    <a:pt x="1610" y="432"/>
                    <a:pt x="1605" y="394"/>
                    <a:pt x="1577" y="378"/>
                  </a:cubicBezTo>
                  <a:cubicBezTo>
                    <a:pt x="1566" y="369"/>
                    <a:pt x="1552" y="364"/>
                    <a:pt x="1538" y="364"/>
                  </a:cubicBezTo>
                  <a:cubicBezTo>
                    <a:pt x="1519" y="364"/>
                    <a:pt x="1500" y="373"/>
                    <a:pt x="1491" y="388"/>
                  </a:cubicBezTo>
                  <a:cubicBezTo>
                    <a:pt x="1488" y="393"/>
                    <a:pt x="1485" y="397"/>
                    <a:pt x="1481" y="401"/>
                  </a:cubicBezTo>
                  <a:lnTo>
                    <a:pt x="1481" y="401"/>
                  </a:lnTo>
                  <a:lnTo>
                    <a:pt x="1479" y="399"/>
                  </a:lnTo>
                  <a:cubicBezTo>
                    <a:pt x="1477" y="404"/>
                    <a:pt x="1474" y="409"/>
                    <a:pt x="1472" y="413"/>
                  </a:cubicBezTo>
                  <a:lnTo>
                    <a:pt x="1472" y="413"/>
                  </a:lnTo>
                  <a:cubicBezTo>
                    <a:pt x="1446" y="447"/>
                    <a:pt x="1421" y="480"/>
                    <a:pt x="1396" y="513"/>
                  </a:cubicBezTo>
                  <a:lnTo>
                    <a:pt x="1396" y="513"/>
                  </a:lnTo>
                  <a:cubicBezTo>
                    <a:pt x="1263" y="645"/>
                    <a:pt x="1042" y="705"/>
                    <a:pt x="841" y="732"/>
                  </a:cubicBezTo>
                  <a:cubicBezTo>
                    <a:pt x="755" y="742"/>
                    <a:pt x="667" y="748"/>
                    <a:pt x="579" y="748"/>
                  </a:cubicBezTo>
                  <a:cubicBezTo>
                    <a:pt x="415" y="748"/>
                    <a:pt x="252" y="727"/>
                    <a:pt x="103" y="676"/>
                  </a:cubicBezTo>
                  <a:lnTo>
                    <a:pt x="103" y="676"/>
                  </a:lnTo>
                  <a:cubicBezTo>
                    <a:pt x="198" y="508"/>
                    <a:pt x="418" y="433"/>
                    <a:pt x="585" y="296"/>
                  </a:cubicBezTo>
                  <a:cubicBezTo>
                    <a:pt x="678" y="203"/>
                    <a:pt x="759" y="99"/>
                    <a:pt x="841"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8" name="Google Shape;1138;p102"/>
            <p:cNvSpPr/>
            <p:nvPr/>
          </p:nvSpPr>
          <p:spPr>
            <a:xfrm>
              <a:off x="5218025" y="3346200"/>
              <a:ext cx="21575" cy="24125"/>
            </a:xfrm>
            <a:custGeom>
              <a:avLst/>
              <a:gdLst/>
              <a:ahLst/>
              <a:cxnLst/>
              <a:rect l="l" t="t" r="r" b="b"/>
              <a:pathLst>
                <a:path w="863" h="965" extrusionOk="0">
                  <a:moveTo>
                    <a:pt x="164" y="0"/>
                  </a:moveTo>
                  <a:lnTo>
                    <a:pt x="164" y="0"/>
                  </a:lnTo>
                  <a:cubicBezTo>
                    <a:pt x="137" y="159"/>
                    <a:pt x="66" y="312"/>
                    <a:pt x="33" y="476"/>
                  </a:cubicBezTo>
                  <a:cubicBezTo>
                    <a:pt x="11" y="562"/>
                    <a:pt x="1" y="650"/>
                    <a:pt x="22" y="748"/>
                  </a:cubicBezTo>
                  <a:cubicBezTo>
                    <a:pt x="22" y="786"/>
                    <a:pt x="44" y="841"/>
                    <a:pt x="71" y="889"/>
                  </a:cubicBezTo>
                  <a:cubicBezTo>
                    <a:pt x="94" y="931"/>
                    <a:pt x="162" y="964"/>
                    <a:pt x="219" y="964"/>
                  </a:cubicBezTo>
                  <a:cubicBezTo>
                    <a:pt x="230" y="964"/>
                    <a:pt x="241" y="963"/>
                    <a:pt x="251" y="960"/>
                  </a:cubicBezTo>
                  <a:cubicBezTo>
                    <a:pt x="366" y="927"/>
                    <a:pt x="420" y="857"/>
                    <a:pt x="485" y="796"/>
                  </a:cubicBezTo>
                  <a:cubicBezTo>
                    <a:pt x="540" y="731"/>
                    <a:pt x="595" y="665"/>
                    <a:pt x="638" y="595"/>
                  </a:cubicBezTo>
                  <a:cubicBezTo>
                    <a:pt x="731" y="453"/>
                    <a:pt x="812" y="305"/>
                    <a:pt x="862" y="148"/>
                  </a:cubicBezTo>
                  <a:lnTo>
                    <a:pt x="862" y="148"/>
                  </a:lnTo>
                  <a:cubicBezTo>
                    <a:pt x="759" y="279"/>
                    <a:pt x="660" y="404"/>
                    <a:pt x="550" y="529"/>
                  </a:cubicBezTo>
                  <a:cubicBezTo>
                    <a:pt x="497" y="589"/>
                    <a:pt x="447" y="650"/>
                    <a:pt x="387" y="705"/>
                  </a:cubicBezTo>
                  <a:cubicBezTo>
                    <a:pt x="333" y="758"/>
                    <a:pt x="268" y="813"/>
                    <a:pt x="223" y="819"/>
                  </a:cubicBezTo>
                  <a:cubicBezTo>
                    <a:pt x="215" y="820"/>
                    <a:pt x="211" y="822"/>
                    <a:pt x="207" y="822"/>
                  </a:cubicBezTo>
                  <a:cubicBezTo>
                    <a:pt x="200" y="822"/>
                    <a:pt x="196" y="818"/>
                    <a:pt x="185" y="808"/>
                  </a:cubicBezTo>
                  <a:cubicBezTo>
                    <a:pt x="169" y="786"/>
                    <a:pt x="158" y="764"/>
                    <a:pt x="147" y="720"/>
                  </a:cubicBezTo>
                  <a:cubicBezTo>
                    <a:pt x="132" y="650"/>
                    <a:pt x="137" y="574"/>
                    <a:pt x="137" y="491"/>
                  </a:cubicBezTo>
                  <a:cubicBezTo>
                    <a:pt x="147" y="333"/>
                    <a:pt x="197" y="169"/>
                    <a:pt x="164"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9" name="Google Shape;1139;p102"/>
            <p:cNvSpPr/>
            <p:nvPr/>
          </p:nvSpPr>
          <p:spPr>
            <a:xfrm>
              <a:off x="5332025" y="3331325"/>
              <a:ext cx="45300" cy="30100"/>
            </a:xfrm>
            <a:custGeom>
              <a:avLst/>
              <a:gdLst/>
              <a:ahLst/>
              <a:cxnLst/>
              <a:rect l="l" t="t" r="r" b="b"/>
              <a:pathLst>
                <a:path w="1812" h="1204" extrusionOk="0">
                  <a:moveTo>
                    <a:pt x="1424" y="1"/>
                  </a:moveTo>
                  <a:lnTo>
                    <a:pt x="1424" y="1"/>
                  </a:lnTo>
                  <a:cubicBezTo>
                    <a:pt x="1484" y="148"/>
                    <a:pt x="1549" y="290"/>
                    <a:pt x="1604" y="437"/>
                  </a:cubicBezTo>
                  <a:cubicBezTo>
                    <a:pt x="1647" y="562"/>
                    <a:pt x="1702" y="695"/>
                    <a:pt x="1715" y="822"/>
                  </a:cubicBezTo>
                  <a:lnTo>
                    <a:pt x="1715" y="822"/>
                  </a:lnTo>
                  <a:cubicBezTo>
                    <a:pt x="1570" y="792"/>
                    <a:pt x="1426" y="699"/>
                    <a:pt x="1304" y="606"/>
                  </a:cubicBezTo>
                  <a:cubicBezTo>
                    <a:pt x="1168" y="502"/>
                    <a:pt x="1037" y="361"/>
                    <a:pt x="1026" y="213"/>
                  </a:cubicBezTo>
                  <a:lnTo>
                    <a:pt x="1020" y="208"/>
                  </a:lnTo>
                  <a:cubicBezTo>
                    <a:pt x="1020" y="180"/>
                    <a:pt x="1005" y="154"/>
                    <a:pt x="977" y="148"/>
                  </a:cubicBezTo>
                  <a:cubicBezTo>
                    <a:pt x="971" y="146"/>
                    <a:pt x="965" y="145"/>
                    <a:pt x="959" y="145"/>
                  </a:cubicBezTo>
                  <a:cubicBezTo>
                    <a:pt x="929" y="145"/>
                    <a:pt x="904" y="166"/>
                    <a:pt x="895" y="197"/>
                  </a:cubicBezTo>
                  <a:cubicBezTo>
                    <a:pt x="851" y="356"/>
                    <a:pt x="829" y="497"/>
                    <a:pt x="791" y="645"/>
                  </a:cubicBezTo>
                  <a:cubicBezTo>
                    <a:pt x="759" y="786"/>
                    <a:pt x="726" y="945"/>
                    <a:pt x="660" y="1054"/>
                  </a:cubicBezTo>
                  <a:cubicBezTo>
                    <a:pt x="652" y="1068"/>
                    <a:pt x="645" y="1074"/>
                    <a:pt x="641" y="1075"/>
                  </a:cubicBezTo>
                  <a:lnTo>
                    <a:pt x="641" y="1075"/>
                  </a:lnTo>
                  <a:cubicBezTo>
                    <a:pt x="631" y="1073"/>
                    <a:pt x="621" y="1056"/>
                    <a:pt x="612" y="1031"/>
                  </a:cubicBezTo>
                  <a:cubicBezTo>
                    <a:pt x="590" y="966"/>
                    <a:pt x="573" y="895"/>
                    <a:pt x="562" y="824"/>
                  </a:cubicBezTo>
                  <a:cubicBezTo>
                    <a:pt x="546" y="678"/>
                    <a:pt x="529" y="525"/>
                    <a:pt x="514" y="371"/>
                  </a:cubicBezTo>
                  <a:lnTo>
                    <a:pt x="514" y="366"/>
                  </a:lnTo>
                  <a:cubicBezTo>
                    <a:pt x="491" y="285"/>
                    <a:pt x="486" y="197"/>
                    <a:pt x="481" y="110"/>
                  </a:cubicBezTo>
                  <a:lnTo>
                    <a:pt x="481" y="104"/>
                  </a:lnTo>
                  <a:cubicBezTo>
                    <a:pt x="481" y="94"/>
                    <a:pt x="474" y="77"/>
                    <a:pt x="459" y="72"/>
                  </a:cubicBezTo>
                  <a:cubicBezTo>
                    <a:pt x="454" y="69"/>
                    <a:pt x="449" y="68"/>
                    <a:pt x="444" y="68"/>
                  </a:cubicBezTo>
                  <a:cubicBezTo>
                    <a:pt x="429" y="68"/>
                    <a:pt x="414" y="78"/>
                    <a:pt x="409" y="94"/>
                  </a:cubicBezTo>
                  <a:cubicBezTo>
                    <a:pt x="306" y="318"/>
                    <a:pt x="159" y="530"/>
                    <a:pt x="0" y="726"/>
                  </a:cubicBezTo>
                  <a:cubicBezTo>
                    <a:pt x="150" y="586"/>
                    <a:pt x="289" y="432"/>
                    <a:pt x="402" y="257"/>
                  </a:cubicBezTo>
                  <a:lnTo>
                    <a:pt x="402" y="257"/>
                  </a:lnTo>
                  <a:cubicBezTo>
                    <a:pt x="405" y="301"/>
                    <a:pt x="410" y="345"/>
                    <a:pt x="421" y="388"/>
                  </a:cubicBezTo>
                  <a:lnTo>
                    <a:pt x="421" y="383"/>
                  </a:lnTo>
                  <a:cubicBezTo>
                    <a:pt x="426" y="530"/>
                    <a:pt x="426" y="683"/>
                    <a:pt x="442" y="841"/>
                  </a:cubicBezTo>
                  <a:cubicBezTo>
                    <a:pt x="453" y="917"/>
                    <a:pt x="464" y="993"/>
                    <a:pt x="497" y="1076"/>
                  </a:cubicBezTo>
                  <a:cubicBezTo>
                    <a:pt x="507" y="1114"/>
                    <a:pt x="535" y="1174"/>
                    <a:pt x="600" y="1195"/>
                  </a:cubicBezTo>
                  <a:cubicBezTo>
                    <a:pt x="614" y="1201"/>
                    <a:pt x="628" y="1204"/>
                    <a:pt x="643" y="1204"/>
                  </a:cubicBezTo>
                  <a:cubicBezTo>
                    <a:pt x="668" y="1204"/>
                    <a:pt x="694" y="1195"/>
                    <a:pt x="715" y="1184"/>
                  </a:cubicBezTo>
                  <a:cubicBezTo>
                    <a:pt x="736" y="1162"/>
                    <a:pt x="753" y="1146"/>
                    <a:pt x="769" y="1124"/>
                  </a:cubicBezTo>
                  <a:cubicBezTo>
                    <a:pt x="862" y="972"/>
                    <a:pt x="889" y="824"/>
                    <a:pt x="927" y="678"/>
                  </a:cubicBezTo>
                  <a:cubicBezTo>
                    <a:pt x="947" y="601"/>
                    <a:pt x="962" y="522"/>
                    <a:pt x="977" y="444"/>
                  </a:cubicBezTo>
                  <a:lnTo>
                    <a:pt x="977" y="444"/>
                  </a:lnTo>
                  <a:cubicBezTo>
                    <a:pt x="991" y="465"/>
                    <a:pt x="1006" y="484"/>
                    <a:pt x="1020" y="502"/>
                  </a:cubicBezTo>
                  <a:cubicBezTo>
                    <a:pt x="1081" y="580"/>
                    <a:pt x="1151" y="645"/>
                    <a:pt x="1227" y="704"/>
                  </a:cubicBezTo>
                  <a:cubicBezTo>
                    <a:pt x="1304" y="764"/>
                    <a:pt x="1391" y="809"/>
                    <a:pt x="1479" y="852"/>
                  </a:cubicBezTo>
                  <a:cubicBezTo>
                    <a:pt x="1566" y="885"/>
                    <a:pt x="1659" y="923"/>
                    <a:pt x="1768" y="923"/>
                  </a:cubicBezTo>
                  <a:lnTo>
                    <a:pt x="1773" y="923"/>
                  </a:lnTo>
                  <a:cubicBezTo>
                    <a:pt x="1795" y="917"/>
                    <a:pt x="1811" y="895"/>
                    <a:pt x="1811" y="874"/>
                  </a:cubicBezTo>
                  <a:cubicBezTo>
                    <a:pt x="1795" y="699"/>
                    <a:pt x="1725" y="557"/>
                    <a:pt x="1653" y="416"/>
                  </a:cubicBezTo>
                  <a:cubicBezTo>
                    <a:pt x="1582" y="273"/>
                    <a:pt x="1506" y="137"/>
                    <a:pt x="1424"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0" name="Google Shape;1140;p102"/>
            <p:cNvSpPr/>
            <p:nvPr/>
          </p:nvSpPr>
          <p:spPr>
            <a:xfrm>
              <a:off x="5392700" y="3318300"/>
              <a:ext cx="71650" cy="37025"/>
            </a:xfrm>
            <a:custGeom>
              <a:avLst/>
              <a:gdLst/>
              <a:ahLst/>
              <a:cxnLst/>
              <a:rect l="l" t="t" r="r" b="b"/>
              <a:pathLst>
                <a:path w="2866" h="1481" extrusionOk="0">
                  <a:moveTo>
                    <a:pt x="1452" y="0"/>
                  </a:moveTo>
                  <a:cubicBezTo>
                    <a:pt x="1444" y="0"/>
                    <a:pt x="1437" y="1"/>
                    <a:pt x="1430" y="3"/>
                  </a:cubicBezTo>
                  <a:cubicBezTo>
                    <a:pt x="1403" y="21"/>
                    <a:pt x="1398" y="53"/>
                    <a:pt x="1413" y="74"/>
                  </a:cubicBezTo>
                  <a:cubicBezTo>
                    <a:pt x="1523" y="271"/>
                    <a:pt x="1670" y="413"/>
                    <a:pt x="1785" y="577"/>
                  </a:cubicBezTo>
                  <a:cubicBezTo>
                    <a:pt x="1839" y="653"/>
                    <a:pt x="1899" y="751"/>
                    <a:pt x="1889" y="806"/>
                  </a:cubicBezTo>
                  <a:cubicBezTo>
                    <a:pt x="1897" y="828"/>
                    <a:pt x="1821" y="847"/>
                    <a:pt x="1742" y="847"/>
                  </a:cubicBezTo>
                  <a:cubicBezTo>
                    <a:pt x="1725" y="847"/>
                    <a:pt x="1708" y="846"/>
                    <a:pt x="1692" y="844"/>
                  </a:cubicBezTo>
                  <a:cubicBezTo>
                    <a:pt x="1496" y="832"/>
                    <a:pt x="1294" y="794"/>
                    <a:pt x="1108" y="734"/>
                  </a:cubicBezTo>
                  <a:cubicBezTo>
                    <a:pt x="922" y="669"/>
                    <a:pt x="743" y="577"/>
                    <a:pt x="628" y="429"/>
                  </a:cubicBezTo>
                  <a:cubicBezTo>
                    <a:pt x="612" y="413"/>
                    <a:pt x="594" y="403"/>
                    <a:pt x="574" y="403"/>
                  </a:cubicBezTo>
                  <a:cubicBezTo>
                    <a:pt x="566" y="403"/>
                    <a:pt x="559" y="404"/>
                    <a:pt x="552" y="407"/>
                  </a:cubicBezTo>
                  <a:cubicBezTo>
                    <a:pt x="519" y="424"/>
                    <a:pt x="502" y="456"/>
                    <a:pt x="514" y="489"/>
                  </a:cubicBezTo>
                  <a:cubicBezTo>
                    <a:pt x="640" y="815"/>
                    <a:pt x="862" y="1075"/>
                    <a:pt x="908" y="1392"/>
                  </a:cubicBezTo>
                  <a:lnTo>
                    <a:pt x="908" y="1392"/>
                  </a:lnTo>
                  <a:cubicBezTo>
                    <a:pt x="896" y="1394"/>
                    <a:pt x="884" y="1395"/>
                    <a:pt x="871" y="1395"/>
                  </a:cubicBezTo>
                  <a:cubicBezTo>
                    <a:pt x="810" y="1395"/>
                    <a:pt x="741" y="1374"/>
                    <a:pt x="683" y="1351"/>
                  </a:cubicBezTo>
                  <a:cubicBezTo>
                    <a:pt x="590" y="1307"/>
                    <a:pt x="509" y="1264"/>
                    <a:pt x="426" y="1204"/>
                  </a:cubicBezTo>
                  <a:cubicBezTo>
                    <a:pt x="345" y="1149"/>
                    <a:pt x="263" y="1089"/>
                    <a:pt x="192" y="1018"/>
                  </a:cubicBezTo>
                  <a:cubicBezTo>
                    <a:pt x="121" y="947"/>
                    <a:pt x="50" y="882"/>
                    <a:pt x="1" y="789"/>
                  </a:cubicBezTo>
                  <a:lnTo>
                    <a:pt x="1" y="789"/>
                  </a:lnTo>
                  <a:cubicBezTo>
                    <a:pt x="83" y="975"/>
                    <a:pt x="235" y="1122"/>
                    <a:pt x="393" y="1247"/>
                  </a:cubicBezTo>
                  <a:cubicBezTo>
                    <a:pt x="469" y="1313"/>
                    <a:pt x="557" y="1373"/>
                    <a:pt x="650" y="1416"/>
                  </a:cubicBezTo>
                  <a:cubicBezTo>
                    <a:pt x="718" y="1449"/>
                    <a:pt x="791" y="1480"/>
                    <a:pt x="875" y="1480"/>
                  </a:cubicBezTo>
                  <a:cubicBezTo>
                    <a:pt x="906" y="1480"/>
                    <a:pt x="938" y="1476"/>
                    <a:pt x="972" y="1466"/>
                  </a:cubicBezTo>
                  <a:cubicBezTo>
                    <a:pt x="988" y="1461"/>
                    <a:pt x="1000" y="1444"/>
                    <a:pt x="1000" y="1421"/>
                  </a:cubicBezTo>
                  <a:cubicBezTo>
                    <a:pt x="993" y="1237"/>
                    <a:pt x="928" y="1068"/>
                    <a:pt x="852" y="909"/>
                  </a:cubicBezTo>
                  <a:cubicBezTo>
                    <a:pt x="821" y="845"/>
                    <a:pt x="789" y="783"/>
                    <a:pt x="758" y="721"/>
                  </a:cubicBezTo>
                  <a:lnTo>
                    <a:pt x="758" y="721"/>
                  </a:lnTo>
                  <a:cubicBezTo>
                    <a:pt x="854" y="782"/>
                    <a:pt x="959" y="828"/>
                    <a:pt x="1065" y="865"/>
                  </a:cubicBezTo>
                  <a:cubicBezTo>
                    <a:pt x="1267" y="937"/>
                    <a:pt x="1474" y="970"/>
                    <a:pt x="1687" y="980"/>
                  </a:cubicBezTo>
                  <a:cubicBezTo>
                    <a:pt x="1701" y="982"/>
                    <a:pt x="1716" y="982"/>
                    <a:pt x="1730" y="982"/>
                  </a:cubicBezTo>
                  <a:cubicBezTo>
                    <a:pt x="1770" y="982"/>
                    <a:pt x="1812" y="977"/>
                    <a:pt x="1856" y="970"/>
                  </a:cubicBezTo>
                  <a:cubicBezTo>
                    <a:pt x="1910" y="963"/>
                    <a:pt x="2002" y="920"/>
                    <a:pt x="2019" y="827"/>
                  </a:cubicBezTo>
                  <a:cubicBezTo>
                    <a:pt x="2025" y="669"/>
                    <a:pt x="1942" y="593"/>
                    <a:pt x="1883" y="500"/>
                  </a:cubicBezTo>
                  <a:cubicBezTo>
                    <a:pt x="1811" y="399"/>
                    <a:pt x="1727" y="305"/>
                    <a:pt x="1648" y="213"/>
                  </a:cubicBezTo>
                  <a:lnTo>
                    <a:pt x="1648" y="213"/>
                  </a:lnTo>
                  <a:cubicBezTo>
                    <a:pt x="1800" y="286"/>
                    <a:pt x="1959" y="345"/>
                    <a:pt x="2128" y="374"/>
                  </a:cubicBezTo>
                  <a:cubicBezTo>
                    <a:pt x="2201" y="387"/>
                    <a:pt x="2276" y="393"/>
                    <a:pt x="2350" y="393"/>
                  </a:cubicBezTo>
                  <a:cubicBezTo>
                    <a:pt x="2529" y="393"/>
                    <a:pt x="2707" y="356"/>
                    <a:pt x="2865" y="282"/>
                  </a:cubicBezTo>
                  <a:lnTo>
                    <a:pt x="2865" y="282"/>
                  </a:lnTo>
                  <a:cubicBezTo>
                    <a:pt x="2730" y="326"/>
                    <a:pt x="2590" y="350"/>
                    <a:pt x="2451" y="350"/>
                  </a:cubicBezTo>
                  <a:cubicBezTo>
                    <a:pt x="2348" y="350"/>
                    <a:pt x="2245" y="336"/>
                    <a:pt x="2145" y="309"/>
                  </a:cubicBezTo>
                  <a:cubicBezTo>
                    <a:pt x="1910" y="255"/>
                    <a:pt x="1687" y="140"/>
                    <a:pt x="1484" y="9"/>
                  </a:cubicBezTo>
                  <a:cubicBezTo>
                    <a:pt x="1475" y="3"/>
                    <a:pt x="1463" y="0"/>
                    <a:pt x="1452"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1" name="Google Shape;1141;p102"/>
            <p:cNvSpPr/>
            <p:nvPr/>
          </p:nvSpPr>
          <p:spPr>
            <a:xfrm>
              <a:off x="5134400" y="3373750"/>
              <a:ext cx="24750" cy="15150"/>
            </a:xfrm>
            <a:custGeom>
              <a:avLst/>
              <a:gdLst/>
              <a:ahLst/>
              <a:cxnLst/>
              <a:rect l="l" t="t" r="r" b="b"/>
              <a:pathLst>
                <a:path w="990" h="606" extrusionOk="0">
                  <a:moveTo>
                    <a:pt x="569" y="1"/>
                  </a:moveTo>
                  <a:lnTo>
                    <a:pt x="569" y="1"/>
                  </a:lnTo>
                  <a:cubicBezTo>
                    <a:pt x="378" y="104"/>
                    <a:pt x="197" y="230"/>
                    <a:pt x="33" y="382"/>
                  </a:cubicBezTo>
                  <a:lnTo>
                    <a:pt x="28" y="388"/>
                  </a:lnTo>
                  <a:cubicBezTo>
                    <a:pt x="1" y="414"/>
                    <a:pt x="12" y="459"/>
                    <a:pt x="40" y="480"/>
                  </a:cubicBezTo>
                  <a:cubicBezTo>
                    <a:pt x="154" y="571"/>
                    <a:pt x="294" y="606"/>
                    <a:pt x="431" y="606"/>
                  </a:cubicBezTo>
                  <a:cubicBezTo>
                    <a:pt x="476" y="606"/>
                    <a:pt x="520" y="602"/>
                    <a:pt x="564" y="595"/>
                  </a:cubicBezTo>
                  <a:cubicBezTo>
                    <a:pt x="738" y="562"/>
                    <a:pt x="912" y="464"/>
                    <a:pt x="989" y="306"/>
                  </a:cubicBezTo>
                  <a:lnTo>
                    <a:pt x="989" y="306"/>
                  </a:lnTo>
                  <a:cubicBezTo>
                    <a:pt x="863" y="421"/>
                    <a:pt x="705" y="464"/>
                    <a:pt x="552" y="475"/>
                  </a:cubicBezTo>
                  <a:cubicBezTo>
                    <a:pt x="538" y="475"/>
                    <a:pt x="523" y="475"/>
                    <a:pt x="509" y="475"/>
                  </a:cubicBezTo>
                  <a:cubicBezTo>
                    <a:pt x="396" y="475"/>
                    <a:pt x="281" y="460"/>
                    <a:pt x="186" y="414"/>
                  </a:cubicBezTo>
                  <a:lnTo>
                    <a:pt x="186" y="414"/>
                  </a:lnTo>
                  <a:cubicBezTo>
                    <a:pt x="316" y="282"/>
                    <a:pt x="451" y="147"/>
                    <a:pt x="569"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2" name="Google Shape;1142;p102"/>
            <p:cNvSpPr/>
            <p:nvPr/>
          </p:nvSpPr>
          <p:spPr>
            <a:xfrm>
              <a:off x="5169450" y="3391200"/>
              <a:ext cx="57875" cy="28550"/>
            </a:xfrm>
            <a:custGeom>
              <a:avLst/>
              <a:gdLst/>
              <a:ahLst/>
              <a:cxnLst/>
              <a:rect l="l" t="t" r="r" b="b"/>
              <a:pathLst>
                <a:path w="2315" h="1142" extrusionOk="0">
                  <a:moveTo>
                    <a:pt x="786" y="0"/>
                  </a:moveTo>
                  <a:cubicBezTo>
                    <a:pt x="557" y="273"/>
                    <a:pt x="219" y="421"/>
                    <a:pt x="13" y="743"/>
                  </a:cubicBezTo>
                  <a:cubicBezTo>
                    <a:pt x="13" y="743"/>
                    <a:pt x="13" y="748"/>
                    <a:pt x="6" y="753"/>
                  </a:cubicBezTo>
                  <a:cubicBezTo>
                    <a:pt x="1" y="775"/>
                    <a:pt x="13" y="796"/>
                    <a:pt x="34" y="808"/>
                  </a:cubicBezTo>
                  <a:cubicBezTo>
                    <a:pt x="106" y="833"/>
                    <a:pt x="181" y="844"/>
                    <a:pt x="254" y="844"/>
                  </a:cubicBezTo>
                  <a:cubicBezTo>
                    <a:pt x="391" y="844"/>
                    <a:pt x="526" y="807"/>
                    <a:pt x="650" y="753"/>
                  </a:cubicBezTo>
                  <a:cubicBezTo>
                    <a:pt x="751" y="709"/>
                    <a:pt x="849" y="652"/>
                    <a:pt x="937" y="581"/>
                  </a:cubicBezTo>
                  <a:lnTo>
                    <a:pt x="937" y="581"/>
                  </a:lnTo>
                  <a:cubicBezTo>
                    <a:pt x="925" y="613"/>
                    <a:pt x="913" y="645"/>
                    <a:pt x="901" y="677"/>
                  </a:cubicBezTo>
                  <a:cubicBezTo>
                    <a:pt x="864" y="796"/>
                    <a:pt x="809" y="934"/>
                    <a:pt x="841" y="1091"/>
                  </a:cubicBezTo>
                  <a:cubicBezTo>
                    <a:pt x="846" y="1121"/>
                    <a:pt x="873" y="1142"/>
                    <a:pt x="906" y="1142"/>
                  </a:cubicBezTo>
                  <a:cubicBezTo>
                    <a:pt x="910" y="1142"/>
                    <a:pt x="913" y="1141"/>
                    <a:pt x="917" y="1141"/>
                  </a:cubicBezTo>
                  <a:cubicBezTo>
                    <a:pt x="1141" y="1103"/>
                    <a:pt x="1294" y="960"/>
                    <a:pt x="1430" y="819"/>
                  </a:cubicBezTo>
                  <a:cubicBezTo>
                    <a:pt x="1506" y="730"/>
                    <a:pt x="1577" y="637"/>
                    <a:pt x="1636" y="539"/>
                  </a:cubicBezTo>
                  <a:lnTo>
                    <a:pt x="1636" y="539"/>
                  </a:lnTo>
                  <a:cubicBezTo>
                    <a:pt x="1640" y="598"/>
                    <a:pt x="1645" y="657"/>
                    <a:pt x="1654" y="715"/>
                  </a:cubicBezTo>
                  <a:cubicBezTo>
                    <a:pt x="1665" y="786"/>
                    <a:pt x="1675" y="857"/>
                    <a:pt x="1714" y="927"/>
                  </a:cubicBezTo>
                  <a:cubicBezTo>
                    <a:pt x="1741" y="985"/>
                    <a:pt x="1807" y="1021"/>
                    <a:pt x="1869" y="1021"/>
                  </a:cubicBezTo>
                  <a:cubicBezTo>
                    <a:pt x="1896" y="1021"/>
                    <a:pt x="1922" y="1014"/>
                    <a:pt x="1944" y="999"/>
                  </a:cubicBezTo>
                  <a:cubicBezTo>
                    <a:pt x="2085" y="912"/>
                    <a:pt x="2140" y="775"/>
                    <a:pt x="2199" y="650"/>
                  </a:cubicBezTo>
                  <a:cubicBezTo>
                    <a:pt x="2254" y="524"/>
                    <a:pt x="2297" y="393"/>
                    <a:pt x="2314" y="257"/>
                  </a:cubicBezTo>
                  <a:lnTo>
                    <a:pt x="2314" y="257"/>
                  </a:lnTo>
                  <a:cubicBezTo>
                    <a:pt x="2281" y="388"/>
                    <a:pt x="2221" y="514"/>
                    <a:pt x="2161" y="633"/>
                  </a:cubicBezTo>
                  <a:cubicBezTo>
                    <a:pt x="2095" y="748"/>
                    <a:pt x="2020" y="879"/>
                    <a:pt x="1911" y="934"/>
                  </a:cubicBezTo>
                  <a:cubicBezTo>
                    <a:pt x="1899" y="939"/>
                    <a:pt x="1887" y="942"/>
                    <a:pt x="1875" y="942"/>
                  </a:cubicBezTo>
                  <a:cubicBezTo>
                    <a:pt x="1841" y="942"/>
                    <a:pt x="1807" y="921"/>
                    <a:pt x="1790" y="884"/>
                  </a:cubicBezTo>
                  <a:cubicBezTo>
                    <a:pt x="1763" y="836"/>
                    <a:pt x="1758" y="770"/>
                    <a:pt x="1752" y="705"/>
                  </a:cubicBezTo>
                  <a:cubicBezTo>
                    <a:pt x="1735" y="567"/>
                    <a:pt x="1747" y="436"/>
                    <a:pt x="1752" y="295"/>
                  </a:cubicBezTo>
                  <a:cubicBezTo>
                    <a:pt x="1752" y="268"/>
                    <a:pt x="1735" y="247"/>
                    <a:pt x="1714" y="235"/>
                  </a:cubicBezTo>
                  <a:cubicBezTo>
                    <a:pt x="1709" y="233"/>
                    <a:pt x="1702" y="232"/>
                    <a:pt x="1696" y="232"/>
                  </a:cubicBezTo>
                  <a:cubicBezTo>
                    <a:pt x="1672" y="232"/>
                    <a:pt x="1647" y="246"/>
                    <a:pt x="1637" y="268"/>
                  </a:cubicBezTo>
                  <a:lnTo>
                    <a:pt x="1637" y="273"/>
                  </a:lnTo>
                  <a:cubicBezTo>
                    <a:pt x="1567" y="436"/>
                    <a:pt x="1463" y="595"/>
                    <a:pt x="1337" y="731"/>
                  </a:cubicBezTo>
                  <a:cubicBezTo>
                    <a:pt x="1230" y="843"/>
                    <a:pt x="1104" y="947"/>
                    <a:pt x="970" y="989"/>
                  </a:cubicBezTo>
                  <a:lnTo>
                    <a:pt x="970" y="989"/>
                  </a:lnTo>
                  <a:cubicBezTo>
                    <a:pt x="970" y="906"/>
                    <a:pt x="997" y="814"/>
                    <a:pt x="1027" y="720"/>
                  </a:cubicBezTo>
                  <a:cubicBezTo>
                    <a:pt x="1070" y="600"/>
                    <a:pt x="1119" y="481"/>
                    <a:pt x="1141" y="345"/>
                  </a:cubicBezTo>
                  <a:cubicBezTo>
                    <a:pt x="1146" y="322"/>
                    <a:pt x="1136" y="295"/>
                    <a:pt x="1114" y="279"/>
                  </a:cubicBezTo>
                  <a:cubicBezTo>
                    <a:pt x="1104" y="273"/>
                    <a:pt x="1091" y="270"/>
                    <a:pt x="1079" y="270"/>
                  </a:cubicBezTo>
                  <a:cubicBezTo>
                    <a:pt x="1058" y="270"/>
                    <a:pt x="1037" y="280"/>
                    <a:pt x="1027" y="300"/>
                  </a:cubicBezTo>
                  <a:cubicBezTo>
                    <a:pt x="922" y="448"/>
                    <a:pt x="771" y="567"/>
                    <a:pt x="602" y="650"/>
                  </a:cubicBezTo>
                  <a:cubicBezTo>
                    <a:pt x="482" y="703"/>
                    <a:pt x="352" y="744"/>
                    <a:pt x="224" y="744"/>
                  </a:cubicBezTo>
                  <a:cubicBezTo>
                    <a:pt x="189" y="744"/>
                    <a:pt x="154" y="741"/>
                    <a:pt x="120" y="734"/>
                  </a:cubicBezTo>
                  <a:lnTo>
                    <a:pt x="120" y="734"/>
                  </a:lnTo>
                  <a:cubicBezTo>
                    <a:pt x="296" y="464"/>
                    <a:pt x="601" y="283"/>
                    <a:pt x="786"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3" name="Google Shape;1143;p102"/>
            <p:cNvSpPr/>
            <p:nvPr/>
          </p:nvSpPr>
          <p:spPr>
            <a:xfrm>
              <a:off x="5267375" y="3378100"/>
              <a:ext cx="20350" cy="25100"/>
            </a:xfrm>
            <a:custGeom>
              <a:avLst/>
              <a:gdLst/>
              <a:ahLst/>
              <a:cxnLst/>
              <a:rect l="l" t="t" r="r" b="b"/>
              <a:pathLst>
                <a:path w="814" h="1004" extrusionOk="0">
                  <a:moveTo>
                    <a:pt x="235" y="1"/>
                  </a:moveTo>
                  <a:lnTo>
                    <a:pt x="235" y="1"/>
                  </a:lnTo>
                  <a:cubicBezTo>
                    <a:pt x="159" y="164"/>
                    <a:pt x="99" y="339"/>
                    <a:pt x="49" y="519"/>
                  </a:cubicBezTo>
                  <a:cubicBezTo>
                    <a:pt x="28" y="607"/>
                    <a:pt x="6" y="699"/>
                    <a:pt x="1" y="797"/>
                  </a:cubicBezTo>
                  <a:cubicBezTo>
                    <a:pt x="1" y="824"/>
                    <a:pt x="1" y="852"/>
                    <a:pt x="6" y="884"/>
                  </a:cubicBezTo>
                  <a:cubicBezTo>
                    <a:pt x="11" y="901"/>
                    <a:pt x="17" y="917"/>
                    <a:pt x="34" y="939"/>
                  </a:cubicBezTo>
                  <a:cubicBezTo>
                    <a:pt x="61" y="967"/>
                    <a:pt x="56" y="960"/>
                    <a:pt x="72" y="972"/>
                  </a:cubicBezTo>
                  <a:cubicBezTo>
                    <a:pt x="107" y="995"/>
                    <a:pt x="140" y="1003"/>
                    <a:pt x="172" y="1003"/>
                  </a:cubicBezTo>
                  <a:cubicBezTo>
                    <a:pt x="214" y="1003"/>
                    <a:pt x="251" y="988"/>
                    <a:pt x="278" y="972"/>
                  </a:cubicBezTo>
                  <a:cubicBezTo>
                    <a:pt x="464" y="852"/>
                    <a:pt x="547" y="688"/>
                    <a:pt x="638" y="524"/>
                  </a:cubicBezTo>
                  <a:cubicBezTo>
                    <a:pt x="716" y="356"/>
                    <a:pt x="797" y="187"/>
                    <a:pt x="814" y="1"/>
                  </a:cubicBezTo>
                  <a:lnTo>
                    <a:pt x="814" y="1"/>
                  </a:lnTo>
                  <a:cubicBezTo>
                    <a:pt x="743" y="164"/>
                    <a:pt x="638" y="318"/>
                    <a:pt x="547" y="469"/>
                  </a:cubicBezTo>
                  <a:cubicBezTo>
                    <a:pt x="442" y="607"/>
                    <a:pt x="339" y="771"/>
                    <a:pt x="208" y="846"/>
                  </a:cubicBezTo>
                  <a:cubicBezTo>
                    <a:pt x="190" y="861"/>
                    <a:pt x="176" y="863"/>
                    <a:pt x="166" y="863"/>
                  </a:cubicBezTo>
                  <a:cubicBezTo>
                    <a:pt x="160" y="863"/>
                    <a:pt x="156" y="862"/>
                    <a:pt x="154" y="862"/>
                  </a:cubicBezTo>
                  <a:cubicBezTo>
                    <a:pt x="148" y="858"/>
                    <a:pt x="145" y="856"/>
                    <a:pt x="143" y="855"/>
                  </a:cubicBezTo>
                  <a:lnTo>
                    <a:pt x="143" y="855"/>
                  </a:lnTo>
                  <a:cubicBezTo>
                    <a:pt x="143" y="855"/>
                    <a:pt x="143" y="854"/>
                    <a:pt x="142" y="852"/>
                  </a:cubicBezTo>
                  <a:cubicBezTo>
                    <a:pt x="137" y="836"/>
                    <a:pt x="137" y="819"/>
                    <a:pt x="137" y="797"/>
                  </a:cubicBezTo>
                  <a:cubicBezTo>
                    <a:pt x="132" y="716"/>
                    <a:pt x="147" y="628"/>
                    <a:pt x="159" y="541"/>
                  </a:cubicBezTo>
                  <a:cubicBezTo>
                    <a:pt x="180" y="361"/>
                    <a:pt x="213" y="181"/>
                    <a:pt x="235"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4" name="Google Shape;1144;p102"/>
            <p:cNvSpPr/>
            <p:nvPr/>
          </p:nvSpPr>
          <p:spPr>
            <a:xfrm>
              <a:off x="5308175" y="3396525"/>
              <a:ext cx="56875" cy="33400"/>
            </a:xfrm>
            <a:custGeom>
              <a:avLst/>
              <a:gdLst/>
              <a:ahLst/>
              <a:cxnLst/>
              <a:rect l="l" t="t" r="r" b="b"/>
              <a:pathLst>
                <a:path w="2275" h="1336" extrusionOk="0">
                  <a:moveTo>
                    <a:pt x="1936" y="1"/>
                  </a:moveTo>
                  <a:lnTo>
                    <a:pt x="1936" y="1"/>
                  </a:lnTo>
                  <a:cubicBezTo>
                    <a:pt x="1999" y="322"/>
                    <a:pt x="2159" y="624"/>
                    <a:pt x="2185" y="935"/>
                  </a:cubicBezTo>
                  <a:lnTo>
                    <a:pt x="2185" y="935"/>
                  </a:lnTo>
                  <a:cubicBezTo>
                    <a:pt x="2038" y="917"/>
                    <a:pt x="1897" y="842"/>
                    <a:pt x="1778" y="747"/>
                  </a:cubicBezTo>
                  <a:cubicBezTo>
                    <a:pt x="1652" y="649"/>
                    <a:pt x="1538" y="513"/>
                    <a:pt x="1506" y="366"/>
                  </a:cubicBezTo>
                  <a:cubicBezTo>
                    <a:pt x="1500" y="339"/>
                    <a:pt x="1478" y="316"/>
                    <a:pt x="1445" y="316"/>
                  </a:cubicBezTo>
                  <a:cubicBezTo>
                    <a:pt x="1413" y="316"/>
                    <a:pt x="1385" y="344"/>
                    <a:pt x="1385" y="377"/>
                  </a:cubicBezTo>
                  <a:cubicBezTo>
                    <a:pt x="1381" y="625"/>
                    <a:pt x="1348" y="877"/>
                    <a:pt x="1266" y="1109"/>
                  </a:cubicBezTo>
                  <a:lnTo>
                    <a:pt x="1266" y="1109"/>
                  </a:lnTo>
                  <a:cubicBezTo>
                    <a:pt x="1251" y="1082"/>
                    <a:pt x="1236" y="1054"/>
                    <a:pt x="1222" y="1026"/>
                  </a:cubicBezTo>
                  <a:cubicBezTo>
                    <a:pt x="1189" y="960"/>
                    <a:pt x="1161" y="890"/>
                    <a:pt x="1134" y="819"/>
                  </a:cubicBezTo>
                  <a:cubicBezTo>
                    <a:pt x="1085" y="676"/>
                    <a:pt x="1047" y="530"/>
                    <a:pt x="1030" y="387"/>
                  </a:cubicBezTo>
                  <a:lnTo>
                    <a:pt x="1030" y="382"/>
                  </a:lnTo>
                  <a:cubicBezTo>
                    <a:pt x="1030" y="361"/>
                    <a:pt x="1015" y="339"/>
                    <a:pt x="992" y="328"/>
                  </a:cubicBezTo>
                  <a:cubicBezTo>
                    <a:pt x="985" y="326"/>
                    <a:pt x="978" y="324"/>
                    <a:pt x="971" y="324"/>
                  </a:cubicBezTo>
                  <a:cubicBezTo>
                    <a:pt x="945" y="324"/>
                    <a:pt x="920" y="340"/>
                    <a:pt x="911" y="366"/>
                  </a:cubicBezTo>
                  <a:cubicBezTo>
                    <a:pt x="829" y="578"/>
                    <a:pt x="725" y="786"/>
                    <a:pt x="594" y="966"/>
                  </a:cubicBezTo>
                  <a:cubicBezTo>
                    <a:pt x="524" y="1059"/>
                    <a:pt x="447" y="1140"/>
                    <a:pt x="355" y="1190"/>
                  </a:cubicBezTo>
                  <a:cubicBezTo>
                    <a:pt x="290" y="1228"/>
                    <a:pt x="216" y="1250"/>
                    <a:pt x="142" y="1250"/>
                  </a:cubicBezTo>
                  <a:cubicBezTo>
                    <a:pt x="121" y="1250"/>
                    <a:pt x="100" y="1248"/>
                    <a:pt x="80" y="1245"/>
                  </a:cubicBezTo>
                  <a:lnTo>
                    <a:pt x="80" y="1245"/>
                  </a:lnTo>
                  <a:cubicBezTo>
                    <a:pt x="98" y="1106"/>
                    <a:pt x="164" y="976"/>
                    <a:pt x="224" y="840"/>
                  </a:cubicBezTo>
                  <a:cubicBezTo>
                    <a:pt x="295" y="699"/>
                    <a:pt x="360" y="540"/>
                    <a:pt x="343" y="377"/>
                  </a:cubicBezTo>
                  <a:lnTo>
                    <a:pt x="343" y="377"/>
                  </a:lnTo>
                  <a:cubicBezTo>
                    <a:pt x="343" y="540"/>
                    <a:pt x="267" y="682"/>
                    <a:pt x="185" y="819"/>
                  </a:cubicBezTo>
                  <a:cubicBezTo>
                    <a:pt x="109" y="960"/>
                    <a:pt x="16" y="1102"/>
                    <a:pt x="0" y="1277"/>
                  </a:cubicBezTo>
                  <a:cubicBezTo>
                    <a:pt x="0" y="1293"/>
                    <a:pt x="11" y="1310"/>
                    <a:pt x="28" y="1315"/>
                  </a:cubicBezTo>
                  <a:cubicBezTo>
                    <a:pt x="71" y="1329"/>
                    <a:pt x="117" y="1335"/>
                    <a:pt x="163" y="1335"/>
                  </a:cubicBezTo>
                  <a:cubicBezTo>
                    <a:pt x="245" y="1335"/>
                    <a:pt x="329" y="1315"/>
                    <a:pt x="398" y="1277"/>
                  </a:cubicBezTo>
                  <a:cubicBezTo>
                    <a:pt x="512" y="1217"/>
                    <a:pt x="600" y="1129"/>
                    <a:pt x="682" y="1036"/>
                  </a:cubicBezTo>
                  <a:cubicBezTo>
                    <a:pt x="787" y="909"/>
                    <a:pt x="869" y="765"/>
                    <a:pt x="938" y="616"/>
                  </a:cubicBezTo>
                  <a:lnTo>
                    <a:pt x="938" y="616"/>
                  </a:lnTo>
                  <a:cubicBezTo>
                    <a:pt x="958" y="701"/>
                    <a:pt x="983" y="782"/>
                    <a:pt x="1009" y="862"/>
                  </a:cubicBezTo>
                  <a:cubicBezTo>
                    <a:pt x="1036" y="938"/>
                    <a:pt x="1063" y="1015"/>
                    <a:pt x="1096" y="1086"/>
                  </a:cubicBezTo>
                  <a:cubicBezTo>
                    <a:pt x="1134" y="1162"/>
                    <a:pt x="1173" y="1233"/>
                    <a:pt x="1239" y="1303"/>
                  </a:cubicBezTo>
                  <a:cubicBezTo>
                    <a:pt x="1244" y="1310"/>
                    <a:pt x="1254" y="1315"/>
                    <a:pt x="1260" y="1315"/>
                  </a:cubicBezTo>
                  <a:cubicBezTo>
                    <a:pt x="1269" y="1319"/>
                    <a:pt x="1279" y="1321"/>
                    <a:pt x="1289" y="1321"/>
                  </a:cubicBezTo>
                  <a:cubicBezTo>
                    <a:pt x="1316" y="1321"/>
                    <a:pt x="1341" y="1305"/>
                    <a:pt x="1352" y="1277"/>
                  </a:cubicBezTo>
                  <a:cubicBezTo>
                    <a:pt x="1436" y="1067"/>
                    <a:pt x="1479" y="848"/>
                    <a:pt x="1496" y="627"/>
                  </a:cubicBezTo>
                  <a:lnTo>
                    <a:pt x="1496" y="627"/>
                  </a:lnTo>
                  <a:cubicBezTo>
                    <a:pt x="1559" y="710"/>
                    <a:pt x="1638" y="778"/>
                    <a:pt x="1718" y="835"/>
                  </a:cubicBezTo>
                  <a:cubicBezTo>
                    <a:pt x="1866" y="938"/>
                    <a:pt x="2040" y="1021"/>
                    <a:pt x="2231" y="1021"/>
                  </a:cubicBezTo>
                  <a:lnTo>
                    <a:pt x="2236" y="1021"/>
                  </a:lnTo>
                  <a:cubicBezTo>
                    <a:pt x="2258" y="1021"/>
                    <a:pt x="2274" y="1004"/>
                    <a:pt x="2269" y="983"/>
                  </a:cubicBezTo>
                  <a:cubicBezTo>
                    <a:pt x="2258" y="797"/>
                    <a:pt x="2193" y="633"/>
                    <a:pt x="2128" y="475"/>
                  </a:cubicBezTo>
                  <a:cubicBezTo>
                    <a:pt x="2062" y="316"/>
                    <a:pt x="1985" y="164"/>
                    <a:pt x="1936"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5" name="Google Shape;1145;p102"/>
            <p:cNvSpPr/>
            <p:nvPr/>
          </p:nvSpPr>
          <p:spPr>
            <a:xfrm>
              <a:off x="5383150" y="3390500"/>
              <a:ext cx="26775" cy="25950"/>
            </a:xfrm>
            <a:custGeom>
              <a:avLst/>
              <a:gdLst/>
              <a:ahLst/>
              <a:cxnLst/>
              <a:rect l="l" t="t" r="r" b="b"/>
              <a:pathLst>
                <a:path w="1071" h="1038" extrusionOk="0">
                  <a:moveTo>
                    <a:pt x="846" y="1"/>
                  </a:moveTo>
                  <a:cubicBezTo>
                    <a:pt x="863" y="165"/>
                    <a:pt x="884" y="328"/>
                    <a:pt x="901" y="487"/>
                  </a:cubicBezTo>
                  <a:cubicBezTo>
                    <a:pt x="914" y="621"/>
                    <a:pt x="929" y="763"/>
                    <a:pt x="919" y="889"/>
                  </a:cubicBezTo>
                  <a:lnTo>
                    <a:pt x="919" y="889"/>
                  </a:lnTo>
                  <a:cubicBezTo>
                    <a:pt x="750" y="866"/>
                    <a:pt x="592" y="794"/>
                    <a:pt x="448" y="688"/>
                  </a:cubicBezTo>
                  <a:cubicBezTo>
                    <a:pt x="279" y="580"/>
                    <a:pt x="138" y="426"/>
                    <a:pt x="0" y="268"/>
                  </a:cubicBezTo>
                  <a:lnTo>
                    <a:pt x="0" y="268"/>
                  </a:lnTo>
                  <a:cubicBezTo>
                    <a:pt x="83" y="464"/>
                    <a:pt x="214" y="640"/>
                    <a:pt x="372" y="781"/>
                  </a:cubicBezTo>
                  <a:cubicBezTo>
                    <a:pt x="541" y="923"/>
                    <a:pt x="753" y="1027"/>
                    <a:pt x="977" y="1038"/>
                  </a:cubicBezTo>
                  <a:lnTo>
                    <a:pt x="982" y="1038"/>
                  </a:lnTo>
                  <a:cubicBezTo>
                    <a:pt x="1015" y="1038"/>
                    <a:pt x="1048" y="1010"/>
                    <a:pt x="1048" y="978"/>
                  </a:cubicBezTo>
                  <a:cubicBezTo>
                    <a:pt x="1070" y="798"/>
                    <a:pt x="1037" y="635"/>
                    <a:pt x="999" y="471"/>
                  </a:cubicBezTo>
                  <a:cubicBezTo>
                    <a:pt x="961" y="313"/>
                    <a:pt x="912" y="154"/>
                    <a:pt x="846"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6" name="Google Shape;1146;p102"/>
            <p:cNvSpPr/>
            <p:nvPr/>
          </p:nvSpPr>
          <p:spPr>
            <a:xfrm>
              <a:off x="5423250" y="3370350"/>
              <a:ext cx="17625" cy="15850"/>
            </a:xfrm>
            <a:custGeom>
              <a:avLst/>
              <a:gdLst/>
              <a:ahLst/>
              <a:cxnLst/>
              <a:rect l="l" t="t" r="r" b="b"/>
              <a:pathLst>
                <a:path w="705" h="634" extrusionOk="0">
                  <a:moveTo>
                    <a:pt x="334" y="0"/>
                  </a:moveTo>
                  <a:cubicBezTo>
                    <a:pt x="355" y="114"/>
                    <a:pt x="426" y="207"/>
                    <a:pt x="481" y="306"/>
                  </a:cubicBezTo>
                  <a:cubicBezTo>
                    <a:pt x="508" y="349"/>
                    <a:pt x="536" y="398"/>
                    <a:pt x="551" y="442"/>
                  </a:cubicBezTo>
                  <a:cubicBezTo>
                    <a:pt x="563" y="459"/>
                    <a:pt x="568" y="480"/>
                    <a:pt x="568" y="485"/>
                  </a:cubicBezTo>
                  <a:cubicBezTo>
                    <a:pt x="567" y="486"/>
                    <a:pt x="567" y="487"/>
                    <a:pt x="567" y="487"/>
                  </a:cubicBezTo>
                  <a:cubicBezTo>
                    <a:pt x="567" y="487"/>
                    <a:pt x="568" y="484"/>
                    <a:pt x="564" y="484"/>
                  </a:cubicBezTo>
                  <a:cubicBezTo>
                    <a:pt x="562" y="484"/>
                    <a:pt x="560" y="484"/>
                    <a:pt x="557" y="485"/>
                  </a:cubicBezTo>
                  <a:cubicBezTo>
                    <a:pt x="541" y="492"/>
                    <a:pt x="522" y="495"/>
                    <a:pt x="501" y="495"/>
                  </a:cubicBezTo>
                  <a:cubicBezTo>
                    <a:pt x="441" y="495"/>
                    <a:pt x="363" y="471"/>
                    <a:pt x="295" y="447"/>
                  </a:cubicBezTo>
                  <a:cubicBezTo>
                    <a:pt x="197" y="404"/>
                    <a:pt x="98" y="354"/>
                    <a:pt x="0" y="295"/>
                  </a:cubicBezTo>
                  <a:lnTo>
                    <a:pt x="0" y="295"/>
                  </a:lnTo>
                  <a:cubicBezTo>
                    <a:pt x="60" y="398"/>
                    <a:pt x="148" y="474"/>
                    <a:pt x="241" y="540"/>
                  </a:cubicBezTo>
                  <a:cubicBezTo>
                    <a:pt x="315" y="585"/>
                    <a:pt x="401" y="633"/>
                    <a:pt x="504" y="633"/>
                  </a:cubicBezTo>
                  <a:cubicBezTo>
                    <a:pt x="538" y="633"/>
                    <a:pt x="574" y="628"/>
                    <a:pt x="612" y="616"/>
                  </a:cubicBezTo>
                  <a:cubicBezTo>
                    <a:pt x="650" y="605"/>
                    <a:pt x="705" y="550"/>
                    <a:pt x="705" y="497"/>
                  </a:cubicBezTo>
                  <a:cubicBezTo>
                    <a:pt x="705" y="442"/>
                    <a:pt x="688" y="414"/>
                    <a:pt x="672" y="381"/>
                  </a:cubicBezTo>
                  <a:cubicBezTo>
                    <a:pt x="644" y="328"/>
                    <a:pt x="606" y="278"/>
                    <a:pt x="568" y="240"/>
                  </a:cubicBezTo>
                  <a:cubicBezTo>
                    <a:pt x="491" y="152"/>
                    <a:pt x="410" y="82"/>
                    <a:pt x="334"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7" name="Google Shape;1147;p102"/>
            <p:cNvSpPr/>
            <p:nvPr/>
          </p:nvSpPr>
          <p:spPr>
            <a:xfrm>
              <a:off x="5374025" y="3166750"/>
              <a:ext cx="23225" cy="12775"/>
            </a:xfrm>
            <a:custGeom>
              <a:avLst/>
              <a:gdLst/>
              <a:ahLst/>
              <a:cxnLst/>
              <a:rect l="l" t="t" r="r" b="b"/>
              <a:pathLst>
                <a:path w="929" h="511" extrusionOk="0">
                  <a:moveTo>
                    <a:pt x="197" y="0"/>
                  </a:moveTo>
                  <a:lnTo>
                    <a:pt x="197" y="0"/>
                  </a:lnTo>
                  <a:cubicBezTo>
                    <a:pt x="279" y="103"/>
                    <a:pt x="377" y="191"/>
                    <a:pt x="481" y="262"/>
                  </a:cubicBezTo>
                  <a:cubicBezTo>
                    <a:pt x="536" y="303"/>
                    <a:pt x="594" y="338"/>
                    <a:pt x="655" y="367"/>
                  </a:cubicBezTo>
                  <a:lnTo>
                    <a:pt x="655" y="367"/>
                  </a:lnTo>
                  <a:cubicBezTo>
                    <a:pt x="578" y="379"/>
                    <a:pt x="501" y="386"/>
                    <a:pt x="426" y="393"/>
                  </a:cubicBezTo>
                  <a:cubicBezTo>
                    <a:pt x="365" y="397"/>
                    <a:pt x="305" y="401"/>
                    <a:pt x="244" y="401"/>
                  </a:cubicBezTo>
                  <a:cubicBezTo>
                    <a:pt x="163" y="401"/>
                    <a:pt x="82" y="394"/>
                    <a:pt x="0" y="376"/>
                  </a:cubicBezTo>
                  <a:lnTo>
                    <a:pt x="0" y="376"/>
                  </a:lnTo>
                  <a:cubicBezTo>
                    <a:pt x="121" y="469"/>
                    <a:pt x="279" y="496"/>
                    <a:pt x="426" y="507"/>
                  </a:cubicBezTo>
                  <a:cubicBezTo>
                    <a:pt x="457" y="509"/>
                    <a:pt x="489" y="510"/>
                    <a:pt x="522" y="510"/>
                  </a:cubicBezTo>
                  <a:cubicBezTo>
                    <a:pt x="639" y="510"/>
                    <a:pt x="757" y="494"/>
                    <a:pt x="873" y="469"/>
                  </a:cubicBezTo>
                  <a:cubicBezTo>
                    <a:pt x="906" y="463"/>
                    <a:pt x="928" y="436"/>
                    <a:pt x="928" y="403"/>
                  </a:cubicBezTo>
                  <a:lnTo>
                    <a:pt x="928" y="376"/>
                  </a:lnTo>
                  <a:cubicBezTo>
                    <a:pt x="928" y="343"/>
                    <a:pt x="906" y="322"/>
                    <a:pt x="879" y="310"/>
                  </a:cubicBezTo>
                  <a:cubicBezTo>
                    <a:pt x="758" y="272"/>
                    <a:pt x="650" y="224"/>
                    <a:pt x="536" y="174"/>
                  </a:cubicBezTo>
                  <a:cubicBezTo>
                    <a:pt x="420" y="119"/>
                    <a:pt x="312" y="60"/>
                    <a:pt x="197"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8" name="Google Shape;1148;p102"/>
            <p:cNvSpPr/>
            <p:nvPr/>
          </p:nvSpPr>
          <p:spPr>
            <a:xfrm>
              <a:off x="5158950" y="3282925"/>
              <a:ext cx="29475" cy="18150"/>
            </a:xfrm>
            <a:custGeom>
              <a:avLst/>
              <a:gdLst/>
              <a:ahLst/>
              <a:cxnLst/>
              <a:rect l="l" t="t" r="r" b="b"/>
              <a:pathLst>
                <a:path w="1179" h="726" extrusionOk="0">
                  <a:moveTo>
                    <a:pt x="738" y="1"/>
                  </a:moveTo>
                  <a:cubicBezTo>
                    <a:pt x="634" y="99"/>
                    <a:pt x="514" y="170"/>
                    <a:pt x="388" y="240"/>
                  </a:cubicBezTo>
                  <a:cubicBezTo>
                    <a:pt x="262" y="306"/>
                    <a:pt x="131" y="382"/>
                    <a:pt x="28" y="492"/>
                  </a:cubicBezTo>
                  <a:lnTo>
                    <a:pt x="23" y="502"/>
                  </a:lnTo>
                  <a:cubicBezTo>
                    <a:pt x="1" y="535"/>
                    <a:pt x="7" y="573"/>
                    <a:pt x="40" y="595"/>
                  </a:cubicBezTo>
                  <a:cubicBezTo>
                    <a:pt x="169" y="684"/>
                    <a:pt x="321" y="725"/>
                    <a:pt x="473" y="725"/>
                  </a:cubicBezTo>
                  <a:cubicBezTo>
                    <a:pt x="544" y="725"/>
                    <a:pt x="615" y="716"/>
                    <a:pt x="683" y="698"/>
                  </a:cubicBezTo>
                  <a:cubicBezTo>
                    <a:pt x="891" y="650"/>
                    <a:pt x="1092" y="513"/>
                    <a:pt x="1179" y="328"/>
                  </a:cubicBezTo>
                  <a:lnTo>
                    <a:pt x="1179" y="328"/>
                  </a:lnTo>
                  <a:cubicBezTo>
                    <a:pt x="1037" y="475"/>
                    <a:pt x="851" y="557"/>
                    <a:pt x="662" y="585"/>
                  </a:cubicBezTo>
                  <a:cubicBezTo>
                    <a:pt x="619" y="590"/>
                    <a:pt x="576" y="593"/>
                    <a:pt x="534" y="593"/>
                  </a:cubicBezTo>
                  <a:cubicBezTo>
                    <a:pt x="414" y="593"/>
                    <a:pt x="295" y="570"/>
                    <a:pt x="189" y="523"/>
                  </a:cubicBezTo>
                  <a:lnTo>
                    <a:pt x="189" y="523"/>
                  </a:lnTo>
                  <a:cubicBezTo>
                    <a:pt x="263" y="451"/>
                    <a:pt x="353" y="385"/>
                    <a:pt x="443" y="316"/>
                  </a:cubicBezTo>
                  <a:cubicBezTo>
                    <a:pt x="557" y="230"/>
                    <a:pt x="667" y="132"/>
                    <a:pt x="738"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9" name="Google Shape;1149;p102"/>
            <p:cNvSpPr/>
            <p:nvPr/>
          </p:nvSpPr>
          <p:spPr>
            <a:xfrm>
              <a:off x="4382600" y="2898575"/>
              <a:ext cx="467525" cy="608125"/>
            </a:xfrm>
            <a:custGeom>
              <a:avLst/>
              <a:gdLst/>
              <a:ahLst/>
              <a:cxnLst/>
              <a:rect l="l" t="t" r="r" b="b"/>
              <a:pathLst>
                <a:path w="18701" h="24325" extrusionOk="0">
                  <a:moveTo>
                    <a:pt x="9885" y="1"/>
                  </a:moveTo>
                  <a:cubicBezTo>
                    <a:pt x="9758" y="1"/>
                    <a:pt x="9662" y="109"/>
                    <a:pt x="9606" y="226"/>
                  </a:cubicBezTo>
                  <a:cubicBezTo>
                    <a:pt x="9443" y="591"/>
                    <a:pt x="9460" y="1279"/>
                    <a:pt x="9427" y="1661"/>
                  </a:cubicBezTo>
                  <a:cubicBezTo>
                    <a:pt x="9388" y="2042"/>
                    <a:pt x="9388" y="2402"/>
                    <a:pt x="9334" y="2789"/>
                  </a:cubicBezTo>
                  <a:lnTo>
                    <a:pt x="9148" y="2566"/>
                  </a:lnTo>
                  <a:cubicBezTo>
                    <a:pt x="9132" y="2424"/>
                    <a:pt x="8652" y="1840"/>
                    <a:pt x="8488" y="1677"/>
                  </a:cubicBezTo>
                  <a:lnTo>
                    <a:pt x="8488" y="1677"/>
                  </a:lnTo>
                  <a:cubicBezTo>
                    <a:pt x="8581" y="2042"/>
                    <a:pt x="8674" y="2402"/>
                    <a:pt x="8876" y="2708"/>
                  </a:cubicBezTo>
                  <a:cubicBezTo>
                    <a:pt x="8597" y="2528"/>
                    <a:pt x="8324" y="2402"/>
                    <a:pt x="8046" y="2223"/>
                  </a:cubicBezTo>
                  <a:cubicBezTo>
                    <a:pt x="7790" y="2064"/>
                    <a:pt x="7587" y="1840"/>
                    <a:pt x="7348" y="1677"/>
                  </a:cubicBezTo>
                  <a:lnTo>
                    <a:pt x="7348" y="1677"/>
                  </a:lnTo>
                  <a:cubicBezTo>
                    <a:pt x="7370" y="2206"/>
                    <a:pt x="7861" y="2867"/>
                    <a:pt x="8232" y="3149"/>
                  </a:cubicBezTo>
                  <a:cubicBezTo>
                    <a:pt x="8143" y="3147"/>
                    <a:pt x="8054" y="3145"/>
                    <a:pt x="7965" y="3145"/>
                  </a:cubicBezTo>
                  <a:cubicBezTo>
                    <a:pt x="7516" y="3145"/>
                    <a:pt x="7064" y="3189"/>
                    <a:pt x="6650" y="3390"/>
                  </a:cubicBezTo>
                  <a:cubicBezTo>
                    <a:pt x="6960" y="3657"/>
                    <a:pt x="7572" y="3532"/>
                    <a:pt x="7954" y="3613"/>
                  </a:cubicBezTo>
                  <a:cubicBezTo>
                    <a:pt x="7697" y="3875"/>
                    <a:pt x="7255" y="3957"/>
                    <a:pt x="6945" y="4121"/>
                  </a:cubicBezTo>
                  <a:cubicBezTo>
                    <a:pt x="7114" y="4254"/>
                    <a:pt x="7317" y="4298"/>
                    <a:pt x="7519" y="4298"/>
                  </a:cubicBezTo>
                  <a:cubicBezTo>
                    <a:pt x="7649" y="4298"/>
                    <a:pt x="7778" y="4280"/>
                    <a:pt x="7899" y="4257"/>
                  </a:cubicBezTo>
                  <a:lnTo>
                    <a:pt x="7899" y="4257"/>
                  </a:lnTo>
                  <a:cubicBezTo>
                    <a:pt x="7773" y="4421"/>
                    <a:pt x="7572" y="4584"/>
                    <a:pt x="7479" y="4765"/>
                  </a:cubicBezTo>
                  <a:cubicBezTo>
                    <a:pt x="7506" y="4768"/>
                    <a:pt x="7533" y="4769"/>
                    <a:pt x="7560" y="4769"/>
                  </a:cubicBezTo>
                  <a:cubicBezTo>
                    <a:pt x="7766" y="4769"/>
                    <a:pt x="7968" y="4685"/>
                    <a:pt x="8161" y="4574"/>
                  </a:cubicBezTo>
                  <a:lnTo>
                    <a:pt x="8161" y="4574"/>
                  </a:lnTo>
                  <a:cubicBezTo>
                    <a:pt x="7926" y="4889"/>
                    <a:pt x="7615" y="5158"/>
                    <a:pt x="7310" y="5370"/>
                  </a:cubicBezTo>
                  <a:cubicBezTo>
                    <a:pt x="6743" y="5752"/>
                    <a:pt x="5804" y="6052"/>
                    <a:pt x="5144" y="6052"/>
                  </a:cubicBezTo>
                  <a:cubicBezTo>
                    <a:pt x="5384" y="6439"/>
                    <a:pt x="5842" y="6395"/>
                    <a:pt x="6230" y="6417"/>
                  </a:cubicBezTo>
                  <a:cubicBezTo>
                    <a:pt x="6121" y="6559"/>
                    <a:pt x="5935" y="6701"/>
                    <a:pt x="5913" y="6898"/>
                  </a:cubicBezTo>
                  <a:cubicBezTo>
                    <a:pt x="6175" y="6881"/>
                    <a:pt x="6409" y="6739"/>
                    <a:pt x="6633" y="6739"/>
                  </a:cubicBezTo>
                  <a:cubicBezTo>
                    <a:pt x="6540" y="6979"/>
                    <a:pt x="6464" y="7225"/>
                    <a:pt x="6338" y="7442"/>
                  </a:cubicBezTo>
                  <a:cubicBezTo>
                    <a:pt x="6459" y="7427"/>
                    <a:pt x="6633" y="7410"/>
                    <a:pt x="6802" y="7372"/>
                  </a:cubicBezTo>
                  <a:lnTo>
                    <a:pt x="6802" y="7372"/>
                  </a:lnTo>
                  <a:cubicBezTo>
                    <a:pt x="6802" y="7377"/>
                    <a:pt x="6802" y="7377"/>
                    <a:pt x="6797" y="7383"/>
                  </a:cubicBezTo>
                  <a:cubicBezTo>
                    <a:pt x="6595" y="7726"/>
                    <a:pt x="6300" y="8109"/>
                    <a:pt x="5990" y="8353"/>
                  </a:cubicBezTo>
                  <a:cubicBezTo>
                    <a:pt x="5679" y="8615"/>
                    <a:pt x="5308" y="8751"/>
                    <a:pt x="4926" y="8877"/>
                  </a:cubicBezTo>
                  <a:cubicBezTo>
                    <a:pt x="4576" y="8998"/>
                    <a:pt x="4113" y="9058"/>
                    <a:pt x="3786" y="9199"/>
                  </a:cubicBezTo>
                  <a:cubicBezTo>
                    <a:pt x="3921" y="9488"/>
                    <a:pt x="4232" y="9614"/>
                    <a:pt x="4561" y="9614"/>
                  </a:cubicBezTo>
                  <a:cubicBezTo>
                    <a:pt x="4897" y="9614"/>
                    <a:pt x="5251" y="9482"/>
                    <a:pt x="5455" y="9259"/>
                  </a:cubicBezTo>
                  <a:lnTo>
                    <a:pt x="5455" y="9259"/>
                  </a:lnTo>
                  <a:cubicBezTo>
                    <a:pt x="5275" y="9701"/>
                    <a:pt x="4779" y="10126"/>
                    <a:pt x="4392" y="10345"/>
                  </a:cubicBezTo>
                  <a:cubicBezTo>
                    <a:pt x="4545" y="10353"/>
                    <a:pt x="4746" y="10372"/>
                    <a:pt x="4954" y="10372"/>
                  </a:cubicBezTo>
                  <a:cubicBezTo>
                    <a:pt x="5314" y="10372"/>
                    <a:pt x="5693" y="10315"/>
                    <a:pt x="5880" y="10045"/>
                  </a:cubicBezTo>
                  <a:lnTo>
                    <a:pt x="5880" y="10045"/>
                  </a:lnTo>
                  <a:cubicBezTo>
                    <a:pt x="5853" y="10143"/>
                    <a:pt x="5832" y="10236"/>
                    <a:pt x="5810" y="10329"/>
                  </a:cubicBezTo>
                  <a:cubicBezTo>
                    <a:pt x="5515" y="10775"/>
                    <a:pt x="5226" y="11213"/>
                    <a:pt x="4752" y="11518"/>
                  </a:cubicBezTo>
                  <a:cubicBezTo>
                    <a:pt x="4392" y="11738"/>
                    <a:pt x="3995" y="11822"/>
                    <a:pt x="3593" y="11822"/>
                  </a:cubicBezTo>
                  <a:cubicBezTo>
                    <a:pt x="3258" y="11822"/>
                    <a:pt x="2920" y="11763"/>
                    <a:pt x="2597" y="11676"/>
                  </a:cubicBezTo>
                  <a:lnTo>
                    <a:pt x="2597" y="11676"/>
                  </a:lnTo>
                  <a:cubicBezTo>
                    <a:pt x="2850" y="12007"/>
                    <a:pt x="3350" y="12245"/>
                    <a:pt x="3754" y="12245"/>
                  </a:cubicBezTo>
                  <a:cubicBezTo>
                    <a:pt x="3776" y="12245"/>
                    <a:pt x="3797" y="12244"/>
                    <a:pt x="3818" y="12243"/>
                  </a:cubicBezTo>
                  <a:lnTo>
                    <a:pt x="3818" y="12243"/>
                  </a:lnTo>
                  <a:cubicBezTo>
                    <a:pt x="3726" y="12281"/>
                    <a:pt x="3621" y="12295"/>
                    <a:pt x="3511" y="12295"/>
                  </a:cubicBezTo>
                  <a:cubicBezTo>
                    <a:pt x="3243" y="12295"/>
                    <a:pt x="2944" y="12216"/>
                    <a:pt x="2717" y="12216"/>
                  </a:cubicBezTo>
                  <a:cubicBezTo>
                    <a:pt x="2650" y="12870"/>
                    <a:pt x="3291" y="13241"/>
                    <a:pt x="3815" y="13241"/>
                  </a:cubicBezTo>
                  <a:cubicBezTo>
                    <a:pt x="3851" y="13241"/>
                    <a:pt x="3887" y="13239"/>
                    <a:pt x="3922" y="13235"/>
                  </a:cubicBezTo>
                  <a:lnTo>
                    <a:pt x="3922" y="13235"/>
                  </a:lnTo>
                  <a:cubicBezTo>
                    <a:pt x="3699" y="13318"/>
                    <a:pt x="3453" y="13318"/>
                    <a:pt x="3257" y="13449"/>
                  </a:cubicBezTo>
                  <a:cubicBezTo>
                    <a:pt x="3529" y="13776"/>
                    <a:pt x="4070" y="13776"/>
                    <a:pt x="4407" y="13776"/>
                  </a:cubicBezTo>
                  <a:cubicBezTo>
                    <a:pt x="4190" y="13988"/>
                    <a:pt x="3922" y="14202"/>
                    <a:pt x="3627" y="14338"/>
                  </a:cubicBezTo>
                  <a:cubicBezTo>
                    <a:pt x="3828" y="14450"/>
                    <a:pt x="4084" y="14543"/>
                    <a:pt x="4331" y="14543"/>
                  </a:cubicBezTo>
                  <a:cubicBezTo>
                    <a:pt x="4432" y="14543"/>
                    <a:pt x="4532" y="14528"/>
                    <a:pt x="4626" y="14491"/>
                  </a:cubicBezTo>
                  <a:lnTo>
                    <a:pt x="4626" y="14491"/>
                  </a:lnTo>
                  <a:cubicBezTo>
                    <a:pt x="4085" y="15129"/>
                    <a:pt x="3279" y="15287"/>
                    <a:pt x="2428" y="15330"/>
                  </a:cubicBezTo>
                  <a:cubicBezTo>
                    <a:pt x="2448" y="15664"/>
                    <a:pt x="3142" y="15928"/>
                    <a:pt x="3441" y="15928"/>
                  </a:cubicBezTo>
                  <a:cubicBezTo>
                    <a:pt x="3455" y="15928"/>
                    <a:pt x="3468" y="15927"/>
                    <a:pt x="3480" y="15926"/>
                  </a:cubicBezTo>
                  <a:lnTo>
                    <a:pt x="3480" y="15926"/>
                  </a:lnTo>
                  <a:cubicBezTo>
                    <a:pt x="3344" y="16116"/>
                    <a:pt x="3120" y="16180"/>
                    <a:pt x="2871" y="16180"/>
                  </a:cubicBezTo>
                  <a:cubicBezTo>
                    <a:pt x="2492" y="16180"/>
                    <a:pt x="2056" y="16031"/>
                    <a:pt x="1789" y="15952"/>
                  </a:cubicBezTo>
                  <a:lnTo>
                    <a:pt x="1789" y="15952"/>
                  </a:lnTo>
                  <a:cubicBezTo>
                    <a:pt x="1593" y="16725"/>
                    <a:pt x="2432" y="16989"/>
                    <a:pt x="3007" y="16989"/>
                  </a:cubicBezTo>
                  <a:cubicBezTo>
                    <a:pt x="3089" y="16989"/>
                    <a:pt x="3167" y="16983"/>
                    <a:pt x="3234" y="16973"/>
                  </a:cubicBezTo>
                  <a:lnTo>
                    <a:pt x="3234" y="16973"/>
                  </a:lnTo>
                  <a:cubicBezTo>
                    <a:pt x="3057" y="17362"/>
                    <a:pt x="2632" y="17471"/>
                    <a:pt x="2157" y="17471"/>
                  </a:cubicBezTo>
                  <a:cubicBezTo>
                    <a:pt x="1579" y="17471"/>
                    <a:pt x="927" y="17309"/>
                    <a:pt x="562" y="17294"/>
                  </a:cubicBezTo>
                  <a:lnTo>
                    <a:pt x="562" y="17294"/>
                  </a:lnTo>
                  <a:cubicBezTo>
                    <a:pt x="513" y="17780"/>
                    <a:pt x="1179" y="18102"/>
                    <a:pt x="1517" y="18184"/>
                  </a:cubicBezTo>
                  <a:cubicBezTo>
                    <a:pt x="1606" y="18204"/>
                    <a:pt x="1688" y="18212"/>
                    <a:pt x="1765" y="18212"/>
                  </a:cubicBezTo>
                  <a:cubicBezTo>
                    <a:pt x="2093" y="18212"/>
                    <a:pt x="2332" y="18064"/>
                    <a:pt x="2667" y="18021"/>
                  </a:cubicBezTo>
                  <a:lnTo>
                    <a:pt x="2667" y="18021"/>
                  </a:lnTo>
                  <a:cubicBezTo>
                    <a:pt x="2526" y="18184"/>
                    <a:pt x="2252" y="18288"/>
                    <a:pt x="2154" y="18505"/>
                  </a:cubicBezTo>
                  <a:cubicBezTo>
                    <a:pt x="2279" y="18605"/>
                    <a:pt x="2444" y="18640"/>
                    <a:pt x="2622" y="18640"/>
                  </a:cubicBezTo>
                  <a:cubicBezTo>
                    <a:pt x="2717" y="18640"/>
                    <a:pt x="2815" y="18630"/>
                    <a:pt x="2914" y="18615"/>
                  </a:cubicBezTo>
                  <a:lnTo>
                    <a:pt x="2914" y="18615"/>
                  </a:lnTo>
                  <a:cubicBezTo>
                    <a:pt x="2547" y="19133"/>
                    <a:pt x="2106" y="19618"/>
                    <a:pt x="1593" y="19902"/>
                  </a:cubicBezTo>
                  <a:cubicBezTo>
                    <a:pt x="1081" y="20196"/>
                    <a:pt x="492" y="20279"/>
                    <a:pt x="1" y="20573"/>
                  </a:cubicBezTo>
                  <a:cubicBezTo>
                    <a:pt x="179" y="20828"/>
                    <a:pt x="508" y="20935"/>
                    <a:pt x="853" y="20935"/>
                  </a:cubicBezTo>
                  <a:cubicBezTo>
                    <a:pt x="1269" y="20935"/>
                    <a:pt x="1708" y="20781"/>
                    <a:pt x="1937" y="20546"/>
                  </a:cubicBezTo>
                  <a:lnTo>
                    <a:pt x="1937" y="20546"/>
                  </a:lnTo>
                  <a:cubicBezTo>
                    <a:pt x="1713" y="20868"/>
                    <a:pt x="414" y="21997"/>
                    <a:pt x="562" y="22236"/>
                  </a:cubicBezTo>
                  <a:cubicBezTo>
                    <a:pt x="642" y="22383"/>
                    <a:pt x="775" y="22439"/>
                    <a:pt x="937" y="22439"/>
                  </a:cubicBezTo>
                  <a:cubicBezTo>
                    <a:pt x="1431" y="22439"/>
                    <a:pt x="2185" y="21909"/>
                    <a:pt x="2428" y="21811"/>
                  </a:cubicBezTo>
                  <a:lnTo>
                    <a:pt x="2428" y="21811"/>
                  </a:lnTo>
                  <a:cubicBezTo>
                    <a:pt x="2280" y="21942"/>
                    <a:pt x="1396" y="22537"/>
                    <a:pt x="1424" y="22749"/>
                  </a:cubicBezTo>
                  <a:cubicBezTo>
                    <a:pt x="1435" y="22841"/>
                    <a:pt x="1496" y="22875"/>
                    <a:pt x="1582" y="22875"/>
                  </a:cubicBezTo>
                  <a:cubicBezTo>
                    <a:pt x="1826" y="22875"/>
                    <a:pt x="2276" y="22600"/>
                    <a:pt x="2400" y="22563"/>
                  </a:cubicBezTo>
                  <a:lnTo>
                    <a:pt x="2400" y="22563"/>
                  </a:lnTo>
                  <a:cubicBezTo>
                    <a:pt x="2302" y="22777"/>
                    <a:pt x="2056" y="22913"/>
                    <a:pt x="2106" y="23180"/>
                  </a:cubicBezTo>
                  <a:cubicBezTo>
                    <a:pt x="2121" y="23181"/>
                    <a:pt x="2136" y="23182"/>
                    <a:pt x="2152" y="23182"/>
                  </a:cubicBezTo>
                  <a:cubicBezTo>
                    <a:pt x="2504" y="23182"/>
                    <a:pt x="3096" y="22901"/>
                    <a:pt x="3284" y="22641"/>
                  </a:cubicBezTo>
                  <a:lnTo>
                    <a:pt x="3284" y="22641"/>
                  </a:lnTo>
                  <a:cubicBezTo>
                    <a:pt x="3088" y="22940"/>
                    <a:pt x="2547" y="23475"/>
                    <a:pt x="3136" y="23585"/>
                  </a:cubicBezTo>
                  <a:cubicBezTo>
                    <a:pt x="3160" y="23589"/>
                    <a:pt x="3185" y="23591"/>
                    <a:pt x="3212" y="23591"/>
                  </a:cubicBezTo>
                  <a:cubicBezTo>
                    <a:pt x="3540" y="23591"/>
                    <a:pt x="4059" y="23302"/>
                    <a:pt x="4261" y="23126"/>
                  </a:cubicBezTo>
                  <a:lnTo>
                    <a:pt x="4261" y="23126"/>
                  </a:lnTo>
                  <a:cubicBezTo>
                    <a:pt x="3920" y="23606"/>
                    <a:pt x="4150" y="23802"/>
                    <a:pt x="4472" y="23802"/>
                  </a:cubicBezTo>
                  <a:cubicBezTo>
                    <a:pt x="4715" y="23802"/>
                    <a:pt x="5010" y="23690"/>
                    <a:pt x="5151" y="23504"/>
                  </a:cubicBezTo>
                  <a:lnTo>
                    <a:pt x="5151" y="23504"/>
                  </a:lnTo>
                  <a:cubicBezTo>
                    <a:pt x="5063" y="23634"/>
                    <a:pt x="4999" y="23783"/>
                    <a:pt x="5024" y="23960"/>
                  </a:cubicBezTo>
                  <a:cubicBezTo>
                    <a:pt x="5067" y="23968"/>
                    <a:pt x="5111" y="23972"/>
                    <a:pt x="5156" y="23972"/>
                  </a:cubicBezTo>
                  <a:cubicBezTo>
                    <a:pt x="5409" y="23972"/>
                    <a:pt x="5679" y="23846"/>
                    <a:pt x="5847" y="23645"/>
                  </a:cubicBezTo>
                  <a:lnTo>
                    <a:pt x="5847" y="23645"/>
                  </a:lnTo>
                  <a:cubicBezTo>
                    <a:pt x="5583" y="23968"/>
                    <a:pt x="5732" y="24081"/>
                    <a:pt x="5974" y="24081"/>
                  </a:cubicBezTo>
                  <a:cubicBezTo>
                    <a:pt x="6189" y="24081"/>
                    <a:pt x="6476" y="23991"/>
                    <a:pt x="6612" y="23879"/>
                  </a:cubicBezTo>
                  <a:lnTo>
                    <a:pt x="6612" y="23879"/>
                  </a:lnTo>
                  <a:cubicBezTo>
                    <a:pt x="6546" y="24211"/>
                    <a:pt x="6645" y="24324"/>
                    <a:pt x="6813" y="24324"/>
                  </a:cubicBezTo>
                  <a:cubicBezTo>
                    <a:pt x="7133" y="24324"/>
                    <a:pt x="7703" y="23913"/>
                    <a:pt x="7861" y="23824"/>
                  </a:cubicBezTo>
                  <a:cubicBezTo>
                    <a:pt x="7881" y="24042"/>
                    <a:pt x="7981" y="24124"/>
                    <a:pt x="8103" y="24124"/>
                  </a:cubicBezTo>
                  <a:cubicBezTo>
                    <a:pt x="8283" y="24124"/>
                    <a:pt x="8510" y="23948"/>
                    <a:pt x="8597" y="23769"/>
                  </a:cubicBezTo>
                  <a:cubicBezTo>
                    <a:pt x="8692" y="23970"/>
                    <a:pt x="8818" y="24049"/>
                    <a:pt x="8940" y="24049"/>
                  </a:cubicBezTo>
                  <a:cubicBezTo>
                    <a:pt x="9077" y="24049"/>
                    <a:pt x="9207" y="23949"/>
                    <a:pt x="9279" y="23807"/>
                  </a:cubicBezTo>
                  <a:cubicBezTo>
                    <a:pt x="9420" y="24010"/>
                    <a:pt x="9606" y="24184"/>
                    <a:pt x="9825" y="24200"/>
                  </a:cubicBezTo>
                  <a:cubicBezTo>
                    <a:pt x="9838" y="24201"/>
                    <a:pt x="9852" y="24201"/>
                    <a:pt x="9865" y="24201"/>
                  </a:cubicBezTo>
                  <a:cubicBezTo>
                    <a:pt x="10204" y="24201"/>
                    <a:pt x="10383" y="23866"/>
                    <a:pt x="10288" y="23530"/>
                  </a:cubicBezTo>
                  <a:lnTo>
                    <a:pt x="10288" y="23530"/>
                  </a:lnTo>
                  <a:cubicBezTo>
                    <a:pt x="10457" y="23797"/>
                    <a:pt x="10779" y="24174"/>
                    <a:pt x="11096" y="24200"/>
                  </a:cubicBezTo>
                  <a:cubicBezTo>
                    <a:pt x="11109" y="24201"/>
                    <a:pt x="11122" y="24202"/>
                    <a:pt x="11134" y="24202"/>
                  </a:cubicBezTo>
                  <a:cubicBezTo>
                    <a:pt x="11438" y="24202"/>
                    <a:pt x="11678" y="23890"/>
                    <a:pt x="11515" y="23530"/>
                  </a:cubicBezTo>
                  <a:lnTo>
                    <a:pt x="11515" y="23530"/>
                  </a:lnTo>
                  <a:cubicBezTo>
                    <a:pt x="11854" y="23797"/>
                    <a:pt x="12295" y="24015"/>
                    <a:pt x="12715" y="24069"/>
                  </a:cubicBezTo>
                  <a:cubicBezTo>
                    <a:pt x="12786" y="24081"/>
                    <a:pt x="12858" y="24088"/>
                    <a:pt x="12927" y="24088"/>
                  </a:cubicBezTo>
                  <a:cubicBezTo>
                    <a:pt x="13280" y="24088"/>
                    <a:pt x="13547" y="23921"/>
                    <a:pt x="13093" y="23567"/>
                  </a:cubicBezTo>
                  <a:lnTo>
                    <a:pt x="13093" y="23567"/>
                  </a:lnTo>
                  <a:cubicBezTo>
                    <a:pt x="13366" y="23778"/>
                    <a:pt x="13652" y="23972"/>
                    <a:pt x="13979" y="23972"/>
                  </a:cubicBezTo>
                  <a:cubicBezTo>
                    <a:pt x="14061" y="23972"/>
                    <a:pt x="14145" y="23960"/>
                    <a:pt x="14232" y="23933"/>
                  </a:cubicBezTo>
                  <a:cubicBezTo>
                    <a:pt x="14209" y="23748"/>
                    <a:pt x="14135" y="23586"/>
                    <a:pt x="14009" y="23475"/>
                  </a:cubicBezTo>
                  <a:lnTo>
                    <a:pt x="14009" y="23475"/>
                  </a:lnTo>
                  <a:cubicBezTo>
                    <a:pt x="14382" y="23756"/>
                    <a:pt x="14794" y="24062"/>
                    <a:pt x="15552" y="24200"/>
                  </a:cubicBezTo>
                  <a:cubicBezTo>
                    <a:pt x="15535" y="23960"/>
                    <a:pt x="15268" y="23688"/>
                    <a:pt x="15017" y="23486"/>
                  </a:cubicBezTo>
                  <a:lnTo>
                    <a:pt x="15017" y="23486"/>
                  </a:lnTo>
                  <a:cubicBezTo>
                    <a:pt x="15242" y="23630"/>
                    <a:pt x="15510" y="23749"/>
                    <a:pt x="15735" y="23749"/>
                  </a:cubicBezTo>
                  <a:cubicBezTo>
                    <a:pt x="15766" y="23749"/>
                    <a:pt x="15796" y="23746"/>
                    <a:pt x="15825" y="23742"/>
                  </a:cubicBezTo>
                  <a:cubicBezTo>
                    <a:pt x="15825" y="23585"/>
                    <a:pt x="15727" y="23447"/>
                    <a:pt x="15601" y="23366"/>
                  </a:cubicBezTo>
                  <a:lnTo>
                    <a:pt x="15601" y="23366"/>
                  </a:lnTo>
                  <a:cubicBezTo>
                    <a:pt x="15771" y="23436"/>
                    <a:pt x="16307" y="23768"/>
                    <a:pt x="16559" y="23768"/>
                  </a:cubicBezTo>
                  <a:cubicBezTo>
                    <a:pt x="16598" y="23768"/>
                    <a:pt x="16631" y="23760"/>
                    <a:pt x="16653" y="23742"/>
                  </a:cubicBezTo>
                  <a:cubicBezTo>
                    <a:pt x="16850" y="23617"/>
                    <a:pt x="16595" y="23338"/>
                    <a:pt x="16338" y="23137"/>
                  </a:cubicBezTo>
                  <a:lnTo>
                    <a:pt x="16338" y="23137"/>
                  </a:lnTo>
                  <a:cubicBezTo>
                    <a:pt x="16563" y="23258"/>
                    <a:pt x="16839" y="23354"/>
                    <a:pt x="17088" y="23354"/>
                  </a:cubicBezTo>
                  <a:cubicBezTo>
                    <a:pt x="17311" y="23354"/>
                    <a:pt x="17512" y="23277"/>
                    <a:pt x="17635" y="23071"/>
                  </a:cubicBezTo>
                  <a:cubicBezTo>
                    <a:pt x="17144" y="22858"/>
                    <a:pt x="16605" y="22641"/>
                    <a:pt x="16218" y="22215"/>
                  </a:cubicBezTo>
                  <a:lnTo>
                    <a:pt x="16218" y="22215"/>
                  </a:lnTo>
                  <a:cubicBezTo>
                    <a:pt x="16376" y="22325"/>
                    <a:pt x="17009" y="22540"/>
                    <a:pt x="17477" y="22540"/>
                  </a:cubicBezTo>
                  <a:cubicBezTo>
                    <a:pt x="17798" y="22540"/>
                    <a:pt x="18042" y="22439"/>
                    <a:pt x="18002" y="22133"/>
                  </a:cubicBezTo>
                  <a:cubicBezTo>
                    <a:pt x="17565" y="22133"/>
                    <a:pt x="16752" y="21838"/>
                    <a:pt x="16507" y="21380"/>
                  </a:cubicBezTo>
                  <a:lnTo>
                    <a:pt x="16507" y="21380"/>
                  </a:lnTo>
                  <a:cubicBezTo>
                    <a:pt x="16634" y="21436"/>
                    <a:pt x="16888" y="21471"/>
                    <a:pt x="17178" y="21471"/>
                  </a:cubicBezTo>
                  <a:cubicBezTo>
                    <a:pt x="17844" y="21471"/>
                    <a:pt x="18701" y="21291"/>
                    <a:pt x="18667" y="20786"/>
                  </a:cubicBezTo>
                  <a:cubicBezTo>
                    <a:pt x="17745" y="20698"/>
                    <a:pt x="17020" y="20169"/>
                    <a:pt x="16414" y="19499"/>
                  </a:cubicBezTo>
                  <a:cubicBezTo>
                    <a:pt x="16452" y="19493"/>
                    <a:pt x="16496" y="19482"/>
                    <a:pt x="16534" y="19471"/>
                  </a:cubicBezTo>
                  <a:cubicBezTo>
                    <a:pt x="16850" y="19389"/>
                    <a:pt x="17723" y="18565"/>
                    <a:pt x="17391" y="18555"/>
                  </a:cubicBezTo>
                  <a:cubicBezTo>
                    <a:pt x="17237" y="18555"/>
                    <a:pt x="17101" y="18560"/>
                    <a:pt x="16970" y="18570"/>
                  </a:cubicBezTo>
                  <a:cubicBezTo>
                    <a:pt x="16863" y="18576"/>
                    <a:pt x="16760" y="18582"/>
                    <a:pt x="16660" y="18582"/>
                  </a:cubicBezTo>
                  <a:cubicBezTo>
                    <a:pt x="16362" y="18582"/>
                    <a:pt x="16083" y="18532"/>
                    <a:pt x="15749" y="18288"/>
                  </a:cubicBezTo>
                  <a:lnTo>
                    <a:pt x="15749" y="18288"/>
                  </a:lnTo>
                  <a:cubicBezTo>
                    <a:pt x="15766" y="18289"/>
                    <a:pt x="15783" y="18289"/>
                    <a:pt x="15800" y="18289"/>
                  </a:cubicBezTo>
                  <a:cubicBezTo>
                    <a:pt x="16166" y="18289"/>
                    <a:pt x="16420" y="18008"/>
                    <a:pt x="16071" y="17726"/>
                  </a:cubicBezTo>
                  <a:cubicBezTo>
                    <a:pt x="15847" y="17535"/>
                    <a:pt x="15384" y="17452"/>
                    <a:pt x="15137" y="17321"/>
                  </a:cubicBezTo>
                  <a:lnTo>
                    <a:pt x="15137" y="17321"/>
                  </a:lnTo>
                  <a:cubicBezTo>
                    <a:pt x="15233" y="17341"/>
                    <a:pt x="15422" y="17363"/>
                    <a:pt x="15628" y="17363"/>
                  </a:cubicBezTo>
                  <a:cubicBezTo>
                    <a:pt x="15999" y="17363"/>
                    <a:pt x="16422" y="17291"/>
                    <a:pt x="16436" y="16999"/>
                  </a:cubicBezTo>
                  <a:cubicBezTo>
                    <a:pt x="16169" y="16973"/>
                    <a:pt x="15727" y="16946"/>
                    <a:pt x="15552" y="16705"/>
                  </a:cubicBezTo>
                  <a:cubicBezTo>
                    <a:pt x="15973" y="16541"/>
                    <a:pt x="17074" y="16487"/>
                    <a:pt x="16801" y="15707"/>
                  </a:cubicBezTo>
                  <a:lnTo>
                    <a:pt x="16801" y="15707"/>
                  </a:lnTo>
                  <a:cubicBezTo>
                    <a:pt x="16411" y="15794"/>
                    <a:pt x="15891" y="15906"/>
                    <a:pt x="15389" y="15906"/>
                  </a:cubicBezTo>
                  <a:cubicBezTo>
                    <a:pt x="14818" y="15906"/>
                    <a:pt x="14270" y="15762"/>
                    <a:pt x="13959" y="15271"/>
                  </a:cubicBezTo>
                  <a:lnTo>
                    <a:pt x="13959" y="15271"/>
                  </a:lnTo>
                  <a:cubicBezTo>
                    <a:pt x="14122" y="15354"/>
                    <a:pt x="14289" y="15415"/>
                    <a:pt x="14460" y="15415"/>
                  </a:cubicBezTo>
                  <a:cubicBezTo>
                    <a:pt x="14570" y="15415"/>
                    <a:pt x="14681" y="15390"/>
                    <a:pt x="14794" y="15330"/>
                  </a:cubicBezTo>
                  <a:cubicBezTo>
                    <a:pt x="14707" y="15156"/>
                    <a:pt x="14538" y="14982"/>
                    <a:pt x="14379" y="14834"/>
                  </a:cubicBezTo>
                  <a:lnTo>
                    <a:pt x="14379" y="14834"/>
                  </a:lnTo>
                  <a:cubicBezTo>
                    <a:pt x="14622" y="14993"/>
                    <a:pt x="15028" y="15133"/>
                    <a:pt x="15346" y="15133"/>
                  </a:cubicBezTo>
                  <a:cubicBezTo>
                    <a:pt x="15563" y="15133"/>
                    <a:pt x="15740" y="15068"/>
                    <a:pt x="15797" y="14899"/>
                  </a:cubicBezTo>
                  <a:cubicBezTo>
                    <a:pt x="15454" y="14851"/>
                    <a:pt x="15137" y="14660"/>
                    <a:pt x="14893" y="14393"/>
                  </a:cubicBezTo>
                  <a:lnTo>
                    <a:pt x="14893" y="14393"/>
                  </a:lnTo>
                  <a:cubicBezTo>
                    <a:pt x="14986" y="14474"/>
                    <a:pt x="15310" y="14644"/>
                    <a:pt x="15528" y="14644"/>
                  </a:cubicBezTo>
                  <a:cubicBezTo>
                    <a:pt x="15601" y="14644"/>
                    <a:pt x="15662" y="14625"/>
                    <a:pt x="15699" y="14577"/>
                  </a:cubicBezTo>
                  <a:cubicBezTo>
                    <a:pt x="15875" y="14338"/>
                    <a:pt x="15115" y="14098"/>
                    <a:pt x="15017" y="13962"/>
                  </a:cubicBezTo>
                  <a:lnTo>
                    <a:pt x="15017" y="13962"/>
                  </a:lnTo>
                  <a:cubicBezTo>
                    <a:pt x="15260" y="14027"/>
                    <a:pt x="15520" y="14084"/>
                    <a:pt x="15776" y="14084"/>
                  </a:cubicBezTo>
                  <a:cubicBezTo>
                    <a:pt x="16060" y="14084"/>
                    <a:pt x="16339" y="14013"/>
                    <a:pt x="16583" y="13804"/>
                  </a:cubicBezTo>
                  <a:lnTo>
                    <a:pt x="16583" y="13804"/>
                  </a:lnTo>
                  <a:cubicBezTo>
                    <a:pt x="16568" y="13805"/>
                    <a:pt x="16552" y="13806"/>
                    <a:pt x="16536" y="13806"/>
                  </a:cubicBezTo>
                  <a:cubicBezTo>
                    <a:pt x="16102" y="13806"/>
                    <a:pt x="14984" y="13220"/>
                    <a:pt x="14794" y="12832"/>
                  </a:cubicBezTo>
                  <a:lnTo>
                    <a:pt x="14794" y="12832"/>
                  </a:lnTo>
                  <a:cubicBezTo>
                    <a:pt x="14840" y="12835"/>
                    <a:pt x="14888" y="12837"/>
                    <a:pt x="14938" y="12837"/>
                  </a:cubicBezTo>
                  <a:cubicBezTo>
                    <a:pt x="15348" y="12837"/>
                    <a:pt x="15893" y="12725"/>
                    <a:pt x="16043" y="12298"/>
                  </a:cubicBezTo>
                  <a:lnTo>
                    <a:pt x="16043" y="12298"/>
                  </a:lnTo>
                  <a:cubicBezTo>
                    <a:pt x="15784" y="12372"/>
                    <a:pt x="15525" y="12408"/>
                    <a:pt x="15271" y="12408"/>
                  </a:cubicBezTo>
                  <a:cubicBezTo>
                    <a:pt x="14500" y="12408"/>
                    <a:pt x="13776" y="12077"/>
                    <a:pt x="13234" y="11490"/>
                  </a:cubicBezTo>
                  <a:cubicBezTo>
                    <a:pt x="13604" y="11409"/>
                    <a:pt x="14140" y="11239"/>
                    <a:pt x="14128" y="10912"/>
                  </a:cubicBezTo>
                  <a:cubicBezTo>
                    <a:pt x="13703" y="10912"/>
                    <a:pt x="13174" y="10710"/>
                    <a:pt x="12841" y="10470"/>
                  </a:cubicBezTo>
                  <a:lnTo>
                    <a:pt x="12841" y="10470"/>
                  </a:lnTo>
                  <a:cubicBezTo>
                    <a:pt x="12932" y="10511"/>
                    <a:pt x="13085" y="10532"/>
                    <a:pt x="13265" y="10532"/>
                  </a:cubicBezTo>
                  <a:cubicBezTo>
                    <a:pt x="13777" y="10532"/>
                    <a:pt x="14502" y="10362"/>
                    <a:pt x="14571" y="10007"/>
                  </a:cubicBezTo>
                  <a:cubicBezTo>
                    <a:pt x="14107" y="9924"/>
                    <a:pt x="13174" y="10023"/>
                    <a:pt x="12879" y="9544"/>
                  </a:cubicBezTo>
                  <a:cubicBezTo>
                    <a:pt x="13322" y="9439"/>
                    <a:pt x="13632" y="9259"/>
                    <a:pt x="13943" y="8877"/>
                  </a:cubicBezTo>
                  <a:lnTo>
                    <a:pt x="13943" y="8877"/>
                  </a:lnTo>
                  <a:cubicBezTo>
                    <a:pt x="13732" y="8901"/>
                    <a:pt x="13540" y="8922"/>
                    <a:pt x="13359" y="8922"/>
                  </a:cubicBezTo>
                  <a:cubicBezTo>
                    <a:pt x="12960" y="8922"/>
                    <a:pt x="12614" y="8821"/>
                    <a:pt x="12235" y="8431"/>
                  </a:cubicBezTo>
                  <a:cubicBezTo>
                    <a:pt x="12006" y="8195"/>
                    <a:pt x="11854" y="7895"/>
                    <a:pt x="11744" y="7573"/>
                  </a:cubicBezTo>
                  <a:lnTo>
                    <a:pt x="11744" y="7573"/>
                  </a:lnTo>
                  <a:cubicBezTo>
                    <a:pt x="11907" y="7643"/>
                    <a:pt x="12078" y="7687"/>
                    <a:pt x="12242" y="7687"/>
                  </a:cubicBezTo>
                  <a:cubicBezTo>
                    <a:pt x="12347" y="7687"/>
                    <a:pt x="12450" y="7669"/>
                    <a:pt x="12547" y="7628"/>
                  </a:cubicBezTo>
                  <a:cubicBezTo>
                    <a:pt x="12421" y="7383"/>
                    <a:pt x="12012" y="7099"/>
                    <a:pt x="11849" y="6837"/>
                  </a:cubicBezTo>
                  <a:lnTo>
                    <a:pt x="11849" y="6837"/>
                  </a:lnTo>
                  <a:cubicBezTo>
                    <a:pt x="11974" y="6911"/>
                    <a:pt x="12310" y="6988"/>
                    <a:pt x="12633" y="6988"/>
                  </a:cubicBezTo>
                  <a:cubicBezTo>
                    <a:pt x="13026" y="6988"/>
                    <a:pt x="13397" y="6874"/>
                    <a:pt x="13337" y="6500"/>
                  </a:cubicBezTo>
                  <a:cubicBezTo>
                    <a:pt x="12471" y="6460"/>
                    <a:pt x="10938" y="5937"/>
                    <a:pt x="10812" y="4798"/>
                  </a:cubicBezTo>
                  <a:lnTo>
                    <a:pt x="10812" y="4798"/>
                  </a:lnTo>
                  <a:cubicBezTo>
                    <a:pt x="10828" y="4798"/>
                    <a:pt x="10844" y="4798"/>
                    <a:pt x="10860" y="4798"/>
                  </a:cubicBezTo>
                  <a:cubicBezTo>
                    <a:pt x="11198" y="4798"/>
                    <a:pt x="11529" y="4743"/>
                    <a:pt x="11685" y="4519"/>
                  </a:cubicBezTo>
                  <a:cubicBezTo>
                    <a:pt x="11351" y="4398"/>
                    <a:pt x="11024" y="4317"/>
                    <a:pt x="10708" y="4137"/>
                  </a:cubicBezTo>
                  <a:cubicBezTo>
                    <a:pt x="10986" y="3935"/>
                    <a:pt x="11630" y="3554"/>
                    <a:pt x="11554" y="3089"/>
                  </a:cubicBezTo>
                  <a:lnTo>
                    <a:pt x="11554" y="3089"/>
                  </a:lnTo>
                  <a:cubicBezTo>
                    <a:pt x="11260" y="3244"/>
                    <a:pt x="10851" y="3413"/>
                    <a:pt x="10498" y="3413"/>
                  </a:cubicBezTo>
                  <a:cubicBezTo>
                    <a:pt x="10477" y="3413"/>
                    <a:pt x="10456" y="3413"/>
                    <a:pt x="10435" y="3411"/>
                  </a:cubicBezTo>
                  <a:cubicBezTo>
                    <a:pt x="10691" y="2970"/>
                    <a:pt x="11188" y="2507"/>
                    <a:pt x="11041" y="1923"/>
                  </a:cubicBezTo>
                  <a:lnTo>
                    <a:pt x="11041" y="1923"/>
                  </a:lnTo>
                  <a:cubicBezTo>
                    <a:pt x="10621" y="2140"/>
                    <a:pt x="10271" y="2932"/>
                    <a:pt x="9721" y="2970"/>
                  </a:cubicBezTo>
                  <a:cubicBezTo>
                    <a:pt x="9775" y="2746"/>
                    <a:pt x="9808" y="2507"/>
                    <a:pt x="9863" y="2283"/>
                  </a:cubicBezTo>
                  <a:cubicBezTo>
                    <a:pt x="9977" y="1742"/>
                    <a:pt x="10087" y="1213"/>
                    <a:pt x="10157" y="674"/>
                  </a:cubicBezTo>
                  <a:cubicBezTo>
                    <a:pt x="10180" y="428"/>
                    <a:pt x="10233" y="166"/>
                    <a:pt x="10032" y="45"/>
                  </a:cubicBezTo>
                  <a:cubicBezTo>
                    <a:pt x="9979" y="14"/>
                    <a:pt x="9930" y="1"/>
                    <a:pt x="9885" y="1"/>
                  </a:cubicBezTo>
                  <a:close/>
                </a:path>
              </a:pathLst>
            </a:custGeom>
            <a:solidFill>
              <a:srgbClr val="4B7F4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0" name="Google Shape;1150;p102"/>
            <p:cNvSpPr/>
            <p:nvPr/>
          </p:nvSpPr>
          <p:spPr>
            <a:xfrm>
              <a:off x="4379975" y="2898125"/>
              <a:ext cx="476425" cy="609500"/>
            </a:xfrm>
            <a:custGeom>
              <a:avLst/>
              <a:gdLst/>
              <a:ahLst/>
              <a:cxnLst/>
              <a:rect l="l" t="t" r="r" b="b"/>
              <a:pathLst>
                <a:path w="19057" h="24380" extrusionOk="0">
                  <a:moveTo>
                    <a:pt x="13186" y="10554"/>
                  </a:moveTo>
                  <a:cubicBezTo>
                    <a:pt x="13187" y="10554"/>
                    <a:pt x="13187" y="10555"/>
                    <a:pt x="13188" y="10555"/>
                  </a:cubicBezTo>
                  <a:lnTo>
                    <a:pt x="13188" y="10555"/>
                  </a:lnTo>
                  <a:cubicBezTo>
                    <a:pt x="13187" y="10555"/>
                    <a:pt x="13187" y="10554"/>
                    <a:pt x="13186" y="10554"/>
                  </a:cubicBezTo>
                  <a:close/>
                  <a:moveTo>
                    <a:pt x="16649" y="13913"/>
                  </a:moveTo>
                  <a:cubicBezTo>
                    <a:pt x="16499" y="14003"/>
                    <a:pt x="16347" y="14062"/>
                    <a:pt x="16192" y="14096"/>
                  </a:cubicBezTo>
                  <a:lnTo>
                    <a:pt x="16192" y="14096"/>
                  </a:lnTo>
                  <a:cubicBezTo>
                    <a:pt x="16309" y="14105"/>
                    <a:pt x="16405" y="14110"/>
                    <a:pt x="16484" y="14110"/>
                  </a:cubicBezTo>
                  <a:cubicBezTo>
                    <a:pt x="16905" y="14110"/>
                    <a:pt x="16818" y="13992"/>
                    <a:pt x="16649" y="13913"/>
                  </a:cubicBezTo>
                  <a:close/>
                  <a:moveTo>
                    <a:pt x="10012" y="0"/>
                  </a:moveTo>
                  <a:cubicBezTo>
                    <a:pt x="9726" y="0"/>
                    <a:pt x="9601" y="212"/>
                    <a:pt x="9515" y="571"/>
                  </a:cubicBezTo>
                  <a:cubicBezTo>
                    <a:pt x="9371" y="1208"/>
                    <a:pt x="9408" y="1896"/>
                    <a:pt x="9361" y="2553"/>
                  </a:cubicBezTo>
                  <a:lnTo>
                    <a:pt x="9361" y="2553"/>
                  </a:lnTo>
                  <a:cubicBezTo>
                    <a:pt x="9144" y="2257"/>
                    <a:pt x="8954" y="1946"/>
                    <a:pt x="8697" y="1679"/>
                  </a:cubicBezTo>
                  <a:lnTo>
                    <a:pt x="8697" y="1679"/>
                  </a:lnTo>
                  <a:cubicBezTo>
                    <a:pt x="8697" y="1679"/>
                    <a:pt x="8697" y="1679"/>
                    <a:pt x="8697" y="1679"/>
                  </a:cubicBezTo>
                  <a:cubicBezTo>
                    <a:pt x="8696" y="1679"/>
                    <a:pt x="8696" y="1679"/>
                    <a:pt x="8696" y="1679"/>
                  </a:cubicBezTo>
                  <a:lnTo>
                    <a:pt x="8696" y="1679"/>
                  </a:lnTo>
                  <a:cubicBezTo>
                    <a:pt x="8695" y="1677"/>
                    <a:pt x="8693" y="1675"/>
                    <a:pt x="8691" y="1674"/>
                  </a:cubicBezTo>
                  <a:cubicBezTo>
                    <a:pt x="8679" y="1659"/>
                    <a:pt x="8647" y="1653"/>
                    <a:pt x="8612" y="1653"/>
                  </a:cubicBezTo>
                  <a:cubicBezTo>
                    <a:pt x="8550" y="1653"/>
                    <a:pt x="8479" y="1673"/>
                    <a:pt x="8490" y="1712"/>
                  </a:cubicBezTo>
                  <a:cubicBezTo>
                    <a:pt x="8558" y="1985"/>
                    <a:pt x="8635" y="2240"/>
                    <a:pt x="8745" y="2489"/>
                  </a:cubicBezTo>
                  <a:lnTo>
                    <a:pt x="8745" y="2489"/>
                  </a:lnTo>
                  <a:cubicBezTo>
                    <a:pt x="8336" y="2230"/>
                    <a:pt x="7945" y="1964"/>
                    <a:pt x="7551" y="1674"/>
                  </a:cubicBezTo>
                  <a:cubicBezTo>
                    <a:pt x="7538" y="1663"/>
                    <a:pt x="7503" y="1656"/>
                    <a:pt x="7465" y="1656"/>
                  </a:cubicBezTo>
                  <a:cubicBezTo>
                    <a:pt x="7407" y="1656"/>
                    <a:pt x="7343" y="1672"/>
                    <a:pt x="7349" y="1712"/>
                  </a:cubicBezTo>
                  <a:cubicBezTo>
                    <a:pt x="7421" y="2268"/>
                    <a:pt x="7741" y="2748"/>
                    <a:pt x="8154" y="3121"/>
                  </a:cubicBezTo>
                  <a:lnTo>
                    <a:pt x="8154" y="3121"/>
                  </a:lnTo>
                  <a:cubicBezTo>
                    <a:pt x="7650" y="3122"/>
                    <a:pt x="7175" y="3181"/>
                    <a:pt x="6695" y="3381"/>
                  </a:cubicBezTo>
                  <a:cubicBezTo>
                    <a:pt x="6667" y="3397"/>
                    <a:pt x="6629" y="3424"/>
                    <a:pt x="6667" y="3446"/>
                  </a:cubicBezTo>
                  <a:cubicBezTo>
                    <a:pt x="6934" y="3615"/>
                    <a:pt x="7208" y="3631"/>
                    <a:pt x="7513" y="3643"/>
                  </a:cubicBezTo>
                  <a:lnTo>
                    <a:pt x="7611" y="3643"/>
                  </a:lnTo>
                  <a:cubicBezTo>
                    <a:pt x="7620" y="3643"/>
                    <a:pt x="7630" y="3643"/>
                    <a:pt x="7639" y="3643"/>
                  </a:cubicBezTo>
                  <a:cubicBezTo>
                    <a:pt x="7871" y="3643"/>
                    <a:pt x="8157" y="3648"/>
                    <a:pt x="7518" y="3893"/>
                  </a:cubicBezTo>
                  <a:cubicBezTo>
                    <a:pt x="7339" y="3965"/>
                    <a:pt x="7163" y="4030"/>
                    <a:pt x="6989" y="4106"/>
                  </a:cubicBezTo>
                  <a:cubicBezTo>
                    <a:pt x="6967" y="4122"/>
                    <a:pt x="6924" y="4149"/>
                    <a:pt x="6962" y="4172"/>
                  </a:cubicBezTo>
                  <a:cubicBezTo>
                    <a:pt x="7147" y="4285"/>
                    <a:pt x="7332" y="4364"/>
                    <a:pt x="7548" y="4364"/>
                  </a:cubicBezTo>
                  <a:cubicBezTo>
                    <a:pt x="7562" y="4364"/>
                    <a:pt x="7575" y="4363"/>
                    <a:pt x="7589" y="4363"/>
                  </a:cubicBezTo>
                  <a:cubicBezTo>
                    <a:pt x="7609" y="4362"/>
                    <a:pt x="7627" y="4361"/>
                    <a:pt x="7644" y="4361"/>
                  </a:cubicBezTo>
                  <a:cubicBezTo>
                    <a:pt x="7995" y="4361"/>
                    <a:pt x="7620" y="4579"/>
                    <a:pt x="7480" y="4788"/>
                  </a:cubicBezTo>
                  <a:cubicBezTo>
                    <a:pt x="7453" y="4821"/>
                    <a:pt x="7551" y="4826"/>
                    <a:pt x="7561" y="4826"/>
                  </a:cubicBezTo>
                  <a:cubicBezTo>
                    <a:pt x="7785" y="4816"/>
                    <a:pt x="7889" y="4816"/>
                    <a:pt x="8102" y="4728"/>
                  </a:cubicBezTo>
                  <a:lnTo>
                    <a:pt x="8102" y="4728"/>
                  </a:lnTo>
                  <a:cubicBezTo>
                    <a:pt x="8031" y="4761"/>
                    <a:pt x="7808" y="5000"/>
                    <a:pt x="7687" y="5098"/>
                  </a:cubicBezTo>
                  <a:cubicBezTo>
                    <a:pt x="7000" y="5655"/>
                    <a:pt x="6161" y="5994"/>
                    <a:pt x="5270" y="6027"/>
                  </a:cubicBezTo>
                  <a:cubicBezTo>
                    <a:pt x="5249" y="6027"/>
                    <a:pt x="5113" y="6053"/>
                    <a:pt x="5151" y="6097"/>
                  </a:cubicBezTo>
                  <a:cubicBezTo>
                    <a:pt x="5320" y="6304"/>
                    <a:pt x="5506" y="6419"/>
                    <a:pt x="5773" y="6446"/>
                  </a:cubicBezTo>
                  <a:cubicBezTo>
                    <a:pt x="6275" y="6495"/>
                    <a:pt x="6045" y="6556"/>
                    <a:pt x="5920" y="6921"/>
                  </a:cubicBezTo>
                  <a:cubicBezTo>
                    <a:pt x="5909" y="6954"/>
                    <a:pt x="5954" y="6962"/>
                    <a:pt x="5991" y="6962"/>
                  </a:cubicBezTo>
                  <a:cubicBezTo>
                    <a:pt x="6008" y="6962"/>
                    <a:pt x="6023" y="6960"/>
                    <a:pt x="6030" y="6959"/>
                  </a:cubicBezTo>
                  <a:cubicBezTo>
                    <a:pt x="6214" y="6926"/>
                    <a:pt x="6247" y="6916"/>
                    <a:pt x="6428" y="6866"/>
                  </a:cubicBezTo>
                  <a:cubicBezTo>
                    <a:pt x="6444" y="6861"/>
                    <a:pt x="6458" y="6859"/>
                    <a:pt x="6470" y="6859"/>
                  </a:cubicBezTo>
                  <a:cubicBezTo>
                    <a:pt x="6670" y="6859"/>
                    <a:pt x="6345" y="7456"/>
                    <a:pt x="6340" y="7467"/>
                  </a:cubicBezTo>
                  <a:cubicBezTo>
                    <a:pt x="6324" y="7501"/>
                    <a:pt x="6376" y="7506"/>
                    <a:pt x="6414" y="7506"/>
                  </a:cubicBezTo>
                  <a:cubicBezTo>
                    <a:pt x="6430" y="7506"/>
                    <a:pt x="6444" y="7505"/>
                    <a:pt x="6449" y="7505"/>
                  </a:cubicBezTo>
                  <a:cubicBezTo>
                    <a:pt x="6458" y="7505"/>
                    <a:pt x="6467" y="7505"/>
                    <a:pt x="6476" y="7505"/>
                  </a:cubicBezTo>
                  <a:cubicBezTo>
                    <a:pt x="6595" y="7505"/>
                    <a:pt x="6702" y="7472"/>
                    <a:pt x="6798" y="7407"/>
                  </a:cubicBezTo>
                  <a:lnTo>
                    <a:pt x="6798" y="7407"/>
                  </a:lnTo>
                  <a:cubicBezTo>
                    <a:pt x="6728" y="7526"/>
                    <a:pt x="6652" y="7641"/>
                    <a:pt x="6569" y="7755"/>
                  </a:cubicBezTo>
                  <a:cubicBezTo>
                    <a:pt x="6259" y="8159"/>
                    <a:pt x="5915" y="8514"/>
                    <a:pt x="5424" y="8704"/>
                  </a:cubicBezTo>
                  <a:cubicBezTo>
                    <a:pt x="4900" y="8907"/>
                    <a:pt x="4354" y="8993"/>
                    <a:pt x="3830" y="9190"/>
                  </a:cubicBezTo>
                  <a:cubicBezTo>
                    <a:pt x="3809" y="9195"/>
                    <a:pt x="3777" y="9217"/>
                    <a:pt x="3792" y="9245"/>
                  </a:cubicBezTo>
                  <a:cubicBezTo>
                    <a:pt x="3981" y="9553"/>
                    <a:pt x="4299" y="9680"/>
                    <a:pt x="4633" y="9680"/>
                  </a:cubicBezTo>
                  <a:cubicBezTo>
                    <a:pt x="4870" y="9680"/>
                    <a:pt x="5114" y="9616"/>
                    <a:pt x="5328" y="9508"/>
                  </a:cubicBezTo>
                  <a:lnTo>
                    <a:pt x="5328" y="9508"/>
                  </a:lnTo>
                  <a:cubicBezTo>
                    <a:pt x="5099" y="9856"/>
                    <a:pt x="4781" y="10120"/>
                    <a:pt x="4414" y="10347"/>
                  </a:cubicBezTo>
                  <a:cubicBezTo>
                    <a:pt x="4366" y="10380"/>
                    <a:pt x="4404" y="10406"/>
                    <a:pt x="4447" y="10406"/>
                  </a:cubicBezTo>
                  <a:cubicBezTo>
                    <a:pt x="4634" y="10417"/>
                    <a:pt x="4833" y="10434"/>
                    <a:pt x="5030" y="10434"/>
                  </a:cubicBezTo>
                  <a:cubicBezTo>
                    <a:pt x="5310" y="10434"/>
                    <a:pt x="5586" y="10400"/>
                    <a:pt x="5821" y="10270"/>
                  </a:cubicBezTo>
                  <a:lnTo>
                    <a:pt x="5821" y="10270"/>
                  </a:lnTo>
                  <a:cubicBezTo>
                    <a:pt x="5474" y="11265"/>
                    <a:pt x="4519" y="11745"/>
                    <a:pt x="3519" y="11745"/>
                  </a:cubicBezTo>
                  <a:cubicBezTo>
                    <a:pt x="3270" y="11745"/>
                    <a:pt x="3018" y="11715"/>
                    <a:pt x="2772" y="11656"/>
                  </a:cubicBezTo>
                  <a:cubicBezTo>
                    <a:pt x="2769" y="11655"/>
                    <a:pt x="2764" y="11655"/>
                    <a:pt x="2757" y="11655"/>
                  </a:cubicBezTo>
                  <a:cubicBezTo>
                    <a:pt x="2705" y="11655"/>
                    <a:pt x="2560" y="11678"/>
                    <a:pt x="2604" y="11722"/>
                  </a:cubicBezTo>
                  <a:cubicBezTo>
                    <a:pt x="2833" y="11972"/>
                    <a:pt x="3133" y="12201"/>
                    <a:pt x="3482" y="12261"/>
                  </a:cubicBezTo>
                  <a:cubicBezTo>
                    <a:pt x="3623" y="12287"/>
                    <a:pt x="3670" y="12297"/>
                    <a:pt x="3657" y="12297"/>
                  </a:cubicBezTo>
                  <a:cubicBezTo>
                    <a:pt x="3618" y="12297"/>
                    <a:pt x="2967" y="12194"/>
                    <a:pt x="2871" y="12190"/>
                  </a:cubicBezTo>
                  <a:cubicBezTo>
                    <a:pt x="2865" y="12190"/>
                    <a:pt x="2858" y="12189"/>
                    <a:pt x="2850" y="12189"/>
                  </a:cubicBezTo>
                  <a:cubicBezTo>
                    <a:pt x="2801" y="12189"/>
                    <a:pt x="2717" y="12204"/>
                    <a:pt x="2717" y="12251"/>
                  </a:cubicBezTo>
                  <a:cubicBezTo>
                    <a:pt x="2717" y="12762"/>
                    <a:pt x="3007" y="13064"/>
                    <a:pt x="3470" y="13238"/>
                  </a:cubicBezTo>
                  <a:cubicBezTo>
                    <a:pt x="3571" y="13277"/>
                    <a:pt x="3713" y="13304"/>
                    <a:pt x="3824" y="13304"/>
                  </a:cubicBezTo>
                  <a:cubicBezTo>
                    <a:pt x="3826" y="13304"/>
                    <a:pt x="3829" y="13304"/>
                    <a:pt x="3832" y="13304"/>
                  </a:cubicBezTo>
                  <a:lnTo>
                    <a:pt x="3832" y="13304"/>
                  </a:lnTo>
                  <a:cubicBezTo>
                    <a:pt x="3621" y="13311"/>
                    <a:pt x="3508" y="13349"/>
                    <a:pt x="3307" y="13439"/>
                  </a:cubicBezTo>
                  <a:cubicBezTo>
                    <a:pt x="3291" y="13450"/>
                    <a:pt x="3236" y="13472"/>
                    <a:pt x="3263" y="13494"/>
                  </a:cubicBezTo>
                  <a:cubicBezTo>
                    <a:pt x="3465" y="13679"/>
                    <a:pt x="3678" y="13784"/>
                    <a:pt x="3956" y="13810"/>
                  </a:cubicBezTo>
                  <a:cubicBezTo>
                    <a:pt x="4082" y="13822"/>
                    <a:pt x="4207" y="13832"/>
                    <a:pt x="4333" y="13837"/>
                  </a:cubicBezTo>
                  <a:lnTo>
                    <a:pt x="4333" y="13837"/>
                  </a:lnTo>
                  <a:cubicBezTo>
                    <a:pt x="4332" y="13837"/>
                    <a:pt x="4331" y="13837"/>
                    <a:pt x="4331" y="13837"/>
                  </a:cubicBezTo>
                  <a:cubicBezTo>
                    <a:pt x="4213" y="13837"/>
                    <a:pt x="3829" y="14242"/>
                    <a:pt x="3651" y="14340"/>
                  </a:cubicBezTo>
                  <a:cubicBezTo>
                    <a:pt x="3629" y="14351"/>
                    <a:pt x="3613" y="14378"/>
                    <a:pt x="3646" y="14388"/>
                  </a:cubicBezTo>
                  <a:cubicBezTo>
                    <a:pt x="3876" y="14499"/>
                    <a:pt x="4130" y="14606"/>
                    <a:pt x="4392" y="14606"/>
                  </a:cubicBezTo>
                  <a:cubicBezTo>
                    <a:pt x="4439" y="14606"/>
                    <a:pt x="4487" y="14603"/>
                    <a:pt x="4535" y="14595"/>
                  </a:cubicBezTo>
                  <a:lnTo>
                    <a:pt x="4535" y="14595"/>
                  </a:lnTo>
                  <a:cubicBezTo>
                    <a:pt x="4535" y="14595"/>
                    <a:pt x="4006" y="15005"/>
                    <a:pt x="3875" y="15054"/>
                  </a:cubicBezTo>
                  <a:cubicBezTo>
                    <a:pt x="3444" y="15217"/>
                    <a:pt x="3007" y="15277"/>
                    <a:pt x="2554" y="15305"/>
                  </a:cubicBezTo>
                  <a:cubicBezTo>
                    <a:pt x="2533" y="15305"/>
                    <a:pt x="2412" y="15322"/>
                    <a:pt x="2423" y="15365"/>
                  </a:cubicBezTo>
                  <a:cubicBezTo>
                    <a:pt x="2516" y="15670"/>
                    <a:pt x="2833" y="15839"/>
                    <a:pt x="3127" y="15916"/>
                  </a:cubicBezTo>
                  <a:cubicBezTo>
                    <a:pt x="3655" y="16060"/>
                    <a:pt x="3260" y="16127"/>
                    <a:pt x="2904" y="16127"/>
                  </a:cubicBezTo>
                  <a:cubicBezTo>
                    <a:pt x="2774" y="16127"/>
                    <a:pt x="2649" y="16118"/>
                    <a:pt x="2576" y="16101"/>
                  </a:cubicBezTo>
                  <a:cubicBezTo>
                    <a:pt x="2369" y="16052"/>
                    <a:pt x="2168" y="15992"/>
                    <a:pt x="1965" y="15927"/>
                  </a:cubicBezTo>
                  <a:cubicBezTo>
                    <a:pt x="1954" y="15925"/>
                    <a:pt x="1940" y="15923"/>
                    <a:pt x="1925" y="15923"/>
                  </a:cubicBezTo>
                  <a:cubicBezTo>
                    <a:pt x="1869" y="15923"/>
                    <a:pt x="1795" y="15940"/>
                    <a:pt x="1791" y="15987"/>
                  </a:cubicBezTo>
                  <a:cubicBezTo>
                    <a:pt x="1670" y="16690"/>
                    <a:pt x="2309" y="17024"/>
                    <a:pt x="2941" y="17045"/>
                  </a:cubicBezTo>
                  <a:cubicBezTo>
                    <a:pt x="2979" y="17045"/>
                    <a:pt x="3024" y="17045"/>
                    <a:pt x="3067" y="17040"/>
                  </a:cubicBezTo>
                  <a:cubicBezTo>
                    <a:pt x="3104" y="17035"/>
                    <a:pt x="3139" y="17032"/>
                    <a:pt x="3167" y="17032"/>
                  </a:cubicBezTo>
                  <a:cubicBezTo>
                    <a:pt x="3245" y="17032"/>
                    <a:pt x="3264" y="17062"/>
                    <a:pt x="3095" y="17203"/>
                  </a:cubicBezTo>
                  <a:cubicBezTo>
                    <a:pt x="2860" y="17394"/>
                    <a:pt x="2565" y="17447"/>
                    <a:pt x="2271" y="17447"/>
                  </a:cubicBezTo>
                  <a:cubicBezTo>
                    <a:pt x="2120" y="17447"/>
                    <a:pt x="1970" y="17433"/>
                    <a:pt x="1829" y="17417"/>
                  </a:cubicBezTo>
                  <a:cubicBezTo>
                    <a:pt x="1458" y="17367"/>
                    <a:pt x="1088" y="17296"/>
                    <a:pt x="716" y="17269"/>
                  </a:cubicBezTo>
                  <a:cubicBezTo>
                    <a:pt x="711" y="17268"/>
                    <a:pt x="704" y="17268"/>
                    <a:pt x="696" y="17268"/>
                  </a:cubicBezTo>
                  <a:cubicBezTo>
                    <a:pt x="651" y="17268"/>
                    <a:pt x="564" y="17282"/>
                    <a:pt x="564" y="17329"/>
                  </a:cubicBezTo>
                  <a:cubicBezTo>
                    <a:pt x="590" y="17820"/>
                    <a:pt x="1109" y="18180"/>
                    <a:pt x="1579" y="18245"/>
                  </a:cubicBezTo>
                  <a:cubicBezTo>
                    <a:pt x="1682" y="18257"/>
                    <a:pt x="1780" y="18266"/>
                    <a:pt x="1877" y="18266"/>
                  </a:cubicBezTo>
                  <a:cubicBezTo>
                    <a:pt x="2001" y="18266"/>
                    <a:pt x="2123" y="18252"/>
                    <a:pt x="2254" y="18213"/>
                  </a:cubicBezTo>
                  <a:cubicBezTo>
                    <a:pt x="2372" y="18179"/>
                    <a:pt x="2440" y="18164"/>
                    <a:pt x="2474" y="18164"/>
                  </a:cubicBezTo>
                  <a:cubicBezTo>
                    <a:pt x="2591" y="18164"/>
                    <a:pt x="2283" y="18345"/>
                    <a:pt x="2156" y="18523"/>
                  </a:cubicBezTo>
                  <a:cubicBezTo>
                    <a:pt x="2151" y="18540"/>
                    <a:pt x="2168" y="18550"/>
                    <a:pt x="2173" y="18556"/>
                  </a:cubicBezTo>
                  <a:cubicBezTo>
                    <a:pt x="2374" y="18671"/>
                    <a:pt x="2528" y="18693"/>
                    <a:pt x="2757" y="18698"/>
                  </a:cubicBezTo>
                  <a:cubicBezTo>
                    <a:pt x="2931" y="18704"/>
                    <a:pt x="2397" y="19282"/>
                    <a:pt x="2320" y="19358"/>
                  </a:cubicBezTo>
                  <a:cubicBezTo>
                    <a:pt x="1644" y="20002"/>
                    <a:pt x="819" y="20149"/>
                    <a:pt x="28" y="20574"/>
                  </a:cubicBezTo>
                  <a:cubicBezTo>
                    <a:pt x="7" y="20585"/>
                    <a:pt x="0" y="20594"/>
                    <a:pt x="3" y="20601"/>
                  </a:cubicBezTo>
                  <a:lnTo>
                    <a:pt x="3" y="20601"/>
                  </a:lnTo>
                  <a:cubicBezTo>
                    <a:pt x="1" y="20607"/>
                    <a:pt x="3" y="20612"/>
                    <a:pt x="7" y="20618"/>
                  </a:cubicBezTo>
                  <a:cubicBezTo>
                    <a:pt x="244" y="20891"/>
                    <a:pt x="588" y="21007"/>
                    <a:pt x="945" y="21007"/>
                  </a:cubicBezTo>
                  <a:cubicBezTo>
                    <a:pt x="1206" y="21007"/>
                    <a:pt x="1475" y="20945"/>
                    <a:pt x="1713" y="20837"/>
                  </a:cubicBezTo>
                  <a:lnTo>
                    <a:pt x="1713" y="20837"/>
                  </a:lnTo>
                  <a:cubicBezTo>
                    <a:pt x="1474" y="21098"/>
                    <a:pt x="1205" y="21334"/>
                    <a:pt x="967" y="21600"/>
                  </a:cubicBezTo>
                  <a:cubicBezTo>
                    <a:pt x="874" y="21709"/>
                    <a:pt x="509" y="22047"/>
                    <a:pt x="552" y="22228"/>
                  </a:cubicBezTo>
                  <a:cubicBezTo>
                    <a:pt x="607" y="22440"/>
                    <a:pt x="772" y="22511"/>
                    <a:pt x="970" y="22511"/>
                  </a:cubicBezTo>
                  <a:cubicBezTo>
                    <a:pt x="1286" y="22511"/>
                    <a:pt x="1687" y="22329"/>
                    <a:pt x="1861" y="22249"/>
                  </a:cubicBezTo>
                  <a:cubicBezTo>
                    <a:pt x="1865" y="22247"/>
                    <a:pt x="1869" y="22245"/>
                    <a:pt x="1873" y="22244"/>
                  </a:cubicBezTo>
                  <a:lnTo>
                    <a:pt x="1873" y="22244"/>
                  </a:lnTo>
                  <a:cubicBezTo>
                    <a:pt x="1674" y="22389"/>
                    <a:pt x="1464" y="22566"/>
                    <a:pt x="1425" y="22773"/>
                  </a:cubicBezTo>
                  <a:cubicBezTo>
                    <a:pt x="1402" y="22891"/>
                    <a:pt x="1472" y="22935"/>
                    <a:pt x="1588" y="22935"/>
                  </a:cubicBezTo>
                  <a:cubicBezTo>
                    <a:pt x="1777" y="22935"/>
                    <a:pt x="2089" y="22818"/>
                    <a:pt x="2310" y="22724"/>
                  </a:cubicBezTo>
                  <a:lnTo>
                    <a:pt x="2310" y="22724"/>
                  </a:lnTo>
                  <a:cubicBezTo>
                    <a:pt x="2199" y="22882"/>
                    <a:pt x="2120" y="22985"/>
                    <a:pt x="2107" y="23215"/>
                  </a:cubicBezTo>
                  <a:cubicBezTo>
                    <a:pt x="2107" y="23243"/>
                    <a:pt x="2178" y="23243"/>
                    <a:pt x="2189" y="23243"/>
                  </a:cubicBezTo>
                  <a:cubicBezTo>
                    <a:pt x="2485" y="23232"/>
                    <a:pt x="2785" y="23149"/>
                    <a:pt x="3047" y="23006"/>
                  </a:cubicBezTo>
                  <a:lnTo>
                    <a:pt x="3047" y="23006"/>
                  </a:lnTo>
                  <a:cubicBezTo>
                    <a:pt x="2870" y="23294"/>
                    <a:pt x="2746" y="23634"/>
                    <a:pt x="3193" y="23646"/>
                  </a:cubicBezTo>
                  <a:cubicBezTo>
                    <a:pt x="3203" y="23646"/>
                    <a:pt x="3214" y="23646"/>
                    <a:pt x="3224" y="23646"/>
                  </a:cubicBezTo>
                  <a:cubicBezTo>
                    <a:pt x="3558" y="23646"/>
                    <a:pt x="3875" y="23529"/>
                    <a:pt x="4158" y="23358"/>
                  </a:cubicBezTo>
                  <a:lnTo>
                    <a:pt x="4158" y="23358"/>
                  </a:lnTo>
                  <a:cubicBezTo>
                    <a:pt x="4036" y="23701"/>
                    <a:pt x="4264" y="23848"/>
                    <a:pt x="4563" y="23848"/>
                  </a:cubicBezTo>
                  <a:cubicBezTo>
                    <a:pt x="4722" y="23848"/>
                    <a:pt x="4901" y="23807"/>
                    <a:pt x="5059" y="23731"/>
                  </a:cubicBezTo>
                  <a:lnTo>
                    <a:pt x="5059" y="23731"/>
                  </a:lnTo>
                  <a:cubicBezTo>
                    <a:pt x="5035" y="23809"/>
                    <a:pt x="5026" y="23889"/>
                    <a:pt x="5020" y="23995"/>
                  </a:cubicBezTo>
                  <a:cubicBezTo>
                    <a:pt x="5020" y="24016"/>
                    <a:pt x="5069" y="24022"/>
                    <a:pt x="5081" y="24022"/>
                  </a:cubicBezTo>
                  <a:cubicBezTo>
                    <a:pt x="5115" y="24023"/>
                    <a:pt x="5148" y="24024"/>
                    <a:pt x="5181" y="24024"/>
                  </a:cubicBezTo>
                  <a:cubicBezTo>
                    <a:pt x="5388" y="24024"/>
                    <a:pt x="5568" y="23985"/>
                    <a:pt x="5735" y="23898"/>
                  </a:cubicBezTo>
                  <a:lnTo>
                    <a:pt x="5735" y="23898"/>
                  </a:lnTo>
                  <a:cubicBezTo>
                    <a:pt x="5700" y="24066"/>
                    <a:pt x="5842" y="24127"/>
                    <a:pt x="6036" y="24127"/>
                  </a:cubicBezTo>
                  <a:cubicBezTo>
                    <a:pt x="6213" y="24127"/>
                    <a:pt x="6433" y="24077"/>
                    <a:pt x="6603" y="24010"/>
                  </a:cubicBezTo>
                  <a:lnTo>
                    <a:pt x="6603" y="24010"/>
                  </a:lnTo>
                  <a:cubicBezTo>
                    <a:pt x="6591" y="24283"/>
                    <a:pt x="6710" y="24379"/>
                    <a:pt x="6886" y="24379"/>
                  </a:cubicBezTo>
                  <a:cubicBezTo>
                    <a:pt x="7175" y="24379"/>
                    <a:pt x="7618" y="24119"/>
                    <a:pt x="7891" y="23953"/>
                  </a:cubicBezTo>
                  <a:lnTo>
                    <a:pt x="7891" y="23953"/>
                  </a:lnTo>
                  <a:cubicBezTo>
                    <a:pt x="7955" y="24115"/>
                    <a:pt x="8067" y="24180"/>
                    <a:pt x="8194" y="24180"/>
                  </a:cubicBezTo>
                  <a:cubicBezTo>
                    <a:pt x="8359" y="24180"/>
                    <a:pt x="8549" y="24070"/>
                    <a:pt x="8689" y="23927"/>
                  </a:cubicBezTo>
                  <a:lnTo>
                    <a:pt x="8689" y="23927"/>
                  </a:lnTo>
                  <a:cubicBezTo>
                    <a:pt x="8796" y="24044"/>
                    <a:pt x="8918" y="24102"/>
                    <a:pt x="9040" y="24102"/>
                  </a:cubicBezTo>
                  <a:cubicBezTo>
                    <a:pt x="9155" y="24102"/>
                    <a:pt x="9270" y="24051"/>
                    <a:pt x="9375" y="23951"/>
                  </a:cubicBezTo>
                  <a:lnTo>
                    <a:pt x="9375" y="23951"/>
                  </a:lnTo>
                  <a:cubicBezTo>
                    <a:pt x="9559" y="24128"/>
                    <a:pt x="9802" y="24229"/>
                    <a:pt x="10015" y="24229"/>
                  </a:cubicBezTo>
                  <a:cubicBezTo>
                    <a:pt x="10246" y="24229"/>
                    <a:pt x="10444" y="24110"/>
                    <a:pt x="10496" y="23842"/>
                  </a:cubicBezTo>
                  <a:lnTo>
                    <a:pt x="10496" y="23842"/>
                  </a:lnTo>
                  <a:cubicBezTo>
                    <a:pt x="10691" y="24072"/>
                    <a:pt x="10924" y="24256"/>
                    <a:pt x="11231" y="24256"/>
                  </a:cubicBezTo>
                  <a:cubicBezTo>
                    <a:pt x="11272" y="24256"/>
                    <a:pt x="11314" y="24252"/>
                    <a:pt x="11358" y="24245"/>
                  </a:cubicBezTo>
                  <a:cubicBezTo>
                    <a:pt x="11648" y="24204"/>
                    <a:pt x="11758" y="23979"/>
                    <a:pt x="11754" y="23737"/>
                  </a:cubicBezTo>
                  <a:lnTo>
                    <a:pt x="11754" y="23737"/>
                  </a:lnTo>
                  <a:cubicBezTo>
                    <a:pt x="12100" y="23958"/>
                    <a:pt x="12525" y="24163"/>
                    <a:pt x="12930" y="24163"/>
                  </a:cubicBezTo>
                  <a:cubicBezTo>
                    <a:pt x="13003" y="24163"/>
                    <a:pt x="13076" y="24157"/>
                    <a:pt x="13148" y="24142"/>
                  </a:cubicBezTo>
                  <a:cubicBezTo>
                    <a:pt x="13396" y="24090"/>
                    <a:pt x="13521" y="24002"/>
                    <a:pt x="13509" y="23874"/>
                  </a:cubicBezTo>
                  <a:lnTo>
                    <a:pt x="13509" y="23874"/>
                  </a:lnTo>
                  <a:cubicBezTo>
                    <a:pt x="13691" y="23965"/>
                    <a:pt x="13878" y="24017"/>
                    <a:pt x="14093" y="24017"/>
                  </a:cubicBezTo>
                  <a:cubicBezTo>
                    <a:pt x="14172" y="24017"/>
                    <a:pt x="14255" y="24010"/>
                    <a:pt x="14343" y="23995"/>
                  </a:cubicBezTo>
                  <a:cubicBezTo>
                    <a:pt x="14364" y="23989"/>
                    <a:pt x="14452" y="23973"/>
                    <a:pt x="14441" y="23935"/>
                  </a:cubicBezTo>
                  <a:cubicBezTo>
                    <a:pt x="14428" y="23876"/>
                    <a:pt x="14414" y="23825"/>
                    <a:pt x="14399" y="23779"/>
                  </a:cubicBezTo>
                  <a:lnTo>
                    <a:pt x="14399" y="23779"/>
                  </a:lnTo>
                  <a:cubicBezTo>
                    <a:pt x="14764" y="24003"/>
                    <a:pt x="15146" y="24167"/>
                    <a:pt x="15592" y="24262"/>
                  </a:cubicBezTo>
                  <a:cubicBezTo>
                    <a:pt x="15597" y="24263"/>
                    <a:pt x="15606" y="24264"/>
                    <a:pt x="15618" y="24264"/>
                  </a:cubicBezTo>
                  <a:cubicBezTo>
                    <a:pt x="15671" y="24264"/>
                    <a:pt x="15775" y="24252"/>
                    <a:pt x="15766" y="24202"/>
                  </a:cubicBezTo>
                  <a:cubicBezTo>
                    <a:pt x="15720" y="24023"/>
                    <a:pt x="15630" y="23881"/>
                    <a:pt x="15518" y="23753"/>
                  </a:cubicBezTo>
                  <a:lnTo>
                    <a:pt x="15518" y="23753"/>
                  </a:lnTo>
                  <a:cubicBezTo>
                    <a:pt x="15637" y="23788"/>
                    <a:pt x="15763" y="23807"/>
                    <a:pt x="15908" y="23809"/>
                  </a:cubicBezTo>
                  <a:cubicBezTo>
                    <a:pt x="15930" y="23809"/>
                    <a:pt x="16045" y="23792"/>
                    <a:pt x="16033" y="23744"/>
                  </a:cubicBezTo>
                  <a:cubicBezTo>
                    <a:pt x="16025" y="23703"/>
                    <a:pt x="16016" y="23667"/>
                    <a:pt x="16005" y="23635"/>
                  </a:cubicBezTo>
                  <a:lnTo>
                    <a:pt x="16005" y="23635"/>
                  </a:lnTo>
                  <a:cubicBezTo>
                    <a:pt x="16198" y="23741"/>
                    <a:pt x="16407" y="23840"/>
                    <a:pt x="16598" y="23840"/>
                  </a:cubicBezTo>
                  <a:cubicBezTo>
                    <a:pt x="16640" y="23840"/>
                    <a:pt x="16681" y="23836"/>
                    <a:pt x="16721" y="23825"/>
                  </a:cubicBezTo>
                  <a:cubicBezTo>
                    <a:pt x="17025" y="23742"/>
                    <a:pt x="16926" y="23530"/>
                    <a:pt x="16770" y="23350"/>
                  </a:cubicBezTo>
                  <a:lnTo>
                    <a:pt x="16770" y="23350"/>
                  </a:lnTo>
                  <a:cubicBezTo>
                    <a:pt x="16901" y="23387"/>
                    <a:pt x="17032" y="23409"/>
                    <a:pt x="17160" y="23409"/>
                  </a:cubicBezTo>
                  <a:cubicBezTo>
                    <a:pt x="17408" y="23409"/>
                    <a:pt x="17644" y="23324"/>
                    <a:pt x="17833" y="23095"/>
                  </a:cubicBezTo>
                  <a:cubicBezTo>
                    <a:pt x="17850" y="23079"/>
                    <a:pt x="17850" y="23062"/>
                    <a:pt x="17828" y="23057"/>
                  </a:cubicBezTo>
                  <a:cubicBezTo>
                    <a:pt x="17436" y="22883"/>
                    <a:pt x="17066" y="22716"/>
                    <a:pt x="16732" y="22470"/>
                  </a:cubicBezTo>
                  <a:lnTo>
                    <a:pt x="16732" y="22470"/>
                  </a:lnTo>
                  <a:cubicBezTo>
                    <a:pt x="16993" y="22552"/>
                    <a:pt x="17303" y="22618"/>
                    <a:pt x="17571" y="22618"/>
                  </a:cubicBezTo>
                  <a:cubicBezTo>
                    <a:pt x="17933" y="22618"/>
                    <a:pt x="18220" y="22498"/>
                    <a:pt x="18216" y="22135"/>
                  </a:cubicBezTo>
                  <a:cubicBezTo>
                    <a:pt x="18210" y="22113"/>
                    <a:pt x="18172" y="22107"/>
                    <a:pt x="18155" y="22107"/>
                  </a:cubicBezTo>
                  <a:cubicBezTo>
                    <a:pt x="17659" y="22073"/>
                    <a:pt x="17146" y="21884"/>
                    <a:pt x="16817" y="21503"/>
                  </a:cubicBezTo>
                  <a:lnTo>
                    <a:pt x="16817" y="21503"/>
                  </a:lnTo>
                  <a:cubicBezTo>
                    <a:pt x="16986" y="21533"/>
                    <a:pt x="17187" y="21550"/>
                    <a:pt x="17396" y="21550"/>
                  </a:cubicBezTo>
                  <a:cubicBezTo>
                    <a:pt x="18077" y="21550"/>
                    <a:pt x="18847" y="21364"/>
                    <a:pt x="18875" y="20788"/>
                  </a:cubicBezTo>
                  <a:cubicBezTo>
                    <a:pt x="18875" y="20766"/>
                    <a:pt x="18832" y="20766"/>
                    <a:pt x="18815" y="20760"/>
                  </a:cubicBezTo>
                  <a:cubicBezTo>
                    <a:pt x="18357" y="20700"/>
                    <a:pt x="17911" y="20552"/>
                    <a:pt x="17528" y="20290"/>
                  </a:cubicBezTo>
                  <a:cubicBezTo>
                    <a:pt x="17496" y="20269"/>
                    <a:pt x="16667" y="19527"/>
                    <a:pt x="16672" y="19527"/>
                  </a:cubicBezTo>
                  <a:cubicBezTo>
                    <a:pt x="16961" y="19456"/>
                    <a:pt x="17266" y="19172"/>
                    <a:pt x="17452" y="18960"/>
                  </a:cubicBezTo>
                  <a:cubicBezTo>
                    <a:pt x="17501" y="18905"/>
                    <a:pt x="17801" y="18600"/>
                    <a:pt x="17621" y="18550"/>
                  </a:cubicBezTo>
                  <a:cubicBezTo>
                    <a:pt x="17554" y="18532"/>
                    <a:pt x="17484" y="18526"/>
                    <a:pt x="17413" y="18526"/>
                  </a:cubicBezTo>
                  <a:cubicBezTo>
                    <a:pt x="17316" y="18526"/>
                    <a:pt x="17217" y="18537"/>
                    <a:pt x="17119" y="18540"/>
                  </a:cubicBezTo>
                  <a:cubicBezTo>
                    <a:pt x="17042" y="18548"/>
                    <a:pt x="16964" y="18552"/>
                    <a:pt x="16886" y="18552"/>
                  </a:cubicBezTo>
                  <a:cubicBezTo>
                    <a:pt x="16748" y="18552"/>
                    <a:pt x="16609" y="18540"/>
                    <a:pt x="16470" y="18523"/>
                  </a:cubicBezTo>
                  <a:cubicBezTo>
                    <a:pt x="16312" y="18474"/>
                    <a:pt x="16164" y="18414"/>
                    <a:pt x="16017" y="18338"/>
                  </a:cubicBezTo>
                  <a:cubicBezTo>
                    <a:pt x="16143" y="18333"/>
                    <a:pt x="16497" y="18196"/>
                    <a:pt x="16448" y="18011"/>
                  </a:cubicBezTo>
                  <a:cubicBezTo>
                    <a:pt x="16307" y="17493"/>
                    <a:pt x="15673" y="17465"/>
                    <a:pt x="15253" y="17394"/>
                  </a:cubicBezTo>
                  <a:lnTo>
                    <a:pt x="15253" y="17394"/>
                  </a:lnTo>
                  <a:cubicBezTo>
                    <a:pt x="15385" y="17416"/>
                    <a:pt x="15571" y="17438"/>
                    <a:pt x="15766" y="17438"/>
                  </a:cubicBezTo>
                  <a:cubicBezTo>
                    <a:pt x="16149" y="17438"/>
                    <a:pt x="16561" y="17353"/>
                    <a:pt x="16645" y="17012"/>
                  </a:cubicBezTo>
                  <a:cubicBezTo>
                    <a:pt x="16650" y="16979"/>
                    <a:pt x="16612" y="16974"/>
                    <a:pt x="16590" y="16974"/>
                  </a:cubicBezTo>
                  <a:cubicBezTo>
                    <a:pt x="16438" y="16958"/>
                    <a:pt x="16285" y="16941"/>
                    <a:pt x="16131" y="16909"/>
                  </a:cubicBezTo>
                  <a:cubicBezTo>
                    <a:pt x="16050" y="16838"/>
                    <a:pt x="15973" y="16767"/>
                    <a:pt x="15892" y="16697"/>
                  </a:cubicBezTo>
                  <a:cubicBezTo>
                    <a:pt x="16017" y="16664"/>
                    <a:pt x="16143" y="16636"/>
                    <a:pt x="16262" y="16598"/>
                  </a:cubicBezTo>
                  <a:cubicBezTo>
                    <a:pt x="16398" y="16559"/>
                    <a:pt x="16552" y="16521"/>
                    <a:pt x="16677" y="16445"/>
                  </a:cubicBezTo>
                  <a:cubicBezTo>
                    <a:pt x="16982" y="16271"/>
                    <a:pt x="17103" y="16063"/>
                    <a:pt x="17015" y="15708"/>
                  </a:cubicBezTo>
                  <a:cubicBezTo>
                    <a:pt x="17007" y="15687"/>
                    <a:pt x="16979" y="15680"/>
                    <a:pt x="16950" y="15680"/>
                  </a:cubicBezTo>
                  <a:cubicBezTo>
                    <a:pt x="16920" y="15680"/>
                    <a:pt x="16888" y="15687"/>
                    <a:pt x="16874" y="15692"/>
                  </a:cubicBezTo>
                  <a:cubicBezTo>
                    <a:pt x="16464" y="15781"/>
                    <a:pt x="15999" y="15879"/>
                    <a:pt x="15554" y="15879"/>
                  </a:cubicBezTo>
                  <a:cubicBezTo>
                    <a:pt x="15091" y="15879"/>
                    <a:pt x="14650" y="15773"/>
                    <a:pt x="14315" y="15440"/>
                  </a:cubicBezTo>
                  <a:lnTo>
                    <a:pt x="14315" y="15440"/>
                  </a:lnTo>
                  <a:cubicBezTo>
                    <a:pt x="14385" y="15454"/>
                    <a:pt x="14452" y="15461"/>
                    <a:pt x="14521" y="15461"/>
                  </a:cubicBezTo>
                  <a:cubicBezTo>
                    <a:pt x="14657" y="15461"/>
                    <a:pt x="14795" y="15433"/>
                    <a:pt x="14958" y="15376"/>
                  </a:cubicBezTo>
                  <a:cubicBezTo>
                    <a:pt x="14981" y="15370"/>
                    <a:pt x="15013" y="15348"/>
                    <a:pt x="14998" y="15322"/>
                  </a:cubicBezTo>
                  <a:cubicBezTo>
                    <a:pt x="14944" y="15237"/>
                    <a:pt x="14889" y="15161"/>
                    <a:pt x="14829" y="15088"/>
                  </a:cubicBezTo>
                  <a:lnTo>
                    <a:pt x="14829" y="15088"/>
                  </a:lnTo>
                  <a:cubicBezTo>
                    <a:pt x="15020" y="15158"/>
                    <a:pt x="15231" y="15209"/>
                    <a:pt x="15426" y="15209"/>
                  </a:cubicBezTo>
                  <a:cubicBezTo>
                    <a:pt x="15665" y="15209"/>
                    <a:pt x="15881" y="15132"/>
                    <a:pt x="16006" y="14917"/>
                  </a:cubicBezTo>
                  <a:cubicBezTo>
                    <a:pt x="16017" y="14896"/>
                    <a:pt x="15990" y="14879"/>
                    <a:pt x="15973" y="14879"/>
                  </a:cubicBezTo>
                  <a:cubicBezTo>
                    <a:pt x="15814" y="14841"/>
                    <a:pt x="15675" y="14789"/>
                    <a:pt x="15547" y="14722"/>
                  </a:cubicBezTo>
                  <a:lnTo>
                    <a:pt x="15547" y="14722"/>
                  </a:lnTo>
                  <a:cubicBezTo>
                    <a:pt x="15566" y="14724"/>
                    <a:pt x="15584" y="14725"/>
                    <a:pt x="15602" y="14725"/>
                  </a:cubicBezTo>
                  <a:cubicBezTo>
                    <a:pt x="15674" y="14725"/>
                    <a:pt x="15741" y="14709"/>
                    <a:pt x="15799" y="14673"/>
                  </a:cubicBezTo>
                  <a:cubicBezTo>
                    <a:pt x="16106" y="14474"/>
                    <a:pt x="15761" y="14264"/>
                    <a:pt x="15481" y="14109"/>
                  </a:cubicBezTo>
                  <a:lnTo>
                    <a:pt x="15481" y="14109"/>
                  </a:lnTo>
                  <a:cubicBezTo>
                    <a:pt x="15596" y="14125"/>
                    <a:pt x="15710" y="14135"/>
                    <a:pt x="15822" y="14135"/>
                  </a:cubicBezTo>
                  <a:cubicBezTo>
                    <a:pt x="15947" y="14135"/>
                    <a:pt x="16070" y="14123"/>
                    <a:pt x="16192" y="14096"/>
                  </a:cubicBezTo>
                  <a:lnTo>
                    <a:pt x="16192" y="14096"/>
                  </a:lnTo>
                  <a:cubicBezTo>
                    <a:pt x="16072" y="14087"/>
                    <a:pt x="15931" y="14072"/>
                    <a:pt x="15766" y="14051"/>
                  </a:cubicBezTo>
                  <a:cubicBezTo>
                    <a:pt x="15570" y="14028"/>
                    <a:pt x="15379" y="13991"/>
                    <a:pt x="15187" y="13941"/>
                  </a:cubicBezTo>
                  <a:cubicBezTo>
                    <a:pt x="15185" y="13939"/>
                    <a:pt x="15179" y="13939"/>
                    <a:pt x="15172" y="13939"/>
                  </a:cubicBezTo>
                  <a:cubicBezTo>
                    <a:pt x="15120" y="13939"/>
                    <a:pt x="14976" y="13969"/>
                    <a:pt x="15019" y="14006"/>
                  </a:cubicBezTo>
                  <a:cubicBezTo>
                    <a:pt x="15139" y="14111"/>
                    <a:pt x="15280" y="14170"/>
                    <a:pt x="15417" y="14247"/>
                  </a:cubicBezTo>
                  <a:cubicBezTo>
                    <a:pt x="15693" y="14413"/>
                    <a:pt x="15615" y="14488"/>
                    <a:pt x="15456" y="14488"/>
                  </a:cubicBezTo>
                  <a:cubicBezTo>
                    <a:pt x="15344" y="14488"/>
                    <a:pt x="15193" y="14451"/>
                    <a:pt x="15096" y="14383"/>
                  </a:cubicBezTo>
                  <a:lnTo>
                    <a:pt x="15096" y="14383"/>
                  </a:lnTo>
                  <a:cubicBezTo>
                    <a:pt x="15096" y="14383"/>
                    <a:pt x="15096" y="14383"/>
                    <a:pt x="15096" y="14383"/>
                  </a:cubicBezTo>
                  <a:cubicBezTo>
                    <a:pt x="15085" y="14375"/>
                    <a:pt x="15065" y="14372"/>
                    <a:pt x="15042" y="14372"/>
                  </a:cubicBezTo>
                  <a:cubicBezTo>
                    <a:pt x="14970" y="14372"/>
                    <a:pt x="14866" y="14405"/>
                    <a:pt x="14899" y="14438"/>
                  </a:cubicBezTo>
                  <a:cubicBezTo>
                    <a:pt x="15122" y="14656"/>
                    <a:pt x="15325" y="14792"/>
                    <a:pt x="15613" y="14907"/>
                  </a:cubicBezTo>
                  <a:cubicBezTo>
                    <a:pt x="15799" y="14967"/>
                    <a:pt x="15635" y="15016"/>
                    <a:pt x="15122" y="15054"/>
                  </a:cubicBezTo>
                  <a:lnTo>
                    <a:pt x="14827" y="14955"/>
                  </a:lnTo>
                  <a:cubicBezTo>
                    <a:pt x="14741" y="14917"/>
                    <a:pt x="14653" y="14869"/>
                    <a:pt x="14572" y="14814"/>
                  </a:cubicBezTo>
                  <a:cubicBezTo>
                    <a:pt x="14565" y="14810"/>
                    <a:pt x="14552" y="14808"/>
                    <a:pt x="14537" y="14808"/>
                  </a:cubicBezTo>
                  <a:cubicBezTo>
                    <a:pt x="14469" y="14808"/>
                    <a:pt x="14345" y="14844"/>
                    <a:pt x="14381" y="14879"/>
                  </a:cubicBezTo>
                  <a:cubicBezTo>
                    <a:pt x="14495" y="14978"/>
                    <a:pt x="14593" y="15086"/>
                    <a:pt x="14686" y="15202"/>
                  </a:cubicBezTo>
                  <a:cubicBezTo>
                    <a:pt x="14512" y="15217"/>
                    <a:pt x="14331" y="15239"/>
                    <a:pt x="14152" y="15256"/>
                  </a:cubicBezTo>
                  <a:cubicBezTo>
                    <a:pt x="14144" y="15252"/>
                    <a:pt x="14126" y="15250"/>
                    <a:pt x="14105" y="15250"/>
                  </a:cubicBezTo>
                  <a:cubicBezTo>
                    <a:pt x="14038" y="15250"/>
                    <a:pt x="13933" y="15271"/>
                    <a:pt x="13966" y="15315"/>
                  </a:cubicBezTo>
                  <a:cubicBezTo>
                    <a:pt x="14331" y="15815"/>
                    <a:pt x="14892" y="15969"/>
                    <a:pt x="15470" y="15969"/>
                  </a:cubicBezTo>
                  <a:cubicBezTo>
                    <a:pt x="15643" y="15969"/>
                    <a:pt x="15818" y="15955"/>
                    <a:pt x="15990" y="15932"/>
                  </a:cubicBezTo>
                  <a:cubicBezTo>
                    <a:pt x="16257" y="15899"/>
                    <a:pt x="16519" y="15851"/>
                    <a:pt x="16781" y="15796"/>
                  </a:cubicBezTo>
                  <a:cubicBezTo>
                    <a:pt x="16786" y="15795"/>
                    <a:pt x="16791" y="15794"/>
                    <a:pt x="16796" y="15794"/>
                  </a:cubicBezTo>
                  <a:cubicBezTo>
                    <a:pt x="16928" y="15794"/>
                    <a:pt x="16778" y="16229"/>
                    <a:pt x="16705" y="16287"/>
                  </a:cubicBezTo>
                  <a:cubicBezTo>
                    <a:pt x="16388" y="16538"/>
                    <a:pt x="15968" y="16566"/>
                    <a:pt x="15602" y="16697"/>
                  </a:cubicBezTo>
                  <a:cubicBezTo>
                    <a:pt x="15587" y="16697"/>
                    <a:pt x="15537" y="16723"/>
                    <a:pt x="15559" y="16745"/>
                  </a:cubicBezTo>
                  <a:cubicBezTo>
                    <a:pt x="15739" y="16919"/>
                    <a:pt x="15935" y="16996"/>
                    <a:pt x="16181" y="17024"/>
                  </a:cubicBezTo>
                  <a:cubicBezTo>
                    <a:pt x="16497" y="17067"/>
                    <a:pt x="16688" y="17329"/>
                    <a:pt x="15859" y="17334"/>
                  </a:cubicBezTo>
                  <a:cubicBezTo>
                    <a:pt x="15673" y="17334"/>
                    <a:pt x="15494" y="17329"/>
                    <a:pt x="15313" y="17296"/>
                  </a:cubicBezTo>
                  <a:cubicBezTo>
                    <a:pt x="15312" y="17296"/>
                    <a:pt x="15309" y="17296"/>
                    <a:pt x="15307" y="17296"/>
                  </a:cubicBezTo>
                  <a:cubicBezTo>
                    <a:pt x="15260" y="17296"/>
                    <a:pt x="15078" y="17341"/>
                    <a:pt x="15155" y="17372"/>
                  </a:cubicBezTo>
                  <a:cubicBezTo>
                    <a:pt x="15313" y="17443"/>
                    <a:pt x="15472" y="17498"/>
                    <a:pt x="15630" y="17558"/>
                  </a:cubicBezTo>
                  <a:cubicBezTo>
                    <a:pt x="15744" y="17591"/>
                    <a:pt x="15854" y="17639"/>
                    <a:pt x="15957" y="17689"/>
                  </a:cubicBezTo>
                  <a:cubicBezTo>
                    <a:pt x="15930" y="17880"/>
                    <a:pt x="15902" y="18071"/>
                    <a:pt x="15875" y="18261"/>
                  </a:cubicBezTo>
                  <a:cubicBezTo>
                    <a:pt x="15854" y="18261"/>
                    <a:pt x="15701" y="18300"/>
                    <a:pt x="15766" y="18344"/>
                  </a:cubicBezTo>
                  <a:cubicBezTo>
                    <a:pt x="16135" y="18579"/>
                    <a:pt x="16462" y="18638"/>
                    <a:pt x="16858" y="18638"/>
                  </a:cubicBezTo>
                  <a:cubicBezTo>
                    <a:pt x="16930" y="18638"/>
                    <a:pt x="17004" y="18636"/>
                    <a:pt x="17081" y="18633"/>
                  </a:cubicBezTo>
                  <a:cubicBezTo>
                    <a:pt x="17108" y="18632"/>
                    <a:pt x="17133" y="18631"/>
                    <a:pt x="17156" y="18631"/>
                  </a:cubicBezTo>
                  <a:cubicBezTo>
                    <a:pt x="17539" y="18631"/>
                    <a:pt x="17441" y="18800"/>
                    <a:pt x="17168" y="19047"/>
                  </a:cubicBezTo>
                  <a:cubicBezTo>
                    <a:pt x="16961" y="19232"/>
                    <a:pt x="16765" y="19413"/>
                    <a:pt x="16486" y="19484"/>
                  </a:cubicBezTo>
                  <a:cubicBezTo>
                    <a:pt x="16470" y="19484"/>
                    <a:pt x="16393" y="19511"/>
                    <a:pt x="16421" y="19544"/>
                  </a:cubicBezTo>
                  <a:cubicBezTo>
                    <a:pt x="16922" y="20089"/>
                    <a:pt x="17544" y="20612"/>
                    <a:pt x="18286" y="20776"/>
                  </a:cubicBezTo>
                  <a:cubicBezTo>
                    <a:pt x="19056" y="20940"/>
                    <a:pt x="18172" y="21365"/>
                    <a:pt x="17790" y="21415"/>
                  </a:cubicBezTo>
                  <a:cubicBezTo>
                    <a:pt x="17628" y="21433"/>
                    <a:pt x="17454" y="21449"/>
                    <a:pt x="17280" y="21449"/>
                  </a:cubicBezTo>
                  <a:cubicBezTo>
                    <a:pt x="17080" y="21449"/>
                    <a:pt x="16880" y="21427"/>
                    <a:pt x="16700" y="21360"/>
                  </a:cubicBezTo>
                  <a:cubicBezTo>
                    <a:pt x="16694" y="21358"/>
                    <a:pt x="16680" y="21356"/>
                    <a:pt x="16662" y="21356"/>
                  </a:cubicBezTo>
                  <a:cubicBezTo>
                    <a:pt x="16597" y="21356"/>
                    <a:pt x="16480" y="21374"/>
                    <a:pt x="16514" y="21425"/>
                  </a:cubicBezTo>
                  <a:cubicBezTo>
                    <a:pt x="16824" y="21884"/>
                    <a:pt x="17365" y="22097"/>
                    <a:pt x="17899" y="22183"/>
                  </a:cubicBezTo>
                  <a:cubicBezTo>
                    <a:pt x="18399" y="22265"/>
                    <a:pt x="17210" y="22470"/>
                    <a:pt x="17463" y="22505"/>
                  </a:cubicBezTo>
                  <a:lnTo>
                    <a:pt x="17463" y="22505"/>
                  </a:lnTo>
                  <a:cubicBezTo>
                    <a:pt x="17291" y="22483"/>
                    <a:pt x="17117" y="22457"/>
                    <a:pt x="16950" y="22407"/>
                  </a:cubicBezTo>
                  <a:cubicBezTo>
                    <a:pt x="16765" y="22352"/>
                    <a:pt x="16574" y="22299"/>
                    <a:pt x="16410" y="22195"/>
                  </a:cubicBezTo>
                  <a:cubicBezTo>
                    <a:pt x="16403" y="22191"/>
                    <a:pt x="16388" y="22189"/>
                    <a:pt x="16371" y="22189"/>
                  </a:cubicBezTo>
                  <a:cubicBezTo>
                    <a:pt x="16302" y="22189"/>
                    <a:pt x="16185" y="22220"/>
                    <a:pt x="16219" y="22254"/>
                  </a:cubicBezTo>
                  <a:cubicBezTo>
                    <a:pt x="16426" y="22462"/>
                    <a:pt x="16645" y="22642"/>
                    <a:pt x="16906" y="22778"/>
                  </a:cubicBezTo>
                  <a:cubicBezTo>
                    <a:pt x="17092" y="22871"/>
                    <a:pt x="17277" y="22958"/>
                    <a:pt x="17468" y="23046"/>
                  </a:cubicBezTo>
                  <a:cubicBezTo>
                    <a:pt x="17279" y="23174"/>
                    <a:pt x="17097" y="23239"/>
                    <a:pt x="16924" y="23239"/>
                  </a:cubicBezTo>
                  <a:cubicBezTo>
                    <a:pt x="16787" y="23239"/>
                    <a:pt x="16655" y="23198"/>
                    <a:pt x="16529" y="23117"/>
                  </a:cubicBezTo>
                  <a:cubicBezTo>
                    <a:pt x="16523" y="23114"/>
                    <a:pt x="16512" y="23113"/>
                    <a:pt x="16499" y="23113"/>
                  </a:cubicBezTo>
                  <a:cubicBezTo>
                    <a:pt x="16433" y="23113"/>
                    <a:pt x="16303" y="23145"/>
                    <a:pt x="16345" y="23182"/>
                  </a:cubicBezTo>
                  <a:cubicBezTo>
                    <a:pt x="16448" y="23258"/>
                    <a:pt x="16541" y="23346"/>
                    <a:pt x="16622" y="23449"/>
                  </a:cubicBezTo>
                  <a:cubicBezTo>
                    <a:pt x="16563" y="23584"/>
                    <a:pt x="16491" y="23651"/>
                    <a:pt x="16409" y="23651"/>
                  </a:cubicBezTo>
                  <a:cubicBezTo>
                    <a:pt x="16362" y="23651"/>
                    <a:pt x="16311" y="23629"/>
                    <a:pt x="16257" y="23586"/>
                  </a:cubicBezTo>
                  <a:cubicBezTo>
                    <a:pt x="16110" y="23513"/>
                    <a:pt x="15965" y="23429"/>
                    <a:pt x="15813" y="23360"/>
                  </a:cubicBezTo>
                  <a:lnTo>
                    <a:pt x="15813" y="23360"/>
                  </a:lnTo>
                  <a:cubicBezTo>
                    <a:pt x="15812" y="23359"/>
                    <a:pt x="15811" y="23358"/>
                    <a:pt x="15809" y="23356"/>
                  </a:cubicBezTo>
                  <a:cubicBezTo>
                    <a:pt x="15809" y="23357"/>
                    <a:pt x="15808" y="23357"/>
                    <a:pt x="15807" y="23357"/>
                  </a:cubicBezTo>
                  <a:lnTo>
                    <a:pt x="15807" y="23357"/>
                  </a:lnTo>
                  <a:cubicBezTo>
                    <a:pt x="15803" y="23355"/>
                    <a:pt x="15798" y="23353"/>
                    <a:pt x="15794" y="23351"/>
                  </a:cubicBezTo>
                  <a:cubicBezTo>
                    <a:pt x="15788" y="23348"/>
                    <a:pt x="15778" y="23347"/>
                    <a:pt x="15765" y="23347"/>
                  </a:cubicBezTo>
                  <a:cubicBezTo>
                    <a:pt x="15701" y="23347"/>
                    <a:pt x="15567" y="23380"/>
                    <a:pt x="15608" y="23411"/>
                  </a:cubicBezTo>
                  <a:cubicBezTo>
                    <a:pt x="15612" y="23415"/>
                    <a:pt x="15616" y="23418"/>
                    <a:pt x="15620" y="23422"/>
                  </a:cubicBezTo>
                  <a:lnTo>
                    <a:pt x="15620" y="23422"/>
                  </a:lnTo>
                  <a:cubicBezTo>
                    <a:pt x="15620" y="23422"/>
                    <a:pt x="15620" y="23422"/>
                    <a:pt x="15620" y="23422"/>
                  </a:cubicBezTo>
                  <a:cubicBezTo>
                    <a:pt x="15620" y="23422"/>
                    <a:pt x="15620" y="23422"/>
                    <a:pt x="15620" y="23422"/>
                  </a:cubicBezTo>
                  <a:lnTo>
                    <a:pt x="15620" y="23422"/>
                  </a:lnTo>
                  <a:cubicBezTo>
                    <a:pt x="15746" y="23535"/>
                    <a:pt x="15713" y="23572"/>
                    <a:pt x="15625" y="23572"/>
                  </a:cubicBezTo>
                  <a:cubicBezTo>
                    <a:pt x="15503" y="23572"/>
                    <a:pt x="15276" y="23502"/>
                    <a:pt x="15210" y="23465"/>
                  </a:cubicBezTo>
                  <a:cubicBezTo>
                    <a:pt x="15203" y="23461"/>
                    <a:pt x="15191" y="23460"/>
                    <a:pt x="15177" y="23460"/>
                  </a:cubicBezTo>
                  <a:cubicBezTo>
                    <a:pt x="15111" y="23460"/>
                    <a:pt x="14988" y="23495"/>
                    <a:pt x="15024" y="23531"/>
                  </a:cubicBezTo>
                  <a:cubicBezTo>
                    <a:pt x="15236" y="23710"/>
                    <a:pt x="15422" y="23874"/>
                    <a:pt x="15520" y="24128"/>
                  </a:cubicBezTo>
                  <a:lnTo>
                    <a:pt x="15520" y="24128"/>
                  </a:lnTo>
                  <a:cubicBezTo>
                    <a:pt x="14999" y="23984"/>
                    <a:pt x="14585" y="23749"/>
                    <a:pt x="14140" y="23411"/>
                  </a:cubicBezTo>
                  <a:cubicBezTo>
                    <a:pt x="14130" y="23404"/>
                    <a:pt x="14112" y="23401"/>
                    <a:pt x="14090" y="23401"/>
                  </a:cubicBezTo>
                  <a:cubicBezTo>
                    <a:pt x="14019" y="23401"/>
                    <a:pt x="13911" y="23436"/>
                    <a:pt x="13944" y="23465"/>
                  </a:cubicBezTo>
                  <a:cubicBezTo>
                    <a:pt x="13980" y="23492"/>
                    <a:pt x="14015" y="23519"/>
                    <a:pt x="14051" y="23545"/>
                  </a:cubicBezTo>
                  <a:lnTo>
                    <a:pt x="14051" y="23545"/>
                  </a:lnTo>
                  <a:cubicBezTo>
                    <a:pt x="14182" y="23674"/>
                    <a:pt x="14039" y="23755"/>
                    <a:pt x="13623" y="23787"/>
                  </a:cubicBezTo>
                  <a:cubicBezTo>
                    <a:pt x="13513" y="23706"/>
                    <a:pt x="13399" y="23624"/>
                    <a:pt x="13284" y="23548"/>
                  </a:cubicBezTo>
                  <a:lnTo>
                    <a:pt x="13284" y="23548"/>
                  </a:lnTo>
                  <a:cubicBezTo>
                    <a:pt x="13284" y="23548"/>
                    <a:pt x="13284" y="23548"/>
                    <a:pt x="13284" y="23548"/>
                  </a:cubicBezTo>
                  <a:cubicBezTo>
                    <a:pt x="13274" y="23540"/>
                    <a:pt x="13256" y="23537"/>
                    <a:pt x="13234" y="23537"/>
                  </a:cubicBezTo>
                  <a:cubicBezTo>
                    <a:pt x="13163" y="23537"/>
                    <a:pt x="13054" y="23572"/>
                    <a:pt x="13088" y="23603"/>
                  </a:cubicBezTo>
                  <a:cubicBezTo>
                    <a:pt x="13088" y="23603"/>
                    <a:pt x="13088" y="23603"/>
                    <a:pt x="13088" y="23603"/>
                  </a:cubicBezTo>
                  <a:lnTo>
                    <a:pt x="13088" y="23603"/>
                  </a:lnTo>
                  <a:cubicBezTo>
                    <a:pt x="13381" y="23870"/>
                    <a:pt x="13143" y="23954"/>
                    <a:pt x="12845" y="23954"/>
                  </a:cubicBezTo>
                  <a:cubicBezTo>
                    <a:pt x="12626" y="23954"/>
                    <a:pt x="12374" y="23909"/>
                    <a:pt x="12275" y="23858"/>
                  </a:cubicBezTo>
                  <a:cubicBezTo>
                    <a:pt x="12078" y="23771"/>
                    <a:pt x="11894" y="23656"/>
                    <a:pt x="11718" y="23520"/>
                  </a:cubicBezTo>
                  <a:cubicBezTo>
                    <a:pt x="11706" y="23512"/>
                    <a:pt x="11673" y="23507"/>
                    <a:pt x="11636" y="23507"/>
                  </a:cubicBezTo>
                  <a:cubicBezTo>
                    <a:pt x="11573" y="23507"/>
                    <a:pt x="11501" y="23522"/>
                    <a:pt x="11511" y="23563"/>
                  </a:cubicBezTo>
                  <a:cubicBezTo>
                    <a:pt x="11588" y="23841"/>
                    <a:pt x="11362" y="23987"/>
                    <a:pt x="11118" y="23987"/>
                  </a:cubicBezTo>
                  <a:cubicBezTo>
                    <a:pt x="10965" y="23987"/>
                    <a:pt x="10805" y="23929"/>
                    <a:pt x="10710" y="23809"/>
                  </a:cubicBezTo>
                  <a:cubicBezTo>
                    <a:pt x="10628" y="23716"/>
                    <a:pt x="10557" y="23624"/>
                    <a:pt x="10491" y="23520"/>
                  </a:cubicBezTo>
                  <a:cubicBezTo>
                    <a:pt x="10482" y="23507"/>
                    <a:pt x="10455" y="23501"/>
                    <a:pt x="10423" y="23501"/>
                  </a:cubicBezTo>
                  <a:cubicBezTo>
                    <a:pt x="10361" y="23501"/>
                    <a:pt x="10282" y="23524"/>
                    <a:pt x="10290" y="23563"/>
                  </a:cubicBezTo>
                  <a:cubicBezTo>
                    <a:pt x="10327" y="23832"/>
                    <a:pt x="10107" y="23976"/>
                    <a:pt x="9875" y="23976"/>
                  </a:cubicBezTo>
                  <a:cubicBezTo>
                    <a:pt x="9728" y="23976"/>
                    <a:pt x="9577" y="23919"/>
                    <a:pt x="9482" y="23799"/>
                  </a:cubicBezTo>
                  <a:cubicBezTo>
                    <a:pt x="9469" y="23782"/>
                    <a:pt x="9446" y="23775"/>
                    <a:pt x="9420" y="23775"/>
                  </a:cubicBezTo>
                  <a:cubicBezTo>
                    <a:pt x="9367" y="23775"/>
                    <a:pt x="9302" y="23802"/>
                    <a:pt x="9280" y="23832"/>
                  </a:cubicBezTo>
                  <a:cubicBezTo>
                    <a:pt x="9174" y="23916"/>
                    <a:pt x="9083" y="23959"/>
                    <a:pt x="9008" y="23959"/>
                  </a:cubicBezTo>
                  <a:cubicBezTo>
                    <a:pt x="8915" y="23959"/>
                    <a:pt x="8846" y="23893"/>
                    <a:pt x="8800" y="23760"/>
                  </a:cubicBezTo>
                  <a:cubicBezTo>
                    <a:pt x="8790" y="23744"/>
                    <a:pt x="8768" y="23738"/>
                    <a:pt x="8743" y="23738"/>
                  </a:cubicBezTo>
                  <a:cubicBezTo>
                    <a:pt x="8689" y="23738"/>
                    <a:pt x="8617" y="23766"/>
                    <a:pt x="8598" y="23792"/>
                  </a:cubicBezTo>
                  <a:cubicBezTo>
                    <a:pt x="8545" y="23926"/>
                    <a:pt x="8472" y="23991"/>
                    <a:pt x="8380" y="23991"/>
                  </a:cubicBezTo>
                  <a:cubicBezTo>
                    <a:pt x="8295" y="23991"/>
                    <a:pt x="8193" y="23935"/>
                    <a:pt x="8075" y="23825"/>
                  </a:cubicBezTo>
                  <a:cubicBezTo>
                    <a:pt x="8069" y="23803"/>
                    <a:pt x="8045" y="23795"/>
                    <a:pt x="8016" y="23795"/>
                  </a:cubicBezTo>
                  <a:cubicBezTo>
                    <a:pt x="7970" y="23795"/>
                    <a:pt x="7909" y="23815"/>
                    <a:pt x="7889" y="23825"/>
                  </a:cubicBezTo>
                  <a:cubicBezTo>
                    <a:pt x="7699" y="23938"/>
                    <a:pt x="7273" y="24228"/>
                    <a:pt x="7019" y="24228"/>
                  </a:cubicBezTo>
                  <a:cubicBezTo>
                    <a:pt x="6879" y="24228"/>
                    <a:pt x="6791" y="24139"/>
                    <a:pt x="6826" y="23880"/>
                  </a:cubicBezTo>
                  <a:cubicBezTo>
                    <a:pt x="6828" y="23859"/>
                    <a:pt x="6804" y="23852"/>
                    <a:pt x="6773" y="23852"/>
                  </a:cubicBezTo>
                  <a:cubicBezTo>
                    <a:pt x="6723" y="23852"/>
                    <a:pt x="6654" y="23870"/>
                    <a:pt x="6640" y="23880"/>
                  </a:cubicBezTo>
                  <a:cubicBezTo>
                    <a:pt x="6476" y="23989"/>
                    <a:pt x="6299" y="24046"/>
                    <a:pt x="6166" y="24046"/>
                  </a:cubicBezTo>
                  <a:cubicBezTo>
                    <a:pt x="5968" y="24046"/>
                    <a:pt x="5870" y="23919"/>
                    <a:pt x="6062" y="23651"/>
                  </a:cubicBezTo>
                  <a:cubicBezTo>
                    <a:pt x="6078" y="23628"/>
                    <a:pt x="6043" y="23620"/>
                    <a:pt x="5999" y="23620"/>
                  </a:cubicBezTo>
                  <a:cubicBezTo>
                    <a:pt x="5948" y="23620"/>
                    <a:pt x="5884" y="23631"/>
                    <a:pt x="5866" y="23646"/>
                  </a:cubicBezTo>
                  <a:cubicBezTo>
                    <a:pt x="5664" y="23703"/>
                    <a:pt x="5514" y="23732"/>
                    <a:pt x="5417" y="23732"/>
                  </a:cubicBezTo>
                  <a:cubicBezTo>
                    <a:pt x="5267" y="23732"/>
                    <a:pt x="5244" y="23662"/>
                    <a:pt x="5349" y="23521"/>
                  </a:cubicBezTo>
                  <a:lnTo>
                    <a:pt x="5349" y="23521"/>
                  </a:lnTo>
                  <a:cubicBezTo>
                    <a:pt x="5356" y="23513"/>
                    <a:pt x="5362" y="23506"/>
                    <a:pt x="5369" y="23498"/>
                  </a:cubicBezTo>
                  <a:lnTo>
                    <a:pt x="5367" y="23498"/>
                  </a:lnTo>
                  <a:cubicBezTo>
                    <a:pt x="5369" y="23494"/>
                    <a:pt x="5372" y="23491"/>
                    <a:pt x="5375" y="23487"/>
                  </a:cubicBezTo>
                  <a:cubicBezTo>
                    <a:pt x="5391" y="23465"/>
                    <a:pt x="5355" y="23455"/>
                    <a:pt x="5310" y="23455"/>
                  </a:cubicBezTo>
                  <a:cubicBezTo>
                    <a:pt x="5259" y="23455"/>
                    <a:pt x="5196" y="23467"/>
                    <a:pt x="5179" y="23487"/>
                  </a:cubicBezTo>
                  <a:cubicBezTo>
                    <a:pt x="4999" y="23711"/>
                    <a:pt x="4818" y="23801"/>
                    <a:pt x="4672" y="23801"/>
                  </a:cubicBezTo>
                  <a:cubicBezTo>
                    <a:pt x="4401" y="23801"/>
                    <a:pt x="4253" y="23489"/>
                    <a:pt x="4469" y="23138"/>
                  </a:cubicBezTo>
                  <a:cubicBezTo>
                    <a:pt x="4484" y="23116"/>
                    <a:pt x="4460" y="23109"/>
                    <a:pt x="4424" y="23109"/>
                  </a:cubicBezTo>
                  <a:cubicBezTo>
                    <a:pt x="4370" y="23109"/>
                    <a:pt x="4289" y="23125"/>
                    <a:pt x="4273" y="23138"/>
                  </a:cubicBezTo>
                  <a:cubicBezTo>
                    <a:pt x="4142" y="23238"/>
                    <a:pt x="3614" y="23430"/>
                    <a:pt x="3310" y="23430"/>
                  </a:cubicBezTo>
                  <a:cubicBezTo>
                    <a:pt x="3119" y="23430"/>
                    <a:pt x="3016" y="23354"/>
                    <a:pt x="3155" y="23133"/>
                  </a:cubicBezTo>
                  <a:cubicBezTo>
                    <a:pt x="3258" y="22969"/>
                    <a:pt x="3379" y="22817"/>
                    <a:pt x="3493" y="22659"/>
                  </a:cubicBezTo>
                  <a:cubicBezTo>
                    <a:pt x="3506" y="22634"/>
                    <a:pt x="3465" y="22623"/>
                    <a:pt x="3417" y="22623"/>
                  </a:cubicBezTo>
                  <a:cubicBezTo>
                    <a:pt x="3368" y="22623"/>
                    <a:pt x="3313" y="22634"/>
                    <a:pt x="3296" y="22653"/>
                  </a:cubicBezTo>
                  <a:cubicBezTo>
                    <a:pt x="3293" y="22657"/>
                    <a:pt x="3290" y="22660"/>
                    <a:pt x="3287" y="22664"/>
                  </a:cubicBezTo>
                  <a:lnTo>
                    <a:pt x="3287" y="22664"/>
                  </a:lnTo>
                  <a:cubicBezTo>
                    <a:pt x="3287" y="22664"/>
                    <a:pt x="3286" y="22664"/>
                    <a:pt x="3286" y="22664"/>
                  </a:cubicBezTo>
                  <a:cubicBezTo>
                    <a:pt x="3283" y="22668"/>
                    <a:pt x="3279" y="22672"/>
                    <a:pt x="3276" y="22677"/>
                  </a:cubicBezTo>
                  <a:lnTo>
                    <a:pt x="3276" y="22677"/>
                  </a:lnTo>
                  <a:cubicBezTo>
                    <a:pt x="3182" y="22785"/>
                    <a:pt x="3068" y="22870"/>
                    <a:pt x="2941" y="22936"/>
                  </a:cubicBezTo>
                  <a:cubicBezTo>
                    <a:pt x="2795" y="22871"/>
                    <a:pt x="2652" y="22805"/>
                    <a:pt x="2505" y="22735"/>
                  </a:cubicBezTo>
                  <a:cubicBezTo>
                    <a:pt x="2543" y="22686"/>
                    <a:pt x="2576" y="22631"/>
                    <a:pt x="2609" y="22576"/>
                  </a:cubicBezTo>
                  <a:cubicBezTo>
                    <a:pt x="2625" y="22549"/>
                    <a:pt x="2589" y="22541"/>
                    <a:pt x="2546" y="22541"/>
                  </a:cubicBezTo>
                  <a:cubicBezTo>
                    <a:pt x="2503" y="22541"/>
                    <a:pt x="2454" y="22549"/>
                    <a:pt x="2445" y="22555"/>
                  </a:cubicBezTo>
                  <a:cubicBezTo>
                    <a:pt x="2309" y="22609"/>
                    <a:pt x="2178" y="22686"/>
                    <a:pt x="2042" y="22740"/>
                  </a:cubicBezTo>
                  <a:cubicBezTo>
                    <a:pt x="1959" y="22776"/>
                    <a:pt x="1888" y="22792"/>
                    <a:pt x="1832" y="22792"/>
                  </a:cubicBezTo>
                  <a:cubicBezTo>
                    <a:pt x="1664" y="22792"/>
                    <a:pt x="1630" y="22651"/>
                    <a:pt x="1834" y="22467"/>
                  </a:cubicBezTo>
                  <a:cubicBezTo>
                    <a:pt x="2085" y="22238"/>
                    <a:pt x="2364" y="22047"/>
                    <a:pt x="2626" y="21835"/>
                  </a:cubicBezTo>
                  <a:cubicBezTo>
                    <a:pt x="2661" y="21802"/>
                    <a:pt x="2608" y="21791"/>
                    <a:pt x="2555" y="21791"/>
                  </a:cubicBezTo>
                  <a:cubicBezTo>
                    <a:pt x="2519" y="21791"/>
                    <a:pt x="2484" y="21796"/>
                    <a:pt x="2473" y="21802"/>
                  </a:cubicBezTo>
                  <a:cubicBezTo>
                    <a:pt x="2259" y="21901"/>
                    <a:pt x="2063" y="22025"/>
                    <a:pt x="1856" y="22135"/>
                  </a:cubicBezTo>
                  <a:cubicBezTo>
                    <a:pt x="1655" y="22238"/>
                    <a:pt x="1342" y="22322"/>
                    <a:pt x="1111" y="22322"/>
                  </a:cubicBezTo>
                  <a:cubicBezTo>
                    <a:pt x="828" y="22322"/>
                    <a:pt x="666" y="22196"/>
                    <a:pt x="978" y="21823"/>
                  </a:cubicBezTo>
                  <a:cubicBezTo>
                    <a:pt x="1343" y="21382"/>
                    <a:pt x="1796" y="21017"/>
                    <a:pt x="2145" y="20559"/>
                  </a:cubicBezTo>
                  <a:cubicBezTo>
                    <a:pt x="2160" y="20539"/>
                    <a:pt x="2128" y="20531"/>
                    <a:pt x="2086" y="20531"/>
                  </a:cubicBezTo>
                  <a:cubicBezTo>
                    <a:pt x="2034" y="20531"/>
                    <a:pt x="1964" y="20543"/>
                    <a:pt x="1949" y="20559"/>
                  </a:cubicBezTo>
                  <a:cubicBezTo>
                    <a:pt x="1698" y="20778"/>
                    <a:pt x="1347" y="20910"/>
                    <a:pt x="1008" y="20910"/>
                  </a:cubicBezTo>
                  <a:cubicBezTo>
                    <a:pt x="715" y="20910"/>
                    <a:pt x="430" y="20811"/>
                    <a:pt x="223" y="20586"/>
                  </a:cubicBezTo>
                  <a:lnTo>
                    <a:pt x="223" y="20586"/>
                  </a:lnTo>
                  <a:cubicBezTo>
                    <a:pt x="866" y="20258"/>
                    <a:pt x="1559" y="20117"/>
                    <a:pt x="2151" y="19691"/>
                  </a:cubicBezTo>
                  <a:cubicBezTo>
                    <a:pt x="2538" y="19407"/>
                    <a:pt x="2838" y="19014"/>
                    <a:pt x="3117" y="18628"/>
                  </a:cubicBezTo>
                  <a:cubicBezTo>
                    <a:pt x="3141" y="18598"/>
                    <a:pt x="3074" y="18595"/>
                    <a:pt x="3034" y="18595"/>
                  </a:cubicBezTo>
                  <a:cubicBezTo>
                    <a:pt x="3020" y="18595"/>
                    <a:pt x="3010" y="18595"/>
                    <a:pt x="3007" y="18595"/>
                  </a:cubicBezTo>
                  <a:cubicBezTo>
                    <a:pt x="2543" y="18442"/>
                    <a:pt x="2450" y="18300"/>
                    <a:pt x="2740" y="18158"/>
                  </a:cubicBezTo>
                  <a:cubicBezTo>
                    <a:pt x="2783" y="18120"/>
                    <a:pt x="2827" y="18082"/>
                    <a:pt x="2871" y="18044"/>
                  </a:cubicBezTo>
                  <a:cubicBezTo>
                    <a:pt x="2926" y="17994"/>
                    <a:pt x="2790" y="17994"/>
                    <a:pt x="2767" y="17994"/>
                  </a:cubicBezTo>
                  <a:cubicBezTo>
                    <a:pt x="2525" y="18041"/>
                    <a:pt x="2205" y="18093"/>
                    <a:pt x="1893" y="18093"/>
                  </a:cubicBezTo>
                  <a:cubicBezTo>
                    <a:pt x="1361" y="18093"/>
                    <a:pt x="851" y="17944"/>
                    <a:pt x="782" y="17372"/>
                  </a:cubicBezTo>
                  <a:lnTo>
                    <a:pt x="782" y="17372"/>
                  </a:lnTo>
                  <a:cubicBezTo>
                    <a:pt x="1209" y="17423"/>
                    <a:pt x="1751" y="17549"/>
                    <a:pt x="2248" y="17549"/>
                  </a:cubicBezTo>
                  <a:cubicBezTo>
                    <a:pt x="2741" y="17549"/>
                    <a:pt x="3191" y="17426"/>
                    <a:pt x="3444" y="16985"/>
                  </a:cubicBezTo>
                  <a:cubicBezTo>
                    <a:pt x="3461" y="16950"/>
                    <a:pt x="3387" y="16946"/>
                    <a:pt x="3351" y="16946"/>
                  </a:cubicBezTo>
                  <a:cubicBezTo>
                    <a:pt x="3343" y="16946"/>
                    <a:pt x="3336" y="16947"/>
                    <a:pt x="3334" y="16947"/>
                  </a:cubicBezTo>
                  <a:cubicBezTo>
                    <a:pt x="3269" y="16954"/>
                    <a:pt x="3202" y="16957"/>
                    <a:pt x="3136" y="16957"/>
                  </a:cubicBezTo>
                  <a:cubicBezTo>
                    <a:pt x="2553" y="16957"/>
                    <a:pt x="1951" y="16688"/>
                    <a:pt x="1986" y="16059"/>
                  </a:cubicBezTo>
                  <a:lnTo>
                    <a:pt x="1986" y="16059"/>
                  </a:lnTo>
                  <a:cubicBezTo>
                    <a:pt x="2282" y="16150"/>
                    <a:pt x="2614" y="16244"/>
                    <a:pt x="2926" y="16244"/>
                  </a:cubicBezTo>
                  <a:cubicBezTo>
                    <a:pt x="3206" y="16244"/>
                    <a:pt x="3470" y="16169"/>
                    <a:pt x="3678" y="15949"/>
                  </a:cubicBezTo>
                  <a:cubicBezTo>
                    <a:pt x="3711" y="15916"/>
                    <a:pt x="3661" y="15899"/>
                    <a:pt x="3629" y="15899"/>
                  </a:cubicBezTo>
                  <a:cubicBezTo>
                    <a:pt x="3400" y="15894"/>
                    <a:pt x="2282" y="15425"/>
                    <a:pt x="2931" y="15360"/>
                  </a:cubicBezTo>
                  <a:cubicBezTo>
                    <a:pt x="3150" y="15343"/>
                    <a:pt x="3379" y="15305"/>
                    <a:pt x="3591" y="15245"/>
                  </a:cubicBezTo>
                  <a:cubicBezTo>
                    <a:pt x="4076" y="15098"/>
                    <a:pt x="4474" y="14890"/>
                    <a:pt x="4824" y="14514"/>
                  </a:cubicBezTo>
                  <a:cubicBezTo>
                    <a:pt x="4863" y="14475"/>
                    <a:pt x="4808" y="14466"/>
                    <a:pt x="4759" y="14466"/>
                  </a:cubicBezTo>
                  <a:cubicBezTo>
                    <a:pt x="4732" y="14466"/>
                    <a:pt x="4706" y="14469"/>
                    <a:pt x="4698" y="14471"/>
                  </a:cubicBezTo>
                  <a:cubicBezTo>
                    <a:pt x="4504" y="14517"/>
                    <a:pt x="4354" y="14537"/>
                    <a:pt x="4244" y="14537"/>
                  </a:cubicBezTo>
                  <a:cubicBezTo>
                    <a:pt x="3874" y="14537"/>
                    <a:pt x="3943" y="14315"/>
                    <a:pt x="4230" y="14121"/>
                  </a:cubicBezTo>
                  <a:cubicBezTo>
                    <a:pt x="4366" y="14028"/>
                    <a:pt x="4485" y="13908"/>
                    <a:pt x="4611" y="13799"/>
                  </a:cubicBezTo>
                  <a:cubicBezTo>
                    <a:pt x="4655" y="13756"/>
                    <a:pt x="4557" y="13744"/>
                    <a:pt x="4535" y="13744"/>
                  </a:cubicBezTo>
                  <a:cubicBezTo>
                    <a:pt x="4495" y="13746"/>
                    <a:pt x="4456" y="13748"/>
                    <a:pt x="4418" y="13748"/>
                  </a:cubicBezTo>
                  <a:cubicBezTo>
                    <a:pt x="4240" y="13748"/>
                    <a:pt x="4066" y="13726"/>
                    <a:pt x="3891" y="13691"/>
                  </a:cubicBezTo>
                  <a:cubicBezTo>
                    <a:pt x="3731" y="13424"/>
                    <a:pt x="3779" y="13292"/>
                    <a:pt x="4040" y="13292"/>
                  </a:cubicBezTo>
                  <a:cubicBezTo>
                    <a:pt x="4046" y="13292"/>
                    <a:pt x="4053" y="13293"/>
                    <a:pt x="4059" y="13293"/>
                  </a:cubicBezTo>
                  <a:cubicBezTo>
                    <a:pt x="4144" y="13266"/>
                    <a:pt x="4137" y="13210"/>
                    <a:pt x="4055" y="13210"/>
                  </a:cubicBezTo>
                  <a:cubicBezTo>
                    <a:pt x="4051" y="13210"/>
                    <a:pt x="4048" y="13210"/>
                    <a:pt x="4044" y="13210"/>
                  </a:cubicBezTo>
                  <a:cubicBezTo>
                    <a:pt x="4030" y="13211"/>
                    <a:pt x="4017" y="13211"/>
                    <a:pt x="4003" y="13211"/>
                  </a:cubicBezTo>
                  <a:cubicBezTo>
                    <a:pt x="3416" y="13211"/>
                    <a:pt x="2964" y="12862"/>
                    <a:pt x="2933" y="12291"/>
                  </a:cubicBezTo>
                  <a:lnTo>
                    <a:pt x="2933" y="12291"/>
                  </a:lnTo>
                  <a:cubicBezTo>
                    <a:pt x="3146" y="12312"/>
                    <a:pt x="3350" y="12344"/>
                    <a:pt x="3557" y="12344"/>
                  </a:cubicBezTo>
                  <a:cubicBezTo>
                    <a:pt x="3690" y="12344"/>
                    <a:pt x="3824" y="12331"/>
                    <a:pt x="3961" y="12294"/>
                  </a:cubicBezTo>
                  <a:cubicBezTo>
                    <a:pt x="4021" y="12278"/>
                    <a:pt x="4066" y="12218"/>
                    <a:pt x="3973" y="12218"/>
                  </a:cubicBezTo>
                  <a:cubicBezTo>
                    <a:pt x="3561" y="12208"/>
                    <a:pt x="3219" y="12063"/>
                    <a:pt x="2929" y="11797"/>
                  </a:cubicBezTo>
                  <a:lnTo>
                    <a:pt x="2929" y="11797"/>
                  </a:lnTo>
                  <a:cubicBezTo>
                    <a:pt x="3129" y="11829"/>
                    <a:pt x="3333" y="11845"/>
                    <a:pt x="3534" y="11845"/>
                  </a:cubicBezTo>
                  <a:cubicBezTo>
                    <a:pt x="4674" y="11845"/>
                    <a:pt x="5770" y="11316"/>
                    <a:pt x="6089" y="10058"/>
                  </a:cubicBezTo>
                  <a:cubicBezTo>
                    <a:pt x="6096" y="10028"/>
                    <a:pt x="6068" y="10018"/>
                    <a:pt x="6031" y="10018"/>
                  </a:cubicBezTo>
                  <a:cubicBezTo>
                    <a:pt x="5978" y="10018"/>
                    <a:pt x="5908" y="10039"/>
                    <a:pt x="5892" y="10058"/>
                  </a:cubicBezTo>
                  <a:cubicBezTo>
                    <a:pt x="5618" y="10251"/>
                    <a:pt x="5333" y="10348"/>
                    <a:pt x="5029" y="10348"/>
                  </a:cubicBezTo>
                  <a:cubicBezTo>
                    <a:pt x="4965" y="10348"/>
                    <a:pt x="4900" y="10344"/>
                    <a:pt x="4834" y="10335"/>
                  </a:cubicBezTo>
                  <a:cubicBezTo>
                    <a:pt x="4782" y="10344"/>
                    <a:pt x="4742" y="10348"/>
                    <a:pt x="4717" y="10348"/>
                  </a:cubicBezTo>
                  <a:cubicBezTo>
                    <a:pt x="4662" y="10348"/>
                    <a:pt x="4666" y="10329"/>
                    <a:pt x="4726" y="10292"/>
                  </a:cubicBezTo>
                  <a:cubicBezTo>
                    <a:pt x="4829" y="10216"/>
                    <a:pt x="4950" y="10134"/>
                    <a:pt x="5048" y="10046"/>
                  </a:cubicBezTo>
                  <a:cubicBezTo>
                    <a:pt x="5303" y="9812"/>
                    <a:pt x="5511" y="9582"/>
                    <a:pt x="5663" y="9272"/>
                  </a:cubicBezTo>
                  <a:cubicBezTo>
                    <a:pt x="5677" y="9247"/>
                    <a:pt x="5649" y="9238"/>
                    <a:pt x="5610" y="9238"/>
                  </a:cubicBezTo>
                  <a:cubicBezTo>
                    <a:pt x="5556" y="9238"/>
                    <a:pt x="5483" y="9254"/>
                    <a:pt x="5467" y="9267"/>
                  </a:cubicBezTo>
                  <a:cubicBezTo>
                    <a:pt x="5271" y="9450"/>
                    <a:pt x="4936" y="9589"/>
                    <a:pt x="4631" y="9589"/>
                  </a:cubicBezTo>
                  <a:cubicBezTo>
                    <a:pt x="4400" y="9589"/>
                    <a:pt x="4188" y="9510"/>
                    <a:pt x="4066" y="9310"/>
                  </a:cubicBezTo>
                  <a:cubicBezTo>
                    <a:pt x="3978" y="9174"/>
                    <a:pt x="4638" y="9048"/>
                    <a:pt x="4688" y="9038"/>
                  </a:cubicBezTo>
                  <a:cubicBezTo>
                    <a:pt x="5058" y="8940"/>
                    <a:pt x="5408" y="8819"/>
                    <a:pt x="5751" y="8661"/>
                  </a:cubicBezTo>
                  <a:cubicBezTo>
                    <a:pt x="6280" y="8416"/>
                    <a:pt x="6750" y="7892"/>
                    <a:pt x="7012" y="7384"/>
                  </a:cubicBezTo>
                  <a:cubicBezTo>
                    <a:pt x="7033" y="7350"/>
                    <a:pt x="6960" y="7346"/>
                    <a:pt x="6921" y="7346"/>
                  </a:cubicBezTo>
                  <a:cubicBezTo>
                    <a:pt x="6912" y="7346"/>
                    <a:pt x="6905" y="7346"/>
                    <a:pt x="6902" y="7346"/>
                  </a:cubicBezTo>
                  <a:cubicBezTo>
                    <a:pt x="6854" y="7355"/>
                    <a:pt x="6814" y="7359"/>
                    <a:pt x="6781" y="7359"/>
                  </a:cubicBezTo>
                  <a:cubicBezTo>
                    <a:pt x="6481" y="7359"/>
                    <a:pt x="6739" y="7022"/>
                    <a:pt x="6841" y="6752"/>
                  </a:cubicBezTo>
                  <a:cubicBezTo>
                    <a:pt x="6853" y="6718"/>
                    <a:pt x="6807" y="6713"/>
                    <a:pt x="6770" y="6713"/>
                  </a:cubicBezTo>
                  <a:cubicBezTo>
                    <a:pt x="6753" y="6713"/>
                    <a:pt x="6738" y="6714"/>
                    <a:pt x="6733" y="6714"/>
                  </a:cubicBezTo>
                  <a:cubicBezTo>
                    <a:pt x="6643" y="6727"/>
                    <a:pt x="6541" y="6743"/>
                    <a:pt x="6458" y="6743"/>
                  </a:cubicBezTo>
                  <a:cubicBezTo>
                    <a:pt x="6299" y="6743"/>
                    <a:pt x="6212" y="6685"/>
                    <a:pt x="6428" y="6440"/>
                  </a:cubicBezTo>
                  <a:cubicBezTo>
                    <a:pt x="6455" y="6408"/>
                    <a:pt x="6411" y="6392"/>
                    <a:pt x="6378" y="6392"/>
                  </a:cubicBezTo>
                  <a:cubicBezTo>
                    <a:pt x="6111" y="6380"/>
                    <a:pt x="4982" y="6196"/>
                    <a:pt x="5642" y="6086"/>
                  </a:cubicBezTo>
                  <a:cubicBezTo>
                    <a:pt x="5942" y="6032"/>
                    <a:pt x="6242" y="5972"/>
                    <a:pt x="6531" y="5868"/>
                  </a:cubicBezTo>
                  <a:cubicBezTo>
                    <a:pt x="7262" y="5595"/>
                    <a:pt x="7863" y="5208"/>
                    <a:pt x="8359" y="4597"/>
                  </a:cubicBezTo>
                  <a:cubicBezTo>
                    <a:pt x="8387" y="4564"/>
                    <a:pt x="8357" y="4553"/>
                    <a:pt x="8315" y="4553"/>
                  </a:cubicBezTo>
                  <a:cubicBezTo>
                    <a:pt x="8267" y="4553"/>
                    <a:pt x="8204" y="4567"/>
                    <a:pt x="8190" y="4575"/>
                  </a:cubicBezTo>
                  <a:cubicBezTo>
                    <a:pt x="7906" y="4521"/>
                    <a:pt x="7878" y="4423"/>
                    <a:pt x="8097" y="4285"/>
                  </a:cubicBezTo>
                  <a:cubicBezTo>
                    <a:pt x="8134" y="4245"/>
                    <a:pt x="8070" y="4235"/>
                    <a:pt x="8028" y="4235"/>
                  </a:cubicBezTo>
                  <a:cubicBezTo>
                    <a:pt x="8015" y="4235"/>
                    <a:pt x="8004" y="4236"/>
                    <a:pt x="7999" y="4237"/>
                  </a:cubicBezTo>
                  <a:cubicBezTo>
                    <a:pt x="7224" y="4215"/>
                    <a:pt x="7038" y="4144"/>
                    <a:pt x="7453" y="4018"/>
                  </a:cubicBezTo>
                  <a:cubicBezTo>
                    <a:pt x="7573" y="3975"/>
                    <a:pt x="7692" y="3925"/>
                    <a:pt x="7813" y="3872"/>
                  </a:cubicBezTo>
                  <a:cubicBezTo>
                    <a:pt x="7954" y="3806"/>
                    <a:pt x="8037" y="3736"/>
                    <a:pt x="8151" y="3637"/>
                  </a:cubicBezTo>
                  <a:cubicBezTo>
                    <a:pt x="8195" y="3610"/>
                    <a:pt x="8130" y="3593"/>
                    <a:pt x="8107" y="3588"/>
                  </a:cubicBezTo>
                  <a:cubicBezTo>
                    <a:pt x="7878" y="3555"/>
                    <a:pt x="7654" y="3565"/>
                    <a:pt x="7425" y="3544"/>
                  </a:cubicBezTo>
                  <a:cubicBezTo>
                    <a:pt x="6215" y="3442"/>
                    <a:pt x="7987" y="3212"/>
                    <a:pt x="8277" y="3212"/>
                  </a:cubicBezTo>
                  <a:cubicBezTo>
                    <a:pt x="8281" y="3212"/>
                    <a:pt x="8285" y="3212"/>
                    <a:pt x="8288" y="3212"/>
                  </a:cubicBezTo>
                  <a:cubicBezTo>
                    <a:pt x="8304" y="3212"/>
                    <a:pt x="8484" y="3184"/>
                    <a:pt x="8435" y="3140"/>
                  </a:cubicBezTo>
                  <a:cubicBezTo>
                    <a:pt x="8051" y="2813"/>
                    <a:pt x="7729" y="2395"/>
                    <a:pt x="7600" y="1904"/>
                  </a:cubicBezTo>
                  <a:lnTo>
                    <a:pt x="7600" y="1904"/>
                  </a:lnTo>
                  <a:cubicBezTo>
                    <a:pt x="8015" y="2206"/>
                    <a:pt x="8424" y="2477"/>
                    <a:pt x="8874" y="2747"/>
                  </a:cubicBezTo>
                  <a:lnTo>
                    <a:pt x="8874" y="2747"/>
                  </a:lnTo>
                  <a:cubicBezTo>
                    <a:pt x="8875" y="2750"/>
                    <a:pt x="8876" y="2752"/>
                    <a:pt x="8877" y="2754"/>
                  </a:cubicBezTo>
                  <a:cubicBezTo>
                    <a:pt x="8879" y="2753"/>
                    <a:pt x="8880" y="2753"/>
                    <a:pt x="8882" y="2752"/>
                  </a:cubicBezTo>
                  <a:lnTo>
                    <a:pt x="8882" y="2752"/>
                  </a:lnTo>
                  <a:cubicBezTo>
                    <a:pt x="8885" y="2754"/>
                    <a:pt x="8889" y="2757"/>
                    <a:pt x="8893" y="2759"/>
                  </a:cubicBezTo>
                  <a:cubicBezTo>
                    <a:pt x="8901" y="2764"/>
                    <a:pt x="8919" y="2767"/>
                    <a:pt x="8941" y="2767"/>
                  </a:cubicBezTo>
                  <a:cubicBezTo>
                    <a:pt x="9005" y="2767"/>
                    <a:pt x="9103" y="2744"/>
                    <a:pt x="9079" y="2699"/>
                  </a:cubicBezTo>
                  <a:cubicBezTo>
                    <a:pt x="8969" y="2511"/>
                    <a:pt x="8890" y="2322"/>
                    <a:pt x="8825" y="2127"/>
                  </a:cubicBezTo>
                  <a:lnTo>
                    <a:pt x="8825" y="2127"/>
                  </a:lnTo>
                  <a:cubicBezTo>
                    <a:pt x="8996" y="2363"/>
                    <a:pt x="9152" y="2609"/>
                    <a:pt x="9341" y="2835"/>
                  </a:cubicBezTo>
                  <a:cubicBezTo>
                    <a:pt x="9352" y="2850"/>
                    <a:pt x="9378" y="2856"/>
                    <a:pt x="9408" y="2856"/>
                  </a:cubicBezTo>
                  <a:cubicBezTo>
                    <a:pt x="9467" y="2856"/>
                    <a:pt x="9539" y="2831"/>
                    <a:pt x="9542" y="2792"/>
                  </a:cubicBezTo>
                  <a:cubicBezTo>
                    <a:pt x="9591" y="2366"/>
                    <a:pt x="9623" y="1935"/>
                    <a:pt x="9646" y="1503"/>
                  </a:cubicBezTo>
                  <a:cubicBezTo>
                    <a:pt x="9663" y="1143"/>
                    <a:pt x="9608" y="549"/>
                    <a:pt x="9815" y="244"/>
                  </a:cubicBezTo>
                  <a:cubicBezTo>
                    <a:pt x="9891" y="130"/>
                    <a:pt x="9950" y="84"/>
                    <a:pt x="9996" y="84"/>
                  </a:cubicBezTo>
                  <a:cubicBezTo>
                    <a:pt x="10081" y="84"/>
                    <a:pt x="10121" y="241"/>
                    <a:pt x="10142" y="397"/>
                  </a:cubicBezTo>
                  <a:cubicBezTo>
                    <a:pt x="10158" y="549"/>
                    <a:pt x="10159" y="703"/>
                    <a:pt x="10159" y="707"/>
                  </a:cubicBezTo>
                  <a:lnTo>
                    <a:pt x="10159" y="707"/>
                  </a:lnTo>
                  <a:cubicBezTo>
                    <a:pt x="10109" y="1062"/>
                    <a:pt x="10049" y="1417"/>
                    <a:pt x="9978" y="1765"/>
                  </a:cubicBezTo>
                  <a:cubicBezTo>
                    <a:pt x="9897" y="2175"/>
                    <a:pt x="9809" y="2584"/>
                    <a:pt x="9722" y="2993"/>
                  </a:cubicBezTo>
                  <a:cubicBezTo>
                    <a:pt x="9714" y="3027"/>
                    <a:pt x="9756" y="3035"/>
                    <a:pt x="9792" y="3035"/>
                  </a:cubicBezTo>
                  <a:cubicBezTo>
                    <a:pt x="9808" y="3035"/>
                    <a:pt x="9823" y="3033"/>
                    <a:pt x="9832" y="3031"/>
                  </a:cubicBezTo>
                  <a:cubicBezTo>
                    <a:pt x="10399" y="2920"/>
                    <a:pt x="10650" y="2426"/>
                    <a:pt x="11053" y="2083"/>
                  </a:cubicBezTo>
                  <a:lnTo>
                    <a:pt x="11053" y="2083"/>
                  </a:lnTo>
                  <a:cubicBezTo>
                    <a:pt x="11068" y="2616"/>
                    <a:pt x="10715" y="2995"/>
                    <a:pt x="10436" y="3435"/>
                  </a:cubicBezTo>
                  <a:cubicBezTo>
                    <a:pt x="10420" y="3466"/>
                    <a:pt x="10471" y="3475"/>
                    <a:pt x="10501" y="3475"/>
                  </a:cubicBezTo>
                  <a:cubicBezTo>
                    <a:pt x="10509" y="3475"/>
                    <a:pt x="10515" y="3475"/>
                    <a:pt x="10519" y="3474"/>
                  </a:cubicBezTo>
                  <a:cubicBezTo>
                    <a:pt x="10889" y="3464"/>
                    <a:pt x="11218" y="3363"/>
                    <a:pt x="11549" y="3214"/>
                  </a:cubicBezTo>
                  <a:lnTo>
                    <a:pt x="11549" y="3214"/>
                  </a:lnTo>
                  <a:cubicBezTo>
                    <a:pt x="11497" y="3654"/>
                    <a:pt x="11069" y="3903"/>
                    <a:pt x="10736" y="4139"/>
                  </a:cubicBezTo>
                  <a:cubicBezTo>
                    <a:pt x="10715" y="4155"/>
                    <a:pt x="10698" y="4177"/>
                    <a:pt x="10726" y="4194"/>
                  </a:cubicBezTo>
                  <a:cubicBezTo>
                    <a:pt x="10917" y="4292"/>
                    <a:pt x="11108" y="4368"/>
                    <a:pt x="11304" y="4439"/>
                  </a:cubicBezTo>
                  <a:cubicBezTo>
                    <a:pt x="11484" y="4494"/>
                    <a:pt x="11358" y="4602"/>
                    <a:pt x="10939" y="4771"/>
                  </a:cubicBezTo>
                  <a:cubicBezTo>
                    <a:pt x="10912" y="4771"/>
                    <a:pt x="10802" y="4783"/>
                    <a:pt x="10808" y="4831"/>
                  </a:cubicBezTo>
                  <a:cubicBezTo>
                    <a:pt x="10950" y="5639"/>
                    <a:pt x="11620" y="6075"/>
                    <a:pt x="12340" y="6347"/>
                  </a:cubicBezTo>
                  <a:cubicBezTo>
                    <a:pt x="12635" y="6452"/>
                    <a:pt x="12957" y="6528"/>
                    <a:pt x="13268" y="6550"/>
                  </a:cubicBezTo>
                  <a:cubicBezTo>
                    <a:pt x="13404" y="6812"/>
                    <a:pt x="13268" y="6948"/>
                    <a:pt x="12864" y="6959"/>
                  </a:cubicBezTo>
                  <a:cubicBezTo>
                    <a:pt x="12838" y="6960"/>
                    <a:pt x="12812" y="6960"/>
                    <a:pt x="12786" y="6960"/>
                  </a:cubicBezTo>
                  <a:cubicBezTo>
                    <a:pt x="12654" y="6960"/>
                    <a:pt x="12522" y="6949"/>
                    <a:pt x="12390" y="6926"/>
                  </a:cubicBezTo>
                  <a:cubicBezTo>
                    <a:pt x="12274" y="6905"/>
                    <a:pt x="12159" y="6880"/>
                    <a:pt x="12053" y="6829"/>
                  </a:cubicBezTo>
                  <a:lnTo>
                    <a:pt x="12053" y="6829"/>
                  </a:lnTo>
                  <a:cubicBezTo>
                    <a:pt x="12052" y="6828"/>
                    <a:pt x="12052" y="6828"/>
                    <a:pt x="12052" y="6828"/>
                  </a:cubicBezTo>
                  <a:cubicBezTo>
                    <a:pt x="12052" y="6828"/>
                    <a:pt x="12052" y="6828"/>
                    <a:pt x="12051" y="6828"/>
                  </a:cubicBezTo>
                  <a:lnTo>
                    <a:pt x="12051" y="6828"/>
                  </a:lnTo>
                  <a:cubicBezTo>
                    <a:pt x="12048" y="6826"/>
                    <a:pt x="12044" y="6825"/>
                    <a:pt x="12040" y="6823"/>
                  </a:cubicBezTo>
                  <a:cubicBezTo>
                    <a:pt x="12033" y="6819"/>
                    <a:pt x="12018" y="6817"/>
                    <a:pt x="11999" y="6817"/>
                  </a:cubicBezTo>
                  <a:cubicBezTo>
                    <a:pt x="11933" y="6817"/>
                    <a:pt x="11821" y="6840"/>
                    <a:pt x="11856" y="6883"/>
                  </a:cubicBezTo>
                  <a:cubicBezTo>
                    <a:pt x="11984" y="7057"/>
                    <a:pt x="12681" y="7652"/>
                    <a:pt x="12336" y="7652"/>
                  </a:cubicBezTo>
                  <a:cubicBezTo>
                    <a:pt x="12260" y="7652"/>
                    <a:pt x="12132" y="7622"/>
                    <a:pt x="11937" y="7553"/>
                  </a:cubicBezTo>
                  <a:cubicBezTo>
                    <a:pt x="11931" y="7552"/>
                    <a:pt x="11916" y="7551"/>
                    <a:pt x="11898" y="7551"/>
                  </a:cubicBezTo>
                  <a:cubicBezTo>
                    <a:pt x="11836" y="7551"/>
                    <a:pt x="11729" y="7562"/>
                    <a:pt x="11746" y="7608"/>
                  </a:cubicBezTo>
                  <a:cubicBezTo>
                    <a:pt x="11947" y="8148"/>
                    <a:pt x="12307" y="8764"/>
                    <a:pt x="12913" y="8912"/>
                  </a:cubicBezTo>
                  <a:cubicBezTo>
                    <a:pt x="13098" y="8959"/>
                    <a:pt x="13283" y="8985"/>
                    <a:pt x="13471" y="8985"/>
                  </a:cubicBezTo>
                  <a:cubicBezTo>
                    <a:pt x="13527" y="8985"/>
                    <a:pt x="13583" y="8982"/>
                    <a:pt x="13639" y="8978"/>
                  </a:cubicBezTo>
                  <a:cubicBezTo>
                    <a:pt x="13668" y="8975"/>
                    <a:pt x="13693" y="8974"/>
                    <a:pt x="13715" y="8974"/>
                  </a:cubicBezTo>
                  <a:cubicBezTo>
                    <a:pt x="14151" y="8974"/>
                    <a:pt x="13123" y="9476"/>
                    <a:pt x="12951" y="9522"/>
                  </a:cubicBezTo>
                  <a:cubicBezTo>
                    <a:pt x="12929" y="9529"/>
                    <a:pt x="12858" y="9550"/>
                    <a:pt x="12886" y="9588"/>
                  </a:cubicBezTo>
                  <a:cubicBezTo>
                    <a:pt x="13126" y="9894"/>
                    <a:pt x="13508" y="9975"/>
                    <a:pt x="13885" y="10003"/>
                  </a:cubicBezTo>
                  <a:cubicBezTo>
                    <a:pt x="13939" y="10008"/>
                    <a:pt x="14593" y="10046"/>
                    <a:pt x="14539" y="10118"/>
                  </a:cubicBezTo>
                  <a:cubicBezTo>
                    <a:pt x="14336" y="10390"/>
                    <a:pt x="13886" y="10516"/>
                    <a:pt x="13488" y="10516"/>
                  </a:cubicBezTo>
                  <a:cubicBezTo>
                    <a:pt x="13320" y="10516"/>
                    <a:pt x="13161" y="10494"/>
                    <a:pt x="13034" y="10450"/>
                  </a:cubicBezTo>
                  <a:cubicBezTo>
                    <a:pt x="13028" y="10449"/>
                    <a:pt x="13020" y="10448"/>
                    <a:pt x="13009" y="10448"/>
                  </a:cubicBezTo>
                  <a:cubicBezTo>
                    <a:pt x="12941" y="10448"/>
                    <a:pt x="12793" y="10478"/>
                    <a:pt x="12858" y="10521"/>
                  </a:cubicBezTo>
                  <a:cubicBezTo>
                    <a:pt x="13377" y="10864"/>
                    <a:pt x="14981" y="11072"/>
                    <a:pt x="13301" y="11470"/>
                  </a:cubicBezTo>
                  <a:cubicBezTo>
                    <a:pt x="13284" y="11476"/>
                    <a:pt x="13208" y="11503"/>
                    <a:pt x="13235" y="11536"/>
                  </a:cubicBezTo>
                  <a:cubicBezTo>
                    <a:pt x="13726" y="12027"/>
                    <a:pt x="14283" y="12332"/>
                    <a:pt x="14975" y="12447"/>
                  </a:cubicBezTo>
                  <a:cubicBezTo>
                    <a:pt x="15080" y="12464"/>
                    <a:pt x="15185" y="12470"/>
                    <a:pt x="15290" y="12470"/>
                  </a:cubicBezTo>
                  <a:cubicBezTo>
                    <a:pt x="15420" y="12470"/>
                    <a:pt x="15549" y="12461"/>
                    <a:pt x="15678" y="12452"/>
                  </a:cubicBezTo>
                  <a:cubicBezTo>
                    <a:pt x="15743" y="12447"/>
                    <a:pt x="15795" y="12444"/>
                    <a:pt x="15835" y="12444"/>
                  </a:cubicBezTo>
                  <a:cubicBezTo>
                    <a:pt x="16076" y="12444"/>
                    <a:pt x="15920" y="12533"/>
                    <a:pt x="15668" y="12626"/>
                  </a:cubicBezTo>
                  <a:cubicBezTo>
                    <a:pt x="15418" y="12717"/>
                    <a:pt x="15082" y="12807"/>
                    <a:pt x="14958" y="12807"/>
                  </a:cubicBezTo>
                  <a:cubicBezTo>
                    <a:pt x="14954" y="12807"/>
                    <a:pt x="14951" y="12807"/>
                    <a:pt x="14948" y="12807"/>
                  </a:cubicBezTo>
                  <a:cubicBezTo>
                    <a:pt x="14920" y="12807"/>
                    <a:pt x="14762" y="12817"/>
                    <a:pt x="14801" y="12878"/>
                  </a:cubicBezTo>
                  <a:cubicBezTo>
                    <a:pt x="15046" y="13276"/>
                    <a:pt x="15580" y="13555"/>
                    <a:pt x="16006" y="13718"/>
                  </a:cubicBezTo>
                  <a:cubicBezTo>
                    <a:pt x="16148" y="13772"/>
                    <a:pt x="16295" y="13832"/>
                    <a:pt x="16443" y="13849"/>
                  </a:cubicBezTo>
                  <a:cubicBezTo>
                    <a:pt x="16507" y="13859"/>
                    <a:pt x="16584" y="13883"/>
                    <a:pt x="16649" y="13913"/>
                  </a:cubicBezTo>
                  <a:lnTo>
                    <a:pt x="16649" y="13913"/>
                  </a:lnTo>
                  <a:cubicBezTo>
                    <a:pt x="16688" y="13890"/>
                    <a:pt x="16727" y="13865"/>
                    <a:pt x="16765" y="13837"/>
                  </a:cubicBezTo>
                  <a:cubicBezTo>
                    <a:pt x="16831" y="13794"/>
                    <a:pt x="16753" y="13772"/>
                    <a:pt x="16710" y="13772"/>
                  </a:cubicBezTo>
                  <a:cubicBezTo>
                    <a:pt x="16701" y="13772"/>
                    <a:pt x="16691" y="13772"/>
                    <a:pt x="16682" y="13772"/>
                  </a:cubicBezTo>
                  <a:cubicBezTo>
                    <a:pt x="16154" y="13772"/>
                    <a:pt x="15374" y="13334"/>
                    <a:pt x="15047" y="12895"/>
                  </a:cubicBezTo>
                  <a:lnTo>
                    <a:pt x="15047" y="12895"/>
                  </a:lnTo>
                  <a:cubicBezTo>
                    <a:pt x="15527" y="12886"/>
                    <a:pt x="16016" y="12772"/>
                    <a:pt x="16252" y="12311"/>
                  </a:cubicBezTo>
                  <a:cubicBezTo>
                    <a:pt x="16268" y="12279"/>
                    <a:pt x="16225" y="12271"/>
                    <a:pt x="16183" y="12271"/>
                  </a:cubicBezTo>
                  <a:cubicBezTo>
                    <a:pt x="16153" y="12271"/>
                    <a:pt x="16122" y="12275"/>
                    <a:pt x="16116" y="12278"/>
                  </a:cubicBezTo>
                  <a:cubicBezTo>
                    <a:pt x="15874" y="12337"/>
                    <a:pt x="15623" y="12370"/>
                    <a:pt x="15374" y="12370"/>
                  </a:cubicBezTo>
                  <a:cubicBezTo>
                    <a:pt x="14932" y="12370"/>
                    <a:pt x="14494" y="12267"/>
                    <a:pt x="14114" y="12027"/>
                  </a:cubicBezTo>
                  <a:cubicBezTo>
                    <a:pt x="13961" y="11929"/>
                    <a:pt x="13273" y="11579"/>
                    <a:pt x="13715" y="11453"/>
                  </a:cubicBezTo>
                  <a:cubicBezTo>
                    <a:pt x="13993" y="11367"/>
                    <a:pt x="14278" y="11231"/>
                    <a:pt x="14337" y="10924"/>
                  </a:cubicBezTo>
                  <a:cubicBezTo>
                    <a:pt x="14343" y="10892"/>
                    <a:pt x="14304" y="10886"/>
                    <a:pt x="14278" y="10886"/>
                  </a:cubicBezTo>
                  <a:cubicBezTo>
                    <a:pt x="13929" y="10861"/>
                    <a:pt x="13567" y="10775"/>
                    <a:pt x="13259" y="10599"/>
                  </a:cubicBezTo>
                  <a:lnTo>
                    <a:pt x="13259" y="10599"/>
                  </a:lnTo>
                  <a:cubicBezTo>
                    <a:pt x="13288" y="10600"/>
                    <a:pt x="13316" y="10600"/>
                    <a:pt x="13345" y="10600"/>
                  </a:cubicBezTo>
                  <a:cubicBezTo>
                    <a:pt x="13461" y="10600"/>
                    <a:pt x="13578" y="10590"/>
                    <a:pt x="13682" y="10576"/>
                  </a:cubicBezTo>
                  <a:cubicBezTo>
                    <a:pt x="14064" y="10521"/>
                    <a:pt x="14626" y="10433"/>
                    <a:pt x="14774" y="10020"/>
                  </a:cubicBezTo>
                  <a:cubicBezTo>
                    <a:pt x="14789" y="9987"/>
                    <a:pt x="14741" y="9980"/>
                    <a:pt x="14719" y="9975"/>
                  </a:cubicBezTo>
                  <a:cubicBezTo>
                    <a:pt x="14474" y="9942"/>
                    <a:pt x="14223" y="9942"/>
                    <a:pt x="13976" y="9915"/>
                  </a:cubicBezTo>
                  <a:cubicBezTo>
                    <a:pt x="13928" y="9910"/>
                    <a:pt x="12962" y="9610"/>
                    <a:pt x="13198" y="9544"/>
                  </a:cubicBezTo>
                  <a:cubicBezTo>
                    <a:pt x="13584" y="9441"/>
                    <a:pt x="13885" y="9195"/>
                    <a:pt x="14140" y="8900"/>
                  </a:cubicBezTo>
                  <a:cubicBezTo>
                    <a:pt x="14178" y="8859"/>
                    <a:pt x="14114" y="8850"/>
                    <a:pt x="14072" y="8850"/>
                  </a:cubicBezTo>
                  <a:cubicBezTo>
                    <a:pt x="14058" y="8850"/>
                    <a:pt x="14047" y="8851"/>
                    <a:pt x="14042" y="8852"/>
                  </a:cubicBezTo>
                  <a:cubicBezTo>
                    <a:pt x="13922" y="8866"/>
                    <a:pt x="13808" y="8872"/>
                    <a:pt x="13698" y="8872"/>
                  </a:cubicBezTo>
                  <a:cubicBezTo>
                    <a:pt x="12878" y="8872"/>
                    <a:pt x="12331" y="8490"/>
                    <a:pt x="12001" y="7697"/>
                  </a:cubicBezTo>
                  <a:lnTo>
                    <a:pt x="12001" y="7697"/>
                  </a:lnTo>
                  <a:cubicBezTo>
                    <a:pt x="12106" y="7721"/>
                    <a:pt x="12206" y="7734"/>
                    <a:pt x="12308" y="7734"/>
                  </a:cubicBezTo>
                  <a:cubicBezTo>
                    <a:pt x="12428" y="7734"/>
                    <a:pt x="12550" y="7717"/>
                    <a:pt x="12684" y="7679"/>
                  </a:cubicBezTo>
                  <a:cubicBezTo>
                    <a:pt x="12712" y="7674"/>
                    <a:pt x="12777" y="7651"/>
                    <a:pt x="12750" y="7619"/>
                  </a:cubicBezTo>
                  <a:cubicBezTo>
                    <a:pt x="12595" y="7387"/>
                    <a:pt x="12383" y="7206"/>
                    <a:pt x="12197" y="7002"/>
                  </a:cubicBezTo>
                  <a:lnTo>
                    <a:pt x="12197" y="7002"/>
                  </a:lnTo>
                  <a:cubicBezTo>
                    <a:pt x="12359" y="7038"/>
                    <a:pt x="12546" y="7063"/>
                    <a:pt x="12728" y="7063"/>
                  </a:cubicBezTo>
                  <a:cubicBezTo>
                    <a:pt x="13159" y="7063"/>
                    <a:pt x="13561" y="6927"/>
                    <a:pt x="13546" y="6501"/>
                  </a:cubicBezTo>
                  <a:cubicBezTo>
                    <a:pt x="13546" y="6478"/>
                    <a:pt x="13503" y="6473"/>
                    <a:pt x="13492" y="6473"/>
                  </a:cubicBezTo>
                  <a:cubicBezTo>
                    <a:pt x="12739" y="6419"/>
                    <a:pt x="11778" y="6141"/>
                    <a:pt x="11315" y="5496"/>
                  </a:cubicBezTo>
                  <a:cubicBezTo>
                    <a:pt x="11282" y="5448"/>
                    <a:pt x="10912" y="4859"/>
                    <a:pt x="11108" y="4854"/>
                  </a:cubicBezTo>
                  <a:cubicBezTo>
                    <a:pt x="11194" y="4854"/>
                    <a:pt x="11282" y="4842"/>
                    <a:pt x="11365" y="4821"/>
                  </a:cubicBezTo>
                  <a:cubicBezTo>
                    <a:pt x="11582" y="4766"/>
                    <a:pt x="11718" y="4706"/>
                    <a:pt x="11882" y="4547"/>
                  </a:cubicBezTo>
                  <a:cubicBezTo>
                    <a:pt x="11899" y="4532"/>
                    <a:pt x="11899" y="4509"/>
                    <a:pt x="11877" y="4504"/>
                  </a:cubicBezTo>
                  <a:cubicBezTo>
                    <a:pt x="11615" y="4411"/>
                    <a:pt x="11337" y="4346"/>
                    <a:pt x="11091" y="4220"/>
                  </a:cubicBezTo>
                  <a:cubicBezTo>
                    <a:pt x="10857" y="4096"/>
                    <a:pt x="11179" y="3975"/>
                    <a:pt x="11266" y="3905"/>
                  </a:cubicBezTo>
                  <a:cubicBezTo>
                    <a:pt x="11539" y="3681"/>
                    <a:pt x="11763" y="3462"/>
                    <a:pt x="11763" y="3092"/>
                  </a:cubicBezTo>
                  <a:cubicBezTo>
                    <a:pt x="11763" y="3070"/>
                    <a:pt x="11742" y="3062"/>
                    <a:pt x="11714" y="3062"/>
                  </a:cubicBezTo>
                  <a:cubicBezTo>
                    <a:pt x="11665" y="3062"/>
                    <a:pt x="11596" y="3085"/>
                    <a:pt x="11582" y="3092"/>
                  </a:cubicBezTo>
                  <a:cubicBezTo>
                    <a:pt x="11495" y="3131"/>
                    <a:pt x="11051" y="3345"/>
                    <a:pt x="10858" y="3345"/>
                  </a:cubicBezTo>
                  <a:cubicBezTo>
                    <a:pt x="10759" y="3345"/>
                    <a:pt x="10726" y="3289"/>
                    <a:pt x="10841" y="3124"/>
                  </a:cubicBezTo>
                  <a:cubicBezTo>
                    <a:pt x="10944" y="2976"/>
                    <a:pt x="11070" y="2819"/>
                    <a:pt x="11141" y="2649"/>
                  </a:cubicBezTo>
                  <a:cubicBezTo>
                    <a:pt x="11255" y="2387"/>
                    <a:pt x="11287" y="2208"/>
                    <a:pt x="11249" y="1924"/>
                  </a:cubicBezTo>
                  <a:cubicBezTo>
                    <a:pt x="11247" y="1899"/>
                    <a:pt x="11222" y="1891"/>
                    <a:pt x="11191" y="1891"/>
                  </a:cubicBezTo>
                  <a:cubicBezTo>
                    <a:pt x="11145" y="1891"/>
                    <a:pt x="11086" y="1909"/>
                    <a:pt x="11070" y="1918"/>
                  </a:cubicBezTo>
                  <a:cubicBezTo>
                    <a:pt x="10791" y="2099"/>
                    <a:pt x="10612" y="2354"/>
                    <a:pt x="10383" y="2584"/>
                  </a:cubicBezTo>
                  <a:cubicBezTo>
                    <a:pt x="10282" y="2685"/>
                    <a:pt x="10156" y="2781"/>
                    <a:pt x="10078" y="2781"/>
                  </a:cubicBezTo>
                  <a:cubicBezTo>
                    <a:pt x="10013" y="2781"/>
                    <a:pt x="9980" y="2713"/>
                    <a:pt x="10023" y="2525"/>
                  </a:cubicBezTo>
                  <a:cubicBezTo>
                    <a:pt x="10076" y="2268"/>
                    <a:pt x="10131" y="2017"/>
                    <a:pt x="10180" y="1760"/>
                  </a:cubicBezTo>
                  <a:cubicBezTo>
                    <a:pt x="10235" y="1471"/>
                    <a:pt x="10660" y="129"/>
                    <a:pt x="10202" y="25"/>
                  </a:cubicBezTo>
                  <a:cubicBezTo>
                    <a:pt x="10132" y="8"/>
                    <a:pt x="10069" y="0"/>
                    <a:pt x="10012"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1" name="Google Shape;1151;p102"/>
            <p:cNvSpPr/>
            <p:nvPr/>
          </p:nvSpPr>
          <p:spPr>
            <a:xfrm>
              <a:off x="4494025" y="2972675"/>
              <a:ext cx="250800" cy="531200"/>
            </a:xfrm>
            <a:custGeom>
              <a:avLst/>
              <a:gdLst/>
              <a:ahLst/>
              <a:cxnLst/>
              <a:rect l="l" t="t" r="r" b="b"/>
              <a:pathLst>
                <a:path w="10032" h="21248" extrusionOk="0">
                  <a:moveTo>
                    <a:pt x="2842" y="9039"/>
                  </a:moveTo>
                  <a:lnTo>
                    <a:pt x="2842" y="9039"/>
                  </a:lnTo>
                  <a:cubicBezTo>
                    <a:pt x="2836" y="9048"/>
                    <a:pt x="2830" y="9057"/>
                    <a:pt x="2824" y="9066"/>
                  </a:cubicBezTo>
                  <a:lnTo>
                    <a:pt x="2824" y="9066"/>
                  </a:lnTo>
                  <a:cubicBezTo>
                    <a:pt x="2830" y="9057"/>
                    <a:pt x="2836" y="9048"/>
                    <a:pt x="2842" y="9039"/>
                  </a:cubicBezTo>
                  <a:close/>
                  <a:moveTo>
                    <a:pt x="4276" y="1"/>
                  </a:moveTo>
                  <a:cubicBezTo>
                    <a:pt x="4205" y="1"/>
                    <a:pt x="4129" y="11"/>
                    <a:pt x="4059" y="34"/>
                  </a:cubicBezTo>
                  <a:cubicBezTo>
                    <a:pt x="4205" y="301"/>
                    <a:pt x="4451" y="485"/>
                    <a:pt x="4598" y="759"/>
                  </a:cubicBezTo>
                  <a:cubicBezTo>
                    <a:pt x="4326" y="813"/>
                    <a:pt x="3981" y="786"/>
                    <a:pt x="3812" y="1053"/>
                  </a:cubicBezTo>
                  <a:cubicBezTo>
                    <a:pt x="3933" y="1053"/>
                    <a:pt x="4080" y="1081"/>
                    <a:pt x="4205" y="1135"/>
                  </a:cubicBezTo>
                  <a:cubicBezTo>
                    <a:pt x="4107" y="1670"/>
                    <a:pt x="3573" y="2826"/>
                    <a:pt x="2984" y="3224"/>
                  </a:cubicBezTo>
                  <a:cubicBezTo>
                    <a:pt x="3191" y="3169"/>
                    <a:pt x="3404" y="3126"/>
                    <a:pt x="3568" y="3093"/>
                  </a:cubicBezTo>
                  <a:lnTo>
                    <a:pt x="3568" y="3093"/>
                  </a:lnTo>
                  <a:cubicBezTo>
                    <a:pt x="3371" y="3955"/>
                    <a:pt x="2732" y="5646"/>
                    <a:pt x="1828" y="5837"/>
                  </a:cubicBezTo>
                  <a:cubicBezTo>
                    <a:pt x="1952" y="5870"/>
                    <a:pt x="2078" y="5886"/>
                    <a:pt x="2203" y="5886"/>
                  </a:cubicBezTo>
                  <a:cubicBezTo>
                    <a:pt x="2482" y="5886"/>
                    <a:pt x="2760" y="5815"/>
                    <a:pt x="3027" y="5701"/>
                  </a:cubicBezTo>
                  <a:lnTo>
                    <a:pt x="3027" y="5701"/>
                  </a:lnTo>
                  <a:cubicBezTo>
                    <a:pt x="2858" y="6187"/>
                    <a:pt x="2782" y="6617"/>
                    <a:pt x="2417" y="6940"/>
                  </a:cubicBezTo>
                  <a:cubicBezTo>
                    <a:pt x="2509" y="6955"/>
                    <a:pt x="2601" y="6960"/>
                    <a:pt x="2694" y="6960"/>
                  </a:cubicBezTo>
                  <a:cubicBezTo>
                    <a:pt x="2924" y="6960"/>
                    <a:pt x="3153" y="6923"/>
                    <a:pt x="3399" y="6885"/>
                  </a:cubicBezTo>
                  <a:lnTo>
                    <a:pt x="3399" y="6885"/>
                  </a:lnTo>
                  <a:cubicBezTo>
                    <a:pt x="3203" y="7636"/>
                    <a:pt x="3153" y="8360"/>
                    <a:pt x="2812" y="9084"/>
                  </a:cubicBezTo>
                  <a:lnTo>
                    <a:pt x="2812" y="9084"/>
                  </a:lnTo>
                  <a:cubicBezTo>
                    <a:pt x="2483" y="9555"/>
                    <a:pt x="2156" y="9951"/>
                    <a:pt x="1680" y="10326"/>
                  </a:cubicBezTo>
                  <a:cubicBezTo>
                    <a:pt x="1707" y="10332"/>
                    <a:pt x="1740" y="10332"/>
                    <a:pt x="1773" y="10332"/>
                  </a:cubicBezTo>
                  <a:cubicBezTo>
                    <a:pt x="2100" y="10332"/>
                    <a:pt x="2613" y="10087"/>
                    <a:pt x="2858" y="9868"/>
                  </a:cubicBezTo>
                  <a:lnTo>
                    <a:pt x="2858" y="9868"/>
                  </a:lnTo>
                  <a:cubicBezTo>
                    <a:pt x="2586" y="10135"/>
                    <a:pt x="2417" y="10485"/>
                    <a:pt x="2193" y="10779"/>
                  </a:cubicBezTo>
                  <a:cubicBezTo>
                    <a:pt x="1952" y="11052"/>
                    <a:pt x="1680" y="11129"/>
                    <a:pt x="1413" y="11346"/>
                  </a:cubicBezTo>
                  <a:cubicBezTo>
                    <a:pt x="1468" y="11352"/>
                    <a:pt x="1521" y="11358"/>
                    <a:pt x="1571" y="11358"/>
                  </a:cubicBezTo>
                  <a:cubicBezTo>
                    <a:pt x="1756" y="11358"/>
                    <a:pt x="1926" y="11314"/>
                    <a:pt x="2095" y="11210"/>
                  </a:cubicBezTo>
                  <a:lnTo>
                    <a:pt x="2095" y="11210"/>
                  </a:lnTo>
                  <a:cubicBezTo>
                    <a:pt x="2024" y="11908"/>
                    <a:pt x="1680" y="12580"/>
                    <a:pt x="1042" y="12798"/>
                  </a:cubicBezTo>
                  <a:cubicBezTo>
                    <a:pt x="1184" y="12776"/>
                    <a:pt x="1337" y="12738"/>
                    <a:pt x="1494" y="12738"/>
                  </a:cubicBezTo>
                  <a:cubicBezTo>
                    <a:pt x="1533" y="12738"/>
                    <a:pt x="1571" y="12738"/>
                    <a:pt x="1609" y="12743"/>
                  </a:cubicBezTo>
                  <a:cubicBezTo>
                    <a:pt x="1592" y="12836"/>
                    <a:pt x="1571" y="12923"/>
                    <a:pt x="1538" y="13005"/>
                  </a:cubicBezTo>
                  <a:cubicBezTo>
                    <a:pt x="1566" y="13000"/>
                    <a:pt x="1592" y="12995"/>
                    <a:pt x="1614" y="12988"/>
                  </a:cubicBezTo>
                  <a:lnTo>
                    <a:pt x="1631" y="12988"/>
                  </a:lnTo>
                  <a:cubicBezTo>
                    <a:pt x="1685" y="12988"/>
                    <a:pt x="1849" y="13010"/>
                    <a:pt x="1800" y="13065"/>
                  </a:cubicBezTo>
                  <a:cubicBezTo>
                    <a:pt x="1664" y="13212"/>
                    <a:pt x="1506" y="13355"/>
                    <a:pt x="1325" y="13463"/>
                  </a:cubicBezTo>
                  <a:cubicBezTo>
                    <a:pt x="1298" y="13512"/>
                    <a:pt x="1265" y="13561"/>
                    <a:pt x="1232" y="13610"/>
                  </a:cubicBezTo>
                  <a:cubicBezTo>
                    <a:pt x="1363" y="13589"/>
                    <a:pt x="1473" y="13572"/>
                    <a:pt x="1506" y="13572"/>
                  </a:cubicBezTo>
                  <a:lnTo>
                    <a:pt x="1516" y="13572"/>
                  </a:lnTo>
                  <a:cubicBezTo>
                    <a:pt x="1566" y="13572"/>
                    <a:pt x="1669" y="13584"/>
                    <a:pt x="1675" y="13637"/>
                  </a:cubicBezTo>
                  <a:cubicBezTo>
                    <a:pt x="1675" y="14140"/>
                    <a:pt x="1428" y="14450"/>
                    <a:pt x="1015" y="14652"/>
                  </a:cubicBezTo>
                  <a:cubicBezTo>
                    <a:pt x="970" y="14729"/>
                    <a:pt x="917" y="14800"/>
                    <a:pt x="851" y="14865"/>
                  </a:cubicBezTo>
                  <a:cubicBezTo>
                    <a:pt x="905" y="14886"/>
                    <a:pt x="965" y="14909"/>
                    <a:pt x="1030" y="14941"/>
                  </a:cubicBezTo>
                  <a:cubicBezTo>
                    <a:pt x="1047" y="14952"/>
                    <a:pt x="1101" y="14979"/>
                    <a:pt x="1075" y="15002"/>
                  </a:cubicBezTo>
                  <a:cubicBezTo>
                    <a:pt x="856" y="15203"/>
                    <a:pt x="627" y="15318"/>
                    <a:pt x="322" y="15345"/>
                  </a:cubicBezTo>
                  <a:cubicBezTo>
                    <a:pt x="245" y="15356"/>
                    <a:pt x="169" y="15362"/>
                    <a:pt x="98" y="15367"/>
                  </a:cubicBezTo>
                  <a:cubicBezTo>
                    <a:pt x="66" y="15384"/>
                    <a:pt x="33" y="15394"/>
                    <a:pt x="0" y="15410"/>
                  </a:cubicBezTo>
                  <a:cubicBezTo>
                    <a:pt x="33" y="15432"/>
                    <a:pt x="71" y="15460"/>
                    <a:pt x="114" y="15492"/>
                  </a:cubicBezTo>
                  <a:cubicBezTo>
                    <a:pt x="289" y="15475"/>
                    <a:pt x="464" y="15432"/>
                    <a:pt x="627" y="15351"/>
                  </a:cubicBezTo>
                  <a:lnTo>
                    <a:pt x="627" y="15351"/>
                  </a:lnTo>
                  <a:cubicBezTo>
                    <a:pt x="638" y="15520"/>
                    <a:pt x="600" y="15689"/>
                    <a:pt x="540" y="15847"/>
                  </a:cubicBezTo>
                  <a:cubicBezTo>
                    <a:pt x="584" y="15880"/>
                    <a:pt x="622" y="15907"/>
                    <a:pt x="655" y="15923"/>
                  </a:cubicBezTo>
                  <a:cubicBezTo>
                    <a:pt x="676" y="15934"/>
                    <a:pt x="693" y="15966"/>
                    <a:pt x="660" y="15983"/>
                  </a:cubicBezTo>
                  <a:cubicBezTo>
                    <a:pt x="589" y="16016"/>
                    <a:pt x="507" y="16054"/>
                    <a:pt x="431" y="16087"/>
                  </a:cubicBezTo>
                  <a:cubicBezTo>
                    <a:pt x="343" y="16245"/>
                    <a:pt x="234" y="16398"/>
                    <a:pt x="119" y="16529"/>
                  </a:cubicBezTo>
                  <a:cubicBezTo>
                    <a:pt x="131" y="16535"/>
                    <a:pt x="136" y="16540"/>
                    <a:pt x="147" y="16545"/>
                  </a:cubicBezTo>
                  <a:cubicBezTo>
                    <a:pt x="174" y="16529"/>
                    <a:pt x="197" y="16507"/>
                    <a:pt x="224" y="16490"/>
                  </a:cubicBezTo>
                  <a:cubicBezTo>
                    <a:pt x="305" y="16436"/>
                    <a:pt x="388" y="16371"/>
                    <a:pt x="458" y="16305"/>
                  </a:cubicBezTo>
                  <a:cubicBezTo>
                    <a:pt x="529" y="16235"/>
                    <a:pt x="600" y="16163"/>
                    <a:pt x="649" y="16076"/>
                  </a:cubicBezTo>
                  <a:lnTo>
                    <a:pt x="649" y="16076"/>
                  </a:lnTo>
                  <a:cubicBezTo>
                    <a:pt x="567" y="16261"/>
                    <a:pt x="414" y="16404"/>
                    <a:pt x="257" y="16535"/>
                  </a:cubicBezTo>
                  <a:cubicBezTo>
                    <a:pt x="240" y="16550"/>
                    <a:pt x="217" y="16567"/>
                    <a:pt x="202" y="16583"/>
                  </a:cubicBezTo>
                  <a:cubicBezTo>
                    <a:pt x="229" y="16600"/>
                    <a:pt x="257" y="16621"/>
                    <a:pt x="283" y="16638"/>
                  </a:cubicBezTo>
                  <a:cubicBezTo>
                    <a:pt x="447" y="16578"/>
                    <a:pt x="605" y="16490"/>
                    <a:pt x="774" y="16425"/>
                  </a:cubicBezTo>
                  <a:lnTo>
                    <a:pt x="774" y="16425"/>
                  </a:lnTo>
                  <a:cubicBezTo>
                    <a:pt x="748" y="16545"/>
                    <a:pt x="682" y="16660"/>
                    <a:pt x="600" y="16774"/>
                  </a:cubicBezTo>
                  <a:cubicBezTo>
                    <a:pt x="1010" y="16900"/>
                    <a:pt x="1423" y="16955"/>
                    <a:pt x="1854" y="16981"/>
                  </a:cubicBezTo>
                  <a:cubicBezTo>
                    <a:pt x="1876" y="16981"/>
                    <a:pt x="2007" y="16998"/>
                    <a:pt x="1997" y="17046"/>
                  </a:cubicBezTo>
                  <a:cubicBezTo>
                    <a:pt x="1893" y="17380"/>
                    <a:pt x="1549" y="17565"/>
                    <a:pt x="1227" y="17653"/>
                  </a:cubicBezTo>
                  <a:cubicBezTo>
                    <a:pt x="655" y="17806"/>
                    <a:pt x="1080" y="17882"/>
                    <a:pt x="1461" y="17882"/>
                  </a:cubicBezTo>
                  <a:cubicBezTo>
                    <a:pt x="1609" y="17882"/>
                    <a:pt x="1745" y="17871"/>
                    <a:pt x="1828" y="17849"/>
                  </a:cubicBezTo>
                  <a:cubicBezTo>
                    <a:pt x="2050" y="17794"/>
                    <a:pt x="2274" y="17729"/>
                    <a:pt x="2498" y="17663"/>
                  </a:cubicBezTo>
                  <a:cubicBezTo>
                    <a:pt x="2509" y="17658"/>
                    <a:pt x="2526" y="17658"/>
                    <a:pt x="2548" y="17658"/>
                  </a:cubicBezTo>
                  <a:cubicBezTo>
                    <a:pt x="2607" y="17658"/>
                    <a:pt x="2684" y="17675"/>
                    <a:pt x="2689" y="17723"/>
                  </a:cubicBezTo>
                  <a:cubicBezTo>
                    <a:pt x="2815" y="18498"/>
                    <a:pt x="2122" y="18864"/>
                    <a:pt x="1435" y="18886"/>
                  </a:cubicBezTo>
                  <a:lnTo>
                    <a:pt x="1413" y="18886"/>
                  </a:lnTo>
                  <a:cubicBezTo>
                    <a:pt x="1375" y="18886"/>
                    <a:pt x="1330" y="18879"/>
                    <a:pt x="1292" y="18874"/>
                  </a:cubicBezTo>
                  <a:cubicBezTo>
                    <a:pt x="1249" y="18874"/>
                    <a:pt x="1211" y="18869"/>
                    <a:pt x="1184" y="18869"/>
                  </a:cubicBezTo>
                  <a:cubicBezTo>
                    <a:pt x="1096" y="18869"/>
                    <a:pt x="1075" y="18902"/>
                    <a:pt x="1265" y="19055"/>
                  </a:cubicBezTo>
                  <a:cubicBezTo>
                    <a:pt x="1516" y="19262"/>
                    <a:pt x="1838" y="19322"/>
                    <a:pt x="2155" y="19322"/>
                  </a:cubicBezTo>
                  <a:cubicBezTo>
                    <a:pt x="2324" y="19322"/>
                    <a:pt x="2488" y="19305"/>
                    <a:pt x="2646" y="19284"/>
                  </a:cubicBezTo>
                  <a:cubicBezTo>
                    <a:pt x="3054" y="19239"/>
                    <a:pt x="3452" y="19158"/>
                    <a:pt x="3862" y="19125"/>
                  </a:cubicBezTo>
                  <a:lnTo>
                    <a:pt x="3878" y="19125"/>
                  </a:lnTo>
                  <a:cubicBezTo>
                    <a:pt x="3928" y="19125"/>
                    <a:pt x="4031" y="19141"/>
                    <a:pt x="4031" y="19191"/>
                  </a:cubicBezTo>
                  <a:cubicBezTo>
                    <a:pt x="3998" y="19730"/>
                    <a:pt x="3432" y="20123"/>
                    <a:pt x="2924" y="20195"/>
                  </a:cubicBezTo>
                  <a:cubicBezTo>
                    <a:pt x="2810" y="20211"/>
                    <a:pt x="2700" y="20216"/>
                    <a:pt x="2591" y="20216"/>
                  </a:cubicBezTo>
                  <a:cubicBezTo>
                    <a:pt x="2460" y="20216"/>
                    <a:pt x="2324" y="20206"/>
                    <a:pt x="2181" y="20162"/>
                  </a:cubicBezTo>
                  <a:cubicBezTo>
                    <a:pt x="2050" y="20123"/>
                    <a:pt x="1980" y="20107"/>
                    <a:pt x="1942" y="20107"/>
                  </a:cubicBezTo>
                  <a:cubicBezTo>
                    <a:pt x="1811" y="20107"/>
                    <a:pt x="2149" y="20304"/>
                    <a:pt x="2286" y="20505"/>
                  </a:cubicBezTo>
                  <a:cubicBezTo>
                    <a:pt x="2296" y="20516"/>
                    <a:pt x="2279" y="20533"/>
                    <a:pt x="2269" y="20538"/>
                  </a:cubicBezTo>
                  <a:cubicBezTo>
                    <a:pt x="2045" y="20659"/>
                    <a:pt x="1881" y="20686"/>
                    <a:pt x="1631" y="20691"/>
                  </a:cubicBezTo>
                  <a:cubicBezTo>
                    <a:pt x="1533" y="20696"/>
                    <a:pt x="1642" y="20865"/>
                    <a:pt x="1778" y="21040"/>
                  </a:cubicBezTo>
                  <a:cubicBezTo>
                    <a:pt x="1876" y="21013"/>
                    <a:pt x="1980" y="20964"/>
                    <a:pt x="2078" y="20898"/>
                  </a:cubicBezTo>
                  <a:cubicBezTo>
                    <a:pt x="2090" y="20888"/>
                    <a:pt x="2160" y="20871"/>
                    <a:pt x="2209" y="20871"/>
                  </a:cubicBezTo>
                  <a:cubicBezTo>
                    <a:pt x="2241" y="20871"/>
                    <a:pt x="2264" y="20876"/>
                    <a:pt x="2264" y="20898"/>
                  </a:cubicBezTo>
                  <a:cubicBezTo>
                    <a:pt x="2226" y="21155"/>
                    <a:pt x="2312" y="21248"/>
                    <a:pt x="2455" y="21248"/>
                  </a:cubicBezTo>
                  <a:cubicBezTo>
                    <a:pt x="2711" y="21248"/>
                    <a:pt x="3137" y="20953"/>
                    <a:pt x="3327" y="20843"/>
                  </a:cubicBezTo>
                  <a:cubicBezTo>
                    <a:pt x="3344" y="20833"/>
                    <a:pt x="3404" y="20810"/>
                    <a:pt x="3452" y="20810"/>
                  </a:cubicBezTo>
                  <a:cubicBezTo>
                    <a:pt x="3480" y="20810"/>
                    <a:pt x="3507" y="20822"/>
                    <a:pt x="3513" y="20843"/>
                  </a:cubicBezTo>
                  <a:cubicBezTo>
                    <a:pt x="3628" y="20953"/>
                    <a:pt x="3731" y="21007"/>
                    <a:pt x="3812" y="21007"/>
                  </a:cubicBezTo>
                  <a:cubicBezTo>
                    <a:pt x="3905" y="21007"/>
                    <a:pt x="3981" y="20941"/>
                    <a:pt x="4036" y="20810"/>
                  </a:cubicBezTo>
                  <a:cubicBezTo>
                    <a:pt x="4059" y="20784"/>
                    <a:pt x="4124" y="20757"/>
                    <a:pt x="4178" y="20757"/>
                  </a:cubicBezTo>
                  <a:cubicBezTo>
                    <a:pt x="4205" y="20757"/>
                    <a:pt x="4227" y="20762"/>
                    <a:pt x="4238" y="20778"/>
                  </a:cubicBezTo>
                  <a:cubicBezTo>
                    <a:pt x="4282" y="20909"/>
                    <a:pt x="4353" y="20974"/>
                    <a:pt x="4446" y="20974"/>
                  </a:cubicBezTo>
                  <a:cubicBezTo>
                    <a:pt x="4522" y="20974"/>
                    <a:pt x="4610" y="20936"/>
                    <a:pt x="4718" y="20850"/>
                  </a:cubicBezTo>
                  <a:cubicBezTo>
                    <a:pt x="4741" y="20822"/>
                    <a:pt x="4806" y="20795"/>
                    <a:pt x="4860" y="20795"/>
                  </a:cubicBezTo>
                  <a:cubicBezTo>
                    <a:pt x="4887" y="20795"/>
                    <a:pt x="4910" y="20800"/>
                    <a:pt x="4920" y="20817"/>
                  </a:cubicBezTo>
                  <a:cubicBezTo>
                    <a:pt x="5018" y="20936"/>
                    <a:pt x="5171" y="20996"/>
                    <a:pt x="5313" y="20996"/>
                  </a:cubicBezTo>
                  <a:cubicBezTo>
                    <a:pt x="5547" y="20996"/>
                    <a:pt x="5766" y="20850"/>
                    <a:pt x="5728" y="20581"/>
                  </a:cubicBezTo>
                  <a:cubicBezTo>
                    <a:pt x="5723" y="20543"/>
                    <a:pt x="5799" y="20516"/>
                    <a:pt x="5864" y="20516"/>
                  </a:cubicBezTo>
                  <a:cubicBezTo>
                    <a:pt x="5891" y="20516"/>
                    <a:pt x="5919" y="20522"/>
                    <a:pt x="5929" y="20538"/>
                  </a:cubicBezTo>
                  <a:cubicBezTo>
                    <a:pt x="5995" y="20642"/>
                    <a:pt x="6066" y="20734"/>
                    <a:pt x="6148" y="20827"/>
                  </a:cubicBezTo>
                  <a:cubicBezTo>
                    <a:pt x="6240" y="20948"/>
                    <a:pt x="6403" y="21007"/>
                    <a:pt x="6557" y="21007"/>
                  </a:cubicBezTo>
                  <a:cubicBezTo>
                    <a:pt x="6803" y="21007"/>
                    <a:pt x="7025" y="20860"/>
                    <a:pt x="6949" y="20581"/>
                  </a:cubicBezTo>
                  <a:cubicBezTo>
                    <a:pt x="6939" y="20538"/>
                    <a:pt x="7010" y="20528"/>
                    <a:pt x="7075" y="20528"/>
                  </a:cubicBezTo>
                  <a:cubicBezTo>
                    <a:pt x="7108" y="20528"/>
                    <a:pt x="7140" y="20528"/>
                    <a:pt x="7156" y="20538"/>
                  </a:cubicBezTo>
                  <a:cubicBezTo>
                    <a:pt x="7332" y="20674"/>
                    <a:pt x="7516" y="20789"/>
                    <a:pt x="7713" y="20876"/>
                  </a:cubicBezTo>
                  <a:cubicBezTo>
                    <a:pt x="7811" y="20931"/>
                    <a:pt x="8062" y="20974"/>
                    <a:pt x="8275" y="20974"/>
                  </a:cubicBezTo>
                  <a:cubicBezTo>
                    <a:pt x="8581" y="20974"/>
                    <a:pt x="8820" y="20888"/>
                    <a:pt x="8526" y="20621"/>
                  </a:cubicBezTo>
                  <a:cubicBezTo>
                    <a:pt x="8493" y="20588"/>
                    <a:pt x="8596" y="20555"/>
                    <a:pt x="8668" y="20555"/>
                  </a:cubicBezTo>
                  <a:cubicBezTo>
                    <a:pt x="8689" y="20555"/>
                    <a:pt x="8711" y="20555"/>
                    <a:pt x="8722" y="20566"/>
                  </a:cubicBezTo>
                  <a:cubicBezTo>
                    <a:pt x="8837" y="20642"/>
                    <a:pt x="8951" y="20724"/>
                    <a:pt x="9061" y="20805"/>
                  </a:cubicBezTo>
                  <a:cubicBezTo>
                    <a:pt x="9263" y="20789"/>
                    <a:pt x="9399" y="20762"/>
                    <a:pt x="9469" y="20724"/>
                  </a:cubicBezTo>
                  <a:cubicBezTo>
                    <a:pt x="9077" y="20195"/>
                    <a:pt x="8760" y="19584"/>
                    <a:pt x="8684" y="18869"/>
                  </a:cubicBezTo>
                  <a:lnTo>
                    <a:pt x="8684" y="18869"/>
                  </a:lnTo>
                  <a:cubicBezTo>
                    <a:pt x="9006" y="19060"/>
                    <a:pt x="9371" y="19141"/>
                    <a:pt x="9716" y="19141"/>
                  </a:cubicBezTo>
                  <a:cubicBezTo>
                    <a:pt x="9469" y="18738"/>
                    <a:pt x="9077" y="18493"/>
                    <a:pt x="8858" y="18068"/>
                  </a:cubicBezTo>
                  <a:cubicBezTo>
                    <a:pt x="8684" y="17746"/>
                    <a:pt x="8613" y="17336"/>
                    <a:pt x="8515" y="16993"/>
                  </a:cubicBezTo>
                  <a:lnTo>
                    <a:pt x="8515" y="16993"/>
                  </a:lnTo>
                  <a:cubicBezTo>
                    <a:pt x="8662" y="17014"/>
                    <a:pt x="8810" y="17069"/>
                    <a:pt x="8979" y="17096"/>
                  </a:cubicBezTo>
                  <a:cubicBezTo>
                    <a:pt x="8979" y="16829"/>
                    <a:pt x="8810" y="16535"/>
                    <a:pt x="8734" y="16261"/>
                  </a:cubicBezTo>
                  <a:lnTo>
                    <a:pt x="8734" y="16261"/>
                  </a:lnTo>
                  <a:cubicBezTo>
                    <a:pt x="9006" y="16588"/>
                    <a:pt x="9447" y="16802"/>
                    <a:pt x="9786" y="16965"/>
                  </a:cubicBezTo>
                  <a:cubicBezTo>
                    <a:pt x="9568" y="16316"/>
                    <a:pt x="9175" y="15699"/>
                    <a:pt x="8908" y="15057"/>
                  </a:cubicBezTo>
                  <a:lnTo>
                    <a:pt x="8908" y="15057"/>
                  </a:lnTo>
                  <a:cubicBezTo>
                    <a:pt x="9208" y="15181"/>
                    <a:pt x="9507" y="15405"/>
                    <a:pt x="9852" y="15405"/>
                  </a:cubicBezTo>
                  <a:lnTo>
                    <a:pt x="9912" y="15405"/>
                  </a:lnTo>
                  <a:cubicBezTo>
                    <a:pt x="9716" y="15083"/>
                    <a:pt x="9469" y="14838"/>
                    <a:pt x="9273" y="14543"/>
                  </a:cubicBezTo>
                  <a:lnTo>
                    <a:pt x="9273" y="14543"/>
                  </a:lnTo>
                  <a:cubicBezTo>
                    <a:pt x="9414" y="14576"/>
                    <a:pt x="9562" y="14587"/>
                    <a:pt x="9709" y="14587"/>
                  </a:cubicBezTo>
                  <a:cubicBezTo>
                    <a:pt x="9814" y="14587"/>
                    <a:pt x="9922" y="14581"/>
                    <a:pt x="10031" y="14571"/>
                  </a:cubicBezTo>
                  <a:cubicBezTo>
                    <a:pt x="9814" y="14085"/>
                    <a:pt x="9006" y="13413"/>
                    <a:pt x="8586" y="13038"/>
                  </a:cubicBezTo>
                  <a:cubicBezTo>
                    <a:pt x="8100" y="12580"/>
                    <a:pt x="7828" y="12018"/>
                    <a:pt x="7631" y="11346"/>
                  </a:cubicBezTo>
                  <a:lnTo>
                    <a:pt x="7631" y="11346"/>
                  </a:lnTo>
                  <a:cubicBezTo>
                    <a:pt x="7953" y="11456"/>
                    <a:pt x="8248" y="11613"/>
                    <a:pt x="8564" y="11641"/>
                  </a:cubicBezTo>
                  <a:cubicBezTo>
                    <a:pt x="8221" y="11052"/>
                    <a:pt x="7855" y="10621"/>
                    <a:pt x="7659" y="9923"/>
                  </a:cubicBezTo>
                  <a:lnTo>
                    <a:pt x="7659" y="9923"/>
                  </a:lnTo>
                  <a:cubicBezTo>
                    <a:pt x="7953" y="10245"/>
                    <a:pt x="8439" y="10190"/>
                    <a:pt x="8810" y="10245"/>
                  </a:cubicBezTo>
                  <a:cubicBezTo>
                    <a:pt x="8319" y="9813"/>
                    <a:pt x="7926" y="9301"/>
                    <a:pt x="7582" y="8740"/>
                  </a:cubicBezTo>
                  <a:cubicBezTo>
                    <a:pt x="7277" y="8275"/>
                    <a:pt x="7140" y="8171"/>
                    <a:pt x="6632" y="7413"/>
                  </a:cubicBezTo>
                  <a:cubicBezTo>
                    <a:pt x="6584" y="7283"/>
                    <a:pt x="6529" y="7146"/>
                    <a:pt x="6481" y="7021"/>
                  </a:cubicBezTo>
                  <a:lnTo>
                    <a:pt x="6481" y="7021"/>
                  </a:lnTo>
                  <a:cubicBezTo>
                    <a:pt x="6725" y="7097"/>
                    <a:pt x="6999" y="7097"/>
                    <a:pt x="7266" y="7097"/>
                  </a:cubicBezTo>
                  <a:cubicBezTo>
                    <a:pt x="6677" y="6802"/>
                    <a:pt x="6333" y="6344"/>
                    <a:pt x="6234" y="5674"/>
                  </a:cubicBezTo>
                  <a:lnTo>
                    <a:pt x="6234" y="5674"/>
                  </a:lnTo>
                  <a:cubicBezTo>
                    <a:pt x="6410" y="5712"/>
                    <a:pt x="6627" y="5767"/>
                    <a:pt x="6835" y="5767"/>
                  </a:cubicBezTo>
                  <a:cubicBezTo>
                    <a:pt x="6949" y="5767"/>
                    <a:pt x="7064" y="5749"/>
                    <a:pt x="7168" y="5701"/>
                  </a:cubicBezTo>
                  <a:cubicBezTo>
                    <a:pt x="6873" y="5406"/>
                    <a:pt x="6627" y="5166"/>
                    <a:pt x="6382" y="4817"/>
                  </a:cubicBezTo>
                  <a:cubicBezTo>
                    <a:pt x="6164" y="4518"/>
                    <a:pt x="6038" y="4118"/>
                    <a:pt x="5842" y="3818"/>
                  </a:cubicBezTo>
                  <a:lnTo>
                    <a:pt x="5842" y="3818"/>
                  </a:lnTo>
                  <a:cubicBezTo>
                    <a:pt x="5990" y="3889"/>
                    <a:pt x="6136" y="3917"/>
                    <a:pt x="6284" y="3917"/>
                  </a:cubicBezTo>
                  <a:cubicBezTo>
                    <a:pt x="6431" y="3917"/>
                    <a:pt x="6579" y="3889"/>
                    <a:pt x="6725" y="3846"/>
                  </a:cubicBezTo>
                  <a:cubicBezTo>
                    <a:pt x="6164" y="3715"/>
                    <a:pt x="5428" y="2935"/>
                    <a:pt x="5406" y="2264"/>
                  </a:cubicBezTo>
                  <a:lnTo>
                    <a:pt x="5406" y="2264"/>
                  </a:lnTo>
                  <a:cubicBezTo>
                    <a:pt x="5673" y="2477"/>
                    <a:pt x="5940" y="2640"/>
                    <a:pt x="6284" y="2640"/>
                  </a:cubicBezTo>
                  <a:cubicBezTo>
                    <a:pt x="6017" y="2237"/>
                    <a:pt x="5793" y="1779"/>
                    <a:pt x="5504" y="1429"/>
                  </a:cubicBezTo>
                  <a:cubicBezTo>
                    <a:pt x="5749" y="1402"/>
                    <a:pt x="5940" y="1184"/>
                    <a:pt x="6038" y="971"/>
                  </a:cubicBezTo>
                  <a:lnTo>
                    <a:pt x="5209" y="971"/>
                  </a:lnTo>
                  <a:cubicBezTo>
                    <a:pt x="5378" y="835"/>
                    <a:pt x="5723" y="731"/>
                    <a:pt x="5793" y="513"/>
                  </a:cubicBezTo>
                  <a:lnTo>
                    <a:pt x="5793" y="513"/>
                  </a:lnTo>
                  <a:cubicBezTo>
                    <a:pt x="5552" y="649"/>
                    <a:pt x="5209" y="676"/>
                    <a:pt x="4937" y="759"/>
                  </a:cubicBezTo>
                  <a:lnTo>
                    <a:pt x="5061" y="704"/>
                  </a:lnTo>
                  <a:cubicBezTo>
                    <a:pt x="5040" y="273"/>
                    <a:pt x="4658" y="1"/>
                    <a:pt x="4276" y="1"/>
                  </a:cubicBezTo>
                  <a:close/>
                </a:path>
              </a:pathLst>
            </a:custGeom>
            <a:solidFill>
              <a:srgbClr val="305F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2" name="Google Shape;1152;p102"/>
            <p:cNvSpPr/>
            <p:nvPr/>
          </p:nvSpPr>
          <p:spPr>
            <a:xfrm>
              <a:off x="4538475" y="3485550"/>
              <a:ext cx="196000" cy="21175"/>
            </a:xfrm>
            <a:custGeom>
              <a:avLst/>
              <a:gdLst/>
              <a:ahLst/>
              <a:cxnLst/>
              <a:rect l="l" t="t" r="r" b="b"/>
              <a:pathLst>
                <a:path w="7840" h="847" extrusionOk="0">
                  <a:moveTo>
                    <a:pt x="4086" y="1"/>
                  </a:moveTo>
                  <a:cubicBezTo>
                    <a:pt x="4021" y="1"/>
                    <a:pt x="3945" y="28"/>
                    <a:pt x="3950" y="66"/>
                  </a:cubicBezTo>
                  <a:cubicBezTo>
                    <a:pt x="3988" y="335"/>
                    <a:pt x="3769" y="481"/>
                    <a:pt x="3535" y="481"/>
                  </a:cubicBezTo>
                  <a:cubicBezTo>
                    <a:pt x="3393" y="481"/>
                    <a:pt x="3240" y="421"/>
                    <a:pt x="3142" y="302"/>
                  </a:cubicBezTo>
                  <a:cubicBezTo>
                    <a:pt x="3132" y="285"/>
                    <a:pt x="3109" y="280"/>
                    <a:pt x="3082" y="280"/>
                  </a:cubicBezTo>
                  <a:cubicBezTo>
                    <a:pt x="3028" y="280"/>
                    <a:pt x="2963" y="307"/>
                    <a:pt x="2940" y="335"/>
                  </a:cubicBezTo>
                  <a:cubicBezTo>
                    <a:pt x="2832" y="421"/>
                    <a:pt x="2744" y="459"/>
                    <a:pt x="2668" y="459"/>
                  </a:cubicBezTo>
                  <a:cubicBezTo>
                    <a:pt x="2575" y="459"/>
                    <a:pt x="2504" y="394"/>
                    <a:pt x="2460" y="263"/>
                  </a:cubicBezTo>
                  <a:cubicBezTo>
                    <a:pt x="2449" y="247"/>
                    <a:pt x="2427" y="242"/>
                    <a:pt x="2400" y="242"/>
                  </a:cubicBezTo>
                  <a:cubicBezTo>
                    <a:pt x="2346" y="242"/>
                    <a:pt x="2281" y="269"/>
                    <a:pt x="2258" y="295"/>
                  </a:cubicBezTo>
                  <a:cubicBezTo>
                    <a:pt x="2203" y="426"/>
                    <a:pt x="2127" y="492"/>
                    <a:pt x="2034" y="492"/>
                  </a:cubicBezTo>
                  <a:cubicBezTo>
                    <a:pt x="1953" y="492"/>
                    <a:pt x="1850" y="438"/>
                    <a:pt x="1735" y="328"/>
                  </a:cubicBezTo>
                  <a:cubicBezTo>
                    <a:pt x="1729" y="307"/>
                    <a:pt x="1702" y="295"/>
                    <a:pt x="1674" y="295"/>
                  </a:cubicBezTo>
                  <a:cubicBezTo>
                    <a:pt x="1626" y="295"/>
                    <a:pt x="1566" y="318"/>
                    <a:pt x="1549" y="328"/>
                  </a:cubicBezTo>
                  <a:cubicBezTo>
                    <a:pt x="1359" y="438"/>
                    <a:pt x="933" y="733"/>
                    <a:pt x="677" y="733"/>
                  </a:cubicBezTo>
                  <a:cubicBezTo>
                    <a:pt x="534" y="733"/>
                    <a:pt x="448" y="640"/>
                    <a:pt x="486" y="383"/>
                  </a:cubicBezTo>
                  <a:cubicBezTo>
                    <a:pt x="486" y="361"/>
                    <a:pt x="463" y="356"/>
                    <a:pt x="431" y="356"/>
                  </a:cubicBezTo>
                  <a:cubicBezTo>
                    <a:pt x="382" y="356"/>
                    <a:pt x="312" y="373"/>
                    <a:pt x="300" y="383"/>
                  </a:cubicBezTo>
                  <a:cubicBezTo>
                    <a:pt x="202" y="449"/>
                    <a:pt x="98" y="498"/>
                    <a:pt x="0" y="525"/>
                  </a:cubicBezTo>
                  <a:cubicBezTo>
                    <a:pt x="10" y="536"/>
                    <a:pt x="22" y="547"/>
                    <a:pt x="33" y="557"/>
                  </a:cubicBezTo>
                  <a:cubicBezTo>
                    <a:pt x="169" y="525"/>
                    <a:pt x="300" y="466"/>
                    <a:pt x="377" y="400"/>
                  </a:cubicBezTo>
                  <a:lnTo>
                    <a:pt x="377" y="400"/>
                  </a:lnTo>
                  <a:cubicBezTo>
                    <a:pt x="312" y="733"/>
                    <a:pt x="410" y="847"/>
                    <a:pt x="579" y="847"/>
                  </a:cubicBezTo>
                  <a:cubicBezTo>
                    <a:pt x="894" y="847"/>
                    <a:pt x="1468" y="433"/>
                    <a:pt x="1626" y="345"/>
                  </a:cubicBezTo>
                  <a:cubicBezTo>
                    <a:pt x="1647" y="564"/>
                    <a:pt x="1745" y="645"/>
                    <a:pt x="1871" y="645"/>
                  </a:cubicBezTo>
                  <a:cubicBezTo>
                    <a:pt x="2051" y="645"/>
                    <a:pt x="2275" y="471"/>
                    <a:pt x="2362" y="290"/>
                  </a:cubicBezTo>
                  <a:cubicBezTo>
                    <a:pt x="2460" y="492"/>
                    <a:pt x="2586" y="569"/>
                    <a:pt x="2706" y="569"/>
                  </a:cubicBezTo>
                  <a:cubicBezTo>
                    <a:pt x="2842" y="569"/>
                    <a:pt x="2973" y="471"/>
                    <a:pt x="3044" y="328"/>
                  </a:cubicBezTo>
                  <a:cubicBezTo>
                    <a:pt x="3185" y="531"/>
                    <a:pt x="3371" y="705"/>
                    <a:pt x="3590" y="721"/>
                  </a:cubicBezTo>
                  <a:lnTo>
                    <a:pt x="3628" y="721"/>
                  </a:lnTo>
                  <a:cubicBezTo>
                    <a:pt x="3971" y="721"/>
                    <a:pt x="4146" y="388"/>
                    <a:pt x="4053" y="51"/>
                  </a:cubicBezTo>
                  <a:lnTo>
                    <a:pt x="4053" y="51"/>
                  </a:lnTo>
                  <a:cubicBezTo>
                    <a:pt x="4222" y="318"/>
                    <a:pt x="4544" y="695"/>
                    <a:pt x="4861" y="721"/>
                  </a:cubicBezTo>
                  <a:lnTo>
                    <a:pt x="4899" y="721"/>
                  </a:lnTo>
                  <a:cubicBezTo>
                    <a:pt x="5199" y="721"/>
                    <a:pt x="5444" y="411"/>
                    <a:pt x="5280" y="51"/>
                  </a:cubicBezTo>
                  <a:lnTo>
                    <a:pt x="5280" y="51"/>
                  </a:lnTo>
                  <a:cubicBezTo>
                    <a:pt x="5619" y="318"/>
                    <a:pt x="6060" y="536"/>
                    <a:pt x="6480" y="590"/>
                  </a:cubicBezTo>
                  <a:cubicBezTo>
                    <a:pt x="6551" y="602"/>
                    <a:pt x="6622" y="607"/>
                    <a:pt x="6694" y="607"/>
                  </a:cubicBezTo>
                  <a:cubicBezTo>
                    <a:pt x="7042" y="607"/>
                    <a:pt x="7304" y="443"/>
                    <a:pt x="6873" y="99"/>
                  </a:cubicBezTo>
                  <a:lnTo>
                    <a:pt x="6873" y="99"/>
                  </a:lnTo>
                  <a:cubicBezTo>
                    <a:pt x="7140" y="307"/>
                    <a:pt x="7424" y="492"/>
                    <a:pt x="7746" y="492"/>
                  </a:cubicBezTo>
                  <a:cubicBezTo>
                    <a:pt x="7774" y="492"/>
                    <a:pt x="7800" y="492"/>
                    <a:pt x="7833" y="487"/>
                  </a:cubicBezTo>
                  <a:cubicBezTo>
                    <a:pt x="7833" y="459"/>
                    <a:pt x="7833" y="433"/>
                    <a:pt x="7839" y="400"/>
                  </a:cubicBezTo>
                  <a:cubicBezTo>
                    <a:pt x="7790" y="340"/>
                    <a:pt x="7741" y="274"/>
                    <a:pt x="7691" y="209"/>
                  </a:cubicBezTo>
                  <a:cubicBezTo>
                    <a:pt x="7621" y="247"/>
                    <a:pt x="7485" y="274"/>
                    <a:pt x="7283" y="290"/>
                  </a:cubicBezTo>
                  <a:cubicBezTo>
                    <a:pt x="7173" y="209"/>
                    <a:pt x="7059" y="127"/>
                    <a:pt x="6944" y="51"/>
                  </a:cubicBezTo>
                  <a:cubicBezTo>
                    <a:pt x="6933" y="40"/>
                    <a:pt x="6911" y="40"/>
                    <a:pt x="6890" y="40"/>
                  </a:cubicBezTo>
                  <a:cubicBezTo>
                    <a:pt x="6818" y="40"/>
                    <a:pt x="6715" y="73"/>
                    <a:pt x="6748" y="106"/>
                  </a:cubicBezTo>
                  <a:cubicBezTo>
                    <a:pt x="7042" y="373"/>
                    <a:pt x="6803" y="459"/>
                    <a:pt x="6497" y="459"/>
                  </a:cubicBezTo>
                  <a:cubicBezTo>
                    <a:pt x="6284" y="459"/>
                    <a:pt x="6033" y="416"/>
                    <a:pt x="5935" y="361"/>
                  </a:cubicBezTo>
                  <a:cubicBezTo>
                    <a:pt x="5738" y="274"/>
                    <a:pt x="5554" y="159"/>
                    <a:pt x="5378" y="23"/>
                  </a:cubicBezTo>
                  <a:cubicBezTo>
                    <a:pt x="5362" y="13"/>
                    <a:pt x="5330" y="13"/>
                    <a:pt x="5297" y="13"/>
                  </a:cubicBezTo>
                  <a:cubicBezTo>
                    <a:pt x="5232" y="13"/>
                    <a:pt x="5161" y="23"/>
                    <a:pt x="5171" y="66"/>
                  </a:cubicBezTo>
                  <a:cubicBezTo>
                    <a:pt x="5247" y="345"/>
                    <a:pt x="5025" y="492"/>
                    <a:pt x="4779" y="492"/>
                  </a:cubicBezTo>
                  <a:cubicBezTo>
                    <a:pt x="4625" y="492"/>
                    <a:pt x="4462" y="433"/>
                    <a:pt x="4370" y="312"/>
                  </a:cubicBezTo>
                  <a:cubicBezTo>
                    <a:pt x="4288" y="219"/>
                    <a:pt x="4217" y="127"/>
                    <a:pt x="4151" y="23"/>
                  </a:cubicBezTo>
                  <a:cubicBezTo>
                    <a:pt x="4141" y="7"/>
                    <a:pt x="4113" y="1"/>
                    <a:pt x="4086" y="1"/>
                  </a:cubicBezTo>
                  <a:close/>
                </a:path>
              </a:pathLst>
            </a:custGeom>
            <a:solidFill>
              <a:srgbClr val="12151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3" name="Google Shape;1153;p102"/>
            <p:cNvSpPr/>
            <p:nvPr/>
          </p:nvSpPr>
          <p:spPr>
            <a:xfrm>
              <a:off x="4557425" y="3053275"/>
              <a:ext cx="11200" cy="3550"/>
            </a:xfrm>
            <a:custGeom>
              <a:avLst/>
              <a:gdLst/>
              <a:ahLst/>
              <a:cxnLst/>
              <a:rect l="l" t="t" r="r" b="b"/>
              <a:pathLst>
                <a:path w="448" h="142" extrusionOk="0">
                  <a:moveTo>
                    <a:pt x="448" y="0"/>
                  </a:moveTo>
                  <a:lnTo>
                    <a:pt x="448" y="0"/>
                  </a:lnTo>
                  <a:cubicBezTo>
                    <a:pt x="284" y="43"/>
                    <a:pt x="120" y="93"/>
                    <a:pt x="0" y="141"/>
                  </a:cubicBezTo>
                  <a:lnTo>
                    <a:pt x="55" y="141"/>
                  </a:lnTo>
                  <a:cubicBezTo>
                    <a:pt x="186" y="141"/>
                    <a:pt x="317" y="88"/>
                    <a:pt x="448" y="0"/>
                  </a:cubicBezTo>
                  <a:close/>
                </a:path>
              </a:pathLst>
            </a:custGeom>
            <a:solidFill>
              <a:srgbClr val="305F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4" name="Google Shape;1154;p102"/>
            <p:cNvSpPr/>
            <p:nvPr/>
          </p:nvSpPr>
          <p:spPr>
            <a:xfrm>
              <a:off x="4611700" y="3003775"/>
              <a:ext cx="48975" cy="21600"/>
            </a:xfrm>
            <a:custGeom>
              <a:avLst/>
              <a:gdLst/>
              <a:ahLst/>
              <a:cxnLst/>
              <a:rect l="l" t="t" r="r" b="b"/>
              <a:pathLst>
                <a:path w="1959" h="864" extrusionOk="0">
                  <a:moveTo>
                    <a:pt x="480" y="769"/>
                  </a:moveTo>
                  <a:lnTo>
                    <a:pt x="475" y="774"/>
                  </a:lnTo>
                  <a:lnTo>
                    <a:pt x="472" y="776"/>
                  </a:lnTo>
                  <a:lnTo>
                    <a:pt x="472" y="776"/>
                  </a:lnTo>
                  <a:cubicBezTo>
                    <a:pt x="474" y="774"/>
                    <a:pt x="476" y="772"/>
                    <a:pt x="480" y="769"/>
                  </a:cubicBezTo>
                  <a:close/>
                  <a:moveTo>
                    <a:pt x="471" y="775"/>
                  </a:moveTo>
                  <a:cubicBezTo>
                    <a:pt x="471" y="775"/>
                    <a:pt x="471" y="776"/>
                    <a:pt x="470" y="777"/>
                  </a:cubicBezTo>
                  <a:lnTo>
                    <a:pt x="470" y="777"/>
                  </a:lnTo>
                  <a:lnTo>
                    <a:pt x="464" y="780"/>
                  </a:lnTo>
                  <a:cubicBezTo>
                    <a:pt x="468" y="777"/>
                    <a:pt x="470" y="776"/>
                    <a:pt x="471" y="775"/>
                  </a:cubicBezTo>
                  <a:close/>
                  <a:moveTo>
                    <a:pt x="380" y="0"/>
                  </a:moveTo>
                  <a:cubicBezTo>
                    <a:pt x="365" y="0"/>
                    <a:pt x="349" y="6"/>
                    <a:pt x="339" y="16"/>
                  </a:cubicBezTo>
                  <a:cubicBezTo>
                    <a:pt x="316" y="33"/>
                    <a:pt x="311" y="59"/>
                    <a:pt x="316" y="87"/>
                  </a:cubicBezTo>
                  <a:cubicBezTo>
                    <a:pt x="361" y="213"/>
                    <a:pt x="399" y="349"/>
                    <a:pt x="432" y="480"/>
                  </a:cubicBezTo>
                  <a:cubicBezTo>
                    <a:pt x="447" y="545"/>
                    <a:pt x="464" y="616"/>
                    <a:pt x="470" y="681"/>
                  </a:cubicBezTo>
                  <a:cubicBezTo>
                    <a:pt x="475" y="714"/>
                    <a:pt x="475" y="747"/>
                    <a:pt x="470" y="769"/>
                  </a:cubicBezTo>
                  <a:lnTo>
                    <a:pt x="470" y="773"/>
                  </a:lnTo>
                  <a:lnTo>
                    <a:pt x="470" y="773"/>
                  </a:lnTo>
                  <a:cubicBezTo>
                    <a:pt x="467" y="772"/>
                    <a:pt x="459" y="772"/>
                    <a:pt x="453" y="769"/>
                  </a:cubicBezTo>
                  <a:cubicBezTo>
                    <a:pt x="354" y="704"/>
                    <a:pt x="251" y="590"/>
                    <a:pt x="180" y="480"/>
                  </a:cubicBezTo>
                  <a:cubicBezTo>
                    <a:pt x="104" y="361"/>
                    <a:pt x="55" y="235"/>
                    <a:pt x="1" y="104"/>
                  </a:cubicBezTo>
                  <a:lnTo>
                    <a:pt x="1" y="104"/>
                  </a:lnTo>
                  <a:cubicBezTo>
                    <a:pt x="27" y="240"/>
                    <a:pt x="72" y="376"/>
                    <a:pt x="137" y="502"/>
                  </a:cubicBezTo>
                  <a:cubicBezTo>
                    <a:pt x="203" y="633"/>
                    <a:pt x="279" y="747"/>
                    <a:pt x="409" y="845"/>
                  </a:cubicBezTo>
                  <a:cubicBezTo>
                    <a:pt x="429" y="851"/>
                    <a:pt x="443" y="863"/>
                    <a:pt x="478" y="863"/>
                  </a:cubicBezTo>
                  <a:cubicBezTo>
                    <a:pt x="484" y="863"/>
                    <a:pt x="490" y="863"/>
                    <a:pt x="497" y="862"/>
                  </a:cubicBezTo>
                  <a:lnTo>
                    <a:pt x="513" y="857"/>
                  </a:lnTo>
                  <a:cubicBezTo>
                    <a:pt x="524" y="848"/>
                    <a:pt x="527" y="847"/>
                    <a:pt x="528" y="847"/>
                  </a:cubicBezTo>
                  <a:cubicBezTo>
                    <a:pt x="528" y="847"/>
                    <a:pt x="528" y="847"/>
                    <a:pt x="528" y="847"/>
                  </a:cubicBezTo>
                  <a:cubicBezTo>
                    <a:pt x="528" y="847"/>
                    <a:pt x="528" y="847"/>
                    <a:pt x="530" y="845"/>
                  </a:cubicBezTo>
                  <a:lnTo>
                    <a:pt x="540" y="835"/>
                  </a:lnTo>
                  <a:cubicBezTo>
                    <a:pt x="551" y="819"/>
                    <a:pt x="557" y="807"/>
                    <a:pt x="563" y="797"/>
                  </a:cubicBezTo>
                  <a:cubicBezTo>
                    <a:pt x="573" y="747"/>
                    <a:pt x="573" y="709"/>
                    <a:pt x="568" y="676"/>
                  </a:cubicBezTo>
                  <a:cubicBezTo>
                    <a:pt x="568" y="600"/>
                    <a:pt x="557" y="529"/>
                    <a:pt x="546" y="459"/>
                  </a:cubicBezTo>
                  <a:cubicBezTo>
                    <a:pt x="538" y="420"/>
                    <a:pt x="530" y="383"/>
                    <a:pt x="521" y="346"/>
                  </a:cubicBezTo>
                  <a:lnTo>
                    <a:pt x="521" y="346"/>
                  </a:lnTo>
                  <a:cubicBezTo>
                    <a:pt x="568" y="403"/>
                    <a:pt x="617" y="461"/>
                    <a:pt x="671" y="518"/>
                  </a:cubicBezTo>
                  <a:cubicBezTo>
                    <a:pt x="797" y="649"/>
                    <a:pt x="983" y="747"/>
                    <a:pt x="1167" y="774"/>
                  </a:cubicBezTo>
                  <a:lnTo>
                    <a:pt x="1173" y="774"/>
                  </a:lnTo>
                  <a:cubicBezTo>
                    <a:pt x="1176" y="775"/>
                    <a:pt x="1178" y="775"/>
                    <a:pt x="1181" y="775"/>
                  </a:cubicBezTo>
                  <a:cubicBezTo>
                    <a:pt x="1211" y="775"/>
                    <a:pt x="1239" y="751"/>
                    <a:pt x="1245" y="721"/>
                  </a:cubicBezTo>
                  <a:cubicBezTo>
                    <a:pt x="1250" y="704"/>
                    <a:pt x="1245" y="693"/>
                    <a:pt x="1238" y="681"/>
                  </a:cubicBezTo>
                  <a:cubicBezTo>
                    <a:pt x="1178" y="563"/>
                    <a:pt x="1117" y="446"/>
                    <a:pt x="1062" y="329"/>
                  </a:cubicBezTo>
                  <a:lnTo>
                    <a:pt x="1062" y="329"/>
                  </a:lnTo>
                  <a:cubicBezTo>
                    <a:pt x="1144" y="402"/>
                    <a:pt x="1234" y="465"/>
                    <a:pt x="1331" y="518"/>
                  </a:cubicBezTo>
                  <a:cubicBezTo>
                    <a:pt x="1429" y="567"/>
                    <a:pt x="1533" y="600"/>
                    <a:pt x="1643" y="605"/>
                  </a:cubicBezTo>
                  <a:cubicBezTo>
                    <a:pt x="1751" y="605"/>
                    <a:pt x="1840" y="562"/>
                    <a:pt x="1942" y="562"/>
                  </a:cubicBezTo>
                  <a:cubicBezTo>
                    <a:pt x="1947" y="562"/>
                    <a:pt x="1953" y="562"/>
                    <a:pt x="1958" y="562"/>
                  </a:cubicBezTo>
                  <a:cubicBezTo>
                    <a:pt x="1936" y="559"/>
                    <a:pt x="1914" y="557"/>
                    <a:pt x="1891" y="557"/>
                  </a:cubicBezTo>
                  <a:cubicBezTo>
                    <a:pt x="1824" y="557"/>
                    <a:pt x="1756" y="570"/>
                    <a:pt x="1691" y="570"/>
                  </a:cubicBezTo>
                  <a:cubicBezTo>
                    <a:pt x="1676" y="570"/>
                    <a:pt x="1662" y="569"/>
                    <a:pt x="1648" y="567"/>
                  </a:cubicBezTo>
                  <a:cubicBezTo>
                    <a:pt x="1544" y="550"/>
                    <a:pt x="1452" y="507"/>
                    <a:pt x="1369" y="452"/>
                  </a:cubicBezTo>
                  <a:cubicBezTo>
                    <a:pt x="1195" y="349"/>
                    <a:pt x="1048" y="197"/>
                    <a:pt x="938" y="33"/>
                  </a:cubicBezTo>
                  <a:cubicBezTo>
                    <a:pt x="925" y="16"/>
                    <a:pt x="907" y="8"/>
                    <a:pt x="889" y="8"/>
                  </a:cubicBezTo>
                  <a:cubicBezTo>
                    <a:pt x="878" y="8"/>
                    <a:pt x="867" y="10"/>
                    <a:pt x="857" y="16"/>
                  </a:cubicBezTo>
                  <a:cubicBezTo>
                    <a:pt x="835" y="27"/>
                    <a:pt x="830" y="54"/>
                    <a:pt x="835" y="77"/>
                  </a:cubicBezTo>
                  <a:lnTo>
                    <a:pt x="835" y="82"/>
                  </a:lnTo>
                  <a:cubicBezTo>
                    <a:pt x="891" y="268"/>
                    <a:pt x="975" y="440"/>
                    <a:pt x="1057" y="607"/>
                  </a:cubicBezTo>
                  <a:lnTo>
                    <a:pt x="1057" y="607"/>
                  </a:lnTo>
                  <a:cubicBezTo>
                    <a:pt x="950" y="567"/>
                    <a:pt x="856" y="500"/>
                    <a:pt x="769" y="414"/>
                  </a:cubicBezTo>
                  <a:cubicBezTo>
                    <a:pt x="649" y="300"/>
                    <a:pt x="546" y="158"/>
                    <a:pt x="426" y="22"/>
                  </a:cubicBezTo>
                  <a:cubicBezTo>
                    <a:pt x="415" y="7"/>
                    <a:pt x="397" y="0"/>
                    <a:pt x="380"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5" name="Google Shape;1155;p102"/>
            <p:cNvSpPr/>
            <p:nvPr/>
          </p:nvSpPr>
          <p:spPr>
            <a:xfrm>
              <a:off x="4586050" y="3002950"/>
              <a:ext cx="17900" cy="20750"/>
            </a:xfrm>
            <a:custGeom>
              <a:avLst/>
              <a:gdLst/>
              <a:ahLst/>
              <a:cxnLst/>
              <a:rect l="l" t="t" r="r" b="b"/>
              <a:pathLst>
                <a:path w="716" h="830" extrusionOk="0">
                  <a:moveTo>
                    <a:pt x="164" y="1"/>
                  </a:moveTo>
                  <a:cubicBezTo>
                    <a:pt x="137" y="132"/>
                    <a:pt x="104" y="251"/>
                    <a:pt x="66" y="371"/>
                  </a:cubicBezTo>
                  <a:cubicBezTo>
                    <a:pt x="33" y="497"/>
                    <a:pt x="6" y="623"/>
                    <a:pt x="1" y="764"/>
                  </a:cubicBezTo>
                  <a:cubicBezTo>
                    <a:pt x="1" y="802"/>
                    <a:pt x="33" y="830"/>
                    <a:pt x="71" y="830"/>
                  </a:cubicBezTo>
                  <a:lnTo>
                    <a:pt x="99" y="830"/>
                  </a:lnTo>
                  <a:cubicBezTo>
                    <a:pt x="235" y="775"/>
                    <a:pt x="350" y="693"/>
                    <a:pt x="454" y="600"/>
                  </a:cubicBezTo>
                  <a:cubicBezTo>
                    <a:pt x="557" y="502"/>
                    <a:pt x="650" y="399"/>
                    <a:pt x="715" y="273"/>
                  </a:cubicBezTo>
                  <a:lnTo>
                    <a:pt x="715" y="273"/>
                  </a:lnTo>
                  <a:cubicBezTo>
                    <a:pt x="528" y="418"/>
                    <a:pt x="342" y="555"/>
                    <a:pt x="148" y="650"/>
                  </a:cubicBezTo>
                  <a:lnTo>
                    <a:pt x="148" y="650"/>
                  </a:lnTo>
                  <a:cubicBezTo>
                    <a:pt x="164" y="445"/>
                    <a:pt x="210" y="221"/>
                    <a:pt x="164"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6" name="Google Shape;1156;p102"/>
            <p:cNvSpPr/>
            <p:nvPr/>
          </p:nvSpPr>
          <p:spPr>
            <a:xfrm>
              <a:off x="4637600" y="3077200"/>
              <a:ext cx="45575" cy="25900"/>
            </a:xfrm>
            <a:custGeom>
              <a:avLst/>
              <a:gdLst/>
              <a:ahLst/>
              <a:cxnLst/>
              <a:rect l="l" t="t" r="r" b="b"/>
              <a:pathLst>
                <a:path w="1823" h="1036" extrusionOk="0">
                  <a:moveTo>
                    <a:pt x="1034" y="1"/>
                  </a:moveTo>
                  <a:cubicBezTo>
                    <a:pt x="1026" y="1"/>
                    <a:pt x="1018" y="3"/>
                    <a:pt x="1010" y="9"/>
                  </a:cubicBezTo>
                  <a:cubicBezTo>
                    <a:pt x="988" y="20"/>
                    <a:pt x="977" y="47"/>
                    <a:pt x="988" y="68"/>
                  </a:cubicBezTo>
                  <a:lnTo>
                    <a:pt x="994" y="75"/>
                  </a:lnTo>
                  <a:cubicBezTo>
                    <a:pt x="1111" y="292"/>
                    <a:pt x="1175" y="541"/>
                    <a:pt x="1257" y="788"/>
                  </a:cubicBezTo>
                  <a:lnTo>
                    <a:pt x="1257" y="788"/>
                  </a:lnTo>
                  <a:cubicBezTo>
                    <a:pt x="1210" y="777"/>
                    <a:pt x="1161" y="756"/>
                    <a:pt x="1113" y="729"/>
                  </a:cubicBezTo>
                  <a:cubicBezTo>
                    <a:pt x="1037" y="690"/>
                    <a:pt x="961" y="636"/>
                    <a:pt x="889" y="581"/>
                  </a:cubicBezTo>
                  <a:cubicBezTo>
                    <a:pt x="753" y="473"/>
                    <a:pt x="612" y="342"/>
                    <a:pt x="536" y="199"/>
                  </a:cubicBezTo>
                  <a:lnTo>
                    <a:pt x="536" y="194"/>
                  </a:lnTo>
                  <a:cubicBezTo>
                    <a:pt x="524" y="171"/>
                    <a:pt x="500" y="159"/>
                    <a:pt x="477" y="159"/>
                  </a:cubicBezTo>
                  <a:cubicBezTo>
                    <a:pt x="467" y="159"/>
                    <a:pt x="457" y="162"/>
                    <a:pt x="448" y="166"/>
                  </a:cubicBezTo>
                  <a:cubicBezTo>
                    <a:pt x="421" y="178"/>
                    <a:pt x="410" y="206"/>
                    <a:pt x="416" y="232"/>
                  </a:cubicBezTo>
                  <a:cubicBezTo>
                    <a:pt x="438" y="385"/>
                    <a:pt x="508" y="505"/>
                    <a:pt x="557" y="619"/>
                  </a:cubicBezTo>
                  <a:cubicBezTo>
                    <a:pt x="600" y="723"/>
                    <a:pt x="638" y="827"/>
                    <a:pt x="626" y="924"/>
                  </a:cubicBezTo>
                  <a:lnTo>
                    <a:pt x="626" y="924"/>
                  </a:lnTo>
                  <a:cubicBezTo>
                    <a:pt x="494" y="883"/>
                    <a:pt x="376" y="781"/>
                    <a:pt x="279" y="674"/>
                  </a:cubicBezTo>
                  <a:cubicBezTo>
                    <a:pt x="169" y="549"/>
                    <a:pt x="78" y="402"/>
                    <a:pt x="1" y="254"/>
                  </a:cubicBezTo>
                  <a:lnTo>
                    <a:pt x="1" y="254"/>
                  </a:lnTo>
                  <a:cubicBezTo>
                    <a:pt x="56" y="418"/>
                    <a:pt x="131" y="571"/>
                    <a:pt x="235" y="712"/>
                  </a:cubicBezTo>
                  <a:cubicBezTo>
                    <a:pt x="333" y="848"/>
                    <a:pt x="471" y="985"/>
                    <a:pt x="655" y="1034"/>
                  </a:cubicBezTo>
                  <a:cubicBezTo>
                    <a:pt x="658" y="1035"/>
                    <a:pt x="661" y="1035"/>
                    <a:pt x="664" y="1035"/>
                  </a:cubicBezTo>
                  <a:cubicBezTo>
                    <a:pt x="684" y="1035"/>
                    <a:pt x="706" y="1021"/>
                    <a:pt x="710" y="1002"/>
                  </a:cubicBezTo>
                  <a:cubicBezTo>
                    <a:pt x="765" y="848"/>
                    <a:pt x="715" y="697"/>
                    <a:pt x="667" y="576"/>
                  </a:cubicBezTo>
                  <a:cubicBezTo>
                    <a:pt x="665" y="572"/>
                    <a:pt x="664" y="569"/>
                    <a:pt x="663" y="565"/>
                  </a:cubicBezTo>
                  <a:lnTo>
                    <a:pt x="663" y="565"/>
                  </a:lnTo>
                  <a:cubicBezTo>
                    <a:pt x="709" y="610"/>
                    <a:pt x="757" y="651"/>
                    <a:pt x="803" y="690"/>
                  </a:cubicBezTo>
                  <a:cubicBezTo>
                    <a:pt x="884" y="750"/>
                    <a:pt x="961" y="805"/>
                    <a:pt x="1048" y="848"/>
                  </a:cubicBezTo>
                  <a:cubicBezTo>
                    <a:pt x="1131" y="888"/>
                    <a:pt x="1215" y="927"/>
                    <a:pt x="1318" y="927"/>
                  </a:cubicBezTo>
                  <a:cubicBezTo>
                    <a:pt x="1330" y="927"/>
                    <a:pt x="1342" y="927"/>
                    <a:pt x="1354" y="926"/>
                  </a:cubicBezTo>
                  <a:cubicBezTo>
                    <a:pt x="1387" y="926"/>
                    <a:pt x="1413" y="893"/>
                    <a:pt x="1413" y="860"/>
                  </a:cubicBezTo>
                  <a:cubicBezTo>
                    <a:pt x="1413" y="854"/>
                    <a:pt x="1413" y="848"/>
                    <a:pt x="1408" y="843"/>
                  </a:cubicBezTo>
                  <a:cubicBezTo>
                    <a:pt x="1346" y="662"/>
                    <a:pt x="1289" y="473"/>
                    <a:pt x="1210" y="291"/>
                  </a:cubicBezTo>
                  <a:lnTo>
                    <a:pt x="1210" y="291"/>
                  </a:lnTo>
                  <a:cubicBezTo>
                    <a:pt x="1259" y="327"/>
                    <a:pt x="1311" y="358"/>
                    <a:pt x="1365" y="385"/>
                  </a:cubicBezTo>
                  <a:cubicBezTo>
                    <a:pt x="1491" y="453"/>
                    <a:pt x="1630" y="508"/>
                    <a:pt x="1772" y="508"/>
                  </a:cubicBezTo>
                  <a:cubicBezTo>
                    <a:pt x="1789" y="508"/>
                    <a:pt x="1806" y="507"/>
                    <a:pt x="1823" y="505"/>
                  </a:cubicBezTo>
                  <a:cubicBezTo>
                    <a:pt x="1665" y="494"/>
                    <a:pt x="1523" y="423"/>
                    <a:pt x="1392" y="342"/>
                  </a:cubicBezTo>
                  <a:cubicBezTo>
                    <a:pt x="1273" y="259"/>
                    <a:pt x="1158" y="161"/>
                    <a:pt x="1082" y="44"/>
                  </a:cubicBezTo>
                  <a:lnTo>
                    <a:pt x="1082" y="44"/>
                  </a:lnTo>
                  <a:cubicBezTo>
                    <a:pt x="1078" y="38"/>
                    <a:pt x="1074" y="31"/>
                    <a:pt x="1070" y="25"/>
                  </a:cubicBezTo>
                  <a:cubicBezTo>
                    <a:pt x="1063" y="10"/>
                    <a:pt x="1049" y="1"/>
                    <a:pt x="1034"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7" name="Google Shape;1157;p102"/>
            <p:cNvSpPr/>
            <p:nvPr/>
          </p:nvSpPr>
          <p:spPr>
            <a:xfrm>
              <a:off x="4616625" y="3080275"/>
              <a:ext cx="13125" cy="21750"/>
            </a:xfrm>
            <a:custGeom>
              <a:avLst/>
              <a:gdLst/>
              <a:ahLst/>
              <a:cxnLst/>
              <a:rect l="l" t="t" r="r" b="b"/>
              <a:pathLst>
                <a:path w="525" h="870" extrusionOk="0">
                  <a:moveTo>
                    <a:pt x="369" y="731"/>
                  </a:moveTo>
                  <a:cubicBezTo>
                    <a:pt x="365" y="734"/>
                    <a:pt x="360" y="737"/>
                    <a:pt x="360" y="737"/>
                  </a:cubicBezTo>
                  <a:cubicBezTo>
                    <a:pt x="360" y="732"/>
                    <a:pt x="364" y="731"/>
                    <a:pt x="369" y="731"/>
                  </a:cubicBezTo>
                  <a:close/>
                  <a:moveTo>
                    <a:pt x="0" y="0"/>
                  </a:moveTo>
                  <a:cubicBezTo>
                    <a:pt x="0" y="148"/>
                    <a:pt x="33" y="289"/>
                    <a:pt x="71" y="431"/>
                  </a:cubicBezTo>
                  <a:cubicBezTo>
                    <a:pt x="114" y="574"/>
                    <a:pt x="142" y="715"/>
                    <a:pt x="288" y="846"/>
                  </a:cubicBezTo>
                  <a:cubicBezTo>
                    <a:pt x="307" y="859"/>
                    <a:pt x="337" y="869"/>
                    <a:pt x="368" y="869"/>
                  </a:cubicBezTo>
                  <a:cubicBezTo>
                    <a:pt x="374" y="869"/>
                    <a:pt x="380" y="869"/>
                    <a:pt x="387" y="868"/>
                  </a:cubicBezTo>
                  <a:cubicBezTo>
                    <a:pt x="409" y="868"/>
                    <a:pt x="431" y="856"/>
                    <a:pt x="447" y="846"/>
                  </a:cubicBezTo>
                  <a:cubicBezTo>
                    <a:pt x="459" y="835"/>
                    <a:pt x="452" y="846"/>
                    <a:pt x="474" y="818"/>
                  </a:cubicBezTo>
                  <a:cubicBezTo>
                    <a:pt x="517" y="758"/>
                    <a:pt x="512" y="720"/>
                    <a:pt x="524" y="682"/>
                  </a:cubicBezTo>
                  <a:cubicBezTo>
                    <a:pt x="524" y="600"/>
                    <a:pt x="524" y="529"/>
                    <a:pt x="512" y="453"/>
                  </a:cubicBezTo>
                  <a:cubicBezTo>
                    <a:pt x="497" y="305"/>
                    <a:pt x="469" y="164"/>
                    <a:pt x="409" y="28"/>
                  </a:cubicBezTo>
                  <a:cubicBezTo>
                    <a:pt x="409" y="174"/>
                    <a:pt x="409" y="317"/>
                    <a:pt x="404" y="458"/>
                  </a:cubicBezTo>
                  <a:cubicBezTo>
                    <a:pt x="404" y="529"/>
                    <a:pt x="404" y="600"/>
                    <a:pt x="387" y="660"/>
                  </a:cubicBezTo>
                  <a:cubicBezTo>
                    <a:pt x="382" y="689"/>
                    <a:pt x="377" y="718"/>
                    <a:pt x="373" y="728"/>
                  </a:cubicBezTo>
                  <a:lnTo>
                    <a:pt x="373" y="728"/>
                  </a:lnTo>
                  <a:cubicBezTo>
                    <a:pt x="372" y="728"/>
                    <a:pt x="372" y="728"/>
                    <a:pt x="372" y="728"/>
                  </a:cubicBezTo>
                  <a:lnTo>
                    <a:pt x="372" y="728"/>
                  </a:lnTo>
                  <a:cubicBezTo>
                    <a:pt x="370" y="728"/>
                    <a:pt x="368" y="727"/>
                    <a:pt x="366" y="725"/>
                  </a:cubicBezTo>
                  <a:cubicBezTo>
                    <a:pt x="295" y="665"/>
                    <a:pt x="229" y="513"/>
                    <a:pt x="169" y="393"/>
                  </a:cubicBezTo>
                  <a:cubicBezTo>
                    <a:pt x="114" y="267"/>
                    <a:pt x="54" y="136"/>
                    <a:pt x="0"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8" name="Google Shape;1158;p102"/>
            <p:cNvSpPr/>
            <p:nvPr/>
          </p:nvSpPr>
          <p:spPr>
            <a:xfrm>
              <a:off x="4541600" y="3066600"/>
              <a:ext cx="55250" cy="30500"/>
            </a:xfrm>
            <a:custGeom>
              <a:avLst/>
              <a:gdLst/>
              <a:ahLst/>
              <a:cxnLst/>
              <a:rect l="l" t="t" r="r" b="b"/>
              <a:pathLst>
                <a:path w="2210" h="1220" extrusionOk="0">
                  <a:moveTo>
                    <a:pt x="1109" y="0"/>
                  </a:moveTo>
                  <a:cubicBezTo>
                    <a:pt x="1086" y="0"/>
                    <a:pt x="1069" y="15"/>
                    <a:pt x="1059" y="29"/>
                  </a:cubicBezTo>
                  <a:cubicBezTo>
                    <a:pt x="950" y="230"/>
                    <a:pt x="819" y="421"/>
                    <a:pt x="650" y="569"/>
                  </a:cubicBezTo>
                  <a:cubicBezTo>
                    <a:pt x="568" y="645"/>
                    <a:pt x="459" y="683"/>
                    <a:pt x="344" y="700"/>
                  </a:cubicBezTo>
                  <a:cubicBezTo>
                    <a:pt x="235" y="716"/>
                    <a:pt x="115" y="711"/>
                    <a:pt x="1" y="728"/>
                  </a:cubicBezTo>
                  <a:cubicBezTo>
                    <a:pt x="98" y="728"/>
                    <a:pt x="197" y="739"/>
                    <a:pt x="299" y="739"/>
                  </a:cubicBezTo>
                  <a:cubicBezTo>
                    <a:pt x="316" y="739"/>
                    <a:pt x="333" y="739"/>
                    <a:pt x="350" y="738"/>
                  </a:cubicBezTo>
                  <a:cubicBezTo>
                    <a:pt x="469" y="738"/>
                    <a:pt x="595" y="706"/>
                    <a:pt x="693" y="630"/>
                  </a:cubicBezTo>
                  <a:cubicBezTo>
                    <a:pt x="798" y="548"/>
                    <a:pt x="890" y="454"/>
                    <a:pt x="972" y="352"/>
                  </a:cubicBezTo>
                  <a:lnTo>
                    <a:pt x="972" y="352"/>
                  </a:lnTo>
                  <a:cubicBezTo>
                    <a:pt x="961" y="391"/>
                    <a:pt x="950" y="431"/>
                    <a:pt x="939" y="471"/>
                  </a:cubicBezTo>
                  <a:cubicBezTo>
                    <a:pt x="907" y="618"/>
                    <a:pt x="874" y="776"/>
                    <a:pt x="928" y="945"/>
                  </a:cubicBezTo>
                  <a:cubicBezTo>
                    <a:pt x="932" y="974"/>
                    <a:pt x="963" y="991"/>
                    <a:pt x="993" y="991"/>
                  </a:cubicBezTo>
                  <a:cubicBezTo>
                    <a:pt x="997" y="991"/>
                    <a:pt x="1001" y="990"/>
                    <a:pt x="1005" y="990"/>
                  </a:cubicBezTo>
                  <a:lnTo>
                    <a:pt x="1010" y="983"/>
                  </a:lnTo>
                  <a:cubicBezTo>
                    <a:pt x="1184" y="935"/>
                    <a:pt x="1305" y="814"/>
                    <a:pt x="1408" y="689"/>
                  </a:cubicBezTo>
                  <a:cubicBezTo>
                    <a:pt x="1464" y="621"/>
                    <a:pt x="1517" y="547"/>
                    <a:pt x="1567" y="474"/>
                  </a:cubicBezTo>
                  <a:lnTo>
                    <a:pt x="1567" y="474"/>
                  </a:lnTo>
                  <a:cubicBezTo>
                    <a:pt x="1567" y="562"/>
                    <a:pt x="1566" y="651"/>
                    <a:pt x="1572" y="738"/>
                  </a:cubicBezTo>
                  <a:cubicBezTo>
                    <a:pt x="1577" y="819"/>
                    <a:pt x="1587" y="897"/>
                    <a:pt x="1604" y="978"/>
                  </a:cubicBezTo>
                  <a:cubicBezTo>
                    <a:pt x="1620" y="1055"/>
                    <a:pt x="1648" y="1136"/>
                    <a:pt x="1713" y="1207"/>
                  </a:cubicBezTo>
                  <a:cubicBezTo>
                    <a:pt x="1724" y="1215"/>
                    <a:pt x="1737" y="1220"/>
                    <a:pt x="1748" y="1220"/>
                  </a:cubicBezTo>
                  <a:cubicBezTo>
                    <a:pt x="1760" y="1220"/>
                    <a:pt x="1771" y="1215"/>
                    <a:pt x="1779" y="1207"/>
                  </a:cubicBezTo>
                  <a:cubicBezTo>
                    <a:pt x="1784" y="1207"/>
                    <a:pt x="1784" y="1202"/>
                    <a:pt x="1784" y="1202"/>
                  </a:cubicBezTo>
                  <a:cubicBezTo>
                    <a:pt x="1882" y="1049"/>
                    <a:pt x="1937" y="885"/>
                    <a:pt x="2008" y="728"/>
                  </a:cubicBezTo>
                  <a:cubicBezTo>
                    <a:pt x="2073" y="575"/>
                    <a:pt x="2166" y="427"/>
                    <a:pt x="2209" y="258"/>
                  </a:cubicBezTo>
                  <a:lnTo>
                    <a:pt x="2209" y="258"/>
                  </a:lnTo>
                  <a:cubicBezTo>
                    <a:pt x="2144" y="416"/>
                    <a:pt x="2040" y="552"/>
                    <a:pt x="1954" y="706"/>
                  </a:cubicBezTo>
                  <a:cubicBezTo>
                    <a:pt x="1883" y="832"/>
                    <a:pt x="1825" y="970"/>
                    <a:pt x="1747" y="1090"/>
                  </a:cubicBezTo>
                  <a:lnTo>
                    <a:pt x="1747" y="1090"/>
                  </a:lnTo>
                  <a:cubicBezTo>
                    <a:pt x="1701" y="992"/>
                    <a:pt x="1697" y="856"/>
                    <a:pt x="1692" y="733"/>
                  </a:cubicBezTo>
                  <a:cubicBezTo>
                    <a:pt x="1686" y="585"/>
                    <a:pt x="1697" y="433"/>
                    <a:pt x="1692" y="275"/>
                  </a:cubicBezTo>
                  <a:cubicBezTo>
                    <a:pt x="1692" y="237"/>
                    <a:pt x="1665" y="209"/>
                    <a:pt x="1627" y="209"/>
                  </a:cubicBezTo>
                  <a:cubicBezTo>
                    <a:pt x="1610" y="209"/>
                    <a:pt x="1587" y="220"/>
                    <a:pt x="1577" y="237"/>
                  </a:cubicBezTo>
                  <a:cubicBezTo>
                    <a:pt x="1484" y="361"/>
                    <a:pt x="1398" y="487"/>
                    <a:pt x="1299" y="602"/>
                  </a:cubicBezTo>
                  <a:cubicBezTo>
                    <a:pt x="1223" y="691"/>
                    <a:pt x="1135" y="780"/>
                    <a:pt x="1038" y="831"/>
                  </a:cubicBezTo>
                  <a:lnTo>
                    <a:pt x="1038" y="831"/>
                  </a:lnTo>
                  <a:cubicBezTo>
                    <a:pt x="1022" y="730"/>
                    <a:pt x="1037" y="614"/>
                    <a:pt x="1064" y="499"/>
                  </a:cubicBezTo>
                  <a:cubicBezTo>
                    <a:pt x="1091" y="361"/>
                    <a:pt x="1141" y="220"/>
                    <a:pt x="1162" y="67"/>
                  </a:cubicBezTo>
                  <a:lnTo>
                    <a:pt x="1168" y="67"/>
                  </a:lnTo>
                  <a:cubicBezTo>
                    <a:pt x="1174" y="34"/>
                    <a:pt x="1151" y="8"/>
                    <a:pt x="1119" y="1"/>
                  </a:cubicBezTo>
                  <a:cubicBezTo>
                    <a:pt x="1115" y="1"/>
                    <a:pt x="1112" y="0"/>
                    <a:pt x="1109"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9" name="Google Shape;1159;p102"/>
            <p:cNvSpPr/>
            <p:nvPr/>
          </p:nvSpPr>
          <p:spPr>
            <a:xfrm>
              <a:off x="4661875" y="3127725"/>
              <a:ext cx="24325" cy="15825"/>
            </a:xfrm>
            <a:custGeom>
              <a:avLst/>
              <a:gdLst/>
              <a:ahLst/>
              <a:cxnLst/>
              <a:rect l="l" t="t" r="r" b="b"/>
              <a:pathLst>
                <a:path w="973" h="633" extrusionOk="0">
                  <a:moveTo>
                    <a:pt x="437" y="0"/>
                  </a:moveTo>
                  <a:lnTo>
                    <a:pt x="437" y="0"/>
                  </a:lnTo>
                  <a:cubicBezTo>
                    <a:pt x="459" y="116"/>
                    <a:pt x="535" y="224"/>
                    <a:pt x="618" y="306"/>
                  </a:cubicBezTo>
                  <a:cubicBezTo>
                    <a:pt x="679" y="368"/>
                    <a:pt x="742" y="423"/>
                    <a:pt x="795" y="480"/>
                  </a:cubicBezTo>
                  <a:lnTo>
                    <a:pt x="795" y="480"/>
                  </a:lnTo>
                  <a:cubicBezTo>
                    <a:pt x="739" y="491"/>
                    <a:pt x="684" y="496"/>
                    <a:pt x="628" y="496"/>
                  </a:cubicBezTo>
                  <a:cubicBezTo>
                    <a:pt x="565" y="496"/>
                    <a:pt x="502" y="490"/>
                    <a:pt x="437" y="476"/>
                  </a:cubicBezTo>
                  <a:cubicBezTo>
                    <a:pt x="290" y="448"/>
                    <a:pt x="142" y="371"/>
                    <a:pt x="1" y="295"/>
                  </a:cubicBezTo>
                  <a:lnTo>
                    <a:pt x="1" y="295"/>
                  </a:lnTo>
                  <a:cubicBezTo>
                    <a:pt x="99" y="426"/>
                    <a:pt x="241" y="529"/>
                    <a:pt x="404" y="590"/>
                  </a:cubicBezTo>
                  <a:cubicBezTo>
                    <a:pt x="484" y="619"/>
                    <a:pt x="571" y="633"/>
                    <a:pt x="658" y="633"/>
                  </a:cubicBezTo>
                  <a:cubicBezTo>
                    <a:pt x="749" y="633"/>
                    <a:pt x="841" y="618"/>
                    <a:pt x="928" y="590"/>
                  </a:cubicBezTo>
                  <a:lnTo>
                    <a:pt x="928" y="584"/>
                  </a:lnTo>
                  <a:cubicBezTo>
                    <a:pt x="955" y="579"/>
                    <a:pt x="972" y="552"/>
                    <a:pt x="972" y="524"/>
                  </a:cubicBezTo>
                  <a:lnTo>
                    <a:pt x="972" y="508"/>
                  </a:lnTo>
                  <a:cubicBezTo>
                    <a:pt x="972" y="491"/>
                    <a:pt x="966" y="476"/>
                    <a:pt x="961" y="464"/>
                  </a:cubicBezTo>
                  <a:cubicBezTo>
                    <a:pt x="879" y="366"/>
                    <a:pt x="776" y="300"/>
                    <a:pt x="683" y="235"/>
                  </a:cubicBezTo>
                  <a:cubicBezTo>
                    <a:pt x="590" y="169"/>
                    <a:pt x="502" y="99"/>
                    <a:pt x="437"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0" name="Google Shape;1160;p102"/>
            <p:cNvSpPr/>
            <p:nvPr/>
          </p:nvSpPr>
          <p:spPr>
            <a:xfrm>
              <a:off x="4656550" y="3175875"/>
              <a:ext cx="76950" cy="19425"/>
            </a:xfrm>
            <a:custGeom>
              <a:avLst/>
              <a:gdLst/>
              <a:ahLst/>
              <a:cxnLst/>
              <a:rect l="l" t="t" r="r" b="b"/>
              <a:pathLst>
                <a:path w="3078" h="777" extrusionOk="0">
                  <a:moveTo>
                    <a:pt x="1277" y="0"/>
                  </a:moveTo>
                  <a:cubicBezTo>
                    <a:pt x="1259" y="0"/>
                    <a:pt x="1241" y="7"/>
                    <a:pt x="1229" y="23"/>
                  </a:cubicBezTo>
                  <a:cubicBezTo>
                    <a:pt x="1212" y="43"/>
                    <a:pt x="1212" y="76"/>
                    <a:pt x="1229" y="93"/>
                  </a:cubicBezTo>
                  <a:cubicBezTo>
                    <a:pt x="1232" y="98"/>
                    <a:pt x="1236" y="104"/>
                    <a:pt x="1239" y="109"/>
                  </a:cubicBezTo>
                  <a:lnTo>
                    <a:pt x="1239" y="109"/>
                  </a:lnTo>
                  <a:lnTo>
                    <a:pt x="1239" y="109"/>
                  </a:lnTo>
                  <a:cubicBezTo>
                    <a:pt x="1239" y="109"/>
                    <a:pt x="1239" y="109"/>
                    <a:pt x="1239" y="109"/>
                  </a:cubicBezTo>
                  <a:lnTo>
                    <a:pt x="1239" y="109"/>
                  </a:lnTo>
                  <a:cubicBezTo>
                    <a:pt x="1361" y="290"/>
                    <a:pt x="1493" y="464"/>
                    <a:pt x="1638" y="629"/>
                  </a:cubicBezTo>
                  <a:lnTo>
                    <a:pt x="1638" y="629"/>
                  </a:lnTo>
                  <a:cubicBezTo>
                    <a:pt x="1484" y="616"/>
                    <a:pt x="1332" y="559"/>
                    <a:pt x="1196" y="481"/>
                  </a:cubicBezTo>
                  <a:cubicBezTo>
                    <a:pt x="1015" y="371"/>
                    <a:pt x="858" y="224"/>
                    <a:pt x="760" y="43"/>
                  </a:cubicBezTo>
                  <a:cubicBezTo>
                    <a:pt x="746" y="23"/>
                    <a:pt x="725" y="11"/>
                    <a:pt x="705" y="11"/>
                  </a:cubicBezTo>
                  <a:cubicBezTo>
                    <a:pt x="693" y="11"/>
                    <a:pt x="682" y="15"/>
                    <a:pt x="672" y="23"/>
                  </a:cubicBezTo>
                  <a:cubicBezTo>
                    <a:pt x="645" y="33"/>
                    <a:pt x="634" y="61"/>
                    <a:pt x="639" y="81"/>
                  </a:cubicBezTo>
                  <a:cubicBezTo>
                    <a:pt x="662" y="197"/>
                    <a:pt x="694" y="305"/>
                    <a:pt x="721" y="409"/>
                  </a:cubicBezTo>
                  <a:cubicBezTo>
                    <a:pt x="748" y="498"/>
                    <a:pt x="769" y="586"/>
                    <a:pt x="771" y="671"/>
                  </a:cubicBezTo>
                  <a:lnTo>
                    <a:pt x="771" y="671"/>
                  </a:lnTo>
                  <a:cubicBezTo>
                    <a:pt x="769" y="671"/>
                    <a:pt x="767" y="671"/>
                    <a:pt x="765" y="671"/>
                  </a:cubicBezTo>
                  <a:cubicBezTo>
                    <a:pt x="655" y="671"/>
                    <a:pt x="534" y="571"/>
                    <a:pt x="443" y="469"/>
                  </a:cubicBezTo>
                  <a:cubicBezTo>
                    <a:pt x="334" y="355"/>
                    <a:pt x="236" y="224"/>
                    <a:pt x="148" y="88"/>
                  </a:cubicBezTo>
                  <a:cubicBezTo>
                    <a:pt x="141" y="79"/>
                    <a:pt x="132" y="74"/>
                    <a:pt x="122" y="74"/>
                  </a:cubicBezTo>
                  <a:cubicBezTo>
                    <a:pt x="119" y="74"/>
                    <a:pt x="115" y="75"/>
                    <a:pt x="111" y="76"/>
                  </a:cubicBezTo>
                  <a:cubicBezTo>
                    <a:pt x="105" y="81"/>
                    <a:pt x="99" y="93"/>
                    <a:pt x="99" y="104"/>
                  </a:cubicBezTo>
                  <a:cubicBezTo>
                    <a:pt x="121" y="278"/>
                    <a:pt x="45" y="459"/>
                    <a:pt x="1" y="638"/>
                  </a:cubicBezTo>
                  <a:cubicBezTo>
                    <a:pt x="51" y="491"/>
                    <a:pt x="126" y="347"/>
                    <a:pt x="144" y="187"/>
                  </a:cubicBezTo>
                  <a:lnTo>
                    <a:pt x="144" y="187"/>
                  </a:lnTo>
                  <a:cubicBezTo>
                    <a:pt x="211" y="307"/>
                    <a:pt x="287" y="420"/>
                    <a:pt x="378" y="529"/>
                  </a:cubicBezTo>
                  <a:cubicBezTo>
                    <a:pt x="438" y="589"/>
                    <a:pt x="498" y="650"/>
                    <a:pt x="569" y="703"/>
                  </a:cubicBezTo>
                  <a:cubicBezTo>
                    <a:pt x="625" y="739"/>
                    <a:pt x="696" y="777"/>
                    <a:pt x="774" y="777"/>
                  </a:cubicBezTo>
                  <a:cubicBezTo>
                    <a:pt x="794" y="777"/>
                    <a:pt x="815" y="774"/>
                    <a:pt x="836" y="769"/>
                  </a:cubicBezTo>
                  <a:cubicBezTo>
                    <a:pt x="863" y="764"/>
                    <a:pt x="874" y="748"/>
                    <a:pt x="879" y="726"/>
                  </a:cubicBezTo>
                  <a:lnTo>
                    <a:pt x="879" y="720"/>
                  </a:lnTo>
                  <a:cubicBezTo>
                    <a:pt x="884" y="605"/>
                    <a:pt x="869" y="486"/>
                    <a:pt x="841" y="376"/>
                  </a:cubicBezTo>
                  <a:cubicBezTo>
                    <a:pt x="840" y="372"/>
                    <a:pt x="839" y="369"/>
                    <a:pt x="838" y="365"/>
                  </a:cubicBezTo>
                  <a:lnTo>
                    <a:pt x="838" y="365"/>
                  </a:lnTo>
                  <a:cubicBezTo>
                    <a:pt x="923" y="454"/>
                    <a:pt x="1020" y="530"/>
                    <a:pt x="1125" y="595"/>
                  </a:cubicBezTo>
                  <a:cubicBezTo>
                    <a:pt x="1290" y="696"/>
                    <a:pt x="1486" y="766"/>
                    <a:pt x="1687" y="766"/>
                  </a:cubicBezTo>
                  <a:cubicBezTo>
                    <a:pt x="1725" y="766"/>
                    <a:pt x="1763" y="763"/>
                    <a:pt x="1801" y="758"/>
                  </a:cubicBezTo>
                  <a:cubicBezTo>
                    <a:pt x="1840" y="753"/>
                    <a:pt x="1861" y="720"/>
                    <a:pt x="1861" y="682"/>
                  </a:cubicBezTo>
                  <a:cubicBezTo>
                    <a:pt x="1856" y="671"/>
                    <a:pt x="1850" y="655"/>
                    <a:pt x="1840" y="644"/>
                  </a:cubicBezTo>
                  <a:cubicBezTo>
                    <a:pt x="1726" y="527"/>
                    <a:pt x="1616" y="403"/>
                    <a:pt x="1513" y="275"/>
                  </a:cubicBezTo>
                  <a:lnTo>
                    <a:pt x="1513" y="275"/>
                  </a:lnTo>
                  <a:cubicBezTo>
                    <a:pt x="1707" y="364"/>
                    <a:pt x="1921" y="410"/>
                    <a:pt x="2132" y="410"/>
                  </a:cubicBezTo>
                  <a:cubicBezTo>
                    <a:pt x="2149" y="410"/>
                    <a:pt x="2166" y="409"/>
                    <a:pt x="2183" y="409"/>
                  </a:cubicBezTo>
                  <a:cubicBezTo>
                    <a:pt x="2352" y="409"/>
                    <a:pt x="2510" y="343"/>
                    <a:pt x="2663" y="290"/>
                  </a:cubicBezTo>
                  <a:cubicBezTo>
                    <a:pt x="2815" y="229"/>
                    <a:pt x="2979" y="169"/>
                    <a:pt x="3077" y="33"/>
                  </a:cubicBezTo>
                  <a:lnTo>
                    <a:pt x="3077" y="33"/>
                  </a:lnTo>
                  <a:cubicBezTo>
                    <a:pt x="2963" y="153"/>
                    <a:pt x="2800" y="197"/>
                    <a:pt x="2652" y="245"/>
                  </a:cubicBezTo>
                  <a:cubicBezTo>
                    <a:pt x="2503" y="287"/>
                    <a:pt x="2358" y="328"/>
                    <a:pt x="2209" y="328"/>
                  </a:cubicBezTo>
                  <a:cubicBezTo>
                    <a:pt x="2201" y="328"/>
                    <a:pt x="2192" y="328"/>
                    <a:pt x="2183" y="328"/>
                  </a:cubicBezTo>
                  <a:cubicBezTo>
                    <a:pt x="1866" y="328"/>
                    <a:pt x="1556" y="207"/>
                    <a:pt x="1316" y="11"/>
                  </a:cubicBezTo>
                  <a:cubicBezTo>
                    <a:pt x="1304" y="4"/>
                    <a:pt x="1291" y="0"/>
                    <a:pt x="1277"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1" name="Google Shape;1161;p102"/>
            <p:cNvSpPr/>
            <p:nvPr/>
          </p:nvSpPr>
          <p:spPr>
            <a:xfrm>
              <a:off x="4613475" y="3169725"/>
              <a:ext cx="17725" cy="22875"/>
            </a:xfrm>
            <a:custGeom>
              <a:avLst/>
              <a:gdLst/>
              <a:ahLst/>
              <a:cxnLst/>
              <a:rect l="l" t="t" r="r" b="b"/>
              <a:pathLst>
                <a:path w="709" h="915" extrusionOk="0">
                  <a:moveTo>
                    <a:pt x="1" y="0"/>
                  </a:moveTo>
                  <a:cubicBezTo>
                    <a:pt x="1" y="191"/>
                    <a:pt x="61" y="382"/>
                    <a:pt x="147" y="557"/>
                  </a:cubicBezTo>
                  <a:cubicBezTo>
                    <a:pt x="197" y="644"/>
                    <a:pt x="251" y="732"/>
                    <a:pt x="333" y="803"/>
                  </a:cubicBezTo>
                  <a:cubicBezTo>
                    <a:pt x="400" y="865"/>
                    <a:pt x="496" y="914"/>
                    <a:pt x="599" y="914"/>
                  </a:cubicBezTo>
                  <a:cubicBezTo>
                    <a:pt x="614" y="914"/>
                    <a:pt x="629" y="913"/>
                    <a:pt x="643" y="911"/>
                  </a:cubicBezTo>
                  <a:lnTo>
                    <a:pt x="650" y="911"/>
                  </a:lnTo>
                  <a:cubicBezTo>
                    <a:pt x="683" y="906"/>
                    <a:pt x="709" y="873"/>
                    <a:pt x="704" y="841"/>
                  </a:cubicBezTo>
                  <a:cubicBezTo>
                    <a:pt x="693" y="710"/>
                    <a:pt x="671" y="589"/>
                    <a:pt x="650" y="465"/>
                  </a:cubicBezTo>
                  <a:lnTo>
                    <a:pt x="573" y="93"/>
                  </a:lnTo>
                  <a:cubicBezTo>
                    <a:pt x="539" y="319"/>
                    <a:pt x="562" y="554"/>
                    <a:pt x="567" y="773"/>
                  </a:cubicBezTo>
                  <a:lnTo>
                    <a:pt x="567" y="773"/>
                  </a:lnTo>
                  <a:cubicBezTo>
                    <a:pt x="444" y="751"/>
                    <a:pt x="335" y="624"/>
                    <a:pt x="251" y="498"/>
                  </a:cubicBezTo>
                  <a:cubicBezTo>
                    <a:pt x="147" y="344"/>
                    <a:pt x="71" y="176"/>
                    <a:pt x="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2" name="Google Shape;1162;p102"/>
            <p:cNvSpPr/>
            <p:nvPr/>
          </p:nvSpPr>
          <p:spPr>
            <a:xfrm>
              <a:off x="4521700" y="3150500"/>
              <a:ext cx="53225" cy="32325"/>
            </a:xfrm>
            <a:custGeom>
              <a:avLst/>
              <a:gdLst/>
              <a:ahLst/>
              <a:cxnLst/>
              <a:rect l="l" t="t" r="r" b="b"/>
              <a:pathLst>
                <a:path w="2129" h="1293" extrusionOk="0">
                  <a:moveTo>
                    <a:pt x="306" y="1"/>
                  </a:moveTo>
                  <a:lnTo>
                    <a:pt x="306" y="1"/>
                  </a:lnTo>
                  <a:cubicBezTo>
                    <a:pt x="235" y="208"/>
                    <a:pt x="147" y="416"/>
                    <a:pt x="11" y="573"/>
                  </a:cubicBezTo>
                  <a:cubicBezTo>
                    <a:pt x="1" y="585"/>
                    <a:pt x="1" y="606"/>
                    <a:pt x="11" y="617"/>
                  </a:cubicBezTo>
                  <a:cubicBezTo>
                    <a:pt x="16" y="617"/>
                    <a:pt x="22" y="623"/>
                    <a:pt x="27" y="623"/>
                  </a:cubicBezTo>
                  <a:lnTo>
                    <a:pt x="33" y="623"/>
                  </a:lnTo>
                  <a:cubicBezTo>
                    <a:pt x="56" y="625"/>
                    <a:pt x="78" y="626"/>
                    <a:pt x="100" y="626"/>
                  </a:cubicBezTo>
                  <a:cubicBezTo>
                    <a:pt x="267" y="626"/>
                    <a:pt x="432" y="555"/>
                    <a:pt x="568" y="464"/>
                  </a:cubicBezTo>
                  <a:cubicBezTo>
                    <a:pt x="645" y="414"/>
                    <a:pt x="717" y="358"/>
                    <a:pt x="787" y="301"/>
                  </a:cubicBezTo>
                  <a:lnTo>
                    <a:pt x="787" y="301"/>
                  </a:lnTo>
                  <a:cubicBezTo>
                    <a:pt x="761" y="359"/>
                    <a:pt x="737" y="417"/>
                    <a:pt x="714" y="475"/>
                  </a:cubicBezTo>
                  <a:cubicBezTo>
                    <a:pt x="661" y="623"/>
                    <a:pt x="611" y="769"/>
                    <a:pt x="590" y="933"/>
                  </a:cubicBezTo>
                  <a:cubicBezTo>
                    <a:pt x="583" y="972"/>
                    <a:pt x="611" y="1005"/>
                    <a:pt x="649" y="1010"/>
                  </a:cubicBezTo>
                  <a:lnTo>
                    <a:pt x="661" y="1010"/>
                  </a:lnTo>
                  <a:cubicBezTo>
                    <a:pt x="895" y="998"/>
                    <a:pt x="1107" y="895"/>
                    <a:pt x="1282" y="753"/>
                  </a:cubicBezTo>
                  <a:cubicBezTo>
                    <a:pt x="1340" y="707"/>
                    <a:pt x="1394" y="656"/>
                    <a:pt x="1444" y="598"/>
                  </a:cubicBezTo>
                  <a:lnTo>
                    <a:pt x="1444" y="598"/>
                  </a:lnTo>
                  <a:cubicBezTo>
                    <a:pt x="1436" y="635"/>
                    <a:pt x="1429" y="673"/>
                    <a:pt x="1424" y="710"/>
                  </a:cubicBezTo>
                  <a:cubicBezTo>
                    <a:pt x="1408" y="802"/>
                    <a:pt x="1391" y="895"/>
                    <a:pt x="1391" y="988"/>
                  </a:cubicBezTo>
                  <a:cubicBezTo>
                    <a:pt x="1391" y="1081"/>
                    <a:pt x="1408" y="1189"/>
                    <a:pt x="1467" y="1277"/>
                  </a:cubicBezTo>
                  <a:cubicBezTo>
                    <a:pt x="1477" y="1286"/>
                    <a:pt x="1491" y="1292"/>
                    <a:pt x="1503" y="1292"/>
                  </a:cubicBezTo>
                  <a:cubicBezTo>
                    <a:pt x="1512" y="1292"/>
                    <a:pt x="1521" y="1289"/>
                    <a:pt x="1527" y="1282"/>
                  </a:cubicBezTo>
                  <a:lnTo>
                    <a:pt x="1532" y="1282"/>
                  </a:lnTo>
                  <a:cubicBezTo>
                    <a:pt x="1648" y="1157"/>
                    <a:pt x="1768" y="1031"/>
                    <a:pt x="1877" y="895"/>
                  </a:cubicBezTo>
                  <a:cubicBezTo>
                    <a:pt x="1980" y="759"/>
                    <a:pt x="2078" y="612"/>
                    <a:pt x="2128" y="442"/>
                  </a:cubicBezTo>
                  <a:lnTo>
                    <a:pt x="2128" y="442"/>
                  </a:lnTo>
                  <a:cubicBezTo>
                    <a:pt x="1994" y="745"/>
                    <a:pt x="1745" y="951"/>
                    <a:pt x="1517" y="1179"/>
                  </a:cubicBezTo>
                  <a:lnTo>
                    <a:pt x="1517" y="1179"/>
                  </a:lnTo>
                  <a:cubicBezTo>
                    <a:pt x="1465" y="1051"/>
                    <a:pt x="1499" y="882"/>
                    <a:pt x="1532" y="731"/>
                  </a:cubicBezTo>
                  <a:cubicBezTo>
                    <a:pt x="1570" y="565"/>
                    <a:pt x="1625" y="403"/>
                    <a:pt x="1659" y="223"/>
                  </a:cubicBezTo>
                  <a:lnTo>
                    <a:pt x="1659" y="223"/>
                  </a:lnTo>
                  <a:cubicBezTo>
                    <a:pt x="1660" y="218"/>
                    <a:pt x="1662" y="213"/>
                    <a:pt x="1663" y="208"/>
                  </a:cubicBezTo>
                  <a:lnTo>
                    <a:pt x="1662" y="207"/>
                  </a:lnTo>
                  <a:lnTo>
                    <a:pt x="1662" y="207"/>
                  </a:lnTo>
                  <a:cubicBezTo>
                    <a:pt x="1662" y="204"/>
                    <a:pt x="1663" y="200"/>
                    <a:pt x="1663" y="197"/>
                  </a:cubicBezTo>
                  <a:cubicBezTo>
                    <a:pt x="1670" y="164"/>
                    <a:pt x="1648" y="132"/>
                    <a:pt x="1615" y="126"/>
                  </a:cubicBezTo>
                  <a:cubicBezTo>
                    <a:pt x="1611" y="126"/>
                    <a:pt x="1607" y="125"/>
                    <a:pt x="1603" y="125"/>
                  </a:cubicBezTo>
                  <a:cubicBezTo>
                    <a:pt x="1574" y="125"/>
                    <a:pt x="1549" y="141"/>
                    <a:pt x="1544" y="170"/>
                  </a:cubicBezTo>
                  <a:lnTo>
                    <a:pt x="1539" y="175"/>
                  </a:lnTo>
                  <a:cubicBezTo>
                    <a:pt x="1484" y="361"/>
                    <a:pt x="1353" y="524"/>
                    <a:pt x="1195" y="650"/>
                  </a:cubicBezTo>
                  <a:cubicBezTo>
                    <a:pt x="1060" y="752"/>
                    <a:pt x="900" y="834"/>
                    <a:pt x="739" y="864"/>
                  </a:cubicBezTo>
                  <a:lnTo>
                    <a:pt x="739" y="864"/>
                  </a:lnTo>
                  <a:cubicBezTo>
                    <a:pt x="760" y="749"/>
                    <a:pt x="796" y="632"/>
                    <a:pt x="835" y="519"/>
                  </a:cubicBezTo>
                  <a:cubicBezTo>
                    <a:pt x="884" y="383"/>
                    <a:pt x="943" y="240"/>
                    <a:pt x="1015" y="109"/>
                  </a:cubicBezTo>
                  <a:lnTo>
                    <a:pt x="1021" y="109"/>
                  </a:lnTo>
                  <a:cubicBezTo>
                    <a:pt x="1031" y="82"/>
                    <a:pt x="1021" y="44"/>
                    <a:pt x="993" y="28"/>
                  </a:cubicBezTo>
                  <a:cubicBezTo>
                    <a:pt x="985" y="24"/>
                    <a:pt x="976" y="22"/>
                    <a:pt x="967" y="22"/>
                  </a:cubicBezTo>
                  <a:cubicBezTo>
                    <a:pt x="952" y="22"/>
                    <a:pt x="937" y="27"/>
                    <a:pt x="928" y="33"/>
                  </a:cubicBezTo>
                  <a:cubicBezTo>
                    <a:pt x="786" y="154"/>
                    <a:pt x="661" y="285"/>
                    <a:pt x="518" y="388"/>
                  </a:cubicBezTo>
                  <a:cubicBezTo>
                    <a:pt x="391" y="481"/>
                    <a:pt x="247" y="551"/>
                    <a:pt x="90" y="561"/>
                  </a:cubicBezTo>
                  <a:lnTo>
                    <a:pt x="90" y="561"/>
                  </a:lnTo>
                  <a:cubicBezTo>
                    <a:pt x="203" y="388"/>
                    <a:pt x="266" y="194"/>
                    <a:pt x="306"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3" name="Google Shape;1163;p102"/>
            <p:cNvSpPr/>
            <p:nvPr/>
          </p:nvSpPr>
          <p:spPr>
            <a:xfrm>
              <a:off x="4590425" y="3126650"/>
              <a:ext cx="14200" cy="26325"/>
            </a:xfrm>
            <a:custGeom>
              <a:avLst/>
              <a:gdLst/>
              <a:ahLst/>
              <a:cxnLst/>
              <a:rect l="l" t="t" r="r" b="b"/>
              <a:pathLst>
                <a:path w="568" h="1053" extrusionOk="0">
                  <a:moveTo>
                    <a:pt x="55" y="0"/>
                  </a:moveTo>
                  <a:cubicBezTo>
                    <a:pt x="17" y="164"/>
                    <a:pt x="1" y="333"/>
                    <a:pt x="1" y="502"/>
                  </a:cubicBezTo>
                  <a:cubicBezTo>
                    <a:pt x="6" y="671"/>
                    <a:pt x="27" y="839"/>
                    <a:pt x="82" y="1003"/>
                  </a:cubicBezTo>
                  <a:lnTo>
                    <a:pt x="87" y="1010"/>
                  </a:lnTo>
                  <a:cubicBezTo>
                    <a:pt x="96" y="1035"/>
                    <a:pt x="121" y="1053"/>
                    <a:pt x="147" y="1053"/>
                  </a:cubicBezTo>
                  <a:cubicBezTo>
                    <a:pt x="154" y="1053"/>
                    <a:pt x="162" y="1051"/>
                    <a:pt x="170" y="1048"/>
                  </a:cubicBezTo>
                  <a:cubicBezTo>
                    <a:pt x="180" y="1048"/>
                    <a:pt x="186" y="1042"/>
                    <a:pt x="191" y="1036"/>
                  </a:cubicBezTo>
                  <a:cubicBezTo>
                    <a:pt x="322" y="932"/>
                    <a:pt x="394" y="796"/>
                    <a:pt x="453" y="660"/>
                  </a:cubicBezTo>
                  <a:cubicBezTo>
                    <a:pt x="513" y="519"/>
                    <a:pt x="551" y="376"/>
                    <a:pt x="568" y="229"/>
                  </a:cubicBezTo>
                  <a:lnTo>
                    <a:pt x="568" y="229"/>
                  </a:lnTo>
                  <a:cubicBezTo>
                    <a:pt x="502" y="360"/>
                    <a:pt x="437" y="491"/>
                    <a:pt x="361" y="610"/>
                  </a:cubicBezTo>
                  <a:cubicBezTo>
                    <a:pt x="305" y="697"/>
                    <a:pt x="250" y="784"/>
                    <a:pt x="187" y="855"/>
                  </a:cubicBezTo>
                  <a:lnTo>
                    <a:pt x="187" y="855"/>
                  </a:lnTo>
                  <a:cubicBezTo>
                    <a:pt x="175" y="813"/>
                    <a:pt x="164" y="772"/>
                    <a:pt x="158" y="731"/>
                  </a:cubicBezTo>
                  <a:cubicBezTo>
                    <a:pt x="142" y="650"/>
                    <a:pt x="132" y="572"/>
                    <a:pt x="115" y="491"/>
                  </a:cubicBezTo>
                  <a:cubicBezTo>
                    <a:pt x="93" y="333"/>
                    <a:pt x="77" y="169"/>
                    <a:pt x="55"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4" name="Google Shape;1164;p102"/>
            <p:cNvSpPr/>
            <p:nvPr/>
          </p:nvSpPr>
          <p:spPr>
            <a:xfrm>
              <a:off x="4693675" y="3212275"/>
              <a:ext cx="34375" cy="18525"/>
            </a:xfrm>
            <a:custGeom>
              <a:avLst/>
              <a:gdLst/>
              <a:ahLst/>
              <a:cxnLst/>
              <a:rect l="l" t="t" r="r" b="b"/>
              <a:pathLst>
                <a:path w="1375" h="741" extrusionOk="0">
                  <a:moveTo>
                    <a:pt x="529" y="0"/>
                  </a:moveTo>
                  <a:lnTo>
                    <a:pt x="529" y="0"/>
                  </a:lnTo>
                  <a:cubicBezTo>
                    <a:pt x="725" y="202"/>
                    <a:pt x="996" y="310"/>
                    <a:pt x="1204" y="471"/>
                  </a:cubicBezTo>
                  <a:lnTo>
                    <a:pt x="1204" y="471"/>
                  </a:lnTo>
                  <a:cubicBezTo>
                    <a:pt x="1151" y="516"/>
                    <a:pt x="1063" y="547"/>
                    <a:pt x="982" y="568"/>
                  </a:cubicBezTo>
                  <a:cubicBezTo>
                    <a:pt x="872" y="596"/>
                    <a:pt x="753" y="611"/>
                    <a:pt x="643" y="611"/>
                  </a:cubicBezTo>
                  <a:cubicBezTo>
                    <a:pt x="534" y="611"/>
                    <a:pt x="414" y="589"/>
                    <a:pt x="305" y="557"/>
                  </a:cubicBezTo>
                  <a:cubicBezTo>
                    <a:pt x="197" y="524"/>
                    <a:pt x="81" y="486"/>
                    <a:pt x="0" y="393"/>
                  </a:cubicBezTo>
                  <a:lnTo>
                    <a:pt x="0" y="393"/>
                  </a:lnTo>
                  <a:cubicBezTo>
                    <a:pt x="49" y="508"/>
                    <a:pt x="169" y="579"/>
                    <a:pt x="278" y="634"/>
                  </a:cubicBezTo>
                  <a:cubicBezTo>
                    <a:pt x="388" y="682"/>
                    <a:pt x="507" y="720"/>
                    <a:pt x="632" y="737"/>
                  </a:cubicBezTo>
                  <a:cubicBezTo>
                    <a:pt x="661" y="739"/>
                    <a:pt x="690" y="740"/>
                    <a:pt x="717" y="740"/>
                  </a:cubicBezTo>
                  <a:cubicBezTo>
                    <a:pt x="820" y="740"/>
                    <a:pt x="916" y="726"/>
                    <a:pt x="1015" y="704"/>
                  </a:cubicBezTo>
                  <a:cubicBezTo>
                    <a:pt x="1134" y="672"/>
                    <a:pt x="1271" y="634"/>
                    <a:pt x="1358" y="491"/>
                  </a:cubicBezTo>
                  <a:cubicBezTo>
                    <a:pt x="1375" y="465"/>
                    <a:pt x="1370" y="426"/>
                    <a:pt x="1342" y="410"/>
                  </a:cubicBezTo>
                  <a:cubicBezTo>
                    <a:pt x="1277" y="360"/>
                    <a:pt x="1211" y="317"/>
                    <a:pt x="1140" y="284"/>
                  </a:cubicBezTo>
                  <a:cubicBezTo>
                    <a:pt x="1075" y="251"/>
                    <a:pt x="1003" y="219"/>
                    <a:pt x="932" y="191"/>
                  </a:cubicBezTo>
                  <a:lnTo>
                    <a:pt x="731" y="98"/>
                  </a:lnTo>
                  <a:cubicBezTo>
                    <a:pt x="660" y="72"/>
                    <a:pt x="595" y="39"/>
                    <a:pt x="529"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5" name="Google Shape;1165;p102"/>
            <p:cNvSpPr/>
            <p:nvPr/>
          </p:nvSpPr>
          <p:spPr>
            <a:xfrm>
              <a:off x="4636100" y="3224700"/>
              <a:ext cx="38900" cy="33750"/>
            </a:xfrm>
            <a:custGeom>
              <a:avLst/>
              <a:gdLst/>
              <a:ahLst/>
              <a:cxnLst/>
              <a:rect l="l" t="t" r="r" b="b"/>
              <a:pathLst>
                <a:path w="1556" h="1350" extrusionOk="0">
                  <a:moveTo>
                    <a:pt x="688" y="1"/>
                  </a:moveTo>
                  <a:lnTo>
                    <a:pt x="688" y="1"/>
                  </a:lnTo>
                  <a:cubicBezTo>
                    <a:pt x="813" y="99"/>
                    <a:pt x="929" y="207"/>
                    <a:pt x="1054" y="311"/>
                  </a:cubicBezTo>
                  <a:cubicBezTo>
                    <a:pt x="1155" y="390"/>
                    <a:pt x="1264" y="473"/>
                    <a:pt x="1392" y="522"/>
                  </a:cubicBezTo>
                  <a:lnTo>
                    <a:pt x="1392" y="522"/>
                  </a:lnTo>
                  <a:cubicBezTo>
                    <a:pt x="1299" y="588"/>
                    <a:pt x="1170" y="617"/>
                    <a:pt x="1042" y="622"/>
                  </a:cubicBezTo>
                  <a:cubicBezTo>
                    <a:pt x="1030" y="623"/>
                    <a:pt x="1018" y="623"/>
                    <a:pt x="1006" y="623"/>
                  </a:cubicBezTo>
                  <a:cubicBezTo>
                    <a:pt x="865" y="623"/>
                    <a:pt x="717" y="595"/>
                    <a:pt x="601" y="535"/>
                  </a:cubicBezTo>
                  <a:lnTo>
                    <a:pt x="589" y="530"/>
                  </a:lnTo>
                  <a:cubicBezTo>
                    <a:pt x="579" y="524"/>
                    <a:pt x="569" y="522"/>
                    <a:pt x="558" y="522"/>
                  </a:cubicBezTo>
                  <a:cubicBezTo>
                    <a:pt x="535" y="522"/>
                    <a:pt x="512" y="534"/>
                    <a:pt x="498" y="557"/>
                  </a:cubicBezTo>
                  <a:cubicBezTo>
                    <a:pt x="491" y="573"/>
                    <a:pt x="491" y="595"/>
                    <a:pt x="498" y="611"/>
                  </a:cubicBezTo>
                  <a:cubicBezTo>
                    <a:pt x="557" y="791"/>
                    <a:pt x="655" y="900"/>
                    <a:pt x="720" y="1036"/>
                  </a:cubicBezTo>
                  <a:cubicBezTo>
                    <a:pt x="753" y="1096"/>
                    <a:pt x="786" y="1179"/>
                    <a:pt x="775" y="1205"/>
                  </a:cubicBezTo>
                  <a:cubicBezTo>
                    <a:pt x="783" y="1222"/>
                    <a:pt x="739" y="1239"/>
                    <a:pt x="689" y="1239"/>
                  </a:cubicBezTo>
                  <a:cubicBezTo>
                    <a:pt x="673" y="1239"/>
                    <a:pt x="655" y="1237"/>
                    <a:pt x="639" y="1233"/>
                  </a:cubicBezTo>
                  <a:cubicBezTo>
                    <a:pt x="508" y="1205"/>
                    <a:pt x="377" y="1107"/>
                    <a:pt x="274" y="1003"/>
                  </a:cubicBezTo>
                  <a:cubicBezTo>
                    <a:pt x="159" y="900"/>
                    <a:pt x="61" y="780"/>
                    <a:pt x="0" y="633"/>
                  </a:cubicBezTo>
                  <a:lnTo>
                    <a:pt x="0" y="633"/>
                  </a:lnTo>
                  <a:cubicBezTo>
                    <a:pt x="33" y="791"/>
                    <a:pt x="126" y="928"/>
                    <a:pt x="224" y="1048"/>
                  </a:cubicBezTo>
                  <a:cubicBezTo>
                    <a:pt x="328" y="1167"/>
                    <a:pt x="443" y="1282"/>
                    <a:pt x="617" y="1336"/>
                  </a:cubicBezTo>
                  <a:cubicBezTo>
                    <a:pt x="654" y="1345"/>
                    <a:pt x="681" y="1350"/>
                    <a:pt x="714" y="1350"/>
                  </a:cubicBezTo>
                  <a:cubicBezTo>
                    <a:pt x="726" y="1350"/>
                    <a:pt x="739" y="1349"/>
                    <a:pt x="753" y="1348"/>
                  </a:cubicBezTo>
                  <a:cubicBezTo>
                    <a:pt x="798" y="1343"/>
                    <a:pt x="868" y="1315"/>
                    <a:pt x="896" y="1250"/>
                  </a:cubicBezTo>
                  <a:cubicBezTo>
                    <a:pt x="923" y="1124"/>
                    <a:pt x="868" y="1053"/>
                    <a:pt x="841" y="976"/>
                  </a:cubicBezTo>
                  <a:cubicBezTo>
                    <a:pt x="797" y="888"/>
                    <a:pt x="742" y="802"/>
                    <a:pt x="698" y="720"/>
                  </a:cubicBezTo>
                  <a:lnTo>
                    <a:pt x="698" y="720"/>
                  </a:lnTo>
                  <a:cubicBezTo>
                    <a:pt x="788" y="746"/>
                    <a:pt x="880" y="756"/>
                    <a:pt x="974" y="756"/>
                  </a:cubicBezTo>
                  <a:cubicBezTo>
                    <a:pt x="1000" y="756"/>
                    <a:pt x="1027" y="755"/>
                    <a:pt x="1054" y="753"/>
                  </a:cubicBezTo>
                  <a:cubicBezTo>
                    <a:pt x="1223" y="742"/>
                    <a:pt x="1419" y="693"/>
                    <a:pt x="1539" y="535"/>
                  </a:cubicBezTo>
                  <a:lnTo>
                    <a:pt x="1539" y="530"/>
                  </a:lnTo>
                  <a:cubicBezTo>
                    <a:pt x="1556" y="507"/>
                    <a:pt x="1550" y="475"/>
                    <a:pt x="1528" y="459"/>
                  </a:cubicBezTo>
                  <a:cubicBezTo>
                    <a:pt x="1523" y="452"/>
                    <a:pt x="1512" y="447"/>
                    <a:pt x="1506" y="447"/>
                  </a:cubicBezTo>
                  <a:cubicBezTo>
                    <a:pt x="1359" y="426"/>
                    <a:pt x="1223" y="344"/>
                    <a:pt x="1092" y="256"/>
                  </a:cubicBezTo>
                  <a:cubicBezTo>
                    <a:pt x="961" y="169"/>
                    <a:pt x="836" y="71"/>
                    <a:pt x="688"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6" name="Google Shape;1166;p102"/>
            <p:cNvSpPr/>
            <p:nvPr/>
          </p:nvSpPr>
          <p:spPr>
            <a:xfrm>
              <a:off x="4545275" y="3222775"/>
              <a:ext cx="60575" cy="47400"/>
            </a:xfrm>
            <a:custGeom>
              <a:avLst/>
              <a:gdLst/>
              <a:ahLst/>
              <a:cxnLst/>
              <a:rect l="l" t="t" r="r" b="b"/>
              <a:pathLst>
                <a:path w="2423" h="1896" extrusionOk="0">
                  <a:moveTo>
                    <a:pt x="705" y="0"/>
                  </a:moveTo>
                  <a:lnTo>
                    <a:pt x="705" y="0"/>
                  </a:lnTo>
                  <a:cubicBezTo>
                    <a:pt x="596" y="137"/>
                    <a:pt x="503" y="290"/>
                    <a:pt x="377" y="410"/>
                  </a:cubicBezTo>
                  <a:cubicBezTo>
                    <a:pt x="317" y="476"/>
                    <a:pt x="246" y="524"/>
                    <a:pt x="176" y="584"/>
                  </a:cubicBezTo>
                  <a:cubicBezTo>
                    <a:pt x="110" y="639"/>
                    <a:pt x="33" y="705"/>
                    <a:pt x="7" y="813"/>
                  </a:cubicBezTo>
                  <a:cubicBezTo>
                    <a:pt x="0" y="830"/>
                    <a:pt x="17" y="851"/>
                    <a:pt x="33" y="857"/>
                  </a:cubicBezTo>
                  <a:lnTo>
                    <a:pt x="40" y="857"/>
                  </a:lnTo>
                  <a:cubicBezTo>
                    <a:pt x="116" y="876"/>
                    <a:pt x="193" y="884"/>
                    <a:pt x="271" y="884"/>
                  </a:cubicBezTo>
                  <a:cubicBezTo>
                    <a:pt x="349" y="884"/>
                    <a:pt x="426" y="876"/>
                    <a:pt x="503" y="863"/>
                  </a:cubicBezTo>
                  <a:cubicBezTo>
                    <a:pt x="599" y="845"/>
                    <a:pt x="696" y="818"/>
                    <a:pt x="791" y="782"/>
                  </a:cubicBezTo>
                  <a:lnTo>
                    <a:pt x="791" y="782"/>
                  </a:lnTo>
                  <a:cubicBezTo>
                    <a:pt x="699" y="920"/>
                    <a:pt x="574" y="1055"/>
                    <a:pt x="524" y="1249"/>
                  </a:cubicBezTo>
                  <a:cubicBezTo>
                    <a:pt x="514" y="1282"/>
                    <a:pt x="531" y="1315"/>
                    <a:pt x="569" y="1327"/>
                  </a:cubicBezTo>
                  <a:lnTo>
                    <a:pt x="596" y="1327"/>
                  </a:lnTo>
                  <a:cubicBezTo>
                    <a:pt x="760" y="1299"/>
                    <a:pt x="923" y="1272"/>
                    <a:pt x="1087" y="1217"/>
                  </a:cubicBezTo>
                  <a:cubicBezTo>
                    <a:pt x="1168" y="1190"/>
                    <a:pt x="1251" y="1158"/>
                    <a:pt x="1327" y="1108"/>
                  </a:cubicBezTo>
                  <a:cubicBezTo>
                    <a:pt x="1332" y="1105"/>
                    <a:pt x="1337" y="1102"/>
                    <a:pt x="1343" y="1098"/>
                  </a:cubicBezTo>
                  <a:lnTo>
                    <a:pt x="1343" y="1098"/>
                  </a:lnTo>
                  <a:cubicBezTo>
                    <a:pt x="1324" y="1266"/>
                    <a:pt x="1327" y="1434"/>
                    <a:pt x="1327" y="1599"/>
                  </a:cubicBezTo>
                  <a:cubicBezTo>
                    <a:pt x="1327" y="1632"/>
                    <a:pt x="1354" y="1664"/>
                    <a:pt x="1392" y="1664"/>
                  </a:cubicBezTo>
                  <a:cubicBezTo>
                    <a:pt x="1408" y="1664"/>
                    <a:pt x="1425" y="1659"/>
                    <a:pt x="1435" y="1649"/>
                  </a:cubicBezTo>
                  <a:cubicBezTo>
                    <a:pt x="1528" y="1561"/>
                    <a:pt x="1632" y="1473"/>
                    <a:pt x="1714" y="1365"/>
                  </a:cubicBezTo>
                  <a:cubicBezTo>
                    <a:pt x="1753" y="1312"/>
                    <a:pt x="1787" y="1255"/>
                    <a:pt x="1816" y="1196"/>
                  </a:cubicBezTo>
                  <a:lnTo>
                    <a:pt x="1816" y="1196"/>
                  </a:lnTo>
                  <a:cubicBezTo>
                    <a:pt x="1838" y="1286"/>
                    <a:pt x="1865" y="1375"/>
                    <a:pt x="1899" y="1463"/>
                  </a:cubicBezTo>
                  <a:cubicBezTo>
                    <a:pt x="1959" y="1616"/>
                    <a:pt x="2036" y="1763"/>
                    <a:pt x="2160" y="1883"/>
                  </a:cubicBezTo>
                  <a:cubicBezTo>
                    <a:pt x="2170" y="1892"/>
                    <a:pt x="2181" y="1896"/>
                    <a:pt x="2191" y="1896"/>
                  </a:cubicBezTo>
                  <a:cubicBezTo>
                    <a:pt x="2198" y="1896"/>
                    <a:pt x="2206" y="1893"/>
                    <a:pt x="2210" y="1888"/>
                  </a:cubicBezTo>
                  <a:cubicBezTo>
                    <a:pt x="2303" y="1812"/>
                    <a:pt x="2336" y="1714"/>
                    <a:pt x="2363" y="1621"/>
                  </a:cubicBezTo>
                  <a:cubicBezTo>
                    <a:pt x="2384" y="1528"/>
                    <a:pt x="2396" y="1430"/>
                    <a:pt x="2407" y="1337"/>
                  </a:cubicBezTo>
                  <a:cubicBezTo>
                    <a:pt x="2422" y="1146"/>
                    <a:pt x="2417" y="955"/>
                    <a:pt x="2412" y="765"/>
                  </a:cubicBezTo>
                  <a:lnTo>
                    <a:pt x="2412" y="765"/>
                  </a:lnTo>
                  <a:cubicBezTo>
                    <a:pt x="2401" y="955"/>
                    <a:pt x="2390" y="1146"/>
                    <a:pt x="2363" y="1332"/>
                  </a:cubicBezTo>
                  <a:cubicBezTo>
                    <a:pt x="2346" y="1425"/>
                    <a:pt x="2331" y="1518"/>
                    <a:pt x="2298" y="1604"/>
                  </a:cubicBezTo>
                  <a:cubicBezTo>
                    <a:pt x="2274" y="1675"/>
                    <a:pt x="2243" y="1748"/>
                    <a:pt x="2193" y="1799"/>
                  </a:cubicBezTo>
                  <a:lnTo>
                    <a:pt x="2193" y="1799"/>
                  </a:lnTo>
                  <a:cubicBezTo>
                    <a:pt x="2102" y="1698"/>
                    <a:pt x="2038" y="1561"/>
                    <a:pt x="1992" y="1430"/>
                  </a:cubicBezTo>
                  <a:cubicBezTo>
                    <a:pt x="1943" y="1282"/>
                    <a:pt x="1910" y="1125"/>
                    <a:pt x="1893" y="972"/>
                  </a:cubicBezTo>
                  <a:cubicBezTo>
                    <a:pt x="1889" y="942"/>
                    <a:pt x="1866" y="921"/>
                    <a:pt x="1837" y="921"/>
                  </a:cubicBezTo>
                  <a:cubicBezTo>
                    <a:pt x="1834" y="921"/>
                    <a:pt x="1831" y="922"/>
                    <a:pt x="1828" y="922"/>
                  </a:cubicBezTo>
                  <a:cubicBezTo>
                    <a:pt x="1800" y="922"/>
                    <a:pt x="1785" y="939"/>
                    <a:pt x="1774" y="961"/>
                  </a:cubicBezTo>
                  <a:cubicBezTo>
                    <a:pt x="1742" y="1080"/>
                    <a:pt x="1687" y="1190"/>
                    <a:pt x="1616" y="1289"/>
                  </a:cubicBezTo>
                  <a:cubicBezTo>
                    <a:pt x="1568" y="1345"/>
                    <a:pt x="1515" y="1398"/>
                    <a:pt x="1458" y="1451"/>
                  </a:cubicBezTo>
                  <a:lnTo>
                    <a:pt x="1458" y="1451"/>
                  </a:lnTo>
                  <a:cubicBezTo>
                    <a:pt x="1462" y="1257"/>
                    <a:pt x="1475" y="1068"/>
                    <a:pt x="1523" y="889"/>
                  </a:cubicBezTo>
                  <a:cubicBezTo>
                    <a:pt x="1533" y="851"/>
                    <a:pt x="1512" y="813"/>
                    <a:pt x="1473" y="803"/>
                  </a:cubicBezTo>
                  <a:cubicBezTo>
                    <a:pt x="1469" y="802"/>
                    <a:pt x="1465" y="802"/>
                    <a:pt x="1461" y="802"/>
                  </a:cubicBezTo>
                  <a:cubicBezTo>
                    <a:pt x="1431" y="802"/>
                    <a:pt x="1400" y="818"/>
                    <a:pt x="1387" y="846"/>
                  </a:cubicBezTo>
                  <a:cubicBezTo>
                    <a:pt x="1337" y="961"/>
                    <a:pt x="1190" y="1042"/>
                    <a:pt x="1042" y="1092"/>
                  </a:cubicBezTo>
                  <a:cubicBezTo>
                    <a:pt x="927" y="1130"/>
                    <a:pt x="804" y="1159"/>
                    <a:pt x="677" y="1183"/>
                  </a:cubicBezTo>
                  <a:lnTo>
                    <a:pt x="677" y="1183"/>
                  </a:lnTo>
                  <a:cubicBezTo>
                    <a:pt x="748" y="1028"/>
                    <a:pt x="894" y="889"/>
                    <a:pt x="972" y="688"/>
                  </a:cubicBezTo>
                  <a:cubicBezTo>
                    <a:pt x="982" y="660"/>
                    <a:pt x="966" y="627"/>
                    <a:pt x="934" y="617"/>
                  </a:cubicBezTo>
                  <a:cubicBezTo>
                    <a:pt x="929" y="614"/>
                    <a:pt x="920" y="613"/>
                    <a:pt x="912" y="613"/>
                  </a:cubicBezTo>
                  <a:cubicBezTo>
                    <a:pt x="904" y="613"/>
                    <a:pt x="896" y="614"/>
                    <a:pt x="891" y="617"/>
                  </a:cubicBezTo>
                  <a:cubicBezTo>
                    <a:pt x="687" y="721"/>
                    <a:pt x="457" y="797"/>
                    <a:pt x="231" y="797"/>
                  </a:cubicBezTo>
                  <a:cubicBezTo>
                    <a:pt x="185" y="797"/>
                    <a:pt x="138" y="794"/>
                    <a:pt x="93" y="787"/>
                  </a:cubicBezTo>
                  <a:lnTo>
                    <a:pt x="93" y="787"/>
                  </a:lnTo>
                  <a:cubicBezTo>
                    <a:pt x="114" y="730"/>
                    <a:pt x="164" y="677"/>
                    <a:pt x="214" y="627"/>
                  </a:cubicBezTo>
                  <a:cubicBezTo>
                    <a:pt x="279" y="569"/>
                    <a:pt x="350" y="508"/>
                    <a:pt x="405" y="443"/>
                  </a:cubicBezTo>
                  <a:cubicBezTo>
                    <a:pt x="524" y="307"/>
                    <a:pt x="606" y="143"/>
                    <a:pt x="705"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7" name="Google Shape;1167;p102"/>
            <p:cNvSpPr/>
            <p:nvPr/>
          </p:nvSpPr>
          <p:spPr>
            <a:xfrm>
              <a:off x="4672125" y="3266700"/>
              <a:ext cx="76900" cy="35750"/>
            </a:xfrm>
            <a:custGeom>
              <a:avLst/>
              <a:gdLst/>
              <a:ahLst/>
              <a:cxnLst/>
              <a:rect l="l" t="t" r="r" b="b"/>
              <a:pathLst>
                <a:path w="3076" h="1430" extrusionOk="0">
                  <a:moveTo>
                    <a:pt x="1815" y="0"/>
                  </a:moveTo>
                  <a:cubicBezTo>
                    <a:pt x="1808" y="0"/>
                    <a:pt x="1800" y="2"/>
                    <a:pt x="1794" y="6"/>
                  </a:cubicBezTo>
                  <a:cubicBezTo>
                    <a:pt x="1779" y="23"/>
                    <a:pt x="1773" y="38"/>
                    <a:pt x="1779" y="61"/>
                  </a:cubicBezTo>
                  <a:cubicBezTo>
                    <a:pt x="1882" y="348"/>
                    <a:pt x="2045" y="609"/>
                    <a:pt x="2189" y="867"/>
                  </a:cubicBezTo>
                  <a:lnTo>
                    <a:pt x="2189" y="867"/>
                  </a:lnTo>
                  <a:cubicBezTo>
                    <a:pt x="2186" y="868"/>
                    <a:pt x="2182" y="868"/>
                    <a:pt x="2178" y="868"/>
                  </a:cubicBezTo>
                  <a:cubicBezTo>
                    <a:pt x="2062" y="868"/>
                    <a:pt x="1935" y="814"/>
                    <a:pt x="1822" y="753"/>
                  </a:cubicBezTo>
                  <a:cubicBezTo>
                    <a:pt x="1686" y="665"/>
                    <a:pt x="1555" y="557"/>
                    <a:pt x="1467" y="426"/>
                  </a:cubicBezTo>
                  <a:cubicBezTo>
                    <a:pt x="1457" y="405"/>
                    <a:pt x="1435" y="393"/>
                    <a:pt x="1413" y="393"/>
                  </a:cubicBezTo>
                  <a:cubicBezTo>
                    <a:pt x="1401" y="393"/>
                    <a:pt x="1390" y="396"/>
                    <a:pt x="1381" y="404"/>
                  </a:cubicBezTo>
                  <a:cubicBezTo>
                    <a:pt x="1353" y="421"/>
                    <a:pt x="1341" y="441"/>
                    <a:pt x="1348" y="469"/>
                  </a:cubicBezTo>
                  <a:cubicBezTo>
                    <a:pt x="1407" y="776"/>
                    <a:pt x="1586" y="1010"/>
                    <a:pt x="1705" y="1254"/>
                  </a:cubicBezTo>
                  <a:lnTo>
                    <a:pt x="1705" y="1254"/>
                  </a:lnTo>
                  <a:cubicBezTo>
                    <a:pt x="1695" y="1255"/>
                    <a:pt x="1685" y="1255"/>
                    <a:pt x="1674" y="1255"/>
                  </a:cubicBezTo>
                  <a:cubicBezTo>
                    <a:pt x="1504" y="1255"/>
                    <a:pt x="1333" y="1154"/>
                    <a:pt x="1200" y="1020"/>
                  </a:cubicBezTo>
                  <a:cubicBezTo>
                    <a:pt x="1036" y="862"/>
                    <a:pt x="911" y="660"/>
                    <a:pt x="835" y="441"/>
                  </a:cubicBezTo>
                  <a:cubicBezTo>
                    <a:pt x="826" y="416"/>
                    <a:pt x="804" y="400"/>
                    <a:pt x="779" y="400"/>
                  </a:cubicBezTo>
                  <a:cubicBezTo>
                    <a:pt x="772" y="400"/>
                    <a:pt x="766" y="401"/>
                    <a:pt x="759" y="404"/>
                  </a:cubicBezTo>
                  <a:cubicBezTo>
                    <a:pt x="731" y="409"/>
                    <a:pt x="714" y="431"/>
                    <a:pt x="714" y="459"/>
                  </a:cubicBezTo>
                  <a:cubicBezTo>
                    <a:pt x="709" y="764"/>
                    <a:pt x="793" y="1054"/>
                    <a:pt x="792" y="1339"/>
                  </a:cubicBezTo>
                  <a:lnTo>
                    <a:pt x="792" y="1339"/>
                  </a:lnTo>
                  <a:cubicBezTo>
                    <a:pt x="669" y="1321"/>
                    <a:pt x="544" y="1228"/>
                    <a:pt x="442" y="1135"/>
                  </a:cubicBezTo>
                  <a:cubicBezTo>
                    <a:pt x="321" y="1031"/>
                    <a:pt x="213" y="906"/>
                    <a:pt x="147" y="764"/>
                  </a:cubicBezTo>
                  <a:lnTo>
                    <a:pt x="147" y="758"/>
                  </a:lnTo>
                  <a:cubicBezTo>
                    <a:pt x="144" y="752"/>
                    <a:pt x="139" y="750"/>
                    <a:pt x="133" y="750"/>
                  </a:cubicBezTo>
                  <a:cubicBezTo>
                    <a:pt x="129" y="750"/>
                    <a:pt x="124" y="751"/>
                    <a:pt x="120" y="753"/>
                  </a:cubicBezTo>
                  <a:cubicBezTo>
                    <a:pt x="115" y="753"/>
                    <a:pt x="109" y="764"/>
                    <a:pt x="109" y="769"/>
                  </a:cubicBezTo>
                  <a:cubicBezTo>
                    <a:pt x="110" y="771"/>
                    <a:pt x="110" y="773"/>
                    <a:pt x="110" y="775"/>
                  </a:cubicBezTo>
                  <a:lnTo>
                    <a:pt x="110" y="775"/>
                  </a:lnTo>
                  <a:lnTo>
                    <a:pt x="109" y="775"/>
                  </a:lnTo>
                  <a:cubicBezTo>
                    <a:pt x="110" y="776"/>
                    <a:pt x="110" y="776"/>
                    <a:pt x="110" y="777"/>
                  </a:cubicBezTo>
                  <a:lnTo>
                    <a:pt x="110" y="777"/>
                  </a:lnTo>
                  <a:cubicBezTo>
                    <a:pt x="122" y="965"/>
                    <a:pt x="0" y="1149"/>
                    <a:pt x="44" y="1347"/>
                  </a:cubicBezTo>
                  <a:cubicBezTo>
                    <a:pt x="16" y="1173"/>
                    <a:pt x="118" y="1023"/>
                    <a:pt x="142" y="850"/>
                  </a:cubicBezTo>
                  <a:lnTo>
                    <a:pt x="142" y="850"/>
                  </a:lnTo>
                  <a:cubicBezTo>
                    <a:pt x="204" y="975"/>
                    <a:pt x="293" y="1083"/>
                    <a:pt x="392" y="1184"/>
                  </a:cubicBezTo>
                  <a:cubicBezTo>
                    <a:pt x="452" y="1244"/>
                    <a:pt x="518" y="1299"/>
                    <a:pt x="589" y="1347"/>
                  </a:cubicBezTo>
                  <a:cubicBezTo>
                    <a:pt x="661" y="1391"/>
                    <a:pt x="742" y="1430"/>
                    <a:pt x="840" y="1430"/>
                  </a:cubicBezTo>
                  <a:cubicBezTo>
                    <a:pt x="862" y="1430"/>
                    <a:pt x="878" y="1413"/>
                    <a:pt x="883" y="1391"/>
                  </a:cubicBezTo>
                  <a:lnTo>
                    <a:pt x="883" y="1385"/>
                  </a:lnTo>
                  <a:cubicBezTo>
                    <a:pt x="894" y="1175"/>
                    <a:pt x="864" y="966"/>
                    <a:pt x="846" y="763"/>
                  </a:cubicBezTo>
                  <a:lnTo>
                    <a:pt x="846" y="763"/>
                  </a:lnTo>
                  <a:cubicBezTo>
                    <a:pt x="918" y="890"/>
                    <a:pt x="1007" y="1007"/>
                    <a:pt x="1112" y="1113"/>
                  </a:cubicBezTo>
                  <a:cubicBezTo>
                    <a:pt x="1200" y="1206"/>
                    <a:pt x="1303" y="1282"/>
                    <a:pt x="1424" y="1337"/>
                  </a:cubicBezTo>
                  <a:cubicBezTo>
                    <a:pt x="1503" y="1372"/>
                    <a:pt x="1593" y="1392"/>
                    <a:pt x="1683" y="1392"/>
                  </a:cubicBezTo>
                  <a:cubicBezTo>
                    <a:pt x="1730" y="1392"/>
                    <a:pt x="1777" y="1386"/>
                    <a:pt x="1822" y="1375"/>
                  </a:cubicBezTo>
                  <a:cubicBezTo>
                    <a:pt x="1860" y="1364"/>
                    <a:pt x="1882" y="1325"/>
                    <a:pt x="1872" y="1287"/>
                  </a:cubicBezTo>
                  <a:lnTo>
                    <a:pt x="1872" y="1282"/>
                  </a:lnTo>
                  <a:cubicBezTo>
                    <a:pt x="1791" y="1085"/>
                    <a:pt x="1673" y="915"/>
                    <a:pt x="1585" y="742"/>
                  </a:cubicBezTo>
                  <a:lnTo>
                    <a:pt x="1585" y="742"/>
                  </a:lnTo>
                  <a:cubicBezTo>
                    <a:pt x="1641" y="786"/>
                    <a:pt x="1700" y="826"/>
                    <a:pt x="1762" y="862"/>
                  </a:cubicBezTo>
                  <a:cubicBezTo>
                    <a:pt x="1883" y="927"/>
                    <a:pt x="2020" y="991"/>
                    <a:pt x="2176" y="991"/>
                  </a:cubicBezTo>
                  <a:cubicBezTo>
                    <a:pt x="2217" y="991"/>
                    <a:pt x="2259" y="987"/>
                    <a:pt x="2302" y="977"/>
                  </a:cubicBezTo>
                  <a:cubicBezTo>
                    <a:pt x="2330" y="965"/>
                    <a:pt x="2351" y="932"/>
                    <a:pt x="2340" y="906"/>
                  </a:cubicBezTo>
                  <a:cubicBezTo>
                    <a:pt x="2340" y="900"/>
                    <a:pt x="2340" y="894"/>
                    <a:pt x="2335" y="889"/>
                  </a:cubicBezTo>
                  <a:cubicBezTo>
                    <a:pt x="2222" y="685"/>
                    <a:pt x="2095" y="494"/>
                    <a:pt x="1988" y="296"/>
                  </a:cubicBezTo>
                  <a:lnTo>
                    <a:pt x="1988" y="296"/>
                  </a:lnTo>
                  <a:cubicBezTo>
                    <a:pt x="2094" y="401"/>
                    <a:pt x="2212" y="496"/>
                    <a:pt x="2345" y="567"/>
                  </a:cubicBezTo>
                  <a:cubicBezTo>
                    <a:pt x="2481" y="643"/>
                    <a:pt x="2634" y="681"/>
                    <a:pt x="2786" y="681"/>
                  </a:cubicBezTo>
                  <a:cubicBezTo>
                    <a:pt x="2885" y="681"/>
                    <a:pt x="2983" y="665"/>
                    <a:pt x="3076" y="633"/>
                  </a:cubicBezTo>
                  <a:lnTo>
                    <a:pt x="3076" y="633"/>
                  </a:lnTo>
                  <a:cubicBezTo>
                    <a:pt x="3002" y="653"/>
                    <a:pt x="2926" y="663"/>
                    <a:pt x="2850" y="663"/>
                  </a:cubicBezTo>
                  <a:cubicBezTo>
                    <a:pt x="2682" y="663"/>
                    <a:pt x="2516" y="614"/>
                    <a:pt x="2373" y="524"/>
                  </a:cubicBezTo>
                  <a:cubicBezTo>
                    <a:pt x="2172" y="402"/>
                    <a:pt x="2005" y="223"/>
                    <a:pt x="1862" y="32"/>
                  </a:cubicBezTo>
                  <a:lnTo>
                    <a:pt x="1862" y="32"/>
                  </a:lnTo>
                  <a:cubicBezTo>
                    <a:pt x="1861" y="31"/>
                    <a:pt x="1860" y="29"/>
                    <a:pt x="1860" y="28"/>
                  </a:cubicBezTo>
                  <a:lnTo>
                    <a:pt x="1859" y="28"/>
                  </a:lnTo>
                  <a:lnTo>
                    <a:pt x="1859" y="28"/>
                  </a:lnTo>
                  <a:cubicBezTo>
                    <a:pt x="1855" y="24"/>
                    <a:pt x="1852" y="20"/>
                    <a:pt x="1849" y="16"/>
                  </a:cubicBezTo>
                  <a:cubicBezTo>
                    <a:pt x="1843" y="6"/>
                    <a:pt x="1829" y="0"/>
                    <a:pt x="1815"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8" name="Google Shape;1168;p102"/>
            <p:cNvSpPr/>
            <p:nvPr/>
          </p:nvSpPr>
          <p:spPr>
            <a:xfrm>
              <a:off x="4514350" y="3265450"/>
              <a:ext cx="43375" cy="30050"/>
            </a:xfrm>
            <a:custGeom>
              <a:avLst/>
              <a:gdLst/>
              <a:ahLst/>
              <a:cxnLst/>
              <a:rect l="l" t="t" r="r" b="b"/>
              <a:pathLst>
                <a:path w="1735" h="1202" extrusionOk="0">
                  <a:moveTo>
                    <a:pt x="562" y="1"/>
                  </a:moveTo>
                  <a:lnTo>
                    <a:pt x="562" y="1"/>
                  </a:lnTo>
                  <a:cubicBezTo>
                    <a:pt x="393" y="334"/>
                    <a:pt x="240" y="672"/>
                    <a:pt x="16" y="967"/>
                  </a:cubicBezTo>
                  <a:cubicBezTo>
                    <a:pt x="0" y="989"/>
                    <a:pt x="5" y="1015"/>
                    <a:pt x="26" y="1032"/>
                  </a:cubicBezTo>
                  <a:cubicBezTo>
                    <a:pt x="38" y="1037"/>
                    <a:pt x="43" y="1043"/>
                    <a:pt x="54" y="1043"/>
                  </a:cubicBezTo>
                  <a:lnTo>
                    <a:pt x="59" y="1043"/>
                  </a:lnTo>
                  <a:cubicBezTo>
                    <a:pt x="288" y="1043"/>
                    <a:pt x="512" y="977"/>
                    <a:pt x="708" y="852"/>
                  </a:cubicBezTo>
                  <a:cubicBezTo>
                    <a:pt x="844" y="769"/>
                    <a:pt x="961" y="653"/>
                    <a:pt x="1043" y="513"/>
                  </a:cubicBezTo>
                  <a:lnTo>
                    <a:pt x="1043" y="513"/>
                  </a:lnTo>
                  <a:cubicBezTo>
                    <a:pt x="1051" y="578"/>
                    <a:pt x="1055" y="646"/>
                    <a:pt x="1058" y="715"/>
                  </a:cubicBezTo>
                  <a:cubicBezTo>
                    <a:pt x="1058" y="858"/>
                    <a:pt x="1053" y="999"/>
                    <a:pt x="1074" y="1153"/>
                  </a:cubicBezTo>
                  <a:cubicBezTo>
                    <a:pt x="1080" y="1182"/>
                    <a:pt x="1106" y="1202"/>
                    <a:pt x="1136" y="1202"/>
                  </a:cubicBezTo>
                  <a:cubicBezTo>
                    <a:pt x="1139" y="1202"/>
                    <a:pt x="1142" y="1202"/>
                    <a:pt x="1146" y="1201"/>
                  </a:cubicBezTo>
                  <a:cubicBezTo>
                    <a:pt x="1167" y="1201"/>
                    <a:pt x="1184" y="1185"/>
                    <a:pt x="1194" y="1168"/>
                  </a:cubicBezTo>
                  <a:cubicBezTo>
                    <a:pt x="1308" y="922"/>
                    <a:pt x="1470" y="668"/>
                    <a:pt x="1523" y="378"/>
                  </a:cubicBezTo>
                  <a:lnTo>
                    <a:pt x="1523" y="378"/>
                  </a:lnTo>
                  <a:cubicBezTo>
                    <a:pt x="1597" y="551"/>
                    <a:pt x="1664" y="726"/>
                    <a:pt x="1735" y="901"/>
                  </a:cubicBezTo>
                  <a:cubicBezTo>
                    <a:pt x="1675" y="672"/>
                    <a:pt x="1614" y="448"/>
                    <a:pt x="1538" y="224"/>
                  </a:cubicBezTo>
                  <a:cubicBezTo>
                    <a:pt x="1533" y="212"/>
                    <a:pt x="1518" y="202"/>
                    <a:pt x="1501" y="202"/>
                  </a:cubicBezTo>
                  <a:cubicBezTo>
                    <a:pt x="1497" y="202"/>
                    <a:pt x="1493" y="202"/>
                    <a:pt x="1489" y="203"/>
                  </a:cubicBezTo>
                  <a:cubicBezTo>
                    <a:pt x="1478" y="209"/>
                    <a:pt x="1466" y="219"/>
                    <a:pt x="1466" y="236"/>
                  </a:cubicBezTo>
                  <a:cubicBezTo>
                    <a:pt x="1441" y="484"/>
                    <a:pt x="1312" y="694"/>
                    <a:pt x="1186" y="915"/>
                  </a:cubicBezTo>
                  <a:lnTo>
                    <a:pt x="1186" y="915"/>
                  </a:lnTo>
                  <a:cubicBezTo>
                    <a:pt x="1187" y="850"/>
                    <a:pt x="1189" y="783"/>
                    <a:pt x="1189" y="715"/>
                  </a:cubicBezTo>
                  <a:cubicBezTo>
                    <a:pt x="1189" y="569"/>
                    <a:pt x="1184" y="421"/>
                    <a:pt x="1129" y="269"/>
                  </a:cubicBezTo>
                  <a:cubicBezTo>
                    <a:pt x="1117" y="240"/>
                    <a:pt x="1092" y="224"/>
                    <a:pt x="1065" y="224"/>
                  </a:cubicBezTo>
                  <a:cubicBezTo>
                    <a:pt x="1055" y="224"/>
                    <a:pt x="1046" y="226"/>
                    <a:pt x="1036" y="230"/>
                  </a:cubicBezTo>
                  <a:cubicBezTo>
                    <a:pt x="1015" y="236"/>
                    <a:pt x="1003" y="252"/>
                    <a:pt x="993" y="274"/>
                  </a:cubicBezTo>
                  <a:cubicBezTo>
                    <a:pt x="943" y="471"/>
                    <a:pt x="812" y="634"/>
                    <a:pt x="638" y="748"/>
                  </a:cubicBezTo>
                  <a:cubicBezTo>
                    <a:pt x="496" y="845"/>
                    <a:pt x="328" y="906"/>
                    <a:pt x="155" y="933"/>
                  </a:cubicBezTo>
                  <a:lnTo>
                    <a:pt x="155" y="933"/>
                  </a:lnTo>
                  <a:cubicBezTo>
                    <a:pt x="335" y="639"/>
                    <a:pt x="452" y="318"/>
                    <a:pt x="562"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9" name="Google Shape;1169;p102"/>
            <p:cNvSpPr/>
            <p:nvPr/>
          </p:nvSpPr>
          <p:spPr>
            <a:xfrm>
              <a:off x="4618100" y="3334875"/>
              <a:ext cx="71750" cy="32975"/>
            </a:xfrm>
            <a:custGeom>
              <a:avLst/>
              <a:gdLst/>
              <a:ahLst/>
              <a:cxnLst/>
              <a:rect l="l" t="t" r="r" b="b"/>
              <a:pathLst>
                <a:path w="2870" h="1319" extrusionOk="0">
                  <a:moveTo>
                    <a:pt x="2167" y="0"/>
                  </a:moveTo>
                  <a:cubicBezTo>
                    <a:pt x="2336" y="228"/>
                    <a:pt x="2577" y="384"/>
                    <a:pt x="2801" y="547"/>
                  </a:cubicBezTo>
                  <a:lnTo>
                    <a:pt x="2801" y="547"/>
                  </a:lnTo>
                  <a:cubicBezTo>
                    <a:pt x="2751" y="619"/>
                    <a:pt x="2676" y="656"/>
                    <a:pt x="2592" y="667"/>
                  </a:cubicBezTo>
                  <a:cubicBezTo>
                    <a:pt x="2577" y="668"/>
                    <a:pt x="2561" y="669"/>
                    <a:pt x="2545" y="669"/>
                  </a:cubicBezTo>
                  <a:cubicBezTo>
                    <a:pt x="2468" y="669"/>
                    <a:pt x="2391" y="649"/>
                    <a:pt x="2314" y="622"/>
                  </a:cubicBezTo>
                  <a:cubicBezTo>
                    <a:pt x="2144" y="560"/>
                    <a:pt x="1978" y="460"/>
                    <a:pt x="1860" y="330"/>
                  </a:cubicBezTo>
                  <a:lnTo>
                    <a:pt x="1860" y="330"/>
                  </a:lnTo>
                  <a:cubicBezTo>
                    <a:pt x="1855" y="322"/>
                    <a:pt x="1850" y="314"/>
                    <a:pt x="1845" y="307"/>
                  </a:cubicBezTo>
                  <a:lnTo>
                    <a:pt x="1842" y="309"/>
                  </a:lnTo>
                  <a:lnTo>
                    <a:pt x="1842" y="309"/>
                  </a:lnTo>
                  <a:cubicBezTo>
                    <a:pt x="1841" y="308"/>
                    <a:pt x="1840" y="307"/>
                    <a:pt x="1840" y="307"/>
                  </a:cubicBezTo>
                  <a:cubicBezTo>
                    <a:pt x="1830" y="294"/>
                    <a:pt x="1815" y="287"/>
                    <a:pt x="1799" y="287"/>
                  </a:cubicBezTo>
                  <a:cubicBezTo>
                    <a:pt x="1787" y="287"/>
                    <a:pt x="1774" y="291"/>
                    <a:pt x="1762" y="300"/>
                  </a:cubicBezTo>
                  <a:cubicBezTo>
                    <a:pt x="1747" y="317"/>
                    <a:pt x="1741" y="345"/>
                    <a:pt x="1752" y="366"/>
                  </a:cubicBezTo>
                  <a:lnTo>
                    <a:pt x="1757" y="372"/>
                  </a:lnTo>
                  <a:cubicBezTo>
                    <a:pt x="1845" y="514"/>
                    <a:pt x="1916" y="688"/>
                    <a:pt x="1976" y="857"/>
                  </a:cubicBezTo>
                  <a:cubicBezTo>
                    <a:pt x="2003" y="939"/>
                    <a:pt x="2029" y="1027"/>
                    <a:pt x="2036" y="1103"/>
                  </a:cubicBezTo>
                  <a:cubicBezTo>
                    <a:pt x="2040" y="1135"/>
                    <a:pt x="2031" y="1161"/>
                    <a:pt x="2029" y="1168"/>
                  </a:cubicBezTo>
                  <a:lnTo>
                    <a:pt x="2029" y="1168"/>
                  </a:lnTo>
                  <a:lnTo>
                    <a:pt x="2009" y="1179"/>
                  </a:lnTo>
                  <a:cubicBezTo>
                    <a:pt x="2007" y="1177"/>
                    <a:pt x="2005" y="1176"/>
                    <a:pt x="2003" y="1176"/>
                  </a:cubicBezTo>
                  <a:cubicBezTo>
                    <a:pt x="1999" y="1176"/>
                    <a:pt x="1995" y="1179"/>
                    <a:pt x="1992" y="1179"/>
                  </a:cubicBezTo>
                  <a:cubicBezTo>
                    <a:pt x="1976" y="1179"/>
                    <a:pt x="1959" y="1179"/>
                    <a:pt x="1943" y="1168"/>
                  </a:cubicBezTo>
                  <a:cubicBezTo>
                    <a:pt x="1807" y="1118"/>
                    <a:pt x="1692" y="961"/>
                    <a:pt x="1599" y="813"/>
                  </a:cubicBezTo>
                  <a:cubicBezTo>
                    <a:pt x="1501" y="667"/>
                    <a:pt x="1419" y="503"/>
                    <a:pt x="1349" y="339"/>
                  </a:cubicBezTo>
                  <a:lnTo>
                    <a:pt x="1349" y="333"/>
                  </a:lnTo>
                  <a:cubicBezTo>
                    <a:pt x="1335" y="307"/>
                    <a:pt x="1309" y="292"/>
                    <a:pt x="1279" y="292"/>
                  </a:cubicBezTo>
                  <a:cubicBezTo>
                    <a:pt x="1272" y="292"/>
                    <a:pt x="1264" y="293"/>
                    <a:pt x="1256" y="295"/>
                  </a:cubicBezTo>
                  <a:cubicBezTo>
                    <a:pt x="1228" y="312"/>
                    <a:pt x="1211" y="339"/>
                    <a:pt x="1211" y="366"/>
                  </a:cubicBezTo>
                  <a:cubicBezTo>
                    <a:pt x="1228" y="551"/>
                    <a:pt x="1251" y="715"/>
                    <a:pt x="1256" y="884"/>
                  </a:cubicBezTo>
                  <a:cubicBezTo>
                    <a:pt x="1256" y="972"/>
                    <a:pt x="1256" y="1053"/>
                    <a:pt x="1239" y="1130"/>
                  </a:cubicBezTo>
                  <a:cubicBezTo>
                    <a:pt x="1220" y="1173"/>
                    <a:pt x="1216" y="1190"/>
                    <a:pt x="1204" y="1190"/>
                  </a:cubicBezTo>
                  <a:cubicBezTo>
                    <a:pt x="1195" y="1190"/>
                    <a:pt x="1181" y="1180"/>
                    <a:pt x="1152" y="1163"/>
                  </a:cubicBezTo>
                  <a:cubicBezTo>
                    <a:pt x="1042" y="1065"/>
                    <a:pt x="966" y="901"/>
                    <a:pt x="896" y="748"/>
                  </a:cubicBezTo>
                  <a:cubicBezTo>
                    <a:pt x="825" y="595"/>
                    <a:pt x="760" y="431"/>
                    <a:pt x="710" y="274"/>
                  </a:cubicBezTo>
                  <a:lnTo>
                    <a:pt x="710" y="267"/>
                  </a:lnTo>
                  <a:cubicBezTo>
                    <a:pt x="701" y="247"/>
                    <a:pt x="682" y="232"/>
                    <a:pt x="661" y="232"/>
                  </a:cubicBezTo>
                  <a:cubicBezTo>
                    <a:pt x="656" y="232"/>
                    <a:pt x="650" y="233"/>
                    <a:pt x="644" y="235"/>
                  </a:cubicBezTo>
                  <a:cubicBezTo>
                    <a:pt x="622" y="241"/>
                    <a:pt x="612" y="257"/>
                    <a:pt x="606" y="279"/>
                  </a:cubicBezTo>
                  <a:cubicBezTo>
                    <a:pt x="584" y="448"/>
                    <a:pt x="574" y="606"/>
                    <a:pt x="536" y="765"/>
                  </a:cubicBezTo>
                  <a:cubicBezTo>
                    <a:pt x="519" y="846"/>
                    <a:pt x="498" y="922"/>
                    <a:pt x="458" y="987"/>
                  </a:cubicBezTo>
                  <a:cubicBezTo>
                    <a:pt x="443" y="1020"/>
                    <a:pt x="421" y="1048"/>
                    <a:pt x="393" y="1059"/>
                  </a:cubicBezTo>
                  <a:cubicBezTo>
                    <a:pt x="390" y="1060"/>
                    <a:pt x="388" y="1060"/>
                    <a:pt x="386" y="1060"/>
                  </a:cubicBezTo>
                  <a:cubicBezTo>
                    <a:pt x="368" y="1060"/>
                    <a:pt x="352" y="1044"/>
                    <a:pt x="328" y="1020"/>
                  </a:cubicBezTo>
                  <a:cubicBezTo>
                    <a:pt x="236" y="896"/>
                    <a:pt x="181" y="732"/>
                    <a:pt x="131" y="579"/>
                  </a:cubicBezTo>
                  <a:cubicBezTo>
                    <a:pt x="83" y="421"/>
                    <a:pt x="40" y="257"/>
                    <a:pt x="0" y="99"/>
                  </a:cubicBezTo>
                  <a:lnTo>
                    <a:pt x="0" y="99"/>
                  </a:lnTo>
                  <a:cubicBezTo>
                    <a:pt x="28" y="262"/>
                    <a:pt x="60" y="426"/>
                    <a:pt x="98" y="584"/>
                  </a:cubicBezTo>
                  <a:cubicBezTo>
                    <a:pt x="143" y="748"/>
                    <a:pt x="176" y="906"/>
                    <a:pt x="274" y="1059"/>
                  </a:cubicBezTo>
                  <a:cubicBezTo>
                    <a:pt x="290" y="1075"/>
                    <a:pt x="307" y="1097"/>
                    <a:pt x="328" y="1113"/>
                  </a:cubicBezTo>
                  <a:cubicBezTo>
                    <a:pt x="343" y="1122"/>
                    <a:pt x="367" y="1129"/>
                    <a:pt x="389" y="1129"/>
                  </a:cubicBezTo>
                  <a:cubicBezTo>
                    <a:pt x="398" y="1129"/>
                    <a:pt x="407" y="1128"/>
                    <a:pt x="415" y="1125"/>
                  </a:cubicBezTo>
                  <a:cubicBezTo>
                    <a:pt x="470" y="1108"/>
                    <a:pt x="503" y="1065"/>
                    <a:pt x="524" y="1027"/>
                  </a:cubicBezTo>
                  <a:cubicBezTo>
                    <a:pt x="574" y="949"/>
                    <a:pt x="601" y="868"/>
                    <a:pt x="622" y="786"/>
                  </a:cubicBezTo>
                  <a:cubicBezTo>
                    <a:pt x="646" y="700"/>
                    <a:pt x="662" y="612"/>
                    <a:pt x="676" y="526"/>
                  </a:cubicBezTo>
                  <a:lnTo>
                    <a:pt x="676" y="526"/>
                  </a:lnTo>
                  <a:cubicBezTo>
                    <a:pt x="707" y="617"/>
                    <a:pt x="742" y="707"/>
                    <a:pt x="781" y="798"/>
                  </a:cubicBezTo>
                  <a:cubicBezTo>
                    <a:pt x="858" y="961"/>
                    <a:pt x="923" y="1125"/>
                    <a:pt x="1070" y="1261"/>
                  </a:cubicBezTo>
                  <a:cubicBezTo>
                    <a:pt x="1099" y="1287"/>
                    <a:pt x="1142" y="1318"/>
                    <a:pt x="1201" y="1318"/>
                  </a:cubicBezTo>
                  <a:cubicBezTo>
                    <a:pt x="1218" y="1318"/>
                    <a:pt x="1236" y="1316"/>
                    <a:pt x="1256" y="1310"/>
                  </a:cubicBezTo>
                  <a:cubicBezTo>
                    <a:pt x="1337" y="1272"/>
                    <a:pt x="1349" y="1206"/>
                    <a:pt x="1364" y="1163"/>
                  </a:cubicBezTo>
                  <a:cubicBezTo>
                    <a:pt x="1387" y="1065"/>
                    <a:pt x="1387" y="972"/>
                    <a:pt x="1387" y="884"/>
                  </a:cubicBezTo>
                  <a:cubicBezTo>
                    <a:pt x="1387" y="830"/>
                    <a:pt x="1385" y="776"/>
                    <a:pt x="1381" y="721"/>
                  </a:cubicBezTo>
                  <a:lnTo>
                    <a:pt x="1381" y="721"/>
                  </a:lnTo>
                  <a:cubicBezTo>
                    <a:pt x="1414" y="778"/>
                    <a:pt x="1448" y="834"/>
                    <a:pt x="1485" y="889"/>
                  </a:cubicBezTo>
                  <a:cubicBezTo>
                    <a:pt x="1594" y="1042"/>
                    <a:pt x="1692" y="1206"/>
                    <a:pt x="1905" y="1294"/>
                  </a:cubicBezTo>
                  <a:cubicBezTo>
                    <a:pt x="1931" y="1304"/>
                    <a:pt x="1964" y="1304"/>
                    <a:pt x="1997" y="1304"/>
                  </a:cubicBezTo>
                  <a:cubicBezTo>
                    <a:pt x="2009" y="1304"/>
                    <a:pt x="2029" y="1299"/>
                    <a:pt x="2047" y="1299"/>
                  </a:cubicBezTo>
                  <a:cubicBezTo>
                    <a:pt x="2062" y="1294"/>
                    <a:pt x="2062" y="1294"/>
                    <a:pt x="2084" y="1282"/>
                  </a:cubicBezTo>
                  <a:cubicBezTo>
                    <a:pt x="2177" y="1223"/>
                    <a:pt x="2160" y="1146"/>
                    <a:pt x="2160" y="1097"/>
                  </a:cubicBezTo>
                  <a:cubicBezTo>
                    <a:pt x="2150" y="994"/>
                    <a:pt x="2122" y="906"/>
                    <a:pt x="2090" y="813"/>
                  </a:cubicBezTo>
                  <a:cubicBezTo>
                    <a:pt x="2058" y="730"/>
                    <a:pt x="2025" y="647"/>
                    <a:pt x="1988" y="566"/>
                  </a:cubicBezTo>
                  <a:lnTo>
                    <a:pt x="1988" y="566"/>
                  </a:lnTo>
                  <a:cubicBezTo>
                    <a:pt x="2082" y="625"/>
                    <a:pt x="2182" y="670"/>
                    <a:pt x="2286" y="705"/>
                  </a:cubicBezTo>
                  <a:cubicBezTo>
                    <a:pt x="2358" y="729"/>
                    <a:pt x="2437" y="744"/>
                    <a:pt x="2516" y="744"/>
                  </a:cubicBezTo>
                  <a:cubicBezTo>
                    <a:pt x="2545" y="744"/>
                    <a:pt x="2574" y="742"/>
                    <a:pt x="2603" y="737"/>
                  </a:cubicBezTo>
                  <a:cubicBezTo>
                    <a:pt x="2712" y="726"/>
                    <a:pt x="2815" y="655"/>
                    <a:pt x="2865" y="557"/>
                  </a:cubicBezTo>
                  <a:lnTo>
                    <a:pt x="2865" y="551"/>
                  </a:lnTo>
                  <a:cubicBezTo>
                    <a:pt x="2870" y="541"/>
                    <a:pt x="2865" y="524"/>
                    <a:pt x="2854" y="519"/>
                  </a:cubicBezTo>
                  <a:cubicBezTo>
                    <a:pt x="2613" y="360"/>
                    <a:pt x="2357" y="224"/>
                    <a:pt x="2167"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0" name="Google Shape;1170;p102"/>
            <p:cNvSpPr/>
            <p:nvPr/>
          </p:nvSpPr>
          <p:spPr>
            <a:xfrm>
              <a:off x="4565600" y="3323550"/>
              <a:ext cx="20075" cy="24875"/>
            </a:xfrm>
            <a:custGeom>
              <a:avLst/>
              <a:gdLst/>
              <a:ahLst/>
              <a:cxnLst/>
              <a:rect l="l" t="t" r="r" b="b"/>
              <a:pathLst>
                <a:path w="803" h="995" extrusionOk="0">
                  <a:moveTo>
                    <a:pt x="28" y="0"/>
                  </a:moveTo>
                  <a:lnTo>
                    <a:pt x="28" y="0"/>
                  </a:lnTo>
                  <a:cubicBezTo>
                    <a:pt x="0" y="159"/>
                    <a:pt x="17" y="317"/>
                    <a:pt x="38" y="476"/>
                  </a:cubicBezTo>
                  <a:cubicBezTo>
                    <a:pt x="55" y="634"/>
                    <a:pt x="93" y="786"/>
                    <a:pt x="104" y="934"/>
                  </a:cubicBezTo>
                  <a:cubicBezTo>
                    <a:pt x="110" y="969"/>
                    <a:pt x="138" y="995"/>
                    <a:pt x="172" y="995"/>
                  </a:cubicBezTo>
                  <a:cubicBezTo>
                    <a:pt x="175" y="995"/>
                    <a:pt x="178" y="994"/>
                    <a:pt x="181" y="994"/>
                  </a:cubicBezTo>
                  <a:cubicBezTo>
                    <a:pt x="300" y="989"/>
                    <a:pt x="393" y="923"/>
                    <a:pt x="470" y="858"/>
                  </a:cubicBezTo>
                  <a:cubicBezTo>
                    <a:pt x="546" y="786"/>
                    <a:pt x="606" y="705"/>
                    <a:pt x="655" y="617"/>
                  </a:cubicBezTo>
                  <a:cubicBezTo>
                    <a:pt x="743" y="443"/>
                    <a:pt x="803" y="246"/>
                    <a:pt x="775" y="55"/>
                  </a:cubicBezTo>
                  <a:lnTo>
                    <a:pt x="775" y="55"/>
                  </a:lnTo>
                  <a:cubicBezTo>
                    <a:pt x="737" y="241"/>
                    <a:pt x="655" y="410"/>
                    <a:pt x="557" y="557"/>
                  </a:cubicBezTo>
                  <a:cubicBezTo>
                    <a:pt x="469" y="678"/>
                    <a:pt x="357" y="799"/>
                    <a:pt x="235" y="842"/>
                  </a:cubicBezTo>
                  <a:lnTo>
                    <a:pt x="235" y="842"/>
                  </a:lnTo>
                  <a:cubicBezTo>
                    <a:pt x="212" y="711"/>
                    <a:pt x="178" y="582"/>
                    <a:pt x="136" y="453"/>
                  </a:cubicBezTo>
                  <a:lnTo>
                    <a:pt x="78" y="229"/>
                  </a:lnTo>
                  <a:cubicBezTo>
                    <a:pt x="55" y="154"/>
                    <a:pt x="45" y="78"/>
                    <a:pt x="28"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1" name="Google Shape;1171;p102"/>
            <p:cNvSpPr/>
            <p:nvPr/>
          </p:nvSpPr>
          <p:spPr>
            <a:xfrm>
              <a:off x="4695825" y="3365575"/>
              <a:ext cx="71225" cy="33825"/>
            </a:xfrm>
            <a:custGeom>
              <a:avLst/>
              <a:gdLst/>
              <a:ahLst/>
              <a:cxnLst/>
              <a:rect l="l" t="t" r="r" b="b"/>
              <a:pathLst>
                <a:path w="2849" h="1353" extrusionOk="0">
                  <a:moveTo>
                    <a:pt x="2009" y="0"/>
                  </a:moveTo>
                  <a:lnTo>
                    <a:pt x="2009" y="0"/>
                  </a:lnTo>
                  <a:cubicBezTo>
                    <a:pt x="2090" y="99"/>
                    <a:pt x="2173" y="202"/>
                    <a:pt x="2265" y="295"/>
                  </a:cubicBezTo>
                  <a:cubicBezTo>
                    <a:pt x="2432" y="431"/>
                    <a:pt x="2651" y="508"/>
                    <a:pt x="2747" y="675"/>
                  </a:cubicBezTo>
                  <a:lnTo>
                    <a:pt x="2747" y="675"/>
                  </a:lnTo>
                  <a:cubicBezTo>
                    <a:pt x="2597" y="727"/>
                    <a:pt x="2434" y="748"/>
                    <a:pt x="2271" y="748"/>
                  </a:cubicBezTo>
                  <a:cubicBezTo>
                    <a:pt x="2183" y="748"/>
                    <a:pt x="2095" y="742"/>
                    <a:pt x="2009" y="731"/>
                  </a:cubicBezTo>
                  <a:cubicBezTo>
                    <a:pt x="1809" y="705"/>
                    <a:pt x="1593" y="644"/>
                    <a:pt x="1458" y="514"/>
                  </a:cubicBezTo>
                  <a:lnTo>
                    <a:pt x="1458" y="514"/>
                  </a:lnTo>
                  <a:cubicBezTo>
                    <a:pt x="1427" y="472"/>
                    <a:pt x="1396" y="430"/>
                    <a:pt x="1365" y="388"/>
                  </a:cubicBezTo>
                  <a:cubicBezTo>
                    <a:pt x="1352" y="372"/>
                    <a:pt x="1331" y="363"/>
                    <a:pt x="1311" y="363"/>
                  </a:cubicBezTo>
                  <a:cubicBezTo>
                    <a:pt x="1297" y="363"/>
                    <a:pt x="1283" y="367"/>
                    <a:pt x="1272" y="376"/>
                  </a:cubicBezTo>
                  <a:cubicBezTo>
                    <a:pt x="1244" y="393"/>
                    <a:pt x="1239" y="431"/>
                    <a:pt x="1251" y="459"/>
                  </a:cubicBezTo>
                  <a:cubicBezTo>
                    <a:pt x="1253" y="462"/>
                    <a:pt x="1254" y="466"/>
                    <a:pt x="1256" y="469"/>
                  </a:cubicBezTo>
                  <a:lnTo>
                    <a:pt x="1256" y="469"/>
                  </a:lnTo>
                  <a:lnTo>
                    <a:pt x="1256" y="469"/>
                  </a:lnTo>
                  <a:cubicBezTo>
                    <a:pt x="1256" y="469"/>
                    <a:pt x="1256" y="469"/>
                    <a:pt x="1257" y="470"/>
                  </a:cubicBezTo>
                  <a:lnTo>
                    <a:pt x="1257" y="470"/>
                  </a:lnTo>
                  <a:cubicBezTo>
                    <a:pt x="1281" y="516"/>
                    <a:pt x="1312" y="556"/>
                    <a:pt x="1347" y="592"/>
                  </a:cubicBezTo>
                  <a:lnTo>
                    <a:pt x="1347" y="592"/>
                  </a:lnTo>
                  <a:cubicBezTo>
                    <a:pt x="1462" y="752"/>
                    <a:pt x="1568" y="918"/>
                    <a:pt x="1667" y="1089"/>
                  </a:cubicBezTo>
                  <a:lnTo>
                    <a:pt x="1667" y="1089"/>
                  </a:lnTo>
                  <a:cubicBezTo>
                    <a:pt x="1521" y="1069"/>
                    <a:pt x="1372" y="961"/>
                    <a:pt x="1223" y="872"/>
                  </a:cubicBezTo>
                  <a:lnTo>
                    <a:pt x="1229" y="872"/>
                  </a:lnTo>
                  <a:cubicBezTo>
                    <a:pt x="1130" y="807"/>
                    <a:pt x="1032" y="769"/>
                    <a:pt x="944" y="720"/>
                  </a:cubicBezTo>
                  <a:cubicBezTo>
                    <a:pt x="880" y="687"/>
                    <a:pt x="815" y="652"/>
                    <a:pt x="765" y="606"/>
                  </a:cubicBezTo>
                  <a:lnTo>
                    <a:pt x="765" y="606"/>
                  </a:lnTo>
                  <a:cubicBezTo>
                    <a:pt x="749" y="585"/>
                    <a:pt x="731" y="565"/>
                    <a:pt x="710" y="545"/>
                  </a:cubicBezTo>
                  <a:cubicBezTo>
                    <a:pt x="699" y="534"/>
                    <a:pt x="684" y="529"/>
                    <a:pt x="669" y="529"/>
                  </a:cubicBezTo>
                  <a:cubicBezTo>
                    <a:pt x="654" y="529"/>
                    <a:pt x="639" y="534"/>
                    <a:pt x="629" y="545"/>
                  </a:cubicBezTo>
                  <a:cubicBezTo>
                    <a:pt x="607" y="567"/>
                    <a:pt x="607" y="595"/>
                    <a:pt x="622" y="617"/>
                  </a:cubicBezTo>
                  <a:lnTo>
                    <a:pt x="622" y="622"/>
                  </a:lnTo>
                  <a:cubicBezTo>
                    <a:pt x="644" y="653"/>
                    <a:pt x="668" y="680"/>
                    <a:pt x="694" y="703"/>
                  </a:cubicBezTo>
                  <a:lnTo>
                    <a:pt x="694" y="703"/>
                  </a:lnTo>
                  <a:cubicBezTo>
                    <a:pt x="740" y="772"/>
                    <a:pt x="776" y="862"/>
                    <a:pt x="803" y="944"/>
                  </a:cubicBezTo>
                  <a:cubicBezTo>
                    <a:pt x="842" y="1046"/>
                    <a:pt x="868" y="1157"/>
                    <a:pt x="892" y="1268"/>
                  </a:cubicBezTo>
                  <a:lnTo>
                    <a:pt x="892" y="1268"/>
                  </a:lnTo>
                  <a:cubicBezTo>
                    <a:pt x="872" y="1271"/>
                    <a:pt x="852" y="1273"/>
                    <a:pt x="833" y="1273"/>
                  </a:cubicBezTo>
                  <a:cubicBezTo>
                    <a:pt x="695" y="1273"/>
                    <a:pt x="554" y="1207"/>
                    <a:pt x="433" y="1124"/>
                  </a:cubicBezTo>
                  <a:cubicBezTo>
                    <a:pt x="274" y="1025"/>
                    <a:pt x="138" y="895"/>
                    <a:pt x="1" y="764"/>
                  </a:cubicBezTo>
                  <a:lnTo>
                    <a:pt x="1" y="764"/>
                  </a:lnTo>
                  <a:cubicBezTo>
                    <a:pt x="121" y="905"/>
                    <a:pt x="252" y="1048"/>
                    <a:pt x="405" y="1167"/>
                  </a:cubicBezTo>
                  <a:cubicBezTo>
                    <a:pt x="528" y="1264"/>
                    <a:pt x="683" y="1352"/>
                    <a:pt x="852" y="1352"/>
                  </a:cubicBezTo>
                  <a:cubicBezTo>
                    <a:pt x="884" y="1352"/>
                    <a:pt x="917" y="1349"/>
                    <a:pt x="950" y="1342"/>
                  </a:cubicBezTo>
                  <a:cubicBezTo>
                    <a:pt x="972" y="1337"/>
                    <a:pt x="989" y="1315"/>
                    <a:pt x="982" y="1298"/>
                  </a:cubicBezTo>
                  <a:lnTo>
                    <a:pt x="982" y="1293"/>
                  </a:lnTo>
                  <a:cubicBezTo>
                    <a:pt x="962" y="1167"/>
                    <a:pt x="934" y="1036"/>
                    <a:pt x="901" y="912"/>
                  </a:cubicBezTo>
                  <a:cubicBezTo>
                    <a:pt x="891" y="881"/>
                    <a:pt x="881" y="849"/>
                    <a:pt x="870" y="818"/>
                  </a:cubicBezTo>
                  <a:lnTo>
                    <a:pt x="870" y="818"/>
                  </a:lnTo>
                  <a:cubicBezTo>
                    <a:pt x="877" y="822"/>
                    <a:pt x="884" y="825"/>
                    <a:pt x="891" y="829"/>
                  </a:cubicBezTo>
                  <a:cubicBezTo>
                    <a:pt x="982" y="884"/>
                    <a:pt x="1075" y="922"/>
                    <a:pt x="1153" y="977"/>
                  </a:cubicBezTo>
                  <a:lnTo>
                    <a:pt x="1158" y="982"/>
                  </a:lnTo>
                  <a:cubicBezTo>
                    <a:pt x="1244" y="1036"/>
                    <a:pt x="1337" y="1101"/>
                    <a:pt x="1441" y="1151"/>
                  </a:cubicBezTo>
                  <a:cubicBezTo>
                    <a:pt x="1525" y="1195"/>
                    <a:pt x="1621" y="1228"/>
                    <a:pt x="1723" y="1228"/>
                  </a:cubicBezTo>
                  <a:cubicBezTo>
                    <a:pt x="1749" y="1228"/>
                    <a:pt x="1775" y="1226"/>
                    <a:pt x="1801" y="1222"/>
                  </a:cubicBezTo>
                  <a:cubicBezTo>
                    <a:pt x="1840" y="1217"/>
                    <a:pt x="1861" y="1179"/>
                    <a:pt x="1856" y="1141"/>
                  </a:cubicBezTo>
                  <a:cubicBezTo>
                    <a:pt x="1856" y="1134"/>
                    <a:pt x="1850" y="1124"/>
                    <a:pt x="1850" y="1118"/>
                  </a:cubicBezTo>
                  <a:cubicBezTo>
                    <a:pt x="1784" y="998"/>
                    <a:pt x="1711" y="881"/>
                    <a:pt x="1635" y="767"/>
                  </a:cubicBezTo>
                  <a:lnTo>
                    <a:pt x="1635" y="767"/>
                  </a:lnTo>
                  <a:cubicBezTo>
                    <a:pt x="1754" y="810"/>
                    <a:pt x="1874" y="836"/>
                    <a:pt x="1997" y="846"/>
                  </a:cubicBezTo>
                  <a:cubicBezTo>
                    <a:pt x="2059" y="851"/>
                    <a:pt x="2121" y="853"/>
                    <a:pt x="2183" y="853"/>
                  </a:cubicBezTo>
                  <a:cubicBezTo>
                    <a:pt x="2401" y="853"/>
                    <a:pt x="2618" y="822"/>
                    <a:pt x="2822" y="736"/>
                  </a:cubicBezTo>
                  <a:cubicBezTo>
                    <a:pt x="2843" y="726"/>
                    <a:pt x="2848" y="703"/>
                    <a:pt x="2843" y="682"/>
                  </a:cubicBezTo>
                  <a:cubicBezTo>
                    <a:pt x="2789" y="567"/>
                    <a:pt x="2684" y="486"/>
                    <a:pt x="2586" y="431"/>
                  </a:cubicBezTo>
                  <a:cubicBezTo>
                    <a:pt x="2483" y="376"/>
                    <a:pt x="2379" y="333"/>
                    <a:pt x="2286" y="267"/>
                  </a:cubicBezTo>
                  <a:lnTo>
                    <a:pt x="2292" y="267"/>
                  </a:lnTo>
                  <a:cubicBezTo>
                    <a:pt x="2193" y="180"/>
                    <a:pt x="2102" y="93"/>
                    <a:pt x="2009"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2" name="Google Shape;1172;p102"/>
            <p:cNvSpPr/>
            <p:nvPr/>
          </p:nvSpPr>
          <p:spPr>
            <a:xfrm>
              <a:off x="4663400" y="3382625"/>
              <a:ext cx="21550" cy="24250"/>
            </a:xfrm>
            <a:custGeom>
              <a:avLst/>
              <a:gdLst/>
              <a:ahLst/>
              <a:cxnLst/>
              <a:rect l="l" t="t" r="r" b="b"/>
              <a:pathLst>
                <a:path w="862" h="970" extrusionOk="0">
                  <a:moveTo>
                    <a:pt x="698" y="0"/>
                  </a:moveTo>
                  <a:lnTo>
                    <a:pt x="698" y="0"/>
                  </a:lnTo>
                  <a:cubicBezTo>
                    <a:pt x="665" y="169"/>
                    <a:pt x="715" y="338"/>
                    <a:pt x="725" y="497"/>
                  </a:cubicBezTo>
                  <a:cubicBezTo>
                    <a:pt x="725" y="578"/>
                    <a:pt x="731" y="655"/>
                    <a:pt x="715" y="720"/>
                  </a:cubicBezTo>
                  <a:cubicBezTo>
                    <a:pt x="703" y="764"/>
                    <a:pt x="693" y="786"/>
                    <a:pt x="676" y="807"/>
                  </a:cubicBezTo>
                  <a:cubicBezTo>
                    <a:pt x="665" y="822"/>
                    <a:pt x="662" y="827"/>
                    <a:pt x="654" y="827"/>
                  </a:cubicBezTo>
                  <a:cubicBezTo>
                    <a:pt x="650" y="827"/>
                    <a:pt x="645" y="826"/>
                    <a:pt x="638" y="824"/>
                  </a:cubicBezTo>
                  <a:cubicBezTo>
                    <a:pt x="595" y="819"/>
                    <a:pt x="529" y="764"/>
                    <a:pt x="474" y="709"/>
                  </a:cubicBezTo>
                  <a:cubicBezTo>
                    <a:pt x="414" y="655"/>
                    <a:pt x="365" y="595"/>
                    <a:pt x="310" y="535"/>
                  </a:cubicBezTo>
                  <a:cubicBezTo>
                    <a:pt x="202" y="409"/>
                    <a:pt x="104" y="278"/>
                    <a:pt x="0" y="147"/>
                  </a:cubicBezTo>
                  <a:lnTo>
                    <a:pt x="0" y="147"/>
                  </a:lnTo>
                  <a:cubicBezTo>
                    <a:pt x="54" y="311"/>
                    <a:pt x="131" y="459"/>
                    <a:pt x="224" y="600"/>
                  </a:cubicBezTo>
                  <a:cubicBezTo>
                    <a:pt x="267" y="671"/>
                    <a:pt x="322" y="736"/>
                    <a:pt x="376" y="802"/>
                  </a:cubicBezTo>
                  <a:cubicBezTo>
                    <a:pt x="441" y="862"/>
                    <a:pt x="496" y="933"/>
                    <a:pt x="610" y="965"/>
                  </a:cubicBezTo>
                  <a:cubicBezTo>
                    <a:pt x="620" y="968"/>
                    <a:pt x="630" y="969"/>
                    <a:pt x="641" y="969"/>
                  </a:cubicBezTo>
                  <a:cubicBezTo>
                    <a:pt x="699" y="969"/>
                    <a:pt x="768" y="934"/>
                    <a:pt x="791" y="889"/>
                  </a:cubicBezTo>
                  <a:cubicBezTo>
                    <a:pt x="824" y="845"/>
                    <a:pt x="839" y="786"/>
                    <a:pt x="839" y="753"/>
                  </a:cubicBezTo>
                  <a:cubicBezTo>
                    <a:pt x="862" y="655"/>
                    <a:pt x="851" y="567"/>
                    <a:pt x="829" y="480"/>
                  </a:cubicBezTo>
                  <a:cubicBezTo>
                    <a:pt x="796" y="311"/>
                    <a:pt x="725" y="164"/>
                    <a:pt x="698"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3" name="Google Shape;1173;p102"/>
            <p:cNvSpPr/>
            <p:nvPr/>
          </p:nvSpPr>
          <p:spPr>
            <a:xfrm>
              <a:off x="4525625" y="3367900"/>
              <a:ext cx="45325" cy="30075"/>
            </a:xfrm>
            <a:custGeom>
              <a:avLst/>
              <a:gdLst/>
              <a:ahLst/>
              <a:cxnLst/>
              <a:rect l="l" t="t" r="r" b="b"/>
              <a:pathLst>
                <a:path w="1813" h="1203" extrusionOk="0">
                  <a:moveTo>
                    <a:pt x="1173" y="1074"/>
                  </a:moveTo>
                  <a:lnTo>
                    <a:pt x="1173" y="1074"/>
                  </a:lnTo>
                  <a:cubicBezTo>
                    <a:pt x="1173" y="1074"/>
                    <a:pt x="1173" y="1074"/>
                    <a:pt x="1173" y="1074"/>
                  </a:cubicBezTo>
                  <a:cubicBezTo>
                    <a:pt x="1173" y="1074"/>
                    <a:pt x="1173" y="1074"/>
                    <a:pt x="1173" y="1074"/>
                  </a:cubicBezTo>
                  <a:close/>
                  <a:moveTo>
                    <a:pt x="388" y="0"/>
                  </a:moveTo>
                  <a:cubicBezTo>
                    <a:pt x="307" y="131"/>
                    <a:pt x="230" y="273"/>
                    <a:pt x="159" y="414"/>
                  </a:cubicBezTo>
                  <a:cubicBezTo>
                    <a:pt x="89" y="557"/>
                    <a:pt x="18" y="698"/>
                    <a:pt x="1" y="872"/>
                  </a:cubicBezTo>
                  <a:cubicBezTo>
                    <a:pt x="1" y="894"/>
                    <a:pt x="18" y="917"/>
                    <a:pt x="40" y="917"/>
                  </a:cubicBezTo>
                  <a:lnTo>
                    <a:pt x="45" y="917"/>
                  </a:lnTo>
                  <a:cubicBezTo>
                    <a:pt x="154" y="917"/>
                    <a:pt x="247" y="884"/>
                    <a:pt x="335" y="845"/>
                  </a:cubicBezTo>
                  <a:cubicBezTo>
                    <a:pt x="421" y="807"/>
                    <a:pt x="509" y="758"/>
                    <a:pt x="585" y="703"/>
                  </a:cubicBezTo>
                  <a:cubicBezTo>
                    <a:pt x="662" y="643"/>
                    <a:pt x="733" y="578"/>
                    <a:pt x="793" y="502"/>
                  </a:cubicBezTo>
                  <a:cubicBezTo>
                    <a:pt x="807" y="483"/>
                    <a:pt x="822" y="464"/>
                    <a:pt x="836" y="443"/>
                  </a:cubicBezTo>
                  <a:lnTo>
                    <a:pt x="836" y="443"/>
                  </a:lnTo>
                  <a:cubicBezTo>
                    <a:pt x="850" y="521"/>
                    <a:pt x="865" y="600"/>
                    <a:pt x="885" y="676"/>
                  </a:cubicBezTo>
                  <a:cubicBezTo>
                    <a:pt x="924" y="824"/>
                    <a:pt x="950" y="970"/>
                    <a:pt x="1043" y="1124"/>
                  </a:cubicBezTo>
                  <a:cubicBezTo>
                    <a:pt x="1060" y="1139"/>
                    <a:pt x="1076" y="1162"/>
                    <a:pt x="1103" y="1184"/>
                  </a:cubicBezTo>
                  <a:cubicBezTo>
                    <a:pt x="1121" y="1194"/>
                    <a:pt x="1146" y="1203"/>
                    <a:pt x="1171" y="1203"/>
                  </a:cubicBezTo>
                  <a:cubicBezTo>
                    <a:pt x="1185" y="1203"/>
                    <a:pt x="1199" y="1200"/>
                    <a:pt x="1212" y="1194"/>
                  </a:cubicBezTo>
                  <a:cubicBezTo>
                    <a:pt x="1277" y="1172"/>
                    <a:pt x="1305" y="1113"/>
                    <a:pt x="1317" y="1074"/>
                  </a:cubicBezTo>
                  <a:cubicBezTo>
                    <a:pt x="1349" y="993"/>
                    <a:pt x="1360" y="917"/>
                    <a:pt x="1370" y="834"/>
                  </a:cubicBezTo>
                  <a:cubicBezTo>
                    <a:pt x="1387" y="681"/>
                    <a:pt x="1387" y="529"/>
                    <a:pt x="1392" y="381"/>
                  </a:cubicBezTo>
                  <a:lnTo>
                    <a:pt x="1392" y="387"/>
                  </a:lnTo>
                  <a:cubicBezTo>
                    <a:pt x="1403" y="342"/>
                    <a:pt x="1409" y="297"/>
                    <a:pt x="1411" y="251"/>
                  </a:cubicBezTo>
                  <a:lnTo>
                    <a:pt x="1411" y="251"/>
                  </a:lnTo>
                  <a:cubicBezTo>
                    <a:pt x="1522" y="427"/>
                    <a:pt x="1662" y="583"/>
                    <a:pt x="1813" y="726"/>
                  </a:cubicBezTo>
                  <a:cubicBezTo>
                    <a:pt x="1654" y="529"/>
                    <a:pt x="1513" y="316"/>
                    <a:pt x="1403" y="87"/>
                  </a:cubicBezTo>
                  <a:cubicBezTo>
                    <a:pt x="1399" y="75"/>
                    <a:pt x="1387" y="66"/>
                    <a:pt x="1372" y="66"/>
                  </a:cubicBezTo>
                  <a:cubicBezTo>
                    <a:pt x="1366" y="66"/>
                    <a:pt x="1360" y="68"/>
                    <a:pt x="1355" y="71"/>
                  </a:cubicBezTo>
                  <a:cubicBezTo>
                    <a:pt x="1337" y="76"/>
                    <a:pt x="1332" y="87"/>
                    <a:pt x="1332" y="104"/>
                  </a:cubicBezTo>
                  <a:lnTo>
                    <a:pt x="1332" y="109"/>
                  </a:lnTo>
                  <a:cubicBezTo>
                    <a:pt x="1327" y="197"/>
                    <a:pt x="1322" y="283"/>
                    <a:pt x="1300" y="366"/>
                  </a:cubicBezTo>
                  <a:lnTo>
                    <a:pt x="1300" y="371"/>
                  </a:lnTo>
                  <a:cubicBezTo>
                    <a:pt x="1284" y="524"/>
                    <a:pt x="1267" y="676"/>
                    <a:pt x="1251" y="819"/>
                  </a:cubicBezTo>
                  <a:cubicBezTo>
                    <a:pt x="1239" y="894"/>
                    <a:pt x="1224" y="965"/>
                    <a:pt x="1201" y="1025"/>
                  </a:cubicBezTo>
                  <a:cubicBezTo>
                    <a:pt x="1192" y="1055"/>
                    <a:pt x="1181" y="1071"/>
                    <a:pt x="1171" y="1074"/>
                  </a:cubicBezTo>
                  <a:lnTo>
                    <a:pt x="1171" y="1074"/>
                  </a:lnTo>
                  <a:cubicBezTo>
                    <a:pt x="1168" y="1071"/>
                    <a:pt x="1161" y="1065"/>
                    <a:pt x="1153" y="1048"/>
                  </a:cubicBezTo>
                  <a:cubicBezTo>
                    <a:pt x="1087" y="943"/>
                    <a:pt x="1055" y="786"/>
                    <a:pt x="1022" y="643"/>
                  </a:cubicBezTo>
                  <a:cubicBezTo>
                    <a:pt x="983" y="496"/>
                    <a:pt x="962" y="354"/>
                    <a:pt x="917" y="190"/>
                  </a:cubicBezTo>
                  <a:cubicBezTo>
                    <a:pt x="913" y="163"/>
                    <a:pt x="886" y="144"/>
                    <a:pt x="859" y="144"/>
                  </a:cubicBezTo>
                  <a:cubicBezTo>
                    <a:pt x="853" y="144"/>
                    <a:pt x="847" y="145"/>
                    <a:pt x="841" y="147"/>
                  </a:cubicBezTo>
                  <a:cubicBezTo>
                    <a:pt x="809" y="152"/>
                    <a:pt x="793" y="174"/>
                    <a:pt x="793" y="202"/>
                  </a:cubicBezTo>
                  <a:lnTo>
                    <a:pt x="786" y="207"/>
                  </a:lnTo>
                  <a:cubicBezTo>
                    <a:pt x="776" y="354"/>
                    <a:pt x="645" y="502"/>
                    <a:pt x="509" y="605"/>
                  </a:cubicBezTo>
                  <a:cubicBezTo>
                    <a:pt x="387" y="698"/>
                    <a:pt x="243" y="790"/>
                    <a:pt x="96" y="821"/>
                  </a:cubicBezTo>
                  <a:lnTo>
                    <a:pt x="96" y="821"/>
                  </a:lnTo>
                  <a:cubicBezTo>
                    <a:pt x="109" y="694"/>
                    <a:pt x="165" y="561"/>
                    <a:pt x="209" y="436"/>
                  </a:cubicBezTo>
                  <a:cubicBezTo>
                    <a:pt x="263" y="288"/>
                    <a:pt x="328" y="142"/>
                    <a:pt x="388"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4" name="Google Shape;1174;p102"/>
            <p:cNvSpPr/>
            <p:nvPr/>
          </p:nvSpPr>
          <p:spPr>
            <a:xfrm>
              <a:off x="4438625" y="3354775"/>
              <a:ext cx="71650" cy="37100"/>
            </a:xfrm>
            <a:custGeom>
              <a:avLst/>
              <a:gdLst/>
              <a:ahLst/>
              <a:cxnLst/>
              <a:rect l="l" t="t" r="r" b="b"/>
              <a:pathLst>
                <a:path w="2866" h="1484" extrusionOk="0">
                  <a:moveTo>
                    <a:pt x="1413" y="0"/>
                  </a:moveTo>
                  <a:cubicBezTo>
                    <a:pt x="1402" y="0"/>
                    <a:pt x="1391" y="4"/>
                    <a:pt x="1381" y="7"/>
                  </a:cubicBezTo>
                  <a:cubicBezTo>
                    <a:pt x="1174" y="143"/>
                    <a:pt x="961" y="257"/>
                    <a:pt x="721" y="312"/>
                  </a:cubicBezTo>
                  <a:cubicBezTo>
                    <a:pt x="620" y="338"/>
                    <a:pt x="516" y="351"/>
                    <a:pt x="411" y="351"/>
                  </a:cubicBezTo>
                  <a:cubicBezTo>
                    <a:pt x="273" y="351"/>
                    <a:pt x="134" y="328"/>
                    <a:pt x="1" y="284"/>
                  </a:cubicBezTo>
                  <a:lnTo>
                    <a:pt x="1" y="284"/>
                  </a:lnTo>
                  <a:cubicBezTo>
                    <a:pt x="161" y="358"/>
                    <a:pt x="339" y="396"/>
                    <a:pt x="520" y="396"/>
                  </a:cubicBezTo>
                  <a:cubicBezTo>
                    <a:pt x="593" y="396"/>
                    <a:pt x="666" y="390"/>
                    <a:pt x="738" y="377"/>
                  </a:cubicBezTo>
                  <a:cubicBezTo>
                    <a:pt x="906" y="348"/>
                    <a:pt x="1065" y="289"/>
                    <a:pt x="1217" y="216"/>
                  </a:cubicBezTo>
                  <a:lnTo>
                    <a:pt x="1217" y="216"/>
                  </a:lnTo>
                  <a:cubicBezTo>
                    <a:pt x="1138" y="308"/>
                    <a:pt x="1055" y="402"/>
                    <a:pt x="983" y="503"/>
                  </a:cubicBezTo>
                  <a:cubicBezTo>
                    <a:pt x="923" y="596"/>
                    <a:pt x="847" y="672"/>
                    <a:pt x="847" y="830"/>
                  </a:cubicBezTo>
                  <a:cubicBezTo>
                    <a:pt x="862" y="923"/>
                    <a:pt x="955" y="966"/>
                    <a:pt x="1010" y="972"/>
                  </a:cubicBezTo>
                  <a:cubicBezTo>
                    <a:pt x="1071" y="984"/>
                    <a:pt x="1124" y="984"/>
                    <a:pt x="1179" y="984"/>
                  </a:cubicBezTo>
                  <a:cubicBezTo>
                    <a:pt x="1393" y="972"/>
                    <a:pt x="1600" y="934"/>
                    <a:pt x="1801" y="863"/>
                  </a:cubicBezTo>
                  <a:cubicBezTo>
                    <a:pt x="1906" y="826"/>
                    <a:pt x="2011" y="781"/>
                    <a:pt x="2107" y="720"/>
                  </a:cubicBezTo>
                  <a:lnTo>
                    <a:pt x="2107" y="720"/>
                  </a:lnTo>
                  <a:cubicBezTo>
                    <a:pt x="2076" y="781"/>
                    <a:pt x="2045" y="843"/>
                    <a:pt x="2015" y="906"/>
                  </a:cubicBezTo>
                  <a:cubicBezTo>
                    <a:pt x="1937" y="1065"/>
                    <a:pt x="1872" y="1239"/>
                    <a:pt x="1867" y="1419"/>
                  </a:cubicBezTo>
                  <a:lnTo>
                    <a:pt x="1867" y="1425"/>
                  </a:lnTo>
                  <a:cubicBezTo>
                    <a:pt x="1867" y="1447"/>
                    <a:pt x="1877" y="1463"/>
                    <a:pt x="1894" y="1468"/>
                  </a:cubicBezTo>
                  <a:cubicBezTo>
                    <a:pt x="1928" y="1479"/>
                    <a:pt x="1961" y="1483"/>
                    <a:pt x="1992" y="1483"/>
                  </a:cubicBezTo>
                  <a:cubicBezTo>
                    <a:pt x="2075" y="1483"/>
                    <a:pt x="2148" y="1451"/>
                    <a:pt x="2216" y="1419"/>
                  </a:cubicBezTo>
                  <a:cubicBezTo>
                    <a:pt x="2314" y="1376"/>
                    <a:pt x="2395" y="1316"/>
                    <a:pt x="2473" y="1251"/>
                  </a:cubicBezTo>
                  <a:cubicBezTo>
                    <a:pt x="2630" y="1120"/>
                    <a:pt x="2783" y="977"/>
                    <a:pt x="2865" y="792"/>
                  </a:cubicBezTo>
                  <a:lnTo>
                    <a:pt x="2865" y="792"/>
                  </a:lnTo>
                  <a:cubicBezTo>
                    <a:pt x="2816" y="879"/>
                    <a:pt x="2745" y="951"/>
                    <a:pt x="2674" y="1021"/>
                  </a:cubicBezTo>
                  <a:cubicBezTo>
                    <a:pt x="2604" y="1087"/>
                    <a:pt x="2521" y="1152"/>
                    <a:pt x="2440" y="1206"/>
                  </a:cubicBezTo>
                  <a:cubicBezTo>
                    <a:pt x="2358" y="1261"/>
                    <a:pt x="2276" y="1311"/>
                    <a:pt x="2189" y="1349"/>
                  </a:cubicBezTo>
                  <a:cubicBezTo>
                    <a:pt x="2128" y="1375"/>
                    <a:pt x="2060" y="1396"/>
                    <a:pt x="2001" y="1396"/>
                  </a:cubicBezTo>
                  <a:cubicBezTo>
                    <a:pt x="1986" y="1396"/>
                    <a:pt x="1972" y="1395"/>
                    <a:pt x="1958" y="1392"/>
                  </a:cubicBezTo>
                  <a:lnTo>
                    <a:pt x="1958" y="1392"/>
                  </a:lnTo>
                  <a:cubicBezTo>
                    <a:pt x="2003" y="1079"/>
                    <a:pt x="2226" y="814"/>
                    <a:pt x="2352" y="493"/>
                  </a:cubicBezTo>
                  <a:cubicBezTo>
                    <a:pt x="2363" y="460"/>
                    <a:pt x="2347" y="421"/>
                    <a:pt x="2314" y="410"/>
                  </a:cubicBezTo>
                  <a:cubicBezTo>
                    <a:pt x="2307" y="407"/>
                    <a:pt x="2300" y="406"/>
                    <a:pt x="2293" y="406"/>
                  </a:cubicBezTo>
                  <a:cubicBezTo>
                    <a:pt x="2273" y="406"/>
                    <a:pt x="2255" y="416"/>
                    <a:pt x="2244" y="432"/>
                  </a:cubicBezTo>
                  <a:cubicBezTo>
                    <a:pt x="2123" y="579"/>
                    <a:pt x="1943" y="672"/>
                    <a:pt x="1758" y="737"/>
                  </a:cubicBezTo>
                  <a:cubicBezTo>
                    <a:pt x="1572" y="798"/>
                    <a:pt x="1370" y="830"/>
                    <a:pt x="1174" y="846"/>
                  </a:cubicBezTo>
                  <a:cubicBezTo>
                    <a:pt x="1157" y="848"/>
                    <a:pt x="1138" y="849"/>
                    <a:pt x="1120" y="849"/>
                  </a:cubicBezTo>
                  <a:cubicBezTo>
                    <a:pt x="1043" y="849"/>
                    <a:pt x="969" y="830"/>
                    <a:pt x="978" y="808"/>
                  </a:cubicBezTo>
                  <a:cubicBezTo>
                    <a:pt x="967" y="754"/>
                    <a:pt x="1026" y="650"/>
                    <a:pt x="1081" y="579"/>
                  </a:cubicBezTo>
                  <a:cubicBezTo>
                    <a:pt x="1196" y="410"/>
                    <a:pt x="1343" y="269"/>
                    <a:pt x="1458" y="78"/>
                  </a:cubicBezTo>
                  <a:cubicBezTo>
                    <a:pt x="1469" y="55"/>
                    <a:pt x="1463" y="23"/>
                    <a:pt x="1436" y="7"/>
                  </a:cubicBezTo>
                  <a:cubicBezTo>
                    <a:pt x="1429" y="2"/>
                    <a:pt x="1421" y="0"/>
                    <a:pt x="141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5" name="Google Shape;1175;p102"/>
            <p:cNvSpPr/>
            <p:nvPr/>
          </p:nvSpPr>
          <p:spPr>
            <a:xfrm>
              <a:off x="4743850" y="3410150"/>
              <a:ext cx="24700" cy="15300"/>
            </a:xfrm>
            <a:custGeom>
              <a:avLst/>
              <a:gdLst/>
              <a:ahLst/>
              <a:cxnLst/>
              <a:rect l="l" t="t" r="r" b="b"/>
              <a:pathLst>
                <a:path w="988" h="612" extrusionOk="0">
                  <a:moveTo>
                    <a:pt x="420" y="0"/>
                  </a:moveTo>
                  <a:cubicBezTo>
                    <a:pt x="538" y="152"/>
                    <a:pt x="671" y="285"/>
                    <a:pt x="800" y="417"/>
                  </a:cubicBezTo>
                  <a:lnTo>
                    <a:pt x="800" y="417"/>
                  </a:lnTo>
                  <a:cubicBezTo>
                    <a:pt x="712" y="459"/>
                    <a:pt x="608" y="478"/>
                    <a:pt x="504" y="478"/>
                  </a:cubicBezTo>
                  <a:cubicBezTo>
                    <a:pt x="484" y="478"/>
                    <a:pt x="463" y="477"/>
                    <a:pt x="443" y="476"/>
                  </a:cubicBezTo>
                  <a:cubicBezTo>
                    <a:pt x="284" y="470"/>
                    <a:pt x="131" y="421"/>
                    <a:pt x="0" y="312"/>
                  </a:cubicBezTo>
                  <a:lnTo>
                    <a:pt x="0" y="312"/>
                  </a:lnTo>
                  <a:cubicBezTo>
                    <a:pt x="76" y="470"/>
                    <a:pt x="252" y="562"/>
                    <a:pt x="426" y="601"/>
                  </a:cubicBezTo>
                  <a:cubicBezTo>
                    <a:pt x="468" y="608"/>
                    <a:pt x="512" y="611"/>
                    <a:pt x="556" y="611"/>
                  </a:cubicBezTo>
                  <a:cubicBezTo>
                    <a:pt x="693" y="611"/>
                    <a:pt x="834" y="577"/>
                    <a:pt x="949" y="486"/>
                  </a:cubicBezTo>
                  <a:cubicBezTo>
                    <a:pt x="982" y="464"/>
                    <a:pt x="987" y="421"/>
                    <a:pt x="966" y="393"/>
                  </a:cubicBezTo>
                  <a:lnTo>
                    <a:pt x="955" y="383"/>
                  </a:lnTo>
                  <a:cubicBezTo>
                    <a:pt x="791" y="230"/>
                    <a:pt x="612" y="110"/>
                    <a:pt x="420"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6" name="Google Shape;1176;p102"/>
            <p:cNvSpPr/>
            <p:nvPr/>
          </p:nvSpPr>
          <p:spPr>
            <a:xfrm>
              <a:off x="4675675" y="3427625"/>
              <a:ext cx="57825" cy="28675"/>
            </a:xfrm>
            <a:custGeom>
              <a:avLst/>
              <a:gdLst/>
              <a:ahLst/>
              <a:cxnLst/>
              <a:rect l="l" t="t" r="r" b="b"/>
              <a:pathLst>
                <a:path w="2313" h="1147" extrusionOk="0">
                  <a:moveTo>
                    <a:pt x="1527" y="1"/>
                  </a:moveTo>
                  <a:cubicBezTo>
                    <a:pt x="1711" y="283"/>
                    <a:pt x="2022" y="468"/>
                    <a:pt x="2195" y="739"/>
                  </a:cubicBezTo>
                  <a:lnTo>
                    <a:pt x="2195" y="739"/>
                  </a:lnTo>
                  <a:cubicBezTo>
                    <a:pt x="2162" y="745"/>
                    <a:pt x="2128" y="748"/>
                    <a:pt x="2094" y="748"/>
                  </a:cubicBezTo>
                  <a:cubicBezTo>
                    <a:pt x="1966" y="748"/>
                    <a:pt x="1832" y="707"/>
                    <a:pt x="1713" y="649"/>
                  </a:cubicBezTo>
                  <a:cubicBezTo>
                    <a:pt x="1544" y="573"/>
                    <a:pt x="1390" y="452"/>
                    <a:pt x="1287" y="300"/>
                  </a:cubicBezTo>
                  <a:cubicBezTo>
                    <a:pt x="1277" y="283"/>
                    <a:pt x="1255" y="272"/>
                    <a:pt x="1234" y="272"/>
                  </a:cubicBezTo>
                  <a:cubicBezTo>
                    <a:pt x="1222" y="272"/>
                    <a:pt x="1209" y="276"/>
                    <a:pt x="1199" y="283"/>
                  </a:cubicBezTo>
                  <a:cubicBezTo>
                    <a:pt x="1178" y="300"/>
                    <a:pt x="1167" y="321"/>
                    <a:pt x="1173" y="349"/>
                  </a:cubicBezTo>
                  <a:cubicBezTo>
                    <a:pt x="1194" y="485"/>
                    <a:pt x="1244" y="605"/>
                    <a:pt x="1287" y="726"/>
                  </a:cubicBezTo>
                  <a:cubicBezTo>
                    <a:pt x="1316" y="814"/>
                    <a:pt x="1343" y="909"/>
                    <a:pt x="1343" y="993"/>
                  </a:cubicBezTo>
                  <a:lnTo>
                    <a:pt x="1343" y="993"/>
                  </a:lnTo>
                  <a:cubicBezTo>
                    <a:pt x="1210" y="951"/>
                    <a:pt x="1083" y="843"/>
                    <a:pt x="977" y="731"/>
                  </a:cubicBezTo>
                  <a:cubicBezTo>
                    <a:pt x="856" y="600"/>
                    <a:pt x="748" y="442"/>
                    <a:pt x="676" y="278"/>
                  </a:cubicBezTo>
                  <a:lnTo>
                    <a:pt x="676" y="273"/>
                  </a:lnTo>
                  <a:cubicBezTo>
                    <a:pt x="667" y="251"/>
                    <a:pt x="642" y="237"/>
                    <a:pt x="618" y="237"/>
                  </a:cubicBezTo>
                  <a:cubicBezTo>
                    <a:pt x="612" y="237"/>
                    <a:pt x="606" y="238"/>
                    <a:pt x="600" y="240"/>
                  </a:cubicBezTo>
                  <a:cubicBezTo>
                    <a:pt x="577" y="251"/>
                    <a:pt x="562" y="273"/>
                    <a:pt x="562" y="300"/>
                  </a:cubicBezTo>
                  <a:cubicBezTo>
                    <a:pt x="567" y="437"/>
                    <a:pt x="577" y="573"/>
                    <a:pt x="567" y="704"/>
                  </a:cubicBezTo>
                  <a:cubicBezTo>
                    <a:pt x="557" y="769"/>
                    <a:pt x="551" y="840"/>
                    <a:pt x="524" y="890"/>
                  </a:cubicBezTo>
                  <a:cubicBezTo>
                    <a:pt x="508" y="924"/>
                    <a:pt x="480" y="945"/>
                    <a:pt x="447" y="945"/>
                  </a:cubicBezTo>
                  <a:cubicBezTo>
                    <a:pt x="433" y="945"/>
                    <a:pt x="418" y="941"/>
                    <a:pt x="403" y="933"/>
                  </a:cubicBezTo>
                  <a:cubicBezTo>
                    <a:pt x="300" y="878"/>
                    <a:pt x="217" y="753"/>
                    <a:pt x="152" y="638"/>
                  </a:cubicBezTo>
                  <a:cubicBezTo>
                    <a:pt x="93" y="518"/>
                    <a:pt x="33" y="393"/>
                    <a:pt x="0" y="256"/>
                  </a:cubicBezTo>
                  <a:lnTo>
                    <a:pt x="0" y="256"/>
                  </a:lnTo>
                  <a:cubicBezTo>
                    <a:pt x="16" y="393"/>
                    <a:pt x="60" y="529"/>
                    <a:pt x="114" y="655"/>
                  </a:cubicBezTo>
                  <a:cubicBezTo>
                    <a:pt x="174" y="780"/>
                    <a:pt x="229" y="917"/>
                    <a:pt x="371" y="1003"/>
                  </a:cubicBezTo>
                  <a:cubicBezTo>
                    <a:pt x="393" y="1016"/>
                    <a:pt x="418" y="1022"/>
                    <a:pt x="444" y="1022"/>
                  </a:cubicBezTo>
                  <a:cubicBezTo>
                    <a:pt x="507" y="1022"/>
                    <a:pt x="573" y="987"/>
                    <a:pt x="600" y="933"/>
                  </a:cubicBezTo>
                  <a:cubicBezTo>
                    <a:pt x="638" y="862"/>
                    <a:pt x="649" y="786"/>
                    <a:pt x="660" y="714"/>
                  </a:cubicBezTo>
                  <a:cubicBezTo>
                    <a:pt x="669" y="658"/>
                    <a:pt x="674" y="601"/>
                    <a:pt x="678" y="543"/>
                  </a:cubicBezTo>
                  <a:lnTo>
                    <a:pt x="678" y="543"/>
                  </a:lnTo>
                  <a:cubicBezTo>
                    <a:pt x="737" y="642"/>
                    <a:pt x="808" y="733"/>
                    <a:pt x="884" y="819"/>
                  </a:cubicBezTo>
                  <a:cubicBezTo>
                    <a:pt x="1020" y="965"/>
                    <a:pt x="1173" y="1107"/>
                    <a:pt x="1396" y="1146"/>
                  </a:cubicBezTo>
                  <a:cubicBezTo>
                    <a:pt x="1400" y="1147"/>
                    <a:pt x="1403" y="1147"/>
                    <a:pt x="1407" y="1147"/>
                  </a:cubicBezTo>
                  <a:cubicBezTo>
                    <a:pt x="1441" y="1147"/>
                    <a:pt x="1468" y="1126"/>
                    <a:pt x="1473" y="1096"/>
                  </a:cubicBezTo>
                  <a:lnTo>
                    <a:pt x="1473" y="1091"/>
                  </a:lnTo>
                  <a:cubicBezTo>
                    <a:pt x="1506" y="938"/>
                    <a:pt x="1451" y="802"/>
                    <a:pt x="1413" y="681"/>
                  </a:cubicBezTo>
                  <a:cubicBezTo>
                    <a:pt x="1401" y="649"/>
                    <a:pt x="1390" y="617"/>
                    <a:pt x="1378" y="586"/>
                  </a:cubicBezTo>
                  <a:lnTo>
                    <a:pt x="1378" y="586"/>
                  </a:lnTo>
                  <a:cubicBezTo>
                    <a:pt x="1466" y="657"/>
                    <a:pt x="1563" y="714"/>
                    <a:pt x="1664" y="759"/>
                  </a:cubicBezTo>
                  <a:cubicBezTo>
                    <a:pt x="1787" y="808"/>
                    <a:pt x="1921" y="846"/>
                    <a:pt x="2057" y="846"/>
                  </a:cubicBezTo>
                  <a:cubicBezTo>
                    <a:pt x="2132" y="846"/>
                    <a:pt x="2206" y="834"/>
                    <a:pt x="2279" y="807"/>
                  </a:cubicBezTo>
                  <a:cubicBezTo>
                    <a:pt x="2302" y="802"/>
                    <a:pt x="2312" y="780"/>
                    <a:pt x="2307" y="753"/>
                  </a:cubicBezTo>
                  <a:cubicBezTo>
                    <a:pt x="2302" y="753"/>
                    <a:pt x="2302" y="747"/>
                    <a:pt x="2302" y="747"/>
                  </a:cubicBezTo>
                  <a:cubicBezTo>
                    <a:pt x="2100" y="426"/>
                    <a:pt x="1756" y="278"/>
                    <a:pt x="1527"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7" name="Google Shape;1177;p102"/>
            <p:cNvSpPr/>
            <p:nvPr/>
          </p:nvSpPr>
          <p:spPr>
            <a:xfrm>
              <a:off x="4615250" y="3414525"/>
              <a:ext cx="20350" cy="25150"/>
            </a:xfrm>
            <a:custGeom>
              <a:avLst/>
              <a:gdLst/>
              <a:ahLst/>
              <a:cxnLst/>
              <a:rect l="l" t="t" r="r" b="b"/>
              <a:pathLst>
                <a:path w="814" h="1006" extrusionOk="0">
                  <a:moveTo>
                    <a:pt x="0" y="1"/>
                  </a:moveTo>
                  <a:lnTo>
                    <a:pt x="0" y="1"/>
                  </a:lnTo>
                  <a:cubicBezTo>
                    <a:pt x="16" y="191"/>
                    <a:pt x="99" y="361"/>
                    <a:pt x="174" y="525"/>
                  </a:cubicBezTo>
                  <a:cubicBezTo>
                    <a:pt x="267" y="688"/>
                    <a:pt x="355" y="857"/>
                    <a:pt x="535" y="976"/>
                  </a:cubicBezTo>
                  <a:cubicBezTo>
                    <a:pt x="563" y="992"/>
                    <a:pt x="599" y="1006"/>
                    <a:pt x="641" y="1006"/>
                  </a:cubicBezTo>
                  <a:cubicBezTo>
                    <a:pt x="673" y="1006"/>
                    <a:pt x="707" y="998"/>
                    <a:pt x="743" y="976"/>
                  </a:cubicBezTo>
                  <a:cubicBezTo>
                    <a:pt x="758" y="961"/>
                    <a:pt x="753" y="971"/>
                    <a:pt x="781" y="944"/>
                  </a:cubicBezTo>
                  <a:cubicBezTo>
                    <a:pt x="796" y="923"/>
                    <a:pt x="802" y="900"/>
                    <a:pt x="808" y="885"/>
                  </a:cubicBezTo>
                  <a:cubicBezTo>
                    <a:pt x="813" y="852"/>
                    <a:pt x="813" y="830"/>
                    <a:pt x="813" y="802"/>
                  </a:cubicBezTo>
                  <a:cubicBezTo>
                    <a:pt x="808" y="699"/>
                    <a:pt x="791" y="611"/>
                    <a:pt x="764" y="518"/>
                  </a:cubicBezTo>
                  <a:cubicBezTo>
                    <a:pt x="715" y="344"/>
                    <a:pt x="655" y="170"/>
                    <a:pt x="579" y="1"/>
                  </a:cubicBezTo>
                  <a:lnTo>
                    <a:pt x="579" y="1"/>
                  </a:lnTo>
                  <a:cubicBezTo>
                    <a:pt x="600" y="185"/>
                    <a:pt x="633" y="366"/>
                    <a:pt x="655" y="540"/>
                  </a:cubicBezTo>
                  <a:cubicBezTo>
                    <a:pt x="665" y="633"/>
                    <a:pt x="682" y="721"/>
                    <a:pt x="677" y="802"/>
                  </a:cubicBezTo>
                  <a:cubicBezTo>
                    <a:pt x="677" y="824"/>
                    <a:pt x="677" y="840"/>
                    <a:pt x="671" y="852"/>
                  </a:cubicBezTo>
                  <a:cubicBezTo>
                    <a:pt x="669" y="857"/>
                    <a:pt x="670" y="858"/>
                    <a:pt x="670" y="858"/>
                  </a:cubicBezTo>
                  <a:cubicBezTo>
                    <a:pt x="670" y="858"/>
                    <a:pt x="670" y="858"/>
                    <a:pt x="670" y="858"/>
                  </a:cubicBezTo>
                  <a:lnTo>
                    <a:pt x="670" y="858"/>
                  </a:lnTo>
                  <a:cubicBezTo>
                    <a:pt x="669" y="859"/>
                    <a:pt x="666" y="862"/>
                    <a:pt x="660" y="868"/>
                  </a:cubicBezTo>
                  <a:cubicBezTo>
                    <a:pt x="660" y="868"/>
                    <a:pt x="657" y="868"/>
                    <a:pt x="652" y="868"/>
                  </a:cubicBezTo>
                  <a:cubicBezTo>
                    <a:pt x="642" y="868"/>
                    <a:pt x="624" y="866"/>
                    <a:pt x="605" y="852"/>
                  </a:cubicBezTo>
                  <a:cubicBezTo>
                    <a:pt x="481" y="775"/>
                    <a:pt x="371" y="611"/>
                    <a:pt x="273" y="470"/>
                  </a:cubicBezTo>
                  <a:cubicBezTo>
                    <a:pt x="174" y="322"/>
                    <a:pt x="71" y="170"/>
                    <a:pt x="0"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8" name="Google Shape;1178;p102"/>
            <p:cNvSpPr/>
            <p:nvPr/>
          </p:nvSpPr>
          <p:spPr>
            <a:xfrm>
              <a:off x="4537900" y="3433050"/>
              <a:ext cx="57050" cy="33375"/>
            </a:xfrm>
            <a:custGeom>
              <a:avLst/>
              <a:gdLst/>
              <a:ahLst/>
              <a:cxnLst/>
              <a:rect l="l" t="t" r="r" b="b"/>
              <a:pathLst>
                <a:path w="2282" h="1335" extrusionOk="0">
                  <a:moveTo>
                    <a:pt x="340" y="1"/>
                  </a:moveTo>
                  <a:cubicBezTo>
                    <a:pt x="290" y="165"/>
                    <a:pt x="214" y="318"/>
                    <a:pt x="149" y="476"/>
                  </a:cubicBezTo>
                  <a:cubicBezTo>
                    <a:pt x="83" y="635"/>
                    <a:pt x="18" y="798"/>
                    <a:pt x="7" y="978"/>
                  </a:cubicBezTo>
                  <a:cubicBezTo>
                    <a:pt x="1" y="1000"/>
                    <a:pt x="23" y="1021"/>
                    <a:pt x="45" y="1021"/>
                  </a:cubicBezTo>
                  <a:cubicBezTo>
                    <a:pt x="236" y="1021"/>
                    <a:pt x="411" y="940"/>
                    <a:pt x="564" y="836"/>
                  </a:cubicBezTo>
                  <a:cubicBezTo>
                    <a:pt x="641" y="780"/>
                    <a:pt x="718" y="710"/>
                    <a:pt x="780" y="626"/>
                  </a:cubicBezTo>
                  <a:lnTo>
                    <a:pt x="780" y="626"/>
                  </a:lnTo>
                  <a:cubicBezTo>
                    <a:pt x="797" y="847"/>
                    <a:pt x="840" y="1067"/>
                    <a:pt x="924" y="1277"/>
                  </a:cubicBezTo>
                  <a:cubicBezTo>
                    <a:pt x="936" y="1303"/>
                    <a:pt x="962" y="1319"/>
                    <a:pt x="991" y="1319"/>
                  </a:cubicBezTo>
                  <a:cubicBezTo>
                    <a:pt x="999" y="1319"/>
                    <a:pt x="1007" y="1318"/>
                    <a:pt x="1015" y="1315"/>
                  </a:cubicBezTo>
                  <a:cubicBezTo>
                    <a:pt x="1022" y="1310"/>
                    <a:pt x="1032" y="1305"/>
                    <a:pt x="1038" y="1300"/>
                  </a:cubicBezTo>
                  <a:cubicBezTo>
                    <a:pt x="1103" y="1234"/>
                    <a:pt x="1141" y="1163"/>
                    <a:pt x="1179" y="1086"/>
                  </a:cubicBezTo>
                  <a:cubicBezTo>
                    <a:pt x="1212" y="1016"/>
                    <a:pt x="1244" y="940"/>
                    <a:pt x="1267" y="864"/>
                  </a:cubicBezTo>
                  <a:cubicBezTo>
                    <a:pt x="1294" y="781"/>
                    <a:pt x="1318" y="700"/>
                    <a:pt x="1337" y="616"/>
                  </a:cubicBezTo>
                  <a:lnTo>
                    <a:pt x="1337" y="616"/>
                  </a:lnTo>
                  <a:cubicBezTo>
                    <a:pt x="1406" y="766"/>
                    <a:pt x="1488" y="910"/>
                    <a:pt x="1594" y="1038"/>
                  </a:cubicBezTo>
                  <a:cubicBezTo>
                    <a:pt x="1677" y="1131"/>
                    <a:pt x="1763" y="1217"/>
                    <a:pt x="1878" y="1272"/>
                  </a:cubicBezTo>
                  <a:cubicBezTo>
                    <a:pt x="1953" y="1312"/>
                    <a:pt x="2038" y="1335"/>
                    <a:pt x="2121" y="1335"/>
                  </a:cubicBezTo>
                  <a:cubicBezTo>
                    <a:pt x="2165" y="1335"/>
                    <a:pt x="2207" y="1329"/>
                    <a:pt x="2249" y="1315"/>
                  </a:cubicBezTo>
                  <a:cubicBezTo>
                    <a:pt x="2271" y="1310"/>
                    <a:pt x="2281" y="1294"/>
                    <a:pt x="2276" y="1272"/>
                  </a:cubicBezTo>
                  <a:cubicBezTo>
                    <a:pt x="2259" y="1098"/>
                    <a:pt x="2167" y="955"/>
                    <a:pt x="2090" y="819"/>
                  </a:cubicBezTo>
                  <a:cubicBezTo>
                    <a:pt x="2009" y="683"/>
                    <a:pt x="1938" y="542"/>
                    <a:pt x="1932" y="378"/>
                  </a:cubicBezTo>
                  <a:lnTo>
                    <a:pt x="1932" y="378"/>
                  </a:lnTo>
                  <a:cubicBezTo>
                    <a:pt x="1916" y="542"/>
                    <a:pt x="1982" y="700"/>
                    <a:pt x="2052" y="841"/>
                  </a:cubicBezTo>
                  <a:cubicBezTo>
                    <a:pt x="2118" y="973"/>
                    <a:pt x="2183" y="1109"/>
                    <a:pt x="2198" y="1246"/>
                  </a:cubicBezTo>
                  <a:lnTo>
                    <a:pt x="2198" y="1246"/>
                  </a:lnTo>
                  <a:cubicBezTo>
                    <a:pt x="2177" y="1249"/>
                    <a:pt x="2156" y="1251"/>
                    <a:pt x="2135" y="1251"/>
                  </a:cubicBezTo>
                  <a:cubicBezTo>
                    <a:pt x="2061" y="1251"/>
                    <a:pt x="1987" y="1229"/>
                    <a:pt x="1921" y="1191"/>
                  </a:cubicBezTo>
                  <a:cubicBezTo>
                    <a:pt x="1828" y="1136"/>
                    <a:pt x="1752" y="1053"/>
                    <a:pt x="1682" y="967"/>
                  </a:cubicBezTo>
                  <a:cubicBezTo>
                    <a:pt x="1551" y="786"/>
                    <a:pt x="1447" y="580"/>
                    <a:pt x="1365" y="366"/>
                  </a:cubicBezTo>
                  <a:cubicBezTo>
                    <a:pt x="1357" y="340"/>
                    <a:pt x="1331" y="325"/>
                    <a:pt x="1305" y="325"/>
                  </a:cubicBezTo>
                  <a:cubicBezTo>
                    <a:pt x="1298" y="325"/>
                    <a:pt x="1291" y="326"/>
                    <a:pt x="1284" y="328"/>
                  </a:cubicBezTo>
                  <a:cubicBezTo>
                    <a:pt x="1261" y="340"/>
                    <a:pt x="1244" y="361"/>
                    <a:pt x="1244" y="383"/>
                  </a:cubicBezTo>
                  <a:lnTo>
                    <a:pt x="1244" y="388"/>
                  </a:lnTo>
                  <a:cubicBezTo>
                    <a:pt x="1229" y="530"/>
                    <a:pt x="1191" y="678"/>
                    <a:pt x="1141" y="819"/>
                  </a:cubicBezTo>
                  <a:cubicBezTo>
                    <a:pt x="1114" y="890"/>
                    <a:pt x="1087" y="962"/>
                    <a:pt x="1055" y="1027"/>
                  </a:cubicBezTo>
                  <a:cubicBezTo>
                    <a:pt x="1041" y="1055"/>
                    <a:pt x="1025" y="1083"/>
                    <a:pt x="1010" y="1110"/>
                  </a:cubicBezTo>
                  <a:lnTo>
                    <a:pt x="1010" y="1110"/>
                  </a:lnTo>
                  <a:cubicBezTo>
                    <a:pt x="928" y="878"/>
                    <a:pt x="895" y="626"/>
                    <a:pt x="891" y="378"/>
                  </a:cubicBezTo>
                  <a:cubicBezTo>
                    <a:pt x="891" y="345"/>
                    <a:pt x="864" y="318"/>
                    <a:pt x="831" y="318"/>
                  </a:cubicBezTo>
                  <a:cubicBezTo>
                    <a:pt x="798" y="318"/>
                    <a:pt x="776" y="333"/>
                    <a:pt x="771" y="366"/>
                  </a:cubicBezTo>
                  <a:cubicBezTo>
                    <a:pt x="738" y="514"/>
                    <a:pt x="623" y="645"/>
                    <a:pt x="498" y="748"/>
                  </a:cubicBezTo>
                  <a:cubicBezTo>
                    <a:pt x="380" y="842"/>
                    <a:pt x="238" y="914"/>
                    <a:pt x="91" y="935"/>
                  </a:cubicBezTo>
                  <a:lnTo>
                    <a:pt x="91" y="935"/>
                  </a:lnTo>
                  <a:cubicBezTo>
                    <a:pt x="116" y="620"/>
                    <a:pt x="278" y="317"/>
                    <a:pt x="340"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9" name="Google Shape;1179;p102"/>
            <p:cNvSpPr/>
            <p:nvPr/>
          </p:nvSpPr>
          <p:spPr>
            <a:xfrm>
              <a:off x="4493075" y="3426950"/>
              <a:ext cx="26725" cy="25925"/>
            </a:xfrm>
            <a:custGeom>
              <a:avLst/>
              <a:gdLst/>
              <a:ahLst/>
              <a:cxnLst/>
              <a:rect l="l" t="t" r="r" b="b"/>
              <a:pathLst>
                <a:path w="1069" h="1037" extrusionOk="0">
                  <a:moveTo>
                    <a:pt x="223" y="0"/>
                  </a:moveTo>
                  <a:cubicBezTo>
                    <a:pt x="157" y="158"/>
                    <a:pt x="109" y="310"/>
                    <a:pt x="71" y="474"/>
                  </a:cubicBezTo>
                  <a:cubicBezTo>
                    <a:pt x="33" y="632"/>
                    <a:pt x="0" y="801"/>
                    <a:pt x="21" y="982"/>
                  </a:cubicBezTo>
                  <a:cubicBezTo>
                    <a:pt x="21" y="1011"/>
                    <a:pt x="48" y="1037"/>
                    <a:pt x="77" y="1037"/>
                  </a:cubicBezTo>
                  <a:cubicBezTo>
                    <a:pt x="80" y="1037"/>
                    <a:pt x="83" y="1036"/>
                    <a:pt x="87" y="1036"/>
                  </a:cubicBezTo>
                  <a:lnTo>
                    <a:pt x="92" y="1036"/>
                  </a:lnTo>
                  <a:cubicBezTo>
                    <a:pt x="316" y="1030"/>
                    <a:pt x="529" y="927"/>
                    <a:pt x="698" y="786"/>
                  </a:cubicBezTo>
                  <a:cubicBezTo>
                    <a:pt x="862" y="643"/>
                    <a:pt x="987" y="469"/>
                    <a:pt x="1068" y="272"/>
                  </a:cubicBezTo>
                  <a:lnTo>
                    <a:pt x="1068" y="272"/>
                  </a:lnTo>
                  <a:cubicBezTo>
                    <a:pt x="932" y="431"/>
                    <a:pt x="791" y="584"/>
                    <a:pt x="622" y="693"/>
                  </a:cubicBezTo>
                  <a:cubicBezTo>
                    <a:pt x="481" y="794"/>
                    <a:pt x="319" y="866"/>
                    <a:pt x="150" y="892"/>
                  </a:cubicBezTo>
                  <a:lnTo>
                    <a:pt x="150" y="892"/>
                  </a:lnTo>
                  <a:cubicBezTo>
                    <a:pt x="141" y="764"/>
                    <a:pt x="155" y="625"/>
                    <a:pt x="169" y="491"/>
                  </a:cubicBezTo>
                  <a:cubicBezTo>
                    <a:pt x="185" y="327"/>
                    <a:pt x="207" y="169"/>
                    <a:pt x="22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0" name="Google Shape;1180;p102"/>
            <p:cNvSpPr/>
            <p:nvPr/>
          </p:nvSpPr>
          <p:spPr>
            <a:xfrm>
              <a:off x="4462100" y="3406875"/>
              <a:ext cx="17600" cy="15875"/>
            </a:xfrm>
            <a:custGeom>
              <a:avLst/>
              <a:gdLst/>
              <a:ahLst/>
              <a:cxnLst/>
              <a:rect l="l" t="t" r="r" b="b"/>
              <a:pathLst>
                <a:path w="704" h="635" extrusionOk="0">
                  <a:moveTo>
                    <a:pt x="371" y="1"/>
                  </a:moveTo>
                  <a:lnTo>
                    <a:pt x="371" y="1"/>
                  </a:lnTo>
                  <a:cubicBezTo>
                    <a:pt x="295" y="83"/>
                    <a:pt x="213" y="154"/>
                    <a:pt x="137" y="241"/>
                  </a:cubicBezTo>
                  <a:cubicBezTo>
                    <a:pt x="99" y="279"/>
                    <a:pt x="66" y="328"/>
                    <a:pt x="33" y="383"/>
                  </a:cubicBezTo>
                  <a:cubicBezTo>
                    <a:pt x="16" y="410"/>
                    <a:pt x="1" y="443"/>
                    <a:pt x="1" y="497"/>
                  </a:cubicBezTo>
                  <a:cubicBezTo>
                    <a:pt x="1" y="552"/>
                    <a:pt x="54" y="607"/>
                    <a:pt x="94" y="617"/>
                  </a:cubicBezTo>
                  <a:cubicBezTo>
                    <a:pt x="131" y="630"/>
                    <a:pt x="167" y="635"/>
                    <a:pt x="201" y="635"/>
                  </a:cubicBezTo>
                  <a:cubicBezTo>
                    <a:pt x="304" y="635"/>
                    <a:pt x="390" y="587"/>
                    <a:pt x="464" y="541"/>
                  </a:cubicBezTo>
                  <a:cubicBezTo>
                    <a:pt x="557" y="476"/>
                    <a:pt x="643" y="393"/>
                    <a:pt x="704" y="295"/>
                  </a:cubicBezTo>
                  <a:lnTo>
                    <a:pt x="704" y="295"/>
                  </a:lnTo>
                  <a:cubicBezTo>
                    <a:pt x="606" y="355"/>
                    <a:pt x="507" y="405"/>
                    <a:pt x="409" y="443"/>
                  </a:cubicBezTo>
                  <a:cubicBezTo>
                    <a:pt x="340" y="471"/>
                    <a:pt x="263" y="496"/>
                    <a:pt x="203" y="496"/>
                  </a:cubicBezTo>
                  <a:cubicBezTo>
                    <a:pt x="182" y="496"/>
                    <a:pt x="163" y="493"/>
                    <a:pt x="147" y="486"/>
                  </a:cubicBezTo>
                  <a:cubicBezTo>
                    <a:pt x="144" y="485"/>
                    <a:pt x="142" y="485"/>
                    <a:pt x="141" y="484"/>
                  </a:cubicBezTo>
                  <a:lnTo>
                    <a:pt x="141" y="484"/>
                  </a:lnTo>
                  <a:cubicBezTo>
                    <a:pt x="138" y="477"/>
                    <a:pt x="143" y="457"/>
                    <a:pt x="153" y="438"/>
                  </a:cubicBezTo>
                  <a:cubicBezTo>
                    <a:pt x="170" y="393"/>
                    <a:pt x="197" y="350"/>
                    <a:pt x="225" y="307"/>
                  </a:cubicBezTo>
                  <a:cubicBezTo>
                    <a:pt x="278" y="209"/>
                    <a:pt x="349" y="116"/>
                    <a:pt x="371"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1" name="Google Shape;1181;p102"/>
            <p:cNvSpPr/>
            <p:nvPr/>
          </p:nvSpPr>
          <p:spPr>
            <a:xfrm>
              <a:off x="4505725" y="3203275"/>
              <a:ext cx="23200" cy="12800"/>
            </a:xfrm>
            <a:custGeom>
              <a:avLst/>
              <a:gdLst/>
              <a:ahLst/>
              <a:cxnLst/>
              <a:rect l="l" t="t" r="r" b="b"/>
              <a:pathLst>
                <a:path w="928" h="512" extrusionOk="0">
                  <a:moveTo>
                    <a:pt x="731" y="0"/>
                  </a:moveTo>
                  <a:lnTo>
                    <a:pt x="731" y="0"/>
                  </a:lnTo>
                  <a:cubicBezTo>
                    <a:pt x="617" y="60"/>
                    <a:pt x="509" y="121"/>
                    <a:pt x="394" y="176"/>
                  </a:cubicBezTo>
                  <a:cubicBezTo>
                    <a:pt x="280" y="224"/>
                    <a:pt x="170" y="274"/>
                    <a:pt x="51" y="312"/>
                  </a:cubicBezTo>
                  <a:cubicBezTo>
                    <a:pt x="23" y="317"/>
                    <a:pt x="1" y="344"/>
                    <a:pt x="1" y="372"/>
                  </a:cubicBezTo>
                  <a:lnTo>
                    <a:pt x="1" y="377"/>
                  </a:lnTo>
                  <a:lnTo>
                    <a:pt x="1" y="405"/>
                  </a:lnTo>
                  <a:cubicBezTo>
                    <a:pt x="1" y="437"/>
                    <a:pt x="28" y="465"/>
                    <a:pt x="56" y="470"/>
                  </a:cubicBezTo>
                  <a:cubicBezTo>
                    <a:pt x="172" y="496"/>
                    <a:pt x="292" y="511"/>
                    <a:pt x="410" y="511"/>
                  </a:cubicBezTo>
                  <a:cubicBezTo>
                    <a:pt x="441" y="511"/>
                    <a:pt x="472" y="510"/>
                    <a:pt x="502" y="508"/>
                  </a:cubicBezTo>
                  <a:cubicBezTo>
                    <a:pt x="650" y="491"/>
                    <a:pt x="809" y="465"/>
                    <a:pt x="928" y="377"/>
                  </a:cubicBezTo>
                  <a:lnTo>
                    <a:pt x="928" y="377"/>
                  </a:lnTo>
                  <a:cubicBezTo>
                    <a:pt x="848" y="396"/>
                    <a:pt x="769" y="402"/>
                    <a:pt x="689" y="402"/>
                  </a:cubicBezTo>
                  <a:cubicBezTo>
                    <a:pt x="627" y="402"/>
                    <a:pt x="565" y="398"/>
                    <a:pt x="502" y="393"/>
                  </a:cubicBezTo>
                  <a:cubicBezTo>
                    <a:pt x="427" y="387"/>
                    <a:pt x="351" y="378"/>
                    <a:pt x="275" y="366"/>
                  </a:cubicBezTo>
                  <a:lnTo>
                    <a:pt x="275" y="366"/>
                  </a:lnTo>
                  <a:cubicBezTo>
                    <a:pt x="335" y="336"/>
                    <a:pt x="393" y="301"/>
                    <a:pt x="449" y="262"/>
                  </a:cubicBezTo>
                  <a:cubicBezTo>
                    <a:pt x="552" y="186"/>
                    <a:pt x="650" y="98"/>
                    <a:pt x="73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2" name="Google Shape;1182;p102"/>
            <p:cNvSpPr/>
            <p:nvPr/>
          </p:nvSpPr>
          <p:spPr>
            <a:xfrm>
              <a:off x="4714525" y="3319450"/>
              <a:ext cx="29475" cy="18100"/>
            </a:xfrm>
            <a:custGeom>
              <a:avLst/>
              <a:gdLst/>
              <a:ahLst/>
              <a:cxnLst/>
              <a:rect l="l" t="t" r="r" b="b"/>
              <a:pathLst>
                <a:path w="1179" h="724" extrusionOk="0">
                  <a:moveTo>
                    <a:pt x="443" y="1"/>
                  </a:moveTo>
                  <a:lnTo>
                    <a:pt x="443" y="1"/>
                  </a:lnTo>
                  <a:cubicBezTo>
                    <a:pt x="513" y="126"/>
                    <a:pt x="622" y="230"/>
                    <a:pt x="737" y="318"/>
                  </a:cubicBezTo>
                  <a:cubicBezTo>
                    <a:pt x="826" y="386"/>
                    <a:pt x="915" y="450"/>
                    <a:pt x="990" y="521"/>
                  </a:cubicBezTo>
                  <a:lnTo>
                    <a:pt x="990" y="521"/>
                  </a:lnTo>
                  <a:cubicBezTo>
                    <a:pt x="888" y="568"/>
                    <a:pt x="774" y="589"/>
                    <a:pt x="660" y="589"/>
                  </a:cubicBezTo>
                  <a:cubicBezTo>
                    <a:pt x="614" y="589"/>
                    <a:pt x="569" y="586"/>
                    <a:pt x="524" y="579"/>
                  </a:cubicBezTo>
                  <a:cubicBezTo>
                    <a:pt x="333" y="557"/>
                    <a:pt x="143" y="471"/>
                    <a:pt x="0" y="323"/>
                  </a:cubicBezTo>
                  <a:lnTo>
                    <a:pt x="0" y="323"/>
                  </a:lnTo>
                  <a:cubicBezTo>
                    <a:pt x="88" y="514"/>
                    <a:pt x="289" y="645"/>
                    <a:pt x="496" y="700"/>
                  </a:cubicBezTo>
                  <a:cubicBezTo>
                    <a:pt x="564" y="715"/>
                    <a:pt x="635" y="724"/>
                    <a:pt x="706" y="724"/>
                  </a:cubicBezTo>
                  <a:cubicBezTo>
                    <a:pt x="858" y="724"/>
                    <a:pt x="1010" y="686"/>
                    <a:pt x="1140" y="596"/>
                  </a:cubicBezTo>
                  <a:cubicBezTo>
                    <a:pt x="1173" y="574"/>
                    <a:pt x="1178" y="531"/>
                    <a:pt x="1157" y="503"/>
                  </a:cubicBezTo>
                  <a:lnTo>
                    <a:pt x="1151" y="492"/>
                  </a:lnTo>
                  <a:cubicBezTo>
                    <a:pt x="1047" y="383"/>
                    <a:pt x="917" y="307"/>
                    <a:pt x="791" y="236"/>
                  </a:cubicBezTo>
                  <a:cubicBezTo>
                    <a:pt x="666" y="164"/>
                    <a:pt x="546" y="99"/>
                    <a:pt x="443"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3" name="Google Shape;1183;p102"/>
            <p:cNvSpPr/>
            <p:nvPr/>
          </p:nvSpPr>
          <p:spPr>
            <a:xfrm>
              <a:off x="4690225" y="3100475"/>
              <a:ext cx="467400" cy="608150"/>
            </a:xfrm>
            <a:custGeom>
              <a:avLst/>
              <a:gdLst/>
              <a:ahLst/>
              <a:cxnLst/>
              <a:rect l="l" t="t" r="r" b="b"/>
              <a:pathLst>
                <a:path w="18696" h="24326" extrusionOk="0">
                  <a:moveTo>
                    <a:pt x="8818" y="0"/>
                  </a:moveTo>
                  <a:cubicBezTo>
                    <a:pt x="8773" y="0"/>
                    <a:pt x="8723" y="15"/>
                    <a:pt x="8669" y="48"/>
                  </a:cubicBezTo>
                  <a:cubicBezTo>
                    <a:pt x="8462" y="169"/>
                    <a:pt x="8522" y="431"/>
                    <a:pt x="8538" y="670"/>
                  </a:cubicBezTo>
                  <a:cubicBezTo>
                    <a:pt x="8610" y="1216"/>
                    <a:pt x="8724" y="1740"/>
                    <a:pt x="8832" y="2286"/>
                  </a:cubicBezTo>
                  <a:cubicBezTo>
                    <a:pt x="8887" y="2503"/>
                    <a:pt x="8925" y="2749"/>
                    <a:pt x="8980" y="2967"/>
                  </a:cubicBezTo>
                  <a:cubicBezTo>
                    <a:pt x="8429" y="2929"/>
                    <a:pt x="8080" y="2143"/>
                    <a:pt x="7654" y="1919"/>
                  </a:cubicBezTo>
                  <a:lnTo>
                    <a:pt x="7654" y="1919"/>
                  </a:lnTo>
                  <a:cubicBezTo>
                    <a:pt x="7508" y="2503"/>
                    <a:pt x="8004" y="2967"/>
                    <a:pt x="8260" y="3414"/>
                  </a:cubicBezTo>
                  <a:cubicBezTo>
                    <a:pt x="8244" y="3415"/>
                    <a:pt x="8228" y="3415"/>
                    <a:pt x="8212" y="3415"/>
                  </a:cubicBezTo>
                  <a:cubicBezTo>
                    <a:pt x="7856" y="3415"/>
                    <a:pt x="7439" y="3244"/>
                    <a:pt x="7142" y="3092"/>
                  </a:cubicBezTo>
                  <a:lnTo>
                    <a:pt x="7142" y="3092"/>
                  </a:lnTo>
                  <a:cubicBezTo>
                    <a:pt x="7065" y="3556"/>
                    <a:pt x="7709" y="3938"/>
                    <a:pt x="7988" y="4140"/>
                  </a:cubicBezTo>
                  <a:cubicBezTo>
                    <a:pt x="7676" y="4320"/>
                    <a:pt x="7344" y="4401"/>
                    <a:pt x="7011" y="4522"/>
                  </a:cubicBezTo>
                  <a:cubicBezTo>
                    <a:pt x="7167" y="4740"/>
                    <a:pt x="7497" y="4795"/>
                    <a:pt x="7840" y="4795"/>
                  </a:cubicBezTo>
                  <a:cubicBezTo>
                    <a:pt x="7857" y="4795"/>
                    <a:pt x="7873" y="4794"/>
                    <a:pt x="7890" y="4794"/>
                  </a:cubicBezTo>
                  <a:lnTo>
                    <a:pt x="7890" y="4794"/>
                  </a:lnTo>
                  <a:cubicBezTo>
                    <a:pt x="7764" y="5934"/>
                    <a:pt x="6226" y="6458"/>
                    <a:pt x="5358" y="6496"/>
                  </a:cubicBezTo>
                  <a:cubicBezTo>
                    <a:pt x="5298" y="6874"/>
                    <a:pt x="5672" y="6988"/>
                    <a:pt x="6066" y="6988"/>
                  </a:cubicBezTo>
                  <a:cubicBezTo>
                    <a:pt x="6388" y="6988"/>
                    <a:pt x="6725" y="6912"/>
                    <a:pt x="6848" y="6840"/>
                  </a:cubicBezTo>
                  <a:lnTo>
                    <a:pt x="6848" y="6840"/>
                  </a:lnTo>
                  <a:cubicBezTo>
                    <a:pt x="6684" y="7102"/>
                    <a:pt x="6280" y="7385"/>
                    <a:pt x="6149" y="7626"/>
                  </a:cubicBezTo>
                  <a:cubicBezTo>
                    <a:pt x="6245" y="7666"/>
                    <a:pt x="6349" y="7684"/>
                    <a:pt x="6455" y="7684"/>
                  </a:cubicBezTo>
                  <a:cubicBezTo>
                    <a:pt x="6621" y="7684"/>
                    <a:pt x="6792" y="7641"/>
                    <a:pt x="6951" y="7571"/>
                  </a:cubicBezTo>
                  <a:lnTo>
                    <a:pt x="6951" y="7571"/>
                  </a:lnTo>
                  <a:cubicBezTo>
                    <a:pt x="6848" y="7893"/>
                    <a:pt x="6689" y="8198"/>
                    <a:pt x="6460" y="8432"/>
                  </a:cubicBezTo>
                  <a:cubicBezTo>
                    <a:pt x="6082" y="8819"/>
                    <a:pt x="5739" y="8922"/>
                    <a:pt x="5341" y="8922"/>
                  </a:cubicBezTo>
                  <a:cubicBezTo>
                    <a:pt x="5160" y="8922"/>
                    <a:pt x="4967" y="8900"/>
                    <a:pt x="4753" y="8875"/>
                  </a:cubicBezTo>
                  <a:lnTo>
                    <a:pt x="4753" y="8875"/>
                  </a:lnTo>
                  <a:cubicBezTo>
                    <a:pt x="5063" y="9257"/>
                    <a:pt x="5380" y="9442"/>
                    <a:pt x="5816" y="9540"/>
                  </a:cubicBezTo>
                  <a:cubicBezTo>
                    <a:pt x="5527" y="10026"/>
                    <a:pt x="4589" y="9922"/>
                    <a:pt x="4131" y="10003"/>
                  </a:cubicBezTo>
                  <a:cubicBezTo>
                    <a:pt x="4195" y="10361"/>
                    <a:pt x="4911" y="10533"/>
                    <a:pt x="5423" y="10533"/>
                  </a:cubicBezTo>
                  <a:cubicBezTo>
                    <a:pt x="5606" y="10533"/>
                    <a:pt x="5762" y="10511"/>
                    <a:pt x="5854" y="10468"/>
                  </a:cubicBezTo>
                  <a:lnTo>
                    <a:pt x="5854" y="10468"/>
                  </a:lnTo>
                  <a:cubicBezTo>
                    <a:pt x="5527" y="10708"/>
                    <a:pt x="4993" y="10909"/>
                    <a:pt x="4567" y="10909"/>
                  </a:cubicBezTo>
                  <a:cubicBezTo>
                    <a:pt x="4557" y="11242"/>
                    <a:pt x="5096" y="11411"/>
                    <a:pt x="5468" y="11488"/>
                  </a:cubicBezTo>
                  <a:cubicBezTo>
                    <a:pt x="4923" y="12077"/>
                    <a:pt x="4202" y="12408"/>
                    <a:pt x="3434" y="12408"/>
                  </a:cubicBezTo>
                  <a:cubicBezTo>
                    <a:pt x="3177" y="12408"/>
                    <a:pt x="2915" y="12371"/>
                    <a:pt x="2653" y="12295"/>
                  </a:cubicBezTo>
                  <a:lnTo>
                    <a:pt x="2653" y="12295"/>
                  </a:lnTo>
                  <a:cubicBezTo>
                    <a:pt x="2810" y="12733"/>
                    <a:pt x="3363" y="12839"/>
                    <a:pt x="3775" y="12839"/>
                  </a:cubicBezTo>
                  <a:cubicBezTo>
                    <a:pt x="3819" y="12839"/>
                    <a:pt x="3862" y="12837"/>
                    <a:pt x="3902" y="12835"/>
                  </a:cubicBezTo>
                  <a:lnTo>
                    <a:pt x="3902" y="12835"/>
                  </a:lnTo>
                  <a:cubicBezTo>
                    <a:pt x="3714" y="13217"/>
                    <a:pt x="2604" y="13803"/>
                    <a:pt x="2166" y="13803"/>
                  </a:cubicBezTo>
                  <a:cubicBezTo>
                    <a:pt x="2147" y="13803"/>
                    <a:pt x="2129" y="13802"/>
                    <a:pt x="2112" y="13800"/>
                  </a:cubicBezTo>
                  <a:lnTo>
                    <a:pt x="2112" y="13800"/>
                  </a:lnTo>
                  <a:cubicBezTo>
                    <a:pt x="2357" y="14012"/>
                    <a:pt x="2634" y="14082"/>
                    <a:pt x="2916" y="14082"/>
                  </a:cubicBezTo>
                  <a:cubicBezTo>
                    <a:pt x="3174" y="14082"/>
                    <a:pt x="3436" y="14023"/>
                    <a:pt x="3683" y="13958"/>
                  </a:cubicBezTo>
                  <a:lnTo>
                    <a:pt x="3683" y="13958"/>
                  </a:lnTo>
                  <a:cubicBezTo>
                    <a:pt x="3585" y="14095"/>
                    <a:pt x="2827" y="14336"/>
                    <a:pt x="2996" y="14580"/>
                  </a:cubicBezTo>
                  <a:cubicBezTo>
                    <a:pt x="3032" y="14626"/>
                    <a:pt x="3093" y="14644"/>
                    <a:pt x="3164" y="14644"/>
                  </a:cubicBezTo>
                  <a:cubicBezTo>
                    <a:pt x="3384" y="14644"/>
                    <a:pt x="3713" y="14472"/>
                    <a:pt x="3804" y="14389"/>
                  </a:cubicBezTo>
                  <a:lnTo>
                    <a:pt x="3804" y="14389"/>
                  </a:lnTo>
                  <a:cubicBezTo>
                    <a:pt x="3558" y="14663"/>
                    <a:pt x="3242" y="14847"/>
                    <a:pt x="2898" y="14902"/>
                  </a:cubicBezTo>
                  <a:cubicBezTo>
                    <a:pt x="2958" y="15068"/>
                    <a:pt x="3136" y="15133"/>
                    <a:pt x="3353" y="15133"/>
                  </a:cubicBezTo>
                  <a:cubicBezTo>
                    <a:pt x="3673" y="15133"/>
                    <a:pt x="4079" y="14994"/>
                    <a:pt x="4322" y="14832"/>
                  </a:cubicBezTo>
                  <a:lnTo>
                    <a:pt x="4322" y="14832"/>
                  </a:lnTo>
                  <a:cubicBezTo>
                    <a:pt x="4159" y="14978"/>
                    <a:pt x="3995" y="15154"/>
                    <a:pt x="3902" y="15333"/>
                  </a:cubicBezTo>
                  <a:cubicBezTo>
                    <a:pt x="4015" y="15393"/>
                    <a:pt x="4126" y="15418"/>
                    <a:pt x="4235" y="15418"/>
                  </a:cubicBezTo>
                  <a:cubicBezTo>
                    <a:pt x="4406" y="15418"/>
                    <a:pt x="4573" y="15357"/>
                    <a:pt x="4736" y="15273"/>
                  </a:cubicBezTo>
                  <a:lnTo>
                    <a:pt x="4736" y="15273"/>
                  </a:lnTo>
                  <a:cubicBezTo>
                    <a:pt x="4425" y="15761"/>
                    <a:pt x="3876" y="15904"/>
                    <a:pt x="3304" y="15904"/>
                  </a:cubicBezTo>
                  <a:cubicBezTo>
                    <a:pt x="2803" y="15904"/>
                    <a:pt x="2284" y="15794"/>
                    <a:pt x="1894" y="15710"/>
                  </a:cubicBezTo>
                  <a:lnTo>
                    <a:pt x="1894" y="15710"/>
                  </a:lnTo>
                  <a:cubicBezTo>
                    <a:pt x="1627" y="16490"/>
                    <a:pt x="2729" y="16539"/>
                    <a:pt x="3144" y="16703"/>
                  </a:cubicBezTo>
                  <a:cubicBezTo>
                    <a:pt x="2969" y="16942"/>
                    <a:pt x="2533" y="16970"/>
                    <a:pt x="2260" y="16997"/>
                  </a:cubicBezTo>
                  <a:cubicBezTo>
                    <a:pt x="2277" y="17290"/>
                    <a:pt x="2692" y="17362"/>
                    <a:pt x="3060" y="17362"/>
                  </a:cubicBezTo>
                  <a:cubicBezTo>
                    <a:pt x="3268" y="17362"/>
                    <a:pt x="3461" y="17339"/>
                    <a:pt x="3558" y="17319"/>
                  </a:cubicBezTo>
                  <a:lnTo>
                    <a:pt x="3558" y="17319"/>
                  </a:lnTo>
                  <a:cubicBezTo>
                    <a:pt x="3313" y="17455"/>
                    <a:pt x="2849" y="17538"/>
                    <a:pt x="2631" y="17722"/>
                  </a:cubicBezTo>
                  <a:cubicBezTo>
                    <a:pt x="2276" y="18005"/>
                    <a:pt x="2532" y="18292"/>
                    <a:pt x="2900" y="18292"/>
                  </a:cubicBezTo>
                  <a:cubicBezTo>
                    <a:pt x="2916" y="18292"/>
                    <a:pt x="2932" y="18292"/>
                    <a:pt x="2948" y="18291"/>
                  </a:cubicBezTo>
                  <a:lnTo>
                    <a:pt x="2948" y="18291"/>
                  </a:lnTo>
                  <a:cubicBezTo>
                    <a:pt x="2618" y="18532"/>
                    <a:pt x="2341" y="18580"/>
                    <a:pt x="2049" y="18580"/>
                  </a:cubicBezTo>
                  <a:cubicBezTo>
                    <a:pt x="1944" y="18580"/>
                    <a:pt x="1837" y="18574"/>
                    <a:pt x="1725" y="18568"/>
                  </a:cubicBezTo>
                  <a:cubicBezTo>
                    <a:pt x="1619" y="18564"/>
                    <a:pt x="1510" y="18556"/>
                    <a:pt x="1391" y="18556"/>
                  </a:cubicBezTo>
                  <a:cubicBezTo>
                    <a:pt x="1363" y="18556"/>
                    <a:pt x="1334" y="18557"/>
                    <a:pt x="1305" y="18558"/>
                  </a:cubicBezTo>
                  <a:cubicBezTo>
                    <a:pt x="972" y="18563"/>
                    <a:pt x="1845" y="19392"/>
                    <a:pt x="2162" y="19469"/>
                  </a:cubicBezTo>
                  <a:cubicBezTo>
                    <a:pt x="2205" y="19479"/>
                    <a:pt x="2243" y="19490"/>
                    <a:pt x="2281" y="19502"/>
                  </a:cubicBezTo>
                  <a:cubicBezTo>
                    <a:pt x="1676" y="20172"/>
                    <a:pt x="956" y="20696"/>
                    <a:pt x="35" y="20789"/>
                  </a:cubicBezTo>
                  <a:cubicBezTo>
                    <a:pt x="0" y="21291"/>
                    <a:pt x="847" y="21472"/>
                    <a:pt x="1509" y="21472"/>
                  </a:cubicBezTo>
                  <a:cubicBezTo>
                    <a:pt x="1802" y="21472"/>
                    <a:pt x="2060" y="21436"/>
                    <a:pt x="2188" y="21378"/>
                  </a:cubicBezTo>
                  <a:lnTo>
                    <a:pt x="2188" y="21378"/>
                  </a:lnTo>
                  <a:cubicBezTo>
                    <a:pt x="1944" y="21836"/>
                    <a:pt x="1136" y="22130"/>
                    <a:pt x="695" y="22130"/>
                  </a:cubicBezTo>
                  <a:cubicBezTo>
                    <a:pt x="655" y="22436"/>
                    <a:pt x="898" y="22538"/>
                    <a:pt x="1219" y="22538"/>
                  </a:cubicBezTo>
                  <a:cubicBezTo>
                    <a:pt x="1687" y="22538"/>
                    <a:pt x="2321" y="22322"/>
                    <a:pt x="2483" y="22212"/>
                  </a:cubicBezTo>
                  <a:lnTo>
                    <a:pt x="2483" y="22212"/>
                  </a:lnTo>
                  <a:cubicBezTo>
                    <a:pt x="2090" y="22644"/>
                    <a:pt x="1551" y="22856"/>
                    <a:pt x="1060" y="23074"/>
                  </a:cubicBezTo>
                  <a:cubicBezTo>
                    <a:pt x="1186" y="23278"/>
                    <a:pt x="1387" y="23355"/>
                    <a:pt x="1610" y="23355"/>
                  </a:cubicBezTo>
                  <a:cubicBezTo>
                    <a:pt x="1859" y="23355"/>
                    <a:pt x="2134" y="23258"/>
                    <a:pt x="2359" y="23135"/>
                  </a:cubicBezTo>
                  <a:lnTo>
                    <a:pt x="2359" y="23135"/>
                  </a:lnTo>
                  <a:cubicBezTo>
                    <a:pt x="2107" y="23341"/>
                    <a:pt x="1845" y="23619"/>
                    <a:pt x="2042" y="23745"/>
                  </a:cubicBezTo>
                  <a:cubicBezTo>
                    <a:pt x="2064" y="23763"/>
                    <a:pt x="2097" y="23771"/>
                    <a:pt x="2136" y="23771"/>
                  </a:cubicBezTo>
                  <a:cubicBezTo>
                    <a:pt x="2387" y="23771"/>
                    <a:pt x="2924" y="23439"/>
                    <a:pt x="3094" y="23369"/>
                  </a:cubicBezTo>
                  <a:lnTo>
                    <a:pt x="3094" y="23369"/>
                  </a:lnTo>
                  <a:cubicBezTo>
                    <a:pt x="2969" y="23450"/>
                    <a:pt x="2876" y="23581"/>
                    <a:pt x="2876" y="23745"/>
                  </a:cubicBezTo>
                  <a:cubicBezTo>
                    <a:pt x="2903" y="23749"/>
                    <a:pt x="2931" y="23751"/>
                    <a:pt x="2959" y="23751"/>
                  </a:cubicBezTo>
                  <a:cubicBezTo>
                    <a:pt x="3182" y="23751"/>
                    <a:pt x="3451" y="23628"/>
                    <a:pt x="3678" y="23483"/>
                  </a:cubicBezTo>
                  <a:lnTo>
                    <a:pt x="3678" y="23483"/>
                  </a:lnTo>
                  <a:cubicBezTo>
                    <a:pt x="3427" y="23691"/>
                    <a:pt x="3160" y="23958"/>
                    <a:pt x="3144" y="24203"/>
                  </a:cubicBezTo>
                  <a:cubicBezTo>
                    <a:pt x="3898" y="24061"/>
                    <a:pt x="4309" y="23760"/>
                    <a:pt x="4680" y="23481"/>
                  </a:cubicBezTo>
                  <a:lnTo>
                    <a:pt x="4680" y="23481"/>
                  </a:lnTo>
                  <a:cubicBezTo>
                    <a:pt x="4559" y="23591"/>
                    <a:pt x="4487" y="23752"/>
                    <a:pt x="4464" y="23931"/>
                  </a:cubicBezTo>
                  <a:cubicBezTo>
                    <a:pt x="4552" y="23958"/>
                    <a:pt x="4637" y="23970"/>
                    <a:pt x="4719" y="23970"/>
                  </a:cubicBezTo>
                  <a:cubicBezTo>
                    <a:pt x="5032" y="23970"/>
                    <a:pt x="5309" y="23796"/>
                    <a:pt x="5565" y="23593"/>
                  </a:cubicBezTo>
                  <a:lnTo>
                    <a:pt x="5565" y="23593"/>
                  </a:lnTo>
                  <a:cubicBezTo>
                    <a:pt x="5166" y="23926"/>
                    <a:pt x="5423" y="24087"/>
                    <a:pt x="5766" y="24087"/>
                  </a:cubicBezTo>
                  <a:cubicBezTo>
                    <a:pt x="5837" y="24087"/>
                    <a:pt x="5912" y="24080"/>
                    <a:pt x="5985" y="24067"/>
                  </a:cubicBezTo>
                  <a:cubicBezTo>
                    <a:pt x="6400" y="24012"/>
                    <a:pt x="6842" y="23800"/>
                    <a:pt x="7185" y="23527"/>
                  </a:cubicBezTo>
                  <a:lnTo>
                    <a:pt x="7185" y="23527"/>
                  </a:lnTo>
                  <a:cubicBezTo>
                    <a:pt x="7017" y="23891"/>
                    <a:pt x="7266" y="24204"/>
                    <a:pt x="7570" y="24204"/>
                  </a:cubicBezTo>
                  <a:cubicBezTo>
                    <a:pt x="7580" y="24204"/>
                    <a:pt x="7590" y="24204"/>
                    <a:pt x="7601" y="24203"/>
                  </a:cubicBezTo>
                  <a:cubicBezTo>
                    <a:pt x="7923" y="24175"/>
                    <a:pt x="8238" y="23800"/>
                    <a:pt x="8407" y="23527"/>
                  </a:cubicBezTo>
                  <a:lnTo>
                    <a:pt x="8407" y="23527"/>
                  </a:lnTo>
                  <a:cubicBezTo>
                    <a:pt x="8312" y="23870"/>
                    <a:pt x="8493" y="24204"/>
                    <a:pt x="8843" y="24204"/>
                  </a:cubicBezTo>
                  <a:cubicBezTo>
                    <a:pt x="8854" y="24204"/>
                    <a:pt x="8866" y="24204"/>
                    <a:pt x="8877" y="24203"/>
                  </a:cubicBezTo>
                  <a:cubicBezTo>
                    <a:pt x="9089" y="24187"/>
                    <a:pt x="9275" y="24007"/>
                    <a:pt x="9416" y="23805"/>
                  </a:cubicBezTo>
                  <a:cubicBezTo>
                    <a:pt x="9489" y="23947"/>
                    <a:pt x="9621" y="24049"/>
                    <a:pt x="9758" y="24049"/>
                  </a:cubicBezTo>
                  <a:cubicBezTo>
                    <a:pt x="9879" y="24049"/>
                    <a:pt x="10004" y="23971"/>
                    <a:pt x="10098" y="23772"/>
                  </a:cubicBezTo>
                  <a:cubicBezTo>
                    <a:pt x="10187" y="23948"/>
                    <a:pt x="10414" y="24123"/>
                    <a:pt x="10594" y="24123"/>
                  </a:cubicBezTo>
                  <a:cubicBezTo>
                    <a:pt x="10715" y="24123"/>
                    <a:pt x="10815" y="24043"/>
                    <a:pt x="10836" y="23827"/>
                  </a:cubicBezTo>
                  <a:cubicBezTo>
                    <a:pt x="10996" y="23913"/>
                    <a:pt x="11569" y="24326"/>
                    <a:pt x="11888" y="24326"/>
                  </a:cubicBezTo>
                  <a:cubicBezTo>
                    <a:pt x="12055" y="24326"/>
                    <a:pt x="12152" y="24213"/>
                    <a:pt x="12084" y="23881"/>
                  </a:cubicBezTo>
                  <a:lnTo>
                    <a:pt x="12084" y="23881"/>
                  </a:lnTo>
                  <a:cubicBezTo>
                    <a:pt x="12222" y="23993"/>
                    <a:pt x="12509" y="24083"/>
                    <a:pt x="12723" y="24083"/>
                  </a:cubicBezTo>
                  <a:cubicBezTo>
                    <a:pt x="12964" y="24083"/>
                    <a:pt x="13112" y="23970"/>
                    <a:pt x="12852" y="23647"/>
                  </a:cubicBezTo>
                  <a:lnTo>
                    <a:pt x="12852" y="23647"/>
                  </a:lnTo>
                  <a:cubicBezTo>
                    <a:pt x="13019" y="23849"/>
                    <a:pt x="13287" y="23970"/>
                    <a:pt x="13542" y="23970"/>
                  </a:cubicBezTo>
                  <a:cubicBezTo>
                    <a:pt x="13587" y="23970"/>
                    <a:pt x="13632" y="23966"/>
                    <a:pt x="13676" y="23958"/>
                  </a:cubicBezTo>
                  <a:cubicBezTo>
                    <a:pt x="13697" y="23788"/>
                    <a:pt x="13639" y="23636"/>
                    <a:pt x="13554" y="23511"/>
                  </a:cubicBezTo>
                  <a:lnTo>
                    <a:pt x="13554" y="23511"/>
                  </a:lnTo>
                  <a:cubicBezTo>
                    <a:pt x="13695" y="23691"/>
                    <a:pt x="13985" y="23800"/>
                    <a:pt x="14225" y="23800"/>
                  </a:cubicBezTo>
                  <a:cubicBezTo>
                    <a:pt x="14546" y="23800"/>
                    <a:pt x="14776" y="23604"/>
                    <a:pt x="14436" y="23123"/>
                  </a:cubicBezTo>
                  <a:lnTo>
                    <a:pt x="14436" y="23123"/>
                  </a:lnTo>
                  <a:cubicBezTo>
                    <a:pt x="14636" y="23299"/>
                    <a:pt x="15154" y="23587"/>
                    <a:pt x="15481" y="23587"/>
                  </a:cubicBezTo>
                  <a:cubicBezTo>
                    <a:pt x="15509" y="23587"/>
                    <a:pt x="15535" y="23585"/>
                    <a:pt x="15559" y="23581"/>
                  </a:cubicBezTo>
                  <a:cubicBezTo>
                    <a:pt x="16148" y="23478"/>
                    <a:pt x="15607" y="22938"/>
                    <a:pt x="15411" y="22644"/>
                  </a:cubicBezTo>
                  <a:lnTo>
                    <a:pt x="15411" y="22644"/>
                  </a:lnTo>
                  <a:cubicBezTo>
                    <a:pt x="15599" y="22899"/>
                    <a:pt x="16191" y="23180"/>
                    <a:pt x="16543" y="23180"/>
                  </a:cubicBezTo>
                  <a:cubicBezTo>
                    <a:pt x="16559" y="23180"/>
                    <a:pt x="16574" y="23179"/>
                    <a:pt x="16589" y="23178"/>
                  </a:cubicBezTo>
                  <a:cubicBezTo>
                    <a:pt x="16639" y="22911"/>
                    <a:pt x="16393" y="22780"/>
                    <a:pt x="16295" y="22561"/>
                  </a:cubicBezTo>
                  <a:lnTo>
                    <a:pt x="16295" y="22561"/>
                  </a:lnTo>
                  <a:cubicBezTo>
                    <a:pt x="16424" y="22602"/>
                    <a:pt x="16873" y="22878"/>
                    <a:pt x="17117" y="22878"/>
                  </a:cubicBezTo>
                  <a:cubicBezTo>
                    <a:pt x="17203" y="22878"/>
                    <a:pt x="17264" y="22843"/>
                    <a:pt x="17277" y="22752"/>
                  </a:cubicBezTo>
                  <a:cubicBezTo>
                    <a:pt x="17299" y="22534"/>
                    <a:pt x="16420" y="21945"/>
                    <a:pt x="16274" y="21808"/>
                  </a:cubicBezTo>
                  <a:lnTo>
                    <a:pt x="16274" y="21808"/>
                  </a:lnTo>
                  <a:cubicBezTo>
                    <a:pt x="16512" y="21911"/>
                    <a:pt x="17270" y="22440"/>
                    <a:pt x="17763" y="22440"/>
                  </a:cubicBezTo>
                  <a:cubicBezTo>
                    <a:pt x="17924" y="22440"/>
                    <a:pt x="18056" y="22384"/>
                    <a:pt x="18134" y="22239"/>
                  </a:cubicBezTo>
                  <a:cubicBezTo>
                    <a:pt x="18281" y="22000"/>
                    <a:pt x="16982" y="20870"/>
                    <a:pt x="16760" y="20549"/>
                  </a:cubicBezTo>
                  <a:lnTo>
                    <a:pt x="16760" y="20549"/>
                  </a:lnTo>
                  <a:cubicBezTo>
                    <a:pt x="16988" y="20781"/>
                    <a:pt x="17427" y="20935"/>
                    <a:pt x="17842" y="20935"/>
                  </a:cubicBezTo>
                  <a:cubicBezTo>
                    <a:pt x="18188" y="20935"/>
                    <a:pt x="18517" y="20828"/>
                    <a:pt x="18696" y="20570"/>
                  </a:cubicBezTo>
                  <a:cubicBezTo>
                    <a:pt x="18205" y="20275"/>
                    <a:pt x="17621" y="20194"/>
                    <a:pt x="17103" y="19900"/>
                  </a:cubicBezTo>
                  <a:cubicBezTo>
                    <a:pt x="16589" y="19621"/>
                    <a:pt x="16148" y="19130"/>
                    <a:pt x="15788" y="18618"/>
                  </a:cubicBezTo>
                  <a:lnTo>
                    <a:pt x="15788" y="18618"/>
                  </a:lnTo>
                  <a:cubicBezTo>
                    <a:pt x="15880" y="18631"/>
                    <a:pt x="15973" y="18639"/>
                    <a:pt x="16063" y="18639"/>
                  </a:cubicBezTo>
                  <a:cubicBezTo>
                    <a:pt x="16244" y="18639"/>
                    <a:pt x="16413" y="18605"/>
                    <a:pt x="16541" y="18503"/>
                  </a:cubicBezTo>
                  <a:cubicBezTo>
                    <a:pt x="16443" y="18291"/>
                    <a:pt x="16176" y="18181"/>
                    <a:pt x="16028" y="18017"/>
                  </a:cubicBezTo>
                  <a:lnTo>
                    <a:pt x="16028" y="18017"/>
                  </a:lnTo>
                  <a:cubicBezTo>
                    <a:pt x="16361" y="18061"/>
                    <a:pt x="16603" y="18211"/>
                    <a:pt x="16925" y="18211"/>
                  </a:cubicBezTo>
                  <a:cubicBezTo>
                    <a:pt x="17004" y="18211"/>
                    <a:pt x="17088" y="18202"/>
                    <a:pt x="17179" y="18181"/>
                  </a:cubicBezTo>
                  <a:cubicBezTo>
                    <a:pt x="17523" y="18099"/>
                    <a:pt x="18183" y="17777"/>
                    <a:pt x="18134" y="17292"/>
                  </a:cubicBezTo>
                  <a:lnTo>
                    <a:pt x="18134" y="17292"/>
                  </a:lnTo>
                  <a:cubicBezTo>
                    <a:pt x="17771" y="17307"/>
                    <a:pt x="17120" y="17468"/>
                    <a:pt x="16542" y="17468"/>
                  </a:cubicBezTo>
                  <a:cubicBezTo>
                    <a:pt x="16067" y="17468"/>
                    <a:pt x="15641" y="17359"/>
                    <a:pt x="15466" y="16970"/>
                  </a:cubicBezTo>
                  <a:lnTo>
                    <a:pt x="15466" y="16970"/>
                  </a:lnTo>
                  <a:cubicBezTo>
                    <a:pt x="15535" y="16980"/>
                    <a:pt x="15614" y="16986"/>
                    <a:pt x="15698" y="16986"/>
                  </a:cubicBezTo>
                  <a:cubicBezTo>
                    <a:pt x="16269" y="16986"/>
                    <a:pt x="17101" y="16724"/>
                    <a:pt x="16906" y="15950"/>
                  </a:cubicBezTo>
                  <a:lnTo>
                    <a:pt x="16906" y="15950"/>
                  </a:lnTo>
                  <a:cubicBezTo>
                    <a:pt x="16644" y="16032"/>
                    <a:pt x="16209" y="16181"/>
                    <a:pt x="15831" y="16181"/>
                  </a:cubicBezTo>
                  <a:cubicBezTo>
                    <a:pt x="15581" y="16181"/>
                    <a:pt x="15356" y="16116"/>
                    <a:pt x="15221" y="15922"/>
                  </a:cubicBezTo>
                  <a:lnTo>
                    <a:pt x="15221" y="15922"/>
                  </a:lnTo>
                  <a:cubicBezTo>
                    <a:pt x="15234" y="15924"/>
                    <a:pt x="15248" y="15924"/>
                    <a:pt x="15263" y="15924"/>
                  </a:cubicBezTo>
                  <a:cubicBezTo>
                    <a:pt x="15559" y="15924"/>
                    <a:pt x="16248" y="15666"/>
                    <a:pt x="16274" y="15333"/>
                  </a:cubicBezTo>
                  <a:cubicBezTo>
                    <a:pt x="15418" y="15290"/>
                    <a:pt x="14615" y="15126"/>
                    <a:pt x="14069" y="14487"/>
                  </a:cubicBezTo>
                  <a:lnTo>
                    <a:pt x="14069" y="14487"/>
                  </a:lnTo>
                  <a:cubicBezTo>
                    <a:pt x="14163" y="14524"/>
                    <a:pt x="14264" y="14540"/>
                    <a:pt x="14366" y="14540"/>
                  </a:cubicBezTo>
                  <a:cubicBezTo>
                    <a:pt x="14612" y="14540"/>
                    <a:pt x="14869" y="14448"/>
                    <a:pt x="15073" y="14336"/>
                  </a:cubicBezTo>
                  <a:cubicBezTo>
                    <a:pt x="14779" y="14205"/>
                    <a:pt x="14506" y="13986"/>
                    <a:pt x="14288" y="13774"/>
                  </a:cubicBezTo>
                  <a:cubicBezTo>
                    <a:pt x="14632" y="13774"/>
                    <a:pt x="15172" y="13774"/>
                    <a:pt x="15439" y="13452"/>
                  </a:cubicBezTo>
                  <a:cubicBezTo>
                    <a:pt x="15242" y="13316"/>
                    <a:pt x="14997" y="13316"/>
                    <a:pt x="14779" y="13233"/>
                  </a:cubicBezTo>
                  <a:lnTo>
                    <a:pt x="14779" y="13233"/>
                  </a:lnTo>
                  <a:cubicBezTo>
                    <a:pt x="14813" y="13237"/>
                    <a:pt x="14849" y="13238"/>
                    <a:pt x="14885" y="13238"/>
                  </a:cubicBezTo>
                  <a:cubicBezTo>
                    <a:pt x="15410" y="13238"/>
                    <a:pt x="16045" y="12866"/>
                    <a:pt x="15979" y="12213"/>
                  </a:cubicBezTo>
                  <a:cubicBezTo>
                    <a:pt x="15752" y="12213"/>
                    <a:pt x="15454" y="12295"/>
                    <a:pt x="15187" y="12295"/>
                  </a:cubicBezTo>
                  <a:cubicBezTo>
                    <a:pt x="15076" y="12295"/>
                    <a:pt x="14970" y="12281"/>
                    <a:pt x="14877" y="12241"/>
                  </a:cubicBezTo>
                  <a:lnTo>
                    <a:pt x="14877" y="12241"/>
                  </a:lnTo>
                  <a:cubicBezTo>
                    <a:pt x="14899" y="12242"/>
                    <a:pt x="14920" y="12243"/>
                    <a:pt x="14943" y="12243"/>
                  </a:cubicBezTo>
                  <a:cubicBezTo>
                    <a:pt x="15347" y="12243"/>
                    <a:pt x="15845" y="12009"/>
                    <a:pt x="16098" y="11679"/>
                  </a:cubicBezTo>
                  <a:lnTo>
                    <a:pt x="16098" y="11679"/>
                  </a:lnTo>
                  <a:cubicBezTo>
                    <a:pt x="15778" y="11763"/>
                    <a:pt x="15442" y="11820"/>
                    <a:pt x="15108" y="11820"/>
                  </a:cubicBezTo>
                  <a:cubicBezTo>
                    <a:pt x="14705" y="11820"/>
                    <a:pt x="14306" y="11736"/>
                    <a:pt x="13945" y="11516"/>
                  </a:cubicBezTo>
                  <a:cubicBezTo>
                    <a:pt x="13470" y="11214"/>
                    <a:pt x="13180" y="10778"/>
                    <a:pt x="12891" y="10325"/>
                  </a:cubicBezTo>
                  <a:cubicBezTo>
                    <a:pt x="12865" y="10233"/>
                    <a:pt x="12842" y="10141"/>
                    <a:pt x="12820" y="10043"/>
                  </a:cubicBezTo>
                  <a:lnTo>
                    <a:pt x="12820" y="10043"/>
                  </a:lnTo>
                  <a:cubicBezTo>
                    <a:pt x="13006" y="10316"/>
                    <a:pt x="13392" y="10370"/>
                    <a:pt x="13755" y="10370"/>
                  </a:cubicBezTo>
                  <a:cubicBezTo>
                    <a:pt x="13958" y="10370"/>
                    <a:pt x="14154" y="10353"/>
                    <a:pt x="14305" y="10348"/>
                  </a:cubicBezTo>
                  <a:cubicBezTo>
                    <a:pt x="13923" y="10124"/>
                    <a:pt x="13426" y="9704"/>
                    <a:pt x="13240" y="9257"/>
                  </a:cubicBezTo>
                  <a:lnTo>
                    <a:pt x="13240" y="9257"/>
                  </a:lnTo>
                  <a:cubicBezTo>
                    <a:pt x="13444" y="9482"/>
                    <a:pt x="13797" y="9613"/>
                    <a:pt x="14133" y="9613"/>
                  </a:cubicBezTo>
                  <a:cubicBezTo>
                    <a:pt x="14464" y="9613"/>
                    <a:pt x="14777" y="9487"/>
                    <a:pt x="14915" y="9197"/>
                  </a:cubicBezTo>
                  <a:cubicBezTo>
                    <a:pt x="14582" y="9054"/>
                    <a:pt x="14124" y="8995"/>
                    <a:pt x="13775" y="8875"/>
                  </a:cubicBezTo>
                  <a:cubicBezTo>
                    <a:pt x="13388" y="8754"/>
                    <a:pt x="13022" y="8613"/>
                    <a:pt x="12706" y="8351"/>
                  </a:cubicBezTo>
                  <a:cubicBezTo>
                    <a:pt x="12395" y="8112"/>
                    <a:pt x="12100" y="7724"/>
                    <a:pt x="11899" y="7385"/>
                  </a:cubicBezTo>
                  <a:cubicBezTo>
                    <a:pt x="11899" y="7380"/>
                    <a:pt x="11893" y="7375"/>
                    <a:pt x="11893" y="7369"/>
                  </a:cubicBezTo>
                  <a:lnTo>
                    <a:pt x="11893" y="7369"/>
                  </a:lnTo>
                  <a:cubicBezTo>
                    <a:pt x="12062" y="7413"/>
                    <a:pt x="12243" y="7430"/>
                    <a:pt x="12357" y="7445"/>
                  </a:cubicBezTo>
                  <a:cubicBezTo>
                    <a:pt x="12231" y="7221"/>
                    <a:pt x="12155" y="6982"/>
                    <a:pt x="12062" y="6737"/>
                  </a:cubicBezTo>
                  <a:cubicBezTo>
                    <a:pt x="12286" y="6737"/>
                    <a:pt x="12526" y="6878"/>
                    <a:pt x="12782" y="6901"/>
                  </a:cubicBezTo>
                  <a:cubicBezTo>
                    <a:pt x="12760" y="6698"/>
                    <a:pt x="12581" y="6556"/>
                    <a:pt x="12472" y="6415"/>
                  </a:cubicBezTo>
                  <a:cubicBezTo>
                    <a:pt x="12853" y="6398"/>
                    <a:pt x="13311" y="6436"/>
                    <a:pt x="13552" y="6055"/>
                  </a:cubicBezTo>
                  <a:cubicBezTo>
                    <a:pt x="12891" y="6055"/>
                    <a:pt x="11954" y="5749"/>
                    <a:pt x="11385" y="5368"/>
                  </a:cubicBezTo>
                  <a:cubicBezTo>
                    <a:pt x="11086" y="5159"/>
                    <a:pt x="10770" y="4887"/>
                    <a:pt x="10534" y="4577"/>
                  </a:cubicBezTo>
                  <a:lnTo>
                    <a:pt x="10534" y="4577"/>
                  </a:lnTo>
                  <a:cubicBezTo>
                    <a:pt x="10727" y="4682"/>
                    <a:pt x="10927" y="4766"/>
                    <a:pt x="11136" y="4766"/>
                  </a:cubicBezTo>
                  <a:cubicBezTo>
                    <a:pt x="11164" y="4766"/>
                    <a:pt x="11193" y="4765"/>
                    <a:pt x="11222" y="4761"/>
                  </a:cubicBezTo>
                  <a:cubicBezTo>
                    <a:pt x="11130" y="4582"/>
                    <a:pt x="10927" y="4418"/>
                    <a:pt x="10796" y="4260"/>
                  </a:cubicBezTo>
                  <a:lnTo>
                    <a:pt x="10796" y="4260"/>
                  </a:lnTo>
                  <a:cubicBezTo>
                    <a:pt x="10916" y="4283"/>
                    <a:pt x="11044" y="4300"/>
                    <a:pt x="11172" y="4300"/>
                  </a:cubicBezTo>
                  <a:cubicBezTo>
                    <a:pt x="11378" y="4300"/>
                    <a:pt x="11583" y="4256"/>
                    <a:pt x="11752" y="4119"/>
                  </a:cubicBezTo>
                  <a:cubicBezTo>
                    <a:pt x="11440" y="3955"/>
                    <a:pt x="10999" y="3878"/>
                    <a:pt x="10743" y="3616"/>
                  </a:cubicBezTo>
                  <a:cubicBezTo>
                    <a:pt x="11130" y="3535"/>
                    <a:pt x="11735" y="3654"/>
                    <a:pt x="12047" y="3392"/>
                  </a:cubicBezTo>
                  <a:cubicBezTo>
                    <a:pt x="11641" y="3197"/>
                    <a:pt x="11200" y="3146"/>
                    <a:pt x="10763" y="3146"/>
                  </a:cubicBezTo>
                  <a:cubicBezTo>
                    <a:pt x="10665" y="3146"/>
                    <a:pt x="10567" y="3148"/>
                    <a:pt x="10469" y="3152"/>
                  </a:cubicBezTo>
                  <a:cubicBezTo>
                    <a:pt x="10836" y="2868"/>
                    <a:pt x="11332" y="2203"/>
                    <a:pt x="11347" y="1680"/>
                  </a:cubicBezTo>
                  <a:lnTo>
                    <a:pt x="11347" y="1680"/>
                  </a:lnTo>
                  <a:cubicBezTo>
                    <a:pt x="11108" y="1838"/>
                    <a:pt x="10906" y="2062"/>
                    <a:pt x="10650" y="2226"/>
                  </a:cubicBezTo>
                  <a:cubicBezTo>
                    <a:pt x="10377" y="2405"/>
                    <a:pt x="10098" y="2525"/>
                    <a:pt x="9826" y="2705"/>
                  </a:cubicBezTo>
                  <a:cubicBezTo>
                    <a:pt x="10028" y="2405"/>
                    <a:pt x="10121" y="2040"/>
                    <a:pt x="10207" y="1680"/>
                  </a:cubicBezTo>
                  <a:lnTo>
                    <a:pt x="10207" y="1680"/>
                  </a:lnTo>
                  <a:cubicBezTo>
                    <a:pt x="10043" y="1838"/>
                    <a:pt x="9564" y="2427"/>
                    <a:pt x="9547" y="2569"/>
                  </a:cubicBezTo>
                  <a:lnTo>
                    <a:pt x="9363" y="2787"/>
                  </a:lnTo>
                  <a:cubicBezTo>
                    <a:pt x="9308" y="2405"/>
                    <a:pt x="9308" y="2040"/>
                    <a:pt x="9275" y="1657"/>
                  </a:cubicBezTo>
                  <a:cubicBezTo>
                    <a:pt x="9237" y="1276"/>
                    <a:pt x="9253" y="589"/>
                    <a:pt x="9089" y="229"/>
                  </a:cubicBezTo>
                  <a:cubicBezTo>
                    <a:pt x="9033" y="109"/>
                    <a:pt x="8943" y="0"/>
                    <a:pt x="8818" y="0"/>
                  </a:cubicBezTo>
                  <a:close/>
                </a:path>
              </a:pathLst>
            </a:custGeom>
            <a:solidFill>
              <a:srgbClr val="778E2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4" name="Google Shape;1184;p102"/>
            <p:cNvSpPr/>
            <p:nvPr/>
          </p:nvSpPr>
          <p:spPr>
            <a:xfrm>
              <a:off x="4683850" y="3100000"/>
              <a:ext cx="476475" cy="609550"/>
            </a:xfrm>
            <a:custGeom>
              <a:avLst/>
              <a:gdLst/>
              <a:ahLst/>
              <a:cxnLst/>
              <a:rect l="l" t="t" r="r" b="b"/>
              <a:pathLst>
                <a:path w="19059" h="24382" extrusionOk="0">
                  <a:moveTo>
                    <a:pt x="5869" y="10553"/>
                  </a:moveTo>
                  <a:lnTo>
                    <a:pt x="5869" y="10553"/>
                  </a:lnTo>
                  <a:cubicBezTo>
                    <a:pt x="5868" y="10553"/>
                    <a:pt x="5867" y="10554"/>
                    <a:pt x="5866" y="10555"/>
                  </a:cubicBezTo>
                  <a:lnTo>
                    <a:pt x="5866" y="10555"/>
                  </a:lnTo>
                  <a:cubicBezTo>
                    <a:pt x="5867" y="10554"/>
                    <a:pt x="5868" y="10553"/>
                    <a:pt x="5869" y="10553"/>
                  </a:cubicBezTo>
                  <a:close/>
                  <a:moveTo>
                    <a:pt x="2408" y="13913"/>
                  </a:moveTo>
                  <a:cubicBezTo>
                    <a:pt x="2239" y="13990"/>
                    <a:pt x="2150" y="14107"/>
                    <a:pt x="2570" y="14107"/>
                  </a:cubicBezTo>
                  <a:cubicBezTo>
                    <a:pt x="2647" y="14107"/>
                    <a:pt x="2742" y="14103"/>
                    <a:pt x="2856" y="14094"/>
                  </a:cubicBezTo>
                  <a:lnTo>
                    <a:pt x="2856" y="14094"/>
                  </a:lnTo>
                  <a:cubicBezTo>
                    <a:pt x="2704" y="14060"/>
                    <a:pt x="2556" y="14002"/>
                    <a:pt x="2408" y="13913"/>
                  </a:cubicBezTo>
                  <a:close/>
                  <a:moveTo>
                    <a:pt x="9040" y="1"/>
                  </a:moveTo>
                  <a:cubicBezTo>
                    <a:pt x="8984" y="1"/>
                    <a:pt x="8922" y="8"/>
                    <a:pt x="8853" y="24"/>
                  </a:cubicBezTo>
                  <a:cubicBezTo>
                    <a:pt x="8400" y="128"/>
                    <a:pt x="8820" y="1475"/>
                    <a:pt x="8875" y="1759"/>
                  </a:cubicBezTo>
                  <a:cubicBezTo>
                    <a:pt x="8924" y="2015"/>
                    <a:pt x="8979" y="2272"/>
                    <a:pt x="9034" y="2522"/>
                  </a:cubicBezTo>
                  <a:cubicBezTo>
                    <a:pt x="9077" y="2713"/>
                    <a:pt x="9043" y="2782"/>
                    <a:pt x="8976" y="2782"/>
                  </a:cubicBezTo>
                  <a:cubicBezTo>
                    <a:pt x="8897" y="2782"/>
                    <a:pt x="8773" y="2688"/>
                    <a:pt x="8674" y="2588"/>
                  </a:cubicBezTo>
                  <a:cubicBezTo>
                    <a:pt x="8445" y="2358"/>
                    <a:pt x="8264" y="2102"/>
                    <a:pt x="7992" y="1922"/>
                  </a:cubicBezTo>
                  <a:cubicBezTo>
                    <a:pt x="7975" y="1912"/>
                    <a:pt x="7912" y="1892"/>
                    <a:pt x="7864" y="1892"/>
                  </a:cubicBezTo>
                  <a:cubicBezTo>
                    <a:pt x="7835" y="1892"/>
                    <a:pt x="7810" y="1899"/>
                    <a:pt x="7806" y="1922"/>
                  </a:cubicBezTo>
                  <a:cubicBezTo>
                    <a:pt x="7768" y="2207"/>
                    <a:pt x="7801" y="2391"/>
                    <a:pt x="7916" y="2653"/>
                  </a:cubicBezTo>
                  <a:cubicBezTo>
                    <a:pt x="7992" y="2822"/>
                    <a:pt x="8112" y="2975"/>
                    <a:pt x="8216" y="3128"/>
                  </a:cubicBezTo>
                  <a:cubicBezTo>
                    <a:pt x="8330" y="3293"/>
                    <a:pt x="8297" y="3349"/>
                    <a:pt x="8198" y="3349"/>
                  </a:cubicBezTo>
                  <a:cubicBezTo>
                    <a:pt x="8005" y="3349"/>
                    <a:pt x="7560" y="3134"/>
                    <a:pt x="7473" y="3090"/>
                  </a:cubicBezTo>
                  <a:cubicBezTo>
                    <a:pt x="7460" y="3083"/>
                    <a:pt x="7395" y="3062"/>
                    <a:pt x="7347" y="3062"/>
                  </a:cubicBezTo>
                  <a:cubicBezTo>
                    <a:pt x="7317" y="3062"/>
                    <a:pt x="7294" y="3070"/>
                    <a:pt x="7294" y="3096"/>
                  </a:cubicBezTo>
                  <a:cubicBezTo>
                    <a:pt x="7294" y="3466"/>
                    <a:pt x="7516" y="3679"/>
                    <a:pt x="7790" y="3909"/>
                  </a:cubicBezTo>
                  <a:cubicBezTo>
                    <a:pt x="7876" y="3979"/>
                    <a:pt x="8199" y="4098"/>
                    <a:pt x="7964" y="4219"/>
                  </a:cubicBezTo>
                  <a:cubicBezTo>
                    <a:pt x="7719" y="4344"/>
                    <a:pt x="7440" y="4415"/>
                    <a:pt x="7179" y="4503"/>
                  </a:cubicBezTo>
                  <a:cubicBezTo>
                    <a:pt x="7156" y="4513"/>
                    <a:pt x="7163" y="4536"/>
                    <a:pt x="7173" y="4546"/>
                  </a:cubicBezTo>
                  <a:cubicBezTo>
                    <a:pt x="7337" y="4710"/>
                    <a:pt x="7473" y="4765"/>
                    <a:pt x="7692" y="4825"/>
                  </a:cubicBezTo>
                  <a:cubicBezTo>
                    <a:pt x="7773" y="4846"/>
                    <a:pt x="7866" y="4851"/>
                    <a:pt x="7948" y="4858"/>
                  </a:cubicBezTo>
                  <a:cubicBezTo>
                    <a:pt x="8145" y="4858"/>
                    <a:pt x="7778" y="5452"/>
                    <a:pt x="7740" y="5500"/>
                  </a:cubicBezTo>
                  <a:cubicBezTo>
                    <a:pt x="7282" y="6145"/>
                    <a:pt x="6317" y="6422"/>
                    <a:pt x="5570" y="6472"/>
                  </a:cubicBezTo>
                  <a:cubicBezTo>
                    <a:pt x="5553" y="6472"/>
                    <a:pt x="5509" y="6477"/>
                    <a:pt x="5509" y="6499"/>
                  </a:cubicBezTo>
                  <a:cubicBezTo>
                    <a:pt x="5494" y="6927"/>
                    <a:pt x="5894" y="7063"/>
                    <a:pt x="6323" y="7063"/>
                  </a:cubicBezTo>
                  <a:cubicBezTo>
                    <a:pt x="6508" y="7063"/>
                    <a:pt x="6698" y="7038"/>
                    <a:pt x="6863" y="7000"/>
                  </a:cubicBezTo>
                  <a:lnTo>
                    <a:pt x="6863" y="7000"/>
                  </a:lnTo>
                  <a:cubicBezTo>
                    <a:pt x="6676" y="7204"/>
                    <a:pt x="6466" y="7389"/>
                    <a:pt x="6305" y="7617"/>
                  </a:cubicBezTo>
                  <a:cubicBezTo>
                    <a:pt x="6284" y="7650"/>
                    <a:pt x="6350" y="7678"/>
                    <a:pt x="6371" y="7683"/>
                  </a:cubicBezTo>
                  <a:cubicBezTo>
                    <a:pt x="6506" y="7718"/>
                    <a:pt x="6628" y="7735"/>
                    <a:pt x="6746" y="7735"/>
                  </a:cubicBezTo>
                  <a:cubicBezTo>
                    <a:pt x="6849" y="7735"/>
                    <a:pt x="6949" y="7722"/>
                    <a:pt x="7055" y="7698"/>
                  </a:cubicBezTo>
                  <a:lnTo>
                    <a:pt x="7055" y="7698"/>
                  </a:lnTo>
                  <a:cubicBezTo>
                    <a:pt x="6728" y="8490"/>
                    <a:pt x="6176" y="8871"/>
                    <a:pt x="5355" y="8871"/>
                  </a:cubicBezTo>
                  <a:cubicBezTo>
                    <a:pt x="5246" y="8871"/>
                    <a:pt x="5132" y="8864"/>
                    <a:pt x="5013" y="8851"/>
                  </a:cubicBezTo>
                  <a:cubicBezTo>
                    <a:pt x="5009" y="8851"/>
                    <a:pt x="5001" y="8850"/>
                    <a:pt x="4991" y="8850"/>
                  </a:cubicBezTo>
                  <a:cubicBezTo>
                    <a:pt x="4949" y="8850"/>
                    <a:pt x="4875" y="8855"/>
                    <a:pt x="4915" y="8899"/>
                  </a:cubicBezTo>
                  <a:cubicBezTo>
                    <a:pt x="5177" y="9194"/>
                    <a:pt x="5471" y="9445"/>
                    <a:pt x="5859" y="9548"/>
                  </a:cubicBezTo>
                  <a:cubicBezTo>
                    <a:pt x="6093" y="9609"/>
                    <a:pt x="5127" y="9914"/>
                    <a:pt x="5079" y="9914"/>
                  </a:cubicBezTo>
                  <a:cubicBezTo>
                    <a:pt x="4833" y="9946"/>
                    <a:pt x="4583" y="9946"/>
                    <a:pt x="4336" y="9979"/>
                  </a:cubicBezTo>
                  <a:cubicBezTo>
                    <a:pt x="4315" y="9979"/>
                    <a:pt x="4271" y="9984"/>
                    <a:pt x="4283" y="10017"/>
                  </a:cubicBezTo>
                  <a:cubicBezTo>
                    <a:pt x="4435" y="10432"/>
                    <a:pt x="4991" y="10520"/>
                    <a:pt x="5373" y="10574"/>
                  </a:cubicBezTo>
                  <a:cubicBezTo>
                    <a:pt x="5479" y="10588"/>
                    <a:pt x="5595" y="10598"/>
                    <a:pt x="5709" y="10598"/>
                  </a:cubicBezTo>
                  <a:cubicBezTo>
                    <a:pt x="5740" y="10598"/>
                    <a:pt x="5771" y="10598"/>
                    <a:pt x="5801" y="10596"/>
                  </a:cubicBezTo>
                  <a:lnTo>
                    <a:pt x="5801" y="10596"/>
                  </a:lnTo>
                  <a:cubicBezTo>
                    <a:pt x="5496" y="10778"/>
                    <a:pt x="5128" y="10865"/>
                    <a:pt x="4779" y="10885"/>
                  </a:cubicBezTo>
                  <a:cubicBezTo>
                    <a:pt x="4751" y="10885"/>
                    <a:pt x="4719" y="10896"/>
                    <a:pt x="4724" y="10923"/>
                  </a:cubicBezTo>
                  <a:cubicBezTo>
                    <a:pt x="4784" y="11228"/>
                    <a:pt x="5062" y="11371"/>
                    <a:pt x="5346" y="11452"/>
                  </a:cubicBezTo>
                  <a:cubicBezTo>
                    <a:pt x="5782" y="11583"/>
                    <a:pt x="5094" y="11933"/>
                    <a:pt x="4943" y="12031"/>
                  </a:cubicBezTo>
                  <a:cubicBezTo>
                    <a:pt x="4564" y="12267"/>
                    <a:pt x="4127" y="12370"/>
                    <a:pt x="3686" y="12370"/>
                  </a:cubicBezTo>
                  <a:cubicBezTo>
                    <a:pt x="3436" y="12370"/>
                    <a:pt x="3184" y="12337"/>
                    <a:pt x="2941" y="12276"/>
                  </a:cubicBezTo>
                  <a:cubicBezTo>
                    <a:pt x="2933" y="12276"/>
                    <a:pt x="2901" y="12272"/>
                    <a:pt x="2869" y="12272"/>
                  </a:cubicBezTo>
                  <a:cubicBezTo>
                    <a:pt x="2828" y="12272"/>
                    <a:pt x="2789" y="12278"/>
                    <a:pt x="2803" y="12308"/>
                  </a:cubicBezTo>
                  <a:cubicBezTo>
                    <a:pt x="3039" y="12769"/>
                    <a:pt x="3528" y="12888"/>
                    <a:pt x="4009" y="12899"/>
                  </a:cubicBezTo>
                  <a:lnTo>
                    <a:pt x="4009" y="12899"/>
                  </a:lnTo>
                  <a:cubicBezTo>
                    <a:pt x="3680" y="13335"/>
                    <a:pt x="2896" y="13776"/>
                    <a:pt x="2363" y="13776"/>
                  </a:cubicBezTo>
                  <a:cubicBezTo>
                    <a:pt x="2357" y="13776"/>
                    <a:pt x="2351" y="13776"/>
                    <a:pt x="2345" y="13776"/>
                  </a:cubicBezTo>
                  <a:cubicBezTo>
                    <a:pt x="2341" y="13775"/>
                    <a:pt x="2337" y="13775"/>
                    <a:pt x="2333" y="13775"/>
                  </a:cubicBezTo>
                  <a:cubicBezTo>
                    <a:pt x="2293" y="13775"/>
                    <a:pt x="2232" y="13797"/>
                    <a:pt x="2291" y="13836"/>
                  </a:cubicBezTo>
                  <a:cubicBezTo>
                    <a:pt x="2330" y="13864"/>
                    <a:pt x="2369" y="13890"/>
                    <a:pt x="2408" y="13913"/>
                  </a:cubicBezTo>
                  <a:lnTo>
                    <a:pt x="2408" y="13913"/>
                  </a:lnTo>
                  <a:cubicBezTo>
                    <a:pt x="2473" y="13884"/>
                    <a:pt x="2549" y="13860"/>
                    <a:pt x="2614" y="13852"/>
                  </a:cubicBezTo>
                  <a:cubicBezTo>
                    <a:pt x="2765" y="13831"/>
                    <a:pt x="2908" y="13771"/>
                    <a:pt x="3049" y="13716"/>
                  </a:cubicBezTo>
                  <a:cubicBezTo>
                    <a:pt x="3475" y="13557"/>
                    <a:pt x="4009" y="13274"/>
                    <a:pt x="4255" y="12876"/>
                  </a:cubicBezTo>
                  <a:cubicBezTo>
                    <a:pt x="4293" y="12821"/>
                    <a:pt x="4135" y="12804"/>
                    <a:pt x="4107" y="12804"/>
                  </a:cubicBezTo>
                  <a:cubicBezTo>
                    <a:pt x="4104" y="12805"/>
                    <a:pt x="4100" y="12805"/>
                    <a:pt x="4096" y="12805"/>
                  </a:cubicBezTo>
                  <a:cubicBezTo>
                    <a:pt x="3975" y="12805"/>
                    <a:pt x="3635" y="12715"/>
                    <a:pt x="3387" y="12625"/>
                  </a:cubicBezTo>
                  <a:cubicBezTo>
                    <a:pt x="3139" y="12536"/>
                    <a:pt x="2979" y="12443"/>
                    <a:pt x="3222" y="12443"/>
                  </a:cubicBezTo>
                  <a:cubicBezTo>
                    <a:pt x="3262" y="12443"/>
                    <a:pt x="3313" y="12445"/>
                    <a:pt x="3377" y="12451"/>
                  </a:cubicBezTo>
                  <a:cubicBezTo>
                    <a:pt x="3499" y="12462"/>
                    <a:pt x="3623" y="12470"/>
                    <a:pt x="3745" y="12470"/>
                  </a:cubicBezTo>
                  <a:cubicBezTo>
                    <a:pt x="3858" y="12470"/>
                    <a:pt x="3970" y="12463"/>
                    <a:pt x="4080" y="12444"/>
                  </a:cubicBezTo>
                  <a:cubicBezTo>
                    <a:pt x="4774" y="12336"/>
                    <a:pt x="5330" y="12031"/>
                    <a:pt x="5821" y="11535"/>
                  </a:cubicBezTo>
                  <a:cubicBezTo>
                    <a:pt x="5847" y="11507"/>
                    <a:pt x="5771" y="11474"/>
                    <a:pt x="5756" y="11474"/>
                  </a:cubicBezTo>
                  <a:cubicBezTo>
                    <a:pt x="4075" y="11076"/>
                    <a:pt x="5678" y="10863"/>
                    <a:pt x="6197" y="10520"/>
                  </a:cubicBezTo>
                  <a:cubicBezTo>
                    <a:pt x="6263" y="10476"/>
                    <a:pt x="6114" y="10446"/>
                    <a:pt x="6046" y="10446"/>
                  </a:cubicBezTo>
                  <a:cubicBezTo>
                    <a:pt x="6036" y="10446"/>
                    <a:pt x="6028" y="10447"/>
                    <a:pt x="6023" y="10448"/>
                  </a:cubicBezTo>
                  <a:cubicBezTo>
                    <a:pt x="5894" y="10494"/>
                    <a:pt x="5733" y="10517"/>
                    <a:pt x="5564" y="10517"/>
                  </a:cubicBezTo>
                  <a:cubicBezTo>
                    <a:pt x="5167" y="10517"/>
                    <a:pt x="4722" y="10389"/>
                    <a:pt x="4522" y="10121"/>
                  </a:cubicBezTo>
                  <a:cubicBezTo>
                    <a:pt x="4467" y="10045"/>
                    <a:pt x="5117" y="10012"/>
                    <a:pt x="5172" y="10007"/>
                  </a:cubicBezTo>
                  <a:cubicBezTo>
                    <a:pt x="5553" y="9974"/>
                    <a:pt x="5930" y="9898"/>
                    <a:pt x="6175" y="9586"/>
                  </a:cubicBezTo>
                  <a:cubicBezTo>
                    <a:pt x="6197" y="9554"/>
                    <a:pt x="6126" y="9526"/>
                    <a:pt x="6109" y="9521"/>
                  </a:cubicBezTo>
                  <a:cubicBezTo>
                    <a:pt x="5933" y="9475"/>
                    <a:pt x="4902" y="8971"/>
                    <a:pt x="5342" y="8971"/>
                  </a:cubicBezTo>
                  <a:cubicBezTo>
                    <a:pt x="5363" y="8971"/>
                    <a:pt x="5388" y="8973"/>
                    <a:pt x="5417" y="8975"/>
                  </a:cubicBezTo>
                  <a:cubicBezTo>
                    <a:pt x="5479" y="8981"/>
                    <a:pt x="5542" y="8984"/>
                    <a:pt x="5604" y="8984"/>
                  </a:cubicBezTo>
                  <a:cubicBezTo>
                    <a:pt x="5785" y="8984"/>
                    <a:pt x="5963" y="8960"/>
                    <a:pt x="6142" y="8916"/>
                  </a:cubicBezTo>
                  <a:cubicBezTo>
                    <a:pt x="6748" y="8763"/>
                    <a:pt x="7113" y="8152"/>
                    <a:pt x="7310" y="7607"/>
                  </a:cubicBezTo>
                  <a:cubicBezTo>
                    <a:pt x="7325" y="7564"/>
                    <a:pt x="7237" y="7552"/>
                    <a:pt x="7175" y="7552"/>
                  </a:cubicBezTo>
                  <a:cubicBezTo>
                    <a:pt x="7148" y="7552"/>
                    <a:pt x="7127" y="7554"/>
                    <a:pt x="7118" y="7557"/>
                  </a:cubicBezTo>
                  <a:cubicBezTo>
                    <a:pt x="6925" y="7625"/>
                    <a:pt x="6799" y="7654"/>
                    <a:pt x="6723" y="7654"/>
                  </a:cubicBezTo>
                  <a:cubicBezTo>
                    <a:pt x="6376" y="7654"/>
                    <a:pt x="7071" y="7061"/>
                    <a:pt x="7201" y="6887"/>
                  </a:cubicBezTo>
                  <a:cubicBezTo>
                    <a:pt x="7235" y="6840"/>
                    <a:pt x="7122" y="6816"/>
                    <a:pt x="7055" y="6816"/>
                  </a:cubicBezTo>
                  <a:cubicBezTo>
                    <a:pt x="7037" y="6816"/>
                    <a:pt x="7022" y="6818"/>
                    <a:pt x="7015" y="6821"/>
                  </a:cubicBezTo>
                  <a:cubicBezTo>
                    <a:pt x="6906" y="6875"/>
                    <a:pt x="6791" y="6903"/>
                    <a:pt x="6672" y="6930"/>
                  </a:cubicBezTo>
                  <a:cubicBezTo>
                    <a:pt x="6554" y="6951"/>
                    <a:pt x="6436" y="6962"/>
                    <a:pt x="6316" y="6962"/>
                  </a:cubicBezTo>
                  <a:cubicBezTo>
                    <a:pt x="6275" y="6962"/>
                    <a:pt x="6233" y="6960"/>
                    <a:pt x="6192" y="6958"/>
                  </a:cubicBezTo>
                  <a:cubicBezTo>
                    <a:pt x="5788" y="6946"/>
                    <a:pt x="5651" y="6810"/>
                    <a:pt x="5788" y="6548"/>
                  </a:cubicBezTo>
                  <a:cubicBezTo>
                    <a:pt x="6099" y="6532"/>
                    <a:pt x="6421" y="6455"/>
                    <a:pt x="6715" y="6346"/>
                  </a:cubicBezTo>
                  <a:cubicBezTo>
                    <a:pt x="7435" y="6079"/>
                    <a:pt x="8106" y="5637"/>
                    <a:pt x="8248" y="4830"/>
                  </a:cubicBezTo>
                  <a:cubicBezTo>
                    <a:pt x="8254" y="4786"/>
                    <a:pt x="8145" y="4770"/>
                    <a:pt x="8123" y="4770"/>
                  </a:cubicBezTo>
                  <a:cubicBezTo>
                    <a:pt x="7697" y="4606"/>
                    <a:pt x="7577" y="4491"/>
                    <a:pt x="7752" y="4443"/>
                  </a:cubicBezTo>
                  <a:cubicBezTo>
                    <a:pt x="7954" y="4372"/>
                    <a:pt x="8138" y="4289"/>
                    <a:pt x="8329" y="4191"/>
                  </a:cubicBezTo>
                  <a:cubicBezTo>
                    <a:pt x="8362" y="4176"/>
                    <a:pt x="8341" y="4153"/>
                    <a:pt x="8319" y="4138"/>
                  </a:cubicBezTo>
                  <a:cubicBezTo>
                    <a:pt x="7986" y="3902"/>
                    <a:pt x="7557" y="3652"/>
                    <a:pt x="7506" y="3215"/>
                  </a:cubicBezTo>
                  <a:lnTo>
                    <a:pt x="7506" y="3215"/>
                  </a:lnTo>
                  <a:cubicBezTo>
                    <a:pt x="7835" y="3362"/>
                    <a:pt x="8165" y="3468"/>
                    <a:pt x="8538" y="3476"/>
                  </a:cubicBezTo>
                  <a:cubicBezTo>
                    <a:pt x="8553" y="3476"/>
                    <a:pt x="8641" y="3471"/>
                    <a:pt x="8619" y="3439"/>
                  </a:cubicBezTo>
                  <a:cubicBezTo>
                    <a:pt x="8341" y="2995"/>
                    <a:pt x="7988" y="2620"/>
                    <a:pt x="8003" y="2086"/>
                  </a:cubicBezTo>
                  <a:lnTo>
                    <a:pt x="8003" y="2086"/>
                  </a:lnTo>
                  <a:cubicBezTo>
                    <a:pt x="8411" y="2428"/>
                    <a:pt x="8660" y="2919"/>
                    <a:pt x="9225" y="3030"/>
                  </a:cubicBezTo>
                  <a:cubicBezTo>
                    <a:pt x="9233" y="3032"/>
                    <a:pt x="9248" y="3033"/>
                    <a:pt x="9265" y="3033"/>
                  </a:cubicBezTo>
                  <a:cubicBezTo>
                    <a:pt x="9302" y="3033"/>
                    <a:pt x="9346" y="3025"/>
                    <a:pt x="9339" y="2992"/>
                  </a:cubicBezTo>
                  <a:cubicBezTo>
                    <a:pt x="9246" y="2588"/>
                    <a:pt x="9165" y="2179"/>
                    <a:pt x="9082" y="1769"/>
                  </a:cubicBezTo>
                  <a:cubicBezTo>
                    <a:pt x="9012" y="1415"/>
                    <a:pt x="8951" y="1061"/>
                    <a:pt x="8898" y="706"/>
                  </a:cubicBezTo>
                  <a:lnTo>
                    <a:pt x="8898" y="706"/>
                  </a:lnTo>
                  <a:cubicBezTo>
                    <a:pt x="8898" y="701"/>
                    <a:pt x="8898" y="548"/>
                    <a:pt x="8913" y="395"/>
                  </a:cubicBezTo>
                  <a:cubicBezTo>
                    <a:pt x="8935" y="239"/>
                    <a:pt x="8974" y="85"/>
                    <a:pt x="9059" y="85"/>
                  </a:cubicBezTo>
                  <a:cubicBezTo>
                    <a:pt x="9105" y="85"/>
                    <a:pt x="9164" y="130"/>
                    <a:pt x="9241" y="243"/>
                  </a:cubicBezTo>
                  <a:cubicBezTo>
                    <a:pt x="9447" y="553"/>
                    <a:pt x="9394" y="1142"/>
                    <a:pt x="9410" y="1507"/>
                  </a:cubicBezTo>
                  <a:cubicBezTo>
                    <a:pt x="9432" y="1933"/>
                    <a:pt x="9465" y="2364"/>
                    <a:pt x="9513" y="2789"/>
                  </a:cubicBezTo>
                  <a:cubicBezTo>
                    <a:pt x="9521" y="2829"/>
                    <a:pt x="9593" y="2855"/>
                    <a:pt x="9652" y="2855"/>
                  </a:cubicBezTo>
                  <a:cubicBezTo>
                    <a:pt x="9682" y="2855"/>
                    <a:pt x="9708" y="2848"/>
                    <a:pt x="9721" y="2834"/>
                  </a:cubicBezTo>
                  <a:cubicBezTo>
                    <a:pt x="9905" y="2609"/>
                    <a:pt x="10058" y="2368"/>
                    <a:pt x="10228" y="2135"/>
                  </a:cubicBezTo>
                  <a:lnTo>
                    <a:pt x="10228" y="2135"/>
                  </a:lnTo>
                  <a:cubicBezTo>
                    <a:pt x="10164" y="2326"/>
                    <a:pt x="10088" y="2512"/>
                    <a:pt x="9983" y="2698"/>
                  </a:cubicBezTo>
                  <a:cubicBezTo>
                    <a:pt x="9954" y="2747"/>
                    <a:pt x="10052" y="2771"/>
                    <a:pt x="10118" y="2771"/>
                  </a:cubicBezTo>
                  <a:cubicBezTo>
                    <a:pt x="10140" y="2771"/>
                    <a:pt x="10158" y="2768"/>
                    <a:pt x="10168" y="2763"/>
                  </a:cubicBezTo>
                  <a:cubicBezTo>
                    <a:pt x="10621" y="2483"/>
                    <a:pt x="11035" y="2213"/>
                    <a:pt x="11456" y="1907"/>
                  </a:cubicBezTo>
                  <a:lnTo>
                    <a:pt x="11456" y="1907"/>
                  </a:lnTo>
                  <a:cubicBezTo>
                    <a:pt x="11328" y="2399"/>
                    <a:pt x="11006" y="2817"/>
                    <a:pt x="10621" y="3144"/>
                  </a:cubicBezTo>
                  <a:cubicBezTo>
                    <a:pt x="10572" y="3188"/>
                    <a:pt x="10751" y="3215"/>
                    <a:pt x="10768" y="3215"/>
                  </a:cubicBezTo>
                  <a:cubicBezTo>
                    <a:pt x="10771" y="3215"/>
                    <a:pt x="10774" y="3215"/>
                    <a:pt x="10777" y="3215"/>
                  </a:cubicBezTo>
                  <a:cubicBezTo>
                    <a:pt x="11059" y="3215"/>
                    <a:pt x="12844" y="3445"/>
                    <a:pt x="11630" y="3548"/>
                  </a:cubicBezTo>
                  <a:cubicBezTo>
                    <a:pt x="11401" y="3564"/>
                    <a:pt x="11177" y="3554"/>
                    <a:pt x="10948" y="3586"/>
                  </a:cubicBezTo>
                  <a:cubicBezTo>
                    <a:pt x="10932" y="3592"/>
                    <a:pt x="10867" y="3607"/>
                    <a:pt x="10905" y="3640"/>
                  </a:cubicBezTo>
                  <a:cubicBezTo>
                    <a:pt x="11025" y="3738"/>
                    <a:pt x="11101" y="3810"/>
                    <a:pt x="11248" y="3876"/>
                  </a:cubicBezTo>
                  <a:cubicBezTo>
                    <a:pt x="11363" y="3929"/>
                    <a:pt x="11483" y="3979"/>
                    <a:pt x="11608" y="4022"/>
                  </a:cubicBezTo>
                  <a:cubicBezTo>
                    <a:pt x="12017" y="4143"/>
                    <a:pt x="11837" y="4214"/>
                    <a:pt x="11058" y="4236"/>
                  </a:cubicBezTo>
                  <a:cubicBezTo>
                    <a:pt x="11053" y="4236"/>
                    <a:pt x="11045" y="4236"/>
                    <a:pt x="11035" y="4236"/>
                  </a:cubicBezTo>
                  <a:cubicBezTo>
                    <a:pt x="10994" y="4236"/>
                    <a:pt x="10919" y="4240"/>
                    <a:pt x="10960" y="4284"/>
                  </a:cubicBezTo>
                  <a:cubicBezTo>
                    <a:pt x="11182" y="4426"/>
                    <a:pt x="11149" y="4524"/>
                    <a:pt x="10867" y="4574"/>
                  </a:cubicBezTo>
                  <a:cubicBezTo>
                    <a:pt x="10855" y="4568"/>
                    <a:pt x="10795" y="4557"/>
                    <a:pt x="10747" y="4557"/>
                  </a:cubicBezTo>
                  <a:cubicBezTo>
                    <a:pt x="10702" y="4557"/>
                    <a:pt x="10669" y="4567"/>
                    <a:pt x="10698" y="4601"/>
                  </a:cubicBezTo>
                  <a:cubicBezTo>
                    <a:pt x="11194" y="5211"/>
                    <a:pt x="11794" y="5599"/>
                    <a:pt x="12524" y="5866"/>
                  </a:cubicBezTo>
                  <a:cubicBezTo>
                    <a:pt x="12813" y="5970"/>
                    <a:pt x="13113" y="6036"/>
                    <a:pt x="13420" y="6084"/>
                  </a:cubicBezTo>
                  <a:cubicBezTo>
                    <a:pt x="14074" y="6193"/>
                    <a:pt x="12944" y="6379"/>
                    <a:pt x="12677" y="6389"/>
                  </a:cubicBezTo>
                  <a:cubicBezTo>
                    <a:pt x="12650" y="6389"/>
                    <a:pt x="12601" y="6406"/>
                    <a:pt x="12629" y="6444"/>
                  </a:cubicBezTo>
                  <a:cubicBezTo>
                    <a:pt x="12844" y="6688"/>
                    <a:pt x="12757" y="6743"/>
                    <a:pt x="12600" y="6743"/>
                  </a:cubicBezTo>
                  <a:cubicBezTo>
                    <a:pt x="12517" y="6743"/>
                    <a:pt x="12416" y="6728"/>
                    <a:pt x="12328" y="6717"/>
                  </a:cubicBezTo>
                  <a:cubicBezTo>
                    <a:pt x="12321" y="6715"/>
                    <a:pt x="12306" y="6713"/>
                    <a:pt x="12289" y="6713"/>
                  </a:cubicBezTo>
                  <a:cubicBezTo>
                    <a:pt x="12251" y="6713"/>
                    <a:pt x="12204" y="6722"/>
                    <a:pt x="12219" y="6756"/>
                  </a:cubicBezTo>
                  <a:cubicBezTo>
                    <a:pt x="12317" y="7022"/>
                    <a:pt x="12576" y="7363"/>
                    <a:pt x="12272" y="7363"/>
                  </a:cubicBezTo>
                  <a:cubicBezTo>
                    <a:pt x="12239" y="7363"/>
                    <a:pt x="12200" y="7359"/>
                    <a:pt x="12154" y="7350"/>
                  </a:cubicBezTo>
                  <a:cubicBezTo>
                    <a:pt x="12148" y="7349"/>
                    <a:pt x="12131" y="7347"/>
                    <a:pt x="12112" y="7347"/>
                  </a:cubicBezTo>
                  <a:cubicBezTo>
                    <a:pt x="12075" y="7347"/>
                    <a:pt x="12030" y="7354"/>
                    <a:pt x="12045" y="7383"/>
                  </a:cubicBezTo>
                  <a:cubicBezTo>
                    <a:pt x="12312" y="7895"/>
                    <a:pt x="12781" y="8413"/>
                    <a:pt x="13304" y="8660"/>
                  </a:cubicBezTo>
                  <a:cubicBezTo>
                    <a:pt x="13649" y="8823"/>
                    <a:pt x="14003" y="8942"/>
                    <a:pt x="14374" y="9035"/>
                  </a:cubicBezTo>
                  <a:cubicBezTo>
                    <a:pt x="14422" y="9047"/>
                    <a:pt x="15077" y="9178"/>
                    <a:pt x="14991" y="9314"/>
                  </a:cubicBezTo>
                  <a:cubicBezTo>
                    <a:pt x="14870" y="9512"/>
                    <a:pt x="14657" y="9590"/>
                    <a:pt x="14426" y="9590"/>
                  </a:cubicBezTo>
                  <a:cubicBezTo>
                    <a:pt x="14120" y="9590"/>
                    <a:pt x="13784" y="9453"/>
                    <a:pt x="13588" y="9270"/>
                  </a:cubicBezTo>
                  <a:cubicBezTo>
                    <a:pt x="13572" y="9254"/>
                    <a:pt x="13498" y="9237"/>
                    <a:pt x="13445" y="9237"/>
                  </a:cubicBezTo>
                  <a:cubicBezTo>
                    <a:pt x="13407" y="9237"/>
                    <a:pt x="13381" y="9245"/>
                    <a:pt x="13392" y="9270"/>
                  </a:cubicBezTo>
                  <a:cubicBezTo>
                    <a:pt x="13550" y="9581"/>
                    <a:pt x="13752" y="9816"/>
                    <a:pt x="14009" y="10050"/>
                  </a:cubicBezTo>
                  <a:cubicBezTo>
                    <a:pt x="14107" y="10138"/>
                    <a:pt x="14226" y="10219"/>
                    <a:pt x="14336" y="10291"/>
                  </a:cubicBezTo>
                  <a:cubicBezTo>
                    <a:pt x="14395" y="10331"/>
                    <a:pt x="14396" y="10352"/>
                    <a:pt x="14339" y="10352"/>
                  </a:cubicBezTo>
                  <a:cubicBezTo>
                    <a:pt x="14313" y="10352"/>
                    <a:pt x="14275" y="10348"/>
                    <a:pt x="14226" y="10339"/>
                  </a:cubicBezTo>
                  <a:cubicBezTo>
                    <a:pt x="14166" y="10346"/>
                    <a:pt x="14107" y="10350"/>
                    <a:pt x="14048" y="10350"/>
                  </a:cubicBezTo>
                  <a:cubicBezTo>
                    <a:pt x="13738" y="10350"/>
                    <a:pt x="13443" y="10253"/>
                    <a:pt x="13168" y="10055"/>
                  </a:cubicBezTo>
                  <a:cubicBezTo>
                    <a:pt x="13152" y="10039"/>
                    <a:pt x="13078" y="10017"/>
                    <a:pt x="13026" y="10017"/>
                  </a:cubicBezTo>
                  <a:cubicBezTo>
                    <a:pt x="12991" y="10017"/>
                    <a:pt x="12966" y="10027"/>
                    <a:pt x="12972" y="10055"/>
                  </a:cubicBezTo>
                  <a:cubicBezTo>
                    <a:pt x="13286" y="11317"/>
                    <a:pt x="14383" y="11845"/>
                    <a:pt x="15521" y="11845"/>
                  </a:cubicBezTo>
                  <a:cubicBezTo>
                    <a:pt x="15724" y="11845"/>
                    <a:pt x="15928" y="11828"/>
                    <a:pt x="16130" y="11795"/>
                  </a:cubicBezTo>
                  <a:lnTo>
                    <a:pt x="16130" y="11795"/>
                  </a:lnTo>
                  <a:cubicBezTo>
                    <a:pt x="15840" y="12060"/>
                    <a:pt x="15497" y="12206"/>
                    <a:pt x="15084" y="12215"/>
                  </a:cubicBezTo>
                  <a:cubicBezTo>
                    <a:pt x="14991" y="12215"/>
                    <a:pt x="15039" y="12281"/>
                    <a:pt x="15099" y="12298"/>
                  </a:cubicBezTo>
                  <a:cubicBezTo>
                    <a:pt x="15231" y="12332"/>
                    <a:pt x="15359" y="12344"/>
                    <a:pt x="15487" y="12344"/>
                  </a:cubicBezTo>
                  <a:cubicBezTo>
                    <a:pt x="15698" y="12344"/>
                    <a:pt x="15909" y="12311"/>
                    <a:pt x="16129" y="12289"/>
                  </a:cubicBezTo>
                  <a:lnTo>
                    <a:pt x="16129" y="12289"/>
                  </a:lnTo>
                  <a:cubicBezTo>
                    <a:pt x="16093" y="12866"/>
                    <a:pt x="15640" y="13209"/>
                    <a:pt x="15050" y="13209"/>
                  </a:cubicBezTo>
                  <a:cubicBezTo>
                    <a:pt x="15037" y="13209"/>
                    <a:pt x="15024" y="13209"/>
                    <a:pt x="15012" y="13209"/>
                  </a:cubicBezTo>
                  <a:cubicBezTo>
                    <a:pt x="14920" y="13209"/>
                    <a:pt x="14908" y="13269"/>
                    <a:pt x="15001" y="13290"/>
                  </a:cubicBezTo>
                  <a:cubicBezTo>
                    <a:pt x="15006" y="13290"/>
                    <a:pt x="15011" y="13290"/>
                    <a:pt x="15016" y="13290"/>
                  </a:cubicBezTo>
                  <a:cubicBezTo>
                    <a:pt x="15275" y="13290"/>
                    <a:pt x="15325" y="13426"/>
                    <a:pt x="15165" y="13688"/>
                  </a:cubicBezTo>
                  <a:cubicBezTo>
                    <a:pt x="14978" y="13732"/>
                    <a:pt x="14791" y="13749"/>
                    <a:pt x="14599" y="13749"/>
                  </a:cubicBezTo>
                  <a:cubicBezTo>
                    <a:pt x="14573" y="13749"/>
                    <a:pt x="14547" y="13749"/>
                    <a:pt x="14521" y="13748"/>
                  </a:cubicBezTo>
                  <a:cubicBezTo>
                    <a:pt x="14500" y="13748"/>
                    <a:pt x="14401" y="13760"/>
                    <a:pt x="14450" y="13798"/>
                  </a:cubicBezTo>
                  <a:cubicBezTo>
                    <a:pt x="14570" y="13912"/>
                    <a:pt x="14691" y="14032"/>
                    <a:pt x="14827" y="14125"/>
                  </a:cubicBezTo>
                  <a:cubicBezTo>
                    <a:pt x="15114" y="14315"/>
                    <a:pt x="15182" y="14537"/>
                    <a:pt x="14809" y="14537"/>
                  </a:cubicBezTo>
                  <a:cubicBezTo>
                    <a:pt x="14700" y="14537"/>
                    <a:pt x="14553" y="14518"/>
                    <a:pt x="14363" y="14474"/>
                  </a:cubicBezTo>
                  <a:cubicBezTo>
                    <a:pt x="14356" y="14472"/>
                    <a:pt x="14332" y="14469"/>
                    <a:pt x="14306" y="14469"/>
                  </a:cubicBezTo>
                  <a:cubicBezTo>
                    <a:pt x="14255" y="14469"/>
                    <a:pt x="14196" y="14478"/>
                    <a:pt x="14233" y="14518"/>
                  </a:cubicBezTo>
                  <a:cubicBezTo>
                    <a:pt x="14586" y="14889"/>
                    <a:pt x="14979" y="15102"/>
                    <a:pt x="15464" y="15243"/>
                  </a:cubicBezTo>
                  <a:cubicBezTo>
                    <a:pt x="15678" y="15309"/>
                    <a:pt x="15907" y="15342"/>
                    <a:pt x="16124" y="15364"/>
                  </a:cubicBezTo>
                  <a:cubicBezTo>
                    <a:pt x="16774" y="15423"/>
                    <a:pt x="15656" y="15893"/>
                    <a:pt x="15427" y="15898"/>
                  </a:cubicBezTo>
                  <a:cubicBezTo>
                    <a:pt x="15399" y="15898"/>
                    <a:pt x="15351" y="15914"/>
                    <a:pt x="15378" y="15947"/>
                  </a:cubicBezTo>
                  <a:cubicBezTo>
                    <a:pt x="15591" y="16169"/>
                    <a:pt x="15858" y="16245"/>
                    <a:pt x="16141" y="16245"/>
                  </a:cubicBezTo>
                  <a:cubicBezTo>
                    <a:pt x="16451" y="16245"/>
                    <a:pt x="16779" y="16153"/>
                    <a:pt x="17070" y="16063"/>
                  </a:cubicBezTo>
                  <a:lnTo>
                    <a:pt x="17070" y="16063"/>
                  </a:lnTo>
                  <a:cubicBezTo>
                    <a:pt x="17107" y="16688"/>
                    <a:pt x="16500" y="16961"/>
                    <a:pt x="15920" y="16961"/>
                  </a:cubicBezTo>
                  <a:cubicBezTo>
                    <a:pt x="15855" y="16961"/>
                    <a:pt x="15790" y="16957"/>
                    <a:pt x="15726" y="16951"/>
                  </a:cubicBezTo>
                  <a:cubicBezTo>
                    <a:pt x="15721" y="16949"/>
                    <a:pt x="15705" y="16947"/>
                    <a:pt x="15686" y="16947"/>
                  </a:cubicBezTo>
                  <a:cubicBezTo>
                    <a:pt x="15647" y="16947"/>
                    <a:pt x="15599" y="16954"/>
                    <a:pt x="15618" y="16983"/>
                  </a:cubicBezTo>
                  <a:cubicBezTo>
                    <a:pt x="15868" y="17425"/>
                    <a:pt x="16317" y="17548"/>
                    <a:pt x="16810" y="17548"/>
                  </a:cubicBezTo>
                  <a:cubicBezTo>
                    <a:pt x="17307" y="17548"/>
                    <a:pt x="17849" y="17423"/>
                    <a:pt x="18277" y="17375"/>
                  </a:cubicBezTo>
                  <a:lnTo>
                    <a:pt x="18277" y="17375"/>
                  </a:lnTo>
                  <a:cubicBezTo>
                    <a:pt x="18204" y="17947"/>
                    <a:pt x="17695" y="18096"/>
                    <a:pt x="17163" y="18096"/>
                  </a:cubicBezTo>
                  <a:cubicBezTo>
                    <a:pt x="16851" y="18096"/>
                    <a:pt x="16531" y="18045"/>
                    <a:pt x="16288" y="17998"/>
                  </a:cubicBezTo>
                  <a:cubicBezTo>
                    <a:pt x="16284" y="17997"/>
                    <a:pt x="16276" y="17996"/>
                    <a:pt x="16266" y="17996"/>
                  </a:cubicBezTo>
                  <a:cubicBezTo>
                    <a:pt x="16224" y="17996"/>
                    <a:pt x="16146" y="18007"/>
                    <a:pt x="16190" y="18048"/>
                  </a:cubicBezTo>
                  <a:cubicBezTo>
                    <a:pt x="16229" y="18086"/>
                    <a:pt x="16272" y="18124"/>
                    <a:pt x="16315" y="18156"/>
                  </a:cubicBezTo>
                  <a:cubicBezTo>
                    <a:pt x="16605" y="18298"/>
                    <a:pt x="16517" y="18441"/>
                    <a:pt x="16048" y="18592"/>
                  </a:cubicBezTo>
                  <a:cubicBezTo>
                    <a:pt x="16046" y="18592"/>
                    <a:pt x="16040" y="18592"/>
                    <a:pt x="16031" y="18592"/>
                  </a:cubicBezTo>
                  <a:cubicBezTo>
                    <a:pt x="15993" y="18592"/>
                    <a:pt x="15913" y="18596"/>
                    <a:pt x="15940" y="18630"/>
                  </a:cubicBezTo>
                  <a:cubicBezTo>
                    <a:pt x="16217" y="19013"/>
                    <a:pt x="16524" y="19411"/>
                    <a:pt x="16910" y="19689"/>
                  </a:cubicBezTo>
                  <a:cubicBezTo>
                    <a:pt x="17502" y="20121"/>
                    <a:pt x="18187" y="20256"/>
                    <a:pt x="18829" y="20588"/>
                  </a:cubicBezTo>
                  <a:lnTo>
                    <a:pt x="18829" y="20588"/>
                  </a:lnTo>
                  <a:cubicBezTo>
                    <a:pt x="18624" y="20812"/>
                    <a:pt x="18340" y="20910"/>
                    <a:pt x="18047" y="20910"/>
                  </a:cubicBezTo>
                  <a:cubicBezTo>
                    <a:pt x="17709" y="20910"/>
                    <a:pt x="17360" y="20778"/>
                    <a:pt x="17113" y="20556"/>
                  </a:cubicBezTo>
                  <a:cubicBezTo>
                    <a:pt x="17095" y="20541"/>
                    <a:pt x="17029" y="20530"/>
                    <a:pt x="16978" y="20530"/>
                  </a:cubicBezTo>
                  <a:cubicBezTo>
                    <a:pt x="16932" y="20530"/>
                    <a:pt x="16898" y="20539"/>
                    <a:pt x="16916" y="20561"/>
                  </a:cubicBezTo>
                  <a:cubicBezTo>
                    <a:pt x="16919" y="20565"/>
                    <a:pt x="16922" y="20569"/>
                    <a:pt x="16925" y="20573"/>
                  </a:cubicBezTo>
                  <a:lnTo>
                    <a:pt x="16925" y="20573"/>
                  </a:lnTo>
                  <a:cubicBezTo>
                    <a:pt x="16924" y="20573"/>
                    <a:pt x="16923" y="20573"/>
                    <a:pt x="16922" y="20573"/>
                  </a:cubicBezTo>
                  <a:cubicBezTo>
                    <a:pt x="16925" y="20576"/>
                    <a:pt x="16929" y="20580"/>
                    <a:pt x="16933" y="20583"/>
                  </a:cubicBezTo>
                  <a:lnTo>
                    <a:pt x="16933" y="20583"/>
                  </a:lnTo>
                  <a:cubicBezTo>
                    <a:pt x="17274" y="21026"/>
                    <a:pt x="17718" y="21393"/>
                    <a:pt x="18083" y="21822"/>
                  </a:cubicBezTo>
                  <a:cubicBezTo>
                    <a:pt x="18396" y="22195"/>
                    <a:pt x="18233" y="22323"/>
                    <a:pt x="17948" y="22323"/>
                  </a:cubicBezTo>
                  <a:cubicBezTo>
                    <a:pt x="17716" y="22323"/>
                    <a:pt x="17402" y="22238"/>
                    <a:pt x="17199" y="22132"/>
                  </a:cubicBezTo>
                  <a:cubicBezTo>
                    <a:pt x="16992" y="22029"/>
                    <a:pt x="16796" y="21898"/>
                    <a:pt x="16583" y="21800"/>
                  </a:cubicBezTo>
                  <a:cubicBezTo>
                    <a:pt x="16575" y="21796"/>
                    <a:pt x="16544" y="21793"/>
                    <a:pt x="16511" y="21793"/>
                  </a:cubicBezTo>
                  <a:cubicBezTo>
                    <a:pt x="16455" y="21793"/>
                    <a:pt x="16395" y="21802"/>
                    <a:pt x="16436" y="21833"/>
                  </a:cubicBezTo>
                  <a:cubicBezTo>
                    <a:pt x="16693" y="22051"/>
                    <a:pt x="16970" y="22242"/>
                    <a:pt x="17221" y="22466"/>
                  </a:cubicBezTo>
                  <a:cubicBezTo>
                    <a:pt x="17431" y="22651"/>
                    <a:pt x="17393" y="22792"/>
                    <a:pt x="17221" y="22792"/>
                  </a:cubicBezTo>
                  <a:cubicBezTo>
                    <a:pt x="17165" y="22792"/>
                    <a:pt x="17095" y="22777"/>
                    <a:pt x="17015" y="22744"/>
                  </a:cubicBezTo>
                  <a:cubicBezTo>
                    <a:pt x="16877" y="22684"/>
                    <a:pt x="16746" y="22608"/>
                    <a:pt x="16610" y="22553"/>
                  </a:cubicBezTo>
                  <a:cubicBezTo>
                    <a:pt x="16602" y="22550"/>
                    <a:pt x="16549" y="22541"/>
                    <a:pt x="16505" y="22541"/>
                  </a:cubicBezTo>
                  <a:cubicBezTo>
                    <a:pt x="16464" y="22541"/>
                    <a:pt x="16431" y="22549"/>
                    <a:pt x="16446" y="22575"/>
                  </a:cubicBezTo>
                  <a:cubicBezTo>
                    <a:pt x="16479" y="22635"/>
                    <a:pt x="16512" y="22689"/>
                    <a:pt x="16550" y="22739"/>
                  </a:cubicBezTo>
                  <a:cubicBezTo>
                    <a:pt x="16408" y="22804"/>
                    <a:pt x="16262" y="22869"/>
                    <a:pt x="16114" y="22940"/>
                  </a:cubicBezTo>
                  <a:cubicBezTo>
                    <a:pt x="15978" y="22869"/>
                    <a:pt x="15857" y="22771"/>
                    <a:pt x="15764" y="22656"/>
                  </a:cubicBezTo>
                  <a:cubicBezTo>
                    <a:pt x="15747" y="22637"/>
                    <a:pt x="15687" y="22626"/>
                    <a:pt x="15637" y="22626"/>
                  </a:cubicBezTo>
                  <a:cubicBezTo>
                    <a:pt x="15590" y="22626"/>
                    <a:pt x="15552" y="22635"/>
                    <a:pt x="15568" y="22656"/>
                  </a:cubicBezTo>
                  <a:cubicBezTo>
                    <a:pt x="15571" y="22660"/>
                    <a:pt x="15573" y="22664"/>
                    <a:pt x="15576" y="22668"/>
                  </a:cubicBezTo>
                  <a:lnTo>
                    <a:pt x="15574" y="22668"/>
                  </a:lnTo>
                  <a:cubicBezTo>
                    <a:pt x="15577" y="22670"/>
                    <a:pt x="15579" y="22673"/>
                    <a:pt x="15581" y="22675"/>
                  </a:cubicBezTo>
                  <a:lnTo>
                    <a:pt x="15581" y="22675"/>
                  </a:lnTo>
                  <a:cubicBezTo>
                    <a:pt x="15687" y="22827"/>
                    <a:pt x="15801" y="22974"/>
                    <a:pt x="15902" y="23137"/>
                  </a:cubicBezTo>
                  <a:cubicBezTo>
                    <a:pt x="16040" y="23357"/>
                    <a:pt x="15939" y="23433"/>
                    <a:pt x="15748" y="23433"/>
                  </a:cubicBezTo>
                  <a:cubicBezTo>
                    <a:pt x="15445" y="23433"/>
                    <a:pt x="14917" y="23240"/>
                    <a:pt x="14782" y="23137"/>
                  </a:cubicBezTo>
                  <a:cubicBezTo>
                    <a:pt x="14767" y="23127"/>
                    <a:pt x="14688" y="23109"/>
                    <a:pt x="14634" y="23109"/>
                  </a:cubicBezTo>
                  <a:cubicBezTo>
                    <a:pt x="14598" y="23109"/>
                    <a:pt x="14573" y="23118"/>
                    <a:pt x="14586" y="23142"/>
                  </a:cubicBezTo>
                  <a:cubicBezTo>
                    <a:pt x="14806" y="23490"/>
                    <a:pt x="14658" y="23800"/>
                    <a:pt x="14386" y="23800"/>
                  </a:cubicBezTo>
                  <a:cubicBezTo>
                    <a:pt x="14239" y="23800"/>
                    <a:pt x="14057" y="23710"/>
                    <a:pt x="13878" y="23486"/>
                  </a:cubicBezTo>
                  <a:cubicBezTo>
                    <a:pt x="13861" y="23467"/>
                    <a:pt x="13803" y="23456"/>
                    <a:pt x="13754" y="23456"/>
                  </a:cubicBezTo>
                  <a:cubicBezTo>
                    <a:pt x="13705" y="23456"/>
                    <a:pt x="13665" y="23467"/>
                    <a:pt x="13681" y="23491"/>
                  </a:cubicBezTo>
                  <a:cubicBezTo>
                    <a:pt x="13815" y="23653"/>
                    <a:pt x="13800" y="23734"/>
                    <a:pt x="13635" y="23734"/>
                  </a:cubicBezTo>
                  <a:cubicBezTo>
                    <a:pt x="13538" y="23734"/>
                    <a:pt x="13390" y="23706"/>
                    <a:pt x="13190" y="23650"/>
                  </a:cubicBezTo>
                  <a:cubicBezTo>
                    <a:pt x="13173" y="23632"/>
                    <a:pt x="13108" y="23621"/>
                    <a:pt x="13057" y="23621"/>
                  </a:cubicBezTo>
                  <a:cubicBezTo>
                    <a:pt x="13013" y="23621"/>
                    <a:pt x="12979" y="23629"/>
                    <a:pt x="12994" y="23650"/>
                  </a:cubicBezTo>
                  <a:cubicBezTo>
                    <a:pt x="13187" y="23918"/>
                    <a:pt x="13088" y="24047"/>
                    <a:pt x="12888" y="24047"/>
                  </a:cubicBezTo>
                  <a:cubicBezTo>
                    <a:pt x="12756" y="24047"/>
                    <a:pt x="12579" y="23990"/>
                    <a:pt x="12415" y="23879"/>
                  </a:cubicBezTo>
                  <a:cubicBezTo>
                    <a:pt x="12406" y="23871"/>
                    <a:pt x="12332" y="23852"/>
                    <a:pt x="12282" y="23852"/>
                  </a:cubicBezTo>
                  <a:cubicBezTo>
                    <a:pt x="12253" y="23852"/>
                    <a:pt x="12232" y="23858"/>
                    <a:pt x="12236" y="23879"/>
                  </a:cubicBezTo>
                  <a:cubicBezTo>
                    <a:pt x="12271" y="24137"/>
                    <a:pt x="12183" y="24227"/>
                    <a:pt x="12041" y="24227"/>
                  </a:cubicBezTo>
                  <a:cubicBezTo>
                    <a:pt x="11785" y="24227"/>
                    <a:pt x="11356" y="23936"/>
                    <a:pt x="11166" y="23824"/>
                  </a:cubicBezTo>
                  <a:cubicBezTo>
                    <a:pt x="11150" y="23815"/>
                    <a:pt x="11093" y="23797"/>
                    <a:pt x="11047" y="23797"/>
                  </a:cubicBezTo>
                  <a:cubicBezTo>
                    <a:pt x="11016" y="23797"/>
                    <a:pt x="10991" y="23805"/>
                    <a:pt x="10986" y="23829"/>
                  </a:cubicBezTo>
                  <a:cubicBezTo>
                    <a:pt x="10869" y="23939"/>
                    <a:pt x="10768" y="23993"/>
                    <a:pt x="10683" y="23993"/>
                  </a:cubicBezTo>
                  <a:cubicBezTo>
                    <a:pt x="10589" y="23993"/>
                    <a:pt x="10514" y="23928"/>
                    <a:pt x="10457" y="23796"/>
                  </a:cubicBezTo>
                  <a:cubicBezTo>
                    <a:pt x="10439" y="23768"/>
                    <a:pt x="10369" y="23741"/>
                    <a:pt x="10316" y="23741"/>
                  </a:cubicBezTo>
                  <a:cubicBezTo>
                    <a:pt x="10289" y="23741"/>
                    <a:pt x="10266" y="23748"/>
                    <a:pt x="10255" y="23764"/>
                  </a:cubicBezTo>
                  <a:cubicBezTo>
                    <a:pt x="10210" y="23893"/>
                    <a:pt x="10142" y="23958"/>
                    <a:pt x="10050" y="23958"/>
                  </a:cubicBezTo>
                  <a:cubicBezTo>
                    <a:pt x="9974" y="23958"/>
                    <a:pt x="9883" y="23915"/>
                    <a:pt x="9775" y="23829"/>
                  </a:cubicBezTo>
                  <a:cubicBezTo>
                    <a:pt x="9757" y="23800"/>
                    <a:pt x="9690" y="23776"/>
                    <a:pt x="9636" y="23776"/>
                  </a:cubicBezTo>
                  <a:cubicBezTo>
                    <a:pt x="9609" y="23776"/>
                    <a:pt x="9586" y="23782"/>
                    <a:pt x="9573" y="23796"/>
                  </a:cubicBezTo>
                  <a:cubicBezTo>
                    <a:pt x="9478" y="23918"/>
                    <a:pt x="9325" y="23976"/>
                    <a:pt x="9179" y="23976"/>
                  </a:cubicBezTo>
                  <a:cubicBezTo>
                    <a:pt x="8948" y="23976"/>
                    <a:pt x="8732" y="23832"/>
                    <a:pt x="8772" y="23562"/>
                  </a:cubicBezTo>
                  <a:cubicBezTo>
                    <a:pt x="8775" y="23525"/>
                    <a:pt x="8692" y="23501"/>
                    <a:pt x="8629" y="23501"/>
                  </a:cubicBezTo>
                  <a:cubicBezTo>
                    <a:pt x="8598" y="23501"/>
                    <a:pt x="8573" y="23507"/>
                    <a:pt x="8564" y="23519"/>
                  </a:cubicBezTo>
                  <a:cubicBezTo>
                    <a:pt x="8498" y="23622"/>
                    <a:pt x="8428" y="23720"/>
                    <a:pt x="8352" y="23808"/>
                  </a:cubicBezTo>
                  <a:cubicBezTo>
                    <a:pt x="8254" y="23929"/>
                    <a:pt x="8091" y="23988"/>
                    <a:pt x="7936" y="23988"/>
                  </a:cubicBezTo>
                  <a:cubicBezTo>
                    <a:pt x="7692" y="23988"/>
                    <a:pt x="7467" y="23842"/>
                    <a:pt x="7544" y="23562"/>
                  </a:cubicBezTo>
                  <a:cubicBezTo>
                    <a:pt x="7555" y="23521"/>
                    <a:pt x="7484" y="23505"/>
                    <a:pt x="7423" y="23505"/>
                  </a:cubicBezTo>
                  <a:cubicBezTo>
                    <a:pt x="7387" y="23505"/>
                    <a:pt x="7354" y="23511"/>
                    <a:pt x="7342" y="23519"/>
                  </a:cubicBezTo>
                  <a:cubicBezTo>
                    <a:pt x="7168" y="23655"/>
                    <a:pt x="6977" y="23769"/>
                    <a:pt x="6781" y="23862"/>
                  </a:cubicBezTo>
                  <a:cubicBezTo>
                    <a:pt x="6683" y="23912"/>
                    <a:pt x="6438" y="23955"/>
                    <a:pt x="6222" y="23955"/>
                  </a:cubicBezTo>
                  <a:cubicBezTo>
                    <a:pt x="5919" y="23955"/>
                    <a:pt x="5674" y="23870"/>
                    <a:pt x="5973" y="23600"/>
                  </a:cubicBezTo>
                  <a:lnTo>
                    <a:pt x="5973" y="23600"/>
                  </a:lnTo>
                  <a:cubicBezTo>
                    <a:pt x="5973" y="23600"/>
                    <a:pt x="5973" y="23600"/>
                    <a:pt x="5973" y="23600"/>
                  </a:cubicBezTo>
                  <a:cubicBezTo>
                    <a:pt x="6002" y="23571"/>
                    <a:pt x="5897" y="23536"/>
                    <a:pt x="5824" y="23536"/>
                  </a:cubicBezTo>
                  <a:cubicBezTo>
                    <a:pt x="5802" y="23536"/>
                    <a:pt x="5783" y="23539"/>
                    <a:pt x="5771" y="23546"/>
                  </a:cubicBezTo>
                  <a:cubicBezTo>
                    <a:pt x="5771" y="23546"/>
                    <a:pt x="5771" y="23546"/>
                    <a:pt x="5771" y="23546"/>
                  </a:cubicBezTo>
                  <a:lnTo>
                    <a:pt x="5771" y="23546"/>
                  </a:lnTo>
                  <a:cubicBezTo>
                    <a:pt x="5657" y="23628"/>
                    <a:pt x="5547" y="23710"/>
                    <a:pt x="5434" y="23786"/>
                  </a:cubicBezTo>
                  <a:cubicBezTo>
                    <a:pt x="5009" y="23753"/>
                    <a:pt x="4871" y="23673"/>
                    <a:pt x="5015" y="23540"/>
                  </a:cubicBezTo>
                  <a:lnTo>
                    <a:pt x="5015" y="23540"/>
                  </a:lnTo>
                  <a:cubicBezTo>
                    <a:pt x="5047" y="23517"/>
                    <a:pt x="5079" y="23493"/>
                    <a:pt x="5111" y="23469"/>
                  </a:cubicBezTo>
                  <a:cubicBezTo>
                    <a:pt x="5144" y="23440"/>
                    <a:pt x="5043" y="23402"/>
                    <a:pt x="4970" y="23402"/>
                  </a:cubicBezTo>
                  <a:cubicBezTo>
                    <a:pt x="4947" y="23402"/>
                    <a:pt x="4927" y="23406"/>
                    <a:pt x="4915" y="23415"/>
                  </a:cubicBezTo>
                  <a:cubicBezTo>
                    <a:pt x="4472" y="23748"/>
                    <a:pt x="4057" y="23987"/>
                    <a:pt x="3537" y="24128"/>
                  </a:cubicBezTo>
                  <a:lnTo>
                    <a:pt x="3537" y="24128"/>
                  </a:lnTo>
                  <a:cubicBezTo>
                    <a:pt x="3633" y="23878"/>
                    <a:pt x="3816" y="23715"/>
                    <a:pt x="4016" y="23543"/>
                  </a:cubicBezTo>
                  <a:lnTo>
                    <a:pt x="4016" y="23543"/>
                  </a:lnTo>
                  <a:cubicBezTo>
                    <a:pt x="4017" y="23542"/>
                    <a:pt x="4019" y="23541"/>
                    <a:pt x="4021" y="23540"/>
                  </a:cubicBezTo>
                  <a:cubicBezTo>
                    <a:pt x="4020" y="23540"/>
                    <a:pt x="4020" y="23540"/>
                    <a:pt x="4020" y="23539"/>
                  </a:cubicBezTo>
                  <a:lnTo>
                    <a:pt x="4020" y="23539"/>
                  </a:lnTo>
                  <a:cubicBezTo>
                    <a:pt x="4024" y="23536"/>
                    <a:pt x="4027" y="23533"/>
                    <a:pt x="4031" y="23529"/>
                  </a:cubicBezTo>
                  <a:cubicBezTo>
                    <a:pt x="4067" y="23498"/>
                    <a:pt x="3945" y="23464"/>
                    <a:pt x="3879" y="23464"/>
                  </a:cubicBezTo>
                  <a:cubicBezTo>
                    <a:pt x="3864" y="23464"/>
                    <a:pt x="3852" y="23465"/>
                    <a:pt x="3845" y="23469"/>
                  </a:cubicBezTo>
                  <a:cubicBezTo>
                    <a:pt x="3842" y="23471"/>
                    <a:pt x="3839" y="23473"/>
                    <a:pt x="3835" y="23474"/>
                  </a:cubicBezTo>
                  <a:lnTo>
                    <a:pt x="3835" y="23474"/>
                  </a:lnTo>
                  <a:cubicBezTo>
                    <a:pt x="3835" y="23474"/>
                    <a:pt x="3835" y="23474"/>
                    <a:pt x="3835" y="23474"/>
                  </a:cubicBezTo>
                  <a:cubicBezTo>
                    <a:pt x="3835" y="23474"/>
                    <a:pt x="3835" y="23475"/>
                    <a:pt x="3835" y="23475"/>
                  </a:cubicBezTo>
                  <a:lnTo>
                    <a:pt x="3835" y="23475"/>
                  </a:lnTo>
                  <a:cubicBezTo>
                    <a:pt x="3760" y="23511"/>
                    <a:pt x="3548" y="23574"/>
                    <a:pt x="3433" y="23574"/>
                  </a:cubicBezTo>
                  <a:cubicBezTo>
                    <a:pt x="3342" y="23574"/>
                    <a:pt x="3311" y="23536"/>
                    <a:pt x="3447" y="23415"/>
                  </a:cubicBezTo>
                  <a:cubicBezTo>
                    <a:pt x="3489" y="23378"/>
                    <a:pt x="3355" y="23346"/>
                    <a:pt x="3290" y="23346"/>
                  </a:cubicBezTo>
                  <a:cubicBezTo>
                    <a:pt x="3277" y="23346"/>
                    <a:pt x="3267" y="23347"/>
                    <a:pt x="3262" y="23350"/>
                  </a:cubicBezTo>
                  <a:cubicBezTo>
                    <a:pt x="3104" y="23426"/>
                    <a:pt x="2951" y="23507"/>
                    <a:pt x="2798" y="23584"/>
                  </a:cubicBezTo>
                  <a:cubicBezTo>
                    <a:pt x="2745" y="23630"/>
                    <a:pt x="2695" y="23652"/>
                    <a:pt x="2649" y="23652"/>
                  </a:cubicBezTo>
                  <a:cubicBezTo>
                    <a:pt x="2567" y="23652"/>
                    <a:pt x="2495" y="23583"/>
                    <a:pt x="2433" y="23448"/>
                  </a:cubicBezTo>
                  <a:cubicBezTo>
                    <a:pt x="2521" y="23350"/>
                    <a:pt x="2614" y="23262"/>
                    <a:pt x="2712" y="23180"/>
                  </a:cubicBezTo>
                  <a:cubicBezTo>
                    <a:pt x="2750" y="23145"/>
                    <a:pt x="2634" y="23114"/>
                    <a:pt x="2565" y="23114"/>
                  </a:cubicBezTo>
                  <a:cubicBezTo>
                    <a:pt x="2548" y="23114"/>
                    <a:pt x="2534" y="23116"/>
                    <a:pt x="2526" y="23121"/>
                  </a:cubicBezTo>
                  <a:cubicBezTo>
                    <a:pt x="2523" y="23123"/>
                    <a:pt x="2520" y="23125"/>
                    <a:pt x="2517" y="23127"/>
                  </a:cubicBezTo>
                  <a:lnTo>
                    <a:pt x="2517" y="23127"/>
                  </a:lnTo>
                  <a:cubicBezTo>
                    <a:pt x="2516" y="23126"/>
                    <a:pt x="2516" y="23126"/>
                    <a:pt x="2515" y="23126"/>
                  </a:cubicBezTo>
                  <a:cubicBezTo>
                    <a:pt x="2514" y="23128"/>
                    <a:pt x="2512" y="23129"/>
                    <a:pt x="2510" y="23130"/>
                  </a:cubicBezTo>
                  <a:lnTo>
                    <a:pt x="2510" y="23130"/>
                  </a:lnTo>
                  <a:cubicBezTo>
                    <a:pt x="2390" y="23203"/>
                    <a:pt x="2265" y="23240"/>
                    <a:pt x="2135" y="23240"/>
                  </a:cubicBezTo>
                  <a:cubicBezTo>
                    <a:pt x="1962" y="23240"/>
                    <a:pt x="1780" y="23175"/>
                    <a:pt x="1587" y="23044"/>
                  </a:cubicBezTo>
                  <a:cubicBezTo>
                    <a:pt x="1778" y="22962"/>
                    <a:pt x="1964" y="22875"/>
                    <a:pt x="2149" y="22777"/>
                  </a:cubicBezTo>
                  <a:cubicBezTo>
                    <a:pt x="2411" y="22640"/>
                    <a:pt x="2629" y="22460"/>
                    <a:pt x="2836" y="22258"/>
                  </a:cubicBezTo>
                  <a:cubicBezTo>
                    <a:pt x="2871" y="22224"/>
                    <a:pt x="2756" y="22190"/>
                    <a:pt x="2690" y="22190"/>
                  </a:cubicBezTo>
                  <a:cubicBezTo>
                    <a:pt x="2673" y="22190"/>
                    <a:pt x="2658" y="22192"/>
                    <a:pt x="2652" y="22198"/>
                  </a:cubicBezTo>
                  <a:cubicBezTo>
                    <a:pt x="2648" y="22200"/>
                    <a:pt x="2644" y="22202"/>
                    <a:pt x="2640" y="22205"/>
                  </a:cubicBezTo>
                  <a:lnTo>
                    <a:pt x="2640" y="22205"/>
                  </a:lnTo>
                  <a:cubicBezTo>
                    <a:pt x="2640" y="22204"/>
                    <a:pt x="2640" y="22204"/>
                    <a:pt x="2640" y="22204"/>
                  </a:cubicBezTo>
                  <a:cubicBezTo>
                    <a:pt x="2640" y="22205"/>
                    <a:pt x="2639" y="22205"/>
                    <a:pt x="2639" y="22205"/>
                  </a:cubicBezTo>
                  <a:lnTo>
                    <a:pt x="2639" y="22205"/>
                  </a:lnTo>
                  <a:cubicBezTo>
                    <a:pt x="2473" y="22299"/>
                    <a:pt x="2287" y="22353"/>
                    <a:pt x="2106" y="22411"/>
                  </a:cubicBezTo>
                  <a:cubicBezTo>
                    <a:pt x="1937" y="22454"/>
                    <a:pt x="1763" y="22487"/>
                    <a:pt x="1592" y="22504"/>
                  </a:cubicBezTo>
                  <a:cubicBezTo>
                    <a:pt x="1861" y="22477"/>
                    <a:pt x="655" y="22263"/>
                    <a:pt x="1162" y="22182"/>
                  </a:cubicBezTo>
                  <a:cubicBezTo>
                    <a:pt x="1691" y="22094"/>
                    <a:pt x="2231" y="21882"/>
                    <a:pt x="2542" y="21424"/>
                  </a:cubicBezTo>
                  <a:cubicBezTo>
                    <a:pt x="2575" y="21375"/>
                    <a:pt x="2472" y="21360"/>
                    <a:pt x="2405" y="21360"/>
                  </a:cubicBezTo>
                  <a:cubicBezTo>
                    <a:pt x="2383" y="21360"/>
                    <a:pt x="2365" y="21361"/>
                    <a:pt x="2357" y="21364"/>
                  </a:cubicBezTo>
                  <a:cubicBezTo>
                    <a:pt x="2179" y="21430"/>
                    <a:pt x="1986" y="21452"/>
                    <a:pt x="1791" y="21452"/>
                  </a:cubicBezTo>
                  <a:cubicBezTo>
                    <a:pt x="1613" y="21452"/>
                    <a:pt x="1434" y="21434"/>
                    <a:pt x="1265" y="21412"/>
                  </a:cubicBezTo>
                  <a:cubicBezTo>
                    <a:pt x="889" y="21369"/>
                    <a:pt x="0" y="20938"/>
                    <a:pt x="769" y="20775"/>
                  </a:cubicBezTo>
                  <a:cubicBezTo>
                    <a:pt x="1516" y="20616"/>
                    <a:pt x="2133" y="20087"/>
                    <a:pt x="2634" y="19547"/>
                  </a:cubicBezTo>
                  <a:cubicBezTo>
                    <a:pt x="2667" y="19514"/>
                    <a:pt x="2591" y="19488"/>
                    <a:pt x="2569" y="19481"/>
                  </a:cubicBezTo>
                  <a:cubicBezTo>
                    <a:pt x="2297" y="19416"/>
                    <a:pt x="2095" y="19236"/>
                    <a:pt x="1893" y="19051"/>
                  </a:cubicBezTo>
                  <a:cubicBezTo>
                    <a:pt x="1620" y="18798"/>
                    <a:pt x="1517" y="18629"/>
                    <a:pt x="1907" y="18629"/>
                  </a:cubicBezTo>
                  <a:cubicBezTo>
                    <a:pt x="1930" y="18629"/>
                    <a:pt x="1954" y="18629"/>
                    <a:pt x="1980" y="18630"/>
                  </a:cubicBezTo>
                  <a:cubicBezTo>
                    <a:pt x="2059" y="18634"/>
                    <a:pt x="2135" y="18636"/>
                    <a:pt x="2208" y="18636"/>
                  </a:cubicBezTo>
                  <a:cubicBezTo>
                    <a:pt x="2599" y="18636"/>
                    <a:pt x="2927" y="18576"/>
                    <a:pt x="3289" y="18342"/>
                  </a:cubicBezTo>
                  <a:cubicBezTo>
                    <a:pt x="3360" y="18298"/>
                    <a:pt x="3208" y="18265"/>
                    <a:pt x="3180" y="18265"/>
                  </a:cubicBezTo>
                  <a:cubicBezTo>
                    <a:pt x="3153" y="18074"/>
                    <a:pt x="3125" y="17884"/>
                    <a:pt x="3098" y="17693"/>
                  </a:cubicBezTo>
                  <a:cubicBezTo>
                    <a:pt x="3203" y="17638"/>
                    <a:pt x="3317" y="17595"/>
                    <a:pt x="3425" y="17557"/>
                  </a:cubicBezTo>
                  <a:cubicBezTo>
                    <a:pt x="3589" y="17497"/>
                    <a:pt x="3747" y="17447"/>
                    <a:pt x="3900" y="17376"/>
                  </a:cubicBezTo>
                  <a:cubicBezTo>
                    <a:pt x="3977" y="17340"/>
                    <a:pt x="3797" y="17300"/>
                    <a:pt x="3753" y="17300"/>
                  </a:cubicBezTo>
                  <a:cubicBezTo>
                    <a:pt x="3751" y="17300"/>
                    <a:pt x="3749" y="17300"/>
                    <a:pt x="3747" y="17300"/>
                  </a:cubicBezTo>
                  <a:cubicBezTo>
                    <a:pt x="3593" y="17323"/>
                    <a:pt x="3442" y="17334"/>
                    <a:pt x="3288" y="17334"/>
                  </a:cubicBezTo>
                  <a:cubicBezTo>
                    <a:pt x="3258" y="17334"/>
                    <a:pt x="3227" y="17334"/>
                    <a:pt x="3196" y="17333"/>
                  </a:cubicBezTo>
                  <a:cubicBezTo>
                    <a:pt x="2367" y="17328"/>
                    <a:pt x="2559" y="17066"/>
                    <a:pt x="2875" y="17027"/>
                  </a:cubicBezTo>
                  <a:cubicBezTo>
                    <a:pt x="3125" y="16994"/>
                    <a:pt x="3317" y="16923"/>
                    <a:pt x="3497" y="16749"/>
                  </a:cubicBezTo>
                  <a:cubicBezTo>
                    <a:pt x="3518" y="16727"/>
                    <a:pt x="3470" y="16699"/>
                    <a:pt x="3458" y="16694"/>
                  </a:cubicBezTo>
                  <a:cubicBezTo>
                    <a:pt x="3087" y="16568"/>
                    <a:pt x="2672" y="16536"/>
                    <a:pt x="2357" y="16291"/>
                  </a:cubicBezTo>
                  <a:cubicBezTo>
                    <a:pt x="2282" y="16233"/>
                    <a:pt x="2127" y="15798"/>
                    <a:pt x="2264" y="15798"/>
                  </a:cubicBezTo>
                  <a:cubicBezTo>
                    <a:pt x="2269" y="15798"/>
                    <a:pt x="2274" y="15799"/>
                    <a:pt x="2280" y="15800"/>
                  </a:cubicBezTo>
                  <a:cubicBezTo>
                    <a:pt x="2542" y="15855"/>
                    <a:pt x="2798" y="15903"/>
                    <a:pt x="3065" y="15936"/>
                  </a:cubicBezTo>
                  <a:cubicBezTo>
                    <a:pt x="3235" y="15958"/>
                    <a:pt x="3408" y="15972"/>
                    <a:pt x="3580" y="15972"/>
                  </a:cubicBezTo>
                  <a:cubicBezTo>
                    <a:pt x="4161" y="15972"/>
                    <a:pt x="4728" y="15816"/>
                    <a:pt x="5089" y="15319"/>
                  </a:cubicBezTo>
                  <a:cubicBezTo>
                    <a:pt x="5125" y="15270"/>
                    <a:pt x="5003" y="15251"/>
                    <a:pt x="4938" y="15251"/>
                  </a:cubicBezTo>
                  <a:cubicBezTo>
                    <a:pt x="4923" y="15251"/>
                    <a:pt x="4911" y="15252"/>
                    <a:pt x="4905" y="15254"/>
                  </a:cubicBezTo>
                  <a:cubicBezTo>
                    <a:pt x="4724" y="15238"/>
                    <a:pt x="4550" y="15221"/>
                    <a:pt x="4369" y="15200"/>
                  </a:cubicBezTo>
                  <a:cubicBezTo>
                    <a:pt x="4459" y="15089"/>
                    <a:pt x="4553" y="14985"/>
                    <a:pt x="4663" y="14889"/>
                  </a:cubicBezTo>
                  <a:lnTo>
                    <a:pt x="4663" y="14889"/>
                  </a:lnTo>
                  <a:cubicBezTo>
                    <a:pt x="4663" y="14889"/>
                    <a:pt x="4663" y="14889"/>
                    <a:pt x="4664" y="14889"/>
                  </a:cubicBezTo>
                  <a:cubicBezTo>
                    <a:pt x="4664" y="14889"/>
                    <a:pt x="4664" y="14889"/>
                    <a:pt x="4663" y="14889"/>
                  </a:cubicBezTo>
                  <a:lnTo>
                    <a:pt x="4663" y="14889"/>
                  </a:lnTo>
                  <a:cubicBezTo>
                    <a:pt x="4667" y="14885"/>
                    <a:pt x="4671" y="14882"/>
                    <a:pt x="4676" y="14878"/>
                  </a:cubicBezTo>
                  <a:cubicBezTo>
                    <a:pt x="4710" y="14843"/>
                    <a:pt x="4596" y="14811"/>
                    <a:pt x="4528" y="14811"/>
                  </a:cubicBezTo>
                  <a:cubicBezTo>
                    <a:pt x="4511" y="14811"/>
                    <a:pt x="4497" y="14813"/>
                    <a:pt x="4490" y="14818"/>
                  </a:cubicBezTo>
                  <a:cubicBezTo>
                    <a:pt x="4487" y="14820"/>
                    <a:pt x="4484" y="14822"/>
                    <a:pt x="4481" y="14824"/>
                  </a:cubicBezTo>
                  <a:lnTo>
                    <a:pt x="4481" y="14824"/>
                  </a:lnTo>
                  <a:cubicBezTo>
                    <a:pt x="4480" y="14824"/>
                    <a:pt x="4480" y="14823"/>
                    <a:pt x="4479" y="14823"/>
                  </a:cubicBezTo>
                  <a:cubicBezTo>
                    <a:pt x="4477" y="14825"/>
                    <a:pt x="4476" y="14827"/>
                    <a:pt x="4474" y="14828"/>
                  </a:cubicBezTo>
                  <a:lnTo>
                    <a:pt x="4474" y="14828"/>
                  </a:lnTo>
                  <a:cubicBezTo>
                    <a:pt x="4396" y="14878"/>
                    <a:pt x="4315" y="14919"/>
                    <a:pt x="4228" y="14954"/>
                  </a:cubicBezTo>
                  <a:lnTo>
                    <a:pt x="3933" y="15052"/>
                  </a:lnTo>
                  <a:cubicBezTo>
                    <a:pt x="3420" y="15014"/>
                    <a:pt x="3256" y="14965"/>
                    <a:pt x="3442" y="14911"/>
                  </a:cubicBezTo>
                  <a:cubicBezTo>
                    <a:pt x="3732" y="14790"/>
                    <a:pt x="3933" y="14654"/>
                    <a:pt x="4157" y="14436"/>
                  </a:cubicBezTo>
                  <a:cubicBezTo>
                    <a:pt x="4194" y="14403"/>
                    <a:pt x="4085" y="14373"/>
                    <a:pt x="4012" y="14373"/>
                  </a:cubicBezTo>
                  <a:cubicBezTo>
                    <a:pt x="3990" y="14373"/>
                    <a:pt x="3971" y="14376"/>
                    <a:pt x="3961" y="14382"/>
                  </a:cubicBezTo>
                  <a:cubicBezTo>
                    <a:pt x="3961" y="14382"/>
                    <a:pt x="3961" y="14382"/>
                    <a:pt x="3961" y="14382"/>
                  </a:cubicBezTo>
                  <a:lnTo>
                    <a:pt x="3961" y="14382"/>
                  </a:lnTo>
                  <a:cubicBezTo>
                    <a:pt x="3866" y="14452"/>
                    <a:pt x="3715" y="14489"/>
                    <a:pt x="3603" y="14489"/>
                  </a:cubicBezTo>
                  <a:cubicBezTo>
                    <a:pt x="3443" y="14489"/>
                    <a:pt x="3364" y="14414"/>
                    <a:pt x="3639" y="14251"/>
                  </a:cubicBezTo>
                  <a:cubicBezTo>
                    <a:pt x="3775" y="14169"/>
                    <a:pt x="3916" y="14108"/>
                    <a:pt x="4037" y="14005"/>
                  </a:cubicBezTo>
                  <a:cubicBezTo>
                    <a:pt x="4082" y="13965"/>
                    <a:pt x="3920" y="13939"/>
                    <a:pt x="3876" y="13939"/>
                  </a:cubicBezTo>
                  <a:cubicBezTo>
                    <a:pt x="3873" y="13939"/>
                    <a:pt x="3870" y="13939"/>
                    <a:pt x="3868" y="13940"/>
                  </a:cubicBezTo>
                  <a:cubicBezTo>
                    <a:pt x="3677" y="13989"/>
                    <a:pt x="3485" y="14027"/>
                    <a:pt x="3289" y="14048"/>
                  </a:cubicBezTo>
                  <a:cubicBezTo>
                    <a:pt x="3120" y="14070"/>
                    <a:pt x="2977" y="14085"/>
                    <a:pt x="2856" y="14094"/>
                  </a:cubicBezTo>
                  <a:lnTo>
                    <a:pt x="2856" y="14094"/>
                  </a:lnTo>
                  <a:cubicBezTo>
                    <a:pt x="2979" y="14122"/>
                    <a:pt x="3104" y="14135"/>
                    <a:pt x="3231" y="14135"/>
                  </a:cubicBezTo>
                  <a:cubicBezTo>
                    <a:pt x="3348" y="14135"/>
                    <a:pt x="3466" y="14124"/>
                    <a:pt x="3586" y="14107"/>
                  </a:cubicBezTo>
                  <a:lnTo>
                    <a:pt x="3586" y="14107"/>
                  </a:lnTo>
                  <a:cubicBezTo>
                    <a:pt x="3302" y="14261"/>
                    <a:pt x="2946" y="14470"/>
                    <a:pt x="3256" y="14670"/>
                  </a:cubicBezTo>
                  <a:cubicBezTo>
                    <a:pt x="3315" y="14707"/>
                    <a:pt x="3384" y="14723"/>
                    <a:pt x="3457" y="14723"/>
                  </a:cubicBezTo>
                  <a:cubicBezTo>
                    <a:pt x="3475" y="14723"/>
                    <a:pt x="3494" y="14722"/>
                    <a:pt x="3513" y="14720"/>
                  </a:cubicBezTo>
                  <a:lnTo>
                    <a:pt x="3513" y="14720"/>
                  </a:lnTo>
                  <a:cubicBezTo>
                    <a:pt x="3384" y="14789"/>
                    <a:pt x="3243" y="14841"/>
                    <a:pt x="3082" y="14878"/>
                  </a:cubicBezTo>
                  <a:cubicBezTo>
                    <a:pt x="3072" y="14883"/>
                    <a:pt x="3039" y="14894"/>
                    <a:pt x="3049" y="14916"/>
                  </a:cubicBezTo>
                  <a:cubicBezTo>
                    <a:pt x="3175" y="15130"/>
                    <a:pt x="3391" y="15207"/>
                    <a:pt x="3631" y="15207"/>
                  </a:cubicBezTo>
                  <a:cubicBezTo>
                    <a:pt x="3827" y="15207"/>
                    <a:pt x="4039" y="15156"/>
                    <a:pt x="4231" y="15087"/>
                  </a:cubicBezTo>
                  <a:lnTo>
                    <a:pt x="4231" y="15087"/>
                  </a:lnTo>
                  <a:cubicBezTo>
                    <a:pt x="4170" y="15161"/>
                    <a:pt x="4112" y="15239"/>
                    <a:pt x="4059" y="15325"/>
                  </a:cubicBezTo>
                  <a:cubicBezTo>
                    <a:pt x="4042" y="15352"/>
                    <a:pt x="4075" y="15374"/>
                    <a:pt x="4097" y="15380"/>
                  </a:cubicBezTo>
                  <a:cubicBezTo>
                    <a:pt x="4257" y="15434"/>
                    <a:pt x="4395" y="15461"/>
                    <a:pt x="4529" y="15461"/>
                  </a:cubicBezTo>
                  <a:cubicBezTo>
                    <a:pt x="4602" y="15461"/>
                    <a:pt x="4674" y="15453"/>
                    <a:pt x="4747" y="15437"/>
                  </a:cubicBezTo>
                  <a:lnTo>
                    <a:pt x="4747" y="15437"/>
                  </a:lnTo>
                  <a:cubicBezTo>
                    <a:pt x="4414" y="15773"/>
                    <a:pt x="3974" y="15880"/>
                    <a:pt x="3511" y="15880"/>
                  </a:cubicBezTo>
                  <a:cubicBezTo>
                    <a:pt x="3065" y="15880"/>
                    <a:pt x="2596" y="15781"/>
                    <a:pt x="2182" y="15691"/>
                  </a:cubicBezTo>
                  <a:cubicBezTo>
                    <a:pt x="2168" y="15688"/>
                    <a:pt x="2137" y="15681"/>
                    <a:pt x="2108" y="15681"/>
                  </a:cubicBezTo>
                  <a:cubicBezTo>
                    <a:pt x="2079" y="15681"/>
                    <a:pt x="2051" y="15688"/>
                    <a:pt x="2045" y="15712"/>
                  </a:cubicBezTo>
                  <a:cubicBezTo>
                    <a:pt x="1959" y="16062"/>
                    <a:pt x="2073" y="16269"/>
                    <a:pt x="2378" y="16449"/>
                  </a:cubicBezTo>
                  <a:cubicBezTo>
                    <a:pt x="2509" y="16520"/>
                    <a:pt x="2657" y="16558"/>
                    <a:pt x="2793" y="16601"/>
                  </a:cubicBezTo>
                  <a:cubicBezTo>
                    <a:pt x="2919" y="16640"/>
                    <a:pt x="3044" y="16667"/>
                    <a:pt x="3163" y="16694"/>
                  </a:cubicBezTo>
                  <a:cubicBezTo>
                    <a:pt x="3087" y="16765"/>
                    <a:pt x="3006" y="16837"/>
                    <a:pt x="2924" y="16907"/>
                  </a:cubicBezTo>
                  <a:cubicBezTo>
                    <a:pt x="2777" y="16940"/>
                    <a:pt x="2624" y="16961"/>
                    <a:pt x="2471" y="16973"/>
                  </a:cubicBezTo>
                  <a:cubicBezTo>
                    <a:pt x="2443" y="16973"/>
                    <a:pt x="2405" y="16978"/>
                    <a:pt x="2411" y="17011"/>
                  </a:cubicBezTo>
                  <a:cubicBezTo>
                    <a:pt x="2497" y="17351"/>
                    <a:pt x="2909" y="17437"/>
                    <a:pt x="3291" y="17437"/>
                  </a:cubicBezTo>
                  <a:cubicBezTo>
                    <a:pt x="3484" y="17437"/>
                    <a:pt x="3670" y="17415"/>
                    <a:pt x="3802" y="17393"/>
                  </a:cubicBezTo>
                  <a:lnTo>
                    <a:pt x="3802" y="17393"/>
                  </a:lnTo>
                  <a:cubicBezTo>
                    <a:pt x="3387" y="17464"/>
                    <a:pt x="2750" y="17497"/>
                    <a:pt x="2614" y="18008"/>
                  </a:cubicBezTo>
                  <a:cubicBezTo>
                    <a:pt x="2559" y="18200"/>
                    <a:pt x="2913" y="18331"/>
                    <a:pt x="3039" y="18342"/>
                  </a:cubicBezTo>
                  <a:cubicBezTo>
                    <a:pt x="2891" y="18413"/>
                    <a:pt x="2744" y="18473"/>
                    <a:pt x="2586" y="18522"/>
                  </a:cubicBezTo>
                  <a:cubicBezTo>
                    <a:pt x="2448" y="18543"/>
                    <a:pt x="2309" y="18552"/>
                    <a:pt x="2169" y="18552"/>
                  </a:cubicBezTo>
                  <a:cubicBezTo>
                    <a:pt x="2092" y="18552"/>
                    <a:pt x="2014" y="18550"/>
                    <a:pt x="1937" y="18544"/>
                  </a:cubicBezTo>
                  <a:cubicBezTo>
                    <a:pt x="1841" y="18537"/>
                    <a:pt x="1742" y="18525"/>
                    <a:pt x="1643" y="18525"/>
                  </a:cubicBezTo>
                  <a:cubicBezTo>
                    <a:pt x="1573" y="18525"/>
                    <a:pt x="1503" y="18531"/>
                    <a:pt x="1435" y="18549"/>
                  </a:cubicBezTo>
                  <a:cubicBezTo>
                    <a:pt x="1255" y="18598"/>
                    <a:pt x="1554" y="18909"/>
                    <a:pt x="1604" y="18964"/>
                  </a:cubicBezTo>
                  <a:cubicBezTo>
                    <a:pt x="1795" y="19176"/>
                    <a:pt x="2095" y="19455"/>
                    <a:pt x="2384" y="19526"/>
                  </a:cubicBezTo>
                  <a:cubicBezTo>
                    <a:pt x="2395" y="19526"/>
                    <a:pt x="1566" y="20267"/>
                    <a:pt x="1527" y="20289"/>
                  </a:cubicBezTo>
                  <a:cubicBezTo>
                    <a:pt x="1146" y="20556"/>
                    <a:pt x="698" y="20699"/>
                    <a:pt x="240" y="20764"/>
                  </a:cubicBezTo>
                  <a:cubicBezTo>
                    <a:pt x="230" y="20764"/>
                    <a:pt x="180" y="20770"/>
                    <a:pt x="185" y="20791"/>
                  </a:cubicBezTo>
                  <a:cubicBezTo>
                    <a:pt x="215" y="21366"/>
                    <a:pt x="987" y="21552"/>
                    <a:pt x="1670" y="21552"/>
                  </a:cubicBezTo>
                  <a:cubicBezTo>
                    <a:pt x="1875" y="21552"/>
                    <a:pt x="2073" y="21536"/>
                    <a:pt x="2239" y="21507"/>
                  </a:cubicBezTo>
                  <a:lnTo>
                    <a:pt x="2239" y="21507"/>
                  </a:lnTo>
                  <a:cubicBezTo>
                    <a:pt x="1910" y="21884"/>
                    <a:pt x="1394" y="22077"/>
                    <a:pt x="900" y="22106"/>
                  </a:cubicBezTo>
                  <a:cubicBezTo>
                    <a:pt x="889" y="22106"/>
                    <a:pt x="846" y="22111"/>
                    <a:pt x="846" y="22132"/>
                  </a:cubicBezTo>
                  <a:cubicBezTo>
                    <a:pt x="839" y="22498"/>
                    <a:pt x="1126" y="22618"/>
                    <a:pt x="1489" y="22618"/>
                  </a:cubicBezTo>
                  <a:cubicBezTo>
                    <a:pt x="1757" y="22618"/>
                    <a:pt x="2066" y="22552"/>
                    <a:pt x="2328" y="22470"/>
                  </a:cubicBezTo>
                  <a:lnTo>
                    <a:pt x="2328" y="22470"/>
                  </a:lnTo>
                  <a:cubicBezTo>
                    <a:pt x="1992" y="22717"/>
                    <a:pt x="1619" y="22886"/>
                    <a:pt x="1227" y="23055"/>
                  </a:cubicBezTo>
                  <a:cubicBezTo>
                    <a:pt x="1206" y="23066"/>
                    <a:pt x="1211" y="23082"/>
                    <a:pt x="1222" y="23099"/>
                  </a:cubicBezTo>
                  <a:cubicBezTo>
                    <a:pt x="1412" y="23325"/>
                    <a:pt x="1649" y="23410"/>
                    <a:pt x="1898" y="23410"/>
                  </a:cubicBezTo>
                  <a:cubicBezTo>
                    <a:pt x="2025" y="23410"/>
                    <a:pt x="2154" y="23388"/>
                    <a:pt x="2283" y="23352"/>
                  </a:cubicBezTo>
                  <a:lnTo>
                    <a:pt x="2283" y="23352"/>
                  </a:lnTo>
                  <a:cubicBezTo>
                    <a:pt x="2129" y="23531"/>
                    <a:pt x="2033" y="23740"/>
                    <a:pt x="2335" y="23824"/>
                  </a:cubicBezTo>
                  <a:cubicBezTo>
                    <a:pt x="2376" y="23835"/>
                    <a:pt x="2419" y="23841"/>
                    <a:pt x="2463" y="23841"/>
                  </a:cubicBezTo>
                  <a:cubicBezTo>
                    <a:pt x="2652" y="23841"/>
                    <a:pt x="2859" y="23744"/>
                    <a:pt x="3050" y="23638"/>
                  </a:cubicBezTo>
                  <a:lnTo>
                    <a:pt x="3050" y="23638"/>
                  </a:lnTo>
                  <a:cubicBezTo>
                    <a:pt x="3039" y="23670"/>
                    <a:pt x="3031" y="23706"/>
                    <a:pt x="3022" y="23748"/>
                  </a:cubicBezTo>
                  <a:cubicBezTo>
                    <a:pt x="3017" y="23791"/>
                    <a:pt x="3125" y="23808"/>
                    <a:pt x="3148" y="23808"/>
                  </a:cubicBezTo>
                  <a:cubicBezTo>
                    <a:pt x="3293" y="23805"/>
                    <a:pt x="3421" y="23787"/>
                    <a:pt x="3543" y="23753"/>
                  </a:cubicBezTo>
                  <a:lnTo>
                    <a:pt x="3543" y="23753"/>
                  </a:lnTo>
                  <a:cubicBezTo>
                    <a:pt x="3430" y="23881"/>
                    <a:pt x="3341" y="24023"/>
                    <a:pt x="3294" y="24206"/>
                  </a:cubicBezTo>
                  <a:cubicBezTo>
                    <a:pt x="3282" y="24249"/>
                    <a:pt x="3381" y="24262"/>
                    <a:pt x="3438" y="24262"/>
                  </a:cubicBezTo>
                  <a:cubicBezTo>
                    <a:pt x="3452" y="24262"/>
                    <a:pt x="3463" y="24261"/>
                    <a:pt x="3470" y="24260"/>
                  </a:cubicBezTo>
                  <a:cubicBezTo>
                    <a:pt x="3912" y="24164"/>
                    <a:pt x="4295" y="24000"/>
                    <a:pt x="4660" y="23777"/>
                  </a:cubicBezTo>
                  <a:lnTo>
                    <a:pt x="4660" y="23777"/>
                  </a:lnTo>
                  <a:cubicBezTo>
                    <a:pt x="4645" y="23823"/>
                    <a:pt x="4630" y="23874"/>
                    <a:pt x="4615" y="23933"/>
                  </a:cubicBezTo>
                  <a:cubicBezTo>
                    <a:pt x="4610" y="23972"/>
                    <a:pt x="4691" y="23988"/>
                    <a:pt x="4713" y="23993"/>
                  </a:cubicBezTo>
                  <a:cubicBezTo>
                    <a:pt x="4802" y="24008"/>
                    <a:pt x="4886" y="24015"/>
                    <a:pt x="4966" y="24015"/>
                  </a:cubicBezTo>
                  <a:cubicBezTo>
                    <a:pt x="5179" y="24015"/>
                    <a:pt x="5365" y="23964"/>
                    <a:pt x="5547" y="23873"/>
                  </a:cubicBezTo>
                  <a:lnTo>
                    <a:pt x="5547" y="23873"/>
                  </a:lnTo>
                  <a:cubicBezTo>
                    <a:pt x="5533" y="24004"/>
                    <a:pt x="5659" y="24092"/>
                    <a:pt x="5913" y="24141"/>
                  </a:cubicBezTo>
                  <a:cubicBezTo>
                    <a:pt x="5984" y="24155"/>
                    <a:pt x="6056" y="24162"/>
                    <a:pt x="6129" y="24162"/>
                  </a:cubicBezTo>
                  <a:cubicBezTo>
                    <a:pt x="6535" y="24162"/>
                    <a:pt x="6959" y="23955"/>
                    <a:pt x="7305" y="23733"/>
                  </a:cubicBezTo>
                  <a:lnTo>
                    <a:pt x="7305" y="23733"/>
                  </a:lnTo>
                  <a:cubicBezTo>
                    <a:pt x="7297" y="23975"/>
                    <a:pt x="7408" y="24202"/>
                    <a:pt x="7697" y="24249"/>
                  </a:cubicBezTo>
                  <a:cubicBezTo>
                    <a:pt x="7740" y="24256"/>
                    <a:pt x="7782" y="24259"/>
                    <a:pt x="7823" y="24259"/>
                  </a:cubicBezTo>
                  <a:cubicBezTo>
                    <a:pt x="8130" y="24259"/>
                    <a:pt x="8365" y="24076"/>
                    <a:pt x="8560" y="23843"/>
                  </a:cubicBezTo>
                  <a:lnTo>
                    <a:pt x="8560" y="23843"/>
                  </a:lnTo>
                  <a:cubicBezTo>
                    <a:pt x="8612" y="24111"/>
                    <a:pt x="8808" y="24229"/>
                    <a:pt x="9039" y="24229"/>
                  </a:cubicBezTo>
                  <a:cubicBezTo>
                    <a:pt x="9252" y="24229"/>
                    <a:pt x="9494" y="24128"/>
                    <a:pt x="9678" y="23951"/>
                  </a:cubicBezTo>
                  <a:lnTo>
                    <a:pt x="9678" y="23951"/>
                  </a:lnTo>
                  <a:cubicBezTo>
                    <a:pt x="9784" y="24051"/>
                    <a:pt x="9900" y="24102"/>
                    <a:pt x="10016" y="24102"/>
                  </a:cubicBezTo>
                  <a:cubicBezTo>
                    <a:pt x="10138" y="24102"/>
                    <a:pt x="10260" y="24045"/>
                    <a:pt x="10367" y="23928"/>
                  </a:cubicBezTo>
                  <a:lnTo>
                    <a:pt x="10367" y="23928"/>
                  </a:lnTo>
                  <a:cubicBezTo>
                    <a:pt x="10508" y="24070"/>
                    <a:pt x="10700" y="24179"/>
                    <a:pt x="10867" y="24179"/>
                  </a:cubicBezTo>
                  <a:cubicBezTo>
                    <a:pt x="10993" y="24179"/>
                    <a:pt x="11105" y="24116"/>
                    <a:pt x="11166" y="23955"/>
                  </a:cubicBezTo>
                  <a:lnTo>
                    <a:pt x="11166" y="23955"/>
                  </a:lnTo>
                  <a:cubicBezTo>
                    <a:pt x="11437" y="24121"/>
                    <a:pt x="11880" y="24381"/>
                    <a:pt x="12168" y="24381"/>
                  </a:cubicBezTo>
                  <a:cubicBezTo>
                    <a:pt x="12344" y="24381"/>
                    <a:pt x="12463" y="24285"/>
                    <a:pt x="12452" y="24012"/>
                  </a:cubicBezTo>
                  <a:lnTo>
                    <a:pt x="12452" y="24012"/>
                  </a:lnTo>
                  <a:cubicBezTo>
                    <a:pt x="12623" y="24078"/>
                    <a:pt x="12843" y="24128"/>
                    <a:pt x="13020" y="24128"/>
                  </a:cubicBezTo>
                  <a:cubicBezTo>
                    <a:pt x="13214" y="24128"/>
                    <a:pt x="13355" y="24067"/>
                    <a:pt x="13320" y="23898"/>
                  </a:cubicBezTo>
                  <a:lnTo>
                    <a:pt x="13320" y="23898"/>
                  </a:lnTo>
                  <a:cubicBezTo>
                    <a:pt x="13487" y="23985"/>
                    <a:pt x="13666" y="24023"/>
                    <a:pt x="13872" y="24023"/>
                  </a:cubicBezTo>
                  <a:cubicBezTo>
                    <a:pt x="13906" y="24023"/>
                    <a:pt x="13941" y="24022"/>
                    <a:pt x="13976" y="24020"/>
                  </a:cubicBezTo>
                  <a:cubicBezTo>
                    <a:pt x="13992" y="24020"/>
                    <a:pt x="14036" y="24015"/>
                    <a:pt x="14036" y="23993"/>
                  </a:cubicBezTo>
                  <a:cubicBezTo>
                    <a:pt x="14033" y="23888"/>
                    <a:pt x="14023" y="23810"/>
                    <a:pt x="13999" y="23735"/>
                  </a:cubicBezTo>
                  <a:lnTo>
                    <a:pt x="13999" y="23735"/>
                  </a:lnTo>
                  <a:cubicBezTo>
                    <a:pt x="14156" y="23810"/>
                    <a:pt x="14334" y="23851"/>
                    <a:pt x="14492" y="23851"/>
                  </a:cubicBezTo>
                  <a:cubicBezTo>
                    <a:pt x="14791" y="23851"/>
                    <a:pt x="15020" y="23704"/>
                    <a:pt x="14899" y="23359"/>
                  </a:cubicBezTo>
                  <a:lnTo>
                    <a:pt x="14899" y="23359"/>
                  </a:lnTo>
                  <a:cubicBezTo>
                    <a:pt x="15179" y="23527"/>
                    <a:pt x="15488" y="23645"/>
                    <a:pt x="15817" y="23645"/>
                  </a:cubicBezTo>
                  <a:cubicBezTo>
                    <a:pt x="15832" y="23645"/>
                    <a:pt x="15847" y="23645"/>
                    <a:pt x="15862" y="23645"/>
                  </a:cubicBezTo>
                  <a:cubicBezTo>
                    <a:pt x="16311" y="23633"/>
                    <a:pt x="16185" y="23293"/>
                    <a:pt x="16007" y="23005"/>
                  </a:cubicBezTo>
                  <a:lnTo>
                    <a:pt x="16007" y="23005"/>
                  </a:lnTo>
                  <a:cubicBezTo>
                    <a:pt x="16271" y="23152"/>
                    <a:pt x="16572" y="23235"/>
                    <a:pt x="16867" y="23245"/>
                  </a:cubicBezTo>
                  <a:cubicBezTo>
                    <a:pt x="16884" y="23245"/>
                    <a:pt x="16954" y="23245"/>
                    <a:pt x="16949" y="23212"/>
                  </a:cubicBezTo>
                  <a:cubicBezTo>
                    <a:pt x="16936" y="22983"/>
                    <a:pt x="16856" y="22880"/>
                    <a:pt x="16745" y="22720"/>
                  </a:cubicBezTo>
                  <a:lnTo>
                    <a:pt x="16745" y="22720"/>
                  </a:lnTo>
                  <a:cubicBezTo>
                    <a:pt x="16966" y="22814"/>
                    <a:pt x="17280" y="22933"/>
                    <a:pt x="17472" y="22933"/>
                  </a:cubicBezTo>
                  <a:cubicBezTo>
                    <a:pt x="17588" y="22933"/>
                    <a:pt x="17658" y="22889"/>
                    <a:pt x="17636" y="22771"/>
                  </a:cubicBezTo>
                  <a:cubicBezTo>
                    <a:pt x="17593" y="22560"/>
                    <a:pt x="17373" y="22383"/>
                    <a:pt x="17172" y="22237"/>
                  </a:cubicBezTo>
                  <a:lnTo>
                    <a:pt x="17172" y="22237"/>
                  </a:lnTo>
                  <a:cubicBezTo>
                    <a:pt x="17179" y="22240"/>
                    <a:pt x="17187" y="22244"/>
                    <a:pt x="17194" y="22248"/>
                  </a:cubicBezTo>
                  <a:cubicBezTo>
                    <a:pt x="17369" y="22331"/>
                    <a:pt x="17772" y="22512"/>
                    <a:pt x="18088" y="22512"/>
                  </a:cubicBezTo>
                  <a:cubicBezTo>
                    <a:pt x="18286" y="22512"/>
                    <a:pt x="18451" y="22441"/>
                    <a:pt x="18503" y="22231"/>
                  </a:cubicBezTo>
                  <a:cubicBezTo>
                    <a:pt x="18553" y="22051"/>
                    <a:pt x="18181" y="21707"/>
                    <a:pt x="18088" y="21598"/>
                  </a:cubicBezTo>
                  <a:cubicBezTo>
                    <a:pt x="17857" y="21338"/>
                    <a:pt x="17588" y="21102"/>
                    <a:pt x="17350" y="20843"/>
                  </a:cubicBezTo>
                  <a:lnTo>
                    <a:pt x="17350" y="20843"/>
                  </a:lnTo>
                  <a:cubicBezTo>
                    <a:pt x="17585" y="20948"/>
                    <a:pt x="17850" y="21008"/>
                    <a:pt x="18108" y="21008"/>
                  </a:cubicBezTo>
                  <a:cubicBezTo>
                    <a:pt x="18468" y="21008"/>
                    <a:pt x="18814" y="20891"/>
                    <a:pt x="19049" y="20616"/>
                  </a:cubicBezTo>
                  <a:cubicBezTo>
                    <a:pt x="19054" y="20612"/>
                    <a:pt x="19056" y="20607"/>
                    <a:pt x="19055" y="20602"/>
                  </a:cubicBezTo>
                  <a:lnTo>
                    <a:pt x="19055" y="20602"/>
                  </a:lnTo>
                  <a:cubicBezTo>
                    <a:pt x="19058" y="20594"/>
                    <a:pt x="19052" y="20585"/>
                    <a:pt x="19032" y="20573"/>
                  </a:cubicBezTo>
                  <a:cubicBezTo>
                    <a:pt x="18236" y="20153"/>
                    <a:pt x="17413" y="20000"/>
                    <a:pt x="16736" y="19357"/>
                  </a:cubicBezTo>
                  <a:cubicBezTo>
                    <a:pt x="16660" y="19280"/>
                    <a:pt x="16124" y="18708"/>
                    <a:pt x="16300" y="18702"/>
                  </a:cubicBezTo>
                  <a:cubicBezTo>
                    <a:pt x="16529" y="18696"/>
                    <a:pt x="16681" y="18670"/>
                    <a:pt x="16884" y="18560"/>
                  </a:cubicBezTo>
                  <a:cubicBezTo>
                    <a:pt x="16894" y="18554"/>
                    <a:pt x="16910" y="18539"/>
                    <a:pt x="16899" y="18527"/>
                  </a:cubicBezTo>
                  <a:cubicBezTo>
                    <a:pt x="16773" y="18345"/>
                    <a:pt x="16466" y="18167"/>
                    <a:pt x="16582" y="18167"/>
                  </a:cubicBezTo>
                  <a:cubicBezTo>
                    <a:pt x="16616" y="18167"/>
                    <a:pt x="16686" y="18182"/>
                    <a:pt x="16806" y="18217"/>
                  </a:cubicBezTo>
                  <a:cubicBezTo>
                    <a:pt x="16934" y="18253"/>
                    <a:pt x="17057" y="18268"/>
                    <a:pt x="17181" y="18268"/>
                  </a:cubicBezTo>
                  <a:cubicBezTo>
                    <a:pt x="17279" y="18268"/>
                    <a:pt x="17377" y="18259"/>
                    <a:pt x="17478" y="18244"/>
                  </a:cubicBezTo>
                  <a:cubicBezTo>
                    <a:pt x="17947" y="18184"/>
                    <a:pt x="18465" y="17819"/>
                    <a:pt x="18493" y="17328"/>
                  </a:cubicBezTo>
                  <a:cubicBezTo>
                    <a:pt x="18498" y="17273"/>
                    <a:pt x="18372" y="17267"/>
                    <a:pt x="18339" y="17267"/>
                  </a:cubicBezTo>
                  <a:cubicBezTo>
                    <a:pt x="17969" y="17295"/>
                    <a:pt x="17597" y="17371"/>
                    <a:pt x="17227" y="17414"/>
                  </a:cubicBezTo>
                  <a:cubicBezTo>
                    <a:pt x="17085" y="17431"/>
                    <a:pt x="16933" y="17446"/>
                    <a:pt x="16781" y="17446"/>
                  </a:cubicBezTo>
                  <a:cubicBezTo>
                    <a:pt x="16489" y="17446"/>
                    <a:pt x="16196" y="17392"/>
                    <a:pt x="15967" y="17202"/>
                  </a:cubicBezTo>
                  <a:cubicBezTo>
                    <a:pt x="15792" y="17060"/>
                    <a:pt x="15811" y="17032"/>
                    <a:pt x="15890" y="17032"/>
                  </a:cubicBezTo>
                  <a:cubicBezTo>
                    <a:pt x="15918" y="17032"/>
                    <a:pt x="15952" y="17035"/>
                    <a:pt x="15988" y="17038"/>
                  </a:cubicBezTo>
                  <a:cubicBezTo>
                    <a:pt x="16033" y="17044"/>
                    <a:pt x="16076" y="17049"/>
                    <a:pt x="16119" y="17049"/>
                  </a:cubicBezTo>
                  <a:cubicBezTo>
                    <a:pt x="16746" y="17027"/>
                    <a:pt x="17385" y="16689"/>
                    <a:pt x="17270" y="15986"/>
                  </a:cubicBezTo>
                  <a:cubicBezTo>
                    <a:pt x="17262" y="15939"/>
                    <a:pt x="17187" y="15921"/>
                    <a:pt x="17134" y="15921"/>
                  </a:cubicBezTo>
                  <a:cubicBezTo>
                    <a:pt x="17119" y="15921"/>
                    <a:pt x="17105" y="15923"/>
                    <a:pt x="17096" y="15926"/>
                  </a:cubicBezTo>
                  <a:cubicBezTo>
                    <a:pt x="16889" y="15991"/>
                    <a:pt x="16687" y="16051"/>
                    <a:pt x="16479" y="16100"/>
                  </a:cubicBezTo>
                  <a:cubicBezTo>
                    <a:pt x="16404" y="16118"/>
                    <a:pt x="16274" y="16127"/>
                    <a:pt x="16140" y="16127"/>
                  </a:cubicBezTo>
                  <a:cubicBezTo>
                    <a:pt x="15789" y="16127"/>
                    <a:pt x="15411" y="16063"/>
                    <a:pt x="15928" y="15920"/>
                  </a:cubicBezTo>
                  <a:cubicBezTo>
                    <a:pt x="16223" y="15838"/>
                    <a:pt x="16539" y="15669"/>
                    <a:pt x="16632" y="15369"/>
                  </a:cubicBezTo>
                  <a:cubicBezTo>
                    <a:pt x="16643" y="15325"/>
                    <a:pt x="16529" y="15309"/>
                    <a:pt x="16507" y="15309"/>
                  </a:cubicBezTo>
                  <a:cubicBezTo>
                    <a:pt x="16048" y="15276"/>
                    <a:pt x="15618" y="15216"/>
                    <a:pt x="15187" y="15058"/>
                  </a:cubicBezTo>
                  <a:cubicBezTo>
                    <a:pt x="15056" y="15009"/>
                    <a:pt x="14521" y="14599"/>
                    <a:pt x="14521" y="14599"/>
                  </a:cubicBezTo>
                  <a:lnTo>
                    <a:pt x="14521" y="14599"/>
                  </a:lnTo>
                  <a:cubicBezTo>
                    <a:pt x="14568" y="14607"/>
                    <a:pt x="14616" y="14610"/>
                    <a:pt x="14664" y="14610"/>
                  </a:cubicBezTo>
                  <a:cubicBezTo>
                    <a:pt x="14926" y="14610"/>
                    <a:pt x="15184" y="14503"/>
                    <a:pt x="15416" y="14392"/>
                  </a:cubicBezTo>
                  <a:cubicBezTo>
                    <a:pt x="15444" y="14375"/>
                    <a:pt x="15427" y="14349"/>
                    <a:pt x="15404" y="14338"/>
                  </a:cubicBezTo>
                  <a:cubicBezTo>
                    <a:pt x="15225" y="14245"/>
                    <a:pt x="14837" y="13836"/>
                    <a:pt x="14723" y="13836"/>
                  </a:cubicBezTo>
                  <a:cubicBezTo>
                    <a:pt x="14848" y="13836"/>
                    <a:pt x="14974" y="13826"/>
                    <a:pt x="15099" y="13814"/>
                  </a:cubicBezTo>
                  <a:cubicBezTo>
                    <a:pt x="15383" y="13781"/>
                    <a:pt x="15590" y="13683"/>
                    <a:pt x="15792" y="13498"/>
                  </a:cubicBezTo>
                  <a:cubicBezTo>
                    <a:pt x="15819" y="13476"/>
                    <a:pt x="15764" y="13449"/>
                    <a:pt x="15754" y="13443"/>
                  </a:cubicBezTo>
                  <a:cubicBezTo>
                    <a:pt x="15553" y="13348"/>
                    <a:pt x="15434" y="13310"/>
                    <a:pt x="15223" y="13303"/>
                  </a:cubicBezTo>
                  <a:lnTo>
                    <a:pt x="15223" y="13303"/>
                  </a:lnTo>
                  <a:cubicBezTo>
                    <a:pt x="15226" y="13303"/>
                    <a:pt x="15229" y="13303"/>
                    <a:pt x="15232" y="13303"/>
                  </a:cubicBezTo>
                  <a:cubicBezTo>
                    <a:pt x="15344" y="13303"/>
                    <a:pt x="15490" y="13277"/>
                    <a:pt x="15585" y="13242"/>
                  </a:cubicBezTo>
                  <a:cubicBezTo>
                    <a:pt x="16048" y="13066"/>
                    <a:pt x="16338" y="12766"/>
                    <a:pt x="16338" y="12248"/>
                  </a:cubicBezTo>
                  <a:cubicBezTo>
                    <a:pt x="16338" y="12194"/>
                    <a:pt x="16223" y="12189"/>
                    <a:pt x="16185" y="12189"/>
                  </a:cubicBezTo>
                  <a:cubicBezTo>
                    <a:pt x="16093" y="12197"/>
                    <a:pt x="15436" y="12298"/>
                    <a:pt x="15404" y="12298"/>
                  </a:cubicBezTo>
                  <a:cubicBezTo>
                    <a:pt x="15394" y="12298"/>
                    <a:pt x="15441" y="12289"/>
                    <a:pt x="15580" y="12265"/>
                  </a:cubicBezTo>
                  <a:cubicBezTo>
                    <a:pt x="15923" y="12200"/>
                    <a:pt x="16223" y="11976"/>
                    <a:pt x="16452" y="11724"/>
                  </a:cubicBezTo>
                  <a:cubicBezTo>
                    <a:pt x="16497" y="11676"/>
                    <a:pt x="16344" y="11653"/>
                    <a:pt x="16298" y="11653"/>
                  </a:cubicBezTo>
                  <a:cubicBezTo>
                    <a:pt x="16294" y="11653"/>
                    <a:pt x="16290" y="11653"/>
                    <a:pt x="16288" y="11654"/>
                  </a:cubicBezTo>
                  <a:cubicBezTo>
                    <a:pt x="16040" y="11714"/>
                    <a:pt x="15785" y="11745"/>
                    <a:pt x="15534" y="11745"/>
                  </a:cubicBezTo>
                  <a:cubicBezTo>
                    <a:pt x="14536" y="11745"/>
                    <a:pt x="13585" y="11264"/>
                    <a:pt x="13236" y="10276"/>
                  </a:cubicBezTo>
                  <a:lnTo>
                    <a:pt x="13236" y="10276"/>
                  </a:lnTo>
                  <a:cubicBezTo>
                    <a:pt x="13471" y="10404"/>
                    <a:pt x="13747" y="10438"/>
                    <a:pt x="14025" y="10438"/>
                  </a:cubicBezTo>
                  <a:cubicBezTo>
                    <a:pt x="14222" y="10438"/>
                    <a:pt x="14421" y="10421"/>
                    <a:pt x="14608" y="10410"/>
                  </a:cubicBezTo>
                  <a:cubicBezTo>
                    <a:pt x="14651" y="10410"/>
                    <a:pt x="14691" y="10377"/>
                    <a:pt x="14641" y="10344"/>
                  </a:cubicBezTo>
                  <a:cubicBezTo>
                    <a:pt x="14276" y="10123"/>
                    <a:pt x="13962" y="9861"/>
                    <a:pt x="13732" y="9512"/>
                  </a:cubicBezTo>
                  <a:lnTo>
                    <a:pt x="13732" y="9512"/>
                  </a:lnTo>
                  <a:cubicBezTo>
                    <a:pt x="13944" y="9618"/>
                    <a:pt x="14187" y="9682"/>
                    <a:pt x="14423" y="9682"/>
                  </a:cubicBezTo>
                  <a:cubicBezTo>
                    <a:pt x="14758" y="9682"/>
                    <a:pt x="15077" y="9554"/>
                    <a:pt x="15268" y="9243"/>
                  </a:cubicBezTo>
                  <a:cubicBezTo>
                    <a:pt x="15285" y="9216"/>
                    <a:pt x="15247" y="9199"/>
                    <a:pt x="15225" y="9188"/>
                  </a:cubicBezTo>
                  <a:cubicBezTo>
                    <a:pt x="14706" y="8997"/>
                    <a:pt x="14155" y="8904"/>
                    <a:pt x="13637" y="8703"/>
                  </a:cubicBezTo>
                  <a:cubicBezTo>
                    <a:pt x="13141" y="8517"/>
                    <a:pt x="12798" y="8157"/>
                    <a:pt x="12486" y="7759"/>
                  </a:cubicBezTo>
                  <a:cubicBezTo>
                    <a:pt x="12405" y="7645"/>
                    <a:pt x="12328" y="7530"/>
                    <a:pt x="12257" y="7404"/>
                  </a:cubicBezTo>
                  <a:lnTo>
                    <a:pt x="12257" y="7404"/>
                  </a:lnTo>
                  <a:cubicBezTo>
                    <a:pt x="12347" y="7471"/>
                    <a:pt x="12449" y="7505"/>
                    <a:pt x="12557" y="7505"/>
                  </a:cubicBezTo>
                  <a:cubicBezTo>
                    <a:pt x="12573" y="7505"/>
                    <a:pt x="12590" y="7504"/>
                    <a:pt x="12607" y="7502"/>
                  </a:cubicBezTo>
                  <a:cubicBezTo>
                    <a:pt x="12612" y="7504"/>
                    <a:pt x="12629" y="7507"/>
                    <a:pt x="12648" y="7507"/>
                  </a:cubicBezTo>
                  <a:cubicBezTo>
                    <a:pt x="12685" y="7507"/>
                    <a:pt x="12730" y="7499"/>
                    <a:pt x="12715" y="7470"/>
                  </a:cubicBezTo>
                  <a:cubicBezTo>
                    <a:pt x="12710" y="7460"/>
                    <a:pt x="12385" y="6858"/>
                    <a:pt x="12586" y="6858"/>
                  </a:cubicBezTo>
                  <a:cubicBezTo>
                    <a:pt x="12598" y="6858"/>
                    <a:pt x="12612" y="6860"/>
                    <a:pt x="12629" y="6865"/>
                  </a:cubicBezTo>
                  <a:cubicBezTo>
                    <a:pt x="12813" y="6920"/>
                    <a:pt x="12841" y="6925"/>
                    <a:pt x="13032" y="6963"/>
                  </a:cubicBezTo>
                  <a:cubicBezTo>
                    <a:pt x="13039" y="6963"/>
                    <a:pt x="13053" y="6964"/>
                    <a:pt x="13069" y="6964"/>
                  </a:cubicBezTo>
                  <a:cubicBezTo>
                    <a:pt x="13106" y="6964"/>
                    <a:pt x="13153" y="6959"/>
                    <a:pt x="13141" y="6925"/>
                  </a:cubicBezTo>
                  <a:cubicBezTo>
                    <a:pt x="13010" y="6553"/>
                    <a:pt x="12786" y="6499"/>
                    <a:pt x="13283" y="6450"/>
                  </a:cubicBezTo>
                  <a:cubicBezTo>
                    <a:pt x="13550" y="6422"/>
                    <a:pt x="13742" y="6303"/>
                    <a:pt x="13905" y="6101"/>
                  </a:cubicBezTo>
                  <a:cubicBezTo>
                    <a:pt x="13943" y="6052"/>
                    <a:pt x="13807" y="6029"/>
                    <a:pt x="13785" y="6029"/>
                  </a:cubicBezTo>
                  <a:cubicBezTo>
                    <a:pt x="12896" y="5991"/>
                    <a:pt x="12061" y="5659"/>
                    <a:pt x="11373" y="5102"/>
                  </a:cubicBezTo>
                  <a:cubicBezTo>
                    <a:pt x="11255" y="5005"/>
                    <a:pt x="11028" y="4762"/>
                    <a:pt x="10954" y="4733"/>
                  </a:cubicBezTo>
                  <a:lnTo>
                    <a:pt x="10954" y="4733"/>
                  </a:lnTo>
                  <a:cubicBezTo>
                    <a:pt x="11172" y="4818"/>
                    <a:pt x="11270" y="4818"/>
                    <a:pt x="11499" y="4830"/>
                  </a:cubicBezTo>
                  <a:cubicBezTo>
                    <a:pt x="11509" y="4830"/>
                    <a:pt x="11602" y="4825"/>
                    <a:pt x="11575" y="4786"/>
                  </a:cubicBezTo>
                  <a:cubicBezTo>
                    <a:pt x="11434" y="4582"/>
                    <a:pt x="11058" y="4359"/>
                    <a:pt x="11415" y="4359"/>
                  </a:cubicBezTo>
                  <a:cubicBezTo>
                    <a:pt x="11431" y="4359"/>
                    <a:pt x="11448" y="4359"/>
                    <a:pt x="11466" y="4360"/>
                  </a:cubicBezTo>
                  <a:cubicBezTo>
                    <a:pt x="11486" y="4362"/>
                    <a:pt x="11506" y="4362"/>
                    <a:pt x="11525" y="4362"/>
                  </a:cubicBezTo>
                  <a:cubicBezTo>
                    <a:pt x="11738" y="4362"/>
                    <a:pt x="11913" y="4280"/>
                    <a:pt x="12093" y="4170"/>
                  </a:cubicBezTo>
                  <a:cubicBezTo>
                    <a:pt x="12138" y="4148"/>
                    <a:pt x="12093" y="4121"/>
                    <a:pt x="12066" y="4110"/>
                  </a:cubicBezTo>
                  <a:cubicBezTo>
                    <a:pt x="11892" y="4033"/>
                    <a:pt x="11718" y="3962"/>
                    <a:pt x="11542" y="3897"/>
                  </a:cubicBezTo>
                  <a:cubicBezTo>
                    <a:pt x="10877" y="3640"/>
                    <a:pt x="11215" y="3640"/>
                    <a:pt x="11451" y="3640"/>
                  </a:cubicBezTo>
                  <a:lnTo>
                    <a:pt x="11542" y="3640"/>
                  </a:lnTo>
                  <a:cubicBezTo>
                    <a:pt x="11854" y="3635"/>
                    <a:pt x="12121" y="3614"/>
                    <a:pt x="12388" y="3450"/>
                  </a:cubicBezTo>
                  <a:cubicBezTo>
                    <a:pt x="12426" y="3423"/>
                    <a:pt x="12388" y="3395"/>
                    <a:pt x="12360" y="3385"/>
                  </a:cubicBezTo>
                  <a:cubicBezTo>
                    <a:pt x="11883" y="3186"/>
                    <a:pt x="11408" y="3126"/>
                    <a:pt x="10905" y="3125"/>
                  </a:cubicBezTo>
                  <a:lnTo>
                    <a:pt x="10905" y="3125"/>
                  </a:lnTo>
                  <a:cubicBezTo>
                    <a:pt x="11314" y="2748"/>
                    <a:pt x="11635" y="2273"/>
                    <a:pt x="11706" y="1716"/>
                  </a:cubicBezTo>
                  <a:cubicBezTo>
                    <a:pt x="11713" y="1671"/>
                    <a:pt x="11647" y="1654"/>
                    <a:pt x="11587" y="1654"/>
                  </a:cubicBezTo>
                  <a:cubicBezTo>
                    <a:pt x="11551" y="1654"/>
                    <a:pt x="11517" y="1661"/>
                    <a:pt x="11504" y="1671"/>
                  </a:cubicBezTo>
                  <a:cubicBezTo>
                    <a:pt x="11114" y="1967"/>
                    <a:pt x="10720" y="2234"/>
                    <a:pt x="10312" y="2493"/>
                  </a:cubicBezTo>
                  <a:lnTo>
                    <a:pt x="10312" y="2493"/>
                  </a:lnTo>
                  <a:cubicBezTo>
                    <a:pt x="10424" y="2244"/>
                    <a:pt x="10499" y="1986"/>
                    <a:pt x="10572" y="1716"/>
                  </a:cubicBezTo>
                  <a:cubicBezTo>
                    <a:pt x="10579" y="1676"/>
                    <a:pt x="10499" y="1655"/>
                    <a:pt x="10436" y="1655"/>
                  </a:cubicBezTo>
                  <a:cubicBezTo>
                    <a:pt x="10403" y="1655"/>
                    <a:pt x="10375" y="1660"/>
                    <a:pt x="10364" y="1671"/>
                  </a:cubicBezTo>
                  <a:cubicBezTo>
                    <a:pt x="10106" y="1943"/>
                    <a:pt x="9916" y="2251"/>
                    <a:pt x="9700" y="2546"/>
                  </a:cubicBezTo>
                  <a:lnTo>
                    <a:pt x="9700" y="2546"/>
                  </a:lnTo>
                  <a:cubicBezTo>
                    <a:pt x="9651" y="1894"/>
                    <a:pt x="9684" y="1206"/>
                    <a:pt x="9540" y="575"/>
                  </a:cubicBezTo>
                  <a:cubicBezTo>
                    <a:pt x="9458" y="209"/>
                    <a:pt x="9330" y="1"/>
                    <a:pt x="9040"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5" name="Google Shape;1185;p102"/>
            <p:cNvSpPr/>
            <p:nvPr/>
          </p:nvSpPr>
          <p:spPr>
            <a:xfrm>
              <a:off x="4795400" y="3174500"/>
              <a:ext cx="278650" cy="531200"/>
            </a:xfrm>
            <a:custGeom>
              <a:avLst/>
              <a:gdLst/>
              <a:ahLst/>
              <a:cxnLst/>
              <a:rect l="l" t="t" r="r" b="b"/>
              <a:pathLst>
                <a:path w="11146" h="21248" extrusionOk="0">
                  <a:moveTo>
                    <a:pt x="5755" y="0"/>
                  </a:moveTo>
                  <a:cubicBezTo>
                    <a:pt x="5373" y="0"/>
                    <a:pt x="4992" y="279"/>
                    <a:pt x="4970" y="705"/>
                  </a:cubicBezTo>
                  <a:lnTo>
                    <a:pt x="5095" y="758"/>
                  </a:lnTo>
                  <a:cubicBezTo>
                    <a:pt x="4828" y="677"/>
                    <a:pt x="4484" y="650"/>
                    <a:pt x="4239" y="519"/>
                  </a:cubicBezTo>
                  <a:lnTo>
                    <a:pt x="4239" y="519"/>
                  </a:lnTo>
                  <a:cubicBezTo>
                    <a:pt x="4310" y="732"/>
                    <a:pt x="4653" y="841"/>
                    <a:pt x="4828" y="977"/>
                  </a:cubicBezTo>
                  <a:lnTo>
                    <a:pt x="3993" y="977"/>
                  </a:lnTo>
                  <a:cubicBezTo>
                    <a:pt x="4091" y="1190"/>
                    <a:pt x="4288" y="1402"/>
                    <a:pt x="4534" y="1430"/>
                  </a:cubicBezTo>
                  <a:cubicBezTo>
                    <a:pt x="4239" y="1779"/>
                    <a:pt x="4015" y="2238"/>
                    <a:pt x="3748" y="2641"/>
                  </a:cubicBezTo>
                  <a:cubicBezTo>
                    <a:pt x="4091" y="2641"/>
                    <a:pt x="4358" y="2477"/>
                    <a:pt x="4632" y="2264"/>
                  </a:cubicBezTo>
                  <a:lnTo>
                    <a:pt x="4632" y="2264"/>
                  </a:lnTo>
                  <a:cubicBezTo>
                    <a:pt x="4605" y="2936"/>
                    <a:pt x="3867" y="3716"/>
                    <a:pt x="3306" y="3852"/>
                  </a:cubicBezTo>
                  <a:cubicBezTo>
                    <a:pt x="3454" y="3890"/>
                    <a:pt x="3600" y="3917"/>
                    <a:pt x="3748" y="3917"/>
                  </a:cubicBezTo>
                  <a:cubicBezTo>
                    <a:pt x="3895" y="3917"/>
                    <a:pt x="4043" y="3890"/>
                    <a:pt x="4189" y="3824"/>
                  </a:cubicBezTo>
                  <a:lnTo>
                    <a:pt x="4189" y="3824"/>
                  </a:lnTo>
                  <a:cubicBezTo>
                    <a:pt x="3993" y="4119"/>
                    <a:pt x="3867" y="4522"/>
                    <a:pt x="3650" y="4817"/>
                  </a:cubicBezTo>
                  <a:cubicBezTo>
                    <a:pt x="3404" y="5166"/>
                    <a:pt x="3159" y="5406"/>
                    <a:pt x="2865" y="5707"/>
                  </a:cubicBezTo>
                  <a:cubicBezTo>
                    <a:pt x="2968" y="5750"/>
                    <a:pt x="3082" y="5773"/>
                    <a:pt x="3197" y="5773"/>
                  </a:cubicBezTo>
                  <a:cubicBezTo>
                    <a:pt x="3409" y="5773"/>
                    <a:pt x="3623" y="5712"/>
                    <a:pt x="3797" y="5680"/>
                  </a:cubicBezTo>
                  <a:lnTo>
                    <a:pt x="3797" y="5680"/>
                  </a:lnTo>
                  <a:cubicBezTo>
                    <a:pt x="3699" y="6350"/>
                    <a:pt x="3356" y="6808"/>
                    <a:pt x="2766" y="7103"/>
                  </a:cubicBezTo>
                  <a:cubicBezTo>
                    <a:pt x="3039" y="7103"/>
                    <a:pt x="3306" y="7103"/>
                    <a:pt x="3552" y="7021"/>
                  </a:cubicBezTo>
                  <a:lnTo>
                    <a:pt x="3552" y="7021"/>
                  </a:lnTo>
                  <a:cubicBezTo>
                    <a:pt x="3502" y="7152"/>
                    <a:pt x="3447" y="7283"/>
                    <a:pt x="3404" y="7419"/>
                  </a:cubicBezTo>
                  <a:cubicBezTo>
                    <a:pt x="2891" y="8177"/>
                    <a:pt x="2755" y="8276"/>
                    <a:pt x="2450" y="8739"/>
                  </a:cubicBezTo>
                  <a:cubicBezTo>
                    <a:pt x="2105" y="9307"/>
                    <a:pt x="1713" y="9814"/>
                    <a:pt x="1222" y="10245"/>
                  </a:cubicBezTo>
                  <a:cubicBezTo>
                    <a:pt x="1593" y="10191"/>
                    <a:pt x="2084" y="10245"/>
                    <a:pt x="2374" y="9923"/>
                  </a:cubicBezTo>
                  <a:lnTo>
                    <a:pt x="2374" y="9923"/>
                  </a:lnTo>
                  <a:cubicBezTo>
                    <a:pt x="2183" y="10622"/>
                    <a:pt x="1811" y="11052"/>
                    <a:pt x="1468" y="11647"/>
                  </a:cubicBezTo>
                  <a:cubicBezTo>
                    <a:pt x="1790" y="11619"/>
                    <a:pt x="2084" y="11456"/>
                    <a:pt x="2400" y="11347"/>
                  </a:cubicBezTo>
                  <a:lnTo>
                    <a:pt x="2400" y="11347"/>
                  </a:lnTo>
                  <a:cubicBezTo>
                    <a:pt x="2203" y="12017"/>
                    <a:pt x="1936" y="12586"/>
                    <a:pt x="1445" y="13044"/>
                  </a:cubicBezTo>
                  <a:cubicBezTo>
                    <a:pt x="1032" y="13419"/>
                    <a:pt x="219" y="14091"/>
                    <a:pt x="0" y="14577"/>
                  </a:cubicBezTo>
                  <a:cubicBezTo>
                    <a:pt x="109" y="14587"/>
                    <a:pt x="219" y="14593"/>
                    <a:pt x="322" y="14593"/>
                  </a:cubicBezTo>
                  <a:cubicBezTo>
                    <a:pt x="469" y="14593"/>
                    <a:pt x="617" y="14577"/>
                    <a:pt x="758" y="14549"/>
                  </a:cubicBezTo>
                  <a:lnTo>
                    <a:pt x="758" y="14549"/>
                  </a:lnTo>
                  <a:cubicBezTo>
                    <a:pt x="562" y="14844"/>
                    <a:pt x="317" y="15083"/>
                    <a:pt x="121" y="15406"/>
                  </a:cubicBezTo>
                  <a:cubicBezTo>
                    <a:pt x="141" y="15411"/>
                    <a:pt x="159" y="15411"/>
                    <a:pt x="181" y="15411"/>
                  </a:cubicBezTo>
                  <a:cubicBezTo>
                    <a:pt x="524" y="15411"/>
                    <a:pt x="824" y="15187"/>
                    <a:pt x="1130" y="15056"/>
                  </a:cubicBezTo>
                  <a:lnTo>
                    <a:pt x="1130" y="15056"/>
                  </a:lnTo>
                  <a:cubicBezTo>
                    <a:pt x="856" y="15700"/>
                    <a:pt x="464" y="16322"/>
                    <a:pt x="246" y="16966"/>
                  </a:cubicBezTo>
                  <a:cubicBezTo>
                    <a:pt x="589" y="16802"/>
                    <a:pt x="1032" y="16589"/>
                    <a:pt x="1299" y="16267"/>
                  </a:cubicBezTo>
                  <a:lnTo>
                    <a:pt x="1299" y="16267"/>
                  </a:lnTo>
                  <a:cubicBezTo>
                    <a:pt x="1222" y="16534"/>
                    <a:pt x="1053" y="16835"/>
                    <a:pt x="1053" y="17102"/>
                  </a:cubicBezTo>
                  <a:cubicBezTo>
                    <a:pt x="1222" y="17075"/>
                    <a:pt x="1370" y="17020"/>
                    <a:pt x="1516" y="16992"/>
                  </a:cubicBezTo>
                  <a:lnTo>
                    <a:pt x="1516" y="16992"/>
                  </a:lnTo>
                  <a:cubicBezTo>
                    <a:pt x="1418" y="17342"/>
                    <a:pt x="1347" y="17745"/>
                    <a:pt x="1173" y="18067"/>
                  </a:cubicBezTo>
                  <a:cubicBezTo>
                    <a:pt x="955" y="18498"/>
                    <a:pt x="562" y="18739"/>
                    <a:pt x="317" y="19142"/>
                  </a:cubicBezTo>
                  <a:cubicBezTo>
                    <a:pt x="660" y="19142"/>
                    <a:pt x="1032" y="19061"/>
                    <a:pt x="1347" y="18875"/>
                  </a:cubicBezTo>
                  <a:lnTo>
                    <a:pt x="1347" y="18875"/>
                  </a:lnTo>
                  <a:cubicBezTo>
                    <a:pt x="1271" y="19590"/>
                    <a:pt x="955" y="20195"/>
                    <a:pt x="562" y="20730"/>
                  </a:cubicBezTo>
                  <a:cubicBezTo>
                    <a:pt x="639" y="20768"/>
                    <a:pt x="775" y="20789"/>
                    <a:pt x="972" y="20806"/>
                  </a:cubicBezTo>
                  <a:cubicBezTo>
                    <a:pt x="1085" y="20730"/>
                    <a:pt x="1195" y="20648"/>
                    <a:pt x="1309" y="20566"/>
                  </a:cubicBezTo>
                  <a:cubicBezTo>
                    <a:pt x="1320" y="20560"/>
                    <a:pt x="1342" y="20555"/>
                    <a:pt x="1364" y="20555"/>
                  </a:cubicBezTo>
                  <a:cubicBezTo>
                    <a:pt x="1435" y="20555"/>
                    <a:pt x="1544" y="20593"/>
                    <a:pt x="1511" y="20620"/>
                  </a:cubicBezTo>
                  <a:cubicBezTo>
                    <a:pt x="1211" y="20894"/>
                    <a:pt x="1457" y="20975"/>
                    <a:pt x="1757" y="20975"/>
                  </a:cubicBezTo>
                  <a:cubicBezTo>
                    <a:pt x="1974" y="20975"/>
                    <a:pt x="2220" y="20932"/>
                    <a:pt x="2319" y="20882"/>
                  </a:cubicBezTo>
                  <a:cubicBezTo>
                    <a:pt x="2515" y="20789"/>
                    <a:pt x="2706" y="20675"/>
                    <a:pt x="2880" y="20539"/>
                  </a:cubicBezTo>
                  <a:cubicBezTo>
                    <a:pt x="2891" y="20534"/>
                    <a:pt x="2924" y="20527"/>
                    <a:pt x="2963" y="20527"/>
                  </a:cubicBezTo>
                  <a:cubicBezTo>
                    <a:pt x="3022" y="20527"/>
                    <a:pt x="3094" y="20544"/>
                    <a:pt x="3082" y="20582"/>
                  </a:cubicBezTo>
                  <a:cubicBezTo>
                    <a:pt x="3006" y="20861"/>
                    <a:pt x="3230" y="21008"/>
                    <a:pt x="3475" y="21008"/>
                  </a:cubicBezTo>
                  <a:cubicBezTo>
                    <a:pt x="3628" y="21008"/>
                    <a:pt x="3792" y="20947"/>
                    <a:pt x="3890" y="20828"/>
                  </a:cubicBezTo>
                  <a:cubicBezTo>
                    <a:pt x="3966" y="20740"/>
                    <a:pt x="4036" y="20642"/>
                    <a:pt x="4102" y="20539"/>
                  </a:cubicBezTo>
                  <a:cubicBezTo>
                    <a:pt x="4114" y="20527"/>
                    <a:pt x="4141" y="20522"/>
                    <a:pt x="4174" y="20522"/>
                  </a:cubicBezTo>
                  <a:cubicBezTo>
                    <a:pt x="4233" y="20522"/>
                    <a:pt x="4315" y="20544"/>
                    <a:pt x="4310" y="20582"/>
                  </a:cubicBezTo>
                  <a:cubicBezTo>
                    <a:pt x="4265" y="20854"/>
                    <a:pt x="4484" y="20997"/>
                    <a:pt x="4718" y="20997"/>
                  </a:cubicBezTo>
                  <a:cubicBezTo>
                    <a:pt x="4866" y="20997"/>
                    <a:pt x="5018" y="20937"/>
                    <a:pt x="5111" y="20816"/>
                  </a:cubicBezTo>
                  <a:cubicBezTo>
                    <a:pt x="5123" y="20801"/>
                    <a:pt x="5149" y="20795"/>
                    <a:pt x="5177" y="20795"/>
                  </a:cubicBezTo>
                  <a:cubicBezTo>
                    <a:pt x="5226" y="20795"/>
                    <a:pt x="5292" y="20822"/>
                    <a:pt x="5313" y="20849"/>
                  </a:cubicBezTo>
                  <a:cubicBezTo>
                    <a:pt x="5423" y="20937"/>
                    <a:pt x="5516" y="20980"/>
                    <a:pt x="5586" y="20980"/>
                  </a:cubicBezTo>
                  <a:cubicBezTo>
                    <a:pt x="5679" y="20980"/>
                    <a:pt x="5750" y="20915"/>
                    <a:pt x="5793" y="20784"/>
                  </a:cubicBezTo>
                  <a:cubicBezTo>
                    <a:pt x="5804" y="20768"/>
                    <a:pt x="5826" y="20763"/>
                    <a:pt x="5853" y="20763"/>
                  </a:cubicBezTo>
                  <a:cubicBezTo>
                    <a:pt x="5908" y="20763"/>
                    <a:pt x="5979" y="20789"/>
                    <a:pt x="5995" y="20816"/>
                  </a:cubicBezTo>
                  <a:cubicBezTo>
                    <a:pt x="6050" y="20947"/>
                    <a:pt x="6126" y="21013"/>
                    <a:pt x="6219" y="21013"/>
                  </a:cubicBezTo>
                  <a:cubicBezTo>
                    <a:pt x="6306" y="21013"/>
                    <a:pt x="6405" y="20959"/>
                    <a:pt x="6524" y="20849"/>
                  </a:cubicBezTo>
                  <a:cubicBezTo>
                    <a:pt x="6530" y="20822"/>
                    <a:pt x="6551" y="20816"/>
                    <a:pt x="6584" y="20816"/>
                  </a:cubicBezTo>
                  <a:cubicBezTo>
                    <a:pt x="6629" y="20816"/>
                    <a:pt x="6687" y="20833"/>
                    <a:pt x="6704" y="20844"/>
                  </a:cubicBezTo>
                  <a:cubicBezTo>
                    <a:pt x="6896" y="20959"/>
                    <a:pt x="7321" y="21247"/>
                    <a:pt x="7578" y="21247"/>
                  </a:cubicBezTo>
                  <a:cubicBezTo>
                    <a:pt x="7719" y="21247"/>
                    <a:pt x="7807" y="21161"/>
                    <a:pt x="7774" y="20899"/>
                  </a:cubicBezTo>
                  <a:cubicBezTo>
                    <a:pt x="7767" y="20882"/>
                    <a:pt x="7790" y="20871"/>
                    <a:pt x="7822" y="20871"/>
                  </a:cubicBezTo>
                  <a:cubicBezTo>
                    <a:pt x="7872" y="20871"/>
                    <a:pt x="7943" y="20894"/>
                    <a:pt x="7953" y="20899"/>
                  </a:cubicBezTo>
                  <a:cubicBezTo>
                    <a:pt x="8117" y="21008"/>
                    <a:pt x="8298" y="21068"/>
                    <a:pt x="8429" y="21068"/>
                  </a:cubicBezTo>
                  <a:cubicBezTo>
                    <a:pt x="8625" y="21068"/>
                    <a:pt x="8728" y="20937"/>
                    <a:pt x="8532" y="20670"/>
                  </a:cubicBezTo>
                  <a:cubicBezTo>
                    <a:pt x="8515" y="20648"/>
                    <a:pt x="8553" y="20642"/>
                    <a:pt x="8598" y="20642"/>
                  </a:cubicBezTo>
                  <a:cubicBezTo>
                    <a:pt x="8646" y="20642"/>
                    <a:pt x="8711" y="20653"/>
                    <a:pt x="8728" y="20670"/>
                  </a:cubicBezTo>
                  <a:cubicBezTo>
                    <a:pt x="8930" y="20723"/>
                    <a:pt x="9077" y="20751"/>
                    <a:pt x="9175" y="20751"/>
                  </a:cubicBezTo>
                  <a:cubicBezTo>
                    <a:pt x="9328" y="20751"/>
                    <a:pt x="9350" y="20680"/>
                    <a:pt x="9240" y="20534"/>
                  </a:cubicBezTo>
                  <a:cubicBezTo>
                    <a:pt x="9235" y="20527"/>
                    <a:pt x="9230" y="20527"/>
                    <a:pt x="9230" y="20522"/>
                  </a:cubicBezTo>
                  <a:cubicBezTo>
                    <a:pt x="9225" y="20517"/>
                    <a:pt x="9225" y="20511"/>
                    <a:pt x="9219" y="20511"/>
                  </a:cubicBezTo>
                  <a:cubicBezTo>
                    <a:pt x="9202" y="20484"/>
                    <a:pt x="9240" y="20479"/>
                    <a:pt x="9290" y="20479"/>
                  </a:cubicBezTo>
                  <a:cubicBezTo>
                    <a:pt x="9339" y="20479"/>
                    <a:pt x="9399" y="20489"/>
                    <a:pt x="9416" y="20506"/>
                  </a:cubicBezTo>
                  <a:cubicBezTo>
                    <a:pt x="9595" y="20730"/>
                    <a:pt x="9776" y="20822"/>
                    <a:pt x="9922" y="20822"/>
                  </a:cubicBezTo>
                  <a:cubicBezTo>
                    <a:pt x="10196" y="20822"/>
                    <a:pt x="10343" y="20511"/>
                    <a:pt x="10124" y="20162"/>
                  </a:cubicBezTo>
                  <a:cubicBezTo>
                    <a:pt x="10114" y="20134"/>
                    <a:pt x="10136" y="20129"/>
                    <a:pt x="10174" y="20129"/>
                  </a:cubicBezTo>
                  <a:cubicBezTo>
                    <a:pt x="10229" y="20129"/>
                    <a:pt x="10305" y="20146"/>
                    <a:pt x="10320" y="20157"/>
                  </a:cubicBezTo>
                  <a:cubicBezTo>
                    <a:pt x="10419" y="20232"/>
                    <a:pt x="10746" y="20363"/>
                    <a:pt x="11030" y="20418"/>
                  </a:cubicBezTo>
                  <a:cubicBezTo>
                    <a:pt x="10758" y="20222"/>
                    <a:pt x="10425" y="20036"/>
                    <a:pt x="10310" y="19977"/>
                  </a:cubicBezTo>
                  <a:lnTo>
                    <a:pt x="10310" y="19977"/>
                  </a:lnTo>
                  <a:cubicBezTo>
                    <a:pt x="10463" y="20043"/>
                    <a:pt x="10642" y="20075"/>
                    <a:pt x="10823" y="20075"/>
                  </a:cubicBezTo>
                  <a:cubicBezTo>
                    <a:pt x="10937" y="20075"/>
                    <a:pt x="11047" y="20064"/>
                    <a:pt x="11145" y="20031"/>
                  </a:cubicBezTo>
                  <a:cubicBezTo>
                    <a:pt x="10779" y="19814"/>
                    <a:pt x="10288" y="19361"/>
                    <a:pt x="10212" y="18847"/>
                  </a:cubicBezTo>
                  <a:cubicBezTo>
                    <a:pt x="10320" y="18847"/>
                    <a:pt x="10451" y="18858"/>
                    <a:pt x="10582" y="18858"/>
                  </a:cubicBezTo>
                  <a:cubicBezTo>
                    <a:pt x="10779" y="18858"/>
                    <a:pt x="10975" y="18832"/>
                    <a:pt x="11095" y="18684"/>
                  </a:cubicBezTo>
                  <a:cubicBezTo>
                    <a:pt x="10534" y="18580"/>
                    <a:pt x="10091" y="17883"/>
                    <a:pt x="9628" y="17528"/>
                  </a:cubicBezTo>
                  <a:lnTo>
                    <a:pt x="9628" y="17528"/>
                  </a:lnTo>
                  <a:cubicBezTo>
                    <a:pt x="9759" y="17588"/>
                    <a:pt x="9945" y="17631"/>
                    <a:pt x="10131" y="17631"/>
                  </a:cubicBezTo>
                  <a:cubicBezTo>
                    <a:pt x="10277" y="17631"/>
                    <a:pt x="10425" y="17604"/>
                    <a:pt x="10534" y="17528"/>
                  </a:cubicBezTo>
                  <a:cubicBezTo>
                    <a:pt x="10114" y="17397"/>
                    <a:pt x="9383" y="16939"/>
                    <a:pt x="9257" y="16431"/>
                  </a:cubicBezTo>
                  <a:lnTo>
                    <a:pt x="9257" y="16431"/>
                  </a:lnTo>
                  <a:cubicBezTo>
                    <a:pt x="9530" y="16534"/>
                    <a:pt x="9776" y="16698"/>
                    <a:pt x="10065" y="16698"/>
                  </a:cubicBezTo>
                  <a:cubicBezTo>
                    <a:pt x="9748" y="16377"/>
                    <a:pt x="9383" y="15864"/>
                    <a:pt x="9404" y="15351"/>
                  </a:cubicBezTo>
                  <a:lnTo>
                    <a:pt x="9404" y="15351"/>
                  </a:lnTo>
                  <a:cubicBezTo>
                    <a:pt x="9678" y="15487"/>
                    <a:pt x="9967" y="15514"/>
                    <a:pt x="10261" y="15514"/>
                  </a:cubicBezTo>
                  <a:cubicBezTo>
                    <a:pt x="9819" y="15330"/>
                    <a:pt x="9159" y="15028"/>
                    <a:pt x="8963" y="14549"/>
                  </a:cubicBezTo>
                  <a:lnTo>
                    <a:pt x="8963" y="14549"/>
                  </a:lnTo>
                  <a:cubicBezTo>
                    <a:pt x="9192" y="14587"/>
                    <a:pt x="9388" y="14648"/>
                    <a:pt x="9612" y="14648"/>
                  </a:cubicBezTo>
                  <a:cubicBezTo>
                    <a:pt x="9678" y="14648"/>
                    <a:pt x="9748" y="14642"/>
                    <a:pt x="9819" y="14625"/>
                  </a:cubicBezTo>
                  <a:cubicBezTo>
                    <a:pt x="9235" y="14172"/>
                    <a:pt x="8570" y="13550"/>
                    <a:pt x="8429" y="12744"/>
                  </a:cubicBezTo>
                  <a:cubicBezTo>
                    <a:pt x="8461" y="12744"/>
                    <a:pt x="8499" y="12737"/>
                    <a:pt x="8537" y="12737"/>
                  </a:cubicBezTo>
                  <a:cubicBezTo>
                    <a:pt x="8696" y="12737"/>
                    <a:pt x="8848" y="12777"/>
                    <a:pt x="8990" y="12798"/>
                  </a:cubicBezTo>
                  <a:cubicBezTo>
                    <a:pt x="8351" y="12586"/>
                    <a:pt x="8008" y="11914"/>
                    <a:pt x="7938" y="11216"/>
                  </a:cubicBezTo>
                  <a:lnTo>
                    <a:pt x="7938" y="11216"/>
                  </a:lnTo>
                  <a:cubicBezTo>
                    <a:pt x="8107" y="11320"/>
                    <a:pt x="8281" y="11358"/>
                    <a:pt x="8461" y="11358"/>
                  </a:cubicBezTo>
                  <a:cubicBezTo>
                    <a:pt x="8515" y="11358"/>
                    <a:pt x="8565" y="11352"/>
                    <a:pt x="8625" y="11347"/>
                  </a:cubicBezTo>
                  <a:cubicBezTo>
                    <a:pt x="8351" y="11134"/>
                    <a:pt x="8084" y="11052"/>
                    <a:pt x="7840" y="10785"/>
                  </a:cubicBezTo>
                  <a:cubicBezTo>
                    <a:pt x="7616" y="10491"/>
                    <a:pt x="7447" y="10141"/>
                    <a:pt x="7178" y="9869"/>
                  </a:cubicBezTo>
                  <a:lnTo>
                    <a:pt x="7178" y="9869"/>
                  </a:lnTo>
                  <a:cubicBezTo>
                    <a:pt x="7424" y="10093"/>
                    <a:pt x="7931" y="10332"/>
                    <a:pt x="8265" y="10332"/>
                  </a:cubicBezTo>
                  <a:cubicBezTo>
                    <a:pt x="8298" y="10332"/>
                    <a:pt x="8324" y="10332"/>
                    <a:pt x="8351" y="10327"/>
                  </a:cubicBezTo>
                  <a:cubicBezTo>
                    <a:pt x="7862" y="9941"/>
                    <a:pt x="7530" y="9539"/>
                    <a:pt x="7193" y="9050"/>
                  </a:cubicBezTo>
                  <a:lnTo>
                    <a:pt x="7193" y="9050"/>
                  </a:lnTo>
                  <a:cubicBezTo>
                    <a:pt x="7203" y="9063"/>
                    <a:pt x="7213" y="9073"/>
                    <a:pt x="7228" y="9089"/>
                  </a:cubicBezTo>
                  <a:cubicBezTo>
                    <a:pt x="6884" y="8369"/>
                    <a:pt x="6835" y="7638"/>
                    <a:pt x="6639" y="6885"/>
                  </a:cubicBezTo>
                  <a:lnTo>
                    <a:pt x="6639" y="6885"/>
                  </a:lnTo>
                  <a:cubicBezTo>
                    <a:pt x="6879" y="6923"/>
                    <a:pt x="7113" y="6961"/>
                    <a:pt x="7337" y="6961"/>
                  </a:cubicBezTo>
                  <a:cubicBezTo>
                    <a:pt x="7430" y="6961"/>
                    <a:pt x="7523" y="6956"/>
                    <a:pt x="7616" y="6939"/>
                  </a:cubicBezTo>
                  <a:cubicBezTo>
                    <a:pt x="7250" y="6617"/>
                    <a:pt x="7178" y="6186"/>
                    <a:pt x="7004" y="5707"/>
                  </a:cubicBezTo>
                  <a:lnTo>
                    <a:pt x="7004" y="5707"/>
                  </a:lnTo>
                  <a:cubicBezTo>
                    <a:pt x="7271" y="5816"/>
                    <a:pt x="7555" y="5886"/>
                    <a:pt x="7828" y="5886"/>
                  </a:cubicBezTo>
                  <a:cubicBezTo>
                    <a:pt x="7959" y="5886"/>
                    <a:pt x="8084" y="5871"/>
                    <a:pt x="8205" y="5838"/>
                  </a:cubicBezTo>
                  <a:cubicBezTo>
                    <a:pt x="7299" y="5652"/>
                    <a:pt x="6661" y="3955"/>
                    <a:pt x="6465" y="3099"/>
                  </a:cubicBezTo>
                  <a:lnTo>
                    <a:pt x="6465" y="3099"/>
                  </a:lnTo>
                  <a:cubicBezTo>
                    <a:pt x="6629" y="3127"/>
                    <a:pt x="6841" y="3175"/>
                    <a:pt x="7047" y="3230"/>
                  </a:cubicBezTo>
                  <a:cubicBezTo>
                    <a:pt x="6465" y="2827"/>
                    <a:pt x="5929" y="1675"/>
                    <a:pt x="5831" y="1135"/>
                  </a:cubicBezTo>
                  <a:cubicBezTo>
                    <a:pt x="5952" y="1080"/>
                    <a:pt x="6098" y="1053"/>
                    <a:pt x="6219" y="1053"/>
                  </a:cubicBezTo>
                  <a:cubicBezTo>
                    <a:pt x="6050" y="786"/>
                    <a:pt x="5706" y="813"/>
                    <a:pt x="5438" y="758"/>
                  </a:cubicBezTo>
                  <a:cubicBezTo>
                    <a:pt x="5586" y="491"/>
                    <a:pt x="5831" y="300"/>
                    <a:pt x="5979" y="33"/>
                  </a:cubicBezTo>
                  <a:cubicBezTo>
                    <a:pt x="5902" y="12"/>
                    <a:pt x="5831" y="0"/>
                    <a:pt x="5755" y="0"/>
                  </a:cubicBezTo>
                  <a:close/>
                </a:path>
              </a:pathLst>
            </a:custGeom>
            <a:solidFill>
              <a:srgbClr val="576E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6" name="Google Shape;1186;p102"/>
            <p:cNvSpPr/>
            <p:nvPr/>
          </p:nvSpPr>
          <p:spPr>
            <a:xfrm>
              <a:off x="4804250" y="3677725"/>
              <a:ext cx="272900" cy="30850"/>
            </a:xfrm>
            <a:custGeom>
              <a:avLst/>
              <a:gdLst/>
              <a:ahLst/>
              <a:cxnLst/>
              <a:rect l="l" t="t" r="r" b="b"/>
              <a:pathLst>
                <a:path w="10916" h="1234" extrusionOk="0">
                  <a:moveTo>
                    <a:pt x="9820" y="0"/>
                  </a:moveTo>
                  <a:cubicBezTo>
                    <a:pt x="9782" y="0"/>
                    <a:pt x="9760" y="5"/>
                    <a:pt x="9770" y="33"/>
                  </a:cubicBezTo>
                  <a:cubicBezTo>
                    <a:pt x="9989" y="382"/>
                    <a:pt x="9842" y="693"/>
                    <a:pt x="9568" y="693"/>
                  </a:cubicBezTo>
                  <a:cubicBezTo>
                    <a:pt x="9422" y="693"/>
                    <a:pt x="9241" y="601"/>
                    <a:pt x="9062" y="377"/>
                  </a:cubicBezTo>
                  <a:cubicBezTo>
                    <a:pt x="9045" y="360"/>
                    <a:pt x="8985" y="350"/>
                    <a:pt x="8936" y="350"/>
                  </a:cubicBezTo>
                  <a:cubicBezTo>
                    <a:pt x="8886" y="350"/>
                    <a:pt x="8848" y="355"/>
                    <a:pt x="8865" y="382"/>
                  </a:cubicBezTo>
                  <a:cubicBezTo>
                    <a:pt x="8871" y="382"/>
                    <a:pt x="8871" y="388"/>
                    <a:pt x="8876" y="393"/>
                  </a:cubicBezTo>
                  <a:cubicBezTo>
                    <a:pt x="8876" y="398"/>
                    <a:pt x="8881" y="398"/>
                    <a:pt x="8886" y="405"/>
                  </a:cubicBezTo>
                  <a:cubicBezTo>
                    <a:pt x="8996" y="551"/>
                    <a:pt x="8974" y="622"/>
                    <a:pt x="8821" y="622"/>
                  </a:cubicBezTo>
                  <a:cubicBezTo>
                    <a:pt x="8723" y="622"/>
                    <a:pt x="8576" y="594"/>
                    <a:pt x="8374" y="541"/>
                  </a:cubicBezTo>
                  <a:cubicBezTo>
                    <a:pt x="8357" y="524"/>
                    <a:pt x="8292" y="513"/>
                    <a:pt x="8244" y="513"/>
                  </a:cubicBezTo>
                  <a:cubicBezTo>
                    <a:pt x="8199" y="513"/>
                    <a:pt x="8161" y="519"/>
                    <a:pt x="8178" y="541"/>
                  </a:cubicBezTo>
                  <a:cubicBezTo>
                    <a:pt x="8374" y="808"/>
                    <a:pt x="8271" y="939"/>
                    <a:pt x="8075" y="939"/>
                  </a:cubicBezTo>
                  <a:cubicBezTo>
                    <a:pt x="7944" y="939"/>
                    <a:pt x="7763" y="879"/>
                    <a:pt x="7599" y="770"/>
                  </a:cubicBezTo>
                  <a:cubicBezTo>
                    <a:pt x="7589" y="765"/>
                    <a:pt x="7518" y="742"/>
                    <a:pt x="7468" y="742"/>
                  </a:cubicBezTo>
                  <a:cubicBezTo>
                    <a:pt x="7436" y="742"/>
                    <a:pt x="7413" y="753"/>
                    <a:pt x="7420" y="770"/>
                  </a:cubicBezTo>
                  <a:cubicBezTo>
                    <a:pt x="7453" y="1032"/>
                    <a:pt x="7365" y="1118"/>
                    <a:pt x="7224" y="1118"/>
                  </a:cubicBezTo>
                  <a:cubicBezTo>
                    <a:pt x="6967" y="1118"/>
                    <a:pt x="6542" y="830"/>
                    <a:pt x="6350" y="715"/>
                  </a:cubicBezTo>
                  <a:cubicBezTo>
                    <a:pt x="6333" y="704"/>
                    <a:pt x="6275" y="687"/>
                    <a:pt x="6230" y="687"/>
                  </a:cubicBezTo>
                  <a:cubicBezTo>
                    <a:pt x="6197" y="687"/>
                    <a:pt x="6176" y="693"/>
                    <a:pt x="6170" y="720"/>
                  </a:cubicBezTo>
                  <a:cubicBezTo>
                    <a:pt x="6051" y="830"/>
                    <a:pt x="5952" y="884"/>
                    <a:pt x="5865" y="884"/>
                  </a:cubicBezTo>
                  <a:cubicBezTo>
                    <a:pt x="5772" y="884"/>
                    <a:pt x="5696" y="818"/>
                    <a:pt x="5641" y="687"/>
                  </a:cubicBezTo>
                  <a:cubicBezTo>
                    <a:pt x="5625" y="660"/>
                    <a:pt x="5554" y="634"/>
                    <a:pt x="5499" y="634"/>
                  </a:cubicBezTo>
                  <a:cubicBezTo>
                    <a:pt x="5472" y="634"/>
                    <a:pt x="5450" y="639"/>
                    <a:pt x="5439" y="655"/>
                  </a:cubicBezTo>
                  <a:cubicBezTo>
                    <a:pt x="5396" y="786"/>
                    <a:pt x="5325" y="851"/>
                    <a:pt x="5232" y="851"/>
                  </a:cubicBezTo>
                  <a:cubicBezTo>
                    <a:pt x="5162" y="851"/>
                    <a:pt x="5069" y="808"/>
                    <a:pt x="4959" y="720"/>
                  </a:cubicBezTo>
                  <a:cubicBezTo>
                    <a:pt x="4938" y="693"/>
                    <a:pt x="4872" y="666"/>
                    <a:pt x="4823" y="666"/>
                  </a:cubicBezTo>
                  <a:cubicBezTo>
                    <a:pt x="4795" y="666"/>
                    <a:pt x="4769" y="672"/>
                    <a:pt x="4757" y="687"/>
                  </a:cubicBezTo>
                  <a:cubicBezTo>
                    <a:pt x="4664" y="808"/>
                    <a:pt x="4512" y="868"/>
                    <a:pt x="4364" y="868"/>
                  </a:cubicBezTo>
                  <a:cubicBezTo>
                    <a:pt x="4130" y="868"/>
                    <a:pt x="3911" y="725"/>
                    <a:pt x="3956" y="453"/>
                  </a:cubicBezTo>
                  <a:cubicBezTo>
                    <a:pt x="3961" y="415"/>
                    <a:pt x="3879" y="393"/>
                    <a:pt x="3820" y="393"/>
                  </a:cubicBezTo>
                  <a:cubicBezTo>
                    <a:pt x="3787" y="393"/>
                    <a:pt x="3760" y="398"/>
                    <a:pt x="3748" y="410"/>
                  </a:cubicBezTo>
                  <a:cubicBezTo>
                    <a:pt x="3682" y="513"/>
                    <a:pt x="3612" y="611"/>
                    <a:pt x="3536" y="699"/>
                  </a:cubicBezTo>
                  <a:cubicBezTo>
                    <a:pt x="3438" y="818"/>
                    <a:pt x="3274" y="879"/>
                    <a:pt x="3121" y="879"/>
                  </a:cubicBezTo>
                  <a:cubicBezTo>
                    <a:pt x="2876" y="879"/>
                    <a:pt x="2652" y="732"/>
                    <a:pt x="2728" y="453"/>
                  </a:cubicBezTo>
                  <a:cubicBezTo>
                    <a:pt x="2740" y="415"/>
                    <a:pt x="2668" y="398"/>
                    <a:pt x="2609" y="398"/>
                  </a:cubicBezTo>
                  <a:cubicBezTo>
                    <a:pt x="2570" y="398"/>
                    <a:pt x="2537" y="405"/>
                    <a:pt x="2526" y="410"/>
                  </a:cubicBezTo>
                  <a:cubicBezTo>
                    <a:pt x="2352" y="546"/>
                    <a:pt x="2161" y="660"/>
                    <a:pt x="1965" y="753"/>
                  </a:cubicBezTo>
                  <a:cubicBezTo>
                    <a:pt x="1866" y="803"/>
                    <a:pt x="1620" y="846"/>
                    <a:pt x="1403" y="846"/>
                  </a:cubicBezTo>
                  <a:cubicBezTo>
                    <a:pt x="1103" y="846"/>
                    <a:pt x="857" y="765"/>
                    <a:pt x="1157" y="491"/>
                  </a:cubicBezTo>
                  <a:cubicBezTo>
                    <a:pt x="1190" y="464"/>
                    <a:pt x="1081" y="426"/>
                    <a:pt x="1010" y="426"/>
                  </a:cubicBezTo>
                  <a:cubicBezTo>
                    <a:pt x="988" y="426"/>
                    <a:pt x="966" y="431"/>
                    <a:pt x="955" y="437"/>
                  </a:cubicBezTo>
                  <a:cubicBezTo>
                    <a:pt x="841" y="519"/>
                    <a:pt x="731" y="601"/>
                    <a:pt x="618" y="677"/>
                  </a:cubicBezTo>
                  <a:cubicBezTo>
                    <a:pt x="421" y="660"/>
                    <a:pt x="285" y="639"/>
                    <a:pt x="208" y="601"/>
                  </a:cubicBezTo>
                  <a:cubicBezTo>
                    <a:pt x="142" y="693"/>
                    <a:pt x="72" y="780"/>
                    <a:pt x="1" y="868"/>
                  </a:cubicBezTo>
                  <a:cubicBezTo>
                    <a:pt x="56" y="873"/>
                    <a:pt x="104" y="879"/>
                    <a:pt x="159" y="879"/>
                  </a:cubicBezTo>
                  <a:cubicBezTo>
                    <a:pt x="475" y="879"/>
                    <a:pt x="759" y="693"/>
                    <a:pt x="1026" y="491"/>
                  </a:cubicBezTo>
                  <a:lnTo>
                    <a:pt x="1026" y="491"/>
                  </a:lnTo>
                  <a:cubicBezTo>
                    <a:pt x="595" y="830"/>
                    <a:pt x="857" y="999"/>
                    <a:pt x="1207" y="999"/>
                  </a:cubicBezTo>
                  <a:cubicBezTo>
                    <a:pt x="1277" y="999"/>
                    <a:pt x="1348" y="987"/>
                    <a:pt x="1424" y="977"/>
                  </a:cubicBezTo>
                  <a:cubicBezTo>
                    <a:pt x="1839" y="922"/>
                    <a:pt x="2281" y="710"/>
                    <a:pt x="2624" y="437"/>
                  </a:cubicBezTo>
                  <a:lnTo>
                    <a:pt x="2624" y="437"/>
                  </a:lnTo>
                  <a:cubicBezTo>
                    <a:pt x="2461" y="803"/>
                    <a:pt x="2700" y="1113"/>
                    <a:pt x="3002" y="1113"/>
                  </a:cubicBezTo>
                  <a:lnTo>
                    <a:pt x="3040" y="1113"/>
                  </a:lnTo>
                  <a:cubicBezTo>
                    <a:pt x="3362" y="1085"/>
                    <a:pt x="3677" y="710"/>
                    <a:pt x="3846" y="437"/>
                  </a:cubicBezTo>
                  <a:lnTo>
                    <a:pt x="3846" y="437"/>
                  </a:lnTo>
                  <a:cubicBezTo>
                    <a:pt x="3754" y="775"/>
                    <a:pt x="3934" y="1113"/>
                    <a:pt x="4271" y="1113"/>
                  </a:cubicBezTo>
                  <a:lnTo>
                    <a:pt x="4316" y="1113"/>
                  </a:lnTo>
                  <a:cubicBezTo>
                    <a:pt x="4528" y="1097"/>
                    <a:pt x="4714" y="917"/>
                    <a:pt x="4855" y="715"/>
                  </a:cubicBezTo>
                  <a:cubicBezTo>
                    <a:pt x="4933" y="856"/>
                    <a:pt x="5057" y="961"/>
                    <a:pt x="5200" y="961"/>
                  </a:cubicBezTo>
                  <a:cubicBezTo>
                    <a:pt x="5319" y="961"/>
                    <a:pt x="5444" y="879"/>
                    <a:pt x="5537" y="682"/>
                  </a:cubicBezTo>
                  <a:cubicBezTo>
                    <a:pt x="5625" y="856"/>
                    <a:pt x="5854" y="1032"/>
                    <a:pt x="6034" y="1032"/>
                  </a:cubicBezTo>
                  <a:cubicBezTo>
                    <a:pt x="6154" y="1032"/>
                    <a:pt x="6252" y="949"/>
                    <a:pt x="6275" y="737"/>
                  </a:cubicBezTo>
                  <a:cubicBezTo>
                    <a:pt x="6432" y="824"/>
                    <a:pt x="7005" y="1233"/>
                    <a:pt x="7327" y="1233"/>
                  </a:cubicBezTo>
                  <a:cubicBezTo>
                    <a:pt x="7491" y="1233"/>
                    <a:pt x="7589" y="1125"/>
                    <a:pt x="7523" y="791"/>
                  </a:cubicBezTo>
                  <a:lnTo>
                    <a:pt x="7523" y="791"/>
                  </a:lnTo>
                  <a:cubicBezTo>
                    <a:pt x="7660" y="901"/>
                    <a:pt x="7949" y="994"/>
                    <a:pt x="8161" y="994"/>
                  </a:cubicBezTo>
                  <a:cubicBezTo>
                    <a:pt x="8402" y="994"/>
                    <a:pt x="8554" y="879"/>
                    <a:pt x="8292" y="557"/>
                  </a:cubicBezTo>
                  <a:lnTo>
                    <a:pt x="8292" y="557"/>
                  </a:lnTo>
                  <a:cubicBezTo>
                    <a:pt x="8456" y="758"/>
                    <a:pt x="8729" y="879"/>
                    <a:pt x="8979" y="879"/>
                  </a:cubicBezTo>
                  <a:cubicBezTo>
                    <a:pt x="9029" y="879"/>
                    <a:pt x="9072" y="879"/>
                    <a:pt x="9115" y="868"/>
                  </a:cubicBezTo>
                  <a:cubicBezTo>
                    <a:pt x="9138" y="693"/>
                    <a:pt x="9077" y="546"/>
                    <a:pt x="8991" y="415"/>
                  </a:cubicBezTo>
                  <a:lnTo>
                    <a:pt x="8991" y="415"/>
                  </a:lnTo>
                  <a:cubicBezTo>
                    <a:pt x="9127" y="601"/>
                    <a:pt x="9422" y="710"/>
                    <a:pt x="9667" y="710"/>
                  </a:cubicBezTo>
                  <a:cubicBezTo>
                    <a:pt x="9983" y="710"/>
                    <a:pt x="10218" y="513"/>
                    <a:pt x="9875" y="33"/>
                  </a:cubicBezTo>
                  <a:lnTo>
                    <a:pt x="9875" y="33"/>
                  </a:lnTo>
                  <a:cubicBezTo>
                    <a:pt x="10076" y="208"/>
                    <a:pt x="10588" y="496"/>
                    <a:pt x="10916" y="496"/>
                  </a:cubicBezTo>
                  <a:cubicBezTo>
                    <a:pt x="10850" y="431"/>
                    <a:pt x="10769" y="360"/>
                    <a:pt x="10676" y="289"/>
                  </a:cubicBezTo>
                  <a:cubicBezTo>
                    <a:pt x="10392" y="234"/>
                    <a:pt x="10065" y="103"/>
                    <a:pt x="9966" y="28"/>
                  </a:cubicBezTo>
                  <a:cubicBezTo>
                    <a:pt x="9951" y="17"/>
                    <a:pt x="9875" y="0"/>
                    <a:pt x="9820" y="0"/>
                  </a:cubicBezTo>
                  <a:close/>
                </a:path>
              </a:pathLst>
            </a:custGeom>
            <a:solidFill>
              <a:srgbClr val="14161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7" name="Google Shape;1187;p102"/>
            <p:cNvSpPr/>
            <p:nvPr/>
          </p:nvSpPr>
          <p:spPr>
            <a:xfrm>
              <a:off x="4971575" y="3255250"/>
              <a:ext cx="11225" cy="3550"/>
            </a:xfrm>
            <a:custGeom>
              <a:avLst/>
              <a:gdLst/>
              <a:ahLst/>
              <a:cxnLst/>
              <a:rect l="l" t="t" r="r" b="b"/>
              <a:pathLst>
                <a:path w="449" h="142" extrusionOk="0">
                  <a:moveTo>
                    <a:pt x="0" y="0"/>
                  </a:moveTo>
                  <a:lnTo>
                    <a:pt x="0" y="0"/>
                  </a:lnTo>
                  <a:cubicBezTo>
                    <a:pt x="131" y="88"/>
                    <a:pt x="269" y="141"/>
                    <a:pt x="400" y="141"/>
                  </a:cubicBezTo>
                  <a:cubicBezTo>
                    <a:pt x="415" y="141"/>
                    <a:pt x="432" y="136"/>
                    <a:pt x="448" y="136"/>
                  </a:cubicBezTo>
                  <a:cubicBezTo>
                    <a:pt x="328" y="88"/>
                    <a:pt x="171" y="43"/>
                    <a:pt x="0" y="0"/>
                  </a:cubicBezTo>
                  <a:close/>
                </a:path>
              </a:pathLst>
            </a:custGeom>
            <a:solidFill>
              <a:srgbClr val="576E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8" name="Google Shape;1188;p102"/>
            <p:cNvSpPr/>
            <p:nvPr/>
          </p:nvSpPr>
          <p:spPr>
            <a:xfrm>
              <a:off x="4879675" y="3205675"/>
              <a:ext cx="48850" cy="21600"/>
            </a:xfrm>
            <a:custGeom>
              <a:avLst/>
              <a:gdLst/>
              <a:ahLst/>
              <a:cxnLst/>
              <a:rect l="l" t="t" r="r" b="b"/>
              <a:pathLst>
                <a:path w="1954" h="864" extrusionOk="0">
                  <a:moveTo>
                    <a:pt x="1580" y="0"/>
                  </a:moveTo>
                  <a:cubicBezTo>
                    <a:pt x="1560" y="0"/>
                    <a:pt x="1540" y="9"/>
                    <a:pt x="1528" y="25"/>
                  </a:cubicBezTo>
                  <a:cubicBezTo>
                    <a:pt x="1413" y="155"/>
                    <a:pt x="1304" y="303"/>
                    <a:pt x="1184" y="417"/>
                  </a:cubicBezTo>
                  <a:cubicBezTo>
                    <a:pt x="1099" y="499"/>
                    <a:pt x="1004" y="567"/>
                    <a:pt x="898" y="607"/>
                  </a:cubicBezTo>
                  <a:lnTo>
                    <a:pt x="898" y="607"/>
                  </a:lnTo>
                  <a:cubicBezTo>
                    <a:pt x="979" y="437"/>
                    <a:pt x="1062" y="265"/>
                    <a:pt x="1118" y="80"/>
                  </a:cubicBezTo>
                  <a:cubicBezTo>
                    <a:pt x="1124" y="57"/>
                    <a:pt x="1118" y="30"/>
                    <a:pt x="1097" y="14"/>
                  </a:cubicBezTo>
                  <a:cubicBezTo>
                    <a:pt x="1087" y="8"/>
                    <a:pt x="1076" y="4"/>
                    <a:pt x="1065" y="4"/>
                  </a:cubicBezTo>
                  <a:cubicBezTo>
                    <a:pt x="1047" y="4"/>
                    <a:pt x="1031" y="13"/>
                    <a:pt x="1020" y="30"/>
                  </a:cubicBezTo>
                  <a:cubicBezTo>
                    <a:pt x="906" y="199"/>
                    <a:pt x="764" y="352"/>
                    <a:pt x="589" y="455"/>
                  </a:cubicBezTo>
                  <a:cubicBezTo>
                    <a:pt x="502" y="510"/>
                    <a:pt x="410" y="553"/>
                    <a:pt x="312" y="570"/>
                  </a:cubicBezTo>
                  <a:cubicBezTo>
                    <a:pt x="304" y="571"/>
                    <a:pt x="297" y="571"/>
                    <a:pt x="289" y="571"/>
                  </a:cubicBezTo>
                  <a:cubicBezTo>
                    <a:pt x="217" y="571"/>
                    <a:pt x="139" y="554"/>
                    <a:pt x="62" y="554"/>
                  </a:cubicBezTo>
                  <a:cubicBezTo>
                    <a:pt x="41" y="554"/>
                    <a:pt x="21" y="556"/>
                    <a:pt x="0" y="559"/>
                  </a:cubicBezTo>
                  <a:cubicBezTo>
                    <a:pt x="104" y="559"/>
                    <a:pt x="197" y="608"/>
                    <a:pt x="312" y="608"/>
                  </a:cubicBezTo>
                  <a:cubicBezTo>
                    <a:pt x="421" y="603"/>
                    <a:pt x="529" y="565"/>
                    <a:pt x="622" y="515"/>
                  </a:cubicBezTo>
                  <a:cubicBezTo>
                    <a:pt x="718" y="466"/>
                    <a:pt x="808" y="404"/>
                    <a:pt x="890" y="333"/>
                  </a:cubicBezTo>
                  <a:lnTo>
                    <a:pt x="890" y="333"/>
                  </a:lnTo>
                  <a:cubicBezTo>
                    <a:pt x="835" y="448"/>
                    <a:pt x="775" y="562"/>
                    <a:pt x="715" y="679"/>
                  </a:cubicBezTo>
                  <a:cubicBezTo>
                    <a:pt x="710" y="690"/>
                    <a:pt x="705" y="707"/>
                    <a:pt x="710" y="717"/>
                  </a:cubicBezTo>
                  <a:cubicBezTo>
                    <a:pt x="715" y="755"/>
                    <a:pt x="748" y="777"/>
                    <a:pt x="786" y="777"/>
                  </a:cubicBezTo>
                  <a:lnTo>
                    <a:pt x="786" y="772"/>
                  </a:lnTo>
                  <a:cubicBezTo>
                    <a:pt x="972" y="745"/>
                    <a:pt x="1156" y="652"/>
                    <a:pt x="1282" y="515"/>
                  </a:cubicBezTo>
                  <a:cubicBezTo>
                    <a:pt x="1337" y="460"/>
                    <a:pt x="1387" y="402"/>
                    <a:pt x="1434" y="344"/>
                  </a:cubicBezTo>
                  <a:lnTo>
                    <a:pt x="1434" y="344"/>
                  </a:lnTo>
                  <a:cubicBezTo>
                    <a:pt x="1426" y="380"/>
                    <a:pt x="1419" y="417"/>
                    <a:pt x="1413" y="455"/>
                  </a:cubicBezTo>
                  <a:cubicBezTo>
                    <a:pt x="1402" y="526"/>
                    <a:pt x="1392" y="598"/>
                    <a:pt x="1385" y="674"/>
                  </a:cubicBezTo>
                  <a:cubicBezTo>
                    <a:pt x="1385" y="712"/>
                    <a:pt x="1385" y="750"/>
                    <a:pt x="1397" y="794"/>
                  </a:cubicBezTo>
                  <a:cubicBezTo>
                    <a:pt x="1397" y="805"/>
                    <a:pt x="1402" y="821"/>
                    <a:pt x="1413" y="832"/>
                  </a:cubicBezTo>
                  <a:lnTo>
                    <a:pt x="1425" y="843"/>
                  </a:lnTo>
                  <a:lnTo>
                    <a:pt x="1429" y="847"/>
                  </a:lnTo>
                  <a:lnTo>
                    <a:pt x="1429" y="847"/>
                  </a:lnTo>
                  <a:cubicBezTo>
                    <a:pt x="1428" y="847"/>
                    <a:pt x="1429" y="847"/>
                    <a:pt x="1430" y="848"/>
                  </a:cubicBezTo>
                  <a:lnTo>
                    <a:pt x="1430" y="848"/>
                  </a:lnTo>
                  <a:lnTo>
                    <a:pt x="1430" y="848"/>
                  </a:lnTo>
                  <a:cubicBezTo>
                    <a:pt x="1430" y="848"/>
                    <a:pt x="1430" y="848"/>
                    <a:pt x="1430" y="848"/>
                  </a:cubicBezTo>
                  <a:lnTo>
                    <a:pt x="1430" y="848"/>
                  </a:lnTo>
                  <a:cubicBezTo>
                    <a:pt x="1432" y="849"/>
                    <a:pt x="1435" y="851"/>
                    <a:pt x="1440" y="853"/>
                  </a:cubicBezTo>
                  <a:lnTo>
                    <a:pt x="1446" y="853"/>
                  </a:lnTo>
                  <a:lnTo>
                    <a:pt x="1457" y="860"/>
                  </a:lnTo>
                  <a:cubicBezTo>
                    <a:pt x="1468" y="862"/>
                    <a:pt x="1477" y="863"/>
                    <a:pt x="1486" y="863"/>
                  </a:cubicBezTo>
                  <a:cubicBezTo>
                    <a:pt x="1515" y="863"/>
                    <a:pt x="1532" y="851"/>
                    <a:pt x="1544" y="843"/>
                  </a:cubicBezTo>
                  <a:cubicBezTo>
                    <a:pt x="1675" y="745"/>
                    <a:pt x="1752" y="636"/>
                    <a:pt x="1823" y="505"/>
                  </a:cubicBezTo>
                  <a:cubicBezTo>
                    <a:pt x="1883" y="379"/>
                    <a:pt x="1926" y="238"/>
                    <a:pt x="1954" y="100"/>
                  </a:cubicBezTo>
                  <a:lnTo>
                    <a:pt x="1954" y="100"/>
                  </a:lnTo>
                  <a:cubicBezTo>
                    <a:pt x="1904" y="231"/>
                    <a:pt x="1850" y="362"/>
                    <a:pt x="1773" y="478"/>
                  </a:cubicBezTo>
                  <a:cubicBezTo>
                    <a:pt x="1702" y="586"/>
                    <a:pt x="1604" y="707"/>
                    <a:pt x="1501" y="767"/>
                  </a:cubicBezTo>
                  <a:cubicBezTo>
                    <a:pt x="1495" y="773"/>
                    <a:pt x="1489" y="774"/>
                    <a:pt x="1486" y="774"/>
                  </a:cubicBezTo>
                  <a:lnTo>
                    <a:pt x="1486" y="774"/>
                  </a:lnTo>
                  <a:lnTo>
                    <a:pt x="1484" y="772"/>
                  </a:lnTo>
                  <a:cubicBezTo>
                    <a:pt x="1478" y="745"/>
                    <a:pt x="1484" y="712"/>
                    <a:pt x="1484" y="679"/>
                  </a:cubicBezTo>
                  <a:cubicBezTo>
                    <a:pt x="1495" y="614"/>
                    <a:pt x="1506" y="548"/>
                    <a:pt x="1523" y="483"/>
                  </a:cubicBezTo>
                  <a:cubicBezTo>
                    <a:pt x="1556" y="347"/>
                    <a:pt x="1594" y="210"/>
                    <a:pt x="1637" y="85"/>
                  </a:cubicBezTo>
                  <a:cubicBezTo>
                    <a:pt x="1642" y="62"/>
                    <a:pt x="1637" y="35"/>
                    <a:pt x="1621" y="14"/>
                  </a:cubicBezTo>
                  <a:cubicBezTo>
                    <a:pt x="1609" y="5"/>
                    <a:pt x="1595" y="0"/>
                    <a:pt x="1580"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9" name="Google Shape;1189;p102"/>
            <p:cNvSpPr/>
            <p:nvPr/>
          </p:nvSpPr>
          <p:spPr>
            <a:xfrm>
              <a:off x="4936400" y="3204900"/>
              <a:ext cx="17750" cy="20775"/>
            </a:xfrm>
            <a:custGeom>
              <a:avLst/>
              <a:gdLst/>
              <a:ahLst/>
              <a:cxnLst/>
              <a:rect l="l" t="t" r="r" b="b"/>
              <a:pathLst>
                <a:path w="710" h="831" extrusionOk="0">
                  <a:moveTo>
                    <a:pt x="546" y="1"/>
                  </a:moveTo>
                  <a:cubicBezTo>
                    <a:pt x="500" y="222"/>
                    <a:pt x="551" y="443"/>
                    <a:pt x="565" y="648"/>
                  </a:cubicBezTo>
                  <a:lnTo>
                    <a:pt x="565" y="648"/>
                  </a:lnTo>
                  <a:cubicBezTo>
                    <a:pt x="369" y="550"/>
                    <a:pt x="182" y="414"/>
                    <a:pt x="0" y="274"/>
                  </a:cubicBezTo>
                  <a:lnTo>
                    <a:pt x="0" y="274"/>
                  </a:lnTo>
                  <a:cubicBezTo>
                    <a:pt x="60" y="393"/>
                    <a:pt x="153" y="503"/>
                    <a:pt x="257" y="596"/>
                  </a:cubicBezTo>
                  <a:cubicBezTo>
                    <a:pt x="360" y="688"/>
                    <a:pt x="481" y="770"/>
                    <a:pt x="611" y="825"/>
                  </a:cubicBezTo>
                  <a:cubicBezTo>
                    <a:pt x="622" y="825"/>
                    <a:pt x="634" y="831"/>
                    <a:pt x="644" y="831"/>
                  </a:cubicBezTo>
                  <a:cubicBezTo>
                    <a:pt x="682" y="831"/>
                    <a:pt x="710" y="798"/>
                    <a:pt x="710" y="760"/>
                  </a:cubicBezTo>
                  <a:cubicBezTo>
                    <a:pt x="704" y="622"/>
                    <a:pt x="677" y="491"/>
                    <a:pt x="644" y="372"/>
                  </a:cubicBezTo>
                  <a:cubicBezTo>
                    <a:pt x="611" y="247"/>
                    <a:pt x="573" y="126"/>
                    <a:pt x="546"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0" name="Google Shape;1190;p102"/>
            <p:cNvSpPr/>
            <p:nvPr/>
          </p:nvSpPr>
          <p:spPr>
            <a:xfrm>
              <a:off x="4857025" y="3279100"/>
              <a:ext cx="45700" cy="25850"/>
            </a:xfrm>
            <a:custGeom>
              <a:avLst/>
              <a:gdLst/>
              <a:ahLst/>
              <a:cxnLst/>
              <a:rect l="l" t="t" r="r" b="b"/>
              <a:pathLst>
                <a:path w="1828" h="1034" extrusionOk="0">
                  <a:moveTo>
                    <a:pt x="795" y="1"/>
                  </a:moveTo>
                  <a:cubicBezTo>
                    <a:pt x="778" y="1"/>
                    <a:pt x="761" y="8"/>
                    <a:pt x="753" y="23"/>
                  </a:cubicBezTo>
                  <a:cubicBezTo>
                    <a:pt x="745" y="35"/>
                    <a:pt x="737" y="48"/>
                    <a:pt x="729" y="61"/>
                  </a:cubicBezTo>
                  <a:lnTo>
                    <a:pt x="729" y="61"/>
                  </a:lnTo>
                  <a:cubicBezTo>
                    <a:pt x="656" y="170"/>
                    <a:pt x="544" y="261"/>
                    <a:pt x="432" y="338"/>
                  </a:cubicBezTo>
                  <a:cubicBezTo>
                    <a:pt x="301" y="426"/>
                    <a:pt x="159" y="491"/>
                    <a:pt x="0" y="508"/>
                  </a:cubicBezTo>
                  <a:cubicBezTo>
                    <a:pt x="12" y="509"/>
                    <a:pt x="25" y="510"/>
                    <a:pt x="37" y="510"/>
                  </a:cubicBezTo>
                  <a:cubicBezTo>
                    <a:pt x="183" y="510"/>
                    <a:pt x="328" y="453"/>
                    <a:pt x="459" y="388"/>
                  </a:cubicBezTo>
                  <a:cubicBezTo>
                    <a:pt x="511" y="360"/>
                    <a:pt x="563" y="329"/>
                    <a:pt x="612" y="294"/>
                  </a:cubicBezTo>
                  <a:lnTo>
                    <a:pt x="612" y="294"/>
                  </a:lnTo>
                  <a:cubicBezTo>
                    <a:pt x="535" y="474"/>
                    <a:pt x="480" y="660"/>
                    <a:pt x="415" y="841"/>
                  </a:cubicBezTo>
                  <a:lnTo>
                    <a:pt x="415" y="846"/>
                  </a:lnTo>
                  <a:cubicBezTo>
                    <a:pt x="415" y="846"/>
                    <a:pt x="415" y="851"/>
                    <a:pt x="410" y="862"/>
                  </a:cubicBezTo>
                  <a:cubicBezTo>
                    <a:pt x="410" y="895"/>
                    <a:pt x="438" y="922"/>
                    <a:pt x="470" y="927"/>
                  </a:cubicBezTo>
                  <a:cubicBezTo>
                    <a:pt x="478" y="928"/>
                    <a:pt x="486" y="928"/>
                    <a:pt x="494" y="928"/>
                  </a:cubicBezTo>
                  <a:cubicBezTo>
                    <a:pt x="602" y="928"/>
                    <a:pt x="693" y="887"/>
                    <a:pt x="775" y="846"/>
                  </a:cubicBezTo>
                  <a:cubicBezTo>
                    <a:pt x="863" y="803"/>
                    <a:pt x="944" y="748"/>
                    <a:pt x="1021" y="693"/>
                  </a:cubicBezTo>
                  <a:cubicBezTo>
                    <a:pt x="1069" y="655"/>
                    <a:pt x="1114" y="616"/>
                    <a:pt x="1158" y="574"/>
                  </a:cubicBezTo>
                  <a:lnTo>
                    <a:pt x="1158" y="574"/>
                  </a:lnTo>
                  <a:cubicBezTo>
                    <a:pt x="1108" y="698"/>
                    <a:pt x="1059" y="852"/>
                    <a:pt x="1113" y="999"/>
                  </a:cubicBezTo>
                  <a:lnTo>
                    <a:pt x="1113" y="1005"/>
                  </a:lnTo>
                  <a:cubicBezTo>
                    <a:pt x="1123" y="1022"/>
                    <a:pt x="1139" y="1033"/>
                    <a:pt x="1158" y="1033"/>
                  </a:cubicBezTo>
                  <a:cubicBezTo>
                    <a:pt x="1161" y="1033"/>
                    <a:pt x="1165" y="1033"/>
                    <a:pt x="1168" y="1032"/>
                  </a:cubicBezTo>
                  <a:cubicBezTo>
                    <a:pt x="1354" y="982"/>
                    <a:pt x="1490" y="851"/>
                    <a:pt x="1594" y="710"/>
                  </a:cubicBezTo>
                  <a:cubicBezTo>
                    <a:pt x="1692" y="567"/>
                    <a:pt x="1774" y="415"/>
                    <a:pt x="1828" y="252"/>
                  </a:cubicBezTo>
                  <a:lnTo>
                    <a:pt x="1828" y="252"/>
                  </a:lnTo>
                  <a:cubicBezTo>
                    <a:pt x="1747" y="404"/>
                    <a:pt x="1659" y="552"/>
                    <a:pt x="1545" y="672"/>
                  </a:cubicBezTo>
                  <a:cubicBezTo>
                    <a:pt x="1446" y="784"/>
                    <a:pt x="1330" y="889"/>
                    <a:pt x="1197" y="925"/>
                  </a:cubicBezTo>
                  <a:lnTo>
                    <a:pt x="1197" y="925"/>
                  </a:lnTo>
                  <a:cubicBezTo>
                    <a:pt x="1185" y="827"/>
                    <a:pt x="1225" y="723"/>
                    <a:pt x="1272" y="622"/>
                  </a:cubicBezTo>
                  <a:cubicBezTo>
                    <a:pt x="1321" y="502"/>
                    <a:pt x="1392" y="388"/>
                    <a:pt x="1414" y="235"/>
                  </a:cubicBezTo>
                  <a:cubicBezTo>
                    <a:pt x="1414" y="207"/>
                    <a:pt x="1402" y="181"/>
                    <a:pt x="1381" y="164"/>
                  </a:cubicBezTo>
                  <a:cubicBezTo>
                    <a:pt x="1373" y="160"/>
                    <a:pt x="1363" y="158"/>
                    <a:pt x="1354" y="158"/>
                  </a:cubicBezTo>
                  <a:cubicBezTo>
                    <a:pt x="1329" y="158"/>
                    <a:pt x="1305" y="172"/>
                    <a:pt x="1294" y="192"/>
                  </a:cubicBezTo>
                  <a:lnTo>
                    <a:pt x="1289" y="197"/>
                  </a:lnTo>
                  <a:cubicBezTo>
                    <a:pt x="1211" y="338"/>
                    <a:pt x="1070" y="476"/>
                    <a:pt x="934" y="579"/>
                  </a:cubicBezTo>
                  <a:cubicBezTo>
                    <a:pt x="863" y="639"/>
                    <a:pt x="792" y="688"/>
                    <a:pt x="710" y="726"/>
                  </a:cubicBezTo>
                  <a:cubicBezTo>
                    <a:pt x="667" y="753"/>
                    <a:pt x="619" y="775"/>
                    <a:pt x="572" y="787"/>
                  </a:cubicBezTo>
                  <a:lnTo>
                    <a:pt x="572" y="787"/>
                  </a:lnTo>
                  <a:cubicBezTo>
                    <a:pt x="650" y="541"/>
                    <a:pt x="715" y="293"/>
                    <a:pt x="836" y="71"/>
                  </a:cubicBezTo>
                  <a:lnTo>
                    <a:pt x="836" y="66"/>
                  </a:lnTo>
                  <a:cubicBezTo>
                    <a:pt x="846" y="44"/>
                    <a:pt x="836" y="17"/>
                    <a:pt x="819" y="6"/>
                  </a:cubicBezTo>
                  <a:cubicBezTo>
                    <a:pt x="812" y="2"/>
                    <a:pt x="803" y="1"/>
                    <a:pt x="795"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1" name="Google Shape;1191;p102"/>
            <p:cNvSpPr/>
            <p:nvPr/>
          </p:nvSpPr>
          <p:spPr>
            <a:xfrm>
              <a:off x="4910500" y="3282100"/>
              <a:ext cx="13250" cy="21875"/>
            </a:xfrm>
            <a:custGeom>
              <a:avLst/>
              <a:gdLst/>
              <a:ahLst/>
              <a:cxnLst/>
              <a:rect l="l" t="t" r="r" b="b"/>
              <a:pathLst>
                <a:path w="530" h="875" extrusionOk="0">
                  <a:moveTo>
                    <a:pt x="157" y="730"/>
                  </a:moveTo>
                  <a:cubicBezTo>
                    <a:pt x="157" y="731"/>
                    <a:pt x="158" y="731"/>
                    <a:pt x="159" y="731"/>
                  </a:cubicBezTo>
                  <a:cubicBezTo>
                    <a:pt x="158" y="731"/>
                    <a:pt x="157" y="730"/>
                    <a:pt x="157" y="730"/>
                  </a:cubicBezTo>
                  <a:close/>
                  <a:moveTo>
                    <a:pt x="524" y="1"/>
                  </a:moveTo>
                  <a:lnTo>
                    <a:pt x="524" y="1"/>
                  </a:lnTo>
                  <a:cubicBezTo>
                    <a:pt x="469" y="137"/>
                    <a:pt x="409" y="268"/>
                    <a:pt x="355" y="399"/>
                  </a:cubicBezTo>
                  <a:cubicBezTo>
                    <a:pt x="295" y="519"/>
                    <a:pt x="230" y="671"/>
                    <a:pt x="159" y="731"/>
                  </a:cubicBezTo>
                  <a:lnTo>
                    <a:pt x="164" y="737"/>
                  </a:lnTo>
                  <a:cubicBezTo>
                    <a:pt x="164" y="737"/>
                    <a:pt x="164" y="738"/>
                    <a:pt x="163" y="738"/>
                  </a:cubicBezTo>
                  <a:cubicBezTo>
                    <a:pt x="162" y="738"/>
                    <a:pt x="159" y="735"/>
                    <a:pt x="156" y="733"/>
                  </a:cubicBezTo>
                  <a:lnTo>
                    <a:pt x="156" y="733"/>
                  </a:lnTo>
                  <a:cubicBezTo>
                    <a:pt x="156" y="734"/>
                    <a:pt x="155" y="734"/>
                    <a:pt x="155" y="734"/>
                  </a:cubicBezTo>
                  <a:cubicBezTo>
                    <a:pt x="154" y="734"/>
                    <a:pt x="154" y="733"/>
                    <a:pt x="155" y="732"/>
                  </a:cubicBezTo>
                  <a:lnTo>
                    <a:pt x="155" y="732"/>
                  </a:lnTo>
                  <a:cubicBezTo>
                    <a:pt x="156" y="733"/>
                    <a:pt x="156" y="733"/>
                    <a:pt x="156" y="733"/>
                  </a:cubicBezTo>
                  <a:lnTo>
                    <a:pt x="156" y="733"/>
                  </a:lnTo>
                  <a:cubicBezTo>
                    <a:pt x="157" y="733"/>
                    <a:pt x="158" y="732"/>
                    <a:pt x="159" y="731"/>
                  </a:cubicBezTo>
                  <a:cubicBezTo>
                    <a:pt x="157" y="731"/>
                    <a:pt x="156" y="732"/>
                    <a:pt x="155" y="732"/>
                  </a:cubicBezTo>
                  <a:lnTo>
                    <a:pt x="155" y="732"/>
                  </a:lnTo>
                  <a:cubicBezTo>
                    <a:pt x="153" y="730"/>
                    <a:pt x="152" y="728"/>
                    <a:pt x="153" y="728"/>
                  </a:cubicBezTo>
                  <a:lnTo>
                    <a:pt x="153" y="728"/>
                  </a:lnTo>
                  <a:cubicBezTo>
                    <a:pt x="153" y="728"/>
                    <a:pt x="155" y="729"/>
                    <a:pt x="157" y="730"/>
                  </a:cubicBezTo>
                  <a:lnTo>
                    <a:pt x="157" y="730"/>
                  </a:lnTo>
                  <a:cubicBezTo>
                    <a:pt x="150" y="723"/>
                    <a:pt x="141" y="690"/>
                    <a:pt x="137" y="666"/>
                  </a:cubicBezTo>
                  <a:cubicBezTo>
                    <a:pt x="126" y="601"/>
                    <a:pt x="126" y="530"/>
                    <a:pt x="120" y="459"/>
                  </a:cubicBezTo>
                  <a:cubicBezTo>
                    <a:pt x="114" y="323"/>
                    <a:pt x="114" y="175"/>
                    <a:pt x="114" y="28"/>
                  </a:cubicBezTo>
                  <a:cubicBezTo>
                    <a:pt x="61" y="165"/>
                    <a:pt x="28" y="311"/>
                    <a:pt x="11" y="454"/>
                  </a:cubicBezTo>
                  <a:cubicBezTo>
                    <a:pt x="1" y="530"/>
                    <a:pt x="1" y="601"/>
                    <a:pt x="6" y="683"/>
                  </a:cubicBezTo>
                  <a:cubicBezTo>
                    <a:pt x="11" y="726"/>
                    <a:pt x="11" y="759"/>
                    <a:pt x="49" y="819"/>
                  </a:cubicBezTo>
                  <a:cubicBezTo>
                    <a:pt x="71" y="847"/>
                    <a:pt x="66" y="835"/>
                    <a:pt x="76" y="847"/>
                  </a:cubicBezTo>
                  <a:cubicBezTo>
                    <a:pt x="99" y="857"/>
                    <a:pt x="120" y="868"/>
                    <a:pt x="137" y="873"/>
                  </a:cubicBezTo>
                  <a:cubicBezTo>
                    <a:pt x="143" y="874"/>
                    <a:pt x="149" y="874"/>
                    <a:pt x="156" y="874"/>
                  </a:cubicBezTo>
                  <a:cubicBezTo>
                    <a:pt x="190" y="874"/>
                    <a:pt x="216" y="860"/>
                    <a:pt x="235" y="847"/>
                  </a:cubicBezTo>
                  <a:cubicBezTo>
                    <a:pt x="381" y="716"/>
                    <a:pt x="409" y="578"/>
                    <a:pt x="459" y="437"/>
                  </a:cubicBezTo>
                  <a:cubicBezTo>
                    <a:pt x="497" y="295"/>
                    <a:pt x="529" y="148"/>
                    <a:pt x="524"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2" name="Google Shape;1192;p102"/>
            <p:cNvSpPr/>
            <p:nvPr/>
          </p:nvSpPr>
          <p:spPr>
            <a:xfrm>
              <a:off x="4943350" y="3268550"/>
              <a:ext cx="55425" cy="30525"/>
            </a:xfrm>
            <a:custGeom>
              <a:avLst/>
              <a:gdLst/>
              <a:ahLst/>
              <a:cxnLst/>
              <a:rect l="l" t="t" r="r" b="b"/>
              <a:pathLst>
                <a:path w="2217" h="1221" extrusionOk="0">
                  <a:moveTo>
                    <a:pt x="1105" y="1"/>
                  </a:moveTo>
                  <a:cubicBezTo>
                    <a:pt x="1101" y="1"/>
                    <a:pt x="1096" y="1"/>
                    <a:pt x="1091" y="2"/>
                  </a:cubicBezTo>
                  <a:cubicBezTo>
                    <a:pt x="1064" y="2"/>
                    <a:pt x="1043" y="35"/>
                    <a:pt x="1048" y="62"/>
                  </a:cubicBezTo>
                  <a:lnTo>
                    <a:pt x="1048" y="68"/>
                  </a:lnTo>
                  <a:cubicBezTo>
                    <a:pt x="1071" y="221"/>
                    <a:pt x="1119" y="357"/>
                    <a:pt x="1146" y="498"/>
                  </a:cubicBezTo>
                  <a:cubicBezTo>
                    <a:pt x="1173" y="609"/>
                    <a:pt x="1192" y="726"/>
                    <a:pt x="1176" y="828"/>
                  </a:cubicBezTo>
                  <a:lnTo>
                    <a:pt x="1176" y="828"/>
                  </a:lnTo>
                  <a:cubicBezTo>
                    <a:pt x="1078" y="779"/>
                    <a:pt x="993" y="693"/>
                    <a:pt x="912" y="603"/>
                  </a:cubicBezTo>
                  <a:cubicBezTo>
                    <a:pt x="814" y="488"/>
                    <a:pt x="731" y="362"/>
                    <a:pt x="633" y="237"/>
                  </a:cubicBezTo>
                  <a:lnTo>
                    <a:pt x="633" y="231"/>
                  </a:lnTo>
                  <a:cubicBezTo>
                    <a:pt x="623" y="216"/>
                    <a:pt x="606" y="210"/>
                    <a:pt x="585" y="210"/>
                  </a:cubicBezTo>
                  <a:cubicBezTo>
                    <a:pt x="582" y="210"/>
                    <a:pt x="578" y="210"/>
                    <a:pt x="575" y="210"/>
                  </a:cubicBezTo>
                  <a:cubicBezTo>
                    <a:pt x="542" y="210"/>
                    <a:pt x="519" y="239"/>
                    <a:pt x="519" y="269"/>
                  </a:cubicBezTo>
                  <a:cubicBezTo>
                    <a:pt x="519" y="433"/>
                    <a:pt x="530" y="581"/>
                    <a:pt x="525" y="734"/>
                  </a:cubicBezTo>
                  <a:cubicBezTo>
                    <a:pt x="520" y="853"/>
                    <a:pt x="511" y="992"/>
                    <a:pt x="463" y="1089"/>
                  </a:cubicBezTo>
                  <a:lnTo>
                    <a:pt x="463" y="1089"/>
                  </a:lnTo>
                  <a:cubicBezTo>
                    <a:pt x="387" y="967"/>
                    <a:pt x="332" y="832"/>
                    <a:pt x="258" y="701"/>
                  </a:cubicBezTo>
                  <a:cubicBezTo>
                    <a:pt x="175" y="548"/>
                    <a:pt x="66" y="412"/>
                    <a:pt x="1" y="254"/>
                  </a:cubicBezTo>
                  <a:lnTo>
                    <a:pt x="1" y="254"/>
                  </a:lnTo>
                  <a:cubicBezTo>
                    <a:pt x="44" y="422"/>
                    <a:pt x="142" y="570"/>
                    <a:pt x="208" y="728"/>
                  </a:cubicBezTo>
                  <a:cubicBezTo>
                    <a:pt x="273" y="881"/>
                    <a:pt x="328" y="1044"/>
                    <a:pt x="426" y="1198"/>
                  </a:cubicBezTo>
                  <a:cubicBezTo>
                    <a:pt x="426" y="1203"/>
                    <a:pt x="432" y="1203"/>
                    <a:pt x="432" y="1208"/>
                  </a:cubicBezTo>
                  <a:cubicBezTo>
                    <a:pt x="442" y="1216"/>
                    <a:pt x="454" y="1220"/>
                    <a:pt x="464" y="1220"/>
                  </a:cubicBezTo>
                  <a:cubicBezTo>
                    <a:pt x="477" y="1220"/>
                    <a:pt x="489" y="1215"/>
                    <a:pt x="497" y="1203"/>
                  </a:cubicBezTo>
                  <a:cubicBezTo>
                    <a:pt x="563" y="1137"/>
                    <a:pt x="590" y="1055"/>
                    <a:pt x="606" y="974"/>
                  </a:cubicBezTo>
                  <a:cubicBezTo>
                    <a:pt x="628" y="898"/>
                    <a:pt x="633" y="815"/>
                    <a:pt x="639" y="739"/>
                  </a:cubicBezTo>
                  <a:cubicBezTo>
                    <a:pt x="645" y="650"/>
                    <a:pt x="646" y="561"/>
                    <a:pt x="647" y="474"/>
                  </a:cubicBezTo>
                  <a:lnTo>
                    <a:pt x="647" y="474"/>
                  </a:lnTo>
                  <a:cubicBezTo>
                    <a:pt x="698" y="546"/>
                    <a:pt x="749" y="618"/>
                    <a:pt x="809" y="690"/>
                  </a:cubicBezTo>
                  <a:cubicBezTo>
                    <a:pt x="907" y="810"/>
                    <a:pt x="1031" y="936"/>
                    <a:pt x="1207" y="984"/>
                  </a:cubicBezTo>
                  <a:cubicBezTo>
                    <a:pt x="1213" y="986"/>
                    <a:pt x="1219" y="987"/>
                    <a:pt x="1225" y="987"/>
                  </a:cubicBezTo>
                  <a:cubicBezTo>
                    <a:pt x="1253" y="987"/>
                    <a:pt x="1279" y="968"/>
                    <a:pt x="1288" y="941"/>
                  </a:cubicBezTo>
                  <a:cubicBezTo>
                    <a:pt x="1338" y="772"/>
                    <a:pt x="1305" y="614"/>
                    <a:pt x="1272" y="472"/>
                  </a:cubicBezTo>
                  <a:cubicBezTo>
                    <a:pt x="1263" y="430"/>
                    <a:pt x="1252" y="389"/>
                    <a:pt x="1241" y="348"/>
                  </a:cubicBezTo>
                  <a:lnTo>
                    <a:pt x="1241" y="348"/>
                  </a:lnTo>
                  <a:cubicBezTo>
                    <a:pt x="1323" y="450"/>
                    <a:pt x="1414" y="544"/>
                    <a:pt x="1522" y="624"/>
                  </a:cubicBezTo>
                  <a:cubicBezTo>
                    <a:pt x="1620" y="701"/>
                    <a:pt x="1741" y="734"/>
                    <a:pt x="1861" y="739"/>
                  </a:cubicBezTo>
                  <a:cubicBezTo>
                    <a:pt x="1980" y="739"/>
                    <a:pt x="2096" y="722"/>
                    <a:pt x="2216" y="722"/>
                  </a:cubicBezTo>
                  <a:cubicBezTo>
                    <a:pt x="2096" y="707"/>
                    <a:pt x="1980" y="712"/>
                    <a:pt x="1867" y="695"/>
                  </a:cubicBezTo>
                  <a:cubicBezTo>
                    <a:pt x="1751" y="684"/>
                    <a:pt x="1648" y="641"/>
                    <a:pt x="1567" y="564"/>
                  </a:cubicBezTo>
                  <a:cubicBezTo>
                    <a:pt x="1397" y="427"/>
                    <a:pt x="1269" y="239"/>
                    <a:pt x="1163" y="50"/>
                  </a:cubicBezTo>
                  <a:lnTo>
                    <a:pt x="1163" y="50"/>
                  </a:lnTo>
                  <a:cubicBezTo>
                    <a:pt x="1163" y="49"/>
                    <a:pt x="1162" y="48"/>
                    <a:pt x="1162" y="47"/>
                  </a:cubicBezTo>
                  <a:lnTo>
                    <a:pt x="1161" y="47"/>
                  </a:lnTo>
                  <a:lnTo>
                    <a:pt x="1161" y="47"/>
                  </a:lnTo>
                  <a:cubicBezTo>
                    <a:pt x="1158" y="41"/>
                    <a:pt x="1155" y="35"/>
                    <a:pt x="1152" y="30"/>
                  </a:cubicBezTo>
                  <a:cubicBezTo>
                    <a:pt x="1143" y="11"/>
                    <a:pt x="1126" y="1"/>
                    <a:pt x="1105"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3" name="Google Shape;1193;p102"/>
            <p:cNvSpPr/>
            <p:nvPr/>
          </p:nvSpPr>
          <p:spPr>
            <a:xfrm>
              <a:off x="4854050" y="3329575"/>
              <a:ext cx="24425" cy="15900"/>
            </a:xfrm>
            <a:custGeom>
              <a:avLst/>
              <a:gdLst/>
              <a:ahLst/>
              <a:cxnLst/>
              <a:rect l="l" t="t" r="r" b="b"/>
              <a:pathLst>
                <a:path w="977" h="636" extrusionOk="0">
                  <a:moveTo>
                    <a:pt x="534" y="0"/>
                  </a:moveTo>
                  <a:lnTo>
                    <a:pt x="534" y="0"/>
                  </a:lnTo>
                  <a:cubicBezTo>
                    <a:pt x="469" y="98"/>
                    <a:pt x="381" y="169"/>
                    <a:pt x="289" y="235"/>
                  </a:cubicBezTo>
                  <a:cubicBezTo>
                    <a:pt x="197" y="300"/>
                    <a:pt x="98" y="371"/>
                    <a:pt x="16" y="469"/>
                  </a:cubicBezTo>
                  <a:cubicBezTo>
                    <a:pt x="5" y="479"/>
                    <a:pt x="0" y="491"/>
                    <a:pt x="0" y="507"/>
                  </a:cubicBezTo>
                  <a:lnTo>
                    <a:pt x="0" y="512"/>
                  </a:lnTo>
                  <a:lnTo>
                    <a:pt x="0" y="524"/>
                  </a:lnTo>
                  <a:cubicBezTo>
                    <a:pt x="0" y="551"/>
                    <a:pt x="16" y="578"/>
                    <a:pt x="43" y="589"/>
                  </a:cubicBezTo>
                  <a:lnTo>
                    <a:pt x="49" y="589"/>
                  </a:lnTo>
                  <a:cubicBezTo>
                    <a:pt x="132" y="620"/>
                    <a:pt x="223" y="635"/>
                    <a:pt x="314" y="635"/>
                  </a:cubicBezTo>
                  <a:cubicBezTo>
                    <a:pt x="401" y="635"/>
                    <a:pt x="487" y="621"/>
                    <a:pt x="567" y="595"/>
                  </a:cubicBezTo>
                  <a:cubicBezTo>
                    <a:pt x="731" y="529"/>
                    <a:pt x="872" y="426"/>
                    <a:pt x="977" y="295"/>
                  </a:cubicBezTo>
                  <a:lnTo>
                    <a:pt x="977" y="295"/>
                  </a:lnTo>
                  <a:cubicBezTo>
                    <a:pt x="829" y="376"/>
                    <a:pt x="687" y="447"/>
                    <a:pt x="534" y="474"/>
                  </a:cubicBezTo>
                  <a:cubicBezTo>
                    <a:pt x="473" y="490"/>
                    <a:pt x="410" y="498"/>
                    <a:pt x="347" y="498"/>
                  </a:cubicBezTo>
                  <a:cubicBezTo>
                    <a:pt x="291" y="498"/>
                    <a:pt x="236" y="492"/>
                    <a:pt x="181" y="481"/>
                  </a:cubicBezTo>
                  <a:lnTo>
                    <a:pt x="181" y="481"/>
                  </a:lnTo>
                  <a:cubicBezTo>
                    <a:pt x="235" y="425"/>
                    <a:pt x="296" y="369"/>
                    <a:pt x="355" y="311"/>
                  </a:cubicBezTo>
                  <a:cubicBezTo>
                    <a:pt x="436" y="224"/>
                    <a:pt x="512" y="119"/>
                    <a:pt x="534"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4" name="Google Shape;1194;p102"/>
            <p:cNvSpPr/>
            <p:nvPr/>
          </p:nvSpPr>
          <p:spPr>
            <a:xfrm>
              <a:off x="4806725" y="3377775"/>
              <a:ext cx="76925" cy="19450"/>
            </a:xfrm>
            <a:custGeom>
              <a:avLst/>
              <a:gdLst/>
              <a:ahLst/>
              <a:cxnLst/>
              <a:rect l="l" t="t" r="r" b="b"/>
              <a:pathLst>
                <a:path w="3077" h="778" extrusionOk="0">
                  <a:moveTo>
                    <a:pt x="1800" y="0"/>
                  </a:moveTo>
                  <a:cubicBezTo>
                    <a:pt x="1787" y="0"/>
                    <a:pt x="1774" y="5"/>
                    <a:pt x="1762" y="14"/>
                  </a:cubicBezTo>
                  <a:cubicBezTo>
                    <a:pt x="1521" y="205"/>
                    <a:pt x="1211" y="325"/>
                    <a:pt x="899" y="331"/>
                  </a:cubicBezTo>
                  <a:cubicBezTo>
                    <a:pt x="892" y="331"/>
                    <a:pt x="884" y="331"/>
                    <a:pt x="876" y="331"/>
                  </a:cubicBezTo>
                  <a:cubicBezTo>
                    <a:pt x="727" y="331"/>
                    <a:pt x="581" y="284"/>
                    <a:pt x="431" y="248"/>
                  </a:cubicBezTo>
                  <a:cubicBezTo>
                    <a:pt x="278" y="200"/>
                    <a:pt x="114" y="155"/>
                    <a:pt x="0" y="36"/>
                  </a:cubicBezTo>
                  <a:lnTo>
                    <a:pt x="0" y="36"/>
                  </a:lnTo>
                  <a:cubicBezTo>
                    <a:pt x="104" y="167"/>
                    <a:pt x="267" y="232"/>
                    <a:pt x="415" y="286"/>
                  </a:cubicBezTo>
                  <a:cubicBezTo>
                    <a:pt x="567" y="341"/>
                    <a:pt x="725" y="407"/>
                    <a:pt x="894" y="407"/>
                  </a:cubicBezTo>
                  <a:cubicBezTo>
                    <a:pt x="910" y="407"/>
                    <a:pt x="925" y="407"/>
                    <a:pt x="941" y="407"/>
                  </a:cubicBezTo>
                  <a:cubicBezTo>
                    <a:pt x="1160" y="407"/>
                    <a:pt x="1377" y="360"/>
                    <a:pt x="1573" y="268"/>
                  </a:cubicBezTo>
                  <a:lnTo>
                    <a:pt x="1573" y="268"/>
                  </a:lnTo>
                  <a:cubicBezTo>
                    <a:pt x="1469" y="401"/>
                    <a:pt x="1358" y="527"/>
                    <a:pt x="1239" y="646"/>
                  </a:cubicBezTo>
                  <a:cubicBezTo>
                    <a:pt x="1227" y="658"/>
                    <a:pt x="1222" y="668"/>
                    <a:pt x="1222" y="685"/>
                  </a:cubicBezTo>
                  <a:cubicBezTo>
                    <a:pt x="1216" y="723"/>
                    <a:pt x="1244" y="756"/>
                    <a:pt x="1277" y="761"/>
                  </a:cubicBezTo>
                  <a:cubicBezTo>
                    <a:pt x="1315" y="766"/>
                    <a:pt x="1354" y="769"/>
                    <a:pt x="1392" y="769"/>
                  </a:cubicBezTo>
                  <a:cubicBezTo>
                    <a:pt x="1595" y="769"/>
                    <a:pt x="1788" y="699"/>
                    <a:pt x="1953" y="598"/>
                  </a:cubicBezTo>
                  <a:cubicBezTo>
                    <a:pt x="2058" y="533"/>
                    <a:pt x="2155" y="455"/>
                    <a:pt x="2240" y="366"/>
                  </a:cubicBezTo>
                  <a:lnTo>
                    <a:pt x="2240" y="366"/>
                  </a:lnTo>
                  <a:cubicBezTo>
                    <a:pt x="2239" y="370"/>
                    <a:pt x="2238" y="375"/>
                    <a:pt x="2236" y="379"/>
                  </a:cubicBezTo>
                  <a:cubicBezTo>
                    <a:pt x="2209" y="489"/>
                    <a:pt x="2193" y="603"/>
                    <a:pt x="2203" y="723"/>
                  </a:cubicBezTo>
                  <a:cubicBezTo>
                    <a:pt x="2203" y="744"/>
                    <a:pt x="2220" y="767"/>
                    <a:pt x="2241" y="772"/>
                  </a:cubicBezTo>
                  <a:cubicBezTo>
                    <a:pt x="2261" y="776"/>
                    <a:pt x="2280" y="778"/>
                    <a:pt x="2299" y="778"/>
                  </a:cubicBezTo>
                  <a:cubicBezTo>
                    <a:pt x="2381" y="778"/>
                    <a:pt x="2456" y="742"/>
                    <a:pt x="2510" y="701"/>
                  </a:cubicBezTo>
                  <a:cubicBezTo>
                    <a:pt x="2586" y="653"/>
                    <a:pt x="2646" y="592"/>
                    <a:pt x="2700" y="527"/>
                  </a:cubicBezTo>
                  <a:cubicBezTo>
                    <a:pt x="2790" y="423"/>
                    <a:pt x="2870" y="309"/>
                    <a:pt x="2934" y="189"/>
                  </a:cubicBezTo>
                  <a:lnTo>
                    <a:pt x="2934" y="189"/>
                  </a:lnTo>
                  <a:cubicBezTo>
                    <a:pt x="2955" y="349"/>
                    <a:pt x="3026" y="493"/>
                    <a:pt x="3077" y="641"/>
                  </a:cubicBezTo>
                  <a:cubicBezTo>
                    <a:pt x="3039" y="462"/>
                    <a:pt x="2961" y="281"/>
                    <a:pt x="2978" y="101"/>
                  </a:cubicBezTo>
                  <a:cubicBezTo>
                    <a:pt x="2978" y="96"/>
                    <a:pt x="2973" y="84"/>
                    <a:pt x="2968" y="79"/>
                  </a:cubicBezTo>
                  <a:cubicBezTo>
                    <a:pt x="2963" y="77"/>
                    <a:pt x="2958" y="76"/>
                    <a:pt x="2952" y="76"/>
                  </a:cubicBezTo>
                  <a:cubicBezTo>
                    <a:pt x="2944" y="76"/>
                    <a:pt x="2936" y="78"/>
                    <a:pt x="2929" y="84"/>
                  </a:cubicBezTo>
                  <a:lnTo>
                    <a:pt x="2929" y="90"/>
                  </a:lnTo>
                  <a:cubicBezTo>
                    <a:pt x="2848" y="227"/>
                    <a:pt x="2749" y="358"/>
                    <a:pt x="2641" y="472"/>
                  </a:cubicBezTo>
                  <a:cubicBezTo>
                    <a:pt x="2548" y="568"/>
                    <a:pt x="2422" y="674"/>
                    <a:pt x="2311" y="674"/>
                  </a:cubicBezTo>
                  <a:cubicBezTo>
                    <a:pt x="2310" y="674"/>
                    <a:pt x="2309" y="674"/>
                    <a:pt x="2308" y="674"/>
                  </a:cubicBezTo>
                  <a:lnTo>
                    <a:pt x="2308" y="674"/>
                  </a:lnTo>
                  <a:cubicBezTo>
                    <a:pt x="2313" y="585"/>
                    <a:pt x="2333" y="500"/>
                    <a:pt x="2357" y="412"/>
                  </a:cubicBezTo>
                  <a:cubicBezTo>
                    <a:pt x="2384" y="308"/>
                    <a:pt x="2422" y="200"/>
                    <a:pt x="2438" y="84"/>
                  </a:cubicBezTo>
                  <a:cubicBezTo>
                    <a:pt x="2444" y="57"/>
                    <a:pt x="2433" y="31"/>
                    <a:pt x="2405" y="19"/>
                  </a:cubicBezTo>
                  <a:cubicBezTo>
                    <a:pt x="2397" y="14"/>
                    <a:pt x="2388" y="12"/>
                    <a:pt x="2378" y="12"/>
                  </a:cubicBezTo>
                  <a:cubicBezTo>
                    <a:pt x="2357" y="12"/>
                    <a:pt x="2335" y="24"/>
                    <a:pt x="2324" y="46"/>
                  </a:cubicBezTo>
                  <a:cubicBezTo>
                    <a:pt x="2320" y="52"/>
                    <a:pt x="2317" y="58"/>
                    <a:pt x="2314" y="64"/>
                  </a:cubicBezTo>
                  <a:lnTo>
                    <a:pt x="2314" y="64"/>
                  </a:lnTo>
                  <a:lnTo>
                    <a:pt x="2313" y="64"/>
                  </a:lnTo>
                  <a:cubicBezTo>
                    <a:pt x="2313" y="64"/>
                    <a:pt x="2313" y="64"/>
                    <a:pt x="2313" y="64"/>
                  </a:cubicBezTo>
                  <a:lnTo>
                    <a:pt x="2313" y="64"/>
                  </a:lnTo>
                  <a:cubicBezTo>
                    <a:pt x="2210" y="231"/>
                    <a:pt x="2056" y="377"/>
                    <a:pt x="1881" y="477"/>
                  </a:cubicBezTo>
                  <a:cubicBezTo>
                    <a:pt x="1745" y="556"/>
                    <a:pt x="1592" y="613"/>
                    <a:pt x="1441" y="626"/>
                  </a:cubicBezTo>
                  <a:lnTo>
                    <a:pt x="1441" y="626"/>
                  </a:lnTo>
                  <a:cubicBezTo>
                    <a:pt x="1590" y="458"/>
                    <a:pt x="1726" y="283"/>
                    <a:pt x="1855" y="96"/>
                  </a:cubicBezTo>
                  <a:cubicBezTo>
                    <a:pt x="1866" y="74"/>
                    <a:pt x="1866" y="46"/>
                    <a:pt x="1849" y="24"/>
                  </a:cubicBezTo>
                  <a:cubicBezTo>
                    <a:pt x="1836" y="9"/>
                    <a:pt x="1818" y="0"/>
                    <a:pt x="1800"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5" name="Google Shape;1195;p102"/>
            <p:cNvSpPr/>
            <p:nvPr/>
          </p:nvSpPr>
          <p:spPr>
            <a:xfrm>
              <a:off x="4909125" y="3371550"/>
              <a:ext cx="17625" cy="22975"/>
            </a:xfrm>
            <a:custGeom>
              <a:avLst/>
              <a:gdLst/>
              <a:ahLst/>
              <a:cxnLst/>
              <a:rect l="l" t="t" r="r" b="b"/>
              <a:pathLst>
                <a:path w="705" h="919" extrusionOk="0">
                  <a:moveTo>
                    <a:pt x="705" y="1"/>
                  </a:moveTo>
                  <a:lnTo>
                    <a:pt x="705" y="1"/>
                  </a:lnTo>
                  <a:cubicBezTo>
                    <a:pt x="639" y="182"/>
                    <a:pt x="557" y="350"/>
                    <a:pt x="454" y="502"/>
                  </a:cubicBezTo>
                  <a:cubicBezTo>
                    <a:pt x="369" y="629"/>
                    <a:pt x="261" y="751"/>
                    <a:pt x="139" y="777"/>
                  </a:cubicBezTo>
                  <a:lnTo>
                    <a:pt x="139" y="777"/>
                  </a:lnTo>
                  <a:cubicBezTo>
                    <a:pt x="148" y="555"/>
                    <a:pt x="170" y="324"/>
                    <a:pt x="131" y="94"/>
                  </a:cubicBezTo>
                  <a:lnTo>
                    <a:pt x="61" y="464"/>
                  </a:lnTo>
                  <a:cubicBezTo>
                    <a:pt x="33" y="590"/>
                    <a:pt x="11" y="716"/>
                    <a:pt x="1" y="847"/>
                  </a:cubicBezTo>
                  <a:cubicBezTo>
                    <a:pt x="1" y="879"/>
                    <a:pt x="23" y="907"/>
                    <a:pt x="61" y="912"/>
                  </a:cubicBezTo>
                  <a:lnTo>
                    <a:pt x="61" y="917"/>
                  </a:lnTo>
                  <a:cubicBezTo>
                    <a:pt x="72" y="918"/>
                    <a:pt x="83" y="919"/>
                    <a:pt x="93" y="919"/>
                  </a:cubicBezTo>
                  <a:cubicBezTo>
                    <a:pt x="202" y="919"/>
                    <a:pt x="303" y="872"/>
                    <a:pt x="378" y="803"/>
                  </a:cubicBezTo>
                  <a:cubicBezTo>
                    <a:pt x="454" y="738"/>
                    <a:pt x="514" y="650"/>
                    <a:pt x="557" y="563"/>
                  </a:cubicBezTo>
                  <a:cubicBezTo>
                    <a:pt x="645" y="383"/>
                    <a:pt x="705" y="197"/>
                    <a:pt x="705"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6" name="Google Shape;1196;p102"/>
            <p:cNvSpPr/>
            <p:nvPr/>
          </p:nvSpPr>
          <p:spPr>
            <a:xfrm>
              <a:off x="4965325" y="3352475"/>
              <a:ext cx="53200" cy="32250"/>
            </a:xfrm>
            <a:custGeom>
              <a:avLst/>
              <a:gdLst/>
              <a:ahLst/>
              <a:cxnLst/>
              <a:rect l="l" t="t" r="r" b="b"/>
              <a:pathLst>
                <a:path w="2128" h="1290" extrusionOk="0">
                  <a:moveTo>
                    <a:pt x="1828" y="1"/>
                  </a:moveTo>
                  <a:lnTo>
                    <a:pt x="1828" y="1"/>
                  </a:lnTo>
                  <a:cubicBezTo>
                    <a:pt x="1863" y="194"/>
                    <a:pt x="1929" y="388"/>
                    <a:pt x="2039" y="556"/>
                  </a:cubicBezTo>
                  <a:lnTo>
                    <a:pt x="2039" y="556"/>
                  </a:lnTo>
                  <a:cubicBezTo>
                    <a:pt x="1885" y="547"/>
                    <a:pt x="1741" y="480"/>
                    <a:pt x="1615" y="388"/>
                  </a:cubicBezTo>
                  <a:cubicBezTo>
                    <a:pt x="1473" y="278"/>
                    <a:pt x="1348" y="153"/>
                    <a:pt x="1200" y="33"/>
                  </a:cubicBezTo>
                  <a:cubicBezTo>
                    <a:pt x="1191" y="24"/>
                    <a:pt x="1178" y="18"/>
                    <a:pt x="1164" y="18"/>
                  </a:cubicBezTo>
                  <a:cubicBezTo>
                    <a:pt x="1154" y="18"/>
                    <a:pt x="1144" y="21"/>
                    <a:pt x="1134" y="28"/>
                  </a:cubicBezTo>
                  <a:cubicBezTo>
                    <a:pt x="1108" y="39"/>
                    <a:pt x="1096" y="77"/>
                    <a:pt x="1113" y="104"/>
                  </a:cubicBezTo>
                  <a:lnTo>
                    <a:pt x="1113" y="109"/>
                  </a:lnTo>
                  <a:cubicBezTo>
                    <a:pt x="1184" y="240"/>
                    <a:pt x="1244" y="376"/>
                    <a:pt x="1298" y="519"/>
                  </a:cubicBezTo>
                  <a:cubicBezTo>
                    <a:pt x="1338" y="633"/>
                    <a:pt x="1374" y="747"/>
                    <a:pt x="1392" y="861"/>
                  </a:cubicBezTo>
                  <a:lnTo>
                    <a:pt x="1392" y="861"/>
                  </a:lnTo>
                  <a:cubicBezTo>
                    <a:pt x="1229" y="830"/>
                    <a:pt x="1069" y="747"/>
                    <a:pt x="933" y="643"/>
                  </a:cubicBezTo>
                  <a:cubicBezTo>
                    <a:pt x="774" y="524"/>
                    <a:pt x="643" y="355"/>
                    <a:pt x="590" y="170"/>
                  </a:cubicBezTo>
                  <a:lnTo>
                    <a:pt x="590" y="164"/>
                  </a:lnTo>
                  <a:cubicBezTo>
                    <a:pt x="579" y="140"/>
                    <a:pt x="551" y="119"/>
                    <a:pt x="527" y="119"/>
                  </a:cubicBezTo>
                  <a:cubicBezTo>
                    <a:pt x="524" y="119"/>
                    <a:pt x="521" y="119"/>
                    <a:pt x="519" y="120"/>
                  </a:cubicBezTo>
                  <a:cubicBezTo>
                    <a:pt x="480" y="126"/>
                    <a:pt x="459" y="159"/>
                    <a:pt x="464" y="197"/>
                  </a:cubicBezTo>
                  <a:cubicBezTo>
                    <a:pt x="502" y="382"/>
                    <a:pt x="557" y="552"/>
                    <a:pt x="600" y="726"/>
                  </a:cubicBezTo>
                  <a:cubicBezTo>
                    <a:pt x="629" y="877"/>
                    <a:pt x="663" y="1049"/>
                    <a:pt x="615" y="1178"/>
                  </a:cubicBezTo>
                  <a:lnTo>
                    <a:pt x="615" y="1178"/>
                  </a:lnTo>
                  <a:cubicBezTo>
                    <a:pt x="385" y="953"/>
                    <a:pt x="134" y="741"/>
                    <a:pt x="0" y="442"/>
                  </a:cubicBezTo>
                  <a:lnTo>
                    <a:pt x="0" y="442"/>
                  </a:lnTo>
                  <a:cubicBezTo>
                    <a:pt x="49" y="606"/>
                    <a:pt x="147" y="753"/>
                    <a:pt x="257" y="890"/>
                  </a:cubicBezTo>
                  <a:cubicBezTo>
                    <a:pt x="360" y="1026"/>
                    <a:pt x="480" y="1151"/>
                    <a:pt x="595" y="1277"/>
                  </a:cubicBezTo>
                  <a:lnTo>
                    <a:pt x="600" y="1282"/>
                  </a:lnTo>
                  <a:cubicBezTo>
                    <a:pt x="609" y="1287"/>
                    <a:pt x="618" y="1289"/>
                    <a:pt x="627" y="1289"/>
                  </a:cubicBezTo>
                  <a:cubicBezTo>
                    <a:pt x="639" y="1289"/>
                    <a:pt x="650" y="1284"/>
                    <a:pt x="660" y="1272"/>
                  </a:cubicBezTo>
                  <a:cubicBezTo>
                    <a:pt x="726" y="1184"/>
                    <a:pt x="736" y="1081"/>
                    <a:pt x="736" y="988"/>
                  </a:cubicBezTo>
                  <a:cubicBezTo>
                    <a:pt x="736" y="890"/>
                    <a:pt x="720" y="797"/>
                    <a:pt x="703" y="704"/>
                  </a:cubicBezTo>
                  <a:cubicBezTo>
                    <a:pt x="698" y="666"/>
                    <a:pt x="691" y="629"/>
                    <a:pt x="683" y="591"/>
                  </a:cubicBezTo>
                  <a:lnTo>
                    <a:pt x="683" y="591"/>
                  </a:lnTo>
                  <a:cubicBezTo>
                    <a:pt x="734" y="650"/>
                    <a:pt x="791" y="704"/>
                    <a:pt x="851" y="753"/>
                  </a:cubicBezTo>
                  <a:cubicBezTo>
                    <a:pt x="1020" y="890"/>
                    <a:pt x="1232" y="993"/>
                    <a:pt x="1468" y="1004"/>
                  </a:cubicBezTo>
                  <a:lnTo>
                    <a:pt x="1478" y="1004"/>
                  </a:lnTo>
                  <a:cubicBezTo>
                    <a:pt x="1516" y="1004"/>
                    <a:pt x="1544" y="966"/>
                    <a:pt x="1539" y="933"/>
                  </a:cubicBezTo>
                  <a:cubicBezTo>
                    <a:pt x="1516" y="769"/>
                    <a:pt x="1468" y="617"/>
                    <a:pt x="1413" y="475"/>
                  </a:cubicBezTo>
                  <a:cubicBezTo>
                    <a:pt x="1391" y="415"/>
                    <a:pt x="1367" y="357"/>
                    <a:pt x="1341" y="299"/>
                  </a:cubicBezTo>
                  <a:lnTo>
                    <a:pt x="1341" y="299"/>
                  </a:lnTo>
                  <a:cubicBezTo>
                    <a:pt x="1411" y="356"/>
                    <a:pt x="1482" y="413"/>
                    <a:pt x="1560" y="464"/>
                  </a:cubicBezTo>
                  <a:cubicBezTo>
                    <a:pt x="1693" y="550"/>
                    <a:pt x="1855" y="622"/>
                    <a:pt x="2025" y="622"/>
                  </a:cubicBezTo>
                  <a:cubicBezTo>
                    <a:pt x="2050" y="622"/>
                    <a:pt x="2075" y="621"/>
                    <a:pt x="2100" y="617"/>
                  </a:cubicBezTo>
                  <a:cubicBezTo>
                    <a:pt x="2106" y="617"/>
                    <a:pt x="2111" y="617"/>
                    <a:pt x="2116" y="611"/>
                  </a:cubicBezTo>
                  <a:cubicBezTo>
                    <a:pt x="2128" y="600"/>
                    <a:pt x="2128" y="585"/>
                    <a:pt x="2116" y="568"/>
                  </a:cubicBezTo>
                  <a:cubicBezTo>
                    <a:pt x="1980" y="409"/>
                    <a:pt x="1893" y="202"/>
                    <a:pt x="1828"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7" name="Google Shape;1197;p102"/>
            <p:cNvSpPr/>
            <p:nvPr/>
          </p:nvSpPr>
          <p:spPr>
            <a:xfrm>
              <a:off x="4935725" y="3328625"/>
              <a:ext cx="14075" cy="26275"/>
            </a:xfrm>
            <a:custGeom>
              <a:avLst/>
              <a:gdLst/>
              <a:ahLst/>
              <a:cxnLst/>
              <a:rect l="l" t="t" r="r" b="b"/>
              <a:pathLst>
                <a:path w="563" h="1051" extrusionOk="0">
                  <a:moveTo>
                    <a:pt x="513" y="0"/>
                  </a:moveTo>
                  <a:cubicBezTo>
                    <a:pt x="485" y="164"/>
                    <a:pt x="475" y="328"/>
                    <a:pt x="447" y="491"/>
                  </a:cubicBezTo>
                  <a:cubicBezTo>
                    <a:pt x="437" y="567"/>
                    <a:pt x="420" y="648"/>
                    <a:pt x="409" y="726"/>
                  </a:cubicBezTo>
                  <a:cubicBezTo>
                    <a:pt x="401" y="770"/>
                    <a:pt x="390" y="813"/>
                    <a:pt x="379" y="855"/>
                  </a:cubicBezTo>
                  <a:lnTo>
                    <a:pt x="379" y="855"/>
                  </a:lnTo>
                  <a:cubicBezTo>
                    <a:pt x="314" y="785"/>
                    <a:pt x="258" y="694"/>
                    <a:pt x="203" y="605"/>
                  </a:cubicBezTo>
                  <a:cubicBezTo>
                    <a:pt x="132" y="485"/>
                    <a:pt x="60" y="360"/>
                    <a:pt x="1" y="223"/>
                  </a:cubicBezTo>
                  <a:lnTo>
                    <a:pt x="1" y="223"/>
                  </a:lnTo>
                  <a:cubicBezTo>
                    <a:pt x="11" y="376"/>
                    <a:pt x="55" y="517"/>
                    <a:pt x="110" y="655"/>
                  </a:cubicBezTo>
                  <a:cubicBezTo>
                    <a:pt x="170" y="791"/>
                    <a:pt x="240" y="927"/>
                    <a:pt x="371" y="1036"/>
                  </a:cubicBezTo>
                  <a:cubicBezTo>
                    <a:pt x="377" y="1041"/>
                    <a:pt x="387" y="1041"/>
                    <a:pt x="394" y="1048"/>
                  </a:cubicBezTo>
                  <a:cubicBezTo>
                    <a:pt x="400" y="1050"/>
                    <a:pt x="407" y="1051"/>
                    <a:pt x="413" y="1051"/>
                  </a:cubicBezTo>
                  <a:cubicBezTo>
                    <a:pt x="440" y="1051"/>
                    <a:pt x="467" y="1034"/>
                    <a:pt x="480" y="1003"/>
                  </a:cubicBezTo>
                  <a:cubicBezTo>
                    <a:pt x="535" y="834"/>
                    <a:pt x="557" y="665"/>
                    <a:pt x="563" y="496"/>
                  </a:cubicBezTo>
                  <a:cubicBezTo>
                    <a:pt x="563" y="328"/>
                    <a:pt x="551" y="164"/>
                    <a:pt x="51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8" name="Google Shape;1198;p102"/>
            <p:cNvSpPr/>
            <p:nvPr/>
          </p:nvSpPr>
          <p:spPr>
            <a:xfrm>
              <a:off x="4812175" y="3414250"/>
              <a:ext cx="34400" cy="18400"/>
            </a:xfrm>
            <a:custGeom>
              <a:avLst/>
              <a:gdLst/>
              <a:ahLst/>
              <a:cxnLst/>
              <a:rect l="l" t="t" r="r" b="b"/>
              <a:pathLst>
                <a:path w="1376" h="736" extrusionOk="0">
                  <a:moveTo>
                    <a:pt x="852" y="0"/>
                  </a:moveTo>
                  <a:cubicBezTo>
                    <a:pt x="780" y="33"/>
                    <a:pt x="714" y="71"/>
                    <a:pt x="649" y="98"/>
                  </a:cubicBezTo>
                  <a:lnTo>
                    <a:pt x="442" y="186"/>
                  </a:lnTo>
                  <a:cubicBezTo>
                    <a:pt x="371" y="214"/>
                    <a:pt x="306" y="246"/>
                    <a:pt x="235" y="279"/>
                  </a:cubicBezTo>
                  <a:cubicBezTo>
                    <a:pt x="164" y="317"/>
                    <a:pt x="99" y="355"/>
                    <a:pt x="33" y="405"/>
                  </a:cubicBezTo>
                  <a:cubicBezTo>
                    <a:pt x="6" y="426"/>
                    <a:pt x="1" y="458"/>
                    <a:pt x="16" y="486"/>
                  </a:cubicBezTo>
                  <a:cubicBezTo>
                    <a:pt x="104" y="634"/>
                    <a:pt x="246" y="666"/>
                    <a:pt x="361" y="704"/>
                  </a:cubicBezTo>
                  <a:cubicBezTo>
                    <a:pt x="453" y="725"/>
                    <a:pt x="546" y="736"/>
                    <a:pt x="642" y="736"/>
                  </a:cubicBezTo>
                  <a:cubicBezTo>
                    <a:pt x="675" y="736"/>
                    <a:pt x="708" y="735"/>
                    <a:pt x="742" y="732"/>
                  </a:cubicBezTo>
                  <a:cubicBezTo>
                    <a:pt x="867" y="720"/>
                    <a:pt x="988" y="677"/>
                    <a:pt x="1102" y="627"/>
                  </a:cubicBezTo>
                  <a:cubicBezTo>
                    <a:pt x="1212" y="579"/>
                    <a:pt x="1326" y="503"/>
                    <a:pt x="1375" y="388"/>
                  </a:cubicBezTo>
                  <a:lnTo>
                    <a:pt x="1375" y="388"/>
                  </a:lnTo>
                  <a:cubicBezTo>
                    <a:pt x="1298" y="481"/>
                    <a:pt x="1184" y="519"/>
                    <a:pt x="1074" y="557"/>
                  </a:cubicBezTo>
                  <a:cubicBezTo>
                    <a:pt x="960" y="589"/>
                    <a:pt x="845" y="606"/>
                    <a:pt x="731" y="611"/>
                  </a:cubicBezTo>
                  <a:cubicBezTo>
                    <a:pt x="623" y="611"/>
                    <a:pt x="507" y="594"/>
                    <a:pt x="399" y="568"/>
                  </a:cubicBezTo>
                  <a:cubicBezTo>
                    <a:pt x="313" y="547"/>
                    <a:pt x="225" y="512"/>
                    <a:pt x="172" y="466"/>
                  </a:cubicBezTo>
                  <a:lnTo>
                    <a:pt x="172" y="466"/>
                  </a:lnTo>
                  <a:cubicBezTo>
                    <a:pt x="380" y="310"/>
                    <a:pt x="650" y="201"/>
                    <a:pt x="852"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9" name="Google Shape;1199;p102"/>
            <p:cNvSpPr/>
            <p:nvPr/>
          </p:nvSpPr>
          <p:spPr>
            <a:xfrm>
              <a:off x="4865200" y="3426650"/>
              <a:ext cx="38900" cy="33675"/>
            </a:xfrm>
            <a:custGeom>
              <a:avLst/>
              <a:gdLst/>
              <a:ahLst/>
              <a:cxnLst/>
              <a:rect l="l" t="t" r="r" b="b"/>
              <a:pathLst>
                <a:path w="1556" h="1347" extrusionOk="0">
                  <a:moveTo>
                    <a:pt x="874" y="0"/>
                  </a:moveTo>
                  <a:cubicBezTo>
                    <a:pt x="727" y="66"/>
                    <a:pt x="596" y="170"/>
                    <a:pt x="465" y="252"/>
                  </a:cubicBezTo>
                  <a:cubicBezTo>
                    <a:pt x="334" y="345"/>
                    <a:pt x="197" y="426"/>
                    <a:pt x="56" y="443"/>
                  </a:cubicBezTo>
                  <a:cubicBezTo>
                    <a:pt x="45" y="448"/>
                    <a:pt x="40" y="448"/>
                    <a:pt x="28" y="453"/>
                  </a:cubicBezTo>
                  <a:cubicBezTo>
                    <a:pt x="7" y="470"/>
                    <a:pt x="1" y="503"/>
                    <a:pt x="18" y="531"/>
                  </a:cubicBezTo>
                  <a:cubicBezTo>
                    <a:pt x="138" y="694"/>
                    <a:pt x="334" y="737"/>
                    <a:pt x="509" y="753"/>
                  </a:cubicBezTo>
                  <a:cubicBezTo>
                    <a:pt x="527" y="754"/>
                    <a:pt x="546" y="754"/>
                    <a:pt x="565" y="754"/>
                  </a:cubicBezTo>
                  <a:cubicBezTo>
                    <a:pt x="664" y="754"/>
                    <a:pt x="764" y="744"/>
                    <a:pt x="861" y="718"/>
                  </a:cubicBezTo>
                  <a:lnTo>
                    <a:pt x="861" y="718"/>
                  </a:lnTo>
                  <a:cubicBezTo>
                    <a:pt x="817" y="799"/>
                    <a:pt x="761" y="884"/>
                    <a:pt x="721" y="972"/>
                  </a:cubicBezTo>
                  <a:cubicBezTo>
                    <a:pt x="688" y="1048"/>
                    <a:pt x="634" y="1120"/>
                    <a:pt x="667" y="1244"/>
                  </a:cubicBezTo>
                  <a:cubicBezTo>
                    <a:pt x="688" y="1316"/>
                    <a:pt x="760" y="1342"/>
                    <a:pt x="803" y="1342"/>
                  </a:cubicBezTo>
                  <a:cubicBezTo>
                    <a:pt x="824" y="1345"/>
                    <a:pt x="842" y="1346"/>
                    <a:pt x="859" y="1346"/>
                  </a:cubicBezTo>
                  <a:cubicBezTo>
                    <a:pt x="885" y="1346"/>
                    <a:pt x="909" y="1342"/>
                    <a:pt x="939" y="1332"/>
                  </a:cubicBezTo>
                  <a:cubicBezTo>
                    <a:pt x="1113" y="1283"/>
                    <a:pt x="1234" y="1168"/>
                    <a:pt x="1337" y="1048"/>
                  </a:cubicBezTo>
                  <a:cubicBezTo>
                    <a:pt x="1435" y="923"/>
                    <a:pt x="1523" y="786"/>
                    <a:pt x="1556" y="634"/>
                  </a:cubicBezTo>
                  <a:lnTo>
                    <a:pt x="1556" y="634"/>
                  </a:lnTo>
                  <a:cubicBezTo>
                    <a:pt x="1496" y="775"/>
                    <a:pt x="1397" y="896"/>
                    <a:pt x="1289" y="1004"/>
                  </a:cubicBezTo>
                  <a:cubicBezTo>
                    <a:pt x="1179" y="1108"/>
                    <a:pt x="1048" y="1201"/>
                    <a:pt x="917" y="1228"/>
                  </a:cubicBezTo>
                  <a:cubicBezTo>
                    <a:pt x="902" y="1232"/>
                    <a:pt x="886" y="1234"/>
                    <a:pt x="870" y="1234"/>
                  </a:cubicBezTo>
                  <a:cubicBezTo>
                    <a:pt x="823" y="1234"/>
                    <a:pt x="777" y="1219"/>
                    <a:pt x="781" y="1206"/>
                  </a:cubicBezTo>
                  <a:cubicBezTo>
                    <a:pt x="770" y="1173"/>
                    <a:pt x="803" y="1097"/>
                    <a:pt x="836" y="1032"/>
                  </a:cubicBezTo>
                  <a:cubicBezTo>
                    <a:pt x="907" y="896"/>
                    <a:pt x="1000" y="786"/>
                    <a:pt x="1065" y="606"/>
                  </a:cubicBezTo>
                  <a:cubicBezTo>
                    <a:pt x="1070" y="589"/>
                    <a:pt x="1065" y="574"/>
                    <a:pt x="1060" y="557"/>
                  </a:cubicBezTo>
                  <a:cubicBezTo>
                    <a:pt x="1047" y="533"/>
                    <a:pt x="1021" y="518"/>
                    <a:pt x="994" y="518"/>
                  </a:cubicBezTo>
                  <a:cubicBezTo>
                    <a:pt x="985" y="518"/>
                    <a:pt x="975" y="520"/>
                    <a:pt x="967" y="524"/>
                  </a:cubicBezTo>
                  <a:lnTo>
                    <a:pt x="962" y="531"/>
                  </a:lnTo>
                  <a:cubicBezTo>
                    <a:pt x="841" y="591"/>
                    <a:pt x="694" y="618"/>
                    <a:pt x="552" y="618"/>
                  </a:cubicBezTo>
                  <a:cubicBezTo>
                    <a:pt x="539" y="618"/>
                    <a:pt x="526" y="617"/>
                    <a:pt x="514" y="617"/>
                  </a:cubicBezTo>
                  <a:cubicBezTo>
                    <a:pt x="391" y="613"/>
                    <a:pt x="261" y="587"/>
                    <a:pt x="167" y="521"/>
                  </a:cubicBezTo>
                  <a:lnTo>
                    <a:pt x="167" y="521"/>
                  </a:lnTo>
                  <a:cubicBezTo>
                    <a:pt x="298" y="471"/>
                    <a:pt x="406" y="392"/>
                    <a:pt x="503" y="312"/>
                  </a:cubicBezTo>
                  <a:cubicBezTo>
                    <a:pt x="629" y="203"/>
                    <a:pt x="743" y="93"/>
                    <a:pt x="874"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0" name="Google Shape;1200;p102"/>
            <p:cNvSpPr/>
            <p:nvPr/>
          </p:nvSpPr>
          <p:spPr>
            <a:xfrm>
              <a:off x="4934500" y="3424625"/>
              <a:ext cx="60425" cy="47400"/>
            </a:xfrm>
            <a:custGeom>
              <a:avLst/>
              <a:gdLst/>
              <a:ahLst/>
              <a:cxnLst/>
              <a:rect l="l" t="t" r="r" b="b"/>
              <a:pathLst>
                <a:path w="2417" h="1896" extrusionOk="0">
                  <a:moveTo>
                    <a:pt x="1713" y="0"/>
                  </a:moveTo>
                  <a:lnTo>
                    <a:pt x="1713" y="0"/>
                  </a:lnTo>
                  <a:cubicBezTo>
                    <a:pt x="1811" y="147"/>
                    <a:pt x="1893" y="305"/>
                    <a:pt x="2014" y="441"/>
                  </a:cubicBezTo>
                  <a:cubicBezTo>
                    <a:pt x="2073" y="513"/>
                    <a:pt x="2145" y="567"/>
                    <a:pt x="2203" y="627"/>
                  </a:cubicBezTo>
                  <a:cubicBezTo>
                    <a:pt x="2253" y="677"/>
                    <a:pt x="2303" y="734"/>
                    <a:pt x="2325" y="792"/>
                  </a:cubicBezTo>
                  <a:lnTo>
                    <a:pt x="2325" y="792"/>
                  </a:lnTo>
                  <a:cubicBezTo>
                    <a:pt x="2281" y="799"/>
                    <a:pt x="2236" y="802"/>
                    <a:pt x="2192" y="802"/>
                  </a:cubicBezTo>
                  <a:cubicBezTo>
                    <a:pt x="1965" y="802"/>
                    <a:pt x="1733" y="722"/>
                    <a:pt x="1528" y="622"/>
                  </a:cubicBezTo>
                  <a:cubicBezTo>
                    <a:pt x="1520" y="618"/>
                    <a:pt x="1509" y="615"/>
                    <a:pt x="1498" y="615"/>
                  </a:cubicBezTo>
                  <a:cubicBezTo>
                    <a:pt x="1493" y="615"/>
                    <a:pt x="1488" y="615"/>
                    <a:pt x="1483" y="617"/>
                  </a:cubicBezTo>
                  <a:cubicBezTo>
                    <a:pt x="1457" y="627"/>
                    <a:pt x="1440" y="665"/>
                    <a:pt x="1451" y="693"/>
                  </a:cubicBezTo>
                  <a:cubicBezTo>
                    <a:pt x="1524" y="888"/>
                    <a:pt x="1669" y="1028"/>
                    <a:pt x="1740" y="1182"/>
                  </a:cubicBezTo>
                  <a:lnTo>
                    <a:pt x="1740" y="1182"/>
                  </a:lnTo>
                  <a:cubicBezTo>
                    <a:pt x="1616" y="1160"/>
                    <a:pt x="1491" y="1134"/>
                    <a:pt x="1375" y="1091"/>
                  </a:cubicBezTo>
                  <a:cubicBezTo>
                    <a:pt x="1228" y="1042"/>
                    <a:pt x="1080" y="965"/>
                    <a:pt x="1032" y="846"/>
                  </a:cubicBezTo>
                  <a:cubicBezTo>
                    <a:pt x="1018" y="824"/>
                    <a:pt x="994" y="805"/>
                    <a:pt x="965" y="805"/>
                  </a:cubicBezTo>
                  <a:cubicBezTo>
                    <a:pt x="958" y="805"/>
                    <a:pt x="951" y="806"/>
                    <a:pt x="944" y="808"/>
                  </a:cubicBezTo>
                  <a:cubicBezTo>
                    <a:pt x="911" y="818"/>
                    <a:pt x="889" y="856"/>
                    <a:pt x="894" y="894"/>
                  </a:cubicBezTo>
                  <a:cubicBezTo>
                    <a:pt x="946" y="1072"/>
                    <a:pt x="957" y="1260"/>
                    <a:pt x="959" y="1450"/>
                  </a:cubicBezTo>
                  <a:lnTo>
                    <a:pt x="959" y="1450"/>
                  </a:lnTo>
                  <a:cubicBezTo>
                    <a:pt x="904" y="1398"/>
                    <a:pt x="851" y="1343"/>
                    <a:pt x="808" y="1287"/>
                  </a:cubicBezTo>
                  <a:cubicBezTo>
                    <a:pt x="731" y="1194"/>
                    <a:pt x="677" y="1085"/>
                    <a:pt x="644" y="965"/>
                  </a:cubicBezTo>
                  <a:cubicBezTo>
                    <a:pt x="639" y="944"/>
                    <a:pt x="617" y="927"/>
                    <a:pt x="595" y="922"/>
                  </a:cubicBezTo>
                  <a:cubicBezTo>
                    <a:pt x="592" y="921"/>
                    <a:pt x="589" y="921"/>
                    <a:pt x="586" y="921"/>
                  </a:cubicBezTo>
                  <a:cubicBezTo>
                    <a:pt x="557" y="921"/>
                    <a:pt x="529" y="947"/>
                    <a:pt x="524" y="977"/>
                  </a:cubicBezTo>
                  <a:cubicBezTo>
                    <a:pt x="508" y="1129"/>
                    <a:pt x="475" y="1282"/>
                    <a:pt x="426" y="1430"/>
                  </a:cubicBezTo>
                  <a:cubicBezTo>
                    <a:pt x="381" y="1564"/>
                    <a:pt x="317" y="1695"/>
                    <a:pt x="226" y="1800"/>
                  </a:cubicBezTo>
                  <a:lnTo>
                    <a:pt x="226" y="1800"/>
                  </a:lnTo>
                  <a:cubicBezTo>
                    <a:pt x="180" y="1753"/>
                    <a:pt x="149" y="1679"/>
                    <a:pt x="121" y="1604"/>
                  </a:cubicBezTo>
                  <a:cubicBezTo>
                    <a:pt x="93" y="1516"/>
                    <a:pt x="71" y="1423"/>
                    <a:pt x="55" y="1332"/>
                  </a:cubicBezTo>
                  <a:cubicBezTo>
                    <a:pt x="28" y="1146"/>
                    <a:pt x="17" y="955"/>
                    <a:pt x="11" y="769"/>
                  </a:cubicBezTo>
                  <a:lnTo>
                    <a:pt x="11" y="769"/>
                  </a:lnTo>
                  <a:cubicBezTo>
                    <a:pt x="0" y="955"/>
                    <a:pt x="0" y="1146"/>
                    <a:pt x="17" y="1337"/>
                  </a:cubicBezTo>
                  <a:cubicBezTo>
                    <a:pt x="22" y="1435"/>
                    <a:pt x="33" y="1528"/>
                    <a:pt x="60" y="1626"/>
                  </a:cubicBezTo>
                  <a:cubicBezTo>
                    <a:pt x="83" y="1718"/>
                    <a:pt x="121" y="1816"/>
                    <a:pt x="207" y="1888"/>
                  </a:cubicBezTo>
                  <a:cubicBezTo>
                    <a:pt x="216" y="1893"/>
                    <a:pt x="224" y="1896"/>
                    <a:pt x="232" y="1896"/>
                  </a:cubicBezTo>
                  <a:cubicBezTo>
                    <a:pt x="240" y="1896"/>
                    <a:pt x="248" y="1893"/>
                    <a:pt x="257" y="1888"/>
                  </a:cubicBezTo>
                  <a:lnTo>
                    <a:pt x="257" y="1881"/>
                  </a:lnTo>
                  <a:cubicBezTo>
                    <a:pt x="382" y="1768"/>
                    <a:pt x="458" y="1614"/>
                    <a:pt x="519" y="1462"/>
                  </a:cubicBezTo>
                  <a:cubicBezTo>
                    <a:pt x="552" y="1376"/>
                    <a:pt x="581" y="1289"/>
                    <a:pt x="603" y="1199"/>
                  </a:cubicBezTo>
                  <a:lnTo>
                    <a:pt x="603" y="1199"/>
                  </a:lnTo>
                  <a:cubicBezTo>
                    <a:pt x="632" y="1257"/>
                    <a:pt x="666" y="1312"/>
                    <a:pt x="704" y="1364"/>
                  </a:cubicBezTo>
                  <a:cubicBezTo>
                    <a:pt x="791" y="1473"/>
                    <a:pt x="889" y="1561"/>
                    <a:pt x="982" y="1647"/>
                  </a:cubicBezTo>
                  <a:cubicBezTo>
                    <a:pt x="993" y="1659"/>
                    <a:pt x="1010" y="1664"/>
                    <a:pt x="1025" y="1664"/>
                  </a:cubicBezTo>
                  <a:cubicBezTo>
                    <a:pt x="1065" y="1664"/>
                    <a:pt x="1091" y="1637"/>
                    <a:pt x="1091" y="1599"/>
                  </a:cubicBezTo>
                  <a:cubicBezTo>
                    <a:pt x="1091" y="1437"/>
                    <a:pt x="1094" y="1271"/>
                    <a:pt x="1076" y="1103"/>
                  </a:cubicBezTo>
                  <a:lnTo>
                    <a:pt x="1076" y="1103"/>
                  </a:lnTo>
                  <a:cubicBezTo>
                    <a:pt x="1081" y="1106"/>
                    <a:pt x="1086" y="1110"/>
                    <a:pt x="1091" y="1113"/>
                  </a:cubicBezTo>
                  <a:cubicBezTo>
                    <a:pt x="1168" y="1161"/>
                    <a:pt x="1249" y="1194"/>
                    <a:pt x="1332" y="1222"/>
                  </a:cubicBezTo>
                  <a:cubicBezTo>
                    <a:pt x="1495" y="1271"/>
                    <a:pt x="1664" y="1304"/>
                    <a:pt x="1823" y="1325"/>
                  </a:cubicBezTo>
                  <a:lnTo>
                    <a:pt x="1828" y="1325"/>
                  </a:lnTo>
                  <a:cubicBezTo>
                    <a:pt x="1833" y="1328"/>
                    <a:pt x="1837" y="1330"/>
                    <a:pt x="1841" y="1330"/>
                  </a:cubicBezTo>
                  <a:cubicBezTo>
                    <a:pt x="1845" y="1330"/>
                    <a:pt x="1849" y="1328"/>
                    <a:pt x="1855" y="1325"/>
                  </a:cubicBezTo>
                  <a:cubicBezTo>
                    <a:pt x="1888" y="1315"/>
                    <a:pt x="1904" y="1282"/>
                    <a:pt x="1898" y="1249"/>
                  </a:cubicBezTo>
                  <a:cubicBezTo>
                    <a:pt x="1845" y="1057"/>
                    <a:pt x="1718" y="924"/>
                    <a:pt x="1629" y="786"/>
                  </a:cubicBezTo>
                  <a:lnTo>
                    <a:pt x="1629" y="786"/>
                  </a:lnTo>
                  <a:cubicBezTo>
                    <a:pt x="1724" y="819"/>
                    <a:pt x="1821" y="844"/>
                    <a:pt x="1921" y="862"/>
                  </a:cubicBezTo>
                  <a:cubicBezTo>
                    <a:pt x="1997" y="876"/>
                    <a:pt x="2077" y="885"/>
                    <a:pt x="2159" y="885"/>
                  </a:cubicBezTo>
                  <a:cubicBezTo>
                    <a:pt x="2234" y="885"/>
                    <a:pt x="2310" y="877"/>
                    <a:pt x="2384" y="856"/>
                  </a:cubicBezTo>
                  <a:cubicBezTo>
                    <a:pt x="2406" y="851"/>
                    <a:pt x="2417" y="834"/>
                    <a:pt x="2412" y="813"/>
                  </a:cubicBezTo>
                  <a:cubicBezTo>
                    <a:pt x="2389" y="710"/>
                    <a:pt x="2313" y="644"/>
                    <a:pt x="2243" y="584"/>
                  </a:cubicBezTo>
                  <a:cubicBezTo>
                    <a:pt x="2177" y="524"/>
                    <a:pt x="2100" y="474"/>
                    <a:pt x="2040" y="415"/>
                  </a:cubicBezTo>
                  <a:cubicBezTo>
                    <a:pt x="1915" y="295"/>
                    <a:pt x="1823" y="142"/>
                    <a:pt x="171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1" name="Google Shape;1201;p102"/>
            <p:cNvSpPr/>
            <p:nvPr/>
          </p:nvSpPr>
          <p:spPr>
            <a:xfrm>
              <a:off x="4791175" y="3468550"/>
              <a:ext cx="77050" cy="35850"/>
            </a:xfrm>
            <a:custGeom>
              <a:avLst/>
              <a:gdLst/>
              <a:ahLst/>
              <a:cxnLst/>
              <a:rect l="l" t="t" r="r" b="b"/>
              <a:pathLst>
                <a:path w="3082" h="1434" extrusionOk="0">
                  <a:moveTo>
                    <a:pt x="1259" y="0"/>
                  </a:moveTo>
                  <a:cubicBezTo>
                    <a:pt x="1246" y="0"/>
                    <a:pt x="1234" y="7"/>
                    <a:pt x="1227" y="16"/>
                  </a:cubicBezTo>
                  <a:cubicBezTo>
                    <a:pt x="1080" y="212"/>
                    <a:pt x="917" y="398"/>
                    <a:pt x="703" y="529"/>
                  </a:cubicBezTo>
                  <a:cubicBezTo>
                    <a:pt x="564" y="619"/>
                    <a:pt x="396" y="665"/>
                    <a:pt x="226" y="665"/>
                  </a:cubicBezTo>
                  <a:cubicBezTo>
                    <a:pt x="151" y="665"/>
                    <a:pt x="74" y="656"/>
                    <a:pt x="0" y="638"/>
                  </a:cubicBezTo>
                  <a:lnTo>
                    <a:pt x="0" y="638"/>
                  </a:lnTo>
                  <a:cubicBezTo>
                    <a:pt x="91" y="667"/>
                    <a:pt x="187" y="682"/>
                    <a:pt x="283" y="682"/>
                  </a:cubicBezTo>
                  <a:cubicBezTo>
                    <a:pt x="437" y="682"/>
                    <a:pt x="593" y="644"/>
                    <a:pt x="731" y="567"/>
                  </a:cubicBezTo>
                  <a:cubicBezTo>
                    <a:pt x="867" y="497"/>
                    <a:pt x="989" y="401"/>
                    <a:pt x="1098" y="293"/>
                  </a:cubicBezTo>
                  <a:lnTo>
                    <a:pt x="1098" y="293"/>
                  </a:lnTo>
                  <a:cubicBezTo>
                    <a:pt x="989" y="493"/>
                    <a:pt x="858" y="686"/>
                    <a:pt x="743" y="889"/>
                  </a:cubicBezTo>
                  <a:cubicBezTo>
                    <a:pt x="736" y="894"/>
                    <a:pt x="736" y="899"/>
                    <a:pt x="736" y="905"/>
                  </a:cubicBezTo>
                  <a:cubicBezTo>
                    <a:pt x="726" y="937"/>
                    <a:pt x="748" y="970"/>
                    <a:pt x="780" y="975"/>
                  </a:cubicBezTo>
                  <a:cubicBezTo>
                    <a:pt x="823" y="986"/>
                    <a:pt x="864" y="990"/>
                    <a:pt x="905" y="990"/>
                  </a:cubicBezTo>
                  <a:cubicBezTo>
                    <a:pt x="1057" y="990"/>
                    <a:pt x="1195" y="926"/>
                    <a:pt x="1320" y="861"/>
                  </a:cubicBezTo>
                  <a:cubicBezTo>
                    <a:pt x="1382" y="824"/>
                    <a:pt x="1441" y="783"/>
                    <a:pt x="1498" y="737"/>
                  </a:cubicBezTo>
                  <a:lnTo>
                    <a:pt x="1498" y="737"/>
                  </a:lnTo>
                  <a:cubicBezTo>
                    <a:pt x="1410" y="913"/>
                    <a:pt x="1290" y="1086"/>
                    <a:pt x="1211" y="1282"/>
                  </a:cubicBezTo>
                  <a:lnTo>
                    <a:pt x="1206" y="1287"/>
                  </a:lnTo>
                  <a:cubicBezTo>
                    <a:pt x="1194" y="1325"/>
                    <a:pt x="1216" y="1363"/>
                    <a:pt x="1254" y="1375"/>
                  </a:cubicBezTo>
                  <a:cubicBezTo>
                    <a:pt x="1301" y="1388"/>
                    <a:pt x="1348" y="1394"/>
                    <a:pt x="1395" y="1394"/>
                  </a:cubicBezTo>
                  <a:cubicBezTo>
                    <a:pt x="1485" y="1394"/>
                    <a:pt x="1574" y="1372"/>
                    <a:pt x="1652" y="1335"/>
                  </a:cubicBezTo>
                  <a:cubicBezTo>
                    <a:pt x="1773" y="1287"/>
                    <a:pt x="1876" y="1205"/>
                    <a:pt x="1969" y="1118"/>
                  </a:cubicBezTo>
                  <a:cubicBezTo>
                    <a:pt x="2071" y="1012"/>
                    <a:pt x="2161" y="893"/>
                    <a:pt x="2233" y="764"/>
                  </a:cubicBezTo>
                  <a:lnTo>
                    <a:pt x="2233" y="764"/>
                  </a:lnTo>
                  <a:cubicBezTo>
                    <a:pt x="2215" y="968"/>
                    <a:pt x="2183" y="1175"/>
                    <a:pt x="2198" y="1390"/>
                  </a:cubicBezTo>
                  <a:cubicBezTo>
                    <a:pt x="2198" y="1418"/>
                    <a:pt x="2215" y="1434"/>
                    <a:pt x="2236" y="1434"/>
                  </a:cubicBezTo>
                  <a:cubicBezTo>
                    <a:pt x="2334" y="1434"/>
                    <a:pt x="2417" y="1390"/>
                    <a:pt x="2493" y="1347"/>
                  </a:cubicBezTo>
                  <a:cubicBezTo>
                    <a:pt x="2564" y="1303"/>
                    <a:pt x="2629" y="1249"/>
                    <a:pt x="2689" y="1189"/>
                  </a:cubicBezTo>
                  <a:cubicBezTo>
                    <a:pt x="2785" y="1088"/>
                    <a:pt x="2873" y="981"/>
                    <a:pt x="2934" y="853"/>
                  </a:cubicBezTo>
                  <a:lnTo>
                    <a:pt x="2934" y="853"/>
                  </a:lnTo>
                  <a:cubicBezTo>
                    <a:pt x="2960" y="1024"/>
                    <a:pt x="3062" y="1174"/>
                    <a:pt x="3039" y="1347"/>
                  </a:cubicBezTo>
                  <a:cubicBezTo>
                    <a:pt x="3082" y="1153"/>
                    <a:pt x="2954" y="964"/>
                    <a:pt x="2968" y="775"/>
                  </a:cubicBezTo>
                  <a:lnTo>
                    <a:pt x="2968" y="775"/>
                  </a:lnTo>
                  <a:cubicBezTo>
                    <a:pt x="2968" y="775"/>
                    <a:pt x="2968" y="774"/>
                    <a:pt x="2968" y="774"/>
                  </a:cubicBezTo>
                  <a:lnTo>
                    <a:pt x="2968" y="774"/>
                  </a:lnTo>
                  <a:lnTo>
                    <a:pt x="2968" y="774"/>
                  </a:lnTo>
                  <a:cubicBezTo>
                    <a:pt x="2968" y="772"/>
                    <a:pt x="2968" y="770"/>
                    <a:pt x="2968" y="769"/>
                  </a:cubicBezTo>
                  <a:cubicBezTo>
                    <a:pt x="2973" y="763"/>
                    <a:pt x="2968" y="758"/>
                    <a:pt x="2956" y="753"/>
                  </a:cubicBezTo>
                  <a:cubicBezTo>
                    <a:pt x="2955" y="751"/>
                    <a:pt x="2953" y="750"/>
                    <a:pt x="2950" y="750"/>
                  </a:cubicBezTo>
                  <a:cubicBezTo>
                    <a:pt x="2944" y="750"/>
                    <a:pt x="2935" y="756"/>
                    <a:pt x="2935" y="763"/>
                  </a:cubicBezTo>
                  <a:cubicBezTo>
                    <a:pt x="2934" y="765"/>
                    <a:pt x="2933" y="767"/>
                    <a:pt x="2932" y="769"/>
                  </a:cubicBezTo>
                  <a:lnTo>
                    <a:pt x="2932" y="769"/>
                  </a:lnTo>
                  <a:lnTo>
                    <a:pt x="2929" y="769"/>
                  </a:lnTo>
                  <a:lnTo>
                    <a:pt x="2929" y="769"/>
                  </a:lnTo>
                  <a:cubicBezTo>
                    <a:pt x="2929" y="771"/>
                    <a:pt x="2929" y="774"/>
                    <a:pt x="2929" y="776"/>
                  </a:cubicBezTo>
                  <a:lnTo>
                    <a:pt x="2929" y="776"/>
                  </a:lnTo>
                  <a:cubicBezTo>
                    <a:pt x="2857" y="912"/>
                    <a:pt x="2751" y="1034"/>
                    <a:pt x="2641" y="1134"/>
                  </a:cubicBezTo>
                  <a:cubicBezTo>
                    <a:pt x="2533" y="1226"/>
                    <a:pt x="2409" y="1324"/>
                    <a:pt x="2285" y="1344"/>
                  </a:cubicBezTo>
                  <a:lnTo>
                    <a:pt x="2285" y="1344"/>
                  </a:lnTo>
                  <a:cubicBezTo>
                    <a:pt x="2283" y="1058"/>
                    <a:pt x="2372" y="770"/>
                    <a:pt x="2362" y="458"/>
                  </a:cubicBezTo>
                  <a:cubicBezTo>
                    <a:pt x="2362" y="436"/>
                    <a:pt x="2346" y="414"/>
                    <a:pt x="2319" y="403"/>
                  </a:cubicBezTo>
                  <a:cubicBezTo>
                    <a:pt x="2313" y="401"/>
                    <a:pt x="2307" y="400"/>
                    <a:pt x="2301" y="400"/>
                  </a:cubicBezTo>
                  <a:cubicBezTo>
                    <a:pt x="2277" y="400"/>
                    <a:pt x="2251" y="415"/>
                    <a:pt x="2242" y="441"/>
                  </a:cubicBezTo>
                  <a:cubicBezTo>
                    <a:pt x="2171" y="660"/>
                    <a:pt x="2040" y="861"/>
                    <a:pt x="1876" y="1025"/>
                  </a:cubicBezTo>
                  <a:cubicBezTo>
                    <a:pt x="1745" y="1156"/>
                    <a:pt x="1569" y="1257"/>
                    <a:pt x="1398" y="1257"/>
                  </a:cubicBezTo>
                  <a:cubicBezTo>
                    <a:pt x="1389" y="1257"/>
                    <a:pt x="1381" y="1257"/>
                    <a:pt x="1373" y="1257"/>
                  </a:cubicBezTo>
                  <a:lnTo>
                    <a:pt x="1373" y="1257"/>
                  </a:lnTo>
                  <a:cubicBezTo>
                    <a:pt x="1492" y="1013"/>
                    <a:pt x="1675" y="779"/>
                    <a:pt x="1730" y="474"/>
                  </a:cubicBezTo>
                  <a:cubicBezTo>
                    <a:pt x="1735" y="446"/>
                    <a:pt x="1724" y="419"/>
                    <a:pt x="1702" y="403"/>
                  </a:cubicBezTo>
                  <a:cubicBezTo>
                    <a:pt x="1691" y="397"/>
                    <a:pt x="1678" y="394"/>
                    <a:pt x="1666" y="394"/>
                  </a:cubicBezTo>
                  <a:cubicBezTo>
                    <a:pt x="1645" y="394"/>
                    <a:pt x="1624" y="404"/>
                    <a:pt x="1609" y="426"/>
                  </a:cubicBezTo>
                  <a:cubicBezTo>
                    <a:pt x="1521" y="556"/>
                    <a:pt x="1397" y="670"/>
                    <a:pt x="1254" y="753"/>
                  </a:cubicBezTo>
                  <a:cubicBezTo>
                    <a:pt x="1144" y="819"/>
                    <a:pt x="1012" y="871"/>
                    <a:pt x="894" y="871"/>
                  </a:cubicBezTo>
                  <a:cubicBezTo>
                    <a:pt x="892" y="871"/>
                    <a:pt x="890" y="871"/>
                    <a:pt x="888" y="871"/>
                  </a:cubicBezTo>
                  <a:lnTo>
                    <a:pt x="888" y="871"/>
                  </a:lnTo>
                  <a:cubicBezTo>
                    <a:pt x="1031" y="608"/>
                    <a:pt x="1194" y="347"/>
                    <a:pt x="1299" y="59"/>
                  </a:cubicBezTo>
                  <a:cubicBezTo>
                    <a:pt x="1309" y="43"/>
                    <a:pt x="1304" y="21"/>
                    <a:pt x="1287" y="11"/>
                  </a:cubicBezTo>
                  <a:cubicBezTo>
                    <a:pt x="1278" y="3"/>
                    <a:pt x="1269" y="0"/>
                    <a:pt x="1259"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2" name="Google Shape;1202;p102"/>
            <p:cNvSpPr/>
            <p:nvPr/>
          </p:nvSpPr>
          <p:spPr>
            <a:xfrm>
              <a:off x="4982500" y="3467300"/>
              <a:ext cx="43400" cy="30175"/>
            </a:xfrm>
            <a:custGeom>
              <a:avLst/>
              <a:gdLst/>
              <a:ahLst/>
              <a:cxnLst/>
              <a:rect l="l" t="t" r="r" b="b"/>
              <a:pathLst>
                <a:path w="1736" h="1207" extrusionOk="0">
                  <a:moveTo>
                    <a:pt x="1179" y="0"/>
                  </a:moveTo>
                  <a:lnTo>
                    <a:pt x="1179" y="0"/>
                  </a:lnTo>
                  <a:cubicBezTo>
                    <a:pt x="1282" y="320"/>
                    <a:pt x="1398" y="640"/>
                    <a:pt x="1577" y="932"/>
                  </a:cubicBezTo>
                  <a:lnTo>
                    <a:pt x="1577" y="932"/>
                  </a:lnTo>
                  <a:cubicBezTo>
                    <a:pt x="1405" y="904"/>
                    <a:pt x="1237" y="844"/>
                    <a:pt x="1097" y="753"/>
                  </a:cubicBezTo>
                  <a:cubicBezTo>
                    <a:pt x="928" y="639"/>
                    <a:pt x="797" y="469"/>
                    <a:pt x="742" y="279"/>
                  </a:cubicBezTo>
                  <a:cubicBezTo>
                    <a:pt x="736" y="257"/>
                    <a:pt x="721" y="240"/>
                    <a:pt x="699" y="229"/>
                  </a:cubicBezTo>
                  <a:cubicBezTo>
                    <a:pt x="692" y="227"/>
                    <a:pt x="684" y="226"/>
                    <a:pt x="677" y="226"/>
                  </a:cubicBezTo>
                  <a:cubicBezTo>
                    <a:pt x="649" y="226"/>
                    <a:pt x="620" y="241"/>
                    <a:pt x="611" y="267"/>
                  </a:cubicBezTo>
                  <a:cubicBezTo>
                    <a:pt x="552" y="421"/>
                    <a:pt x="552" y="574"/>
                    <a:pt x="545" y="715"/>
                  </a:cubicBezTo>
                  <a:cubicBezTo>
                    <a:pt x="545" y="781"/>
                    <a:pt x="548" y="848"/>
                    <a:pt x="549" y="914"/>
                  </a:cubicBezTo>
                  <a:lnTo>
                    <a:pt x="549" y="914"/>
                  </a:lnTo>
                  <a:cubicBezTo>
                    <a:pt x="425" y="695"/>
                    <a:pt x="293" y="484"/>
                    <a:pt x="268" y="240"/>
                  </a:cubicBezTo>
                  <a:lnTo>
                    <a:pt x="268" y="235"/>
                  </a:lnTo>
                  <a:cubicBezTo>
                    <a:pt x="268" y="224"/>
                    <a:pt x="257" y="214"/>
                    <a:pt x="246" y="207"/>
                  </a:cubicBezTo>
                  <a:cubicBezTo>
                    <a:pt x="240" y="204"/>
                    <a:pt x="235" y="203"/>
                    <a:pt x="230" y="203"/>
                  </a:cubicBezTo>
                  <a:cubicBezTo>
                    <a:pt x="216" y="203"/>
                    <a:pt x="205" y="213"/>
                    <a:pt x="197" y="229"/>
                  </a:cubicBezTo>
                  <a:cubicBezTo>
                    <a:pt x="120" y="453"/>
                    <a:pt x="61" y="677"/>
                    <a:pt x="1" y="901"/>
                  </a:cubicBezTo>
                  <a:cubicBezTo>
                    <a:pt x="75" y="729"/>
                    <a:pt x="139" y="551"/>
                    <a:pt x="212" y="380"/>
                  </a:cubicBezTo>
                  <a:lnTo>
                    <a:pt x="212" y="380"/>
                  </a:lnTo>
                  <a:cubicBezTo>
                    <a:pt x="264" y="667"/>
                    <a:pt x="427" y="922"/>
                    <a:pt x="545" y="1168"/>
                  </a:cubicBezTo>
                  <a:cubicBezTo>
                    <a:pt x="552" y="1189"/>
                    <a:pt x="573" y="1201"/>
                    <a:pt x="590" y="1206"/>
                  </a:cubicBezTo>
                  <a:cubicBezTo>
                    <a:pt x="593" y="1206"/>
                    <a:pt x="596" y="1207"/>
                    <a:pt x="599" y="1207"/>
                  </a:cubicBezTo>
                  <a:cubicBezTo>
                    <a:pt x="632" y="1207"/>
                    <a:pt x="656" y="1181"/>
                    <a:pt x="661" y="1151"/>
                  </a:cubicBezTo>
                  <a:cubicBezTo>
                    <a:pt x="683" y="1004"/>
                    <a:pt x="676" y="857"/>
                    <a:pt x="683" y="715"/>
                  </a:cubicBezTo>
                  <a:cubicBezTo>
                    <a:pt x="683" y="648"/>
                    <a:pt x="685" y="579"/>
                    <a:pt x="693" y="513"/>
                  </a:cubicBezTo>
                  <a:lnTo>
                    <a:pt x="693" y="513"/>
                  </a:lnTo>
                  <a:cubicBezTo>
                    <a:pt x="776" y="654"/>
                    <a:pt x="893" y="774"/>
                    <a:pt x="1026" y="857"/>
                  </a:cubicBezTo>
                  <a:cubicBezTo>
                    <a:pt x="1222" y="982"/>
                    <a:pt x="1451" y="1048"/>
                    <a:pt x="1675" y="1048"/>
                  </a:cubicBezTo>
                  <a:lnTo>
                    <a:pt x="1680" y="1048"/>
                  </a:lnTo>
                  <a:cubicBezTo>
                    <a:pt x="1691" y="1048"/>
                    <a:pt x="1703" y="1042"/>
                    <a:pt x="1708" y="1037"/>
                  </a:cubicBezTo>
                  <a:cubicBezTo>
                    <a:pt x="1730" y="1020"/>
                    <a:pt x="1735" y="987"/>
                    <a:pt x="1718" y="966"/>
                  </a:cubicBezTo>
                  <a:cubicBezTo>
                    <a:pt x="1501" y="677"/>
                    <a:pt x="1343" y="333"/>
                    <a:pt x="1179"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3" name="Google Shape;1203;p102"/>
            <p:cNvSpPr/>
            <p:nvPr/>
          </p:nvSpPr>
          <p:spPr>
            <a:xfrm>
              <a:off x="4850350" y="3536850"/>
              <a:ext cx="71900" cy="32825"/>
            </a:xfrm>
            <a:custGeom>
              <a:avLst/>
              <a:gdLst/>
              <a:ahLst/>
              <a:cxnLst/>
              <a:rect l="l" t="t" r="r" b="b"/>
              <a:pathLst>
                <a:path w="2876" h="1313" extrusionOk="0">
                  <a:moveTo>
                    <a:pt x="705" y="0"/>
                  </a:moveTo>
                  <a:lnTo>
                    <a:pt x="705" y="0"/>
                  </a:lnTo>
                  <a:cubicBezTo>
                    <a:pt x="519" y="219"/>
                    <a:pt x="257" y="355"/>
                    <a:pt x="17" y="514"/>
                  </a:cubicBezTo>
                  <a:cubicBezTo>
                    <a:pt x="5" y="524"/>
                    <a:pt x="0" y="534"/>
                    <a:pt x="5" y="551"/>
                  </a:cubicBezTo>
                  <a:cubicBezTo>
                    <a:pt x="55" y="650"/>
                    <a:pt x="159" y="726"/>
                    <a:pt x="267" y="737"/>
                  </a:cubicBezTo>
                  <a:cubicBezTo>
                    <a:pt x="292" y="741"/>
                    <a:pt x="317" y="743"/>
                    <a:pt x="341" y="743"/>
                  </a:cubicBezTo>
                  <a:cubicBezTo>
                    <a:pt x="426" y="743"/>
                    <a:pt x="508" y="723"/>
                    <a:pt x="584" y="698"/>
                  </a:cubicBezTo>
                  <a:cubicBezTo>
                    <a:pt x="692" y="663"/>
                    <a:pt x="793" y="617"/>
                    <a:pt x="887" y="558"/>
                  </a:cubicBezTo>
                  <a:lnTo>
                    <a:pt x="887" y="558"/>
                  </a:lnTo>
                  <a:cubicBezTo>
                    <a:pt x="847" y="641"/>
                    <a:pt x="813" y="725"/>
                    <a:pt x="780" y="813"/>
                  </a:cubicBezTo>
                  <a:cubicBezTo>
                    <a:pt x="748" y="901"/>
                    <a:pt x="720" y="987"/>
                    <a:pt x="710" y="1091"/>
                  </a:cubicBezTo>
                  <a:cubicBezTo>
                    <a:pt x="715" y="1141"/>
                    <a:pt x="693" y="1217"/>
                    <a:pt x="786" y="1277"/>
                  </a:cubicBezTo>
                  <a:cubicBezTo>
                    <a:pt x="808" y="1287"/>
                    <a:pt x="808" y="1287"/>
                    <a:pt x="824" y="1294"/>
                  </a:cubicBezTo>
                  <a:cubicBezTo>
                    <a:pt x="841" y="1299"/>
                    <a:pt x="863" y="1304"/>
                    <a:pt x="879" y="1304"/>
                  </a:cubicBezTo>
                  <a:cubicBezTo>
                    <a:pt x="906" y="1304"/>
                    <a:pt x="939" y="1299"/>
                    <a:pt x="966" y="1287"/>
                  </a:cubicBezTo>
                  <a:cubicBezTo>
                    <a:pt x="1178" y="1206"/>
                    <a:pt x="1277" y="1037"/>
                    <a:pt x="1387" y="884"/>
                  </a:cubicBezTo>
                  <a:cubicBezTo>
                    <a:pt x="1422" y="829"/>
                    <a:pt x="1457" y="774"/>
                    <a:pt x="1490" y="719"/>
                  </a:cubicBezTo>
                  <a:lnTo>
                    <a:pt x="1490" y="719"/>
                  </a:lnTo>
                  <a:cubicBezTo>
                    <a:pt x="1487" y="772"/>
                    <a:pt x="1485" y="826"/>
                    <a:pt x="1485" y="879"/>
                  </a:cubicBezTo>
                  <a:cubicBezTo>
                    <a:pt x="1485" y="972"/>
                    <a:pt x="1485" y="1058"/>
                    <a:pt x="1506" y="1156"/>
                  </a:cubicBezTo>
                  <a:cubicBezTo>
                    <a:pt x="1523" y="1201"/>
                    <a:pt x="1539" y="1266"/>
                    <a:pt x="1621" y="1304"/>
                  </a:cubicBezTo>
                  <a:cubicBezTo>
                    <a:pt x="1639" y="1310"/>
                    <a:pt x="1656" y="1313"/>
                    <a:pt x="1672" y="1313"/>
                  </a:cubicBezTo>
                  <a:cubicBezTo>
                    <a:pt x="1728" y="1313"/>
                    <a:pt x="1771" y="1281"/>
                    <a:pt x="1800" y="1261"/>
                  </a:cubicBezTo>
                  <a:cubicBezTo>
                    <a:pt x="1948" y="1118"/>
                    <a:pt x="2014" y="955"/>
                    <a:pt x="2090" y="796"/>
                  </a:cubicBezTo>
                  <a:cubicBezTo>
                    <a:pt x="2130" y="703"/>
                    <a:pt x="2165" y="609"/>
                    <a:pt x="2197" y="514"/>
                  </a:cubicBezTo>
                  <a:lnTo>
                    <a:pt x="2197" y="514"/>
                  </a:lnTo>
                  <a:cubicBezTo>
                    <a:pt x="2213" y="604"/>
                    <a:pt x="2230" y="695"/>
                    <a:pt x="2253" y="781"/>
                  </a:cubicBezTo>
                  <a:cubicBezTo>
                    <a:pt x="2276" y="862"/>
                    <a:pt x="2297" y="944"/>
                    <a:pt x="2346" y="1025"/>
                  </a:cubicBezTo>
                  <a:cubicBezTo>
                    <a:pt x="2369" y="1065"/>
                    <a:pt x="2401" y="1103"/>
                    <a:pt x="2455" y="1124"/>
                  </a:cubicBezTo>
                  <a:cubicBezTo>
                    <a:pt x="2462" y="1125"/>
                    <a:pt x="2470" y="1126"/>
                    <a:pt x="2479" y="1126"/>
                  </a:cubicBezTo>
                  <a:cubicBezTo>
                    <a:pt x="2503" y="1126"/>
                    <a:pt x="2530" y="1120"/>
                    <a:pt x="2543" y="1108"/>
                  </a:cubicBezTo>
                  <a:cubicBezTo>
                    <a:pt x="2570" y="1091"/>
                    <a:pt x="2586" y="1075"/>
                    <a:pt x="2598" y="1058"/>
                  </a:cubicBezTo>
                  <a:cubicBezTo>
                    <a:pt x="2696" y="906"/>
                    <a:pt x="2729" y="743"/>
                    <a:pt x="2772" y="584"/>
                  </a:cubicBezTo>
                  <a:cubicBezTo>
                    <a:pt x="2810" y="421"/>
                    <a:pt x="2842" y="257"/>
                    <a:pt x="2875" y="93"/>
                  </a:cubicBezTo>
                  <a:lnTo>
                    <a:pt x="2875" y="93"/>
                  </a:lnTo>
                  <a:cubicBezTo>
                    <a:pt x="2832" y="257"/>
                    <a:pt x="2794" y="415"/>
                    <a:pt x="2739" y="574"/>
                  </a:cubicBezTo>
                  <a:cubicBezTo>
                    <a:pt x="2689" y="726"/>
                    <a:pt x="2641" y="895"/>
                    <a:pt x="2548" y="1015"/>
                  </a:cubicBezTo>
                  <a:cubicBezTo>
                    <a:pt x="2525" y="1042"/>
                    <a:pt x="2506" y="1054"/>
                    <a:pt x="2488" y="1054"/>
                  </a:cubicBezTo>
                  <a:cubicBezTo>
                    <a:pt x="2484" y="1054"/>
                    <a:pt x="2481" y="1054"/>
                    <a:pt x="2477" y="1053"/>
                  </a:cubicBezTo>
                  <a:cubicBezTo>
                    <a:pt x="2455" y="1048"/>
                    <a:pt x="2427" y="1015"/>
                    <a:pt x="2412" y="987"/>
                  </a:cubicBezTo>
                  <a:cubicBezTo>
                    <a:pt x="2374" y="917"/>
                    <a:pt x="2352" y="841"/>
                    <a:pt x="2336" y="764"/>
                  </a:cubicBezTo>
                  <a:cubicBezTo>
                    <a:pt x="2297" y="606"/>
                    <a:pt x="2286" y="443"/>
                    <a:pt x="2264" y="273"/>
                  </a:cubicBezTo>
                  <a:cubicBezTo>
                    <a:pt x="2264" y="252"/>
                    <a:pt x="2248" y="235"/>
                    <a:pt x="2226" y="229"/>
                  </a:cubicBezTo>
                  <a:cubicBezTo>
                    <a:pt x="2221" y="229"/>
                    <a:pt x="2217" y="228"/>
                    <a:pt x="2213" y="228"/>
                  </a:cubicBezTo>
                  <a:cubicBezTo>
                    <a:pt x="2190" y="228"/>
                    <a:pt x="2170" y="240"/>
                    <a:pt x="2160" y="267"/>
                  </a:cubicBezTo>
                  <a:cubicBezTo>
                    <a:pt x="2112" y="431"/>
                    <a:pt x="2046" y="589"/>
                    <a:pt x="1981" y="748"/>
                  </a:cubicBezTo>
                  <a:cubicBezTo>
                    <a:pt x="1910" y="895"/>
                    <a:pt x="1828" y="1065"/>
                    <a:pt x="1719" y="1156"/>
                  </a:cubicBezTo>
                  <a:cubicBezTo>
                    <a:pt x="1691" y="1176"/>
                    <a:pt x="1677" y="1186"/>
                    <a:pt x="1668" y="1186"/>
                  </a:cubicBezTo>
                  <a:cubicBezTo>
                    <a:pt x="1656" y="1186"/>
                    <a:pt x="1652" y="1168"/>
                    <a:pt x="1637" y="1124"/>
                  </a:cubicBezTo>
                  <a:cubicBezTo>
                    <a:pt x="1616" y="1053"/>
                    <a:pt x="1616" y="967"/>
                    <a:pt x="1616" y="884"/>
                  </a:cubicBezTo>
                  <a:cubicBezTo>
                    <a:pt x="1621" y="710"/>
                    <a:pt x="1642" y="551"/>
                    <a:pt x="1659" y="360"/>
                  </a:cubicBezTo>
                  <a:cubicBezTo>
                    <a:pt x="1659" y="333"/>
                    <a:pt x="1642" y="305"/>
                    <a:pt x="1616" y="295"/>
                  </a:cubicBezTo>
                  <a:cubicBezTo>
                    <a:pt x="1607" y="291"/>
                    <a:pt x="1598" y="289"/>
                    <a:pt x="1589" y="289"/>
                  </a:cubicBezTo>
                  <a:cubicBezTo>
                    <a:pt x="1562" y="289"/>
                    <a:pt x="1536" y="305"/>
                    <a:pt x="1528" y="333"/>
                  </a:cubicBezTo>
                  <a:lnTo>
                    <a:pt x="1523" y="338"/>
                  </a:lnTo>
                  <a:cubicBezTo>
                    <a:pt x="1457" y="497"/>
                    <a:pt x="1370" y="660"/>
                    <a:pt x="1277" y="813"/>
                  </a:cubicBezTo>
                  <a:cubicBezTo>
                    <a:pt x="1178" y="955"/>
                    <a:pt x="1065" y="1113"/>
                    <a:pt x="928" y="1168"/>
                  </a:cubicBezTo>
                  <a:cubicBezTo>
                    <a:pt x="911" y="1173"/>
                    <a:pt x="896" y="1173"/>
                    <a:pt x="884" y="1173"/>
                  </a:cubicBezTo>
                  <a:lnTo>
                    <a:pt x="868" y="1173"/>
                  </a:lnTo>
                  <a:lnTo>
                    <a:pt x="841" y="1163"/>
                  </a:lnTo>
                  <a:lnTo>
                    <a:pt x="841" y="1163"/>
                  </a:lnTo>
                  <a:cubicBezTo>
                    <a:pt x="842" y="1165"/>
                    <a:pt x="842" y="1167"/>
                    <a:pt x="842" y="1167"/>
                  </a:cubicBezTo>
                  <a:cubicBezTo>
                    <a:pt x="841" y="1167"/>
                    <a:pt x="831" y="1135"/>
                    <a:pt x="835" y="1103"/>
                  </a:cubicBezTo>
                  <a:cubicBezTo>
                    <a:pt x="841" y="1020"/>
                    <a:pt x="868" y="934"/>
                    <a:pt x="896" y="851"/>
                  </a:cubicBezTo>
                  <a:cubicBezTo>
                    <a:pt x="955" y="688"/>
                    <a:pt x="1032" y="514"/>
                    <a:pt x="1118" y="366"/>
                  </a:cubicBezTo>
                  <a:cubicBezTo>
                    <a:pt x="1130" y="345"/>
                    <a:pt x="1130" y="312"/>
                    <a:pt x="1108" y="295"/>
                  </a:cubicBezTo>
                  <a:cubicBezTo>
                    <a:pt x="1097" y="288"/>
                    <a:pt x="1084" y="284"/>
                    <a:pt x="1070" y="284"/>
                  </a:cubicBezTo>
                  <a:cubicBezTo>
                    <a:pt x="1055" y="284"/>
                    <a:pt x="1040" y="289"/>
                    <a:pt x="1032" y="300"/>
                  </a:cubicBezTo>
                  <a:cubicBezTo>
                    <a:pt x="911" y="443"/>
                    <a:pt x="737" y="551"/>
                    <a:pt x="557" y="622"/>
                  </a:cubicBezTo>
                  <a:cubicBezTo>
                    <a:pt x="489" y="648"/>
                    <a:pt x="414" y="664"/>
                    <a:pt x="340" y="664"/>
                  </a:cubicBezTo>
                  <a:cubicBezTo>
                    <a:pt x="319" y="664"/>
                    <a:pt x="299" y="663"/>
                    <a:pt x="279" y="660"/>
                  </a:cubicBezTo>
                  <a:cubicBezTo>
                    <a:pt x="195" y="655"/>
                    <a:pt x="120" y="615"/>
                    <a:pt x="70" y="547"/>
                  </a:cubicBezTo>
                  <a:lnTo>
                    <a:pt x="70" y="547"/>
                  </a:lnTo>
                  <a:cubicBezTo>
                    <a:pt x="294" y="384"/>
                    <a:pt x="534" y="228"/>
                    <a:pt x="705"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4" name="Google Shape;1204;p102"/>
            <p:cNvSpPr/>
            <p:nvPr/>
          </p:nvSpPr>
          <p:spPr>
            <a:xfrm>
              <a:off x="4954550" y="3525400"/>
              <a:ext cx="20050" cy="25000"/>
            </a:xfrm>
            <a:custGeom>
              <a:avLst/>
              <a:gdLst/>
              <a:ahLst/>
              <a:cxnLst/>
              <a:rect l="l" t="t" r="r" b="b"/>
              <a:pathLst>
                <a:path w="802" h="1000" extrusionOk="0">
                  <a:moveTo>
                    <a:pt x="774" y="0"/>
                  </a:moveTo>
                  <a:lnTo>
                    <a:pt x="774" y="0"/>
                  </a:lnTo>
                  <a:cubicBezTo>
                    <a:pt x="759" y="83"/>
                    <a:pt x="747" y="153"/>
                    <a:pt x="726" y="229"/>
                  </a:cubicBezTo>
                  <a:lnTo>
                    <a:pt x="666" y="458"/>
                  </a:lnTo>
                  <a:cubicBezTo>
                    <a:pt x="629" y="583"/>
                    <a:pt x="592" y="711"/>
                    <a:pt x="572" y="846"/>
                  </a:cubicBezTo>
                  <a:lnTo>
                    <a:pt x="572" y="846"/>
                  </a:lnTo>
                  <a:cubicBezTo>
                    <a:pt x="448" y="802"/>
                    <a:pt x="335" y="684"/>
                    <a:pt x="251" y="557"/>
                  </a:cubicBezTo>
                  <a:cubicBezTo>
                    <a:pt x="147" y="410"/>
                    <a:pt x="66" y="240"/>
                    <a:pt x="27" y="55"/>
                  </a:cubicBezTo>
                  <a:lnTo>
                    <a:pt x="27" y="55"/>
                  </a:lnTo>
                  <a:cubicBezTo>
                    <a:pt x="1" y="246"/>
                    <a:pt x="60" y="443"/>
                    <a:pt x="153" y="617"/>
                  </a:cubicBezTo>
                  <a:cubicBezTo>
                    <a:pt x="197" y="704"/>
                    <a:pt x="256" y="786"/>
                    <a:pt x="333" y="856"/>
                  </a:cubicBezTo>
                  <a:cubicBezTo>
                    <a:pt x="409" y="927"/>
                    <a:pt x="507" y="987"/>
                    <a:pt x="623" y="999"/>
                  </a:cubicBezTo>
                  <a:cubicBezTo>
                    <a:pt x="661" y="999"/>
                    <a:pt x="693" y="972"/>
                    <a:pt x="698" y="939"/>
                  </a:cubicBezTo>
                  <a:cubicBezTo>
                    <a:pt x="714" y="786"/>
                    <a:pt x="747" y="632"/>
                    <a:pt x="764" y="475"/>
                  </a:cubicBezTo>
                  <a:cubicBezTo>
                    <a:pt x="786" y="322"/>
                    <a:pt x="802" y="159"/>
                    <a:pt x="774"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5" name="Google Shape;1205;p102"/>
            <p:cNvSpPr/>
            <p:nvPr/>
          </p:nvSpPr>
          <p:spPr>
            <a:xfrm>
              <a:off x="4773175" y="3567375"/>
              <a:ext cx="71325" cy="33950"/>
            </a:xfrm>
            <a:custGeom>
              <a:avLst/>
              <a:gdLst/>
              <a:ahLst/>
              <a:cxnLst/>
              <a:rect l="l" t="t" r="r" b="b"/>
              <a:pathLst>
                <a:path w="2853" h="1358" extrusionOk="0">
                  <a:moveTo>
                    <a:pt x="841" y="1"/>
                  </a:moveTo>
                  <a:lnTo>
                    <a:pt x="841" y="1"/>
                  </a:lnTo>
                  <a:cubicBezTo>
                    <a:pt x="748" y="94"/>
                    <a:pt x="655" y="187"/>
                    <a:pt x="562" y="274"/>
                  </a:cubicBezTo>
                  <a:lnTo>
                    <a:pt x="562" y="269"/>
                  </a:lnTo>
                  <a:cubicBezTo>
                    <a:pt x="469" y="335"/>
                    <a:pt x="365" y="378"/>
                    <a:pt x="267" y="438"/>
                  </a:cubicBezTo>
                  <a:cubicBezTo>
                    <a:pt x="164" y="492"/>
                    <a:pt x="66" y="569"/>
                    <a:pt x="11" y="683"/>
                  </a:cubicBezTo>
                  <a:cubicBezTo>
                    <a:pt x="0" y="705"/>
                    <a:pt x="11" y="727"/>
                    <a:pt x="28" y="738"/>
                  </a:cubicBezTo>
                  <a:cubicBezTo>
                    <a:pt x="239" y="828"/>
                    <a:pt x="456" y="857"/>
                    <a:pt x="676" y="857"/>
                  </a:cubicBezTo>
                  <a:cubicBezTo>
                    <a:pt x="734" y="857"/>
                    <a:pt x="793" y="855"/>
                    <a:pt x="851" y="852"/>
                  </a:cubicBezTo>
                  <a:cubicBezTo>
                    <a:pt x="975" y="838"/>
                    <a:pt x="1095" y="815"/>
                    <a:pt x="1216" y="769"/>
                  </a:cubicBezTo>
                  <a:lnTo>
                    <a:pt x="1216" y="769"/>
                  </a:lnTo>
                  <a:cubicBezTo>
                    <a:pt x="1140" y="884"/>
                    <a:pt x="1068" y="1002"/>
                    <a:pt x="1004" y="1125"/>
                  </a:cubicBezTo>
                  <a:cubicBezTo>
                    <a:pt x="998" y="1131"/>
                    <a:pt x="993" y="1136"/>
                    <a:pt x="993" y="1146"/>
                  </a:cubicBezTo>
                  <a:cubicBezTo>
                    <a:pt x="987" y="1186"/>
                    <a:pt x="1010" y="1218"/>
                    <a:pt x="1048" y="1224"/>
                  </a:cubicBezTo>
                  <a:cubicBezTo>
                    <a:pt x="1075" y="1229"/>
                    <a:pt x="1103" y="1232"/>
                    <a:pt x="1131" y="1232"/>
                  </a:cubicBezTo>
                  <a:cubicBezTo>
                    <a:pt x="1233" y="1232"/>
                    <a:pt x="1330" y="1196"/>
                    <a:pt x="1408" y="1158"/>
                  </a:cubicBezTo>
                  <a:cubicBezTo>
                    <a:pt x="1511" y="1103"/>
                    <a:pt x="1604" y="1038"/>
                    <a:pt x="1697" y="983"/>
                  </a:cubicBezTo>
                  <a:lnTo>
                    <a:pt x="1702" y="983"/>
                  </a:lnTo>
                  <a:cubicBezTo>
                    <a:pt x="1773" y="929"/>
                    <a:pt x="1871" y="885"/>
                    <a:pt x="1964" y="836"/>
                  </a:cubicBezTo>
                  <a:cubicBezTo>
                    <a:pt x="1970" y="833"/>
                    <a:pt x="1975" y="830"/>
                    <a:pt x="1981" y="827"/>
                  </a:cubicBezTo>
                  <a:lnTo>
                    <a:pt x="1981" y="827"/>
                  </a:lnTo>
                  <a:cubicBezTo>
                    <a:pt x="1971" y="857"/>
                    <a:pt x="1963" y="887"/>
                    <a:pt x="1953" y="917"/>
                  </a:cubicBezTo>
                  <a:cubicBezTo>
                    <a:pt x="1914" y="1043"/>
                    <a:pt x="1888" y="1169"/>
                    <a:pt x="1866" y="1300"/>
                  </a:cubicBezTo>
                  <a:cubicBezTo>
                    <a:pt x="1861" y="1322"/>
                    <a:pt x="1876" y="1343"/>
                    <a:pt x="1898" y="1349"/>
                  </a:cubicBezTo>
                  <a:cubicBezTo>
                    <a:pt x="1928" y="1355"/>
                    <a:pt x="1958" y="1357"/>
                    <a:pt x="1987" y="1357"/>
                  </a:cubicBezTo>
                  <a:cubicBezTo>
                    <a:pt x="2161" y="1357"/>
                    <a:pt x="2323" y="1267"/>
                    <a:pt x="2450" y="1169"/>
                  </a:cubicBezTo>
                  <a:cubicBezTo>
                    <a:pt x="2602" y="1048"/>
                    <a:pt x="2727" y="912"/>
                    <a:pt x="2853" y="765"/>
                  </a:cubicBezTo>
                  <a:lnTo>
                    <a:pt x="2853" y="765"/>
                  </a:lnTo>
                  <a:cubicBezTo>
                    <a:pt x="2711" y="896"/>
                    <a:pt x="2575" y="1027"/>
                    <a:pt x="2422" y="1131"/>
                  </a:cubicBezTo>
                  <a:cubicBezTo>
                    <a:pt x="2297" y="1211"/>
                    <a:pt x="2150" y="1277"/>
                    <a:pt x="2007" y="1277"/>
                  </a:cubicBezTo>
                  <a:cubicBezTo>
                    <a:pt x="1990" y="1277"/>
                    <a:pt x="1973" y="1276"/>
                    <a:pt x="1956" y="1274"/>
                  </a:cubicBezTo>
                  <a:lnTo>
                    <a:pt x="1956" y="1274"/>
                  </a:lnTo>
                  <a:cubicBezTo>
                    <a:pt x="1982" y="1162"/>
                    <a:pt x="2011" y="1052"/>
                    <a:pt x="2045" y="945"/>
                  </a:cubicBezTo>
                  <a:cubicBezTo>
                    <a:pt x="2077" y="862"/>
                    <a:pt x="2112" y="774"/>
                    <a:pt x="2157" y="706"/>
                  </a:cubicBezTo>
                  <a:lnTo>
                    <a:pt x="2157" y="706"/>
                  </a:lnTo>
                  <a:cubicBezTo>
                    <a:pt x="2182" y="683"/>
                    <a:pt x="2205" y="658"/>
                    <a:pt x="2226" y="629"/>
                  </a:cubicBezTo>
                  <a:lnTo>
                    <a:pt x="2226" y="623"/>
                  </a:lnTo>
                  <a:cubicBezTo>
                    <a:pt x="2241" y="602"/>
                    <a:pt x="2241" y="569"/>
                    <a:pt x="2221" y="547"/>
                  </a:cubicBezTo>
                  <a:cubicBezTo>
                    <a:pt x="2209" y="536"/>
                    <a:pt x="2194" y="530"/>
                    <a:pt x="2179" y="530"/>
                  </a:cubicBezTo>
                  <a:cubicBezTo>
                    <a:pt x="2164" y="530"/>
                    <a:pt x="2149" y="536"/>
                    <a:pt x="2138" y="547"/>
                  </a:cubicBezTo>
                  <a:cubicBezTo>
                    <a:pt x="2135" y="550"/>
                    <a:pt x="2131" y="554"/>
                    <a:pt x="2128" y="557"/>
                  </a:cubicBezTo>
                  <a:lnTo>
                    <a:pt x="2128" y="557"/>
                  </a:lnTo>
                  <a:lnTo>
                    <a:pt x="2128" y="557"/>
                  </a:lnTo>
                  <a:cubicBezTo>
                    <a:pt x="2127" y="558"/>
                    <a:pt x="2127" y="558"/>
                    <a:pt x="2126" y="559"/>
                  </a:cubicBezTo>
                  <a:lnTo>
                    <a:pt x="2126" y="559"/>
                  </a:lnTo>
                  <a:cubicBezTo>
                    <a:pt x="2113" y="574"/>
                    <a:pt x="2100" y="589"/>
                    <a:pt x="2089" y="604"/>
                  </a:cubicBezTo>
                  <a:lnTo>
                    <a:pt x="2089" y="604"/>
                  </a:lnTo>
                  <a:cubicBezTo>
                    <a:pt x="2040" y="653"/>
                    <a:pt x="1975" y="693"/>
                    <a:pt x="1904" y="727"/>
                  </a:cubicBezTo>
                  <a:cubicBezTo>
                    <a:pt x="1816" y="771"/>
                    <a:pt x="1718" y="814"/>
                    <a:pt x="1626" y="874"/>
                  </a:cubicBezTo>
                  <a:lnTo>
                    <a:pt x="1631" y="874"/>
                  </a:lnTo>
                  <a:cubicBezTo>
                    <a:pt x="1478" y="967"/>
                    <a:pt x="1328" y="1072"/>
                    <a:pt x="1182" y="1091"/>
                  </a:cubicBezTo>
                  <a:lnTo>
                    <a:pt x="1182" y="1091"/>
                  </a:lnTo>
                  <a:cubicBezTo>
                    <a:pt x="1282" y="922"/>
                    <a:pt x="1388" y="754"/>
                    <a:pt x="1503" y="593"/>
                  </a:cubicBezTo>
                  <a:lnTo>
                    <a:pt x="1503" y="593"/>
                  </a:lnTo>
                  <a:cubicBezTo>
                    <a:pt x="1537" y="558"/>
                    <a:pt x="1567" y="519"/>
                    <a:pt x="1591" y="474"/>
                  </a:cubicBezTo>
                  <a:lnTo>
                    <a:pt x="1591" y="474"/>
                  </a:lnTo>
                  <a:cubicBezTo>
                    <a:pt x="1592" y="473"/>
                    <a:pt x="1593" y="472"/>
                    <a:pt x="1593" y="471"/>
                  </a:cubicBezTo>
                  <a:lnTo>
                    <a:pt x="1593" y="470"/>
                  </a:lnTo>
                  <a:lnTo>
                    <a:pt x="1593" y="470"/>
                  </a:lnTo>
                  <a:cubicBezTo>
                    <a:pt x="1595" y="467"/>
                    <a:pt x="1597" y="463"/>
                    <a:pt x="1599" y="459"/>
                  </a:cubicBezTo>
                  <a:cubicBezTo>
                    <a:pt x="1614" y="433"/>
                    <a:pt x="1604" y="400"/>
                    <a:pt x="1576" y="378"/>
                  </a:cubicBezTo>
                  <a:cubicBezTo>
                    <a:pt x="1565" y="369"/>
                    <a:pt x="1552" y="364"/>
                    <a:pt x="1540" y="364"/>
                  </a:cubicBezTo>
                  <a:cubicBezTo>
                    <a:pt x="1521" y="364"/>
                    <a:pt x="1502" y="374"/>
                    <a:pt x="1489" y="394"/>
                  </a:cubicBezTo>
                  <a:cubicBezTo>
                    <a:pt x="1452" y="440"/>
                    <a:pt x="1416" y="487"/>
                    <a:pt x="1381" y="535"/>
                  </a:cubicBezTo>
                  <a:lnTo>
                    <a:pt x="1381" y="535"/>
                  </a:lnTo>
                  <a:cubicBezTo>
                    <a:pt x="1243" y="655"/>
                    <a:pt x="1032" y="712"/>
                    <a:pt x="841" y="733"/>
                  </a:cubicBezTo>
                  <a:cubicBezTo>
                    <a:pt x="756" y="743"/>
                    <a:pt x="669" y="749"/>
                    <a:pt x="581" y="749"/>
                  </a:cubicBezTo>
                  <a:cubicBezTo>
                    <a:pt x="417" y="749"/>
                    <a:pt x="252" y="729"/>
                    <a:pt x="99" y="680"/>
                  </a:cubicBezTo>
                  <a:lnTo>
                    <a:pt x="99" y="680"/>
                  </a:lnTo>
                  <a:cubicBezTo>
                    <a:pt x="194" y="509"/>
                    <a:pt x="415" y="434"/>
                    <a:pt x="584" y="295"/>
                  </a:cubicBezTo>
                  <a:cubicBezTo>
                    <a:pt x="677" y="204"/>
                    <a:pt x="758" y="106"/>
                    <a:pt x="841"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6" name="Google Shape;1206;p102"/>
            <p:cNvSpPr/>
            <p:nvPr/>
          </p:nvSpPr>
          <p:spPr>
            <a:xfrm>
              <a:off x="4855375" y="3584575"/>
              <a:ext cx="21600" cy="24175"/>
            </a:xfrm>
            <a:custGeom>
              <a:avLst/>
              <a:gdLst/>
              <a:ahLst/>
              <a:cxnLst/>
              <a:rect l="l" t="t" r="r" b="b"/>
              <a:pathLst>
                <a:path w="864" h="967" extrusionOk="0">
                  <a:moveTo>
                    <a:pt x="164" y="0"/>
                  </a:moveTo>
                  <a:cubicBezTo>
                    <a:pt x="132" y="164"/>
                    <a:pt x="61" y="312"/>
                    <a:pt x="28" y="481"/>
                  </a:cubicBezTo>
                  <a:cubicBezTo>
                    <a:pt x="13" y="563"/>
                    <a:pt x="1" y="655"/>
                    <a:pt x="18" y="748"/>
                  </a:cubicBezTo>
                  <a:cubicBezTo>
                    <a:pt x="23" y="786"/>
                    <a:pt x="40" y="841"/>
                    <a:pt x="73" y="890"/>
                  </a:cubicBezTo>
                  <a:cubicBezTo>
                    <a:pt x="94" y="930"/>
                    <a:pt x="158" y="966"/>
                    <a:pt x="213" y="966"/>
                  </a:cubicBezTo>
                  <a:cubicBezTo>
                    <a:pt x="225" y="966"/>
                    <a:pt x="236" y="965"/>
                    <a:pt x="247" y="961"/>
                  </a:cubicBezTo>
                  <a:cubicBezTo>
                    <a:pt x="361" y="928"/>
                    <a:pt x="421" y="863"/>
                    <a:pt x="481" y="803"/>
                  </a:cubicBezTo>
                  <a:cubicBezTo>
                    <a:pt x="542" y="732"/>
                    <a:pt x="590" y="666"/>
                    <a:pt x="634" y="596"/>
                  </a:cubicBezTo>
                  <a:cubicBezTo>
                    <a:pt x="727" y="453"/>
                    <a:pt x="809" y="306"/>
                    <a:pt x="864" y="148"/>
                  </a:cubicBezTo>
                  <a:lnTo>
                    <a:pt x="864" y="148"/>
                  </a:lnTo>
                  <a:cubicBezTo>
                    <a:pt x="754" y="279"/>
                    <a:pt x="655" y="410"/>
                    <a:pt x="547" y="530"/>
                  </a:cubicBezTo>
                  <a:cubicBezTo>
                    <a:pt x="492" y="589"/>
                    <a:pt x="443" y="655"/>
                    <a:pt x="383" y="704"/>
                  </a:cubicBezTo>
                  <a:cubicBezTo>
                    <a:pt x="335" y="759"/>
                    <a:pt x="269" y="813"/>
                    <a:pt x="219" y="825"/>
                  </a:cubicBezTo>
                  <a:cubicBezTo>
                    <a:pt x="197" y="825"/>
                    <a:pt x="197" y="825"/>
                    <a:pt x="182" y="808"/>
                  </a:cubicBezTo>
                  <a:cubicBezTo>
                    <a:pt x="164" y="786"/>
                    <a:pt x="154" y="765"/>
                    <a:pt x="149" y="720"/>
                  </a:cubicBezTo>
                  <a:cubicBezTo>
                    <a:pt x="127" y="649"/>
                    <a:pt x="132" y="574"/>
                    <a:pt x="138" y="498"/>
                  </a:cubicBezTo>
                  <a:cubicBezTo>
                    <a:pt x="149" y="339"/>
                    <a:pt x="192" y="170"/>
                    <a:pt x="164"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7" name="Google Shape;1207;p102"/>
            <p:cNvSpPr/>
            <p:nvPr/>
          </p:nvSpPr>
          <p:spPr>
            <a:xfrm>
              <a:off x="4969425" y="3569700"/>
              <a:ext cx="45275" cy="30150"/>
            </a:xfrm>
            <a:custGeom>
              <a:avLst/>
              <a:gdLst/>
              <a:ahLst/>
              <a:cxnLst/>
              <a:rect l="l" t="t" r="r" b="b"/>
              <a:pathLst>
                <a:path w="1811" h="1206" extrusionOk="0">
                  <a:moveTo>
                    <a:pt x="1418" y="1"/>
                  </a:moveTo>
                  <a:cubicBezTo>
                    <a:pt x="1478" y="149"/>
                    <a:pt x="1544" y="290"/>
                    <a:pt x="1599" y="438"/>
                  </a:cubicBezTo>
                  <a:cubicBezTo>
                    <a:pt x="1645" y="565"/>
                    <a:pt x="1697" y="697"/>
                    <a:pt x="1709" y="822"/>
                  </a:cubicBezTo>
                  <a:lnTo>
                    <a:pt x="1709" y="822"/>
                  </a:lnTo>
                  <a:cubicBezTo>
                    <a:pt x="1564" y="792"/>
                    <a:pt x="1420" y="700"/>
                    <a:pt x="1297" y="612"/>
                  </a:cubicBezTo>
                  <a:cubicBezTo>
                    <a:pt x="1167" y="503"/>
                    <a:pt x="1030" y="361"/>
                    <a:pt x="1020" y="214"/>
                  </a:cubicBezTo>
                  <a:lnTo>
                    <a:pt x="1020" y="209"/>
                  </a:lnTo>
                  <a:cubicBezTo>
                    <a:pt x="1015" y="181"/>
                    <a:pt x="998" y="159"/>
                    <a:pt x="970" y="149"/>
                  </a:cubicBezTo>
                  <a:cubicBezTo>
                    <a:pt x="965" y="148"/>
                    <a:pt x="961" y="148"/>
                    <a:pt x="956" y="148"/>
                  </a:cubicBezTo>
                  <a:cubicBezTo>
                    <a:pt x="924" y="148"/>
                    <a:pt x="898" y="164"/>
                    <a:pt x="889" y="197"/>
                  </a:cubicBezTo>
                  <a:cubicBezTo>
                    <a:pt x="846" y="356"/>
                    <a:pt x="824" y="497"/>
                    <a:pt x="786" y="645"/>
                  </a:cubicBezTo>
                  <a:cubicBezTo>
                    <a:pt x="753" y="786"/>
                    <a:pt x="720" y="945"/>
                    <a:pt x="655" y="1053"/>
                  </a:cubicBezTo>
                  <a:cubicBezTo>
                    <a:pt x="645" y="1068"/>
                    <a:pt x="638" y="1075"/>
                    <a:pt x="635" y="1078"/>
                  </a:cubicBezTo>
                  <a:lnTo>
                    <a:pt x="635" y="1078"/>
                  </a:lnTo>
                  <a:cubicBezTo>
                    <a:pt x="629" y="1072"/>
                    <a:pt x="619" y="1060"/>
                    <a:pt x="605" y="1032"/>
                  </a:cubicBezTo>
                  <a:cubicBezTo>
                    <a:pt x="584" y="972"/>
                    <a:pt x="567" y="896"/>
                    <a:pt x="556" y="824"/>
                  </a:cubicBezTo>
                  <a:cubicBezTo>
                    <a:pt x="539" y="678"/>
                    <a:pt x="524" y="530"/>
                    <a:pt x="512" y="378"/>
                  </a:cubicBezTo>
                  <a:lnTo>
                    <a:pt x="512" y="373"/>
                  </a:lnTo>
                  <a:lnTo>
                    <a:pt x="507" y="366"/>
                  </a:lnTo>
                  <a:cubicBezTo>
                    <a:pt x="486" y="285"/>
                    <a:pt x="479" y="202"/>
                    <a:pt x="474" y="111"/>
                  </a:cubicBezTo>
                  <a:cubicBezTo>
                    <a:pt x="474" y="94"/>
                    <a:pt x="469" y="83"/>
                    <a:pt x="453" y="71"/>
                  </a:cubicBezTo>
                  <a:cubicBezTo>
                    <a:pt x="449" y="70"/>
                    <a:pt x="445" y="70"/>
                    <a:pt x="440" y="70"/>
                  </a:cubicBezTo>
                  <a:cubicBezTo>
                    <a:pt x="426" y="70"/>
                    <a:pt x="411" y="77"/>
                    <a:pt x="403" y="94"/>
                  </a:cubicBezTo>
                  <a:cubicBezTo>
                    <a:pt x="300" y="318"/>
                    <a:pt x="158" y="530"/>
                    <a:pt x="0" y="726"/>
                  </a:cubicBezTo>
                  <a:cubicBezTo>
                    <a:pt x="145" y="586"/>
                    <a:pt x="283" y="431"/>
                    <a:pt x="396" y="256"/>
                  </a:cubicBezTo>
                  <a:lnTo>
                    <a:pt x="396" y="256"/>
                  </a:lnTo>
                  <a:cubicBezTo>
                    <a:pt x="399" y="301"/>
                    <a:pt x="404" y="347"/>
                    <a:pt x="414" y="394"/>
                  </a:cubicBezTo>
                  <a:lnTo>
                    <a:pt x="414" y="383"/>
                  </a:lnTo>
                  <a:cubicBezTo>
                    <a:pt x="420" y="530"/>
                    <a:pt x="420" y="688"/>
                    <a:pt x="441" y="841"/>
                  </a:cubicBezTo>
                  <a:cubicBezTo>
                    <a:pt x="446" y="917"/>
                    <a:pt x="458" y="994"/>
                    <a:pt x="491" y="1076"/>
                  </a:cubicBezTo>
                  <a:cubicBezTo>
                    <a:pt x="501" y="1114"/>
                    <a:pt x="529" y="1174"/>
                    <a:pt x="594" y="1201"/>
                  </a:cubicBezTo>
                  <a:cubicBezTo>
                    <a:pt x="605" y="1204"/>
                    <a:pt x="616" y="1205"/>
                    <a:pt x="628" y="1205"/>
                  </a:cubicBezTo>
                  <a:cubicBezTo>
                    <a:pt x="658" y="1205"/>
                    <a:pt x="689" y="1197"/>
                    <a:pt x="708" y="1184"/>
                  </a:cubicBezTo>
                  <a:cubicBezTo>
                    <a:pt x="731" y="1169"/>
                    <a:pt x="753" y="1146"/>
                    <a:pt x="763" y="1125"/>
                  </a:cubicBezTo>
                  <a:cubicBezTo>
                    <a:pt x="856" y="977"/>
                    <a:pt x="884" y="831"/>
                    <a:pt x="922" y="678"/>
                  </a:cubicBezTo>
                  <a:cubicBezTo>
                    <a:pt x="941" y="601"/>
                    <a:pt x="957" y="522"/>
                    <a:pt x="972" y="445"/>
                  </a:cubicBezTo>
                  <a:lnTo>
                    <a:pt x="972" y="445"/>
                  </a:lnTo>
                  <a:cubicBezTo>
                    <a:pt x="985" y="465"/>
                    <a:pt x="1000" y="485"/>
                    <a:pt x="1015" y="503"/>
                  </a:cubicBezTo>
                  <a:cubicBezTo>
                    <a:pt x="1075" y="585"/>
                    <a:pt x="1146" y="650"/>
                    <a:pt x="1227" y="705"/>
                  </a:cubicBezTo>
                  <a:cubicBezTo>
                    <a:pt x="1304" y="765"/>
                    <a:pt x="1385" y="814"/>
                    <a:pt x="1473" y="852"/>
                  </a:cubicBezTo>
                  <a:cubicBezTo>
                    <a:pt x="1559" y="890"/>
                    <a:pt x="1652" y="922"/>
                    <a:pt x="1762" y="922"/>
                  </a:cubicBezTo>
                  <a:lnTo>
                    <a:pt x="1767" y="922"/>
                  </a:lnTo>
                  <a:cubicBezTo>
                    <a:pt x="1788" y="917"/>
                    <a:pt x="1811" y="901"/>
                    <a:pt x="1805" y="879"/>
                  </a:cubicBezTo>
                  <a:cubicBezTo>
                    <a:pt x="1788" y="700"/>
                    <a:pt x="1718" y="557"/>
                    <a:pt x="1647" y="416"/>
                  </a:cubicBezTo>
                  <a:cubicBezTo>
                    <a:pt x="1576" y="274"/>
                    <a:pt x="1500" y="137"/>
                    <a:pt x="1418"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8" name="Google Shape;1208;p102"/>
            <p:cNvSpPr/>
            <p:nvPr/>
          </p:nvSpPr>
          <p:spPr>
            <a:xfrm>
              <a:off x="5029975" y="3556700"/>
              <a:ext cx="71600" cy="37050"/>
            </a:xfrm>
            <a:custGeom>
              <a:avLst/>
              <a:gdLst/>
              <a:ahLst/>
              <a:cxnLst/>
              <a:rect l="l" t="t" r="r" b="b"/>
              <a:pathLst>
                <a:path w="2864" h="1482" extrusionOk="0">
                  <a:moveTo>
                    <a:pt x="1456" y="0"/>
                  </a:moveTo>
                  <a:cubicBezTo>
                    <a:pt x="1447" y="0"/>
                    <a:pt x="1437" y="3"/>
                    <a:pt x="1428" y="9"/>
                  </a:cubicBezTo>
                  <a:cubicBezTo>
                    <a:pt x="1407" y="19"/>
                    <a:pt x="1396" y="52"/>
                    <a:pt x="1413" y="80"/>
                  </a:cubicBezTo>
                  <a:cubicBezTo>
                    <a:pt x="1521" y="271"/>
                    <a:pt x="1669" y="412"/>
                    <a:pt x="1783" y="576"/>
                  </a:cubicBezTo>
                  <a:cubicBezTo>
                    <a:pt x="1838" y="652"/>
                    <a:pt x="1898" y="755"/>
                    <a:pt x="1893" y="805"/>
                  </a:cubicBezTo>
                  <a:cubicBezTo>
                    <a:pt x="1897" y="832"/>
                    <a:pt x="1822" y="851"/>
                    <a:pt x="1743" y="851"/>
                  </a:cubicBezTo>
                  <a:cubicBezTo>
                    <a:pt x="1725" y="851"/>
                    <a:pt x="1707" y="850"/>
                    <a:pt x="1690" y="848"/>
                  </a:cubicBezTo>
                  <a:cubicBezTo>
                    <a:pt x="1494" y="832"/>
                    <a:pt x="1292" y="794"/>
                    <a:pt x="1108" y="734"/>
                  </a:cubicBezTo>
                  <a:cubicBezTo>
                    <a:pt x="922" y="674"/>
                    <a:pt x="741" y="581"/>
                    <a:pt x="627" y="428"/>
                  </a:cubicBezTo>
                  <a:cubicBezTo>
                    <a:pt x="616" y="414"/>
                    <a:pt x="597" y="407"/>
                    <a:pt x="579" y="407"/>
                  </a:cubicBezTo>
                  <a:cubicBezTo>
                    <a:pt x="569" y="407"/>
                    <a:pt x="560" y="409"/>
                    <a:pt x="551" y="412"/>
                  </a:cubicBezTo>
                  <a:cubicBezTo>
                    <a:pt x="518" y="423"/>
                    <a:pt x="501" y="461"/>
                    <a:pt x="518" y="493"/>
                  </a:cubicBezTo>
                  <a:cubicBezTo>
                    <a:pt x="521" y="499"/>
                    <a:pt x="523" y="504"/>
                    <a:pt x="525" y="510"/>
                  </a:cubicBezTo>
                  <a:lnTo>
                    <a:pt x="525" y="510"/>
                  </a:lnTo>
                  <a:lnTo>
                    <a:pt x="524" y="510"/>
                  </a:lnTo>
                  <a:cubicBezTo>
                    <a:pt x="525" y="511"/>
                    <a:pt x="525" y="512"/>
                    <a:pt x="526" y="514"/>
                  </a:cubicBezTo>
                  <a:lnTo>
                    <a:pt x="526" y="514"/>
                  </a:lnTo>
                  <a:cubicBezTo>
                    <a:pt x="648" y="826"/>
                    <a:pt x="863" y="1082"/>
                    <a:pt x="907" y="1391"/>
                  </a:cubicBezTo>
                  <a:lnTo>
                    <a:pt x="907" y="1391"/>
                  </a:lnTo>
                  <a:cubicBezTo>
                    <a:pt x="895" y="1393"/>
                    <a:pt x="883" y="1394"/>
                    <a:pt x="871" y="1394"/>
                  </a:cubicBezTo>
                  <a:cubicBezTo>
                    <a:pt x="812" y="1394"/>
                    <a:pt x="744" y="1374"/>
                    <a:pt x="682" y="1351"/>
                  </a:cubicBezTo>
                  <a:cubicBezTo>
                    <a:pt x="594" y="1312"/>
                    <a:pt x="507" y="1263"/>
                    <a:pt x="426" y="1208"/>
                  </a:cubicBezTo>
                  <a:cubicBezTo>
                    <a:pt x="343" y="1148"/>
                    <a:pt x="267" y="1089"/>
                    <a:pt x="191" y="1017"/>
                  </a:cubicBezTo>
                  <a:cubicBezTo>
                    <a:pt x="119" y="951"/>
                    <a:pt x="48" y="881"/>
                    <a:pt x="0" y="794"/>
                  </a:cubicBezTo>
                  <a:lnTo>
                    <a:pt x="0" y="794"/>
                  </a:lnTo>
                  <a:cubicBezTo>
                    <a:pt x="86" y="974"/>
                    <a:pt x="240" y="1122"/>
                    <a:pt x="393" y="1253"/>
                  </a:cubicBezTo>
                  <a:cubicBezTo>
                    <a:pt x="469" y="1312"/>
                    <a:pt x="556" y="1372"/>
                    <a:pt x="649" y="1421"/>
                  </a:cubicBezTo>
                  <a:cubicBezTo>
                    <a:pt x="715" y="1449"/>
                    <a:pt x="791" y="1482"/>
                    <a:pt x="873" y="1482"/>
                  </a:cubicBezTo>
                  <a:cubicBezTo>
                    <a:pt x="904" y="1482"/>
                    <a:pt x="937" y="1477"/>
                    <a:pt x="970" y="1465"/>
                  </a:cubicBezTo>
                  <a:cubicBezTo>
                    <a:pt x="992" y="1459"/>
                    <a:pt x="1003" y="1442"/>
                    <a:pt x="1003" y="1427"/>
                  </a:cubicBezTo>
                  <a:lnTo>
                    <a:pt x="998" y="1421"/>
                  </a:lnTo>
                  <a:cubicBezTo>
                    <a:pt x="992" y="1236"/>
                    <a:pt x="927" y="1067"/>
                    <a:pt x="856" y="908"/>
                  </a:cubicBezTo>
                  <a:cubicBezTo>
                    <a:pt x="826" y="845"/>
                    <a:pt x="794" y="784"/>
                    <a:pt x="762" y="723"/>
                  </a:cubicBezTo>
                  <a:lnTo>
                    <a:pt x="762" y="723"/>
                  </a:lnTo>
                  <a:cubicBezTo>
                    <a:pt x="858" y="783"/>
                    <a:pt x="962" y="829"/>
                    <a:pt x="1063" y="865"/>
                  </a:cubicBezTo>
                  <a:cubicBezTo>
                    <a:pt x="1265" y="936"/>
                    <a:pt x="1473" y="968"/>
                    <a:pt x="1685" y="979"/>
                  </a:cubicBezTo>
                  <a:cubicBezTo>
                    <a:pt x="1708" y="981"/>
                    <a:pt x="1731" y="982"/>
                    <a:pt x="1754" y="982"/>
                  </a:cubicBezTo>
                  <a:cubicBezTo>
                    <a:pt x="1786" y="982"/>
                    <a:pt x="1819" y="980"/>
                    <a:pt x="1854" y="974"/>
                  </a:cubicBezTo>
                  <a:cubicBezTo>
                    <a:pt x="1909" y="963"/>
                    <a:pt x="2002" y="919"/>
                    <a:pt x="2017" y="827"/>
                  </a:cubicBezTo>
                  <a:cubicBezTo>
                    <a:pt x="2024" y="669"/>
                    <a:pt x="1942" y="591"/>
                    <a:pt x="1887" y="505"/>
                  </a:cubicBezTo>
                  <a:cubicBezTo>
                    <a:pt x="1811" y="399"/>
                    <a:pt x="1726" y="304"/>
                    <a:pt x="1647" y="211"/>
                  </a:cubicBezTo>
                  <a:lnTo>
                    <a:pt x="1647" y="211"/>
                  </a:lnTo>
                  <a:cubicBezTo>
                    <a:pt x="1802" y="285"/>
                    <a:pt x="1963" y="344"/>
                    <a:pt x="2133" y="374"/>
                  </a:cubicBezTo>
                  <a:cubicBezTo>
                    <a:pt x="2203" y="387"/>
                    <a:pt x="2275" y="393"/>
                    <a:pt x="2347" y="393"/>
                  </a:cubicBezTo>
                  <a:cubicBezTo>
                    <a:pt x="2525" y="393"/>
                    <a:pt x="2704" y="355"/>
                    <a:pt x="2863" y="281"/>
                  </a:cubicBezTo>
                  <a:lnTo>
                    <a:pt x="2863" y="281"/>
                  </a:lnTo>
                  <a:cubicBezTo>
                    <a:pt x="2725" y="326"/>
                    <a:pt x="2581" y="350"/>
                    <a:pt x="2437" y="350"/>
                  </a:cubicBezTo>
                  <a:cubicBezTo>
                    <a:pt x="2338" y="350"/>
                    <a:pt x="2239" y="339"/>
                    <a:pt x="2143" y="314"/>
                  </a:cubicBezTo>
                  <a:cubicBezTo>
                    <a:pt x="1909" y="254"/>
                    <a:pt x="1690" y="140"/>
                    <a:pt x="1483" y="9"/>
                  </a:cubicBezTo>
                  <a:cubicBezTo>
                    <a:pt x="1475" y="3"/>
                    <a:pt x="1466" y="0"/>
                    <a:pt x="1456"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9" name="Google Shape;1209;p102"/>
            <p:cNvSpPr/>
            <p:nvPr/>
          </p:nvSpPr>
          <p:spPr>
            <a:xfrm>
              <a:off x="4771800" y="3612125"/>
              <a:ext cx="24575" cy="15200"/>
            </a:xfrm>
            <a:custGeom>
              <a:avLst/>
              <a:gdLst/>
              <a:ahLst/>
              <a:cxnLst/>
              <a:rect l="l" t="t" r="r" b="b"/>
              <a:pathLst>
                <a:path w="983" h="608" extrusionOk="0">
                  <a:moveTo>
                    <a:pt x="568" y="0"/>
                  </a:moveTo>
                  <a:cubicBezTo>
                    <a:pt x="372" y="109"/>
                    <a:pt x="191" y="230"/>
                    <a:pt x="28" y="383"/>
                  </a:cubicBezTo>
                  <a:lnTo>
                    <a:pt x="22" y="388"/>
                  </a:lnTo>
                  <a:cubicBezTo>
                    <a:pt x="0" y="421"/>
                    <a:pt x="5" y="459"/>
                    <a:pt x="33" y="481"/>
                  </a:cubicBezTo>
                  <a:cubicBezTo>
                    <a:pt x="151" y="570"/>
                    <a:pt x="290" y="608"/>
                    <a:pt x="425" y="608"/>
                  </a:cubicBezTo>
                  <a:cubicBezTo>
                    <a:pt x="472" y="608"/>
                    <a:pt x="517" y="603"/>
                    <a:pt x="562" y="595"/>
                  </a:cubicBezTo>
                  <a:cubicBezTo>
                    <a:pt x="732" y="562"/>
                    <a:pt x="906" y="469"/>
                    <a:pt x="982" y="306"/>
                  </a:cubicBezTo>
                  <a:lnTo>
                    <a:pt x="982" y="306"/>
                  </a:lnTo>
                  <a:cubicBezTo>
                    <a:pt x="856" y="421"/>
                    <a:pt x="699" y="464"/>
                    <a:pt x="546" y="476"/>
                  </a:cubicBezTo>
                  <a:cubicBezTo>
                    <a:pt x="532" y="476"/>
                    <a:pt x="518" y="476"/>
                    <a:pt x="504" y="476"/>
                  </a:cubicBezTo>
                  <a:cubicBezTo>
                    <a:pt x="392" y="476"/>
                    <a:pt x="279" y="460"/>
                    <a:pt x="182" y="415"/>
                  </a:cubicBezTo>
                  <a:lnTo>
                    <a:pt x="182" y="415"/>
                  </a:lnTo>
                  <a:cubicBezTo>
                    <a:pt x="309" y="282"/>
                    <a:pt x="444" y="147"/>
                    <a:pt x="568"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0" name="Google Shape;1210;p102"/>
            <p:cNvSpPr/>
            <p:nvPr/>
          </p:nvSpPr>
          <p:spPr>
            <a:xfrm>
              <a:off x="4806725" y="3629575"/>
              <a:ext cx="57975" cy="28675"/>
            </a:xfrm>
            <a:custGeom>
              <a:avLst/>
              <a:gdLst/>
              <a:ahLst/>
              <a:cxnLst/>
              <a:rect l="l" t="t" r="r" b="b"/>
              <a:pathLst>
                <a:path w="2319" h="1147" extrusionOk="0">
                  <a:moveTo>
                    <a:pt x="786" y="0"/>
                  </a:moveTo>
                  <a:cubicBezTo>
                    <a:pt x="562" y="274"/>
                    <a:pt x="219" y="421"/>
                    <a:pt x="11" y="743"/>
                  </a:cubicBezTo>
                  <a:lnTo>
                    <a:pt x="11" y="753"/>
                  </a:lnTo>
                  <a:cubicBezTo>
                    <a:pt x="0" y="775"/>
                    <a:pt x="11" y="798"/>
                    <a:pt x="38" y="808"/>
                  </a:cubicBezTo>
                  <a:cubicBezTo>
                    <a:pt x="109" y="835"/>
                    <a:pt x="184" y="846"/>
                    <a:pt x="258" y="846"/>
                  </a:cubicBezTo>
                  <a:cubicBezTo>
                    <a:pt x="393" y="846"/>
                    <a:pt x="529" y="809"/>
                    <a:pt x="649" y="760"/>
                  </a:cubicBezTo>
                  <a:cubicBezTo>
                    <a:pt x="750" y="712"/>
                    <a:pt x="847" y="653"/>
                    <a:pt x="935" y="582"/>
                  </a:cubicBezTo>
                  <a:lnTo>
                    <a:pt x="935" y="582"/>
                  </a:lnTo>
                  <a:cubicBezTo>
                    <a:pt x="923" y="613"/>
                    <a:pt x="911" y="645"/>
                    <a:pt x="899" y="677"/>
                  </a:cubicBezTo>
                  <a:cubicBezTo>
                    <a:pt x="862" y="803"/>
                    <a:pt x="808" y="934"/>
                    <a:pt x="841" y="1092"/>
                  </a:cubicBezTo>
                  <a:cubicBezTo>
                    <a:pt x="845" y="1122"/>
                    <a:pt x="876" y="1147"/>
                    <a:pt x="907" y="1147"/>
                  </a:cubicBezTo>
                  <a:cubicBezTo>
                    <a:pt x="910" y="1147"/>
                    <a:pt x="913" y="1146"/>
                    <a:pt x="917" y="1146"/>
                  </a:cubicBezTo>
                  <a:cubicBezTo>
                    <a:pt x="1140" y="1103"/>
                    <a:pt x="1299" y="961"/>
                    <a:pt x="1430" y="818"/>
                  </a:cubicBezTo>
                  <a:cubicBezTo>
                    <a:pt x="1509" y="733"/>
                    <a:pt x="1579" y="642"/>
                    <a:pt x="1637" y="543"/>
                  </a:cubicBezTo>
                  <a:lnTo>
                    <a:pt x="1637" y="543"/>
                  </a:lnTo>
                  <a:cubicBezTo>
                    <a:pt x="1640" y="600"/>
                    <a:pt x="1644" y="658"/>
                    <a:pt x="1652" y="715"/>
                  </a:cubicBezTo>
                  <a:cubicBezTo>
                    <a:pt x="1664" y="786"/>
                    <a:pt x="1675" y="858"/>
                    <a:pt x="1712" y="928"/>
                  </a:cubicBezTo>
                  <a:cubicBezTo>
                    <a:pt x="1739" y="985"/>
                    <a:pt x="1805" y="1021"/>
                    <a:pt x="1869" y="1021"/>
                  </a:cubicBezTo>
                  <a:cubicBezTo>
                    <a:pt x="1897" y="1021"/>
                    <a:pt x="1924" y="1014"/>
                    <a:pt x="1947" y="999"/>
                  </a:cubicBezTo>
                  <a:cubicBezTo>
                    <a:pt x="2084" y="917"/>
                    <a:pt x="2138" y="775"/>
                    <a:pt x="2198" y="655"/>
                  </a:cubicBezTo>
                  <a:cubicBezTo>
                    <a:pt x="2253" y="524"/>
                    <a:pt x="2296" y="393"/>
                    <a:pt x="2319" y="257"/>
                  </a:cubicBezTo>
                  <a:lnTo>
                    <a:pt x="2319" y="257"/>
                  </a:lnTo>
                  <a:cubicBezTo>
                    <a:pt x="2281" y="388"/>
                    <a:pt x="2226" y="513"/>
                    <a:pt x="2160" y="634"/>
                  </a:cubicBezTo>
                  <a:cubicBezTo>
                    <a:pt x="2095" y="748"/>
                    <a:pt x="2019" y="879"/>
                    <a:pt x="1914" y="934"/>
                  </a:cubicBezTo>
                  <a:cubicBezTo>
                    <a:pt x="1901" y="940"/>
                    <a:pt x="1889" y="942"/>
                    <a:pt x="1876" y="942"/>
                  </a:cubicBezTo>
                  <a:cubicBezTo>
                    <a:pt x="1841" y="942"/>
                    <a:pt x="1809" y="921"/>
                    <a:pt x="1790" y="884"/>
                  </a:cubicBezTo>
                  <a:cubicBezTo>
                    <a:pt x="1767" y="836"/>
                    <a:pt x="1757" y="770"/>
                    <a:pt x="1750" y="705"/>
                  </a:cubicBezTo>
                  <a:cubicBezTo>
                    <a:pt x="1740" y="568"/>
                    <a:pt x="1745" y="438"/>
                    <a:pt x="1750" y="295"/>
                  </a:cubicBezTo>
                  <a:cubicBezTo>
                    <a:pt x="1750" y="274"/>
                    <a:pt x="1740" y="246"/>
                    <a:pt x="1712" y="241"/>
                  </a:cubicBezTo>
                  <a:cubicBezTo>
                    <a:pt x="1705" y="237"/>
                    <a:pt x="1697" y="234"/>
                    <a:pt x="1689" y="234"/>
                  </a:cubicBezTo>
                  <a:cubicBezTo>
                    <a:pt x="1667" y="234"/>
                    <a:pt x="1644" y="250"/>
                    <a:pt x="1637" y="274"/>
                  </a:cubicBezTo>
                  <a:cubicBezTo>
                    <a:pt x="1571" y="443"/>
                    <a:pt x="1462" y="596"/>
                    <a:pt x="1337" y="732"/>
                  </a:cubicBezTo>
                  <a:cubicBezTo>
                    <a:pt x="1230" y="843"/>
                    <a:pt x="1104" y="945"/>
                    <a:pt x="972" y="988"/>
                  </a:cubicBezTo>
                  <a:lnTo>
                    <a:pt x="972" y="988"/>
                  </a:lnTo>
                  <a:cubicBezTo>
                    <a:pt x="973" y="906"/>
                    <a:pt x="997" y="814"/>
                    <a:pt x="1030" y="727"/>
                  </a:cubicBezTo>
                  <a:cubicBezTo>
                    <a:pt x="1070" y="606"/>
                    <a:pt x="1118" y="486"/>
                    <a:pt x="1146" y="345"/>
                  </a:cubicBezTo>
                  <a:cubicBezTo>
                    <a:pt x="1146" y="322"/>
                    <a:pt x="1135" y="295"/>
                    <a:pt x="1113" y="279"/>
                  </a:cubicBezTo>
                  <a:cubicBezTo>
                    <a:pt x="1103" y="273"/>
                    <a:pt x="1092" y="270"/>
                    <a:pt x="1081" y="270"/>
                  </a:cubicBezTo>
                  <a:cubicBezTo>
                    <a:pt x="1060" y="270"/>
                    <a:pt x="1040" y="280"/>
                    <a:pt x="1025" y="301"/>
                  </a:cubicBezTo>
                  <a:cubicBezTo>
                    <a:pt x="927" y="448"/>
                    <a:pt x="769" y="568"/>
                    <a:pt x="600" y="650"/>
                  </a:cubicBezTo>
                  <a:cubicBezTo>
                    <a:pt x="480" y="708"/>
                    <a:pt x="349" y="749"/>
                    <a:pt x="221" y="749"/>
                  </a:cubicBezTo>
                  <a:cubicBezTo>
                    <a:pt x="186" y="749"/>
                    <a:pt x="150" y="746"/>
                    <a:pt x="116" y="739"/>
                  </a:cubicBezTo>
                  <a:lnTo>
                    <a:pt x="116" y="739"/>
                  </a:lnTo>
                  <a:cubicBezTo>
                    <a:pt x="291" y="466"/>
                    <a:pt x="600" y="286"/>
                    <a:pt x="786"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1" name="Google Shape;1211;p102"/>
            <p:cNvSpPr/>
            <p:nvPr/>
          </p:nvSpPr>
          <p:spPr>
            <a:xfrm>
              <a:off x="4904650" y="3616475"/>
              <a:ext cx="20300" cy="25125"/>
            </a:xfrm>
            <a:custGeom>
              <a:avLst/>
              <a:gdLst/>
              <a:ahLst/>
              <a:cxnLst/>
              <a:rect l="l" t="t" r="r" b="b"/>
              <a:pathLst>
                <a:path w="812" h="1005" extrusionOk="0">
                  <a:moveTo>
                    <a:pt x="235" y="1"/>
                  </a:moveTo>
                  <a:lnTo>
                    <a:pt x="235" y="1"/>
                  </a:lnTo>
                  <a:cubicBezTo>
                    <a:pt x="157" y="164"/>
                    <a:pt x="98" y="340"/>
                    <a:pt x="49" y="519"/>
                  </a:cubicBezTo>
                  <a:cubicBezTo>
                    <a:pt x="26" y="607"/>
                    <a:pt x="11" y="700"/>
                    <a:pt x="0" y="798"/>
                  </a:cubicBezTo>
                  <a:cubicBezTo>
                    <a:pt x="0" y="825"/>
                    <a:pt x="0" y="852"/>
                    <a:pt x="11" y="884"/>
                  </a:cubicBezTo>
                  <a:cubicBezTo>
                    <a:pt x="11" y="901"/>
                    <a:pt x="16" y="917"/>
                    <a:pt x="38" y="945"/>
                  </a:cubicBezTo>
                  <a:cubicBezTo>
                    <a:pt x="66" y="967"/>
                    <a:pt x="54" y="962"/>
                    <a:pt x="76" y="977"/>
                  </a:cubicBezTo>
                  <a:cubicBezTo>
                    <a:pt x="107" y="997"/>
                    <a:pt x="138" y="1005"/>
                    <a:pt x="167" y="1005"/>
                  </a:cubicBezTo>
                  <a:cubicBezTo>
                    <a:pt x="210" y="1005"/>
                    <a:pt x="249" y="988"/>
                    <a:pt x="278" y="972"/>
                  </a:cubicBezTo>
                  <a:cubicBezTo>
                    <a:pt x="464" y="852"/>
                    <a:pt x="550" y="688"/>
                    <a:pt x="638" y="524"/>
                  </a:cubicBezTo>
                  <a:cubicBezTo>
                    <a:pt x="720" y="355"/>
                    <a:pt x="796" y="186"/>
                    <a:pt x="812" y="1"/>
                  </a:cubicBezTo>
                  <a:lnTo>
                    <a:pt x="812" y="1"/>
                  </a:lnTo>
                  <a:cubicBezTo>
                    <a:pt x="741" y="164"/>
                    <a:pt x="638" y="317"/>
                    <a:pt x="545" y="471"/>
                  </a:cubicBezTo>
                  <a:cubicBezTo>
                    <a:pt x="441" y="612"/>
                    <a:pt x="338" y="776"/>
                    <a:pt x="212" y="852"/>
                  </a:cubicBezTo>
                  <a:cubicBezTo>
                    <a:pt x="192" y="862"/>
                    <a:pt x="176" y="864"/>
                    <a:pt x="166" y="864"/>
                  </a:cubicBezTo>
                  <a:cubicBezTo>
                    <a:pt x="160" y="864"/>
                    <a:pt x="157" y="863"/>
                    <a:pt x="157" y="863"/>
                  </a:cubicBezTo>
                  <a:cubicBezTo>
                    <a:pt x="149" y="858"/>
                    <a:pt x="144" y="856"/>
                    <a:pt x="143" y="855"/>
                  </a:cubicBezTo>
                  <a:lnTo>
                    <a:pt x="143" y="855"/>
                  </a:lnTo>
                  <a:cubicBezTo>
                    <a:pt x="143" y="855"/>
                    <a:pt x="142" y="854"/>
                    <a:pt x="142" y="852"/>
                  </a:cubicBezTo>
                  <a:cubicBezTo>
                    <a:pt x="136" y="841"/>
                    <a:pt x="136" y="819"/>
                    <a:pt x="136" y="798"/>
                  </a:cubicBezTo>
                  <a:cubicBezTo>
                    <a:pt x="131" y="721"/>
                    <a:pt x="147" y="629"/>
                    <a:pt x="157" y="541"/>
                  </a:cubicBezTo>
                  <a:cubicBezTo>
                    <a:pt x="180" y="361"/>
                    <a:pt x="217" y="181"/>
                    <a:pt x="235"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2" name="Google Shape;1212;p102"/>
            <p:cNvSpPr/>
            <p:nvPr/>
          </p:nvSpPr>
          <p:spPr>
            <a:xfrm>
              <a:off x="4945400" y="3634900"/>
              <a:ext cx="56900" cy="33400"/>
            </a:xfrm>
            <a:custGeom>
              <a:avLst/>
              <a:gdLst/>
              <a:ahLst/>
              <a:cxnLst/>
              <a:rect l="l" t="t" r="r" b="b"/>
              <a:pathLst>
                <a:path w="2276" h="1336" extrusionOk="0">
                  <a:moveTo>
                    <a:pt x="1938" y="1"/>
                  </a:moveTo>
                  <a:cubicBezTo>
                    <a:pt x="2000" y="324"/>
                    <a:pt x="2162" y="628"/>
                    <a:pt x="2190" y="940"/>
                  </a:cubicBezTo>
                  <a:lnTo>
                    <a:pt x="2190" y="940"/>
                  </a:lnTo>
                  <a:cubicBezTo>
                    <a:pt x="2042" y="919"/>
                    <a:pt x="1904" y="843"/>
                    <a:pt x="1785" y="753"/>
                  </a:cubicBezTo>
                  <a:cubicBezTo>
                    <a:pt x="1661" y="656"/>
                    <a:pt x="1552" y="530"/>
                    <a:pt x="1512" y="392"/>
                  </a:cubicBezTo>
                  <a:lnTo>
                    <a:pt x="1512" y="392"/>
                  </a:lnTo>
                  <a:cubicBezTo>
                    <a:pt x="1512" y="386"/>
                    <a:pt x="1512" y="381"/>
                    <a:pt x="1512" y="376"/>
                  </a:cubicBezTo>
                  <a:lnTo>
                    <a:pt x="1512" y="376"/>
                  </a:lnTo>
                  <a:lnTo>
                    <a:pt x="1508" y="377"/>
                  </a:lnTo>
                  <a:lnTo>
                    <a:pt x="1508" y="377"/>
                  </a:lnTo>
                  <a:cubicBezTo>
                    <a:pt x="1507" y="373"/>
                    <a:pt x="1506" y="370"/>
                    <a:pt x="1506" y="366"/>
                  </a:cubicBezTo>
                  <a:cubicBezTo>
                    <a:pt x="1500" y="338"/>
                    <a:pt x="1479" y="317"/>
                    <a:pt x="1447" y="317"/>
                  </a:cubicBezTo>
                  <a:cubicBezTo>
                    <a:pt x="1414" y="317"/>
                    <a:pt x="1387" y="344"/>
                    <a:pt x="1387" y="376"/>
                  </a:cubicBezTo>
                  <a:cubicBezTo>
                    <a:pt x="1382" y="624"/>
                    <a:pt x="1349" y="876"/>
                    <a:pt x="1268" y="1108"/>
                  </a:cubicBezTo>
                  <a:lnTo>
                    <a:pt x="1268" y="1108"/>
                  </a:lnTo>
                  <a:cubicBezTo>
                    <a:pt x="1252" y="1082"/>
                    <a:pt x="1237" y="1054"/>
                    <a:pt x="1223" y="1026"/>
                  </a:cubicBezTo>
                  <a:cubicBezTo>
                    <a:pt x="1190" y="960"/>
                    <a:pt x="1163" y="890"/>
                    <a:pt x="1140" y="819"/>
                  </a:cubicBezTo>
                  <a:cubicBezTo>
                    <a:pt x="1092" y="683"/>
                    <a:pt x="1047" y="530"/>
                    <a:pt x="1037" y="388"/>
                  </a:cubicBezTo>
                  <a:lnTo>
                    <a:pt x="1032" y="388"/>
                  </a:lnTo>
                  <a:cubicBezTo>
                    <a:pt x="1032" y="361"/>
                    <a:pt x="1015" y="338"/>
                    <a:pt x="994" y="333"/>
                  </a:cubicBezTo>
                  <a:cubicBezTo>
                    <a:pt x="985" y="329"/>
                    <a:pt x="976" y="327"/>
                    <a:pt x="967" y="327"/>
                  </a:cubicBezTo>
                  <a:cubicBezTo>
                    <a:pt x="943" y="327"/>
                    <a:pt x="920" y="342"/>
                    <a:pt x="911" y="366"/>
                  </a:cubicBezTo>
                  <a:cubicBezTo>
                    <a:pt x="830" y="585"/>
                    <a:pt x="727" y="791"/>
                    <a:pt x="596" y="972"/>
                  </a:cubicBezTo>
                  <a:cubicBezTo>
                    <a:pt x="524" y="1058"/>
                    <a:pt x="448" y="1141"/>
                    <a:pt x="355" y="1189"/>
                  </a:cubicBezTo>
                  <a:cubicBezTo>
                    <a:pt x="289" y="1228"/>
                    <a:pt x="215" y="1251"/>
                    <a:pt x="141" y="1251"/>
                  </a:cubicBezTo>
                  <a:cubicBezTo>
                    <a:pt x="121" y="1251"/>
                    <a:pt x="101" y="1249"/>
                    <a:pt x="81" y="1246"/>
                  </a:cubicBezTo>
                  <a:lnTo>
                    <a:pt x="81" y="1246"/>
                  </a:lnTo>
                  <a:cubicBezTo>
                    <a:pt x="99" y="1107"/>
                    <a:pt x="164" y="976"/>
                    <a:pt x="224" y="841"/>
                  </a:cubicBezTo>
                  <a:cubicBezTo>
                    <a:pt x="295" y="698"/>
                    <a:pt x="360" y="540"/>
                    <a:pt x="344" y="376"/>
                  </a:cubicBezTo>
                  <a:lnTo>
                    <a:pt x="344" y="376"/>
                  </a:lnTo>
                  <a:cubicBezTo>
                    <a:pt x="344" y="540"/>
                    <a:pt x="268" y="683"/>
                    <a:pt x="186" y="824"/>
                  </a:cubicBezTo>
                  <a:cubicBezTo>
                    <a:pt x="110" y="960"/>
                    <a:pt x="17" y="1103"/>
                    <a:pt x="0" y="1277"/>
                  </a:cubicBezTo>
                  <a:cubicBezTo>
                    <a:pt x="0" y="1293"/>
                    <a:pt x="12" y="1310"/>
                    <a:pt x="28" y="1315"/>
                  </a:cubicBezTo>
                  <a:cubicBezTo>
                    <a:pt x="73" y="1329"/>
                    <a:pt x="121" y="1336"/>
                    <a:pt x="168" y="1336"/>
                  </a:cubicBezTo>
                  <a:cubicBezTo>
                    <a:pt x="249" y="1336"/>
                    <a:pt x="330" y="1315"/>
                    <a:pt x="399" y="1277"/>
                  </a:cubicBezTo>
                  <a:cubicBezTo>
                    <a:pt x="513" y="1217"/>
                    <a:pt x="606" y="1129"/>
                    <a:pt x="682" y="1038"/>
                  </a:cubicBezTo>
                  <a:cubicBezTo>
                    <a:pt x="787" y="910"/>
                    <a:pt x="869" y="767"/>
                    <a:pt x="940" y="620"/>
                  </a:cubicBezTo>
                  <a:lnTo>
                    <a:pt x="940" y="620"/>
                  </a:lnTo>
                  <a:cubicBezTo>
                    <a:pt x="959" y="704"/>
                    <a:pt x="984" y="786"/>
                    <a:pt x="1009" y="867"/>
                  </a:cubicBezTo>
                  <a:cubicBezTo>
                    <a:pt x="1037" y="939"/>
                    <a:pt x="1064" y="1015"/>
                    <a:pt x="1097" y="1086"/>
                  </a:cubicBezTo>
                  <a:cubicBezTo>
                    <a:pt x="1135" y="1162"/>
                    <a:pt x="1173" y="1234"/>
                    <a:pt x="1244" y="1305"/>
                  </a:cubicBezTo>
                  <a:cubicBezTo>
                    <a:pt x="1250" y="1310"/>
                    <a:pt x="1256" y="1315"/>
                    <a:pt x="1266" y="1315"/>
                  </a:cubicBezTo>
                  <a:cubicBezTo>
                    <a:pt x="1275" y="1320"/>
                    <a:pt x="1284" y="1322"/>
                    <a:pt x="1293" y="1322"/>
                  </a:cubicBezTo>
                  <a:cubicBezTo>
                    <a:pt x="1317" y="1322"/>
                    <a:pt x="1341" y="1305"/>
                    <a:pt x="1354" y="1277"/>
                  </a:cubicBezTo>
                  <a:cubicBezTo>
                    <a:pt x="1436" y="1068"/>
                    <a:pt x="1482" y="851"/>
                    <a:pt x="1501" y="631"/>
                  </a:cubicBezTo>
                  <a:lnTo>
                    <a:pt x="1501" y="631"/>
                  </a:lnTo>
                  <a:cubicBezTo>
                    <a:pt x="1562" y="713"/>
                    <a:pt x="1639" y="782"/>
                    <a:pt x="1719" y="841"/>
                  </a:cubicBezTo>
                  <a:cubicBezTo>
                    <a:pt x="1866" y="939"/>
                    <a:pt x="2041" y="1021"/>
                    <a:pt x="2232" y="1026"/>
                  </a:cubicBezTo>
                  <a:lnTo>
                    <a:pt x="2237" y="1026"/>
                  </a:lnTo>
                  <a:cubicBezTo>
                    <a:pt x="2258" y="1021"/>
                    <a:pt x="2275" y="1005"/>
                    <a:pt x="2275" y="983"/>
                  </a:cubicBezTo>
                  <a:cubicBezTo>
                    <a:pt x="2258" y="802"/>
                    <a:pt x="2193" y="638"/>
                    <a:pt x="2128" y="481"/>
                  </a:cubicBezTo>
                  <a:cubicBezTo>
                    <a:pt x="2062" y="317"/>
                    <a:pt x="1986" y="164"/>
                    <a:pt x="1938"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3" name="Google Shape;1213;p102"/>
            <p:cNvSpPr/>
            <p:nvPr/>
          </p:nvSpPr>
          <p:spPr>
            <a:xfrm>
              <a:off x="5020400" y="3628925"/>
              <a:ext cx="26775" cy="25900"/>
            </a:xfrm>
            <a:custGeom>
              <a:avLst/>
              <a:gdLst/>
              <a:ahLst/>
              <a:cxnLst/>
              <a:rect l="l" t="t" r="r" b="b"/>
              <a:pathLst>
                <a:path w="1071" h="1036" extrusionOk="0">
                  <a:moveTo>
                    <a:pt x="846" y="0"/>
                  </a:moveTo>
                  <a:lnTo>
                    <a:pt x="846" y="0"/>
                  </a:lnTo>
                  <a:cubicBezTo>
                    <a:pt x="862" y="164"/>
                    <a:pt x="884" y="327"/>
                    <a:pt x="901" y="484"/>
                  </a:cubicBezTo>
                  <a:cubicBezTo>
                    <a:pt x="915" y="624"/>
                    <a:pt x="929" y="764"/>
                    <a:pt x="919" y="891"/>
                  </a:cubicBezTo>
                  <a:lnTo>
                    <a:pt x="919" y="891"/>
                  </a:lnTo>
                  <a:cubicBezTo>
                    <a:pt x="753" y="865"/>
                    <a:pt x="592" y="793"/>
                    <a:pt x="448" y="693"/>
                  </a:cubicBezTo>
                  <a:cubicBezTo>
                    <a:pt x="280" y="577"/>
                    <a:pt x="137" y="431"/>
                    <a:pt x="1" y="267"/>
                  </a:cubicBezTo>
                  <a:lnTo>
                    <a:pt x="1" y="267"/>
                  </a:lnTo>
                  <a:cubicBezTo>
                    <a:pt x="83" y="464"/>
                    <a:pt x="214" y="638"/>
                    <a:pt x="378" y="786"/>
                  </a:cubicBezTo>
                  <a:cubicBezTo>
                    <a:pt x="541" y="922"/>
                    <a:pt x="754" y="1025"/>
                    <a:pt x="977" y="1036"/>
                  </a:cubicBezTo>
                  <a:lnTo>
                    <a:pt x="983" y="1036"/>
                  </a:lnTo>
                  <a:cubicBezTo>
                    <a:pt x="1015" y="1036"/>
                    <a:pt x="1048" y="1008"/>
                    <a:pt x="1053" y="975"/>
                  </a:cubicBezTo>
                  <a:cubicBezTo>
                    <a:pt x="1070" y="796"/>
                    <a:pt x="1038" y="632"/>
                    <a:pt x="1000" y="469"/>
                  </a:cubicBezTo>
                  <a:cubicBezTo>
                    <a:pt x="960" y="310"/>
                    <a:pt x="912" y="152"/>
                    <a:pt x="846"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4" name="Google Shape;1214;p102"/>
            <p:cNvSpPr/>
            <p:nvPr/>
          </p:nvSpPr>
          <p:spPr>
            <a:xfrm>
              <a:off x="5060625" y="3608725"/>
              <a:ext cx="17500" cy="15850"/>
            </a:xfrm>
            <a:custGeom>
              <a:avLst/>
              <a:gdLst/>
              <a:ahLst/>
              <a:cxnLst/>
              <a:rect l="l" t="t" r="r" b="b"/>
              <a:pathLst>
                <a:path w="700" h="634" extrusionOk="0">
                  <a:moveTo>
                    <a:pt x="328" y="0"/>
                  </a:moveTo>
                  <a:lnTo>
                    <a:pt x="328" y="0"/>
                  </a:lnTo>
                  <a:cubicBezTo>
                    <a:pt x="356" y="114"/>
                    <a:pt x="421" y="212"/>
                    <a:pt x="476" y="305"/>
                  </a:cubicBezTo>
                  <a:cubicBezTo>
                    <a:pt x="503" y="355"/>
                    <a:pt x="536" y="398"/>
                    <a:pt x="547" y="442"/>
                  </a:cubicBezTo>
                  <a:cubicBezTo>
                    <a:pt x="557" y="459"/>
                    <a:pt x="562" y="486"/>
                    <a:pt x="562" y="486"/>
                  </a:cubicBezTo>
                  <a:lnTo>
                    <a:pt x="557" y="491"/>
                  </a:lnTo>
                  <a:cubicBezTo>
                    <a:pt x="540" y="498"/>
                    <a:pt x="521" y="501"/>
                    <a:pt x="499" y="501"/>
                  </a:cubicBezTo>
                  <a:cubicBezTo>
                    <a:pt x="438" y="501"/>
                    <a:pt x="363" y="476"/>
                    <a:pt x="290" y="448"/>
                  </a:cubicBezTo>
                  <a:cubicBezTo>
                    <a:pt x="192" y="404"/>
                    <a:pt x="94" y="355"/>
                    <a:pt x="1" y="295"/>
                  </a:cubicBezTo>
                  <a:lnTo>
                    <a:pt x="1" y="295"/>
                  </a:lnTo>
                  <a:cubicBezTo>
                    <a:pt x="56" y="398"/>
                    <a:pt x="143" y="474"/>
                    <a:pt x="242" y="540"/>
                  </a:cubicBezTo>
                  <a:cubicBezTo>
                    <a:pt x="311" y="585"/>
                    <a:pt x="397" y="634"/>
                    <a:pt x="501" y="634"/>
                  </a:cubicBezTo>
                  <a:cubicBezTo>
                    <a:pt x="534" y="634"/>
                    <a:pt x="570" y="629"/>
                    <a:pt x="607" y="617"/>
                  </a:cubicBezTo>
                  <a:cubicBezTo>
                    <a:pt x="650" y="605"/>
                    <a:pt x="700" y="551"/>
                    <a:pt x="700" y="496"/>
                  </a:cubicBezTo>
                  <a:cubicBezTo>
                    <a:pt x="700" y="448"/>
                    <a:pt x="683" y="415"/>
                    <a:pt x="672" y="383"/>
                  </a:cubicBezTo>
                  <a:cubicBezTo>
                    <a:pt x="640" y="328"/>
                    <a:pt x="602" y="284"/>
                    <a:pt x="562" y="240"/>
                  </a:cubicBezTo>
                  <a:cubicBezTo>
                    <a:pt x="486" y="153"/>
                    <a:pt x="405" y="88"/>
                    <a:pt x="328"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5" name="Google Shape;1215;p102"/>
            <p:cNvSpPr/>
            <p:nvPr/>
          </p:nvSpPr>
          <p:spPr>
            <a:xfrm>
              <a:off x="5011275" y="3405100"/>
              <a:ext cx="23200" cy="12825"/>
            </a:xfrm>
            <a:custGeom>
              <a:avLst/>
              <a:gdLst/>
              <a:ahLst/>
              <a:cxnLst/>
              <a:rect l="l" t="t" r="r" b="b"/>
              <a:pathLst>
                <a:path w="928" h="513" extrusionOk="0">
                  <a:moveTo>
                    <a:pt x="197" y="1"/>
                  </a:moveTo>
                  <a:lnTo>
                    <a:pt x="197" y="1"/>
                  </a:lnTo>
                  <a:cubicBezTo>
                    <a:pt x="278" y="104"/>
                    <a:pt x="376" y="192"/>
                    <a:pt x="486" y="263"/>
                  </a:cubicBezTo>
                  <a:cubicBezTo>
                    <a:pt x="540" y="305"/>
                    <a:pt x="598" y="340"/>
                    <a:pt x="658" y="370"/>
                  </a:cubicBezTo>
                  <a:lnTo>
                    <a:pt x="658" y="370"/>
                  </a:lnTo>
                  <a:cubicBezTo>
                    <a:pt x="582" y="381"/>
                    <a:pt x="504" y="390"/>
                    <a:pt x="426" y="399"/>
                  </a:cubicBezTo>
                  <a:cubicBezTo>
                    <a:pt x="373" y="403"/>
                    <a:pt x="320" y="406"/>
                    <a:pt x="266" y="406"/>
                  </a:cubicBezTo>
                  <a:cubicBezTo>
                    <a:pt x="178" y="406"/>
                    <a:pt x="89" y="398"/>
                    <a:pt x="0" y="378"/>
                  </a:cubicBezTo>
                  <a:lnTo>
                    <a:pt x="0" y="378"/>
                  </a:lnTo>
                  <a:cubicBezTo>
                    <a:pt x="121" y="470"/>
                    <a:pt x="278" y="497"/>
                    <a:pt x="426" y="509"/>
                  </a:cubicBezTo>
                  <a:cubicBezTo>
                    <a:pt x="464" y="511"/>
                    <a:pt x="502" y="513"/>
                    <a:pt x="539" y="513"/>
                  </a:cubicBezTo>
                  <a:cubicBezTo>
                    <a:pt x="652" y="513"/>
                    <a:pt x="762" y="501"/>
                    <a:pt x="874" y="476"/>
                  </a:cubicBezTo>
                  <a:cubicBezTo>
                    <a:pt x="906" y="464"/>
                    <a:pt x="927" y="437"/>
                    <a:pt x="927" y="404"/>
                  </a:cubicBezTo>
                  <a:lnTo>
                    <a:pt x="927" y="378"/>
                  </a:lnTo>
                  <a:cubicBezTo>
                    <a:pt x="927" y="350"/>
                    <a:pt x="906" y="323"/>
                    <a:pt x="879" y="312"/>
                  </a:cubicBezTo>
                  <a:cubicBezTo>
                    <a:pt x="764" y="273"/>
                    <a:pt x="650" y="230"/>
                    <a:pt x="535" y="175"/>
                  </a:cubicBezTo>
                  <a:cubicBezTo>
                    <a:pt x="421" y="127"/>
                    <a:pt x="311" y="61"/>
                    <a:pt x="197"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6" name="Google Shape;1216;p102"/>
            <p:cNvSpPr/>
            <p:nvPr/>
          </p:nvSpPr>
          <p:spPr>
            <a:xfrm>
              <a:off x="4796200" y="3521425"/>
              <a:ext cx="29500" cy="18075"/>
            </a:xfrm>
            <a:custGeom>
              <a:avLst/>
              <a:gdLst/>
              <a:ahLst/>
              <a:cxnLst/>
              <a:rect l="l" t="t" r="r" b="b"/>
              <a:pathLst>
                <a:path w="1180" h="723" extrusionOk="0">
                  <a:moveTo>
                    <a:pt x="743" y="1"/>
                  </a:moveTo>
                  <a:lnTo>
                    <a:pt x="743" y="1"/>
                  </a:lnTo>
                  <a:cubicBezTo>
                    <a:pt x="633" y="94"/>
                    <a:pt x="514" y="164"/>
                    <a:pt x="388" y="235"/>
                  </a:cubicBezTo>
                  <a:cubicBezTo>
                    <a:pt x="268" y="301"/>
                    <a:pt x="137" y="378"/>
                    <a:pt x="28" y="492"/>
                  </a:cubicBezTo>
                  <a:lnTo>
                    <a:pt x="23" y="497"/>
                  </a:lnTo>
                  <a:cubicBezTo>
                    <a:pt x="1" y="530"/>
                    <a:pt x="11" y="574"/>
                    <a:pt x="39" y="590"/>
                  </a:cubicBezTo>
                  <a:lnTo>
                    <a:pt x="39" y="595"/>
                  </a:lnTo>
                  <a:cubicBezTo>
                    <a:pt x="172" y="682"/>
                    <a:pt x="328" y="722"/>
                    <a:pt x="482" y="722"/>
                  </a:cubicBezTo>
                  <a:cubicBezTo>
                    <a:pt x="550" y="722"/>
                    <a:pt x="618" y="715"/>
                    <a:pt x="683" y="700"/>
                  </a:cubicBezTo>
                  <a:cubicBezTo>
                    <a:pt x="895" y="645"/>
                    <a:pt x="1091" y="514"/>
                    <a:pt x="1179" y="323"/>
                  </a:cubicBezTo>
                  <a:lnTo>
                    <a:pt x="1179" y="323"/>
                  </a:lnTo>
                  <a:cubicBezTo>
                    <a:pt x="1038" y="471"/>
                    <a:pt x="852" y="552"/>
                    <a:pt x="661" y="579"/>
                  </a:cubicBezTo>
                  <a:cubicBezTo>
                    <a:pt x="614" y="586"/>
                    <a:pt x="568" y="589"/>
                    <a:pt x="522" y="589"/>
                  </a:cubicBezTo>
                  <a:cubicBezTo>
                    <a:pt x="406" y="589"/>
                    <a:pt x="293" y="568"/>
                    <a:pt x="191" y="521"/>
                  </a:cubicBezTo>
                  <a:lnTo>
                    <a:pt x="191" y="521"/>
                  </a:lnTo>
                  <a:cubicBezTo>
                    <a:pt x="266" y="448"/>
                    <a:pt x="353" y="385"/>
                    <a:pt x="443" y="312"/>
                  </a:cubicBezTo>
                  <a:cubicBezTo>
                    <a:pt x="557" y="230"/>
                    <a:pt x="672" y="126"/>
                    <a:pt x="743"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7" name="Google Shape;1217;p102"/>
            <p:cNvSpPr/>
            <p:nvPr/>
          </p:nvSpPr>
          <p:spPr>
            <a:xfrm>
              <a:off x="3826475" y="2930275"/>
              <a:ext cx="467525" cy="608125"/>
            </a:xfrm>
            <a:custGeom>
              <a:avLst/>
              <a:gdLst/>
              <a:ahLst/>
              <a:cxnLst/>
              <a:rect l="l" t="t" r="r" b="b"/>
              <a:pathLst>
                <a:path w="18701" h="24325" extrusionOk="0">
                  <a:moveTo>
                    <a:pt x="9882" y="1"/>
                  </a:moveTo>
                  <a:cubicBezTo>
                    <a:pt x="9756" y="1"/>
                    <a:pt x="9662" y="109"/>
                    <a:pt x="9605" y="229"/>
                  </a:cubicBezTo>
                  <a:cubicBezTo>
                    <a:pt x="9442" y="589"/>
                    <a:pt x="9459" y="1277"/>
                    <a:pt x="9426" y="1658"/>
                  </a:cubicBezTo>
                  <a:cubicBezTo>
                    <a:pt x="9388" y="2040"/>
                    <a:pt x="9388" y="2405"/>
                    <a:pt x="9333" y="2787"/>
                  </a:cubicBezTo>
                  <a:lnTo>
                    <a:pt x="9147" y="2564"/>
                  </a:lnTo>
                  <a:cubicBezTo>
                    <a:pt x="9132" y="2427"/>
                    <a:pt x="8651" y="1838"/>
                    <a:pt x="8487" y="1680"/>
                  </a:cubicBezTo>
                  <a:lnTo>
                    <a:pt x="8487" y="1680"/>
                  </a:lnTo>
                  <a:cubicBezTo>
                    <a:pt x="8580" y="2040"/>
                    <a:pt x="8673" y="2405"/>
                    <a:pt x="8875" y="2705"/>
                  </a:cubicBezTo>
                  <a:cubicBezTo>
                    <a:pt x="8597" y="2526"/>
                    <a:pt x="8324" y="2405"/>
                    <a:pt x="8046" y="2226"/>
                  </a:cubicBezTo>
                  <a:cubicBezTo>
                    <a:pt x="7790" y="2062"/>
                    <a:pt x="7588" y="1838"/>
                    <a:pt x="7347" y="1680"/>
                  </a:cubicBezTo>
                  <a:lnTo>
                    <a:pt x="7347" y="1680"/>
                  </a:lnTo>
                  <a:cubicBezTo>
                    <a:pt x="7364" y="2204"/>
                    <a:pt x="7860" y="2869"/>
                    <a:pt x="8231" y="3153"/>
                  </a:cubicBezTo>
                  <a:cubicBezTo>
                    <a:pt x="8132" y="3149"/>
                    <a:pt x="8034" y="3146"/>
                    <a:pt x="7934" y="3146"/>
                  </a:cubicBezTo>
                  <a:cubicBezTo>
                    <a:pt x="7496" y="3146"/>
                    <a:pt x="7054" y="3197"/>
                    <a:pt x="6649" y="3392"/>
                  </a:cubicBezTo>
                  <a:cubicBezTo>
                    <a:pt x="6961" y="3654"/>
                    <a:pt x="7571" y="3535"/>
                    <a:pt x="7953" y="3616"/>
                  </a:cubicBezTo>
                  <a:cubicBezTo>
                    <a:pt x="7697" y="3878"/>
                    <a:pt x="7256" y="3955"/>
                    <a:pt x="6944" y="4119"/>
                  </a:cubicBezTo>
                  <a:cubicBezTo>
                    <a:pt x="7116" y="4256"/>
                    <a:pt x="7320" y="4301"/>
                    <a:pt x="7525" y="4301"/>
                  </a:cubicBezTo>
                  <a:cubicBezTo>
                    <a:pt x="7652" y="4301"/>
                    <a:pt x="7779" y="4283"/>
                    <a:pt x="7898" y="4260"/>
                  </a:cubicBezTo>
                  <a:lnTo>
                    <a:pt x="7898" y="4260"/>
                  </a:lnTo>
                  <a:cubicBezTo>
                    <a:pt x="7773" y="4419"/>
                    <a:pt x="7571" y="4582"/>
                    <a:pt x="7478" y="4762"/>
                  </a:cubicBezTo>
                  <a:cubicBezTo>
                    <a:pt x="7506" y="4765"/>
                    <a:pt x="7534" y="4767"/>
                    <a:pt x="7562" y="4767"/>
                  </a:cubicBezTo>
                  <a:cubicBezTo>
                    <a:pt x="7768" y="4767"/>
                    <a:pt x="7969" y="4682"/>
                    <a:pt x="8160" y="4577"/>
                  </a:cubicBezTo>
                  <a:lnTo>
                    <a:pt x="8160" y="4577"/>
                  </a:lnTo>
                  <a:cubicBezTo>
                    <a:pt x="7926" y="4887"/>
                    <a:pt x="7616" y="5160"/>
                    <a:pt x="7309" y="5368"/>
                  </a:cubicBezTo>
                  <a:cubicBezTo>
                    <a:pt x="6742" y="5749"/>
                    <a:pt x="5804" y="6055"/>
                    <a:pt x="5144" y="6055"/>
                  </a:cubicBezTo>
                  <a:cubicBezTo>
                    <a:pt x="5383" y="6436"/>
                    <a:pt x="5842" y="6393"/>
                    <a:pt x="6229" y="6415"/>
                  </a:cubicBezTo>
                  <a:cubicBezTo>
                    <a:pt x="6120" y="6557"/>
                    <a:pt x="5935" y="6698"/>
                    <a:pt x="5914" y="6901"/>
                  </a:cubicBezTo>
                  <a:cubicBezTo>
                    <a:pt x="6175" y="6879"/>
                    <a:pt x="6410" y="6737"/>
                    <a:pt x="6634" y="6737"/>
                  </a:cubicBezTo>
                  <a:cubicBezTo>
                    <a:pt x="6541" y="6982"/>
                    <a:pt x="6463" y="7222"/>
                    <a:pt x="6339" y="7445"/>
                  </a:cubicBezTo>
                  <a:cubicBezTo>
                    <a:pt x="6458" y="7425"/>
                    <a:pt x="6634" y="7413"/>
                    <a:pt x="6803" y="7370"/>
                  </a:cubicBezTo>
                  <a:lnTo>
                    <a:pt x="6803" y="7370"/>
                  </a:lnTo>
                  <a:cubicBezTo>
                    <a:pt x="6803" y="7375"/>
                    <a:pt x="6803" y="7380"/>
                    <a:pt x="6797" y="7385"/>
                  </a:cubicBezTo>
                  <a:cubicBezTo>
                    <a:pt x="6594" y="7724"/>
                    <a:pt x="6300" y="8112"/>
                    <a:pt x="5990" y="8351"/>
                  </a:cubicBezTo>
                  <a:cubicBezTo>
                    <a:pt x="5678" y="8613"/>
                    <a:pt x="5307" y="8755"/>
                    <a:pt x="4925" y="8875"/>
                  </a:cubicBezTo>
                  <a:cubicBezTo>
                    <a:pt x="4577" y="8996"/>
                    <a:pt x="4113" y="9054"/>
                    <a:pt x="3786" y="9197"/>
                  </a:cubicBezTo>
                  <a:cubicBezTo>
                    <a:pt x="3921" y="9486"/>
                    <a:pt x="4232" y="9612"/>
                    <a:pt x="4560" y="9612"/>
                  </a:cubicBezTo>
                  <a:cubicBezTo>
                    <a:pt x="4896" y="9612"/>
                    <a:pt x="5251" y="9480"/>
                    <a:pt x="5455" y="9257"/>
                  </a:cubicBezTo>
                  <a:lnTo>
                    <a:pt x="5455" y="9257"/>
                  </a:lnTo>
                  <a:cubicBezTo>
                    <a:pt x="5275" y="9699"/>
                    <a:pt x="4779" y="10124"/>
                    <a:pt x="4391" y="10348"/>
                  </a:cubicBezTo>
                  <a:cubicBezTo>
                    <a:pt x="4542" y="10354"/>
                    <a:pt x="4738" y="10371"/>
                    <a:pt x="4941" y="10371"/>
                  </a:cubicBezTo>
                  <a:cubicBezTo>
                    <a:pt x="5305" y="10371"/>
                    <a:pt x="5692" y="10316"/>
                    <a:pt x="5881" y="10043"/>
                  </a:cubicBezTo>
                  <a:lnTo>
                    <a:pt x="5881" y="10043"/>
                  </a:lnTo>
                  <a:cubicBezTo>
                    <a:pt x="5853" y="10141"/>
                    <a:pt x="5831" y="10233"/>
                    <a:pt x="5804" y="10331"/>
                  </a:cubicBezTo>
                  <a:cubicBezTo>
                    <a:pt x="5514" y="10779"/>
                    <a:pt x="5226" y="11215"/>
                    <a:pt x="4751" y="11516"/>
                  </a:cubicBezTo>
                  <a:cubicBezTo>
                    <a:pt x="4390" y="11737"/>
                    <a:pt x="3991" y="11820"/>
                    <a:pt x="3587" y="11820"/>
                  </a:cubicBezTo>
                  <a:cubicBezTo>
                    <a:pt x="3254" y="11820"/>
                    <a:pt x="2917" y="11763"/>
                    <a:pt x="2596" y="11679"/>
                  </a:cubicBezTo>
                  <a:lnTo>
                    <a:pt x="2596" y="11679"/>
                  </a:lnTo>
                  <a:cubicBezTo>
                    <a:pt x="2849" y="12010"/>
                    <a:pt x="3348" y="12243"/>
                    <a:pt x="3753" y="12243"/>
                  </a:cubicBezTo>
                  <a:cubicBezTo>
                    <a:pt x="3775" y="12243"/>
                    <a:pt x="3797" y="12242"/>
                    <a:pt x="3819" y="12241"/>
                  </a:cubicBezTo>
                  <a:lnTo>
                    <a:pt x="3819" y="12241"/>
                  </a:lnTo>
                  <a:cubicBezTo>
                    <a:pt x="3726" y="12281"/>
                    <a:pt x="3620" y="12295"/>
                    <a:pt x="3509" y="12295"/>
                  </a:cubicBezTo>
                  <a:cubicBezTo>
                    <a:pt x="3242" y="12295"/>
                    <a:pt x="2944" y="12214"/>
                    <a:pt x="2717" y="12214"/>
                  </a:cubicBezTo>
                  <a:cubicBezTo>
                    <a:pt x="2650" y="12867"/>
                    <a:pt x="3291" y="13239"/>
                    <a:pt x="3816" y="13239"/>
                  </a:cubicBezTo>
                  <a:cubicBezTo>
                    <a:pt x="3852" y="13239"/>
                    <a:pt x="3888" y="13237"/>
                    <a:pt x="3922" y="13233"/>
                  </a:cubicBezTo>
                  <a:lnTo>
                    <a:pt x="3922" y="13233"/>
                  </a:lnTo>
                  <a:cubicBezTo>
                    <a:pt x="3698" y="13316"/>
                    <a:pt x="3452" y="13316"/>
                    <a:pt x="3256" y="13452"/>
                  </a:cubicBezTo>
                  <a:cubicBezTo>
                    <a:pt x="3530" y="13774"/>
                    <a:pt x="4064" y="13774"/>
                    <a:pt x="4408" y="13774"/>
                  </a:cubicBezTo>
                  <a:cubicBezTo>
                    <a:pt x="4189" y="13986"/>
                    <a:pt x="3922" y="14205"/>
                    <a:pt x="3628" y="14336"/>
                  </a:cubicBezTo>
                  <a:cubicBezTo>
                    <a:pt x="3828" y="14448"/>
                    <a:pt x="4083" y="14540"/>
                    <a:pt x="4329" y="14540"/>
                  </a:cubicBezTo>
                  <a:cubicBezTo>
                    <a:pt x="4431" y="14540"/>
                    <a:pt x="4531" y="14524"/>
                    <a:pt x="4625" y="14488"/>
                  </a:cubicBezTo>
                  <a:lnTo>
                    <a:pt x="4625" y="14488"/>
                  </a:lnTo>
                  <a:cubicBezTo>
                    <a:pt x="4086" y="15127"/>
                    <a:pt x="3278" y="15290"/>
                    <a:pt x="2427" y="15333"/>
                  </a:cubicBezTo>
                  <a:cubicBezTo>
                    <a:pt x="2448" y="15666"/>
                    <a:pt x="3137" y="15924"/>
                    <a:pt x="3438" y="15924"/>
                  </a:cubicBezTo>
                  <a:cubicBezTo>
                    <a:pt x="3453" y="15924"/>
                    <a:pt x="3467" y="15924"/>
                    <a:pt x="3480" y="15922"/>
                  </a:cubicBezTo>
                  <a:lnTo>
                    <a:pt x="3480" y="15922"/>
                  </a:lnTo>
                  <a:cubicBezTo>
                    <a:pt x="3343" y="16116"/>
                    <a:pt x="3117" y="16181"/>
                    <a:pt x="2867" y="16181"/>
                  </a:cubicBezTo>
                  <a:cubicBezTo>
                    <a:pt x="2489" y="16181"/>
                    <a:pt x="2055" y="16032"/>
                    <a:pt x="1790" y="15950"/>
                  </a:cubicBezTo>
                  <a:lnTo>
                    <a:pt x="1790" y="15950"/>
                  </a:lnTo>
                  <a:cubicBezTo>
                    <a:pt x="1595" y="16724"/>
                    <a:pt x="2426" y="16986"/>
                    <a:pt x="3001" y="16986"/>
                  </a:cubicBezTo>
                  <a:cubicBezTo>
                    <a:pt x="3086" y="16986"/>
                    <a:pt x="3165" y="16980"/>
                    <a:pt x="3235" y="16970"/>
                  </a:cubicBezTo>
                  <a:lnTo>
                    <a:pt x="3235" y="16970"/>
                  </a:lnTo>
                  <a:cubicBezTo>
                    <a:pt x="3058" y="17359"/>
                    <a:pt x="2631" y="17468"/>
                    <a:pt x="2156" y="17468"/>
                  </a:cubicBezTo>
                  <a:cubicBezTo>
                    <a:pt x="1578" y="17468"/>
                    <a:pt x="927" y="17307"/>
                    <a:pt x="562" y="17292"/>
                  </a:cubicBezTo>
                  <a:lnTo>
                    <a:pt x="562" y="17292"/>
                  </a:lnTo>
                  <a:cubicBezTo>
                    <a:pt x="513" y="17778"/>
                    <a:pt x="1178" y="18100"/>
                    <a:pt x="1516" y="18181"/>
                  </a:cubicBezTo>
                  <a:cubicBezTo>
                    <a:pt x="1608" y="18202"/>
                    <a:pt x="1693" y="18211"/>
                    <a:pt x="1772" y="18211"/>
                  </a:cubicBezTo>
                  <a:cubicBezTo>
                    <a:pt x="2096" y="18211"/>
                    <a:pt x="2334" y="18061"/>
                    <a:pt x="2667" y="18017"/>
                  </a:cubicBezTo>
                  <a:lnTo>
                    <a:pt x="2667" y="18017"/>
                  </a:lnTo>
                  <a:cubicBezTo>
                    <a:pt x="2525" y="18181"/>
                    <a:pt x="2253" y="18291"/>
                    <a:pt x="2155" y="18503"/>
                  </a:cubicBezTo>
                  <a:cubicBezTo>
                    <a:pt x="2283" y="18605"/>
                    <a:pt x="2451" y="18639"/>
                    <a:pt x="2633" y="18639"/>
                  </a:cubicBezTo>
                  <a:cubicBezTo>
                    <a:pt x="2724" y="18639"/>
                    <a:pt x="2819" y="18631"/>
                    <a:pt x="2913" y="18618"/>
                  </a:cubicBezTo>
                  <a:lnTo>
                    <a:pt x="2913" y="18618"/>
                  </a:lnTo>
                  <a:cubicBezTo>
                    <a:pt x="2548" y="19130"/>
                    <a:pt x="2105" y="19616"/>
                    <a:pt x="1593" y="19900"/>
                  </a:cubicBezTo>
                  <a:cubicBezTo>
                    <a:pt x="1080" y="20194"/>
                    <a:pt x="491" y="20276"/>
                    <a:pt x="0" y="20570"/>
                  </a:cubicBezTo>
                  <a:cubicBezTo>
                    <a:pt x="178" y="20828"/>
                    <a:pt x="506" y="20935"/>
                    <a:pt x="851" y="20935"/>
                  </a:cubicBezTo>
                  <a:cubicBezTo>
                    <a:pt x="1267" y="20935"/>
                    <a:pt x="1707" y="20779"/>
                    <a:pt x="1936" y="20543"/>
                  </a:cubicBezTo>
                  <a:lnTo>
                    <a:pt x="1936" y="20543"/>
                  </a:lnTo>
                  <a:cubicBezTo>
                    <a:pt x="1712" y="20870"/>
                    <a:pt x="415" y="21995"/>
                    <a:pt x="562" y="22239"/>
                  </a:cubicBezTo>
                  <a:cubicBezTo>
                    <a:pt x="641" y="22384"/>
                    <a:pt x="774" y="22440"/>
                    <a:pt x="935" y="22440"/>
                  </a:cubicBezTo>
                  <a:cubicBezTo>
                    <a:pt x="1429" y="22440"/>
                    <a:pt x="2184" y="21911"/>
                    <a:pt x="2427" y="21809"/>
                  </a:cubicBezTo>
                  <a:lnTo>
                    <a:pt x="2427" y="21809"/>
                  </a:lnTo>
                  <a:cubicBezTo>
                    <a:pt x="2281" y="21945"/>
                    <a:pt x="1397" y="22534"/>
                    <a:pt x="1423" y="22747"/>
                  </a:cubicBezTo>
                  <a:cubicBezTo>
                    <a:pt x="1435" y="22839"/>
                    <a:pt x="1496" y="22873"/>
                    <a:pt x="1583" y="22873"/>
                  </a:cubicBezTo>
                  <a:cubicBezTo>
                    <a:pt x="1827" y="22873"/>
                    <a:pt x="2275" y="22602"/>
                    <a:pt x="2400" y="22561"/>
                  </a:cubicBezTo>
                  <a:lnTo>
                    <a:pt x="2400" y="22561"/>
                  </a:lnTo>
                  <a:cubicBezTo>
                    <a:pt x="2302" y="22775"/>
                    <a:pt x="2057" y="22911"/>
                    <a:pt x="2105" y="23178"/>
                  </a:cubicBezTo>
                  <a:cubicBezTo>
                    <a:pt x="2120" y="23179"/>
                    <a:pt x="2136" y="23180"/>
                    <a:pt x="2152" y="23180"/>
                  </a:cubicBezTo>
                  <a:cubicBezTo>
                    <a:pt x="2504" y="23180"/>
                    <a:pt x="3096" y="22899"/>
                    <a:pt x="3283" y="22644"/>
                  </a:cubicBezTo>
                  <a:lnTo>
                    <a:pt x="3283" y="22644"/>
                  </a:lnTo>
                  <a:cubicBezTo>
                    <a:pt x="3087" y="22938"/>
                    <a:pt x="2548" y="23478"/>
                    <a:pt x="3137" y="23581"/>
                  </a:cubicBezTo>
                  <a:cubicBezTo>
                    <a:pt x="3161" y="23585"/>
                    <a:pt x="3187" y="23587"/>
                    <a:pt x="3214" y="23587"/>
                  </a:cubicBezTo>
                  <a:cubicBezTo>
                    <a:pt x="3541" y="23587"/>
                    <a:pt x="4058" y="23299"/>
                    <a:pt x="4260" y="23123"/>
                  </a:cubicBezTo>
                  <a:lnTo>
                    <a:pt x="4260" y="23123"/>
                  </a:lnTo>
                  <a:cubicBezTo>
                    <a:pt x="3919" y="23605"/>
                    <a:pt x="4151" y="23800"/>
                    <a:pt x="4474" y="23800"/>
                  </a:cubicBezTo>
                  <a:cubicBezTo>
                    <a:pt x="4714" y="23800"/>
                    <a:pt x="5005" y="23692"/>
                    <a:pt x="5147" y="23512"/>
                  </a:cubicBezTo>
                  <a:lnTo>
                    <a:pt x="5147" y="23512"/>
                  </a:lnTo>
                  <a:cubicBezTo>
                    <a:pt x="5061" y="23637"/>
                    <a:pt x="4999" y="23788"/>
                    <a:pt x="5023" y="23958"/>
                  </a:cubicBezTo>
                  <a:cubicBezTo>
                    <a:pt x="5066" y="23966"/>
                    <a:pt x="5109" y="23970"/>
                    <a:pt x="5153" y="23970"/>
                  </a:cubicBezTo>
                  <a:cubicBezTo>
                    <a:pt x="5408" y="23970"/>
                    <a:pt x="5680" y="23843"/>
                    <a:pt x="5848" y="23642"/>
                  </a:cubicBezTo>
                  <a:lnTo>
                    <a:pt x="5848" y="23642"/>
                  </a:lnTo>
                  <a:cubicBezTo>
                    <a:pt x="5582" y="23966"/>
                    <a:pt x="5732" y="24081"/>
                    <a:pt x="5975" y="24081"/>
                  </a:cubicBezTo>
                  <a:cubicBezTo>
                    <a:pt x="6189" y="24081"/>
                    <a:pt x="6476" y="23991"/>
                    <a:pt x="6611" y="23876"/>
                  </a:cubicBezTo>
                  <a:lnTo>
                    <a:pt x="6611" y="23876"/>
                  </a:lnTo>
                  <a:cubicBezTo>
                    <a:pt x="6544" y="24210"/>
                    <a:pt x="6642" y="24324"/>
                    <a:pt x="6811" y="24324"/>
                  </a:cubicBezTo>
                  <a:cubicBezTo>
                    <a:pt x="7131" y="24324"/>
                    <a:pt x="7703" y="23911"/>
                    <a:pt x="7860" y="23822"/>
                  </a:cubicBezTo>
                  <a:cubicBezTo>
                    <a:pt x="7881" y="24041"/>
                    <a:pt x="7981" y="24123"/>
                    <a:pt x="8104" y="24123"/>
                  </a:cubicBezTo>
                  <a:cubicBezTo>
                    <a:pt x="8283" y="24123"/>
                    <a:pt x="8510" y="23947"/>
                    <a:pt x="8597" y="23772"/>
                  </a:cubicBezTo>
                  <a:cubicBezTo>
                    <a:pt x="8692" y="23971"/>
                    <a:pt x="8817" y="24050"/>
                    <a:pt x="8937" y="24050"/>
                  </a:cubicBezTo>
                  <a:cubicBezTo>
                    <a:pt x="9074" y="24050"/>
                    <a:pt x="9206" y="23947"/>
                    <a:pt x="9278" y="23805"/>
                  </a:cubicBezTo>
                  <a:cubicBezTo>
                    <a:pt x="9421" y="24007"/>
                    <a:pt x="9605" y="24187"/>
                    <a:pt x="9824" y="24198"/>
                  </a:cubicBezTo>
                  <a:cubicBezTo>
                    <a:pt x="9838" y="24199"/>
                    <a:pt x="9851" y="24199"/>
                    <a:pt x="9864" y="24199"/>
                  </a:cubicBezTo>
                  <a:cubicBezTo>
                    <a:pt x="10204" y="24199"/>
                    <a:pt x="10382" y="23863"/>
                    <a:pt x="10288" y="23528"/>
                  </a:cubicBezTo>
                  <a:lnTo>
                    <a:pt x="10288" y="23528"/>
                  </a:lnTo>
                  <a:cubicBezTo>
                    <a:pt x="10456" y="23800"/>
                    <a:pt x="10779" y="24170"/>
                    <a:pt x="11095" y="24198"/>
                  </a:cubicBezTo>
                  <a:cubicBezTo>
                    <a:pt x="11108" y="24199"/>
                    <a:pt x="11121" y="24200"/>
                    <a:pt x="11134" y="24200"/>
                  </a:cubicBezTo>
                  <a:cubicBezTo>
                    <a:pt x="11438" y="24200"/>
                    <a:pt x="11678" y="23888"/>
                    <a:pt x="11510" y="23528"/>
                  </a:cubicBezTo>
                  <a:lnTo>
                    <a:pt x="11510" y="23528"/>
                  </a:lnTo>
                  <a:cubicBezTo>
                    <a:pt x="11853" y="23800"/>
                    <a:pt x="12296" y="24012"/>
                    <a:pt x="12710" y="24067"/>
                  </a:cubicBezTo>
                  <a:cubicBezTo>
                    <a:pt x="12783" y="24081"/>
                    <a:pt x="12858" y="24088"/>
                    <a:pt x="12929" y="24088"/>
                  </a:cubicBezTo>
                  <a:cubicBezTo>
                    <a:pt x="13281" y="24088"/>
                    <a:pt x="13543" y="23919"/>
                    <a:pt x="13100" y="23568"/>
                  </a:cubicBezTo>
                  <a:lnTo>
                    <a:pt x="13100" y="23568"/>
                  </a:lnTo>
                  <a:cubicBezTo>
                    <a:pt x="13370" y="23778"/>
                    <a:pt x="13654" y="23970"/>
                    <a:pt x="13979" y="23970"/>
                  </a:cubicBezTo>
                  <a:cubicBezTo>
                    <a:pt x="14061" y="23970"/>
                    <a:pt x="14145" y="23958"/>
                    <a:pt x="14232" y="23931"/>
                  </a:cubicBezTo>
                  <a:cubicBezTo>
                    <a:pt x="14209" y="23753"/>
                    <a:pt x="14137" y="23591"/>
                    <a:pt x="14015" y="23481"/>
                  </a:cubicBezTo>
                  <a:lnTo>
                    <a:pt x="14015" y="23481"/>
                  </a:lnTo>
                  <a:cubicBezTo>
                    <a:pt x="14386" y="23761"/>
                    <a:pt x="14797" y="24061"/>
                    <a:pt x="15552" y="24198"/>
                  </a:cubicBezTo>
                  <a:cubicBezTo>
                    <a:pt x="15536" y="23958"/>
                    <a:pt x="15268" y="23691"/>
                    <a:pt x="15018" y="23483"/>
                  </a:cubicBezTo>
                  <a:lnTo>
                    <a:pt x="15018" y="23483"/>
                  </a:lnTo>
                  <a:cubicBezTo>
                    <a:pt x="15245" y="23628"/>
                    <a:pt x="15514" y="23751"/>
                    <a:pt x="15739" y="23751"/>
                  </a:cubicBezTo>
                  <a:cubicBezTo>
                    <a:pt x="15768" y="23751"/>
                    <a:pt x="15797" y="23749"/>
                    <a:pt x="15824" y="23745"/>
                  </a:cubicBezTo>
                  <a:cubicBezTo>
                    <a:pt x="15824" y="23581"/>
                    <a:pt x="15726" y="23450"/>
                    <a:pt x="15602" y="23369"/>
                  </a:cubicBezTo>
                  <a:lnTo>
                    <a:pt x="15602" y="23369"/>
                  </a:lnTo>
                  <a:cubicBezTo>
                    <a:pt x="15772" y="23440"/>
                    <a:pt x="16313" y="23770"/>
                    <a:pt x="16563" y="23770"/>
                  </a:cubicBezTo>
                  <a:cubicBezTo>
                    <a:pt x="16601" y="23770"/>
                    <a:pt x="16632" y="23762"/>
                    <a:pt x="16654" y="23745"/>
                  </a:cubicBezTo>
                  <a:cubicBezTo>
                    <a:pt x="16851" y="23619"/>
                    <a:pt x="16594" y="23342"/>
                    <a:pt x="16337" y="23135"/>
                  </a:cubicBezTo>
                  <a:lnTo>
                    <a:pt x="16337" y="23135"/>
                  </a:lnTo>
                  <a:cubicBezTo>
                    <a:pt x="16562" y="23259"/>
                    <a:pt x="16838" y="23355"/>
                    <a:pt x="17088" y="23355"/>
                  </a:cubicBezTo>
                  <a:cubicBezTo>
                    <a:pt x="17311" y="23355"/>
                    <a:pt x="17512" y="23278"/>
                    <a:pt x="17636" y="23075"/>
                  </a:cubicBezTo>
                  <a:cubicBezTo>
                    <a:pt x="17145" y="22856"/>
                    <a:pt x="16604" y="22644"/>
                    <a:pt x="16217" y="22212"/>
                  </a:cubicBezTo>
                  <a:lnTo>
                    <a:pt x="16217" y="22212"/>
                  </a:lnTo>
                  <a:cubicBezTo>
                    <a:pt x="16376" y="22322"/>
                    <a:pt x="17009" y="22538"/>
                    <a:pt x="17477" y="22538"/>
                  </a:cubicBezTo>
                  <a:cubicBezTo>
                    <a:pt x="17798" y="22538"/>
                    <a:pt x="18041" y="22437"/>
                    <a:pt x="18001" y="22131"/>
                  </a:cubicBezTo>
                  <a:cubicBezTo>
                    <a:pt x="17565" y="22131"/>
                    <a:pt x="16752" y="21836"/>
                    <a:pt x="16506" y="21378"/>
                  </a:cubicBezTo>
                  <a:lnTo>
                    <a:pt x="16506" y="21378"/>
                  </a:lnTo>
                  <a:cubicBezTo>
                    <a:pt x="16635" y="21437"/>
                    <a:pt x="16893" y="21472"/>
                    <a:pt x="17188" y="21472"/>
                  </a:cubicBezTo>
                  <a:cubicBezTo>
                    <a:pt x="17852" y="21472"/>
                    <a:pt x="18701" y="21291"/>
                    <a:pt x="18666" y="20789"/>
                  </a:cubicBezTo>
                  <a:cubicBezTo>
                    <a:pt x="17745" y="20696"/>
                    <a:pt x="17019" y="20172"/>
                    <a:pt x="16413" y="19502"/>
                  </a:cubicBezTo>
                  <a:cubicBezTo>
                    <a:pt x="16453" y="19490"/>
                    <a:pt x="16496" y="19480"/>
                    <a:pt x="16534" y="19469"/>
                  </a:cubicBezTo>
                  <a:cubicBezTo>
                    <a:pt x="16851" y="19392"/>
                    <a:pt x="17722" y="18563"/>
                    <a:pt x="17390" y="18558"/>
                  </a:cubicBezTo>
                  <a:cubicBezTo>
                    <a:pt x="17361" y="18557"/>
                    <a:pt x="17332" y="18556"/>
                    <a:pt x="17304" y="18556"/>
                  </a:cubicBezTo>
                  <a:cubicBezTo>
                    <a:pt x="17186" y="18556"/>
                    <a:pt x="17076" y="18564"/>
                    <a:pt x="16970" y="18568"/>
                  </a:cubicBezTo>
                  <a:cubicBezTo>
                    <a:pt x="16858" y="18574"/>
                    <a:pt x="16751" y="18580"/>
                    <a:pt x="16646" y="18580"/>
                  </a:cubicBezTo>
                  <a:cubicBezTo>
                    <a:pt x="16354" y="18580"/>
                    <a:pt x="16078" y="18532"/>
                    <a:pt x="15748" y="18291"/>
                  </a:cubicBezTo>
                  <a:lnTo>
                    <a:pt x="15748" y="18291"/>
                  </a:lnTo>
                  <a:cubicBezTo>
                    <a:pt x="15761" y="18292"/>
                    <a:pt x="15775" y="18292"/>
                    <a:pt x="15788" y="18292"/>
                  </a:cubicBezTo>
                  <a:cubicBezTo>
                    <a:pt x="16160" y="18292"/>
                    <a:pt x="16423" y="18007"/>
                    <a:pt x="16070" y="17723"/>
                  </a:cubicBezTo>
                  <a:cubicBezTo>
                    <a:pt x="15846" y="17538"/>
                    <a:pt x="15383" y="17456"/>
                    <a:pt x="15137" y="17319"/>
                  </a:cubicBezTo>
                  <a:lnTo>
                    <a:pt x="15137" y="17319"/>
                  </a:lnTo>
                  <a:cubicBezTo>
                    <a:pt x="15234" y="17339"/>
                    <a:pt x="15428" y="17363"/>
                    <a:pt x="15636" y="17363"/>
                  </a:cubicBezTo>
                  <a:cubicBezTo>
                    <a:pt x="16005" y="17363"/>
                    <a:pt x="16421" y="17290"/>
                    <a:pt x="16436" y="16997"/>
                  </a:cubicBezTo>
                  <a:cubicBezTo>
                    <a:pt x="16168" y="16970"/>
                    <a:pt x="15726" y="16942"/>
                    <a:pt x="15552" y="16703"/>
                  </a:cubicBezTo>
                  <a:cubicBezTo>
                    <a:pt x="15972" y="16539"/>
                    <a:pt x="17074" y="16484"/>
                    <a:pt x="16801" y="15710"/>
                  </a:cubicBezTo>
                  <a:lnTo>
                    <a:pt x="16801" y="15710"/>
                  </a:lnTo>
                  <a:cubicBezTo>
                    <a:pt x="16411" y="15794"/>
                    <a:pt x="15892" y="15904"/>
                    <a:pt x="15391" y="15904"/>
                  </a:cubicBezTo>
                  <a:cubicBezTo>
                    <a:pt x="14819" y="15904"/>
                    <a:pt x="14270" y="15761"/>
                    <a:pt x="13959" y="15273"/>
                  </a:cubicBezTo>
                  <a:lnTo>
                    <a:pt x="13959" y="15273"/>
                  </a:lnTo>
                  <a:cubicBezTo>
                    <a:pt x="14122" y="15357"/>
                    <a:pt x="14289" y="15418"/>
                    <a:pt x="14461" y="15418"/>
                  </a:cubicBezTo>
                  <a:cubicBezTo>
                    <a:pt x="14570" y="15418"/>
                    <a:pt x="14681" y="15393"/>
                    <a:pt x="14794" y="15333"/>
                  </a:cubicBezTo>
                  <a:cubicBezTo>
                    <a:pt x="14706" y="15154"/>
                    <a:pt x="14537" y="14979"/>
                    <a:pt x="14379" y="14832"/>
                  </a:cubicBezTo>
                  <a:lnTo>
                    <a:pt x="14379" y="14832"/>
                  </a:lnTo>
                  <a:cubicBezTo>
                    <a:pt x="14623" y="14994"/>
                    <a:pt x="15028" y="15133"/>
                    <a:pt x="15347" y="15133"/>
                  </a:cubicBezTo>
                  <a:cubicBezTo>
                    <a:pt x="15564" y="15133"/>
                    <a:pt x="15740" y="15069"/>
                    <a:pt x="15798" y="14903"/>
                  </a:cubicBezTo>
                  <a:cubicBezTo>
                    <a:pt x="15454" y="14848"/>
                    <a:pt x="15137" y="14658"/>
                    <a:pt x="14892" y="14389"/>
                  </a:cubicBezTo>
                  <a:lnTo>
                    <a:pt x="14892" y="14389"/>
                  </a:lnTo>
                  <a:cubicBezTo>
                    <a:pt x="14987" y="14472"/>
                    <a:pt x="15314" y="14645"/>
                    <a:pt x="15532" y="14645"/>
                  </a:cubicBezTo>
                  <a:cubicBezTo>
                    <a:pt x="15604" y="14645"/>
                    <a:pt x="15663" y="14626"/>
                    <a:pt x="15700" y="14581"/>
                  </a:cubicBezTo>
                  <a:cubicBezTo>
                    <a:pt x="15874" y="14336"/>
                    <a:pt x="15116" y="14095"/>
                    <a:pt x="15018" y="13959"/>
                  </a:cubicBezTo>
                  <a:lnTo>
                    <a:pt x="15018" y="13959"/>
                  </a:lnTo>
                  <a:cubicBezTo>
                    <a:pt x="15262" y="14024"/>
                    <a:pt x="15524" y="14083"/>
                    <a:pt x="15781" y="14083"/>
                  </a:cubicBezTo>
                  <a:cubicBezTo>
                    <a:pt x="16063" y="14083"/>
                    <a:pt x="16340" y="14012"/>
                    <a:pt x="16583" y="13800"/>
                  </a:cubicBezTo>
                  <a:lnTo>
                    <a:pt x="16583" y="13800"/>
                  </a:lnTo>
                  <a:cubicBezTo>
                    <a:pt x="16567" y="13803"/>
                    <a:pt x="16549" y="13804"/>
                    <a:pt x="16530" y="13804"/>
                  </a:cubicBezTo>
                  <a:cubicBezTo>
                    <a:pt x="16092" y="13804"/>
                    <a:pt x="14982" y="13217"/>
                    <a:pt x="14794" y="12830"/>
                  </a:cubicBezTo>
                  <a:lnTo>
                    <a:pt x="14794" y="12830"/>
                  </a:lnTo>
                  <a:cubicBezTo>
                    <a:pt x="14841" y="12833"/>
                    <a:pt x="14891" y="12835"/>
                    <a:pt x="14943" y="12835"/>
                  </a:cubicBezTo>
                  <a:cubicBezTo>
                    <a:pt x="15353" y="12835"/>
                    <a:pt x="15893" y="12726"/>
                    <a:pt x="16043" y="12295"/>
                  </a:cubicBezTo>
                  <a:lnTo>
                    <a:pt x="16043" y="12295"/>
                  </a:lnTo>
                  <a:cubicBezTo>
                    <a:pt x="15783" y="12371"/>
                    <a:pt x="15523" y="12408"/>
                    <a:pt x="15268" y="12408"/>
                  </a:cubicBezTo>
                  <a:cubicBezTo>
                    <a:pt x="14499" y="12408"/>
                    <a:pt x="13774" y="12074"/>
                    <a:pt x="13233" y="11488"/>
                  </a:cubicBezTo>
                  <a:cubicBezTo>
                    <a:pt x="13605" y="11411"/>
                    <a:pt x="14139" y="11237"/>
                    <a:pt x="14129" y="10910"/>
                  </a:cubicBezTo>
                  <a:cubicBezTo>
                    <a:pt x="13703" y="10910"/>
                    <a:pt x="13173" y="10708"/>
                    <a:pt x="12840" y="10468"/>
                  </a:cubicBezTo>
                  <a:lnTo>
                    <a:pt x="12840" y="10468"/>
                  </a:lnTo>
                  <a:cubicBezTo>
                    <a:pt x="12932" y="10509"/>
                    <a:pt x="13087" y="10530"/>
                    <a:pt x="13268" y="10530"/>
                  </a:cubicBezTo>
                  <a:cubicBezTo>
                    <a:pt x="13781" y="10530"/>
                    <a:pt x="14501" y="10362"/>
                    <a:pt x="14570" y="10004"/>
                  </a:cubicBezTo>
                  <a:cubicBezTo>
                    <a:pt x="14106" y="9922"/>
                    <a:pt x="13173" y="10026"/>
                    <a:pt x="12878" y="9540"/>
                  </a:cubicBezTo>
                  <a:cubicBezTo>
                    <a:pt x="13321" y="9437"/>
                    <a:pt x="13631" y="9257"/>
                    <a:pt x="13943" y="8875"/>
                  </a:cubicBezTo>
                  <a:lnTo>
                    <a:pt x="13943" y="8875"/>
                  </a:lnTo>
                  <a:cubicBezTo>
                    <a:pt x="13731" y="8901"/>
                    <a:pt x="13538" y="8922"/>
                    <a:pt x="13357" y="8922"/>
                  </a:cubicBezTo>
                  <a:cubicBezTo>
                    <a:pt x="12959" y="8922"/>
                    <a:pt x="12614" y="8819"/>
                    <a:pt x="12236" y="8433"/>
                  </a:cubicBezTo>
                  <a:cubicBezTo>
                    <a:pt x="12007" y="8198"/>
                    <a:pt x="11853" y="7893"/>
                    <a:pt x="11745" y="7571"/>
                  </a:cubicBezTo>
                  <a:lnTo>
                    <a:pt x="11745" y="7571"/>
                  </a:lnTo>
                  <a:cubicBezTo>
                    <a:pt x="11907" y="7641"/>
                    <a:pt x="12078" y="7685"/>
                    <a:pt x="12242" y="7685"/>
                  </a:cubicBezTo>
                  <a:cubicBezTo>
                    <a:pt x="12347" y="7685"/>
                    <a:pt x="12450" y="7667"/>
                    <a:pt x="12546" y="7626"/>
                  </a:cubicBezTo>
                  <a:cubicBezTo>
                    <a:pt x="12420" y="7385"/>
                    <a:pt x="12012" y="7102"/>
                    <a:pt x="11848" y="6841"/>
                  </a:cubicBezTo>
                  <a:lnTo>
                    <a:pt x="11848" y="6841"/>
                  </a:lnTo>
                  <a:cubicBezTo>
                    <a:pt x="11973" y="6912"/>
                    <a:pt x="12309" y="6989"/>
                    <a:pt x="12632" y="6989"/>
                  </a:cubicBezTo>
                  <a:cubicBezTo>
                    <a:pt x="13025" y="6989"/>
                    <a:pt x="13397" y="6874"/>
                    <a:pt x="13337" y="6496"/>
                  </a:cubicBezTo>
                  <a:cubicBezTo>
                    <a:pt x="12470" y="6458"/>
                    <a:pt x="10937" y="5935"/>
                    <a:pt x="10811" y="4794"/>
                  </a:cubicBezTo>
                  <a:lnTo>
                    <a:pt x="10811" y="4794"/>
                  </a:lnTo>
                  <a:cubicBezTo>
                    <a:pt x="10828" y="4795"/>
                    <a:pt x="10844" y="4795"/>
                    <a:pt x="10860" y="4795"/>
                  </a:cubicBezTo>
                  <a:cubicBezTo>
                    <a:pt x="11199" y="4795"/>
                    <a:pt x="11533" y="4741"/>
                    <a:pt x="11684" y="4522"/>
                  </a:cubicBezTo>
                  <a:cubicBezTo>
                    <a:pt x="11352" y="4402"/>
                    <a:pt x="11025" y="4320"/>
                    <a:pt x="10708" y="4140"/>
                  </a:cubicBezTo>
                  <a:cubicBezTo>
                    <a:pt x="10987" y="3938"/>
                    <a:pt x="11629" y="3556"/>
                    <a:pt x="11554" y="3092"/>
                  </a:cubicBezTo>
                  <a:lnTo>
                    <a:pt x="11554" y="3092"/>
                  </a:lnTo>
                  <a:cubicBezTo>
                    <a:pt x="11256" y="3244"/>
                    <a:pt x="10839" y="3416"/>
                    <a:pt x="10484" y="3416"/>
                  </a:cubicBezTo>
                  <a:cubicBezTo>
                    <a:pt x="10468" y="3416"/>
                    <a:pt x="10452" y="3415"/>
                    <a:pt x="10436" y="3415"/>
                  </a:cubicBezTo>
                  <a:cubicBezTo>
                    <a:pt x="10692" y="2967"/>
                    <a:pt x="11188" y="2503"/>
                    <a:pt x="11040" y="1919"/>
                  </a:cubicBezTo>
                  <a:lnTo>
                    <a:pt x="11040" y="1919"/>
                  </a:lnTo>
                  <a:cubicBezTo>
                    <a:pt x="10620" y="2143"/>
                    <a:pt x="10272" y="2929"/>
                    <a:pt x="9721" y="2967"/>
                  </a:cubicBezTo>
                  <a:cubicBezTo>
                    <a:pt x="9776" y="2749"/>
                    <a:pt x="9808" y="2503"/>
                    <a:pt x="9862" y="2286"/>
                  </a:cubicBezTo>
                  <a:cubicBezTo>
                    <a:pt x="9977" y="1740"/>
                    <a:pt x="10086" y="1216"/>
                    <a:pt x="10157" y="670"/>
                  </a:cubicBezTo>
                  <a:cubicBezTo>
                    <a:pt x="10179" y="431"/>
                    <a:pt x="10234" y="169"/>
                    <a:pt x="10031" y="49"/>
                  </a:cubicBezTo>
                  <a:cubicBezTo>
                    <a:pt x="9977" y="15"/>
                    <a:pt x="9927" y="1"/>
                    <a:pt x="9882" y="1"/>
                  </a:cubicBezTo>
                  <a:close/>
                </a:path>
              </a:pathLst>
            </a:custGeom>
            <a:solidFill>
              <a:srgbClr val="4B7F4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8" name="Google Shape;1218;p102"/>
            <p:cNvSpPr/>
            <p:nvPr/>
          </p:nvSpPr>
          <p:spPr>
            <a:xfrm>
              <a:off x="3823850" y="2929800"/>
              <a:ext cx="476400" cy="609550"/>
            </a:xfrm>
            <a:custGeom>
              <a:avLst/>
              <a:gdLst/>
              <a:ahLst/>
              <a:cxnLst/>
              <a:rect l="l" t="t" r="r" b="b"/>
              <a:pathLst>
                <a:path w="19056" h="24382" extrusionOk="0">
                  <a:moveTo>
                    <a:pt x="13186" y="10553"/>
                  </a:moveTo>
                  <a:cubicBezTo>
                    <a:pt x="13187" y="10553"/>
                    <a:pt x="13187" y="10554"/>
                    <a:pt x="13188" y="10554"/>
                  </a:cubicBezTo>
                  <a:lnTo>
                    <a:pt x="13188" y="10554"/>
                  </a:lnTo>
                  <a:cubicBezTo>
                    <a:pt x="13187" y="10554"/>
                    <a:pt x="13187" y="10553"/>
                    <a:pt x="13186" y="10553"/>
                  </a:cubicBezTo>
                  <a:close/>
                  <a:moveTo>
                    <a:pt x="16648" y="13914"/>
                  </a:moveTo>
                  <a:cubicBezTo>
                    <a:pt x="16502" y="14002"/>
                    <a:pt x="16354" y="14061"/>
                    <a:pt x="16203" y="14095"/>
                  </a:cubicBezTo>
                  <a:lnTo>
                    <a:pt x="16203" y="14095"/>
                  </a:lnTo>
                  <a:cubicBezTo>
                    <a:pt x="16315" y="14104"/>
                    <a:pt x="16408" y="14107"/>
                    <a:pt x="16485" y="14107"/>
                  </a:cubicBezTo>
                  <a:cubicBezTo>
                    <a:pt x="16905" y="14107"/>
                    <a:pt x="16817" y="13990"/>
                    <a:pt x="16648" y="13914"/>
                  </a:cubicBezTo>
                  <a:close/>
                  <a:moveTo>
                    <a:pt x="10015" y="1"/>
                  </a:moveTo>
                  <a:cubicBezTo>
                    <a:pt x="9726" y="1"/>
                    <a:pt x="9602" y="209"/>
                    <a:pt x="9514" y="576"/>
                  </a:cubicBezTo>
                  <a:cubicBezTo>
                    <a:pt x="9370" y="1208"/>
                    <a:pt x="9408" y="1899"/>
                    <a:pt x="9360" y="2553"/>
                  </a:cubicBezTo>
                  <a:lnTo>
                    <a:pt x="9360" y="2553"/>
                  </a:lnTo>
                  <a:cubicBezTo>
                    <a:pt x="9142" y="2256"/>
                    <a:pt x="8951" y="1945"/>
                    <a:pt x="8691" y="1671"/>
                  </a:cubicBezTo>
                  <a:cubicBezTo>
                    <a:pt x="8680" y="1660"/>
                    <a:pt x="8651" y="1655"/>
                    <a:pt x="8619" y="1655"/>
                  </a:cubicBezTo>
                  <a:cubicBezTo>
                    <a:pt x="8556" y="1655"/>
                    <a:pt x="8479" y="1676"/>
                    <a:pt x="8489" y="1716"/>
                  </a:cubicBezTo>
                  <a:cubicBezTo>
                    <a:pt x="8558" y="1986"/>
                    <a:pt x="8635" y="2244"/>
                    <a:pt x="8746" y="2492"/>
                  </a:cubicBezTo>
                  <a:lnTo>
                    <a:pt x="8746" y="2492"/>
                  </a:lnTo>
                  <a:cubicBezTo>
                    <a:pt x="8337" y="2234"/>
                    <a:pt x="7946" y="1967"/>
                    <a:pt x="7550" y="1671"/>
                  </a:cubicBezTo>
                  <a:cubicBezTo>
                    <a:pt x="7538" y="1661"/>
                    <a:pt x="7504" y="1654"/>
                    <a:pt x="7467" y="1654"/>
                  </a:cubicBezTo>
                  <a:cubicBezTo>
                    <a:pt x="7408" y="1654"/>
                    <a:pt x="7342" y="1671"/>
                    <a:pt x="7349" y="1716"/>
                  </a:cubicBezTo>
                  <a:cubicBezTo>
                    <a:pt x="7421" y="2271"/>
                    <a:pt x="7740" y="2746"/>
                    <a:pt x="8150" y="3122"/>
                  </a:cubicBezTo>
                  <a:lnTo>
                    <a:pt x="8150" y="3122"/>
                  </a:lnTo>
                  <a:cubicBezTo>
                    <a:pt x="7648" y="3126"/>
                    <a:pt x="7173" y="3186"/>
                    <a:pt x="6694" y="3385"/>
                  </a:cubicBezTo>
                  <a:cubicBezTo>
                    <a:pt x="6667" y="3396"/>
                    <a:pt x="6629" y="3423"/>
                    <a:pt x="6667" y="3444"/>
                  </a:cubicBezTo>
                  <a:cubicBezTo>
                    <a:pt x="6935" y="3614"/>
                    <a:pt x="7207" y="3630"/>
                    <a:pt x="7512" y="3640"/>
                  </a:cubicBezTo>
                  <a:lnTo>
                    <a:pt x="7605" y="3640"/>
                  </a:lnTo>
                  <a:cubicBezTo>
                    <a:pt x="7840" y="3640"/>
                    <a:pt x="8184" y="3640"/>
                    <a:pt x="7518" y="3897"/>
                  </a:cubicBezTo>
                  <a:cubicBezTo>
                    <a:pt x="7338" y="3962"/>
                    <a:pt x="7164" y="4028"/>
                    <a:pt x="6989" y="4110"/>
                  </a:cubicBezTo>
                  <a:cubicBezTo>
                    <a:pt x="6968" y="4121"/>
                    <a:pt x="6923" y="4148"/>
                    <a:pt x="6961" y="4171"/>
                  </a:cubicBezTo>
                  <a:cubicBezTo>
                    <a:pt x="7141" y="4280"/>
                    <a:pt x="7321" y="4363"/>
                    <a:pt x="7531" y="4363"/>
                  </a:cubicBezTo>
                  <a:cubicBezTo>
                    <a:pt x="7550" y="4363"/>
                    <a:pt x="7570" y="4362"/>
                    <a:pt x="7590" y="4360"/>
                  </a:cubicBezTo>
                  <a:cubicBezTo>
                    <a:pt x="7608" y="4360"/>
                    <a:pt x="7625" y="4359"/>
                    <a:pt x="7641" y="4359"/>
                  </a:cubicBezTo>
                  <a:cubicBezTo>
                    <a:pt x="7997" y="4359"/>
                    <a:pt x="7621" y="4583"/>
                    <a:pt x="7480" y="4786"/>
                  </a:cubicBezTo>
                  <a:cubicBezTo>
                    <a:pt x="7458" y="4817"/>
                    <a:pt x="7516" y="4827"/>
                    <a:pt x="7546" y="4827"/>
                  </a:cubicBezTo>
                  <a:cubicBezTo>
                    <a:pt x="7554" y="4827"/>
                    <a:pt x="7560" y="4826"/>
                    <a:pt x="7562" y="4825"/>
                  </a:cubicBezTo>
                  <a:cubicBezTo>
                    <a:pt x="7785" y="4819"/>
                    <a:pt x="7889" y="4819"/>
                    <a:pt x="8100" y="4733"/>
                  </a:cubicBezTo>
                  <a:lnTo>
                    <a:pt x="8100" y="4733"/>
                  </a:lnTo>
                  <a:cubicBezTo>
                    <a:pt x="8027" y="4764"/>
                    <a:pt x="7806" y="5005"/>
                    <a:pt x="7688" y="5103"/>
                  </a:cubicBezTo>
                  <a:cubicBezTo>
                    <a:pt x="7000" y="5659"/>
                    <a:pt x="6160" y="5992"/>
                    <a:pt x="5271" y="6030"/>
                  </a:cubicBezTo>
                  <a:cubicBezTo>
                    <a:pt x="5249" y="6030"/>
                    <a:pt x="5113" y="6052"/>
                    <a:pt x="5151" y="6102"/>
                  </a:cubicBezTo>
                  <a:cubicBezTo>
                    <a:pt x="5319" y="6303"/>
                    <a:pt x="5505" y="6422"/>
                    <a:pt x="5772" y="6450"/>
                  </a:cubicBezTo>
                  <a:cubicBezTo>
                    <a:pt x="6274" y="6500"/>
                    <a:pt x="6045" y="6553"/>
                    <a:pt x="5920" y="6925"/>
                  </a:cubicBezTo>
                  <a:cubicBezTo>
                    <a:pt x="5909" y="6959"/>
                    <a:pt x="5955" y="6964"/>
                    <a:pt x="5992" y="6964"/>
                  </a:cubicBezTo>
                  <a:cubicBezTo>
                    <a:pt x="6008" y="6964"/>
                    <a:pt x="6022" y="6963"/>
                    <a:pt x="6029" y="6963"/>
                  </a:cubicBezTo>
                  <a:cubicBezTo>
                    <a:pt x="6215" y="6925"/>
                    <a:pt x="6248" y="6920"/>
                    <a:pt x="6427" y="6865"/>
                  </a:cubicBezTo>
                  <a:cubicBezTo>
                    <a:pt x="6443" y="6860"/>
                    <a:pt x="6458" y="6858"/>
                    <a:pt x="6470" y="6858"/>
                  </a:cubicBezTo>
                  <a:cubicBezTo>
                    <a:pt x="6670" y="6858"/>
                    <a:pt x="6346" y="7460"/>
                    <a:pt x="6339" y="7464"/>
                  </a:cubicBezTo>
                  <a:cubicBezTo>
                    <a:pt x="6325" y="7498"/>
                    <a:pt x="6372" y="7507"/>
                    <a:pt x="6410" y="7507"/>
                  </a:cubicBezTo>
                  <a:cubicBezTo>
                    <a:pt x="6428" y="7507"/>
                    <a:pt x="6444" y="7505"/>
                    <a:pt x="6449" y="7502"/>
                  </a:cubicBezTo>
                  <a:cubicBezTo>
                    <a:pt x="6467" y="7504"/>
                    <a:pt x="6484" y="7505"/>
                    <a:pt x="6500" y="7505"/>
                  </a:cubicBezTo>
                  <a:cubicBezTo>
                    <a:pt x="6610" y="7505"/>
                    <a:pt x="6708" y="7471"/>
                    <a:pt x="6798" y="7404"/>
                  </a:cubicBezTo>
                  <a:lnTo>
                    <a:pt x="6798" y="7404"/>
                  </a:lnTo>
                  <a:cubicBezTo>
                    <a:pt x="6727" y="7525"/>
                    <a:pt x="6651" y="7645"/>
                    <a:pt x="6568" y="7754"/>
                  </a:cubicBezTo>
                  <a:cubicBezTo>
                    <a:pt x="6258" y="8157"/>
                    <a:pt x="5914" y="8517"/>
                    <a:pt x="5423" y="8703"/>
                  </a:cubicBezTo>
                  <a:cubicBezTo>
                    <a:pt x="4899" y="8905"/>
                    <a:pt x="4355" y="8998"/>
                    <a:pt x="3831" y="9189"/>
                  </a:cubicBezTo>
                  <a:cubicBezTo>
                    <a:pt x="3809" y="9194"/>
                    <a:pt x="3776" y="9216"/>
                    <a:pt x="3793" y="9244"/>
                  </a:cubicBezTo>
                  <a:cubicBezTo>
                    <a:pt x="3981" y="9553"/>
                    <a:pt x="4298" y="9681"/>
                    <a:pt x="4631" y="9681"/>
                  </a:cubicBezTo>
                  <a:cubicBezTo>
                    <a:pt x="4869" y="9681"/>
                    <a:pt x="5114" y="9616"/>
                    <a:pt x="5329" y="9506"/>
                  </a:cubicBezTo>
                  <a:lnTo>
                    <a:pt x="5329" y="9506"/>
                  </a:lnTo>
                  <a:cubicBezTo>
                    <a:pt x="5100" y="9859"/>
                    <a:pt x="4782" y="10123"/>
                    <a:pt x="4415" y="10350"/>
                  </a:cubicBezTo>
                  <a:cubicBezTo>
                    <a:pt x="4365" y="10377"/>
                    <a:pt x="4403" y="10405"/>
                    <a:pt x="4448" y="10410"/>
                  </a:cubicBezTo>
                  <a:cubicBezTo>
                    <a:pt x="4635" y="10421"/>
                    <a:pt x="4834" y="10438"/>
                    <a:pt x="5031" y="10438"/>
                  </a:cubicBezTo>
                  <a:cubicBezTo>
                    <a:pt x="5309" y="10438"/>
                    <a:pt x="5584" y="10405"/>
                    <a:pt x="5819" y="10276"/>
                  </a:cubicBezTo>
                  <a:lnTo>
                    <a:pt x="5819" y="10276"/>
                  </a:lnTo>
                  <a:cubicBezTo>
                    <a:pt x="5470" y="11264"/>
                    <a:pt x="4520" y="11745"/>
                    <a:pt x="3524" y="11745"/>
                  </a:cubicBezTo>
                  <a:cubicBezTo>
                    <a:pt x="3273" y="11745"/>
                    <a:pt x="3019" y="11714"/>
                    <a:pt x="2772" y="11654"/>
                  </a:cubicBezTo>
                  <a:cubicBezTo>
                    <a:pt x="2769" y="11653"/>
                    <a:pt x="2765" y="11653"/>
                    <a:pt x="2760" y="11653"/>
                  </a:cubicBezTo>
                  <a:cubicBezTo>
                    <a:pt x="2712" y="11653"/>
                    <a:pt x="2559" y="11676"/>
                    <a:pt x="2603" y="11725"/>
                  </a:cubicBezTo>
                  <a:cubicBezTo>
                    <a:pt x="2832" y="11976"/>
                    <a:pt x="3132" y="12200"/>
                    <a:pt x="3481" y="12260"/>
                  </a:cubicBezTo>
                  <a:cubicBezTo>
                    <a:pt x="3625" y="12286"/>
                    <a:pt x="3671" y="12296"/>
                    <a:pt x="3656" y="12296"/>
                  </a:cubicBezTo>
                  <a:cubicBezTo>
                    <a:pt x="3610" y="12296"/>
                    <a:pt x="2965" y="12197"/>
                    <a:pt x="2870" y="12189"/>
                  </a:cubicBezTo>
                  <a:cubicBezTo>
                    <a:pt x="2832" y="12189"/>
                    <a:pt x="2718" y="12195"/>
                    <a:pt x="2718" y="12248"/>
                  </a:cubicBezTo>
                  <a:cubicBezTo>
                    <a:pt x="2718" y="12767"/>
                    <a:pt x="3007" y="13067"/>
                    <a:pt x="3471" y="13242"/>
                  </a:cubicBezTo>
                  <a:cubicBezTo>
                    <a:pt x="3571" y="13277"/>
                    <a:pt x="3712" y="13303"/>
                    <a:pt x="3823" y="13303"/>
                  </a:cubicBezTo>
                  <a:cubicBezTo>
                    <a:pt x="3826" y="13303"/>
                    <a:pt x="3829" y="13303"/>
                    <a:pt x="3831" y="13303"/>
                  </a:cubicBezTo>
                  <a:lnTo>
                    <a:pt x="3831" y="13303"/>
                  </a:lnTo>
                  <a:cubicBezTo>
                    <a:pt x="3622" y="13310"/>
                    <a:pt x="3508" y="13348"/>
                    <a:pt x="3307" y="13444"/>
                  </a:cubicBezTo>
                  <a:cubicBezTo>
                    <a:pt x="3290" y="13449"/>
                    <a:pt x="3237" y="13471"/>
                    <a:pt x="3263" y="13499"/>
                  </a:cubicBezTo>
                  <a:cubicBezTo>
                    <a:pt x="3466" y="13678"/>
                    <a:pt x="3678" y="13781"/>
                    <a:pt x="3957" y="13809"/>
                  </a:cubicBezTo>
                  <a:cubicBezTo>
                    <a:pt x="4081" y="13826"/>
                    <a:pt x="4207" y="13836"/>
                    <a:pt x="4332" y="13836"/>
                  </a:cubicBezTo>
                  <a:cubicBezTo>
                    <a:pt x="4218" y="13836"/>
                    <a:pt x="3831" y="14245"/>
                    <a:pt x="3650" y="14338"/>
                  </a:cubicBezTo>
                  <a:cubicBezTo>
                    <a:pt x="3629" y="14350"/>
                    <a:pt x="3612" y="14376"/>
                    <a:pt x="3645" y="14393"/>
                  </a:cubicBezTo>
                  <a:cubicBezTo>
                    <a:pt x="3876" y="14504"/>
                    <a:pt x="4134" y="14611"/>
                    <a:pt x="4394" y="14611"/>
                  </a:cubicBezTo>
                  <a:cubicBezTo>
                    <a:pt x="4440" y="14611"/>
                    <a:pt x="4487" y="14607"/>
                    <a:pt x="4534" y="14600"/>
                  </a:cubicBezTo>
                  <a:lnTo>
                    <a:pt x="4534" y="14600"/>
                  </a:lnTo>
                  <a:cubicBezTo>
                    <a:pt x="4534" y="14600"/>
                    <a:pt x="4005" y="15009"/>
                    <a:pt x="3874" y="15058"/>
                  </a:cubicBezTo>
                  <a:cubicBezTo>
                    <a:pt x="3443" y="15216"/>
                    <a:pt x="3007" y="15276"/>
                    <a:pt x="2554" y="15304"/>
                  </a:cubicBezTo>
                  <a:cubicBezTo>
                    <a:pt x="2532" y="15309"/>
                    <a:pt x="2412" y="15325"/>
                    <a:pt x="2424" y="15369"/>
                  </a:cubicBezTo>
                  <a:cubicBezTo>
                    <a:pt x="2517" y="15674"/>
                    <a:pt x="2832" y="15838"/>
                    <a:pt x="3127" y="15921"/>
                  </a:cubicBezTo>
                  <a:cubicBezTo>
                    <a:pt x="3648" y="16063"/>
                    <a:pt x="3269" y="16127"/>
                    <a:pt x="2916" y="16127"/>
                  </a:cubicBezTo>
                  <a:cubicBezTo>
                    <a:pt x="2782" y="16127"/>
                    <a:pt x="2651" y="16118"/>
                    <a:pt x="2575" y="16100"/>
                  </a:cubicBezTo>
                  <a:cubicBezTo>
                    <a:pt x="2369" y="16051"/>
                    <a:pt x="2167" y="15991"/>
                    <a:pt x="1965" y="15926"/>
                  </a:cubicBezTo>
                  <a:cubicBezTo>
                    <a:pt x="1954" y="15923"/>
                    <a:pt x="1940" y="15922"/>
                    <a:pt x="1924" y="15922"/>
                  </a:cubicBezTo>
                  <a:cubicBezTo>
                    <a:pt x="1868" y="15922"/>
                    <a:pt x="1795" y="15939"/>
                    <a:pt x="1790" y="15986"/>
                  </a:cubicBezTo>
                  <a:cubicBezTo>
                    <a:pt x="1671" y="16689"/>
                    <a:pt x="2308" y="17027"/>
                    <a:pt x="2942" y="17044"/>
                  </a:cubicBezTo>
                  <a:cubicBezTo>
                    <a:pt x="2953" y="17045"/>
                    <a:pt x="2965" y="17046"/>
                    <a:pt x="2977" y="17046"/>
                  </a:cubicBezTo>
                  <a:cubicBezTo>
                    <a:pt x="3005" y="17046"/>
                    <a:pt x="3036" y="17042"/>
                    <a:pt x="3066" y="17039"/>
                  </a:cubicBezTo>
                  <a:cubicBezTo>
                    <a:pt x="3103" y="17036"/>
                    <a:pt x="3138" y="17032"/>
                    <a:pt x="3165" y="17032"/>
                  </a:cubicBezTo>
                  <a:cubicBezTo>
                    <a:pt x="3245" y="17032"/>
                    <a:pt x="3264" y="17060"/>
                    <a:pt x="3094" y="17202"/>
                  </a:cubicBezTo>
                  <a:cubicBezTo>
                    <a:pt x="2861" y="17393"/>
                    <a:pt x="2566" y="17446"/>
                    <a:pt x="2274" y="17446"/>
                  </a:cubicBezTo>
                  <a:cubicBezTo>
                    <a:pt x="2122" y="17446"/>
                    <a:pt x="1971" y="17431"/>
                    <a:pt x="1829" y="17414"/>
                  </a:cubicBezTo>
                  <a:cubicBezTo>
                    <a:pt x="1457" y="17371"/>
                    <a:pt x="1087" y="17295"/>
                    <a:pt x="716" y="17268"/>
                  </a:cubicBezTo>
                  <a:cubicBezTo>
                    <a:pt x="684" y="17268"/>
                    <a:pt x="563" y="17273"/>
                    <a:pt x="563" y="17328"/>
                  </a:cubicBezTo>
                  <a:cubicBezTo>
                    <a:pt x="591" y="17819"/>
                    <a:pt x="1109" y="18184"/>
                    <a:pt x="1578" y="18244"/>
                  </a:cubicBezTo>
                  <a:cubicBezTo>
                    <a:pt x="1681" y="18259"/>
                    <a:pt x="1780" y="18268"/>
                    <a:pt x="1877" y="18268"/>
                  </a:cubicBezTo>
                  <a:cubicBezTo>
                    <a:pt x="2001" y="18268"/>
                    <a:pt x="2123" y="18253"/>
                    <a:pt x="2255" y="18217"/>
                  </a:cubicBezTo>
                  <a:cubicBezTo>
                    <a:pt x="2375" y="18181"/>
                    <a:pt x="2444" y="18165"/>
                    <a:pt x="2477" y="18165"/>
                  </a:cubicBezTo>
                  <a:cubicBezTo>
                    <a:pt x="2588" y="18165"/>
                    <a:pt x="2283" y="18346"/>
                    <a:pt x="2157" y="18527"/>
                  </a:cubicBezTo>
                  <a:cubicBezTo>
                    <a:pt x="2150" y="18539"/>
                    <a:pt x="2167" y="18549"/>
                    <a:pt x="2172" y="18555"/>
                  </a:cubicBezTo>
                  <a:cubicBezTo>
                    <a:pt x="2374" y="18670"/>
                    <a:pt x="2527" y="18696"/>
                    <a:pt x="2756" y="18703"/>
                  </a:cubicBezTo>
                  <a:cubicBezTo>
                    <a:pt x="2930" y="18708"/>
                    <a:pt x="2396" y="19280"/>
                    <a:pt x="2320" y="19357"/>
                  </a:cubicBezTo>
                  <a:cubicBezTo>
                    <a:pt x="1643" y="20000"/>
                    <a:pt x="820" y="20153"/>
                    <a:pt x="29" y="20573"/>
                  </a:cubicBezTo>
                  <a:cubicBezTo>
                    <a:pt x="9" y="20584"/>
                    <a:pt x="1" y="20592"/>
                    <a:pt x="3" y="20599"/>
                  </a:cubicBezTo>
                  <a:lnTo>
                    <a:pt x="3" y="20599"/>
                  </a:lnTo>
                  <a:cubicBezTo>
                    <a:pt x="1" y="20605"/>
                    <a:pt x="2" y="20611"/>
                    <a:pt x="7" y="20617"/>
                  </a:cubicBezTo>
                  <a:cubicBezTo>
                    <a:pt x="244" y="20892"/>
                    <a:pt x="591" y="21008"/>
                    <a:pt x="950" y="21008"/>
                  </a:cubicBezTo>
                  <a:cubicBezTo>
                    <a:pt x="1207" y="21008"/>
                    <a:pt x="1471" y="20948"/>
                    <a:pt x="1706" y="20844"/>
                  </a:cubicBezTo>
                  <a:lnTo>
                    <a:pt x="1706" y="20844"/>
                  </a:lnTo>
                  <a:cubicBezTo>
                    <a:pt x="1468" y="21102"/>
                    <a:pt x="1203" y="21338"/>
                    <a:pt x="966" y="21598"/>
                  </a:cubicBezTo>
                  <a:cubicBezTo>
                    <a:pt x="874" y="21707"/>
                    <a:pt x="508" y="22046"/>
                    <a:pt x="553" y="22231"/>
                  </a:cubicBezTo>
                  <a:cubicBezTo>
                    <a:pt x="607" y="22441"/>
                    <a:pt x="772" y="22512"/>
                    <a:pt x="970" y="22512"/>
                  </a:cubicBezTo>
                  <a:cubicBezTo>
                    <a:pt x="1286" y="22512"/>
                    <a:pt x="1687" y="22332"/>
                    <a:pt x="1862" y="22248"/>
                  </a:cubicBezTo>
                  <a:cubicBezTo>
                    <a:pt x="1870" y="22244"/>
                    <a:pt x="1879" y="22240"/>
                    <a:pt x="1887" y="22236"/>
                  </a:cubicBezTo>
                  <a:lnTo>
                    <a:pt x="1887" y="22236"/>
                  </a:lnTo>
                  <a:cubicBezTo>
                    <a:pt x="1684" y="22382"/>
                    <a:pt x="1464" y="22560"/>
                    <a:pt x="1425" y="22772"/>
                  </a:cubicBezTo>
                  <a:cubicBezTo>
                    <a:pt x="1401" y="22890"/>
                    <a:pt x="1471" y="22933"/>
                    <a:pt x="1587" y="22933"/>
                  </a:cubicBezTo>
                  <a:cubicBezTo>
                    <a:pt x="1777" y="22933"/>
                    <a:pt x="2089" y="22816"/>
                    <a:pt x="2310" y="22722"/>
                  </a:cubicBezTo>
                  <a:lnTo>
                    <a:pt x="2310" y="22722"/>
                  </a:lnTo>
                  <a:cubicBezTo>
                    <a:pt x="2198" y="22881"/>
                    <a:pt x="2120" y="22984"/>
                    <a:pt x="2107" y="23213"/>
                  </a:cubicBezTo>
                  <a:cubicBezTo>
                    <a:pt x="2107" y="23236"/>
                    <a:pt x="2143" y="23243"/>
                    <a:pt x="2168" y="23243"/>
                  </a:cubicBezTo>
                  <a:cubicBezTo>
                    <a:pt x="2178" y="23243"/>
                    <a:pt x="2186" y="23242"/>
                    <a:pt x="2189" y="23240"/>
                  </a:cubicBezTo>
                  <a:cubicBezTo>
                    <a:pt x="2485" y="23234"/>
                    <a:pt x="2784" y="23153"/>
                    <a:pt x="3046" y="23008"/>
                  </a:cubicBezTo>
                  <a:lnTo>
                    <a:pt x="3046" y="23008"/>
                  </a:lnTo>
                  <a:cubicBezTo>
                    <a:pt x="2869" y="23295"/>
                    <a:pt x="2746" y="23633"/>
                    <a:pt x="3192" y="23645"/>
                  </a:cubicBezTo>
                  <a:cubicBezTo>
                    <a:pt x="3207" y="23645"/>
                    <a:pt x="3223" y="23646"/>
                    <a:pt x="3238" y="23646"/>
                  </a:cubicBezTo>
                  <a:cubicBezTo>
                    <a:pt x="3568" y="23646"/>
                    <a:pt x="3881" y="23526"/>
                    <a:pt x="4161" y="23358"/>
                  </a:cubicBezTo>
                  <a:lnTo>
                    <a:pt x="4161" y="23358"/>
                  </a:lnTo>
                  <a:cubicBezTo>
                    <a:pt x="4037" y="23703"/>
                    <a:pt x="4265" y="23851"/>
                    <a:pt x="4565" y="23851"/>
                  </a:cubicBezTo>
                  <a:cubicBezTo>
                    <a:pt x="4722" y="23851"/>
                    <a:pt x="4900" y="23810"/>
                    <a:pt x="5057" y="23736"/>
                  </a:cubicBezTo>
                  <a:lnTo>
                    <a:pt x="5057" y="23736"/>
                  </a:lnTo>
                  <a:cubicBezTo>
                    <a:pt x="5035" y="23811"/>
                    <a:pt x="5025" y="23889"/>
                    <a:pt x="5020" y="23993"/>
                  </a:cubicBezTo>
                  <a:cubicBezTo>
                    <a:pt x="5020" y="24015"/>
                    <a:pt x="5069" y="24020"/>
                    <a:pt x="5080" y="24020"/>
                  </a:cubicBezTo>
                  <a:cubicBezTo>
                    <a:pt x="5115" y="24022"/>
                    <a:pt x="5150" y="24024"/>
                    <a:pt x="5184" y="24024"/>
                  </a:cubicBezTo>
                  <a:cubicBezTo>
                    <a:pt x="5390" y="24024"/>
                    <a:pt x="5569" y="23986"/>
                    <a:pt x="5735" y="23899"/>
                  </a:cubicBezTo>
                  <a:lnTo>
                    <a:pt x="5735" y="23899"/>
                  </a:lnTo>
                  <a:cubicBezTo>
                    <a:pt x="5700" y="24067"/>
                    <a:pt x="5842" y="24128"/>
                    <a:pt x="6036" y="24128"/>
                  </a:cubicBezTo>
                  <a:cubicBezTo>
                    <a:pt x="6212" y="24128"/>
                    <a:pt x="6433" y="24078"/>
                    <a:pt x="6604" y="24012"/>
                  </a:cubicBezTo>
                  <a:lnTo>
                    <a:pt x="6604" y="24012"/>
                  </a:lnTo>
                  <a:cubicBezTo>
                    <a:pt x="6593" y="24285"/>
                    <a:pt x="6712" y="24382"/>
                    <a:pt x="6888" y="24382"/>
                  </a:cubicBezTo>
                  <a:cubicBezTo>
                    <a:pt x="7176" y="24382"/>
                    <a:pt x="7619" y="24122"/>
                    <a:pt x="7892" y="23956"/>
                  </a:cubicBezTo>
                  <a:lnTo>
                    <a:pt x="7892" y="23956"/>
                  </a:lnTo>
                  <a:cubicBezTo>
                    <a:pt x="7956" y="24116"/>
                    <a:pt x="8068" y="24179"/>
                    <a:pt x="8193" y="24179"/>
                  </a:cubicBezTo>
                  <a:cubicBezTo>
                    <a:pt x="8359" y="24179"/>
                    <a:pt x="8549" y="24070"/>
                    <a:pt x="8689" y="23929"/>
                  </a:cubicBezTo>
                  <a:lnTo>
                    <a:pt x="8689" y="23929"/>
                  </a:lnTo>
                  <a:cubicBezTo>
                    <a:pt x="8796" y="24045"/>
                    <a:pt x="8917" y="24102"/>
                    <a:pt x="9040" y="24102"/>
                  </a:cubicBezTo>
                  <a:cubicBezTo>
                    <a:pt x="9155" y="24102"/>
                    <a:pt x="9271" y="24051"/>
                    <a:pt x="9377" y="23952"/>
                  </a:cubicBezTo>
                  <a:lnTo>
                    <a:pt x="9377" y="23952"/>
                  </a:lnTo>
                  <a:cubicBezTo>
                    <a:pt x="9561" y="24129"/>
                    <a:pt x="9803" y="24229"/>
                    <a:pt x="10016" y="24229"/>
                  </a:cubicBezTo>
                  <a:cubicBezTo>
                    <a:pt x="10246" y="24229"/>
                    <a:pt x="10443" y="24111"/>
                    <a:pt x="10495" y="23843"/>
                  </a:cubicBezTo>
                  <a:lnTo>
                    <a:pt x="10495" y="23843"/>
                  </a:lnTo>
                  <a:cubicBezTo>
                    <a:pt x="10691" y="24076"/>
                    <a:pt x="10925" y="24259"/>
                    <a:pt x="11233" y="24259"/>
                  </a:cubicBezTo>
                  <a:cubicBezTo>
                    <a:pt x="11274" y="24259"/>
                    <a:pt x="11316" y="24256"/>
                    <a:pt x="11359" y="24250"/>
                  </a:cubicBezTo>
                  <a:cubicBezTo>
                    <a:pt x="11648" y="24203"/>
                    <a:pt x="11758" y="23976"/>
                    <a:pt x="11753" y="23734"/>
                  </a:cubicBezTo>
                  <a:lnTo>
                    <a:pt x="11753" y="23734"/>
                  </a:lnTo>
                  <a:cubicBezTo>
                    <a:pt x="12100" y="23956"/>
                    <a:pt x="12525" y="24162"/>
                    <a:pt x="12931" y="24162"/>
                  </a:cubicBezTo>
                  <a:cubicBezTo>
                    <a:pt x="13004" y="24162"/>
                    <a:pt x="13076" y="24155"/>
                    <a:pt x="13147" y="24141"/>
                  </a:cubicBezTo>
                  <a:cubicBezTo>
                    <a:pt x="13398" y="24092"/>
                    <a:pt x="13523" y="24004"/>
                    <a:pt x="13508" y="23872"/>
                  </a:cubicBezTo>
                  <a:lnTo>
                    <a:pt x="13508" y="23872"/>
                  </a:lnTo>
                  <a:cubicBezTo>
                    <a:pt x="13690" y="23963"/>
                    <a:pt x="13876" y="24016"/>
                    <a:pt x="14090" y="24016"/>
                  </a:cubicBezTo>
                  <a:cubicBezTo>
                    <a:pt x="14170" y="24016"/>
                    <a:pt x="14253" y="24008"/>
                    <a:pt x="14342" y="23993"/>
                  </a:cubicBezTo>
                  <a:cubicBezTo>
                    <a:pt x="14365" y="23988"/>
                    <a:pt x="14451" y="23972"/>
                    <a:pt x="14441" y="23933"/>
                  </a:cubicBezTo>
                  <a:cubicBezTo>
                    <a:pt x="14427" y="23875"/>
                    <a:pt x="14414" y="23825"/>
                    <a:pt x="14398" y="23779"/>
                  </a:cubicBezTo>
                  <a:lnTo>
                    <a:pt x="14398" y="23779"/>
                  </a:lnTo>
                  <a:cubicBezTo>
                    <a:pt x="14763" y="24001"/>
                    <a:pt x="15146" y="24164"/>
                    <a:pt x="15591" y="24260"/>
                  </a:cubicBezTo>
                  <a:cubicBezTo>
                    <a:pt x="15597" y="24261"/>
                    <a:pt x="15607" y="24262"/>
                    <a:pt x="15620" y="24262"/>
                  </a:cubicBezTo>
                  <a:cubicBezTo>
                    <a:pt x="15674" y="24262"/>
                    <a:pt x="15775" y="24249"/>
                    <a:pt x="15765" y="24201"/>
                  </a:cubicBezTo>
                  <a:cubicBezTo>
                    <a:pt x="15719" y="24021"/>
                    <a:pt x="15629" y="23880"/>
                    <a:pt x="15516" y="23753"/>
                  </a:cubicBezTo>
                  <a:lnTo>
                    <a:pt x="15516" y="23753"/>
                  </a:lnTo>
                  <a:cubicBezTo>
                    <a:pt x="15636" y="23787"/>
                    <a:pt x="15763" y="23806"/>
                    <a:pt x="15908" y="23808"/>
                  </a:cubicBezTo>
                  <a:cubicBezTo>
                    <a:pt x="15929" y="23808"/>
                    <a:pt x="16044" y="23791"/>
                    <a:pt x="16034" y="23748"/>
                  </a:cubicBezTo>
                  <a:cubicBezTo>
                    <a:pt x="16025" y="23706"/>
                    <a:pt x="16016" y="23669"/>
                    <a:pt x="16005" y="23636"/>
                  </a:cubicBezTo>
                  <a:lnTo>
                    <a:pt x="16005" y="23636"/>
                  </a:lnTo>
                  <a:cubicBezTo>
                    <a:pt x="16198" y="23742"/>
                    <a:pt x="16406" y="23839"/>
                    <a:pt x="16597" y="23839"/>
                  </a:cubicBezTo>
                  <a:cubicBezTo>
                    <a:pt x="16640" y="23839"/>
                    <a:pt x="16681" y="23835"/>
                    <a:pt x="16721" y="23824"/>
                  </a:cubicBezTo>
                  <a:cubicBezTo>
                    <a:pt x="17023" y="23740"/>
                    <a:pt x="16926" y="23530"/>
                    <a:pt x="16772" y="23351"/>
                  </a:cubicBezTo>
                  <a:lnTo>
                    <a:pt x="16772" y="23351"/>
                  </a:lnTo>
                  <a:cubicBezTo>
                    <a:pt x="16902" y="23388"/>
                    <a:pt x="17032" y="23411"/>
                    <a:pt x="17160" y="23411"/>
                  </a:cubicBezTo>
                  <a:cubicBezTo>
                    <a:pt x="17409" y="23411"/>
                    <a:pt x="17644" y="23325"/>
                    <a:pt x="17834" y="23099"/>
                  </a:cubicBezTo>
                  <a:cubicBezTo>
                    <a:pt x="17850" y="23082"/>
                    <a:pt x="17850" y="23066"/>
                    <a:pt x="17827" y="23056"/>
                  </a:cubicBezTo>
                  <a:cubicBezTo>
                    <a:pt x="17435" y="22886"/>
                    <a:pt x="17063" y="22715"/>
                    <a:pt x="16727" y="22467"/>
                  </a:cubicBezTo>
                  <a:lnTo>
                    <a:pt x="16727" y="22467"/>
                  </a:lnTo>
                  <a:cubicBezTo>
                    <a:pt x="16989" y="22549"/>
                    <a:pt x="17301" y="22616"/>
                    <a:pt x="17571" y="22616"/>
                  </a:cubicBezTo>
                  <a:cubicBezTo>
                    <a:pt x="17931" y="22616"/>
                    <a:pt x="18217" y="22496"/>
                    <a:pt x="18210" y="22133"/>
                  </a:cubicBezTo>
                  <a:cubicBezTo>
                    <a:pt x="18210" y="22112"/>
                    <a:pt x="18172" y="22106"/>
                    <a:pt x="18155" y="22106"/>
                  </a:cubicBezTo>
                  <a:cubicBezTo>
                    <a:pt x="17662" y="22077"/>
                    <a:pt x="17150" y="21885"/>
                    <a:pt x="16821" y="21508"/>
                  </a:cubicBezTo>
                  <a:lnTo>
                    <a:pt x="16821" y="21508"/>
                  </a:lnTo>
                  <a:cubicBezTo>
                    <a:pt x="16987" y="21536"/>
                    <a:pt x="17183" y="21553"/>
                    <a:pt x="17388" y="21553"/>
                  </a:cubicBezTo>
                  <a:cubicBezTo>
                    <a:pt x="18069" y="21553"/>
                    <a:pt x="18843" y="21366"/>
                    <a:pt x="18875" y="20791"/>
                  </a:cubicBezTo>
                  <a:cubicBezTo>
                    <a:pt x="18875" y="20770"/>
                    <a:pt x="18832" y="20765"/>
                    <a:pt x="18816" y="20765"/>
                  </a:cubicBezTo>
                  <a:cubicBezTo>
                    <a:pt x="18358" y="20699"/>
                    <a:pt x="17910" y="20556"/>
                    <a:pt x="17528" y="20289"/>
                  </a:cubicBezTo>
                  <a:cubicBezTo>
                    <a:pt x="17495" y="20267"/>
                    <a:pt x="16666" y="19526"/>
                    <a:pt x="16671" y="19526"/>
                  </a:cubicBezTo>
                  <a:cubicBezTo>
                    <a:pt x="16961" y="19455"/>
                    <a:pt x="17266" y="19176"/>
                    <a:pt x="17452" y="18964"/>
                  </a:cubicBezTo>
                  <a:cubicBezTo>
                    <a:pt x="17500" y="18909"/>
                    <a:pt x="17801" y="18598"/>
                    <a:pt x="17621" y="18549"/>
                  </a:cubicBezTo>
                  <a:cubicBezTo>
                    <a:pt x="17555" y="18531"/>
                    <a:pt x="17486" y="18525"/>
                    <a:pt x="17416" y="18525"/>
                  </a:cubicBezTo>
                  <a:cubicBezTo>
                    <a:pt x="17318" y="18525"/>
                    <a:pt x="17218" y="18537"/>
                    <a:pt x="17119" y="18544"/>
                  </a:cubicBezTo>
                  <a:cubicBezTo>
                    <a:pt x="17043" y="18550"/>
                    <a:pt x="16967" y="18553"/>
                    <a:pt x="16890" y="18553"/>
                  </a:cubicBezTo>
                  <a:cubicBezTo>
                    <a:pt x="16751" y="18553"/>
                    <a:pt x="16611" y="18543"/>
                    <a:pt x="16470" y="18522"/>
                  </a:cubicBezTo>
                  <a:cubicBezTo>
                    <a:pt x="16311" y="18473"/>
                    <a:pt x="16165" y="18413"/>
                    <a:pt x="16017" y="18343"/>
                  </a:cubicBezTo>
                  <a:cubicBezTo>
                    <a:pt x="16143" y="18331"/>
                    <a:pt x="16497" y="18200"/>
                    <a:pt x="16448" y="18009"/>
                  </a:cubicBezTo>
                  <a:cubicBezTo>
                    <a:pt x="16306" y="17497"/>
                    <a:pt x="15674" y="17464"/>
                    <a:pt x="15254" y="17393"/>
                  </a:cubicBezTo>
                  <a:lnTo>
                    <a:pt x="15254" y="17393"/>
                  </a:lnTo>
                  <a:cubicBezTo>
                    <a:pt x="15386" y="17415"/>
                    <a:pt x="15572" y="17437"/>
                    <a:pt x="15766" y="17437"/>
                  </a:cubicBezTo>
                  <a:cubicBezTo>
                    <a:pt x="16148" y="17437"/>
                    <a:pt x="16561" y="17352"/>
                    <a:pt x="16644" y="17011"/>
                  </a:cubicBezTo>
                  <a:cubicBezTo>
                    <a:pt x="16649" y="16978"/>
                    <a:pt x="16611" y="16973"/>
                    <a:pt x="16590" y="16973"/>
                  </a:cubicBezTo>
                  <a:cubicBezTo>
                    <a:pt x="16437" y="16961"/>
                    <a:pt x="16284" y="16940"/>
                    <a:pt x="16132" y="16908"/>
                  </a:cubicBezTo>
                  <a:cubicBezTo>
                    <a:pt x="16050" y="16837"/>
                    <a:pt x="15974" y="16765"/>
                    <a:pt x="15891" y="16694"/>
                  </a:cubicBezTo>
                  <a:cubicBezTo>
                    <a:pt x="16017" y="16667"/>
                    <a:pt x="16143" y="16641"/>
                    <a:pt x="16263" y="16601"/>
                  </a:cubicBezTo>
                  <a:cubicBezTo>
                    <a:pt x="16399" y="16558"/>
                    <a:pt x="16551" y="16520"/>
                    <a:pt x="16677" y="16449"/>
                  </a:cubicBezTo>
                  <a:cubicBezTo>
                    <a:pt x="16983" y="16269"/>
                    <a:pt x="17102" y="16062"/>
                    <a:pt x="17016" y="15712"/>
                  </a:cubicBezTo>
                  <a:cubicBezTo>
                    <a:pt x="17007" y="15688"/>
                    <a:pt x="16978" y="15681"/>
                    <a:pt x="16948" y="15681"/>
                  </a:cubicBezTo>
                  <a:cubicBezTo>
                    <a:pt x="16918" y="15681"/>
                    <a:pt x="16887" y="15688"/>
                    <a:pt x="16873" y="15691"/>
                  </a:cubicBezTo>
                  <a:cubicBezTo>
                    <a:pt x="16461" y="15781"/>
                    <a:pt x="15994" y="15880"/>
                    <a:pt x="15547" y="15880"/>
                  </a:cubicBezTo>
                  <a:cubicBezTo>
                    <a:pt x="15083" y="15880"/>
                    <a:pt x="14641" y="15773"/>
                    <a:pt x="14307" y="15436"/>
                  </a:cubicBezTo>
                  <a:lnTo>
                    <a:pt x="14307" y="15436"/>
                  </a:lnTo>
                  <a:cubicBezTo>
                    <a:pt x="14382" y="15453"/>
                    <a:pt x="14454" y="15461"/>
                    <a:pt x="14528" y="15461"/>
                  </a:cubicBezTo>
                  <a:cubicBezTo>
                    <a:pt x="14661" y="15461"/>
                    <a:pt x="14798" y="15434"/>
                    <a:pt x="14959" y="15380"/>
                  </a:cubicBezTo>
                  <a:cubicBezTo>
                    <a:pt x="14980" y="15369"/>
                    <a:pt x="15013" y="15352"/>
                    <a:pt x="14997" y="15325"/>
                  </a:cubicBezTo>
                  <a:cubicBezTo>
                    <a:pt x="14943" y="15239"/>
                    <a:pt x="14887" y="15162"/>
                    <a:pt x="14826" y="15087"/>
                  </a:cubicBezTo>
                  <a:lnTo>
                    <a:pt x="14826" y="15087"/>
                  </a:lnTo>
                  <a:cubicBezTo>
                    <a:pt x="15018" y="15156"/>
                    <a:pt x="15229" y="15207"/>
                    <a:pt x="15425" y="15207"/>
                  </a:cubicBezTo>
                  <a:cubicBezTo>
                    <a:pt x="15665" y="15207"/>
                    <a:pt x="15881" y="15131"/>
                    <a:pt x="16006" y="14916"/>
                  </a:cubicBezTo>
                  <a:cubicBezTo>
                    <a:pt x="16017" y="14894"/>
                    <a:pt x="15989" y="14884"/>
                    <a:pt x="15974" y="14878"/>
                  </a:cubicBezTo>
                  <a:cubicBezTo>
                    <a:pt x="15813" y="14842"/>
                    <a:pt x="15672" y="14789"/>
                    <a:pt x="15543" y="14720"/>
                  </a:cubicBezTo>
                  <a:lnTo>
                    <a:pt x="15543" y="14720"/>
                  </a:lnTo>
                  <a:cubicBezTo>
                    <a:pt x="15562" y="14722"/>
                    <a:pt x="15580" y="14723"/>
                    <a:pt x="15598" y="14723"/>
                  </a:cubicBezTo>
                  <a:cubicBezTo>
                    <a:pt x="15672" y="14723"/>
                    <a:pt x="15740" y="14708"/>
                    <a:pt x="15798" y="14670"/>
                  </a:cubicBezTo>
                  <a:cubicBezTo>
                    <a:pt x="16106" y="14473"/>
                    <a:pt x="15763" y="14264"/>
                    <a:pt x="15483" y="14108"/>
                  </a:cubicBezTo>
                  <a:lnTo>
                    <a:pt x="15483" y="14108"/>
                  </a:lnTo>
                  <a:cubicBezTo>
                    <a:pt x="15600" y="14125"/>
                    <a:pt x="15715" y="14135"/>
                    <a:pt x="15829" y="14135"/>
                  </a:cubicBezTo>
                  <a:cubicBezTo>
                    <a:pt x="15955" y="14135"/>
                    <a:pt x="16080" y="14123"/>
                    <a:pt x="16203" y="14095"/>
                  </a:cubicBezTo>
                  <a:lnTo>
                    <a:pt x="16203" y="14095"/>
                  </a:lnTo>
                  <a:cubicBezTo>
                    <a:pt x="16081" y="14085"/>
                    <a:pt x="15936" y="14070"/>
                    <a:pt x="15765" y="14048"/>
                  </a:cubicBezTo>
                  <a:cubicBezTo>
                    <a:pt x="15569" y="14027"/>
                    <a:pt x="15379" y="13989"/>
                    <a:pt x="15188" y="13940"/>
                  </a:cubicBezTo>
                  <a:cubicBezTo>
                    <a:pt x="15186" y="13939"/>
                    <a:pt x="15183" y="13939"/>
                    <a:pt x="15179" y="13939"/>
                  </a:cubicBezTo>
                  <a:cubicBezTo>
                    <a:pt x="15135" y="13939"/>
                    <a:pt x="14974" y="13966"/>
                    <a:pt x="15019" y="14005"/>
                  </a:cubicBezTo>
                  <a:cubicBezTo>
                    <a:pt x="15138" y="14109"/>
                    <a:pt x="15281" y="14169"/>
                    <a:pt x="15417" y="14251"/>
                  </a:cubicBezTo>
                  <a:cubicBezTo>
                    <a:pt x="15692" y="14414"/>
                    <a:pt x="15614" y="14489"/>
                    <a:pt x="15456" y="14489"/>
                  </a:cubicBezTo>
                  <a:cubicBezTo>
                    <a:pt x="15344" y="14489"/>
                    <a:pt x="15192" y="14452"/>
                    <a:pt x="15095" y="14382"/>
                  </a:cubicBezTo>
                  <a:lnTo>
                    <a:pt x="15095" y="14382"/>
                  </a:lnTo>
                  <a:cubicBezTo>
                    <a:pt x="15095" y="14382"/>
                    <a:pt x="15095" y="14382"/>
                    <a:pt x="15095" y="14382"/>
                  </a:cubicBezTo>
                  <a:cubicBezTo>
                    <a:pt x="15085" y="14376"/>
                    <a:pt x="15066" y="14373"/>
                    <a:pt x="15044" y="14373"/>
                  </a:cubicBezTo>
                  <a:cubicBezTo>
                    <a:pt x="14973" y="14373"/>
                    <a:pt x="14866" y="14403"/>
                    <a:pt x="14899" y="14436"/>
                  </a:cubicBezTo>
                  <a:cubicBezTo>
                    <a:pt x="15123" y="14655"/>
                    <a:pt x="15324" y="14791"/>
                    <a:pt x="15614" y="14906"/>
                  </a:cubicBezTo>
                  <a:cubicBezTo>
                    <a:pt x="15798" y="14965"/>
                    <a:pt x="15635" y="15015"/>
                    <a:pt x="15123" y="15053"/>
                  </a:cubicBezTo>
                  <a:lnTo>
                    <a:pt x="14828" y="14954"/>
                  </a:lnTo>
                  <a:cubicBezTo>
                    <a:pt x="14746" y="14919"/>
                    <a:pt x="14664" y="14879"/>
                    <a:pt x="14588" y="14829"/>
                  </a:cubicBezTo>
                  <a:lnTo>
                    <a:pt x="14588" y="14829"/>
                  </a:lnTo>
                  <a:cubicBezTo>
                    <a:pt x="14586" y="14827"/>
                    <a:pt x="14584" y="14825"/>
                    <a:pt x="14582" y="14823"/>
                  </a:cubicBezTo>
                  <a:cubicBezTo>
                    <a:pt x="14581" y="14824"/>
                    <a:pt x="14581" y="14824"/>
                    <a:pt x="14580" y="14824"/>
                  </a:cubicBezTo>
                  <a:lnTo>
                    <a:pt x="14580" y="14824"/>
                  </a:lnTo>
                  <a:cubicBezTo>
                    <a:pt x="14577" y="14822"/>
                    <a:pt x="14574" y="14820"/>
                    <a:pt x="14571" y="14818"/>
                  </a:cubicBezTo>
                  <a:cubicBezTo>
                    <a:pt x="14564" y="14814"/>
                    <a:pt x="14550" y="14812"/>
                    <a:pt x="14532" y="14812"/>
                  </a:cubicBezTo>
                  <a:cubicBezTo>
                    <a:pt x="14464" y="14812"/>
                    <a:pt x="14346" y="14843"/>
                    <a:pt x="14380" y="14878"/>
                  </a:cubicBezTo>
                  <a:cubicBezTo>
                    <a:pt x="14496" y="14977"/>
                    <a:pt x="14594" y="15085"/>
                    <a:pt x="14685" y="15200"/>
                  </a:cubicBezTo>
                  <a:cubicBezTo>
                    <a:pt x="14511" y="15221"/>
                    <a:pt x="14332" y="15238"/>
                    <a:pt x="14151" y="15254"/>
                  </a:cubicBezTo>
                  <a:cubicBezTo>
                    <a:pt x="14144" y="15252"/>
                    <a:pt x="14130" y="15251"/>
                    <a:pt x="14112" y="15251"/>
                  </a:cubicBezTo>
                  <a:cubicBezTo>
                    <a:pt x="14046" y="15251"/>
                    <a:pt x="13931" y="15268"/>
                    <a:pt x="13965" y="15320"/>
                  </a:cubicBezTo>
                  <a:cubicBezTo>
                    <a:pt x="14332" y="15817"/>
                    <a:pt x="14897" y="15972"/>
                    <a:pt x="15476" y="15972"/>
                  </a:cubicBezTo>
                  <a:cubicBezTo>
                    <a:pt x="15648" y="15972"/>
                    <a:pt x="15820" y="15959"/>
                    <a:pt x="15989" y="15936"/>
                  </a:cubicBezTo>
                  <a:cubicBezTo>
                    <a:pt x="16256" y="15898"/>
                    <a:pt x="16518" y="15855"/>
                    <a:pt x="16775" y="15800"/>
                  </a:cubicBezTo>
                  <a:cubicBezTo>
                    <a:pt x="16780" y="15799"/>
                    <a:pt x="16786" y="15798"/>
                    <a:pt x="16790" y="15798"/>
                  </a:cubicBezTo>
                  <a:cubicBezTo>
                    <a:pt x="16928" y="15798"/>
                    <a:pt x="16778" y="16233"/>
                    <a:pt x="16704" y="16286"/>
                  </a:cubicBezTo>
                  <a:cubicBezTo>
                    <a:pt x="16387" y="16536"/>
                    <a:pt x="15968" y="16569"/>
                    <a:pt x="15602" y="16694"/>
                  </a:cubicBezTo>
                  <a:cubicBezTo>
                    <a:pt x="15586" y="16700"/>
                    <a:pt x="15536" y="16727"/>
                    <a:pt x="15559" y="16749"/>
                  </a:cubicBezTo>
                  <a:cubicBezTo>
                    <a:pt x="15739" y="16923"/>
                    <a:pt x="15936" y="16994"/>
                    <a:pt x="16180" y="17027"/>
                  </a:cubicBezTo>
                  <a:cubicBezTo>
                    <a:pt x="16497" y="17066"/>
                    <a:pt x="16688" y="17328"/>
                    <a:pt x="15858" y="17333"/>
                  </a:cubicBezTo>
                  <a:cubicBezTo>
                    <a:pt x="15828" y="17334"/>
                    <a:pt x="15797" y="17334"/>
                    <a:pt x="15767" y="17334"/>
                  </a:cubicBezTo>
                  <a:cubicBezTo>
                    <a:pt x="15614" y="17334"/>
                    <a:pt x="15463" y="17323"/>
                    <a:pt x="15314" y="17300"/>
                  </a:cubicBezTo>
                  <a:cubicBezTo>
                    <a:pt x="15312" y="17300"/>
                    <a:pt x="15310" y="17300"/>
                    <a:pt x="15307" y="17300"/>
                  </a:cubicBezTo>
                  <a:cubicBezTo>
                    <a:pt x="15259" y="17300"/>
                    <a:pt x="15078" y="17341"/>
                    <a:pt x="15155" y="17376"/>
                  </a:cubicBezTo>
                  <a:cubicBezTo>
                    <a:pt x="15314" y="17447"/>
                    <a:pt x="15471" y="17497"/>
                    <a:pt x="15629" y="17557"/>
                  </a:cubicBezTo>
                  <a:cubicBezTo>
                    <a:pt x="15745" y="17595"/>
                    <a:pt x="15853" y="17638"/>
                    <a:pt x="15957" y="17693"/>
                  </a:cubicBezTo>
                  <a:cubicBezTo>
                    <a:pt x="15929" y="17884"/>
                    <a:pt x="15903" y="18074"/>
                    <a:pt x="15875" y="18260"/>
                  </a:cubicBezTo>
                  <a:cubicBezTo>
                    <a:pt x="15853" y="18265"/>
                    <a:pt x="15700" y="18298"/>
                    <a:pt x="15765" y="18343"/>
                  </a:cubicBezTo>
                  <a:cubicBezTo>
                    <a:pt x="16129" y="18576"/>
                    <a:pt x="16456" y="18636"/>
                    <a:pt x="16850" y="18636"/>
                  </a:cubicBezTo>
                  <a:cubicBezTo>
                    <a:pt x="16925" y="18636"/>
                    <a:pt x="17001" y="18634"/>
                    <a:pt x="17081" y="18631"/>
                  </a:cubicBezTo>
                  <a:cubicBezTo>
                    <a:pt x="17107" y="18629"/>
                    <a:pt x="17131" y="18629"/>
                    <a:pt x="17153" y="18629"/>
                  </a:cubicBezTo>
                  <a:cubicBezTo>
                    <a:pt x="17539" y="18629"/>
                    <a:pt x="17441" y="18798"/>
                    <a:pt x="17168" y="19051"/>
                  </a:cubicBezTo>
                  <a:cubicBezTo>
                    <a:pt x="16961" y="19237"/>
                    <a:pt x="16764" y="19416"/>
                    <a:pt x="16486" y="19482"/>
                  </a:cubicBezTo>
                  <a:cubicBezTo>
                    <a:pt x="16470" y="19488"/>
                    <a:pt x="16394" y="19514"/>
                    <a:pt x="16420" y="19547"/>
                  </a:cubicBezTo>
                  <a:cubicBezTo>
                    <a:pt x="16923" y="20088"/>
                    <a:pt x="17545" y="20617"/>
                    <a:pt x="18286" y="20775"/>
                  </a:cubicBezTo>
                  <a:cubicBezTo>
                    <a:pt x="19055" y="20939"/>
                    <a:pt x="18172" y="21369"/>
                    <a:pt x="17789" y="21413"/>
                  </a:cubicBezTo>
                  <a:cubicBezTo>
                    <a:pt x="17627" y="21433"/>
                    <a:pt x="17452" y="21450"/>
                    <a:pt x="17277" y="21450"/>
                  </a:cubicBezTo>
                  <a:cubicBezTo>
                    <a:pt x="17084" y="21450"/>
                    <a:pt x="16891" y="21430"/>
                    <a:pt x="16715" y="21370"/>
                  </a:cubicBezTo>
                  <a:lnTo>
                    <a:pt x="16715" y="21370"/>
                  </a:lnTo>
                  <a:cubicBezTo>
                    <a:pt x="16715" y="21370"/>
                    <a:pt x="16715" y="21369"/>
                    <a:pt x="16715" y="21369"/>
                  </a:cubicBezTo>
                  <a:cubicBezTo>
                    <a:pt x="16715" y="21369"/>
                    <a:pt x="16714" y="21369"/>
                    <a:pt x="16714" y="21370"/>
                  </a:cubicBezTo>
                  <a:lnTo>
                    <a:pt x="16714" y="21370"/>
                  </a:lnTo>
                  <a:cubicBezTo>
                    <a:pt x="16709" y="21368"/>
                    <a:pt x="16704" y="21366"/>
                    <a:pt x="16699" y="21364"/>
                  </a:cubicBezTo>
                  <a:cubicBezTo>
                    <a:pt x="16692" y="21360"/>
                    <a:pt x="16672" y="21357"/>
                    <a:pt x="16648" y="21357"/>
                  </a:cubicBezTo>
                  <a:cubicBezTo>
                    <a:pt x="16582" y="21357"/>
                    <a:pt x="16481" y="21376"/>
                    <a:pt x="16513" y="21424"/>
                  </a:cubicBezTo>
                  <a:cubicBezTo>
                    <a:pt x="16825" y="21883"/>
                    <a:pt x="17364" y="22095"/>
                    <a:pt x="17899" y="22182"/>
                  </a:cubicBezTo>
                  <a:cubicBezTo>
                    <a:pt x="18401" y="22264"/>
                    <a:pt x="17195" y="22477"/>
                    <a:pt x="17467" y="22504"/>
                  </a:cubicBezTo>
                  <a:cubicBezTo>
                    <a:pt x="17293" y="22487"/>
                    <a:pt x="17119" y="22455"/>
                    <a:pt x="16950" y="22406"/>
                  </a:cubicBezTo>
                  <a:cubicBezTo>
                    <a:pt x="16764" y="22351"/>
                    <a:pt x="16573" y="22296"/>
                    <a:pt x="16410" y="22198"/>
                  </a:cubicBezTo>
                  <a:cubicBezTo>
                    <a:pt x="16402" y="22193"/>
                    <a:pt x="16387" y="22190"/>
                    <a:pt x="16368" y="22190"/>
                  </a:cubicBezTo>
                  <a:cubicBezTo>
                    <a:pt x="16299" y="22190"/>
                    <a:pt x="16184" y="22224"/>
                    <a:pt x="16218" y="22258"/>
                  </a:cubicBezTo>
                  <a:cubicBezTo>
                    <a:pt x="16427" y="22460"/>
                    <a:pt x="16644" y="22641"/>
                    <a:pt x="16906" y="22777"/>
                  </a:cubicBezTo>
                  <a:cubicBezTo>
                    <a:pt x="17092" y="22870"/>
                    <a:pt x="17278" y="22963"/>
                    <a:pt x="17467" y="23044"/>
                  </a:cubicBezTo>
                  <a:cubicBezTo>
                    <a:pt x="17280" y="23174"/>
                    <a:pt x="17099" y="23239"/>
                    <a:pt x="16926" y="23239"/>
                  </a:cubicBezTo>
                  <a:cubicBezTo>
                    <a:pt x="16788" y="23239"/>
                    <a:pt x="16656" y="23197"/>
                    <a:pt x="16530" y="23115"/>
                  </a:cubicBezTo>
                  <a:cubicBezTo>
                    <a:pt x="16524" y="23112"/>
                    <a:pt x="16514" y="23111"/>
                    <a:pt x="16502" y="23111"/>
                  </a:cubicBezTo>
                  <a:cubicBezTo>
                    <a:pt x="16436" y="23111"/>
                    <a:pt x="16303" y="23144"/>
                    <a:pt x="16344" y="23180"/>
                  </a:cubicBezTo>
                  <a:cubicBezTo>
                    <a:pt x="16448" y="23257"/>
                    <a:pt x="16541" y="23350"/>
                    <a:pt x="16623" y="23448"/>
                  </a:cubicBezTo>
                  <a:cubicBezTo>
                    <a:pt x="16564" y="23583"/>
                    <a:pt x="16491" y="23653"/>
                    <a:pt x="16408" y="23653"/>
                  </a:cubicBezTo>
                  <a:cubicBezTo>
                    <a:pt x="16361" y="23653"/>
                    <a:pt x="16310" y="23630"/>
                    <a:pt x="16256" y="23585"/>
                  </a:cubicBezTo>
                  <a:cubicBezTo>
                    <a:pt x="16105" y="23507"/>
                    <a:pt x="15951" y="23426"/>
                    <a:pt x="15793" y="23350"/>
                  </a:cubicBezTo>
                  <a:cubicBezTo>
                    <a:pt x="15788" y="23347"/>
                    <a:pt x="15777" y="23346"/>
                    <a:pt x="15764" y="23346"/>
                  </a:cubicBezTo>
                  <a:cubicBezTo>
                    <a:pt x="15700" y="23346"/>
                    <a:pt x="15567" y="23379"/>
                    <a:pt x="15608" y="23416"/>
                  </a:cubicBezTo>
                  <a:cubicBezTo>
                    <a:pt x="15748" y="23536"/>
                    <a:pt x="15717" y="23574"/>
                    <a:pt x="15627" y="23574"/>
                  </a:cubicBezTo>
                  <a:cubicBezTo>
                    <a:pt x="15517" y="23574"/>
                    <a:pt x="15318" y="23517"/>
                    <a:pt x="15232" y="23480"/>
                  </a:cubicBezTo>
                  <a:lnTo>
                    <a:pt x="15232" y="23480"/>
                  </a:lnTo>
                  <a:cubicBezTo>
                    <a:pt x="15230" y="23478"/>
                    <a:pt x="15228" y="23476"/>
                    <a:pt x="15226" y="23475"/>
                  </a:cubicBezTo>
                  <a:cubicBezTo>
                    <a:pt x="15225" y="23475"/>
                    <a:pt x="15224" y="23475"/>
                    <a:pt x="15222" y="23476"/>
                  </a:cubicBezTo>
                  <a:lnTo>
                    <a:pt x="15222" y="23476"/>
                  </a:lnTo>
                  <a:cubicBezTo>
                    <a:pt x="15217" y="23474"/>
                    <a:pt x="15213" y="23471"/>
                    <a:pt x="15209" y="23469"/>
                  </a:cubicBezTo>
                  <a:cubicBezTo>
                    <a:pt x="15202" y="23466"/>
                    <a:pt x="15190" y="23464"/>
                    <a:pt x="15176" y="23464"/>
                  </a:cubicBezTo>
                  <a:cubicBezTo>
                    <a:pt x="15110" y="23464"/>
                    <a:pt x="14988" y="23498"/>
                    <a:pt x="15024" y="23530"/>
                  </a:cubicBezTo>
                  <a:cubicBezTo>
                    <a:pt x="15236" y="23707"/>
                    <a:pt x="15422" y="23873"/>
                    <a:pt x="15519" y="24127"/>
                  </a:cubicBezTo>
                  <a:lnTo>
                    <a:pt x="15519" y="24127"/>
                  </a:lnTo>
                  <a:cubicBezTo>
                    <a:pt x="14999" y="23983"/>
                    <a:pt x="14585" y="23748"/>
                    <a:pt x="14141" y="23416"/>
                  </a:cubicBezTo>
                  <a:cubicBezTo>
                    <a:pt x="14129" y="23406"/>
                    <a:pt x="14108" y="23401"/>
                    <a:pt x="14083" y="23401"/>
                  </a:cubicBezTo>
                  <a:cubicBezTo>
                    <a:pt x="14012" y="23401"/>
                    <a:pt x="13911" y="23437"/>
                    <a:pt x="13944" y="23469"/>
                  </a:cubicBezTo>
                  <a:cubicBezTo>
                    <a:pt x="13979" y="23495"/>
                    <a:pt x="14013" y="23521"/>
                    <a:pt x="14047" y="23546"/>
                  </a:cubicBezTo>
                  <a:lnTo>
                    <a:pt x="14047" y="23546"/>
                  </a:lnTo>
                  <a:cubicBezTo>
                    <a:pt x="14184" y="23675"/>
                    <a:pt x="14042" y="23754"/>
                    <a:pt x="13622" y="23786"/>
                  </a:cubicBezTo>
                  <a:cubicBezTo>
                    <a:pt x="13514" y="23704"/>
                    <a:pt x="13398" y="23628"/>
                    <a:pt x="13285" y="23547"/>
                  </a:cubicBezTo>
                  <a:lnTo>
                    <a:pt x="13285" y="23547"/>
                  </a:lnTo>
                  <a:cubicBezTo>
                    <a:pt x="13285" y="23547"/>
                    <a:pt x="13285" y="23547"/>
                    <a:pt x="13285" y="23547"/>
                  </a:cubicBezTo>
                  <a:cubicBezTo>
                    <a:pt x="13274" y="23539"/>
                    <a:pt x="13256" y="23536"/>
                    <a:pt x="13234" y="23536"/>
                  </a:cubicBezTo>
                  <a:cubicBezTo>
                    <a:pt x="13162" y="23536"/>
                    <a:pt x="13054" y="23571"/>
                    <a:pt x="13088" y="23600"/>
                  </a:cubicBezTo>
                  <a:cubicBezTo>
                    <a:pt x="13088" y="23600"/>
                    <a:pt x="13088" y="23600"/>
                    <a:pt x="13088" y="23600"/>
                  </a:cubicBezTo>
                  <a:lnTo>
                    <a:pt x="13088" y="23600"/>
                  </a:lnTo>
                  <a:cubicBezTo>
                    <a:pt x="13384" y="23871"/>
                    <a:pt x="13138" y="23956"/>
                    <a:pt x="12835" y="23956"/>
                  </a:cubicBezTo>
                  <a:cubicBezTo>
                    <a:pt x="12618" y="23956"/>
                    <a:pt x="12373" y="23912"/>
                    <a:pt x="12275" y="23862"/>
                  </a:cubicBezTo>
                  <a:cubicBezTo>
                    <a:pt x="12079" y="23769"/>
                    <a:pt x="11893" y="23655"/>
                    <a:pt x="11719" y="23519"/>
                  </a:cubicBezTo>
                  <a:cubicBezTo>
                    <a:pt x="11707" y="23511"/>
                    <a:pt x="11673" y="23506"/>
                    <a:pt x="11636" y="23506"/>
                  </a:cubicBezTo>
                  <a:cubicBezTo>
                    <a:pt x="11573" y="23506"/>
                    <a:pt x="11501" y="23521"/>
                    <a:pt x="11511" y="23562"/>
                  </a:cubicBezTo>
                  <a:cubicBezTo>
                    <a:pt x="11587" y="23842"/>
                    <a:pt x="11362" y="23988"/>
                    <a:pt x="11120" y="23988"/>
                  </a:cubicBezTo>
                  <a:cubicBezTo>
                    <a:pt x="10966" y="23988"/>
                    <a:pt x="10805" y="23929"/>
                    <a:pt x="10709" y="23808"/>
                  </a:cubicBezTo>
                  <a:cubicBezTo>
                    <a:pt x="10627" y="23721"/>
                    <a:pt x="10556" y="23622"/>
                    <a:pt x="10491" y="23519"/>
                  </a:cubicBezTo>
                  <a:cubicBezTo>
                    <a:pt x="10482" y="23507"/>
                    <a:pt x="10456" y="23501"/>
                    <a:pt x="10426" y="23501"/>
                  </a:cubicBezTo>
                  <a:cubicBezTo>
                    <a:pt x="10364" y="23501"/>
                    <a:pt x="10282" y="23525"/>
                    <a:pt x="10289" y="23562"/>
                  </a:cubicBezTo>
                  <a:cubicBezTo>
                    <a:pt x="10326" y="23833"/>
                    <a:pt x="10108" y="23976"/>
                    <a:pt x="9877" y="23976"/>
                  </a:cubicBezTo>
                  <a:cubicBezTo>
                    <a:pt x="9730" y="23976"/>
                    <a:pt x="9577" y="23918"/>
                    <a:pt x="9481" y="23797"/>
                  </a:cubicBezTo>
                  <a:cubicBezTo>
                    <a:pt x="9469" y="23782"/>
                    <a:pt x="9446" y="23776"/>
                    <a:pt x="9420" y="23776"/>
                  </a:cubicBezTo>
                  <a:cubicBezTo>
                    <a:pt x="9367" y="23776"/>
                    <a:pt x="9302" y="23800"/>
                    <a:pt x="9280" y="23829"/>
                  </a:cubicBezTo>
                  <a:cubicBezTo>
                    <a:pt x="9172" y="23915"/>
                    <a:pt x="9081" y="23958"/>
                    <a:pt x="9006" y="23958"/>
                  </a:cubicBezTo>
                  <a:cubicBezTo>
                    <a:pt x="8914" y="23958"/>
                    <a:pt x="8845" y="23893"/>
                    <a:pt x="8801" y="23764"/>
                  </a:cubicBezTo>
                  <a:cubicBezTo>
                    <a:pt x="8790" y="23746"/>
                    <a:pt x="8766" y="23739"/>
                    <a:pt x="8739" y="23739"/>
                  </a:cubicBezTo>
                  <a:cubicBezTo>
                    <a:pt x="8685" y="23739"/>
                    <a:pt x="8616" y="23766"/>
                    <a:pt x="8598" y="23791"/>
                  </a:cubicBezTo>
                  <a:cubicBezTo>
                    <a:pt x="8544" y="23925"/>
                    <a:pt x="8470" y="23992"/>
                    <a:pt x="8378" y="23992"/>
                  </a:cubicBezTo>
                  <a:cubicBezTo>
                    <a:pt x="8293" y="23992"/>
                    <a:pt x="8192" y="23936"/>
                    <a:pt x="8074" y="23824"/>
                  </a:cubicBezTo>
                  <a:cubicBezTo>
                    <a:pt x="8068" y="23803"/>
                    <a:pt x="8044" y="23796"/>
                    <a:pt x="8015" y="23796"/>
                  </a:cubicBezTo>
                  <a:cubicBezTo>
                    <a:pt x="7969" y="23796"/>
                    <a:pt x="7910" y="23814"/>
                    <a:pt x="7889" y="23824"/>
                  </a:cubicBezTo>
                  <a:cubicBezTo>
                    <a:pt x="7700" y="23936"/>
                    <a:pt x="7273" y="24227"/>
                    <a:pt x="7019" y="24227"/>
                  </a:cubicBezTo>
                  <a:cubicBezTo>
                    <a:pt x="6878" y="24227"/>
                    <a:pt x="6790" y="24138"/>
                    <a:pt x="6825" y="23879"/>
                  </a:cubicBezTo>
                  <a:cubicBezTo>
                    <a:pt x="6827" y="23859"/>
                    <a:pt x="6805" y="23852"/>
                    <a:pt x="6776" y="23852"/>
                  </a:cubicBezTo>
                  <a:cubicBezTo>
                    <a:pt x="6725" y="23852"/>
                    <a:pt x="6654" y="23872"/>
                    <a:pt x="6640" y="23879"/>
                  </a:cubicBezTo>
                  <a:cubicBezTo>
                    <a:pt x="6477" y="23990"/>
                    <a:pt x="6300" y="24047"/>
                    <a:pt x="6168" y="24047"/>
                  </a:cubicBezTo>
                  <a:cubicBezTo>
                    <a:pt x="5968" y="24047"/>
                    <a:pt x="5868" y="23918"/>
                    <a:pt x="6062" y="23650"/>
                  </a:cubicBezTo>
                  <a:cubicBezTo>
                    <a:pt x="6077" y="23629"/>
                    <a:pt x="6043" y="23621"/>
                    <a:pt x="5999" y="23621"/>
                  </a:cubicBezTo>
                  <a:cubicBezTo>
                    <a:pt x="5948" y="23621"/>
                    <a:pt x="5883" y="23632"/>
                    <a:pt x="5865" y="23650"/>
                  </a:cubicBezTo>
                  <a:cubicBezTo>
                    <a:pt x="5665" y="23706"/>
                    <a:pt x="5517" y="23734"/>
                    <a:pt x="5420" y="23734"/>
                  </a:cubicBezTo>
                  <a:cubicBezTo>
                    <a:pt x="5271" y="23734"/>
                    <a:pt x="5244" y="23668"/>
                    <a:pt x="5341" y="23535"/>
                  </a:cubicBezTo>
                  <a:lnTo>
                    <a:pt x="5341" y="23535"/>
                  </a:lnTo>
                  <a:cubicBezTo>
                    <a:pt x="5351" y="23524"/>
                    <a:pt x="5360" y="23513"/>
                    <a:pt x="5369" y="23502"/>
                  </a:cubicBezTo>
                  <a:cubicBezTo>
                    <a:pt x="5368" y="23502"/>
                    <a:pt x="5367" y="23502"/>
                    <a:pt x="5366" y="23502"/>
                  </a:cubicBezTo>
                  <a:lnTo>
                    <a:pt x="5366" y="23502"/>
                  </a:lnTo>
                  <a:cubicBezTo>
                    <a:pt x="5369" y="23499"/>
                    <a:pt x="5372" y="23495"/>
                    <a:pt x="5374" y="23492"/>
                  </a:cubicBezTo>
                  <a:cubicBezTo>
                    <a:pt x="5391" y="23467"/>
                    <a:pt x="5351" y="23456"/>
                    <a:pt x="5302" y="23456"/>
                  </a:cubicBezTo>
                  <a:cubicBezTo>
                    <a:pt x="5253" y="23456"/>
                    <a:pt x="5195" y="23467"/>
                    <a:pt x="5178" y="23486"/>
                  </a:cubicBezTo>
                  <a:cubicBezTo>
                    <a:pt x="4998" y="23710"/>
                    <a:pt x="4816" y="23800"/>
                    <a:pt x="4671" y="23800"/>
                  </a:cubicBezTo>
                  <a:cubicBezTo>
                    <a:pt x="4400" y="23800"/>
                    <a:pt x="4253" y="23490"/>
                    <a:pt x="4469" y="23142"/>
                  </a:cubicBezTo>
                  <a:cubicBezTo>
                    <a:pt x="4485" y="23116"/>
                    <a:pt x="4457" y="23108"/>
                    <a:pt x="4417" y="23108"/>
                  </a:cubicBezTo>
                  <a:cubicBezTo>
                    <a:pt x="4363" y="23108"/>
                    <a:pt x="4288" y="23124"/>
                    <a:pt x="4272" y="23137"/>
                  </a:cubicBezTo>
                  <a:cubicBezTo>
                    <a:pt x="4142" y="23241"/>
                    <a:pt x="3613" y="23433"/>
                    <a:pt x="3309" y="23433"/>
                  </a:cubicBezTo>
                  <a:cubicBezTo>
                    <a:pt x="3118" y="23433"/>
                    <a:pt x="3015" y="23358"/>
                    <a:pt x="3154" y="23137"/>
                  </a:cubicBezTo>
                  <a:cubicBezTo>
                    <a:pt x="3258" y="22968"/>
                    <a:pt x="3378" y="22815"/>
                    <a:pt x="3492" y="22656"/>
                  </a:cubicBezTo>
                  <a:cubicBezTo>
                    <a:pt x="3506" y="22635"/>
                    <a:pt x="3465" y="22625"/>
                    <a:pt x="3416" y="22625"/>
                  </a:cubicBezTo>
                  <a:cubicBezTo>
                    <a:pt x="3368" y="22625"/>
                    <a:pt x="3312" y="22635"/>
                    <a:pt x="3295" y="22651"/>
                  </a:cubicBezTo>
                  <a:cubicBezTo>
                    <a:pt x="3197" y="22772"/>
                    <a:pt x="3078" y="22870"/>
                    <a:pt x="2942" y="22940"/>
                  </a:cubicBezTo>
                  <a:cubicBezTo>
                    <a:pt x="2794" y="22870"/>
                    <a:pt x="2653" y="22804"/>
                    <a:pt x="2505" y="22739"/>
                  </a:cubicBezTo>
                  <a:cubicBezTo>
                    <a:pt x="2543" y="22684"/>
                    <a:pt x="2575" y="22635"/>
                    <a:pt x="2608" y="22575"/>
                  </a:cubicBezTo>
                  <a:cubicBezTo>
                    <a:pt x="2624" y="22549"/>
                    <a:pt x="2591" y="22541"/>
                    <a:pt x="2550" y="22541"/>
                  </a:cubicBezTo>
                  <a:cubicBezTo>
                    <a:pt x="2506" y="22541"/>
                    <a:pt x="2453" y="22550"/>
                    <a:pt x="2445" y="22553"/>
                  </a:cubicBezTo>
                  <a:cubicBezTo>
                    <a:pt x="2308" y="22608"/>
                    <a:pt x="2177" y="22684"/>
                    <a:pt x="2041" y="22744"/>
                  </a:cubicBezTo>
                  <a:cubicBezTo>
                    <a:pt x="1961" y="22778"/>
                    <a:pt x="1891" y="22793"/>
                    <a:pt x="1835" y="22793"/>
                  </a:cubicBezTo>
                  <a:cubicBezTo>
                    <a:pt x="1664" y="22793"/>
                    <a:pt x="1628" y="22651"/>
                    <a:pt x="1834" y="22466"/>
                  </a:cubicBezTo>
                  <a:cubicBezTo>
                    <a:pt x="2084" y="22243"/>
                    <a:pt x="2363" y="22051"/>
                    <a:pt x="2625" y="21833"/>
                  </a:cubicBezTo>
                  <a:cubicBezTo>
                    <a:pt x="2663" y="21802"/>
                    <a:pt x="2603" y="21793"/>
                    <a:pt x="2547" y="21793"/>
                  </a:cubicBezTo>
                  <a:cubicBezTo>
                    <a:pt x="2514" y="21793"/>
                    <a:pt x="2482" y="21796"/>
                    <a:pt x="2472" y="21800"/>
                  </a:cubicBezTo>
                  <a:cubicBezTo>
                    <a:pt x="2260" y="21898"/>
                    <a:pt x="2064" y="22029"/>
                    <a:pt x="1855" y="22133"/>
                  </a:cubicBezTo>
                  <a:cubicBezTo>
                    <a:pt x="1655" y="22238"/>
                    <a:pt x="1343" y="22323"/>
                    <a:pt x="1112" y="22323"/>
                  </a:cubicBezTo>
                  <a:cubicBezTo>
                    <a:pt x="828" y="22323"/>
                    <a:pt x="665" y="22195"/>
                    <a:pt x="978" y="21822"/>
                  </a:cubicBezTo>
                  <a:cubicBezTo>
                    <a:pt x="1344" y="21386"/>
                    <a:pt x="1796" y="21015"/>
                    <a:pt x="2145" y="20562"/>
                  </a:cubicBezTo>
                  <a:cubicBezTo>
                    <a:pt x="2160" y="20539"/>
                    <a:pt x="2125" y="20530"/>
                    <a:pt x="2081" y="20530"/>
                  </a:cubicBezTo>
                  <a:cubicBezTo>
                    <a:pt x="2030" y="20530"/>
                    <a:pt x="1966" y="20542"/>
                    <a:pt x="1948" y="20556"/>
                  </a:cubicBezTo>
                  <a:cubicBezTo>
                    <a:pt x="1698" y="20778"/>
                    <a:pt x="1349" y="20910"/>
                    <a:pt x="1011" y="20910"/>
                  </a:cubicBezTo>
                  <a:cubicBezTo>
                    <a:pt x="718" y="20910"/>
                    <a:pt x="433" y="20812"/>
                    <a:pt x="226" y="20588"/>
                  </a:cubicBezTo>
                  <a:lnTo>
                    <a:pt x="226" y="20588"/>
                  </a:lnTo>
                  <a:cubicBezTo>
                    <a:pt x="868" y="20256"/>
                    <a:pt x="1559" y="20121"/>
                    <a:pt x="2150" y="19690"/>
                  </a:cubicBezTo>
                  <a:cubicBezTo>
                    <a:pt x="2537" y="19406"/>
                    <a:pt x="2837" y="19013"/>
                    <a:pt x="3116" y="18631"/>
                  </a:cubicBezTo>
                  <a:cubicBezTo>
                    <a:pt x="3142" y="18596"/>
                    <a:pt x="3063" y="18592"/>
                    <a:pt x="3025" y="18592"/>
                  </a:cubicBezTo>
                  <a:cubicBezTo>
                    <a:pt x="3016" y="18592"/>
                    <a:pt x="3010" y="18593"/>
                    <a:pt x="3007" y="18593"/>
                  </a:cubicBezTo>
                  <a:cubicBezTo>
                    <a:pt x="2543" y="18441"/>
                    <a:pt x="2451" y="18298"/>
                    <a:pt x="2739" y="18157"/>
                  </a:cubicBezTo>
                  <a:cubicBezTo>
                    <a:pt x="2784" y="18124"/>
                    <a:pt x="2827" y="18086"/>
                    <a:pt x="2870" y="18048"/>
                  </a:cubicBezTo>
                  <a:cubicBezTo>
                    <a:pt x="2915" y="18008"/>
                    <a:pt x="2834" y="17997"/>
                    <a:pt x="2790" y="17997"/>
                  </a:cubicBezTo>
                  <a:cubicBezTo>
                    <a:pt x="2779" y="17997"/>
                    <a:pt x="2771" y="17997"/>
                    <a:pt x="2767" y="17998"/>
                  </a:cubicBezTo>
                  <a:cubicBezTo>
                    <a:pt x="2525" y="18043"/>
                    <a:pt x="2206" y="18094"/>
                    <a:pt x="1894" y="18094"/>
                  </a:cubicBezTo>
                  <a:cubicBezTo>
                    <a:pt x="1361" y="18094"/>
                    <a:pt x="848" y="17946"/>
                    <a:pt x="777" y="17369"/>
                  </a:cubicBezTo>
                  <a:lnTo>
                    <a:pt x="777" y="17369"/>
                  </a:lnTo>
                  <a:cubicBezTo>
                    <a:pt x="1204" y="17420"/>
                    <a:pt x="1749" y="17547"/>
                    <a:pt x="2250" y="17547"/>
                  </a:cubicBezTo>
                  <a:cubicBezTo>
                    <a:pt x="2742" y="17547"/>
                    <a:pt x="3191" y="17424"/>
                    <a:pt x="3443" y="16984"/>
                  </a:cubicBezTo>
                  <a:cubicBezTo>
                    <a:pt x="3461" y="16949"/>
                    <a:pt x="3387" y="16945"/>
                    <a:pt x="3352" y="16945"/>
                  </a:cubicBezTo>
                  <a:cubicBezTo>
                    <a:pt x="3343" y="16945"/>
                    <a:pt x="3337" y="16946"/>
                    <a:pt x="3335" y="16946"/>
                  </a:cubicBezTo>
                  <a:cubicBezTo>
                    <a:pt x="3267" y="16953"/>
                    <a:pt x="3197" y="16957"/>
                    <a:pt x="3127" y="16957"/>
                  </a:cubicBezTo>
                  <a:cubicBezTo>
                    <a:pt x="2546" y="16957"/>
                    <a:pt x="1946" y="16683"/>
                    <a:pt x="1986" y="16059"/>
                  </a:cubicBezTo>
                  <a:lnTo>
                    <a:pt x="1986" y="16059"/>
                  </a:lnTo>
                  <a:cubicBezTo>
                    <a:pt x="2281" y="16152"/>
                    <a:pt x="2612" y="16247"/>
                    <a:pt x="2923" y="16247"/>
                  </a:cubicBezTo>
                  <a:cubicBezTo>
                    <a:pt x="3204" y="16247"/>
                    <a:pt x="3469" y="16170"/>
                    <a:pt x="3678" y="15947"/>
                  </a:cubicBezTo>
                  <a:cubicBezTo>
                    <a:pt x="3711" y="15914"/>
                    <a:pt x="3656" y="15898"/>
                    <a:pt x="3629" y="15898"/>
                  </a:cubicBezTo>
                  <a:cubicBezTo>
                    <a:pt x="3400" y="15893"/>
                    <a:pt x="2281" y="15423"/>
                    <a:pt x="2930" y="15364"/>
                  </a:cubicBezTo>
                  <a:cubicBezTo>
                    <a:pt x="3149" y="15342"/>
                    <a:pt x="3378" y="15309"/>
                    <a:pt x="3590" y="15244"/>
                  </a:cubicBezTo>
                  <a:cubicBezTo>
                    <a:pt x="4076" y="15102"/>
                    <a:pt x="4474" y="14889"/>
                    <a:pt x="4823" y="14518"/>
                  </a:cubicBezTo>
                  <a:cubicBezTo>
                    <a:pt x="4863" y="14479"/>
                    <a:pt x="4805" y="14470"/>
                    <a:pt x="4755" y="14470"/>
                  </a:cubicBezTo>
                  <a:cubicBezTo>
                    <a:pt x="4729" y="14470"/>
                    <a:pt x="4705" y="14472"/>
                    <a:pt x="4698" y="14474"/>
                  </a:cubicBezTo>
                  <a:cubicBezTo>
                    <a:pt x="4507" y="14518"/>
                    <a:pt x="4359" y="14537"/>
                    <a:pt x="4249" y="14537"/>
                  </a:cubicBezTo>
                  <a:cubicBezTo>
                    <a:pt x="3873" y="14537"/>
                    <a:pt x="3942" y="14314"/>
                    <a:pt x="4229" y="14120"/>
                  </a:cubicBezTo>
                  <a:cubicBezTo>
                    <a:pt x="4365" y="14033"/>
                    <a:pt x="4486" y="13912"/>
                    <a:pt x="4605" y="13798"/>
                  </a:cubicBezTo>
                  <a:cubicBezTo>
                    <a:pt x="4654" y="13754"/>
                    <a:pt x="4556" y="13749"/>
                    <a:pt x="4534" y="13749"/>
                  </a:cubicBezTo>
                  <a:cubicBezTo>
                    <a:pt x="4508" y="13749"/>
                    <a:pt x="4482" y="13750"/>
                    <a:pt x="4456" y="13750"/>
                  </a:cubicBezTo>
                  <a:cubicBezTo>
                    <a:pt x="4265" y="13750"/>
                    <a:pt x="4078" y="13732"/>
                    <a:pt x="3891" y="13688"/>
                  </a:cubicBezTo>
                  <a:cubicBezTo>
                    <a:pt x="3731" y="13421"/>
                    <a:pt x="3779" y="13290"/>
                    <a:pt x="4044" y="13290"/>
                  </a:cubicBezTo>
                  <a:cubicBezTo>
                    <a:pt x="4049" y="13290"/>
                    <a:pt x="4055" y="13290"/>
                    <a:pt x="4060" y="13290"/>
                  </a:cubicBezTo>
                  <a:cubicBezTo>
                    <a:pt x="4146" y="13263"/>
                    <a:pt x="4136" y="13209"/>
                    <a:pt x="4043" y="13209"/>
                  </a:cubicBezTo>
                  <a:cubicBezTo>
                    <a:pt x="4030" y="13210"/>
                    <a:pt x="4018" y="13210"/>
                    <a:pt x="4006" y="13210"/>
                  </a:cubicBezTo>
                  <a:cubicBezTo>
                    <a:pt x="3416" y="13210"/>
                    <a:pt x="2963" y="12861"/>
                    <a:pt x="2932" y="12289"/>
                  </a:cubicBezTo>
                  <a:lnTo>
                    <a:pt x="2932" y="12289"/>
                  </a:lnTo>
                  <a:cubicBezTo>
                    <a:pt x="3149" y="12311"/>
                    <a:pt x="3358" y="12344"/>
                    <a:pt x="3570" y="12344"/>
                  </a:cubicBezTo>
                  <a:cubicBezTo>
                    <a:pt x="3699" y="12344"/>
                    <a:pt x="3828" y="12332"/>
                    <a:pt x="3962" y="12298"/>
                  </a:cubicBezTo>
                  <a:cubicBezTo>
                    <a:pt x="4022" y="12281"/>
                    <a:pt x="4065" y="12216"/>
                    <a:pt x="3972" y="12216"/>
                  </a:cubicBezTo>
                  <a:cubicBezTo>
                    <a:pt x="3559" y="12206"/>
                    <a:pt x="3216" y="12060"/>
                    <a:pt x="2924" y="11795"/>
                  </a:cubicBezTo>
                  <a:lnTo>
                    <a:pt x="2924" y="11795"/>
                  </a:lnTo>
                  <a:cubicBezTo>
                    <a:pt x="3127" y="11828"/>
                    <a:pt x="3333" y="11845"/>
                    <a:pt x="3538" y="11845"/>
                  </a:cubicBezTo>
                  <a:cubicBezTo>
                    <a:pt x="4678" y="11845"/>
                    <a:pt x="5774" y="11317"/>
                    <a:pt x="6084" y="10055"/>
                  </a:cubicBezTo>
                  <a:cubicBezTo>
                    <a:pt x="6092" y="10027"/>
                    <a:pt x="6068" y="10017"/>
                    <a:pt x="6034" y="10017"/>
                  </a:cubicBezTo>
                  <a:cubicBezTo>
                    <a:pt x="5983" y="10017"/>
                    <a:pt x="5909" y="10040"/>
                    <a:pt x="5893" y="10055"/>
                  </a:cubicBezTo>
                  <a:cubicBezTo>
                    <a:pt x="5613" y="10253"/>
                    <a:pt x="5322" y="10350"/>
                    <a:pt x="5009" y="10350"/>
                  </a:cubicBezTo>
                  <a:cubicBezTo>
                    <a:pt x="4950" y="10350"/>
                    <a:pt x="4889" y="10346"/>
                    <a:pt x="4829" y="10339"/>
                  </a:cubicBezTo>
                  <a:cubicBezTo>
                    <a:pt x="4780" y="10346"/>
                    <a:pt x="4743" y="10350"/>
                    <a:pt x="4718" y="10350"/>
                  </a:cubicBezTo>
                  <a:cubicBezTo>
                    <a:pt x="4661" y="10350"/>
                    <a:pt x="4664" y="10332"/>
                    <a:pt x="4725" y="10291"/>
                  </a:cubicBezTo>
                  <a:cubicBezTo>
                    <a:pt x="4829" y="10214"/>
                    <a:pt x="4949" y="10138"/>
                    <a:pt x="5047" y="10045"/>
                  </a:cubicBezTo>
                  <a:cubicBezTo>
                    <a:pt x="5304" y="9816"/>
                    <a:pt x="5511" y="9581"/>
                    <a:pt x="5664" y="9270"/>
                  </a:cubicBezTo>
                  <a:cubicBezTo>
                    <a:pt x="5677" y="9246"/>
                    <a:pt x="5651" y="9237"/>
                    <a:pt x="5613" y="9237"/>
                  </a:cubicBezTo>
                  <a:cubicBezTo>
                    <a:pt x="5560" y="9237"/>
                    <a:pt x="5484" y="9254"/>
                    <a:pt x="5467" y="9270"/>
                  </a:cubicBezTo>
                  <a:cubicBezTo>
                    <a:pt x="5271" y="9453"/>
                    <a:pt x="4936" y="9591"/>
                    <a:pt x="4632" y="9591"/>
                  </a:cubicBezTo>
                  <a:cubicBezTo>
                    <a:pt x="4401" y="9591"/>
                    <a:pt x="4188" y="9512"/>
                    <a:pt x="4065" y="9314"/>
                  </a:cubicBezTo>
                  <a:cubicBezTo>
                    <a:pt x="3978" y="9178"/>
                    <a:pt x="4637" y="9047"/>
                    <a:pt x="4687" y="9036"/>
                  </a:cubicBezTo>
                  <a:cubicBezTo>
                    <a:pt x="5052" y="8943"/>
                    <a:pt x="5407" y="8823"/>
                    <a:pt x="5750" y="8660"/>
                  </a:cubicBezTo>
                  <a:cubicBezTo>
                    <a:pt x="6280" y="8414"/>
                    <a:pt x="6749" y="7895"/>
                    <a:pt x="7011" y="7383"/>
                  </a:cubicBezTo>
                  <a:cubicBezTo>
                    <a:pt x="7032" y="7349"/>
                    <a:pt x="6965" y="7345"/>
                    <a:pt x="6926" y="7345"/>
                  </a:cubicBezTo>
                  <a:cubicBezTo>
                    <a:pt x="6915" y="7345"/>
                    <a:pt x="6906" y="7345"/>
                    <a:pt x="6902" y="7345"/>
                  </a:cubicBezTo>
                  <a:cubicBezTo>
                    <a:pt x="6853" y="7355"/>
                    <a:pt x="6812" y="7359"/>
                    <a:pt x="6779" y="7359"/>
                  </a:cubicBezTo>
                  <a:cubicBezTo>
                    <a:pt x="6482" y="7359"/>
                    <a:pt x="6739" y="7020"/>
                    <a:pt x="6842" y="6750"/>
                  </a:cubicBezTo>
                  <a:cubicBezTo>
                    <a:pt x="6853" y="6721"/>
                    <a:pt x="6807" y="6714"/>
                    <a:pt x="6771" y="6714"/>
                  </a:cubicBezTo>
                  <a:cubicBezTo>
                    <a:pt x="6753" y="6714"/>
                    <a:pt x="6738" y="6715"/>
                    <a:pt x="6732" y="6717"/>
                  </a:cubicBezTo>
                  <a:cubicBezTo>
                    <a:pt x="6643" y="6728"/>
                    <a:pt x="6541" y="6743"/>
                    <a:pt x="6458" y="6743"/>
                  </a:cubicBezTo>
                  <a:cubicBezTo>
                    <a:pt x="6299" y="6743"/>
                    <a:pt x="6211" y="6687"/>
                    <a:pt x="6427" y="6439"/>
                  </a:cubicBezTo>
                  <a:cubicBezTo>
                    <a:pt x="6455" y="6407"/>
                    <a:pt x="6411" y="6390"/>
                    <a:pt x="6379" y="6390"/>
                  </a:cubicBezTo>
                  <a:cubicBezTo>
                    <a:pt x="6110" y="6379"/>
                    <a:pt x="4982" y="6193"/>
                    <a:pt x="5642" y="6085"/>
                  </a:cubicBezTo>
                  <a:cubicBezTo>
                    <a:pt x="5941" y="6036"/>
                    <a:pt x="6241" y="5971"/>
                    <a:pt x="6530" y="5866"/>
                  </a:cubicBezTo>
                  <a:cubicBezTo>
                    <a:pt x="7262" y="5599"/>
                    <a:pt x="7862" y="5211"/>
                    <a:pt x="8358" y="4601"/>
                  </a:cubicBezTo>
                  <a:cubicBezTo>
                    <a:pt x="8386" y="4565"/>
                    <a:pt x="8357" y="4555"/>
                    <a:pt x="8315" y="4555"/>
                  </a:cubicBezTo>
                  <a:cubicBezTo>
                    <a:pt x="8268" y="4555"/>
                    <a:pt x="8204" y="4568"/>
                    <a:pt x="8189" y="4574"/>
                  </a:cubicBezTo>
                  <a:cubicBezTo>
                    <a:pt x="7905" y="4519"/>
                    <a:pt x="7878" y="4426"/>
                    <a:pt x="8096" y="4284"/>
                  </a:cubicBezTo>
                  <a:cubicBezTo>
                    <a:pt x="8133" y="4244"/>
                    <a:pt x="8073" y="4233"/>
                    <a:pt x="8031" y="4233"/>
                  </a:cubicBezTo>
                  <a:cubicBezTo>
                    <a:pt x="8016" y="4233"/>
                    <a:pt x="8004" y="4234"/>
                    <a:pt x="7998" y="4236"/>
                  </a:cubicBezTo>
                  <a:cubicBezTo>
                    <a:pt x="7223" y="4214"/>
                    <a:pt x="7038" y="4143"/>
                    <a:pt x="7452" y="4023"/>
                  </a:cubicBezTo>
                  <a:cubicBezTo>
                    <a:pt x="7573" y="3979"/>
                    <a:pt x="7693" y="3930"/>
                    <a:pt x="7812" y="3869"/>
                  </a:cubicBezTo>
                  <a:cubicBezTo>
                    <a:pt x="7955" y="3811"/>
                    <a:pt x="8036" y="3739"/>
                    <a:pt x="8151" y="3640"/>
                  </a:cubicBezTo>
                  <a:cubicBezTo>
                    <a:pt x="8194" y="3608"/>
                    <a:pt x="8129" y="3592"/>
                    <a:pt x="8107" y="3587"/>
                  </a:cubicBezTo>
                  <a:cubicBezTo>
                    <a:pt x="7878" y="3554"/>
                    <a:pt x="7655" y="3564"/>
                    <a:pt x="7426" y="3549"/>
                  </a:cubicBezTo>
                  <a:cubicBezTo>
                    <a:pt x="6211" y="3445"/>
                    <a:pt x="7996" y="3215"/>
                    <a:pt x="8279" y="3215"/>
                  </a:cubicBezTo>
                  <a:cubicBezTo>
                    <a:pt x="8282" y="3215"/>
                    <a:pt x="8285" y="3215"/>
                    <a:pt x="8287" y="3215"/>
                  </a:cubicBezTo>
                  <a:cubicBezTo>
                    <a:pt x="8303" y="3215"/>
                    <a:pt x="8484" y="3189"/>
                    <a:pt x="8434" y="3144"/>
                  </a:cubicBezTo>
                  <a:cubicBezTo>
                    <a:pt x="8050" y="2817"/>
                    <a:pt x="7728" y="2399"/>
                    <a:pt x="7601" y="1908"/>
                  </a:cubicBezTo>
                  <a:lnTo>
                    <a:pt x="7601" y="1908"/>
                  </a:lnTo>
                  <a:cubicBezTo>
                    <a:pt x="8022" y="2213"/>
                    <a:pt x="8436" y="2484"/>
                    <a:pt x="8892" y="2763"/>
                  </a:cubicBezTo>
                  <a:cubicBezTo>
                    <a:pt x="8900" y="2768"/>
                    <a:pt x="8918" y="2771"/>
                    <a:pt x="8939" y="2771"/>
                  </a:cubicBezTo>
                  <a:cubicBezTo>
                    <a:pt x="9004" y="2771"/>
                    <a:pt x="9103" y="2747"/>
                    <a:pt x="9078" y="2698"/>
                  </a:cubicBezTo>
                  <a:cubicBezTo>
                    <a:pt x="8969" y="2511"/>
                    <a:pt x="8890" y="2324"/>
                    <a:pt x="8825" y="2131"/>
                  </a:cubicBezTo>
                  <a:lnTo>
                    <a:pt x="8825" y="2131"/>
                  </a:lnTo>
                  <a:cubicBezTo>
                    <a:pt x="8996" y="2365"/>
                    <a:pt x="9152" y="2608"/>
                    <a:pt x="9340" y="2834"/>
                  </a:cubicBezTo>
                  <a:cubicBezTo>
                    <a:pt x="9351" y="2848"/>
                    <a:pt x="9377" y="2855"/>
                    <a:pt x="9406" y="2855"/>
                  </a:cubicBezTo>
                  <a:cubicBezTo>
                    <a:pt x="9465" y="2855"/>
                    <a:pt x="9538" y="2829"/>
                    <a:pt x="9542" y="2789"/>
                  </a:cubicBezTo>
                  <a:cubicBezTo>
                    <a:pt x="9591" y="2364"/>
                    <a:pt x="9624" y="1933"/>
                    <a:pt x="9645" y="1502"/>
                  </a:cubicBezTo>
                  <a:cubicBezTo>
                    <a:pt x="9662" y="1142"/>
                    <a:pt x="9607" y="548"/>
                    <a:pt x="9815" y="243"/>
                  </a:cubicBezTo>
                  <a:cubicBezTo>
                    <a:pt x="9891" y="130"/>
                    <a:pt x="9950" y="86"/>
                    <a:pt x="9996" y="86"/>
                  </a:cubicBezTo>
                  <a:cubicBezTo>
                    <a:pt x="10081" y="86"/>
                    <a:pt x="10121" y="239"/>
                    <a:pt x="10143" y="395"/>
                  </a:cubicBezTo>
                  <a:cubicBezTo>
                    <a:pt x="10158" y="548"/>
                    <a:pt x="10158" y="702"/>
                    <a:pt x="10158" y="706"/>
                  </a:cubicBezTo>
                  <a:lnTo>
                    <a:pt x="10158" y="706"/>
                  </a:lnTo>
                  <a:cubicBezTo>
                    <a:pt x="10110" y="1061"/>
                    <a:pt x="10050" y="1415"/>
                    <a:pt x="9979" y="1770"/>
                  </a:cubicBezTo>
                  <a:cubicBezTo>
                    <a:pt x="9896" y="2179"/>
                    <a:pt x="9809" y="2588"/>
                    <a:pt x="9722" y="2992"/>
                  </a:cubicBezTo>
                  <a:cubicBezTo>
                    <a:pt x="9714" y="3026"/>
                    <a:pt x="9756" y="3034"/>
                    <a:pt x="9791" y="3034"/>
                  </a:cubicBezTo>
                  <a:cubicBezTo>
                    <a:pt x="9807" y="3034"/>
                    <a:pt x="9822" y="3032"/>
                    <a:pt x="9831" y="3030"/>
                  </a:cubicBezTo>
                  <a:cubicBezTo>
                    <a:pt x="10400" y="2919"/>
                    <a:pt x="10649" y="2430"/>
                    <a:pt x="11053" y="2084"/>
                  </a:cubicBezTo>
                  <a:lnTo>
                    <a:pt x="11053" y="2084"/>
                  </a:lnTo>
                  <a:cubicBezTo>
                    <a:pt x="11069" y="2619"/>
                    <a:pt x="10715" y="2994"/>
                    <a:pt x="10437" y="3439"/>
                  </a:cubicBezTo>
                  <a:cubicBezTo>
                    <a:pt x="10415" y="3471"/>
                    <a:pt x="10503" y="3477"/>
                    <a:pt x="10518" y="3477"/>
                  </a:cubicBezTo>
                  <a:cubicBezTo>
                    <a:pt x="10890" y="3464"/>
                    <a:pt x="11218" y="3362"/>
                    <a:pt x="11550" y="3216"/>
                  </a:cubicBezTo>
                  <a:lnTo>
                    <a:pt x="11550" y="3216"/>
                  </a:lnTo>
                  <a:cubicBezTo>
                    <a:pt x="11496" y="3654"/>
                    <a:pt x="11069" y="3903"/>
                    <a:pt x="10737" y="4138"/>
                  </a:cubicBezTo>
                  <a:cubicBezTo>
                    <a:pt x="10715" y="4154"/>
                    <a:pt x="10699" y="4176"/>
                    <a:pt x="10725" y="4192"/>
                  </a:cubicBezTo>
                  <a:cubicBezTo>
                    <a:pt x="10916" y="4290"/>
                    <a:pt x="11107" y="4367"/>
                    <a:pt x="11304" y="4443"/>
                  </a:cubicBezTo>
                  <a:cubicBezTo>
                    <a:pt x="11484" y="4491"/>
                    <a:pt x="11359" y="4601"/>
                    <a:pt x="10939" y="4770"/>
                  </a:cubicBezTo>
                  <a:cubicBezTo>
                    <a:pt x="10911" y="4770"/>
                    <a:pt x="10802" y="4786"/>
                    <a:pt x="10808" y="4830"/>
                  </a:cubicBezTo>
                  <a:cubicBezTo>
                    <a:pt x="10949" y="5637"/>
                    <a:pt x="11621" y="6079"/>
                    <a:pt x="12341" y="6346"/>
                  </a:cubicBezTo>
                  <a:cubicBezTo>
                    <a:pt x="12635" y="6455"/>
                    <a:pt x="12957" y="6532"/>
                    <a:pt x="13268" y="6553"/>
                  </a:cubicBezTo>
                  <a:cubicBezTo>
                    <a:pt x="13404" y="6810"/>
                    <a:pt x="13268" y="6946"/>
                    <a:pt x="12864" y="6958"/>
                  </a:cubicBezTo>
                  <a:cubicBezTo>
                    <a:pt x="12824" y="6961"/>
                    <a:pt x="12783" y="6962"/>
                    <a:pt x="12743" y="6962"/>
                  </a:cubicBezTo>
                  <a:cubicBezTo>
                    <a:pt x="12625" y="6962"/>
                    <a:pt x="12507" y="6951"/>
                    <a:pt x="12389" y="6930"/>
                  </a:cubicBezTo>
                  <a:cubicBezTo>
                    <a:pt x="12270" y="6903"/>
                    <a:pt x="12150" y="6875"/>
                    <a:pt x="12041" y="6822"/>
                  </a:cubicBezTo>
                  <a:cubicBezTo>
                    <a:pt x="12034" y="6818"/>
                    <a:pt x="12019" y="6816"/>
                    <a:pt x="12000" y="6816"/>
                  </a:cubicBezTo>
                  <a:cubicBezTo>
                    <a:pt x="11934" y="6816"/>
                    <a:pt x="11821" y="6840"/>
                    <a:pt x="11855" y="6887"/>
                  </a:cubicBezTo>
                  <a:cubicBezTo>
                    <a:pt x="11985" y="7057"/>
                    <a:pt x="12684" y="7654"/>
                    <a:pt x="12333" y="7654"/>
                  </a:cubicBezTo>
                  <a:cubicBezTo>
                    <a:pt x="12256" y="7654"/>
                    <a:pt x="12130" y="7625"/>
                    <a:pt x="11936" y="7557"/>
                  </a:cubicBezTo>
                  <a:cubicBezTo>
                    <a:pt x="11928" y="7554"/>
                    <a:pt x="11907" y="7552"/>
                    <a:pt x="11881" y="7552"/>
                  </a:cubicBezTo>
                  <a:cubicBezTo>
                    <a:pt x="11819" y="7552"/>
                    <a:pt x="11731" y="7565"/>
                    <a:pt x="11746" y="7607"/>
                  </a:cubicBezTo>
                  <a:cubicBezTo>
                    <a:pt x="11948" y="8152"/>
                    <a:pt x="12308" y="8763"/>
                    <a:pt x="12913" y="8916"/>
                  </a:cubicBezTo>
                  <a:cubicBezTo>
                    <a:pt x="13092" y="8960"/>
                    <a:pt x="13271" y="8984"/>
                    <a:pt x="13451" y="8984"/>
                  </a:cubicBezTo>
                  <a:cubicBezTo>
                    <a:pt x="13513" y="8984"/>
                    <a:pt x="13575" y="8981"/>
                    <a:pt x="13638" y="8975"/>
                  </a:cubicBezTo>
                  <a:cubicBezTo>
                    <a:pt x="13667" y="8973"/>
                    <a:pt x="13691" y="8972"/>
                    <a:pt x="13713" y="8972"/>
                  </a:cubicBezTo>
                  <a:cubicBezTo>
                    <a:pt x="14153" y="8972"/>
                    <a:pt x="13123" y="9475"/>
                    <a:pt x="12951" y="9521"/>
                  </a:cubicBezTo>
                  <a:cubicBezTo>
                    <a:pt x="12930" y="9526"/>
                    <a:pt x="12859" y="9554"/>
                    <a:pt x="12885" y="9587"/>
                  </a:cubicBezTo>
                  <a:cubicBezTo>
                    <a:pt x="13126" y="9898"/>
                    <a:pt x="13507" y="9974"/>
                    <a:pt x="13884" y="10007"/>
                  </a:cubicBezTo>
                  <a:cubicBezTo>
                    <a:pt x="13939" y="10012"/>
                    <a:pt x="14594" y="10045"/>
                    <a:pt x="14539" y="10121"/>
                  </a:cubicBezTo>
                  <a:cubicBezTo>
                    <a:pt x="14336" y="10389"/>
                    <a:pt x="13889" y="10517"/>
                    <a:pt x="13492" y="10517"/>
                  </a:cubicBezTo>
                  <a:cubicBezTo>
                    <a:pt x="13322" y="10517"/>
                    <a:pt x="13162" y="10494"/>
                    <a:pt x="13033" y="10448"/>
                  </a:cubicBezTo>
                  <a:cubicBezTo>
                    <a:pt x="13028" y="10447"/>
                    <a:pt x="13021" y="10446"/>
                    <a:pt x="13011" y="10446"/>
                  </a:cubicBezTo>
                  <a:cubicBezTo>
                    <a:pt x="12946" y="10446"/>
                    <a:pt x="12792" y="10477"/>
                    <a:pt x="12859" y="10520"/>
                  </a:cubicBezTo>
                  <a:cubicBezTo>
                    <a:pt x="13376" y="10863"/>
                    <a:pt x="14980" y="11077"/>
                    <a:pt x="13300" y="11469"/>
                  </a:cubicBezTo>
                  <a:cubicBezTo>
                    <a:pt x="13285" y="11475"/>
                    <a:pt x="13207" y="11507"/>
                    <a:pt x="13235" y="11535"/>
                  </a:cubicBezTo>
                  <a:cubicBezTo>
                    <a:pt x="13726" y="12031"/>
                    <a:pt x="14282" y="12331"/>
                    <a:pt x="14975" y="12445"/>
                  </a:cubicBezTo>
                  <a:cubicBezTo>
                    <a:pt x="15087" y="12463"/>
                    <a:pt x="15199" y="12471"/>
                    <a:pt x="15312" y="12471"/>
                  </a:cubicBezTo>
                  <a:cubicBezTo>
                    <a:pt x="15434" y="12471"/>
                    <a:pt x="15557" y="12462"/>
                    <a:pt x="15679" y="12451"/>
                  </a:cubicBezTo>
                  <a:cubicBezTo>
                    <a:pt x="15743" y="12446"/>
                    <a:pt x="15794" y="12443"/>
                    <a:pt x="15834" y="12443"/>
                  </a:cubicBezTo>
                  <a:cubicBezTo>
                    <a:pt x="16076" y="12443"/>
                    <a:pt x="15920" y="12537"/>
                    <a:pt x="15667" y="12625"/>
                  </a:cubicBezTo>
                  <a:cubicBezTo>
                    <a:pt x="15421" y="12715"/>
                    <a:pt x="15086" y="12805"/>
                    <a:pt x="14960" y="12805"/>
                  </a:cubicBezTo>
                  <a:cubicBezTo>
                    <a:pt x="14955" y="12805"/>
                    <a:pt x="14951" y="12805"/>
                    <a:pt x="14947" y="12805"/>
                  </a:cubicBezTo>
                  <a:cubicBezTo>
                    <a:pt x="14921" y="12805"/>
                    <a:pt x="14763" y="12822"/>
                    <a:pt x="14801" y="12877"/>
                  </a:cubicBezTo>
                  <a:cubicBezTo>
                    <a:pt x="15045" y="13275"/>
                    <a:pt x="15581" y="13557"/>
                    <a:pt x="16006" y="13716"/>
                  </a:cubicBezTo>
                  <a:cubicBezTo>
                    <a:pt x="16148" y="13771"/>
                    <a:pt x="16296" y="13831"/>
                    <a:pt x="16442" y="13852"/>
                  </a:cubicBezTo>
                  <a:cubicBezTo>
                    <a:pt x="16507" y="13861"/>
                    <a:pt x="16583" y="13884"/>
                    <a:pt x="16648" y="13914"/>
                  </a:cubicBezTo>
                  <a:lnTo>
                    <a:pt x="16648" y="13914"/>
                  </a:lnTo>
                  <a:cubicBezTo>
                    <a:pt x="16687" y="13890"/>
                    <a:pt x="16726" y="13864"/>
                    <a:pt x="16764" y="13836"/>
                  </a:cubicBezTo>
                  <a:cubicBezTo>
                    <a:pt x="16824" y="13797"/>
                    <a:pt x="16767" y="13775"/>
                    <a:pt x="16723" y="13775"/>
                  </a:cubicBezTo>
                  <a:cubicBezTo>
                    <a:pt x="16718" y="13775"/>
                    <a:pt x="16714" y="13776"/>
                    <a:pt x="16709" y="13776"/>
                  </a:cubicBezTo>
                  <a:cubicBezTo>
                    <a:pt x="16704" y="13776"/>
                    <a:pt x="16698" y="13776"/>
                    <a:pt x="16692" y="13776"/>
                  </a:cubicBezTo>
                  <a:cubicBezTo>
                    <a:pt x="16164" y="13776"/>
                    <a:pt x="15376" y="13335"/>
                    <a:pt x="15047" y="12899"/>
                  </a:cubicBezTo>
                  <a:lnTo>
                    <a:pt x="15047" y="12899"/>
                  </a:lnTo>
                  <a:cubicBezTo>
                    <a:pt x="15526" y="12889"/>
                    <a:pt x="16016" y="12770"/>
                    <a:pt x="16251" y="12308"/>
                  </a:cubicBezTo>
                  <a:cubicBezTo>
                    <a:pt x="16267" y="12278"/>
                    <a:pt x="16227" y="12272"/>
                    <a:pt x="16187" y="12272"/>
                  </a:cubicBezTo>
                  <a:cubicBezTo>
                    <a:pt x="16155" y="12272"/>
                    <a:pt x="16122" y="12276"/>
                    <a:pt x="16115" y="12276"/>
                  </a:cubicBezTo>
                  <a:cubicBezTo>
                    <a:pt x="15872" y="12337"/>
                    <a:pt x="15620" y="12370"/>
                    <a:pt x="15370" y="12370"/>
                  </a:cubicBezTo>
                  <a:cubicBezTo>
                    <a:pt x="14929" y="12370"/>
                    <a:pt x="14492" y="12267"/>
                    <a:pt x="14113" y="12031"/>
                  </a:cubicBezTo>
                  <a:cubicBezTo>
                    <a:pt x="13960" y="11933"/>
                    <a:pt x="13273" y="11583"/>
                    <a:pt x="13715" y="11452"/>
                  </a:cubicBezTo>
                  <a:cubicBezTo>
                    <a:pt x="13993" y="11371"/>
                    <a:pt x="14277" y="11228"/>
                    <a:pt x="14337" y="10923"/>
                  </a:cubicBezTo>
                  <a:cubicBezTo>
                    <a:pt x="14342" y="10896"/>
                    <a:pt x="14304" y="10885"/>
                    <a:pt x="14277" y="10885"/>
                  </a:cubicBezTo>
                  <a:cubicBezTo>
                    <a:pt x="13927" y="10865"/>
                    <a:pt x="13564" y="10774"/>
                    <a:pt x="13257" y="10596"/>
                  </a:cubicBezTo>
                  <a:lnTo>
                    <a:pt x="13257" y="10596"/>
                  </a:lnTo>
                  <a:cubicBezTo>
                    <a:pt x="13288" y="10598"/>
                    <a:pt x="13318" y="10599"/>
                    <a:pt x="13348" y="10599"/>
                  </a:cubicBezTo>
                  <a:cubicBezTo>
                    <a:pt x="13464" y="10599"/>
                    <a:pt x="13579" y="10589"/>
                    <a:pt x="13683" y="10574"/>
                  </a:cubicBezTo>
                  <a:cubicBezTo>
                    <a:pt x="14064" y="10520"/>
                    <a:pt x="14626" y="10432"/>
                    <a:pt x="14773" y="10017"/>
                  </a:cubicBezTo>
                  <a:cubicBezTo>
                    <a:pt x="14790" y="9985"/>
                    <a:pt x="14740" y="9979"/>
                    <a:pt x="14718" y="9979"/>
                  </a:cubicBezTo>
                  <a:cubicBezTo>
                    <a:pt x="14473" y="9947"/>
                    <a:pt x="14222" y="9947"/>
                    <a:pt x="13977" y="9914"/>
                  </a:cubicBezTo>
                  <a:cubicBezTo>
                    <a:pt x="13927" y="9909"/>
                    <a:pt x="12963" y="9609"/>
                    <a:pt x="13197" y="9549"/>
                  </a:cubicBezTo>
                  <a:cubicBezTo>
                    <a:pt x="13584" y="9445"/>
                    <a:pt x="13884" y="9194"/>
                    <a:pt x="14141" y="8899"/>
                  </a:cubicBezTo>
                  <a:cubicBezTo>
                    <a:pt x="14180" y="8855"/>
                    <a:pt x="14105" y="8851"/>
                    <a:pt x="14064" y="8851"/>
                  </a:cubicBezTo>
                  <a:cubicBezTo>
                    <a:pt x="14055" y="8851"/>
                    <a:pt x="14047" y="8851"/>
                    <a:pt x="14043" y="8851"/>
                  </a:cubicBezTo>
                  <a:cubicBezTo>
                    <a:pt x="13924" y="8864"/>
                    <a:pt x="13810" y="8871"/>
                    <a:pt x="13701" y="8871"/>
                  </a:cubicBezTo>
                  <a:cubicBezTo>
                    <a:pt x="12880" y="8871"/>
                    <a:pt x="12332" y="8490"/>
                    <a:pt x="12002" y="7698"/>
                  </a:cubicBezTo>
                  <a:lnTo>
                    <a:pt x="12002" y="7698"/>
                  </a:lnTo>
                  <a:cubicBezTo>
                    <a:pt x="12107" y="7722"/>
                    <a:pt x="12207" y="7735"/>
                    <a:pt x="12309" y="7735"/>
                  </a:cubicBezTo>
                  <a:cubicBezTo>
                    <a:pt x="12427" y="7735"/>
                    <a:pt x="12549" y="7718"/>
                    <a:pt x="12684" y="7683"/>
                  </a:cubicBezTo>
                  <a:cubicBezTo>
                    <a:pt x="12711" y="7673"/>
                    <a:pt x="12777" y="7650"/>
                    <a:pt x="12749" y="7618"/>
                  </a:cubicBezTo>
                  <a:cubicBezTo>
                    <a:pt x="12593" y="7388"/>
                    <a:pt x="12379" y="7207"/>
                    <a:pt x="12191" y="7000"/>
                  </a:cubicBezTo>
                  <a:lnTo>
                    <a:pt x="12191" y="7000"/>
                  </a:lnTo>
                  <a:cubicBezTo>
                    <a:pt x="12356" y="7038"/>
                    <a:pt x="12546" y="7063"/>
                    <a:pt x="12732" y="7063"/>
                  </a:cubicBezTo>
                  <a:cubicBezTo>
                    <a:pt x="13161" y="7063"/>
                    <a:pt x="13561" y="6927"/>
                    <a:pt x="13546" y="6500"/>
                  </a:cubicBezTo>
                  <a:cubicBezTo>
                    <a:pt x="13546" y="6477"/>
                    <a:pt x="13502" y="6472"/>
                    <a:pt x="13491" y="6472"/>
                  </a:cubicBezTo>
                  <a:cubicBezTo>
                    <a:pt x="12739" y="6417"/>
                    <a:pt x="11779" y="6140"/>
                    <a:pt x="11314" y="5501"/>
                  </a:cubicBezTo>
                  <a:cubicBezTo>
                    <a:pt x="11282" y="5452"/>
                    <a:pt x="10911" y="4858"/>
                    <a:pt x="11107" y="4858"/>
                  </a:cubicBezTo>
                  <a:cubicBezTo>
                    <a:pt x="11195" y="4851"/>
                    <a:pt x="11282" y="4846"/>
                    <a:pt x="11364" y="4825"/>
                  </a:cubicBezTo>
                  <a:cubicBezTo>
                    <a:pt x="11583" y="4765"/>
                    <a:pt x="11719" y="4710"/>
                    <a:pt x="11882" y="4546"/>
                  </a:cubicBezTo>
                  <a:cubicBezTo>
                    <a:pt x="11898" y="4536"/>
                    <a:pt x="11898" y="4514"/>
                    <a:pt x="11877" y="4503"/>
                  </a:cubicBezTo>
                  <a:cubicBezTo>
                    <a:pt x="11615" y="4415"/>
                    <a:pt x="11337" y="4345"/>
                    <a:pt x="11092" y="4219"/>
                  </a:cubicBezTo>
                  <a:cubicBezTo>
                    <a:pt x="10856" y="4099"/>
                    <a:pt x="11178" y="3979"/>
                    <a:pt x="11266" y="3909"/>
                  </a:cubicBezTo>
                  <a:cubicBezTo>
                    <a:pt x="11538" y="3680"/>
                    <a:pt x="11762" y="3461"/>
                    <a:pt x="11762" y="3096"/>
                  </a:cubicBezTo>
                  <a:cubicBezTo>
                    <a:pt x="11762" y="3070"/>
                    <a:pt x="11738" y="3062"/>
                    <a:pt x="11708" y="3062"/>
                  </a:cubicBezTo>
                  <a:cubicBezTo>
                    <a:pt x="11660" y="3062"/>
                    <a:pt x="11596" y="3083"/>
                    <a:pt x="11583" y="3090"/>
                  </a:cubicBezTo>
                  <a:cubicBezTo>
                    <a:pt x="11496" y="3134"/>
                    <a:pt x="11051" y="3349"/>
                    <a:pt x="10858" y="3349"/>
                  </a:cubicBezTo>
                  <a:cubicBezTo>
                    <a:pt x="10759" y="3349"/>
                    <a:pt x="10726" y="3293"/>
                    <a:pt x="10840" y="3128"/>
                  </a:cubicBezTo>
                  <a:cubicBezTo>
                    <a:pt x="10944" y="2975"/>
                    <a:pt x="11069" y="2822"/>
                    <a:pt x="11140" y="2653"/>
                  </a:cubicBezTo>
                  <a:cubicBezTo>
                    <a:pt x="11255" y="2391"/>
                    <a:pt x="11288" y="2207"/>
                    <a:pt x="11249" y="1923"/>
                  </a:cubicBezTo>
                  <a:cubicBezTo>
                    <a:pt x="11247" y="1900"/>
                    <a:pt x="11224" y="1892"/>
                    <a:pt x="11195" y="1892"/>
                  </a:cubicBezTo>
                  <a:cubicBezTo>
                    <a:pt x="11149" y="1892"/>
                    <a:pt x="11086" y="1912"/>
                    <a:pt x="11069" y="1923"/>
                  </a:cubicBezTo>
                  <a:cubicBezTo>
                    <a:pt x="10791" y="2097"/>
                    <a:pt x="10611" y="2359"/>
                    <a:pt x="10382" y="2588"/>
                  </a:cubicBezTo>
                  <a:cubicBezTo>
                    <a:pt x="10282" y="2688"/>
                    <a:pt x="10158" y="2782"/>
                    <a:pt x="10080" y="2782"/>
                  </a:cubicBezTo>
                  <a:cubicBezTo>
                    <a:pt x="10013" y="2782"/>
                    <a:pt x="9979" y="2713"/>
                    <a:pt x="10022" y="2522"/>
                  </a:cubicBezTo>
                  <a:cubicBezTo>
                    <a:pt x="10077" y="2272"/>
                    <a:pt x="10131" y="2016"/>
                    <a:pt x="10180" y="1759"/>
                  </a:cubicBezTo>
                  <a:cubicBezTo>
                    <a:pt x="10234" y="1470"/>
                    <a:pt x="10660" y="128"/>
                    <a:pt x="10201" y="24"/>
                  </a:cubicBezTo>
                  <a:cubicBezTo>
                    <a:pt x="10133" y="8"/>
                    <a:pt x="10071" y="1"/>
                    <a:pt x="10015"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9" name="Google Shape;1219;p102"/>
            <p:cNvSpPr/>
            <p:nvPr/>
          </p:nvSpPr>
          <p:spPr>
            <a:xfrm>
              <a:off x="3923150" y="3004300"/>
              <a:ext cx="263375" cy="531200"/>
            </a:xfrm>
            <a:custGeom>
              <a:avLst/>
              <a:gdLst/>
              <a:ahLst/>
              <a:cxnLst/>
              <a:rect l="l" t="t" r="r" b="b"/>
              <a:pathLst>
                <a:path w="10535" h="21248" extrusionOk="0">
                  <a:moveTo>
                    <a:pt x="960" y="20686"/>
                  </a:moveTo>
                  <a:cubicBezTo>
                    <a:pt x="917" y="20686"/>
                    <a:pt x="922" y="20708"/>
                    <a:pt x="955" y="20741"/>
                  </a:cubicBezTo>
                  <a:cubicBezTo>
                    <a:pt x="977" y="20724"/>
                    <a:pt x="999" y="20713"/>
                    <a:pt x="1015" y="20697"/>
                  </a:cubicBezTo>
                  <a:cubicBezTo>
                    <a:pt x="993" y="20691"/>
                    <a:pt x="972" y="20686"/>
                    <a:pt x="960" y="20686"/>
                  </a:cubicBezTo>
                  <a:close/>
                  <a:moveTo>
                    <a:pt x="4867" y="1"/>
                  </a:moveTo>
                  <a:cubicBezTo>
                    <a:pt x="4796" y="1"/>
                    <a:pt x="4719" y="12"/>
                    <a:pt x="4648" y="33"/>
                  </a:cubicBezTo>
                  <a:cubicBezTo>
                    <a:pt x="4796" y="300"/>
                    <a:pt x="5041" y="491"/>
                    <a:pt x="5189" y="759"/>
                  </a:cubicBezTo>
                  <a:cubicBezTo>
                    <a:pt x="4915" y="814"/>
                    <a:pt x="4572" y="786"/>
                    <a:pt x="4403" y="1053"/>
                  </a:cubicBezTo>
                  <a:cubicBezTo>
                    <a:pt x="4522" y="1053"/>
                    <a:pt x="4670" y="1081"/>
                    <a:pt x="4796" y="1136"/>
                  </a:cubicBezTo>
                  <a:cubicBezTo>
                    <a:pt x="4698" y="1670"/>
                    <a:pt x="4162" y="2827"/>
                    <a:pt x="3573" y="3230"/>
                  </a:cubicBezTo>
                  <a:cubicBezTo>
                    <a:pt x="3781" y="3175"/>
                    <a:pt x="3993" y="3127"/>
                    <a:pt x="4157" y="3099"/>
                  </a:cubicBezTo>
                  <a:lnTo>
                    <a:pt x="4157" y="3099"/>
                  </a:lnTo>
                  <a:cubicBezTo>
                    <a:pt x="3961" y="3956"/>
                    <a:pt x="3323" y="5652"/>
                    <a:pt x="2417" y="5838"/>
                  </a:cubicBezTo>
                  <a:cubicBezTo>
                    <a:pt x="2543" y="5871"/>
                    <a:pt x="2668" y="5887"/>
                    <a:pt x="2793" y="5887"/>
                  </a:cubicBezTo>
                  <a:cubicBezTo>
                    <a:pt x="3072" y="5887"/>
                    <a:pt x="3349" y="5816"/>
                    <a:pt x="3618" y="5707"/>
                  </a:cubicBezTo>
                  <a:lnTo>
                    <a:pt x="3618" y="5707"/>
                  </a:lnTo>
                  <a:cubicBezTo>
                    <a:pt x="3447" y="6186"/>
                    <a:pt x="3371" y="6617"/>
                    <a:pt x="3006" y="6939"/>
                  </a:cubicBezTo>
                  <a:cubicBezTo>
                    <a:pt x="3099" y="6956"/>
                    <a:pt x="3192" y="6961"/>
                    <a:pt x="3284" y="6961"/>
                  </a:cubicBezTo>
                  <a:cubicBezTo>
                    <a:pt x="3513" y="6961"/>
                    <a:pt x="3742" y="6924"/>
                    <a:pt x="3988" y="6886"/>
                  </a:cubicBezTo>
                  <a:lnTo>
                    <a:pt x="3988" y="6886"/>
                  </a:lnTo>
                  <a:cubicBezTo>
                    <a:pt x="3792" y="7638"/>
                    <a:pt x="3742" y="8364"/>
                    <a:pt x="3399" y="9089"/>
                  </a:cubicBezTo>
                  <a:cubicBezTo>
                    <a:pt x="3409" y="9073"/>
                    <a:pt x="3420" y="9063"/>
                    <a:pt x="3429" y="9049"/>
                  </a:cubicBezTo>
                  <a:lnTo>
                    <a:pt x="3429" y="9049"/>
                  </a:lnTo>
                  <a:cubicBezTo>
                    <a:pt x="3092" y="9538"/>
                    <a:pt x="2759" y="9941"/>
                    <a:pt x="2269" y="10327"/>
                  </a:cubicBezTo>
                  <a:cubicBezTo>
                    <a:pt x="2297" y="10333"/>
                    <a:pt x="2329" y="10333"/>
                    <a:pt x="2357" y="10333"/>
                  </a:cubicBezTo>
                  <a:cubicBezTo>
                    <a:pt x="2689" y="10333"/>
                    <a:pt x="3203" y="10093"/>
                    <a:pt x="3447" y="9869"/>
                  </a:cubicBezTo>
                  <a:lnTo>
                    <a:pt x="3447" y="9869"/>
                  </a:lnTo>
                  <a:cubicBezTo>
                    <a:pt x="3175" y="10141"/>
                    <a:pt x="3006" y="10491"/>
                    <a:pt x="2782" y="10786"/>
                  </a:cubicBezTo>
                  <a:cubicBezTo>
                    <a:pt x="2543" y="11053"/>
                    <a:pt x="2269" y="11134"/>
                    <a:pt x="2002" y="11347"/>
                  </a:cubicBezTo>
                  <a:cubicBezTo>
                    <a:pt x="2057" y="11352"/>
                    <a:pt x="2112" y="11358"/>
                    <a:pt x="2160" y="11358"/>
                  </a:cubicBezTo>
                  <a:cubicBezTo>
                    <a:pt x="2346" y="11358"/>
                    <a:pt x="2515" y="11320"/>
                    <a:pt x="2684" y="11216"/>
                  </a:cubicBezTo>
                  <a:lnTo>
                    <a:pt x="2684" y="11216"/>
                  </a:lnTo>
                  <a:cubicBezTo>
                    <a:pt x="2613" y="11914"/>
                    <a:pt x="2269" y="12586"/>
                    <a:pt x="1632" y="12798"/>
                  </a:cubicBezTo>
                  <a:cubicBezTo>
                    <a:pt x="1773" y="12777"/>
                    <a:pt x="1926" y="12738"/>
                    <a:pt x="2085" y="12738"/>
                  </a:cubicBezTo>
                  <a:cubicBezTo>
                    <a:pt x="2123" y="12738"/>
                    <a:pt x="2160" y="12738"/>
                    <a:pt x="2198" y="12744"/>
                  </a:cubicBezTo>
                  <a:cubicBezTo>
                    <a:pt x="2052" y="13551"/>
                    <a:pt x="1385" y="14172"/>
                    <a:pt x="803" y="14625"/>
                  </a:cubicBezTo>
                  <a:cubicBezTo>
                    <a:pt x="874" y="14642"/>
                    <a:pt x="944" y="14648"/>
                    <a:pt x="1010" y="14648"/>
                  </a:cubicBezTo>
                  <a:cubicBezTo>
                    <a:pt x="1234" y="14648"/>
                    <a:pt x="1430" y="14587"/>
                    <a:pt x="1659" y="14544"/>
                  </a:cubicBezTo>
                  <a:lnTo>
                    <a:pt x="1659" y="14544"/>
                  </a:lnTo>
                  <a:cubicBezTo>
                    <a:pt x="1463" y="15029"/>
                    <a:pt x="803" y="15323"/>
                    <a:pt x="360" y="15514"/>
                  </a:cubicBezTo>
                  <a:cubicBezTo>
                    <a:pt x="655" y="15514"/>
                    <a:pt x="950" y="15487"/>
                    <a:pt x="1217" y="15351"/>
                  </a:cubicBezTo>
                  <a:lnTo>
                    <a:pt x="1217" y="15351"/>
                  </a:lnTo>
                  <a:cubicBezTo>
                    <a:pt x="1244" y="15864"/>
                    <a:pt x="874" y="16377"/>
                    <a:pt x="557" y="16698"/>
                  </a:cubicBezTo>
                  <a:cubicBezTo>
                    <a:pt x="851" y="16698"/>
                    <a:pt x="1097" y="16534"/>
                    <a:pt x="1365" y="16426"/>
                  </a:cubicBezTo>
                  <a:lnTo>
                    <a:pt x="1365" y="16426"/>
                  </a:lnTo>
                  <a:cubicBezTo>
                    <a:pt x="1244" y="16939"/>
                    <a:pt x="508" y="17397"/>
                    <a:pt x="93" y="17528"/>
                  </a:cubicBezTo>
                  <a:cubicBezTo>
                    <a:pt x="131" y="17555"/>
                    <a:pt x="174" y="17576"/>
                    <a:pt x="219" y="17593"/>
                  </a:cubicBezTo>
                  <a:cubicBezTo>
                    <a:pt x="317" y="17609"/>
                    <a:pt x="415" y="17621"/>
                    <a:pt x="514" y="17631"/>
                  </a:cubicBezTo>
                  <a:cubicBezTo>
                    <a:pt x="688" y="17626"/>
                    <a:pt x="868" y="17588"/>
                    <a:pt x="999" y="17528"/>
                  </a:cubicBezTo>
                  <a:lnTo>
                    <a:pt x="999" y="17528"/>
                  </a:lnTo>
                  <a:cubicBezTo>
                    <a:pt x="944" y="17571"/>
                    <a:pt x="889" y="17614"/>
                    <a:pt x="841" y="17659"/>
                  </a:cubicBezTo>
                  <a:cubicBezTo>
                    <a:pt x="851" y="17659"/>
                    <a:pt x="862" y="17664"/>
                    <a:pt x="874" y="17664"/>
                  </a:cubicBezTo>
                  <a:cubicBezTo>
                    <a:pt x="901" y="17664"/>
                    <a:pt x="1020" y="17680"/>
                    <a:pt x="1010" y="17724"/>
                  </a:cubicBezTo>
                  <a:cubicBezTo>
                    <a:pt x="912" y="18052"/>
                    <a:pt x="579" y="18226"/>
                    <a:pt x="267" y="18313"/>
                  </a:cubicBezTo>
                  <a:cubicBezTo>
                    <a:pt x="214" y="18324"/>
                    <a:pt x="169" y="18341"/>
                    <a:pt x="131" y="18351"/>
                  </a:cubicBezTo>
                  <a:cubicBezTo>
                    <a:pt x="88" y="18389"/>
                    <a:pt x="44" y="18422"/>
                    <a:pt x="0" y="18455"/>
                  </a:cubicBezTo>
                  <a:cubicBezTo>
                    <a:pt x="44" y="18510"/>
                    <a:pt x="279" y="18531"/>
                    <a:pt x="497" y="18531"/>
                  </a:cubicBezTo>
                  <a:cubicBezTo>
                    <a:pt x="633" y="18531"/>
                    <a:pt x="770" y="18520"/>
                    <a:pt x="846" y="18505"/>
                  </a:cubicBezTo>
                  <a:cubicBezTo>
                    <a:pt x="1070" y="18450"/>
                    <a:pt x="1282" y="18389"/>
                    <a:pt x="1501" y="18319"/>
                  </a:cubicBezTo>
                  <a:cubicBezTo>
                    <a:pt x="1511" y="18319"/>
                    <a:pt x="1528" y="18313"/>
                    <a:pt x="1544" y="18313"/>
                  </a:cubicBezTo>
                  <a:cubicBezTo>
                    <a:pt x="1599" y="18313"/>
                    <a:pt x="1675" y="18334"/>
                    <a:pt x="1687" y="18379"/>
                  </a:cubicBezTo>
                  <a:cubicBezTo>
                    <a:pt x="1806" y="19126"/>
                    <a:pt x="1130" y="19480"/>
                    <a:pt x="464" y="19502"/>
                  </a:cubicBezTo>
                  <a:lnTo>
                    <a:pt x="448" y="19502"/>
                  </a:lnTo>
                  <a:cubicBezTo>
                    <a:pt x="410" y="19502"/>
                    <a:pt x="371" y="19502"/>
                    <a:pt x="328" y="19497"/>
                  </a:cubicBezTo>
                  <a:cubicBezTo>
                    <a:pt x="290" y="19492"/>
                    <a:pt x="252" y="19486"/>
                    <a:pt x="224" y="19486"/>
                  </a:cubicBezTo>
                  <a:cubicBezTo>
                    <a:pt x="142" y="19486"/>
                    <a:pt x="121" y="19519"/>
                    <a:pt x="300" y="19666"/>
                  </a:cubicBezTo>
                  <a:cubicBezTo>
                    <a:pt x="546" y="19867"/>
                    <a:pt x="857" y="19928"/>
                    <a:pt x="1163" y="19928"/>
                  </a:cubicBezTo>
                  <a:cubicBezTo>
                    <a:pt x="1327" y="19928"/>
                    <a:pt x="1490" y="19912"/>
                    <a:pt x="1642" y="19895"/>
                  </a:cubicBezTo>
                  <a:cubicBezTo>
                    <a:pt x="2035" y="19847"/>
                    <a:pt x="2422" y="19764"/>
                    <a:pt x="2820" y="19737"/>
                  </a:cubicBezTo>
                  <a:lnTo>
                    <a:pt x="2832" y="19737"/>
                  </a:lnTo>
                  <a:cubicBezTo>
                    <a:pt x="2875" y="19737"/>
                    <a:pt x="2984" y="19748"/>
                    <a:pt x="2979" y="19802"/>
                  </a:cubicBezTo>
                  <a:cubicBezTo>
                    <a:pt x="2951" y="20277"/>
                    <a:pt x="2493" y="20637"/>
                    <a:pt x="2040" y="20746"/>
                  </a:cubicBezTo>
                  <a:cubicBezTo>
                    <a:pt x="1921" y="20965"/>
                    <a:pt x="2019" y="21068"/>
                    <a:pt x="2193" y="21068"/>
                  </a:cubicBezTo>
                  <a:cubicBezTo>
                    <a:pt x="2329" y="21068"/>
                    <a:pt x="2505" y="21008"/>
                    <a:pt x="2668" y="20899"/>
                  </a:cubicBezTo>
                  <a:cubicBezTo>
                    <a:pt x="2679" y="20894"/>
                    <a:pt x="2750" y="20872"/>
                    <a:pt x="2799" y="20872"/>
                  </a:cubicBezTo>
                  <a:cubicBezTo>
                    <a:pt x="2832" y="20872"/>
                    <a:pt x="2853" y="20877"/>
                    <a:pt x="2853" y="20899"/>
                  </a:cubicBezTo>
                  <a:cubicBezTo>
                    <a:pt x="2815" y="21161"/>
                    <a:pt x="2903" y="21247"/>
                    <a:pt x="3044" y="21247"/>
                  </a:cubicBezTo>
                  <a:cubicBezTo>
                    <a:pt x="3301" y="21247"/>
                    <a:pt x="3726" y="20959"/>
                    <a:pt x="3917" y="20844"/>
                  </a:cubicBezTo>
                  <a:cubicBezTo>
                    <a:pt x="3933" y="20834"/>
                    <a:pt x="3993" y="20817"/>
                    <a:pt x="4043" y="20817"/>
                  </a:cubicBezTo>
                  <a:cubicBezTo>
                    <a:pt x="4069" y="20817"/>
                    <a:pt x="4097" y="20822"/>
                    <a:pt x="4102" y="20844"/>
                  </a:cubicBezTo>
                  <a:cubicBezTo>
                    <a:pt x="4217" y="20959"/>
                    <a:pt x="4321" y="21013"/>
                    <a:pt x="4403" y="21013"/>
                  </a:cubicBezTo>
                  <a:cubicBezTo>
                    <a:pt x="4495" y="21013"/>
                    <a:pt x="4572" y="20948"/>
                    <a:pt x="4626" y="20811"/>
                  </a:cubicBezTo>
                  <a:cubicBezTo>
                    <a:pt x="4648" y="20784"/>
                    <a:pt x="4713" y="20756"/>
                    <a:pt x="4768" y="20756"/>
                  </a:cubicBezTo>
                  <a:cubicBezTo>
                    <a:pt x="4796" y="20756"/>
                    <a:pt x="4817" y="20768"/>
                    <a:pt x="4829" y="20784"/>
                  </a:cubicBezTo>
                  <a:cubicBezTo>
                    <a:pt x="4872" y="20915"/>
                    <a:pt x="4943" y="20980"/>
                    <a:pt x="5035" y="20980"/>
                  </a:cubicBezTo>
                  <a:cubicBezTo>
                    <a:pt x="5111" y="20980"/>
                    <a:pt x="5199" y="20937"/>
                    <a:pt x="5308" y="20849"/>
                  </a:cubicBezTo>
                  <a:cubicBezTo>
                    <a:pt x="5330" y="20822"/>
                    <a:pt x="5395" y="20796"/>
                    <a:pt x="5450" y="20796"/>
                  </a:cubicBezTo>
                  <a:cubicBezTo>
                    <a:pt x="5477" y="20796"/>
                    <a:pt x="5499" y="20801"/>
                    <a:pt x="5509" y="20817"/>
                  </a:cubicBezTo>
                  <a:cubicBezTo>
                    <a:pt x="5608" y="20937"/>
                    <a:pt x="5761" y="20997"/>
                    <a:pt x="5902" y="20997"/>
                  </a:cubicBezTo>
                  <a:cubicBezTo>
                    <a:pt x="6138" y="20997"/>
                    <a:pt x="6355" y="20855"/>
                    <a:pt x="6317" y="20582"/>
                  </a:cubicBezTo>
                  <a:cubicBezTo>
                    <a:pt x="6312" y="20544"/>
                    <a:pt x="6388" y="20522"/>
                    <a:pt x="6453" y="20522"/>
                  </a:cubicBezTo>
                  <a:cubicBezTo>
                    <a:pt x="6481" y="20522"/>
                    <a:pt x="6508" y="20527"/>
                    <a:pt x="6519" y="20539"/>
                  </a:cubicBezTo>
                  <a:cubicBezTo>
                    <a:pt x="6584" y="20642"/>
                    <a:pt x="6655" y="20741"/>
                    <a:pt x="6737" y="20828"/>
                  </a:cubicBezTo>
                  <a:cubicBezTo>
                    <a:pt x="6830" y="20948"/>
                    <a:pt x="6994" y="21008"/>
                    <a:pt x="7146" y="21008"/>
                  </a:cubicBezTo>
                  <a:cubicBezTo>
                    <a:pt x="7392" y="21008"/>
                    <a:pt x="7616" y="20861"/>
                    <a:pt x="7539" y="20582"/>
                  </a:cubicBezTo>
                  <a:cubicBezTo>
                    <a:pt x="7528" y="20544"/>
                    <a:pt x="7599" y="20527"/>
                    <a:pt x="7664" y="20527"/>
                  </a:cubicBezTo>
                  <a:cubicBezTo>
                    <a:pt x="7697" y="20527"/>
                    <a:pt x="7730" y="20534"/>
                    <a:pt x="7747" y="20539"/>
                  </a:cubicBezTo>
                  <a:cubicBezTo>
                    <a:pt x="7921" y="20675"/>
                    <a:pt x="8107" y="20789"/>
                    <a:pt x="8303" y="20882"/>
                  </a:cubicBezTo>
                  <a:cubicBezTo>
                    <a:pt x="8357" y="20910"/>
                    <a:pt x="8450" y="20932"/>
                    <a:pt x="8565" y="20953"/>
                  </a:cubicBezTo>
                  <a:cubicBezTo>
                    <a:pt x="8843" y="20703"/>
                    <a:pt x="9258" y="20331"/>
                    <a:pt x="9247" y="20331"/>
                  </a:cubicBezTo>
                  <a:cubicBezTo>
                    <a:pt x="8930" y="20255"/>
                    <a:pt x="8603" y="19950"/>
                    <a:pt x="8396" y="19716"/>
                  </a:cubicBezTo>
                  <a:cubicBezTo>
                    <a:pt x="8341" y="19655"/>
                    <a:pt x="8019" y="19316"/>
                    <a:pt x="8210" y="19263"/>
                  </a:cubicBezTo>
                  <a:cubicBezTo>
                    <a:pt x="8286" y="19246"/>
                    <a:pt x="8363" y="19235"/>
                    <a:pt x="8445" y="19235"/>
                  </a:cubicBezTo>
                  <a:cubicBezTo>
                    <a:pt x="8548" y="19235"/>
                    <a:pt x="8658" y="19246"/>
                    <a:pt x="8761" y="19257"/>
                  </a:cubicBezTo>
                  <a:cubicBezTo>
                    <a:pt x="8848" y="19263"/>
                    <a:pt x="8941" y="19268"/>
                    <a:pt x="9028" y="19268"/>
                  </a:cubicBezTo>
                  <a:cubicBezTo>
                    <a:pt x="9132" y="19268"/>
                    <a:pt x="9235" y="19263"/>
                    <a:pt x="9339" y="19251"/>
                  </a:cubicBezTo>
                  <a:cubicBezTo>
                    <a:pt x="9313" y="19126"/>
                    <a:pt x="9290" y="19001"/>
                    <a:pt x="9273" y="18875"/>
                  </a:cubicBezTo>
                  <a:lnTo>
                    <a:pt x="9273" y="18875"/>
                  </a:lnTo>
                  <a:cubicBezTo>
                    <a:pt x="9454" y="18979"/>
                    <a:pt x="9645" y="19049"/>
                    <a:pt x="9841" y="19094"/>
                  </a:cubicBezTo>
                  <a:cubicBezTo>
                    <a:pt x="9885" y="19071"/>
                    <a:pt x="9923" y="19054"/>
                    <a:pt x="9967" y="19034"/>
                  </a:cubicBezTo>
                  <a:cubicBezTo>
                    <a:pt x="9830" y="19028"/>
                    <a:pt x="9443" y="18880"/>
                    <a:pt x="9497" y="18673"/>
                  </a:cubicBezTo>
                  <a:cubicBezTo>
                    <a:pt x="9530" y="18553"/>
                    <a:pt x="9585" y="18460"/>
                    <a:pt x="9656" y="18384"/>
                  </a:cubicBezTo>
                  <a:cubicBezTo>
                    <a:pt x="9580" y="18286"/>
                    <a:pt x="9509" y="18183"/>
                    <a:pt x="9449" y="18067"/>
                  </a:cubicBezTo>
                  <a:cubicBezTo>
                    <a:pt x="9273" y="17745"/>
                    <a:pt x="9203" y="17342"/>
                    <a:pt x="9104" y="16992"/>
                  </a:cubicBezTo>
                  <a:lnTo>
                    <a:pt x="9104" y="16992"/>
                  </a:lnTo>
                  <a:cubicBezTo>
                    <a:pt x="9252" y="17020"/>
                    <a:pt x="9399" y="17075"/>
                    <a:pt x="9568" y="17102"/>
                  </a:cubicBezTo>
                  <a:lnTo>
                    <a:pt x="9568" y="17091"/>
                  </a:lnTo>
                  <a:cubicBezTo>
                    <a:pt x="9459" y="17058"/>
                    <a:pt x="9345" y="17020"/>
                    <a:pt x="9247" y="16966"/>
                  </a:cubicBezTo>
                  <a:cubicBezTo>
                    <a:pt x="8908" y="16770"/>
                    <a:pt x="8782" y="16546"/>
                    <a:pt x="8875" y="16159"/>
                  </a:cubicBezTo>
                  <a:cubicBezTo>
                    <a:pt x="8881" y="16131"/>
                    <a:pt x="8913" y="16126"/>
                    <a:pt x="8946" y="16126"/>
                  </a:cubicBezTo>
                  <a:cubicBezTo>
                    <a:pt x="8979" y="16126"/>
                    <a:pt x="9011" y="16131"/>
                    <a:pt x="9028" y="16136"/>
                  </a:cubicBezTo>
                  <a:cubicBezTo>
                    <a:pt x="9366" y="16214"/>
                    <a:pt x="9738" y="16289"/>
                    <a:pt x="10109" y="16327"/>
                  </a:cubicBezTo>
                  <a:cubicBezTo>
                    <a:pt x="9907" y="15902"/>
                    <a:pt x="9678" y="15487"/>
                    <a:pt x="9497" y="15056"/>
                  </a:cubicBezTo>
                  <a:lnTo>
                    <a:pt x="9497" y="15056"/>
                  </a:lnTo>
                  <a:cubicBezTo>
                    <a:pt x="9656" y="15122"/>
                    <a:pt x="9814" y="15220"/>
                    <a:pt x="9978" y="15291"/>
                  </a:cubicBezTo>
                  <a:cubicBezTo>
                    <a:pt x="9967" y="15264"/>
                    <a:pt x="10000" y="15253"/>
                    <a:pt x="10016" y="15247"/>
                  </a:cubicBezTo>
                  <a:cubicBezTo>
                    <a:pt x="10124" y="15225"/>
                    <a:pt x="10229" y="15192"/>
                    <a:pt x="10327" y="15149"/>
                  </a:cubicBezTo>
                  <a:cubicBezTo>
                    <a:pt x="10300" y="15116"/>
                    <a:pt x="10272" y="15078"/>
                    <a:pt x="10245" y="15046"/>
                  </a:cubicBezTo>
                  <a:cubicBezTo>
                    <a:pt x="10229" y="15035"/>
                    <a:pt x="10217" y="15029"/>
                    <a:pt x="10202" y="15023"/>
                  </a:cubicBezTo>
                  <a:cubicBezTo>
                    <a:pt x="10103" y="14958"/>
                    <a:pt x="10065" y="14893"/>
                    <a:pt x="10071" y="14827"/>
                  </a:cubicBezTo>
                  <a:cubicBezTo>
                    <a:pt x="10000" y="14734"/>
                    <a:pt x="9928" y="14642"/>
                    <a:pt x="9862" y="14544"/>
                  </a:cubicBezTo>
                  <a:lnTo>
                    <a:pt x="9862" y="14544"/>
                  </a:lnTo>
                  <a:cubicBezTo>
                    <a:pt x="9993" y="14577"/>
                    <a:pt x="10119" y="14587"/>
                    <a:pt x="10255" y="14593"/>
                  </a:cubicBezTo>
                  <a:cubicBezTo>
                    <a:pt x="10338" y="14527"/>
                    <a:pt x="10441" y="14467"/>
                    <a:pt x="10534" y="14419"/>
                  </a:cubicBezTo>
                  <a:cubicBezTo>
                    <a:pt x="10534" y="14413"/>
                    <a:pt x="10534" y="14413"/>
                    <a:pt x="10529" y="14407"/>
                  </a:cubicBezTo>
                  <a:cubicBezTo>
                    <a:pt x="10408" y="14424"/>
                    <a:pt x="10294" y="14434"/>
                    <a:pt x="10174" y="14434"/>
                  </a:cubicBezTo>
                  <a:cubicBezTo>
                    <a:pt x="10038" y="14434"/>
                    <a:pt x="9907" y="14424"/>
                    <a:pt x="9776" y="14391"/>
                  </a:cubicBezTo>
                  <a:cubicBezTo>
                    <a:pt x="9645" y="14402"/>
                    <a:pt x="9542" y="14407"/>
                    <a:pt x="9454" y="14407"/>
                  </a:cubicBezTo>
                  <a:cubicBezTo>
                    <a:pt x="8996" y="14407"/>
                    <a:pt x="9089" y="14276"/>
                    <a:pt x="9273" y="14195"/>
                  </a:cubicBezTo>
                  <a:lnTo>
                    <a:pt x="9273" y="14195"/>
                  </a:lnTo>
                  <a:cubicBezTo>
                    <a:pt x="9437" y="14293"/>
                    <a:pt x="9607" y="14358"/>
                    <a:pt x="9776" y="14391"/>
                  </a:cubicBezTo>
                  <a:cubicBezTo>
                    <a:pt x="9809" y="14391"/>
                    <a:pt x="9847" y="14386"/>
                    <a:pt x="9885" y="14386"/>
                  </a:cubicBezTo>
                  <a:cubicBezTo>
                    <a:pt x="9694" y="14358"/>
                    <a:pt x="9502" y="14293"/>
                    <a:pt x="9334" y="14167"/>
                  </a:cubicBezTo>
                  <a:cubicBezTo>
                    <a:pt x="9313" y="14178"/>
                    <a:pt x="9290" y="14184"/>
                    <a:pt x="9273" y="14195"/>
                  </a:cubicBezTo>
                  <a:cubicBezTo>
                    <a:pt x="9230" y="14167"/>
                    <a:pt x="9187" y="14140"/>
                    <a:pt x="9149" y="14107"/>
                  </a:cubicBezTo>
                  <a:cubicBezTo>
                    <a:pt x="9077" y="14064"/>
                    <a:pt x="9159" y="14042"/>
                    <a:pt x="9208" y="14042"/>
                  </a:cubicBezTo>
                  <a:lnTo>
                    <a:pt x="9235" y="14042"/>
                  </a:lnTo>
                  <a:cubicBezTo>
                    <a:pt x="9470" y="14042"/>
                    <a:pt x="9759" y="13960"/>
                    <a:pt x="10038" y="13829"/>
                  </a:cubicBezTo>
                  <a:cubicBezTo>
                    <a:pt x="9738" y="13530"/>
                    <a:pt x="9399" y="13246"/>
                    <a:pt x="9175" y="13044"/>
                  </a:cubicBezTo>
                  <a:cubicBezTo>
                    <a:pt x="8691" y="12586"/>
                    <a:pt x="8417" y="12018"/>
                    <a:pt x="8221" y="11347"/>
                  </a:cubicBezTo>
                  <a:lnTo>
                    <a:pt x="8221" y="11347"/>
                  </a:lnTo>
                  <a:cubicBezTo>
                    <a:pt x="8543" y="11456"/>
                    <a:pt x="8837" y="11614"/>
                    <a:pt x="9154" y="11642"/>
                  </a:cubicBezTo>
                  <a:cubicBezTo>
                    <a:pt x="8810" y="11053"/>
                    <a:pt x="8445" y="10622"/>
                    <a:pt x="8248" y="9923"/>
                  </a:cubicBezTo>
                  <a:lnTo>
                    <a:pt x="8248" y="9923"/>
                  </a:lnTo>
                  <a:cubicBezTo>
                    <a:pt x="8543" y="10245"/>
                    <a:pt x="9028" y="10191"/>
                    <a:pt x="9399" y="10245"/>
                  </a:cubicBezTo>
                  <a:cubicBezTo>
                    <a:pt x="8908" y="9814"/>
                    <a:pt x="8515" y="9308"/>
                    <a:pt x="8172" y="8739"/>
                  </a:cubicBezTo>
                  <a:cubicBezTo>
                    <a:pt x="7866" y="8276"/>
                    <a:pt x="7730" y="8178"/>
                    <a:pt x="7223" y="7420"/>
                  </a:cubicBezTo>
                  <a:cubicBezTo>
                    <a:pt x="7173" y="7284"/>
                    <a:pt x="7120" y="7153"/>
                    <a:pt x="7070" y="7022"/>
                  </a:cubicBezTo>
                  <a:lnTo>
                    <a:pt x="7070" y="7022"/>
                  </a:lnTo>
                  <a:cubicBezTo>
                    <a:pt x="7316" y="7103"/>
                    <a:pt x="7583" y="7103"/>
                    <a:pt x="7855" y="7103"/>
                  </a:cubicBezTo>
                  <a:cubicBezTo>
                    <a:pt x="7266" y="6808"/>
                    <a:pt x="6923" y="6350"/>
                    <a:pt x="6825" y="5680"/>
                  </a:cubicBezTo>
                  <a:lnTo>
                    <a:pt x="6825" y="5680"/>
                  </a:lnTo>
                  <a:cubicBezTo>
                    <a:pt x="6999" y="5713"/>
                    <a:pt x="7211" y="5766"/>
                    <a:pt x="7425" y="5766"/>
                  </a:cubicBezTo>
                  <a:cubicBezTo>
                    <a:pt x="7539" y="5766"/>
                    <a:pt x="7654" y="5750"/>
                    <a:pt x="7757" y="5707"/>
                  </a:cubicBezTo>
                  <a:cubicBezTo>
                    <a:pt x="7463" y="5406"/>
                    <a:pt x="7218" y="5167"/>
                    <a:pt x="6972" y="4817"/>
                  </a:cubicBezTo>
                  <a:cubicBezTo>
                    <a:pt x="6753" y="4522"/>
                    <a:pt x="6629" y="4119"/>
                    <a:pt x="6432" y="3825"/>
                  </a:cubicBezTo>
                  <a:lnTo>
                    <a:pt x="6432" y="3825"/>
                  </a:lnTo>
                  <a:cubicBezTo>
                    <a:pt x="6579" y="3890"/>
                    <a:pt x="6727" y="3918"/>
                    <a:pt x="6874" y="3918"/>
                  </a:cubicBezTo>
                  <a:cubicBezTo>
                    <a:pt x="7021" y="3918"/>
                    <a:pt x="7168" y="3890"/>
                    <a:pt x="7316" y="3852"/>
                  </a:cubicBezTo>
                  <a:cubicBezTo>
                    <a:pt x="6753" y="3716"/>
                    <a:pt x="6017" y="2936"/>
                    <a:pt x="5995" y="2264"/>
                  </a:cubicBezTo>
                  <a:lnTo>
                    <a:pt x="5995" y="2264"/>
                  </a:lnTo>
                  <a:cubicBezTo>
                    <a:pt x="6262" y="2478"/>
                    <a:pt x="6531" y="2641"/>
                    <a:pt x="6874" y="2641"/>
                  </a:cubicBezTo>
                  <a:cubicBezTo>
                    <a:pt x="6606" y="2238"/>
                    <a:pt x="6383" y="1780"/>
                    <a:pt x="6093" y="1430"/>
                  </a:cubicBezTo>
                  <a:cubicBezTo>
                    <a:pt x="6339" y="1403"/>
                    <a:pt x="6531" y="1191"/>
                    <a:pt x="6629" y="972"/>
                  </a:cubicBezTo>
                  <a:lnTo>
                    <a:pt x="5799" y="972"/>
                  </a:lnTo>
                  <a:cubicBezTo>
                    <a:pt x="5968" y="841"/>
                    <a:pt x="6312" y="732"/>
                    <a:pt x="6383" y="519"/>
                  </a:cubicBezTo>
                  <a:lnTo>
                    <a:pt x="6383" y="519"/>
                  </a:lnTo>
                  <a:cubicBezTo>
                    <a:pt x="6143" y="650"/>
                    <a:pt x="5799" y="677"/>
                    <a:pt x="5526" y="759"/>
                  </a:cubicBezTo>
                  <a:lnTo>
                    <a:pt x="5652" y="705"/>
                  </a:lnTo>
                  <a:cubicBezTo>
                    <a:pt x="5630" y="279"/>
                    <a:pt x="5248" y="1"/>
                    <a:pt x="4867" y="1"/>
                  </a:cubicBezTo>
                  <a:close/>
                </a:path>
              </a:pathLst>
            </a:custGeom>
            <a:solidFill>
              <a:srgbClr val="305F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0" name="Google Shape;1220;p102"/>
            <p:cNvSpPr/>
            <p:nvPr/>
          </p:nvSpPr>
          <p:spPr>
            <a:xfrm>
              <a:off x="3947000" y="3517350"/>
              <a:ext cx="190300" cy="21025"/>
            </a:xfrm>
            <a:custGeom>
              <a:avLst/>
              <a:gdLst/>
              <a:ahLst/>
              <a:cxnLst/>
              <a:rect l="l" t="t" r="r" b="b"/>
              <a:pathLst>
                <a:path w="7612" h="841" extrusionOk="0">
                  <a:moveTo>
                    <a:pt x="61" y="175"/>
                  </a:moveTo>
                  <a:cubicBezTo>
                    <a:pt x="45" y="191"/>
                    <a:pt x="23" y="202"/>
                    <a:pt x="1" y="219"/>
                  </a:cubicBezTo>
                  <a:cubicBezTo>
                    <a:pt x="6" y="224"/>
                    <a:pt x="18" y="229"/>
                    <a:pt x="23" y="241"/>
                  </a:cubicBezTo>
                  <a:cubicBezTo>
                    <a:pt x="61" y="224"/>
                    <a:pt x="94" y="208"/>
                    <a:pt x="126" y="186"/>
                  </a:cubicBezTo>
                  <a:cubicBezTo>
                    <a:pt x="104" y="181"/>
                    <a:pt x="83" y="175"/>
                    <a:pt x="61" y="175"/>
                  </a:cubicBezTo>
                  <a:close/>
                  <a:moveTo>
                    <a:pt x="230" y="213"/>
                  </a:moveTo>
                  <a:cubicBezTo>
                    <a:pt x="209" y="274"/>
                    <a:pt x="197" y="333"/>
                    <a:pt x="197" y="393"/>
                  </a:cubicBezTo>
                  <a:cubicBezTo>
                    <a:pt x="230" y="420"/>
                    <a:pt x="257" y="453"/>
                    <a:pt x="290" y="486"/>
                  </a:cubicBezTo>
                  <a:lnTo>
                    <a:pt x="333" y="486"/>
                  </a:lnTo>
                  <a:cubicBezTo>
                    <a:pt x="547" y="486"/>
                    <a:pt x="776" y="398"/>
                    <a:pt x="939" y="251"/>
                  </a:cubicBezTo>
                  <a:lnTo>
                    <a:pt x="939" y="251"/>
                  </a:lnTo>
                  <a:cubicBezTo>
                    <a:pt x="836" y="262"/>
                    <a:pt x="738" y="274"/>
                    <a:pt x="634" y="274"/>
                  </a:cubicBezTo>
                  <a:cubicBezTo>
                    <a:pt x="503" y="274"/>
                    <a:pt x="378" y="257"/>
                    <a:pt x="242" y="219"/>
                  </a:cubicBezTo>
                  <a:cubicBezTo>
                    <a:pt x="235" y="219"/>
                    <a:pt x="230" y="219"/>
                    <a:pt x="230" y="213"/>
                  </a:cubicBezTo>
                  <a:close/>
                  <a:moveTo>
                    <a:pt x="5499" y="0"/>
                  </a:moveTo>
                  <a:cubicBezTo>
                    <a:pt x="5434" y="0"/>
                    <a:pt x="5358" y="22"/>
                    <a:pt x="5363" y="60"/>
                  </a:cubicBezTo>
                  <a:cubicBezTo>
                    <a:pt x="5401" y="333"/>
                    <a:pt x="5184" y="475"/>
                    <a:pt x="4948" y="475"/>
                  </a:cubicBezTo>
                  <a:cubicBezTo>
                    <a:pt x="4807" y="475"/>
                    <a:pt x="4654" y="415"/>
                    <a:pt x="4555" y="295"/>
                  </a:cubicBezTo>
                  <a:cubicBezTo>
                    <a:pt x="4545" y="279"/>
                    <a:pt x="4523" y="274"/>
                    <a:pt x="4496" y="274"/>
                  </a:cubicBezTo>
                  <a:cubicBezTo>
                    <a:pt x="4441" y="274"/>
                    <a:pt x="4376" y="300"/>
                    <a:pt x="4354" y="327"/>
                  </a:cubicBezTo>
                  <a:cubicBezTo>
                    <a:pt x="4245" y="415"/>
                    <a:pt x="4157" y="458"/>
                    <a:pt x="4081" y="458"/>
                  </a:cubicBezTo>
                  <a:cubicBezTo>
                    <a:pt x="3989" y="458"/>
                    <a:pt x="3918" y="393"/>
                    <a:pt x="3875" y="262"/>
                  </a:cubicBezTo>
                  <a:cubicBezTo>
                    <a:pt x="3863" y="246"/>
                    <a:pt x="3842" y="234"/>
                    <a:pt x="3814" y="234"/>
                  </a:cubicBezTo>
                  <a:cubicBezTo>
                    <a:pt x="3759" y="234"/>
                    <a:pt x="3694" y="262"/>
                    <a:pt x="3672" y="289"/>
                  </a:cubicBezTo>
                  <a:cubicBezTo>
                    <a:pt x="3618" y="426"/>
                    <a:pt x="3541" y="491"/>
                    <a:pt x="3449" y="491"/>
                  </a:cubicBezTo>
                  <a:cubicBezTo>
                    <a:pt x="3367" y="491"/>
                    <a:pt x="3263" y="437"/>
                    <a:pt x="3148" y="322"/>
                  </a:cubicBezTo>
                  <a:cubicBezTo>
                    <a:pt x="3143" y="300"/>
                    <a:pt x="3115" y="295"/>
                    <a:pt x="3089" y="295"/>
                  </a:cubicBezTo>
                  <a:cubicBezTo>
                    <a:pt x="3039" y="295"/>
                    <a:pt x="2979" y="312"/>
                    <a:pt x="2963" y="322"/>
                  </a:cubicBezTo>
                  <a:cubicBezTo>
                    <a:pt x="2772" y="437"/>
                    <a:pt x="2347" y="725"/>
                    <a:pt x="2090" y="725"/>
                  </a:cubicBezTo>
                  <a:cubicBezTo>
                    <a:pt x="1949" y="725"/>
                    <a:pt x="1861" y="639"/>
                    <a:pt x="1899" y="377"/>
                  </a:cubicBezTo>
                  <a:cubicBezTo>
                    <a:pt x="1899" y="355"/>
                    <a:pt x="1878" y="350"/>
                    <a:pt x="1845" y="350"/>
                  </a:cubicBezTo>
                  <a:cubicBezTo>
                    <a:pt x="1796" y="350"/>
                    <a:pt x="1725" y="372"/>
                    <a:pt x="1714" y="377"/>
                  </a:cubicBezTo>
                  <a:cubicBezTo>
                    <a:pt x="1551" y="486"/>
                    <a:pt x="1375" y="546"/>
                    <a:pt x="1239" y="546"/>
                  </a:cubicBezTo>
                  <a:cubicBezTo>
                    <a:pt x="1065" y="546"/>
                    <a:pt x="967" y="443"/>
                    <a:pt x="1086" y="224"/>
                  </a:cubicBezTo>
                  <a:lnTo>
                    <a:pt x="1086" y="224"/>
                  </a:lnTo>
                  <a:cubicBezTo>
                    <a:pt x="1043" y="234"/>
                    <a:pt x="1005" y="241"/>
                    <a:pt x="962" y="246"/>
                  </a:cubicBezTo>
                  <a:cubicBezTo>
                    <a:pt x="791" y="503"/>
                    <a:pt x="934" y="601"/>
                    <a:pt x="1152" y="601"/>
                  </a:cubicBezTo>
                  <a:cubicBezTo>
                    <a:pt x="1365" y="601"/>
                    <a:pt x="1654" y="508"/>
                    <a:pt x="1790" y="393"/>
                  </a:cubicBezTo>
                  <a:lnTo>
                    <a:pt x="1790" y="393"/>
                  </a:lnTo>
                  <a:cubicBezTo>
                    <a:pt x="1725" y="725"/>
                    <a:pt x="1823" y="841"/>
                    <a:pt x="1992" y="841"/>
                  </a:cubicBezTo>
                  <a:cubicBezTo>
                    <a:pt x="2309" y="841"/>
                    <a:pt x="2881" y="431"/>
                    <a:pt x="3039" y="339"/>
                  </a:cubicBezTo>
                  <a:cubicBezTo>
                    <a:pt x="3062" y="556"/>
                    <a:pt x="3160" y="639"/>
                    <a:pt x="3285" y="639"/>
                  </a:cubicBezTo>
                  <a:cubicBezTo>
                    <a:pt x="3465" y="639"/>
                    <a:pt x="3689" y="464"/>
                    <a:pt x="3776" y="289"/>
                  </a:cubicBezTo>
                  <a:cubicBezTo>
                    <a:pt x="3875" y="486"/>
                    <a:pt x="3999" y="568"/>
                    <a:pt x="4119" y="568"/>
                  </a:cubicBezTo>
                  <a:cubicBezTo>
                    <a:pt x="4256" y="568"/>
                    <a:pt x="4387" y="464"/>
                    <a:pt x="4457" y="322"/>
                  </a:cubicBezTo>
                  <a:cubicBezTo>
                    <a:pt x="4600" y="524"/>
                    <a:pt x="4784" y="704"/>
                    <a:pt x="5003" y="715"/>
                  </a:cubicBezTo>
                  <a:cubicBezTo>
                    <a:pt x="5014" y="720"/>
                    <a:pt x="5031" y="720"/>
                    <a:pt x="5041" y="720"/>
                  </a:cubicBezTo>
                  <a:cubicBezTo>
                    <a:pt x="5385" y="720"/>
                    <a:pt x="5560" y="382"/>
                    <a:pt x="5467" y="45"/>
                  </a:cubicBezTo>
                  <a:lnTo>
                    <a:pt x="5467" y="45"/>
                  </a:lnTo>
                  <a:cubicBezTo>
                    <a:pt x="5635" y="317"/>
                    <a:pt x="5958" y="687"/>
                    <a:pt x="6274" y="715"/>
                  </a:cubicBezTo>
                  <a:cubicBezTo>
                    <a:pt x="6285" y="720"/>
                    <a:pt x="6302" y="720"/>
                    <a:pt x="6312" y="720"/>
                  </a:cubicBezTo>
                  <a:cubicBezTo>
                    <a:pt x="6612" y="720"/>
                    <a:pt x="6858" y="410"/>
                    <a:pt x="6689" y="45"/>
                  </a:cubicBezTo>
                  <a:lnTo>
                    <a:pt x="6689" y="45"/>
                  </a:lnTo>
                  <a:cubicBezTo>
                    <a:pt x="6934" y="234"/>
                    <a:pt x="7229" y="398"/>
                    <a:pt x="7529" y="496"/>
                  </a:cubicBezTo>
                  <a:cubicBezTo>
                    <a:pt x="7556" y="475"/>
                    <a:pt x="7578" y="453"/>
                    <a:pt x="7611" y="431"/>
                  </a:cubicBezTo>
                  <a:cubicBezTo>
                    <a:pt x="7496" y="410"/>
                    <a:pt x="7403" y="388"/>
                    <a:pt x="7349" y="360"/>
                  </a:cubicBezTo>
                  <a:cubicBezTo>
                    <a:pt x="7153" y="267"/>
                    <a:pt x="6967" y="153"/>
                    <a:pt x="6793" y="17"/>
                  </a:cubicBezTo>
                  <a:cubicBezTo>
                    <a:pt x="6776" y="12"/>
                    <a:pt x="6743" y="5"/>
                    <a:pt x="6710" y="5"/>
                  </a:cubicBezTo>
                  <a:cubicBezTo>
                    <a:pt x="6645" y="5"/>
                    <a:pt x="6574" y="22"/>
                    <a:pt x="6585" y="60"/>
                  </a:cubicBezTo>
                  <a:cubicBezTo>
                    <a:pt x="6662" y="339"/>
                    <a:pt x="6438" y="486"/>
                    <a:pt x="6192" y="486"/>
                  </a:cubicBezTo>
                  <a:cubicBezTo>
                    <a:pt x="6040" y="486"/>
                    <a:pt x="5876" y="426"/>
                    <a:pt x="5783" y="306"/>
                  </a:cubicBezTo>
                  <a:cubicBezTo>
                    <a:pt x="5701" y="219"/>
                    <a:pt x="5630" y="120"/>
                    <a:pt x="5565" y="17"/>
                  </a:cubicBezTo>
                  <a:cubicBezTo>
                    <a:pt x="5554" y="5"/>
                    <a:pt x="5527" y="0"/>
                    <a:pt x="5499" y="0"/>
                  </a:cubicBezTo>
                  <a:close/>
                </a:path>
              </a:pathLst>
            </a:custGeom>
            <a:solidFill>
              <a:srgbClr val="12151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1" name="Google Shape;1221;p102"/>
            <p:cNvSpPr/>
            <p:nvPr/>
          </p:nvSpPr>
          <p:spPr>
            <a:xfrm>
              <a:off x="4001300" y="3085050"/>
              <a:ext cx="11200" cy="3550"/>
            </a:xfrm>
            <a:custGeom>
              <a:avLst/>
              <a:gdLst/>
              <a:ahLst/>
              <a:cxnLst/>
              <a:rect l="l" t="t" r="r" b="b"/>
              <a:pathLst>
                <a:path w="448" h="142" extrusionOk="0">
                  <a:moveTo>
                    <a:pt x="447" y="0"/>
                  </a:moveTo>
                  <a:lnTo>
                    <a:pt x="447" y="0"/>
                  </a:lnTo>
                  <a:cubicBezTo>
                    <a:pt x="283" y="38"/>
                    <a:pt x="120" y="88"/>
                    <a:pt x="1" y="136"/>
                  </a:cubicBezTo>
                  <a:cubicBezTo>
                    <a:pt x="16" y="136"/>
                    <a:pt x="39" y="142"/>
                    <a:pt x="54" y="142"/>
                  </a:cubicBezTo>
                  <a:cubicBezTo>
                    <a:pt x="185" y="142"/>
                    <a:pt x="316" y="88"/>
                    <a:pt x="447" y="0"/>
                  </a:cubicBezTo>
                  <a:close/>
                </a:path>
              </a:pathLst>
            </a:custGeom>
            <a:solidFill>
              <a:srgbClr val="305F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2" name="Google Shape;1222;p102"/>
            <p:cNvSpPr/>
            <p:nvPr/>
          </p:nvSpPr>
          <p:spPr>
            <a:xfrm>
              <a:off x="4055575" y="3035475"/>
              <a:ext cx="48975" cy="21600"/>
            </a:xfrm>
            <a:custGeom>
              <a:avLst/>
              <a:gdLst/>
              <a:ahLst/>
              <a:cxnLst/>
              <a:rect l="l" t="t" r="r" b="b"/>
              <a:pathLst>
                <a:path w="1959" h="864" extrusionOk="0">
                  <a:moveTo>
                    <a:pt x="374" y="0"/>
                  </a:moveTo>
                  <a:cubicBezTo>
                    <a:pt x="361" y="0"/>
                    <a:pt x="347" y="5"/>
                    <a:pt x="338" y="14"/>
                  </a:cubicBezTo>
                  <a:cubicBezTo>
                    <a:pt x="317" y="35"/>
                    <a:pt x="311" y="63"/>
                    <a:pt x="317" y="85"/>
                  </a:cubicBezTo>
                  <a:cubicBezTo>
                    <a:pt x="360" y="211"/>
                    <a:pt x="398" y="347"/>
                    <a:pt x="431" y="483"/>
                  </a:cubicBezTo>
                  <a:cubicBezTo>
                    <a:pt x="448" y="548"/>
                    <a:pt x="464" y="614"/>
                    <a:pt x="469" y="679"/>
                  </a:cubicBezTo>
                  <a:cubicBezTo>
                    <a:pt x="474" y="712"/>
                    <a:pt x="474" y="745"/>
                    <a:pt x="469" y="767"/>
                  </a:cubicBezTo>
                  <a:lnTo>
                    <a:pt x="469" y="774"/>
                  </a:lnTo>
                  <a:lnTo>
                    <a:pt x="469" y="774"/>
                  </a:lnTo>
                  <a:cubicBezTo>
                    <a:pt x="466" y="774"/>
                    <a:pt x="459" y="772"/>
                    <a:pt x="453" y="767"/>
                  </a:cubicBezTo>
                  <a:cubicBezTo>
                    <a:pt x="350" y="707"/>
                    <a:pt x="252" y="586"/>
                    <a:pt x="180" y="478"/>
                  </a:cubicBezTo>
                  <a:cubicBezTo>
                    <a:pt x="104" y="357"/>
                    <a:pt x="55" y="232"/>
                    <a:pt x="0" y="101"/>
                  </a:cubicBezTo>
                  <a:lnTo>
                    <a:pt x="0" y="101"/>
                  </a:lnTo>
                  <a:cubicBezTo>
                    <a:pt x="28" y="238"/>
                    <a:pt x="71" y="374"/>
                    <a:pt x="136" y="505"/>
                  </a:cubicBezTo>
                  <a:cubicBezTo>
                    <a:pt x="207" y="636"/>
                    <a:pt x="278" y="745"/>
                    <a:pt x="409" y="843"/>
                  </a:cubicBezTo>
                  <a:cubicBezTo>
                    <a:pt x="426" y="851"/>
                    <a:pt x="440" y="863"/>
                    <a:pt x="469" y="863"/>
                  </a:cubicBezTo>
                  <a:cubicBezTo>
                    <a:pt x="477" y="863"/>
                    <a:pt x="486" y="862"/>
                    <a:pt x="496" y="860"/>
                  </a:cubicBezTo>
                  <a:lnTo>
                    <a:pt x="514" y="853"/>
                  </a:lnTo>
                  <a:cubicBezTo>
                    <a:pt x="519" y="851"/>
                    <a:pt x="522" y="849"/>
                    <a:pt x="524" y="848"/>
                  </a:cubicBezTo>
                  <a:lnTo>
                    <a:pt x="529" y="843"/>
                  </a:lnTo>
                  <a:lnTo>
                    <a:pt x="540" y="833"/>
                  </a:lnTo>
                  <a:cubicBezTo>
                    <a:pt x="551" y="821"/>
                    <a:pt x="557" y="805"/>
                    <a:pt x="557" y="795"/>
                  </a:cubicBezTo>
                  <a:cubicBezTo>
                    <a:pt x="572" y="750"/>
                    <a:pt x="572" y="712"/>
                    <a:pt x="567" y="674"/>
                  </a:cubicBezTo>
                  <a:cubicBezTo>
                    <a:pt x="567" y="598"/>
                    <a:pt x="557" y="526"/>
                    <a:pt x="546" y="455"/>
                  </a:cubicBezTo>
                  <a:cubicBezTo>
                    <a:pt x="539" y="419"/>
                    <a:pt x="532" y="384"/>
                    <a:pt x="523" y="349"/>
                  </a:cubicBezTo>
                  <a:lnTo>
                    <a:pt x="523" y="349"/>
                  </a:lnTo>
                  <a:cubicBezTo>
                    <a:pt x="569" y="406"/>
                    <a:pt x="617" y="462"/>
                    <a:pt x="671" y="516"/>
                  </a:cubicBezTo>
                  <a:cubicBezTo>
                    <a:pt x="796" y="652"/>
                    <a:pt x="982" y="745"/>
                    <a:pt x="1168" y="772"/>
                  </a:cubicBezTo>
                  <a:lnTo>
                    <a:pt x="1173" y="772"/>
                  </a:lnTo>
                  <a:cubicBezTo>
                    <a:pt x="1177" y="773"/>
                    <a:pt x="1180" y="773"/>
                    <a:pt x="1183" y="773"/>
                  </a:cubicBezTo>
                  <a:cubicBezTo>
                    <a:pt x="1212" y="773"/>
                    <a:pt x="1239" y="752"/>
                    <a:pt x="1244" y="717"/>
                  </a:cubicBezTo>
                  <a:cubicBezTo>
                    <a:pt x="1249" y="707"/>
                    <a:pt x="1244" y="690"/>
                    <a:pt x="1239" y="679"/>
                  </a:cubicBezTo>
                  <a:cubicBezTo>
                    <a:pt x="1178" y="563"/>
                    <a:pt x="1119" y="448"/>
                    <a:pt x="1064" y="333"/>
                  </a:cubicBezTo>
                  <a:lnTo>
                    <a:pt x="1064" y="333"/>
                  </a:lnTo>
                  <a:cubicBezTo>
                    <a:pt x="1146" y="404"/>
                    <a:pt x="1235" y="466"/>
                    <a:pt x="1332" y="516"/>
                  </a:cubicBezTo>
                  <a:cubicBezTo>
                    <a:pt x="1430" y="565"/>
                    <a:pt x="1533" y="603"/>
                    <a:pt x="1642" y="609"/>
                  </a:cubicBezTo>
                  <a:cubicBezTo>
                    <a:pt x="1757" y="609"/>
                    <a:pt x="1849" y="559"/>
                    <a:pt x="1959" y="559"/>
                  </a:cubicBezTo>
                  <a:cubicBezTo>
                    <a:pt x="1937" y="556"/>
                    <a:pt x="1916" y="555"/>
                    <a:pt x="1895" y="555"/>
                  </a:cubicBezTo>
                  <a:cubicBezTo>
                    <a:pt x="1817" y="555"/>
                    <a:pt x="1742" y="571"/>
                    <a:pt x="1670" y="571"/>
                  </a:cubicBezTo>
                  <a:cubicBezTo>
                    <a:pt x="1662" y="571"/>
                    <a:pt x="1655" y="571"/>
                    <a:pt x="1647" y="571"/>
                  </a:cubicBezTo>
                  <a:cubicBezTo>
                    <a:pt x="1544" y="554"/>
                    <a:pt x="1451" y="510"/>
                    <a:pt x="1370" y="455"/>
                  </a:cubicBezTo>
                  <a:cubicBezTo>
                    <a:pt x="1194" y="347"/>
                    <a:pt x="1048" y="199"/>
                    <a:pt x="939" y="30"/>
                  </a:cubicBezTo>
                  <a:cubicBezTo>
                    <a:pt x="925" y="13"/>
                    <a:pt x="907" y="5"/>
                    <a:pt x="889" y="5"/>
                  </a:cubicBezTo>
                  <a:cubicBezTo>
                    <a:pt x="878" y="5"/>
                    <a:pt x="867" y="8"/>
                    <a:pt x="857" y="14"/>
                  </a:cubicBezTo>
                  <a:cubicBezTo>
                    <a:pt x="834" y="30"/>
                    <a:pt x="829" y="57"/>
                    <a:pt x="834" y="80"/>
                  </a:cubicBezTo>
                  <a:cubicBezTo>
                    <a:pt x="891" y="266"/>
                    <a:pt x="975" y="438"/>
                    <a:pt x="1056" y="608"/>
                  </a:cubicBezTo>
                  <a:lnTo>
                    <a:pt x="1056" y="608"/>
                  </a:lnTo>
                  <a:cubicBezTo>
                    <a:pt x="949" y="568"/>
                    <a:pt x="855" y="500"/>
                    <a:pt x="769" y="418"/>
                  </a:cubicBezTo>
                  <a:cubicBezTo>
                    <a:pt x="650" y="297"/>
                    <a:pt x="546" y="156"/>
                    <a:pt x="426" y="25"/>
                  </a:cubicBezTo>
                  <a:cubicBezTo>
                    <a:pt x="413" y="9"/>
                    <a:pt x="393" y="0"/>
                    <a:pt x="374"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3" name="Google Shape;1223;p102"/>
            <p:cNvSpPr/>
            <p:nvPr/>
          </p:nvSpPr>
          <p:spPr>
            <a:xfrm>
              <a:off x="4029950" y="3034700"/>
              <a:ext cx="17850" cy="20775"/>
            </a:xfrm>
            <a:custGeom>
              <a:avLst/>
              <a:gdLst/>
              <a:ahLst/>
              <a:cxnLst/>
              <a:rect l="l" t="t" r="r" b="b"/>
              <a:pathLst>
                <a:path w="714" h="831" extrusionOk="0">
                  <a:moveTo>
                    <a:pt x="164" y="1"/>
                  </a:moveTo>
                  <a:lnTo>
                    <a:pt x="164" y="1"/>
                  </a:lnTo>
                  <a:cubicBezTo>
                    <a:pt x="136" y="126"/>
                    <a:pt x="104" y="247"/>
                    <a:pt x="66" y="373"/>
                  </a:cubicBezTo>
                  <a:cubicBezTo>
                    <a:pt x="33" y="492"/>
                    <a:pt x="5" y="623"/>
                    <a:pt x="0" y="760"/>
                  </a:cubicBezTo>
                  <a:cubicBezTo>
                    <a:pt x="0" y="798"/>
                    <a:pt x="33" y="831"/>
                    <a:pt x="71" y="831"/>
                  </a:cubicBezTo>
                  <a:cubicBezTo>
                    <a:pt x="76" y="831"/>
                    <a:pt x="87" y="826"/>
                    <a:pt x="98" y="826"/>
                  </a:cubicBezTo>
                  <a:cubicBezTo>
                    <a:pt x="235" y="771"/>
                    <a:pt x="348" y="688"/>
                    <a:pt x="452" y="596"/>
                  </a:cubicBezTo>
                  <a:cubicBezTo>
                    <a:pt x="557" y="503"/>
                    <a:pt x="648" y="394"/>
                    <a:pt x="714" y="274"/>
                  </a:cubicBezTo>
                  <a:lnTo>
                    <a:pt x="714" y="274"/>
                  </a:lnTo>
                  <a:cubicBezTo>
                    <a:pt x="527" y="415"/>
                    <a:pt x="340" y="551"/>
                    <a:pt x="146" y="649"/>
                  </a:cubicBezTo>
                  <a:lnTo>
                    <a:pt x="146" y="649"/>
                  </a:lnTo>
                  <a:cubicBezTo>
                    <a:pt x="162" y="443"/>
                    <a:pt x="209" y="222"/>
                    <a:pt x="164"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4" name="Google Shape;1224;p102"/>
            <p:cNvSpPr/>
            <p:nvPr/>
          </p:nvSpPr>
          <p:spPr>
            <a:xfrm>
              <a:off x="4081500" y="3108900"/>
              <a:ext cx="45550" cy="25850"/>
            </a:xfrm>
            <a:custGeom>
              <a:avLst/>
              <a:gdLst/>
              <a:ahLst/>
              <a:cxnLst/>
              <a:rect l="l" t="t" r="r" b="b"/>
              <a:pathLst>
                <a:path w="1822" h="1034" extrusionOk="0">
                  <a:moveTo>
                    <a:pt x="1031" y="1"/>
                  </a:moveTo>
                  <a:cubicBezTo>
                    <a:pt x="1023" y="1"/>
                    <a:pt x="1016" y="2"/>
                    <a:pt x="1008" y="6"/>
                  </a:cubicBezTo>
                  <a:cubicBezTo>
                    <a:pt x="987" y="18"/>
                    <a:pt x="976" y="44"/>
                    <a:pt x="987" y="66"/>
                  </a:cubicBezTo>
                  <a:lnTo>
                    <a:pt x="993" y="71"/>
                  </a:lnTo>
                  <a:cubicBezTo>
                    <a:pt x="1108" y="294"/>
                    <a:pt x="1173" y="542"/>
                    <a:pt x="1254" y="788"/>
                  </a:cubicBezTo>
                  <a:lnTo>
                    <a:pt x="1254" y="788"/>
                  </a:lnTo>
                  <a:cubicBezTo>
                    <a:pt x="1207" y="776"/>
                    <a:pt x="1159" y="753"/>
                    <a:pt x="1113" y="726"/>
                  </a:cubicBezTo>
                  <a:cubicBezTo>
                    <a:pt x="1036" y="688"/>
                    <a:pt x="960" y="640"/>
                    <a:pt x="889" y="579"/>
                  </a:cubicBezTo>
                  <a:cubicBezTo>
                    <a:pt x="753" y="469"/>
                    <a:pt x="610" y="338"/>
                    <a:pt x="534" y="197"/>
                  </a:cubicBezTo>
                  <a:lnTo>
                    <a:pt x="534" y="192"/>
                  </a:lnTo>
                  <a:cubicBezTo>
                    <a:pt x="523" y="169"/>
                    <a:pt x="498" y="157"/>
                    <a:pt x="475" y="157"/>
                  </a:cubicBezTo>
                  <a:cubicBezTo>
                    <a:pt x="465" y="157"/>
                    <a:pt x="455" y="160"/>
                    <a:pt x="447" y="164"/>
                  </a:cubicBezTo>
                  <a:cubicBezTo>
                    <a:pt x="419" y="181"/>
                    <a:pt x="409" y="208"/>
                    <a:pt x="414" y="230"/>
                  </a:cubicBezTo>
                  <a:cubicBezTo>
                    <a:pt x="436" y="383"/>
                    <a:pt x="507" y="502"/>
                    <a:pt x="557" y="623"/>
                  </a:cubicBezTo>
                  <a:cubicBezTo>
                    <a:pt x="598" y="722"/>
                    <a:pt x="636" y="825"/>
                    <a:pt x="625" y="922"/>
                  </a:cubicBezTo>
                  <a:lnTo>
                    <a:pt x="625" y="922"/>
                  </a:lnTo>
                  <a:cubicBezTo>
                    <a:pt x="493" y="882"/>
                    <a:pt x="374" y="783"/>
                    <a:pt x="278" y="672"/>
                  </a:cubicBezTo>
                  <a:cubicBezTo>
                    <a:pt x="169" y="552"/>
                    <a:pt x="76" y="404"/>
                    <a:pt x="0" y="252"/>
                  </a:cubicBezTo>
                  <a:lnTo>
                    <a:pt x="0" y="252"/>
                  </a:lnTo>
                  <a:cubicBezTo>
                    <a:pt x="54" y="416"/>
                    <a:pt x="131" y="568"/>
                    <a:pt x="235" y="710"/>
                  </a:cubicBezTo>
                  <a:cubicBezTo>
                    <a:pt x="333" y="852"/>
                    <a:pt x="469" y="983"/>
                    <a:pt x="655" y="1032"/>
                  </a:cubicBezTo>
                  <a:cubicBezTo>
                    <a:pt x="658" y="1033"/>
                    <a:pt x="662" y="1034"/>
                    <a:pt x="665" y="1034"/>
                  </a:cubicBezTo>
                  <a:cubicBezTo>
                    <a:pt x="684" y="1034"/>
                    <a:pt x="704" y="1022"/>
                    <a:pt x="708" y="1005"/>
                  </a:cubicBezTo>
                  <a:lnTo>
                    <a:pt x="708" y="1000"/>
                  </a:lnTo>
                  <a:cubicBezTo>
                    <a:pt x="763" y="852"/>
                    <a:pt x="714" y="698"/>
                    <a:pt x="665" y="574"/>
                  </a:cubicBezTo>
                  <a:cubicBezTo>
                    <a:pt x="665" y="572"/>
                    <a:pt x="664" y="571"/>
                    <a:pt x="663" y="569"/>
                  </a:cubicBezTo>
                  <a:lnTo>
                    <a:pt x="663" y="569"/>
                  </a:lnTo>
                  <a:cubicBezTo>
                    <a:pt x="709" y="612"/>
                    <a:pt x="755" y="654"/>
                    <a:pt x="801" y="693"/>
                  </a:cubicBezTo>
                  <a:cubicBezTo>
                    <a:pt x="884" y="748"/>
                    <a:pt x="960" y="803"/>
                    <a:pt x="1048" y="846"/>
                  </a:cubicBezTo>
                  <a:cubicBezTo>
                    <a:pt x="1133" y="887"/>
                    <a:pt x="1220" y="928"/>
                    <a:pt x="1329" y="928"/>
                  </a:cubicBezTo>
                  <a:cubicBezTo>
                    <a:pt x="1337" y="928"/>
                    <a:pt x="1345" y="928"/>
                    <a:pt x="1353" y="928"/>
                  </a:cubicBezTo>
                  <a:cubicBezTo>
                    <a:pt x="1385" y="922"/>
                    <a:pt x="1413" y="895"/>
                    <a:pt x="1413" y="857"/>
                  </a:cubicBezTo>
                  <a:cubicBezTo>
                    <a:pt x="1413" y="852"/>
                    <a:pt x="1413" y="846"/>
                    <a:pt x="1408" y="846"/>
                  </a:cubicBezTo>
                  <a:lnTo>
                    <a:pt x="1408" y="841"/>
                  </a:lnTo>
                  <a:cubicBezTo>
                    <a:pt x="1342" y="660"/>
                    <a:pt x="1287" y="472"/>
                    <a:pt x="1209" y="292"/>
                  </a:cubicBezTo>
                  <a:lnTo>
                    <a:pt x="1209" y="292"/>
                  </a:lnTo>
                  <a:cubicBezTo>
                    <a:pt x="1258" y="328"/>
                    <a:pt x="1310" y="360"/>
                    <a:pt x="1363" y="388"/>
                  </a:cubicBezTo>
                  <a:cubicBezTo>
                    <a:pt x="1495" y="453"/>
                    <a:pt x="1639" y="510"/>
                    <a:pt x="1785" y="510"/>
                  </a:cubicBezTo>
                  <a:cubicBezTo>
                    <a:pt x="1797" y="510"/>
                    <a:pt x="1809" y="509"/>
                    <a:pt x="1821" y="509"/>
                  </a:cubicBezTo>
                  <a:cubicBezTo>
                    <a:pt x="1663" y="492"/>
                    <a:pt x="1521" y="421"/>
                    <a:pt x="1391" y="338"/>
                  </a:cubicBezTo>
                  <a:cubicBezTo>
                    <a:pt x="1269" y="255"/>
                    <a:pt x="1154" y="156"/>
                    <a:pt x="1077" y="36"/>
                  </a:cubicBezTo>
                  <a:lnTo>
                    <a:pt x="1077" y="36"/>
                  </a:lnTo>
                  <a:cubicBezTo>
                    <a:pt x="1074" y="32"/>
                    <a:pt x="1071" y="27"/>
                    <a:pt x="1068" y="23"/>
                  </a:cubicBezTo>
                  <a:cubicBezTo>
                    <a:pt x="1061" y="8"/>
                    <a:pt x="1047" y="1"/>
                    <a:pt x="1031"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5" name="Google Shape;1225;p102"/>
            <p:cNvSpPr/>
            <p:nvPr/>
          </p:nvSpPr>
          <p:spPr>
            <a:xfrm>
              <a:off x="4060475" y="3111925"/>
              <a:ext cx="13125" cy="21850"/>
            </a:xfrm>
            <a:custGeom>
              <a:avLst/>
              <a:gdLst/>
              <a:ahLst/>
              <a:cxnLst/>
              <a:rect l="l" t="t" r="r" b="b"/>
              <a:pathLst>
                <a:path w="525" h="874" extrusionOk="0">
                  <a:moveTo>
                    <a:pt x="373" y="729"/>
                  </a:moveTo>
                  <a:cubicBezTo>
                    <a:pt x="373" y="730"/>
                    <a:pt x="372" y="731"/>
                    <a:pt x="371" y="731"/>
                  </a:cubicBezTo>
                  <a:cubicBezTo>
                    <a:pt x="375" y="731"/>
                    <a:pt x="376" y="733"/>
                    <a:pt x="373" y="733"/>
                  </a:cubicBezTo>
                  <a:cubicBezTo>
                    <a:pt x="372" y="733"/>
                    <a:pt x="370" y="733"/>
                    <a:pt x="368" y="731"/>
                  </a:cubicBezTo>
                  <a:lnTo>
                    <a:pt x="368" y="731"/>
                  </a:lnTo>
                  <a:cubicBezTo>
                    <a:pt x="369" y="731"/>
                    <a:pt x="370" y="731"/>
                    <a:pt x="371" y="731"/>
                  </a:cubicBezTo>
                  <a:cubicBezTo>
                    <a:pt x="372" y="730"/>
                    <a:pt x="373" y="729"/>
                    <a:pt x="373" y="729"/>
                  </a:cubicBezTo>
                  <a:close/>
                  <a:moveTo>
                    <a:pt x="367" y="732"/>
                  </a:moveTo>
                  <a:cubicBezTo>
                    <a:pt x="364" y="734"/>
                    <a:pt x="361" y="736"/>
                    <a:pt x="361" y="736"/>
                  </a:cubicBezTo>
                  <a:cubicBezTo>
                    <a:pt x="361" y="736"/>
                    <a:pt x="363" y="733"/>
                    <a:pt x="367" y="732"/>
                  </a:cubicBezTo>
                  <a:close/>
                  <a:moveTo>
                    <a:pt x="1" y="0"/>
                  </a:moveTo>
                  <a:cubicBezTo>
                    <a:pt x="1" y="147"/>
                    <a:pt x="33" y="295"/>
                    <a:pt x="71" y="436"/>
                  </a:cubicBezTo>
                  <a:cubicBezTo>
                    <a:pt x="115" y="572"/>
                    <a:pt x="142" y="715"/>
                    <a:pt x="290" y="846"/>
                  </a:cubicBezTo>
                  <a:cubicBezTo>
                    <a:pt x="308" y="859"/>
                    <a:pt x="339" y="873"/>
                    <a:pt x="371" y="873"/>
                  </a:cubicBezTo>
                  <a:cubicBezTo>
                    <a:pt x="377" y="873"/>
                    <a:pt x="382" y="873"/>
                    <a:pt x="388" y="872"/>
                  </a:cubicBezTo>
                  <a:cubicBezTo>
                    <a:pt x="409" y="867"/>
                    <a:pt x="431" y="856"/>
                    <a:pt x="448" y="846"/>
                  </a:cubicBezTo>
                  <a:cubicBezTo>
                    <a:pt x="459" y="834"/>
                    <a:pt x="454" y="846"/>
                    <a:pt x="475" y="818"/>
                  </a:cubicBezTo>
                  <a:cubicBezTo>
                    <a:pt x="519" y="758"/>
                    <a:pt x="514" y="725"/>
                    <a:pt x="524" y="682"/>
                  </a:cubicBezTo>
                  <a:cubicBezTo>
                    <a:pt x="524" y="600"/>
                    <a:pt x="524" y="529"/>
                    <a:pt x="514" y="453"/>
                  </a:cubicBezTo>
                  <a:cubicBezTo>
                    <a:pt x="497" y="310"/>
                    <a:pt x="469" y="164"/>
                    <a:pt x="409" y="28"/>
                  </a:cubicBezTo>
                  <a:cubicBezTo>
                    <a:pt x="409" y="174"/>
                    <a:pt x="409" y="316"/>
                    <a:pt x="404" y="458"/>
                  </a:cubicBezTo>
                  <a:cubicBezTo>
                    <a:pt x="404" y="529"/>
                    <a:pt x="404" y="600"/>
                    <a:pt x="388" y="665"/>
                  </a:cubicBezTo>
                  <a:cubicBezTo>
                    <a:pt x="384" y="688"/>
                    <a:pt x="379" y="717"/>
                    <a:pt x="374" y="727"/>
                  </a:cubicBezTo>
                  <a:lnTo>
                    <a:pt x="374" y="727"/>
                  </a:lnTo>
                  <a:cubicBezTo>
                    <a:pt x="373" y="728"/>
                    <a:pt x="370" y="729"/>
                    <a:pt x="367" y="731"/>
                  </a:cubicBezTo>
                  <a:lnTo>
                    <a:pt x="367" y="731"/>
                  </a:lnTo>
                  <a:cubicBezTo>
                    <a:pt x="367" y="731"/>
                    <a:pt x="366" y="731"/>
                    <a:pt x="366" y="731"/>
                  </a:cubicBezTo>
                  <a:cubicBezTo>
                    <a:pt x="295" y="670"/>
                    <a:pt x="230" y="519"/>
                    <a:pt x="170" y="398"/>
                  </a:cubicBezTo>
                  <a:cubicBezTo>
                    <a:pt x="115" y="267"/>
                    <a:pt x="56" y="136"/>
                    <a:pt x="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6" name="Google Shape;1226;p102"/>
            <p:cNvSpPr/>
            <p:nvPr/>
          </p:nvSpPr>
          <p:spPr>
            <a:xfrm>
              <a:off x="3985475" y="3098275"/>
              <a:ext cx="55250" cy="30600"/>
            </a:xfrm>
            <a:custGeom>
              <a:avLst/>
              <a:gdLst/>
              <a:ahLst/>
              <a:cxnLst/>
              <a:rect l="l" t="t" r="r" b="b"/>
              <a:pathLst>
                <a:path w="2210" h="1224" extrusionOk="0">
                  <a:moveTo>
                    <a:pt x="1118" y="0"/>
                  </a:moveTo>
                  <a:cubicBezTo>
                    <a:pt x="1092" y="0"/>
                    <a:pt x="1070" y="11"/>
                    <a:pt x="1059" y="33"/>
                  </a:cubicBezTo>
                  <a:cubicBezTo>
                    <a:pt x="949" y="229"/>
                    <a:pt x="818" y="426"/>
                    <a:pt x="649" y="567"/>
                  </a:cubicBezTo>
                  <a:cubicBezTo>
                    <a:pt x="568" y="644"/>
                    <a:pt x="458" y="688"/>
                    <a:pt x="344" y="698"/>
                  </a:cubicBezTo>
                  <a:cubicBezTo>
                    <a:pt x="234" y="715"/>
                    <a:pt x="115" y="710"/>
                    <a:pt x="0" y="725"/>
                  </a:cubicBezTo>
                  <a:cubicBezTo>
                    <a:pt x="100" y="725"/>
                    <a:pt x="199" y="738"/>
                    <a:pt x="302" y="738"/>
                  </a:cubicBezTo>
                  <a:cubicBezTo>
                    <a:pt x="318" y="738"/>
                    <a:pt x="334" y="738"/>
                    <a:pt x="350" y="737"/>
                  </a:cubicBezTo>
                  <a:cubicBezTo>
                    <a:pt x="470" y="737"/>
                    <a:pt x="594" y="705"/>
                    <a:pt x="693" y="627"/>
                  </a:cubicBezTo>
                  <a:cubicBezTo>
                    <a:pt x="798" y="547"/>
                    <a:pt x="890" y="453"/>
                    <a:pt x="972" y="351"/>
                  </a:cubicBezTo>
                  <a:lnTo>
                    <a:pt x="972" y="351"/>
                  </a:lnTo>
                  <a:cubicBezTo>
                    <a:pt x="961" y="392"/>
                    <a:pt x="949" y="433"/>
                    <a:pt x="939" y="475"/>
                  </a:cubicBezTo>
                  <a:cubicBezTo>
                    <a:pt x="906" y="617"/>
                    <a:pt x="873" y="775"/>
                    <a:pt x="922" y="944"/>
                  </a:cubicBezTo>
                  <a:cubicBezTo>
                    <a:pt x="931" y="971"/>
                    <a:pt x="958" y="991"/>
                    <a:pt x="986" y="991"/>
                  </a:cubicBezTo>
                  <a:cubicBezTo>
                    <a:pt x="992" y="991"/>
                    <a:pt x="998" y="990"/>
                    <a:pt x="1004" y="987"/>
                  </a:cubicBezTo>
                  <a:cubicBezTo>
                    <a:pt x="1184" y="939"/>
                    <a:pt x="1304" y="813"/>
                    <a:pt x="1407" y="693"/>
                  </a:cubicBezTo>
                  <a:cubicBezTo>
                    <a:pt x="1463" y="621"/>
                    <a:pt x="1516" y="548"/>
                    <a:pt x="1567" y="475"/>
                  </a:cubicBezTo>
                  <a:lnTo>
                    <a:pt x="1567" y="475"/>
                  </a:lnTo>
                  <a:cubicBezTo>
                    <a:pt x="1566" y="563"/>
                    <a:pt x="1565" y="653"/>
                    <a:pt x="1571" y="743"/>
                  </a:cubicBezTo>
                  <a:cubicBezTo>
                    <a:pt x="1576" y="818"/>
                    <a:pt x="1588" y="894"/>
                    <a:pt x="1604" y="977"/>
                  </a:cubicBezTo>
                  <a:cubicBezTo>
                    <a:pt x="1621" y="1053"/>
                    <a:pt x="1648" y="1141"/>
                    <a:pt x="1714" y="1206"/>
                  </a:cubicBezTo>
                  <a:cubicBezTo>
                    <a:pt x="1725" y="1218"/>
                    <a:pt x="1738" y="1223"/>
                    <a:pt x="1750" y="1223"/>
                  </a:cubicBezTo>
                  <a:cubicBezTo>
                    <a:pt x="1761" y="1223"/>
                    <a:pt x="1771" y="1219"/>
                    <a:pt x="1779" y="1211"/>
                  </a:cubicBezTo>
                  <a:cubicBezTo>
                    <a:pt x="1779" y="1206"/>
                    <a:pt x="1784" y="1206"/>
                    <a:pt x="1784" y="1201"/>
                  </a:cubicBezTo>
                  <a:cubicBezTo>
                    <a:pt x="1883" y="1048"/>
                    <a:pt x="1936" y="884"/>
                    <a:pt x="2008" y="725"/>
                  </a:cubicBezTo>
                  <a:cubicBezTo>
                    <a:pt x="2074" y="574"/>
                    <a:pt x="2165" y="426"/>
                    <a:pt x="2210" y="257"/>
                  </a:cubicBezTo>
                  <a:lnTo>
                    <a:pt x="2210" y="257"/>
                  </a:lnTo>
                  <a:cubicBezTo>
                    <a:pt x="2144" y="415"/>
                    <a:pt x="2041" y="551"/>
                    <a:pt x="1953" y="705"/>
                  </a:cubicBezTo>
                  <a:cubicBezTo>
                    <a:pt x="1882" y="835"/>
                    <a:pt x="1824" y="971"/>
                    <a:pt x="1747" y="1089"/>
                  </a:cubicBezTo>
                  <a:lnTo>
                    <a:pt x="1747" y="1089"/>
                  </a:lnTo>
                  <a:cubicBezTo>
                    <a:pt x="1700" y="993"/>
                    <a:pt x="1696" y="855"/>
                    <a:pt x="1691" y="737"/>
                  </a:cubicBezTo>
                  <a:cubicBezTo>
                    <a:pt x="1686" y="584"/>
                    <a:pt x="1697" y="431"/>
                    <a:pt x="1691" y="273"/>
                  </a:cubicBezTo>
                  <a:cubicBezTo>
                    <a:pt x="1691" y="243"/>
                    <a:pt x="1669" y="213"/>
                    <a:pt x="1636" y="213"/>
                  </a:cubicBezTo>
                  <a:cubicBezTo>
                    <a:pt x="1633" y="213"/>
                    <a:pt x="1629" y="213"/>
                    <a:pt x="1626" y="214"/>
                  </a:cubicBezTo>
                  <a:cubicBezTo>
                    <a:pt x="1609" y="214"/>
                    <a:pt x="1588" y="219"/>
                    <a:pt x="1576" y="235"/>
                  </a:cubicBezTo>
                  <a:cubicBezTo>
                    <a:pt x="1485" y="360"/>
                    <a:pt x="1397" y="491"/>
                    <a:pt x="1299" y="606"/>
                  </a:cubicBezTo>
                  <a:cubicBezTo>
                    <a:pt x="1222" y="696"/>
                    <a:pt x="1135" y="782"/>
                    <a:pt x="1036" y="831"/>
                  </a:cubicBezTo>
                  <a:lnTo>
                    <a:pt x="1036" y="831"/>
                  </a:lnTo>
                  <a:cubicBezTo>
                    <a:pt x="1022" y="729"/>
                    <a:pt x="1038" y="612"/>
                    <a:pt x="1064" y="502"/>
                  </a:cubicBezTo>
                  <a:cubicBezTo>
                    <a:pt x="1092" y="360"/>
                    <a:pt x="1140" y="224"/>
                    <a:pt x="1163" y="71"/>
                  </a:cubicBezTo>
                  <a:lnTo>
                    <a:pt x="1163" y="66"/>
                  </a:lnTo>
                  <a:cubicBezTo>
                    <a:pt x="1168" y="38"/>
                    <a:pt x="1151" y="5"/>
                    <a:pt x="1118"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7" name="Google Shape;1227;p102"/>
            <p:cNvSpPr/>
            <p:nvPr/>
          </p:nvSpPr>
          <p:spPr>
            <a:xfrm>
              <a:off x="4105750" y="3159375"/>
              <a:ext cx="24300" cy="15875"/>
            </a:xfrm>
            <a:custGeom>
              <a:avLst/>
              <a:gdLst/>
              <a:ahLst/>
              <a:cxnLst/>
              <a:rect l="l" t="t" r="r" b="b"/>
              <a:pathLst>
                <a:path w="972" h="635" extrusionOk="0">
                  <a:moveTo>
                    <a:pt x="438" y="0"/>
                  </a:moveTo>
                  <a:cubicBezTo>
                    <a:pt x="458" y="114"/>
                    <a:pt x="536" y="224"/>
                    <a:pt x="617" y="305"/>
                  </a:cubicBezTo>
                  <a:cubicBezTo>
                    <a:pt x="679" y="368"/>
                    <a:pt x="741" y="424"/>
                    <a:pt x="792" y="481"/>
                  </a:cubicBezTo>
                  <a:lnTo>
                    <a:pt x="792" y="481"/>
                  </a:lnTo>
                  <a:cubicBezTo>
                    <a:pt x="739" y="491"/>
                    <a:pt x="686" y="496"/>
                    <a:pt x="632" y="496"/>
                  </a:cubicBezTo>
                  <a:cubicBezTo>
                    <a:pt x="568" y="496"/>
                    <a:pt x="503" y="488"/>
                    <a:pt x="438" y="474"/>
                  </a:cubicBezTo>
                  <a:cubicBezTo>
                    <a:pt x="290" y="447"/>
                    <a:pt x="143" y="376"/>
                    <a:pt x="0" y="295"/>
                  </a:cubicBezTo>
                  <a:lnTo>
                    <a:pt x="0" y="295"/>
                  </a:lnTo>
                  <a:cubicBezTo>
                    <a:pt x="98" y="426"/>
                    <a:pt x="241" y="529"/>
                    <a:pt x="405" y="590"/>
                  </a:cubicBezTo>
                  <a:cubicBezTo>
                    <a:pt x="487" y="620"/>
                    <a:pt x="575" y="635"/>
                    <a:pt x="664" y="635"/>
                  </a:cubicBezTo>
                  <a:cubicBezTo>
                    <a:pt x="753" y="635"/>
                    <a:pt x="843" y="620"/>
                    <a:pt x="928" y="590"/>
                  </a:cubicBezTo>
                  <a:cubicBezTo>
                    <a:pt x="955" y="578"/>
                    <a:pt x="972" y="552"/>
                    <a:pt x="972" y="524"/>
                  </a:cubicBezTo>
                  <a:lnTo>
                    <a:pt x="972" y="507"/>
                  </a:lnTo>
                  <a:cubicBezTo>
                    <a:pt x="972" y="491"/>
                    <a:pt x="966" y="480"/>
                    <a:pt x="961" y="469"/>
                  </a:cubicBezTo>
                  <a:cubicBezTo>
                    <a:pt x="879" y="366"/>
                    <a:pt x="775" y="300"/>
                    <a:pt x="682" y="235"/>
                  </a:cubicBezTo>
                  <a:cubicBezTo>
                    <a:pt x="589" y="169"/>
                    <a:pt x="503" y="99"/>
                    <a:pt x="438"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8" name="Google Shape;1228;p102"/>
            <p:cNvSpPr/>
            <p:nvPr/>
          </p:nvSpPr>
          <p:spPr>
            <a:xfrm>
              <a:off x="4100450" y="3207575"/>
              <a:ext cx="76925" cy="19450"/>
            </a:xfrm>
            <a:custGeom>
              <a:avLst/>
              <a:gdLst/>
              <a:ahLst/>
              <a:cxnLst/>
              <a:rect l="l" t="t" r="r" b="b"/>
              <a:pathLst>
                <a:path w="3077" h="778" extrusionOk="0">
                  <a:moveTo>
                    <a:pt x="1275" y="0"/>
                  </a:moveTo>
                  <a:cubicBezTo>
                    <a:pt x="1257" y="0"/>
                    <a:pt x="1240" y="7"/>
                    <a:pt x="1227" y="19"/>
                  </a:cubicBezTo>
                  <a:cubicBezTo>
                    <a:pt x="1211" y="41"/>
                    <a:pt x="1211" y="74"/>
                    <a:pt x="1227" y="96"/>
                  </a:cubicBezTo>
                  <a:cubicBezTo>
                    <a:pt x="1352" y="283"/>
                    <a:pt x="1487" y="458"/>
                    <a:pt x="1636" y="626"/>
                  </a:cubicBezTo>
                  <a:lnTo>
                    <a:pt x="1636" y="626"/>
                  </a:lnTo>
                  <a:cubicBezTo>
                    <a:pt x="1483" y="612"/>
                    <a:pt x="1331" y="556"/>
                    <a:pt x="1194" y="477"/>
                  </a:cubicBezTo>
                  <a:cubicBezTo>
                    <a:pt x="1015" y="374"/>
                    <a:pt x="856" y="221"/>
                    <a:pt x="758" y="41"/>
                  </a:cubicBezTo>
                  <a:cubicBezTo>
                    <a:pt x="743" y="23"/>
                    <a:pt x="721" y="12"/>
                    <a:pt x="699" y="12"/>
                  </a:cubicBezTo>
                  <a:cubicBezTo>
                    <a:pt x="689" y="12"/>
                    <a:pt x="679" y="14"/>
                    <a:pt x="670" y="19"/>
                  </a:cubicBezTo>
                  <a:cubicBezTo>
                    <a:pt x="650" y="31"/>
                    <a:pt x="633" y="57"/>
                    <a:pt x="638" y="85"/>
                  </a:cubicBezTo>
                  <a:cubicBezTo>
                    <a:pt x="655" y="200"/>
                    <a:pt x="693" y="309"/>
                    <a:pt x="720" y="407"/>
                  </a:cubicBezTo>
                  <a:cubicBezTo>
                    <a:pt x="748" y="496"/>
                    <a:pt x="768" y="584"/>
                    <a:pt x="769" y="674"/>
                  </a:cubicBezTo>
                  <a:lnTo>
                    <a:pt x="769" y="674"/>
                  </a:lnTo>
                  <a:cubicBezTo>
                    <a:pt x="768" y="674"/>
                    <a:pt x="767" y="674"/>
                    <a:pt x="765" y="674"/>
                  </a:cubicBezTo>
                  <a:cubicBezTo>
                    <a:pt x="656" y="674"/>
                    <a:pt x="533" y="568"/>
                    <a:pt x="441" y="472"/>
                  </a:cubicBezTo>
                  <a:cubicBezTo>
                    <a:pt x="327" y="358"/>
                    <a:pt x="235" y="227"/>
                    <a:pt x="147" y="90"/>
                  </a:cubicBezTo>
                  <a:lnTo>
                    <a:pt x="147" y="85"/>
                  </a:lnTo>
                  <a:cubicBezTo>
                    <a:pt x="140" y="78"/>
                    <a:pt x="134" y="74"/>
                    <a:pt x="126" y="74"/>
                  </a:cubicBezTo>
                  <a:cubicBezTo>
                    <a:pt x="121" y="74"/>
                    <a:pt x="115" y="75"/>
                    <a:pt x="109" y="79"/>
                  </a:cubicBezTo>
                  <a:cubicBezTo>
                    <a:pt x="104" y="85"/>
                    <a:pt x="98" y="96"/>
                    <a:pt x="98" y="102"/>
                  </a:cubicBezTo>
                  <a:cubicBezTo>
                    <a:pt x="114" y="281"/>
                    <a:pt x="43" y="462"/>
                    <a:pt x="0" y="636"/>
                  </a:cubicBezTo>
                  <a:cubicBezTo>
                    <a:pt x="51" y="490"/>
                    <a:pt x="123" y="351"/>
                    <a:pt x="145" y="194"/>
                  </a:cubicBezTo>
                  <a:lnTo>
                    <a:pt x="145" y="194"/>
                  </a:lnTo>
                  <a:cubicBezTo>
                    <a:pt x="210" y="312"/>
                    <a:pt x="288" y="425"/>
                    <a:pt x="376" y="527"/>
                  </a:cubicBezTo>
                  <a:cubicBezTo>
                    <a:pt x="431" y="593"/>
                    <a:pt x="491" y="653"/>
                    <a:pt x="567" y="701"/>
                  </a:cubicBezTo>
                  <a:cubicBezTo>
                    <a:pt x="625" y="742"/>
                    <a:pt x="697" y="778"/>
                    <a:pt x="778" y="778"/>
                  </a:cubicBezTo>
                  <a:cubicBezTo>
                    <a:pt x="796" y="778"/>
                    <a:pt x="815" y="776"/>
                    <a:pt x="834" y="772"/>
                  </a:cubicBezTo>
                  <a:cubicBezTo>
                    <a:pt x="862" y="767"/>
                    <a:pt x="872" y="745"/>
                    <a:pt x="879" y="724"/>
                  </a:cubicBezTo>
                  <a:cubicBezTo>
                    <a:pt x="884" y="603"/>
                    <a:pt x="867" y="489"/>
                    <a:pt x="839" y="379"/>
                  </a:cubicBezTo>
                  <a:cubicBezTo>
                    <a:pt x="838" y="374"/>
                    <a:pt x="836" y="369"/>
                    <a:pt x="835" y="364"/>
                  </a:cubicBezTo>
                  <a:lnTo>
                    <a:pt x="835" y="364"/>
                  </a:lnTo>
                  <a:cubicBezTo>
                    <a:pt x="920" y="455"/>
                    <a:pt x="1018" y="533"/>
                    <a:pt x="1123" y="598"/>
                  </a:cubicBezTo>
                  <a:cubicBezTo>
                    <a:pt x="1291" y="701"/>
                    <a:pt x="1491" y="767"/>
                    <a:pt x="1696" y="767"/>
                  </a:cubicBezTo>
                  <a:cubicBezTo>
                    <a:pt x="1730" y="767"/>
                    <a:pt x="1765" y="766"/>
                    <a:pt x="1800" y="762"/>
                  </a:cubicBezTo>
                  <a:cubicBezTo>
                    <a:pt x="1838" y="756"/>
                    <a:pt x="1861" y="718"/>
                    <a:pt x="1861" y="686"/>
                  </a:cubicBezTo>
                  <a:cubicBezTo>
                    <a:pt x="1854" y="669"/>
                    <a:pt x="1849" y="658"/>
                    <a:pt x="1838" y="646"/>
                  </a:cubicBezTo>
                  <a:cubicBezTo>
                    <a:pt x="1723" y="528"/>
                    <a:pt x="1612" y="401"/>
                    <a:pt x="1508" y="270"/>
                  </a:cubicBezTo>
                  <a:lnTo>
                    <a:pt x="1508" y="270"/>
                  </a:lnTo>
                  <a:cubicBezTo>
                    <a:pt x="1704" y="361"/>
                    <a:pt x="1921" y="407"/>
                    <a:pt x="2135" y="407"/>
                  </a:cubicBezTo>
                  <a:cubicBezTo>
                    <a:pt x="2151" y="407"/>
                    <a:pt x="2166" y="407"/>
                    <a:pt x="2181" y="407"/>
                  </a:cubicBezTo>
                  <a:cubicBezTo>
                    <a:pt x="2351" y="407"/>
                    <a:pt x="2509" y="341"/>
                    <a:pt x="2662" y="286"/>
                  </a:cubicBezTo>
                  <a:cubicBezTo>
                    <a:pt x="2815" y="227"/>
                    <a:pt x="2979" y="167"/>
                    <a:pt x="3077" y="36"/>
                  </a:cubicBezTo>
                  <a:lnTo>
                    <a:pt x="3077" y="36"/>
                  </a:lnTo>
                  <a:cubicBezTo>
                    <a:pt x="2962" y="150"/>
                    <a:pt x="2798" y="200"/>
                    <a:pt x="2651" y="243"/>
                  </a:cubicBezTo>
                  <a:cubicBezTo>
                    <a:pt x="2501" y="284"/>
                    <a:pt x="2355" y="331"/>
                    <a:pt x="2205" y="331"/>
                  </a:cubicBezTo>
                  <a:cubicBezTo>
                    <a:pt x="2197" y="331"/>
                    <a:pt x="2189" y="331"/>
                    <a:pt x="2181" y="331"/>
                  </a:cubicBezTo>
                  <a:cubicBezTo>
                    <a:pt x="1866" y="326"/>
                    <a:pt x="1554" y="205"/>
                    <a:pt x="1315" y="14"/>
                  </a:cubicBezTo>
                  <a:cubicBezTo>
                    <a:pt x="1303" y="4"/>
                    <a:pt x="1289" y="0"/>
                    <a:pt x="1275"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9" name="Google Shape;1229;p102"/>
            <p:cNvSpPr/>
            <p:nvPr/>
          </p:nvSpPr>
          <p:spPr>
            <a:xfrm>
              <a:off x="4057325" y="3201375"/>
              <a:ext cx="17775" cy="22875"/>
            </a:xfrm>
            <a:custGeom>
              <a:avLst/>
              <a:gdLst/>
              <a:ahLst/>
              <a:cxnLst/>
              <a:rect l="l" t="t" r="r" b="b"/>
              <a:pathLst>
                <a:path w="711" h="915" extrusionOk="0">
                  <a:moveTo>
                    <a:pt x="1" y="0"/>
                  </a:moveTo>
                  <a:cubicBezTo>
                    <a:pt x="1" y="191"/>
                    <a:pt x="61" y="382"/>
                    <a:pt x="149" y="562"/>
                  </a:cubicBezTo>
                  <a:cubicBezTo>
                    <a:pt x="197" y="650"/>
                    <a:pt x="252" y="731"/>
                    <a:pt x="334" y="803"/>
                  </a:cubicBezTo>
                  <a:cubicBezTo>
                    <a:pt x="402" y="865"/>
                    <a:pt x="498" y="914"/>
                    <a:pt x="603" y="914"/>
                  </a:cubicBezTo>
                  <a:cubicBezTo>
                    <a:pt x="617" y="914"/>
                    <a:pt x="631" y="913"/>
                    <a:pt x="645" y="911"/>
                  </a:cubicBezTo>
                  <a:lnTo>
                    <a:pt x="650" y="911"/>
                  </a:lnTo>
                  <a:cubicBezTo>
                    <a:pt x="683" y="906"/>
                    <a:pt x="711" y="879"/>
                    <a:pt x="705" y="841"/>
                  </a:cubicBezTo>
                  <a:cubicBezTo>
                    <a:pt x="694" y="715"/>
                    <a:pt x="673" y="589"/>
                    <a:pt x="650" y="464"/>
                  </a:cubicBezTo>
                  <a:lnTo>
                    <a:pt x="574" y="93"/>
                  </a:lnTo>
                  <a:cubicBezTo>
                    <a:pt x="539" y="323"/>
                    <a:pt x="558" y="554"/>
                    <a:pt x="566" y="776"/>
                  </a:cubicBezTo>
                  <a:lnTo>
                    <a:pt x="566" y="776"/>
                  </a:lnTo>
                  <a:cubicBezTo>
                    <a:pt x="444" y="749"/>
                    <a:pt x="336" y="624"/>
                    <a:pt x="252" y="502"/>
                  </a:cubicBezTo>
                  <a:cubicBezTo>
                    <a:pt x="149" y="350"/>
                    <a:pt x="72" y="181"/>
                    <a:pt x="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0" name="Google Shape;1230;p102"/>
            <p:cNvSpPr/>
            <p:nvPr/>
          </p:nvSpPr>
          <p:spPr>
            <a:xfrm>
              <a:off x="3965575" y="3182150"/>
              <a:ext cx="53200" cy="32350"/>
            </a:xfrm>
            <a:custGeom>
              <a:avLst/>
              <a:gdLst/>
              <a:ahLst/>
              <a:cxnLst/>
              <a:rect l="l" t="t" r="r" b="b"/>
              <a:pathLst>
                <a:path w="2128" h="1294" extrusionOk="0">
                  <a:moveTo>
                    <a:pt x="305" y="1"/>
                  </a:moveTo>
                  <a:cubicBezTo>
                    <a:pt x="234" y="208"/>
                    <a:pt x="147" y="414"/>
                    <a:pt x="11" y="573"/>
                  </a:cubicBezTo>
                  <a:cubicBezTo>
                    <a:pt x="0" y="590"/>
                    <a:pt x="0" y="605"/>
                    <a:pt x="11" y="616"/>
                  </a:cubicBezTo>
                  <a:cubicBezTo>
                    <a:pt x="16" y="623"/>
                    <a:pt x="22" y="623"/>
                    <a:pt x="28" y="623"/>
                  </a:cubicBezTo>
                  <a:lnTo>
                    <a:pt x="33" y="623"/>
                  </a:lnTo>
                  <a:cubicBezTo>
                    <a:pt x="57" y="626"/>
                    <a:pt x="82" y="627"/>
                    <a:pt x="106" y="627"/>
                  </a:cubicBezTo>
                  <a:cubicBezTo>
                    <a:pt x="272" y="627"/>
                    <a:pt x="435" y="554"/>
                    <a:pt x="567" y="464"/>
                  </a:cubicBezTo>
                  <a:cubicBezTo>
                    <a:pt x="643" y="417"/>
                    <a:pt x="715" y="363"/>
                    <a:pt x="784" y="308"/>
                  </a:cubicBezTo>
                  <a:lnTo>
                    <a:pt x="784" y="308"/>
                  </a:lnTo>
                  <a:cubicBezTo>
                    <a:pt x="759" y="364"/>
                    <a:pt x="736" y="422"/>
                    <a:pt x="715" y="480"/>
                  </a:cubicBezTo>
                  <a:cubicBezTo>
                    <a:pt x="660" y="623"/>
                    <a:pt x="611" y="774"/>
                    <a:pt x="589" y="938"/>
                  </a:cubicBezTo>
                  <a:cubicBezTo>
                    <a:pt x="584" y="971"/>
                    <a:pt x="611" y="1003"/>
                    <a:pt x="649" y="1009"/>
                  </a:cubicBezTo>
                  <a:lnTo>
                    <a:pt x="660" y="1009"/>
                  </a:lnTo>
                  <a:cubicBezTo>
                    <a:pt x="894" y="998"/>
                    <a:pt x="1108" y="895"/>
                    <a:pt x="1282" y="759"/>
                  </a:cubicBezTo>
                  <a:cubicBezTo>
                    <a:pt x="1339" y="710"/>
                    <a:pt x="1393" y="657"/>
                    <a:pt x="1443" y="600"/>
                  </a:cubicBezTo>
                  <a:lnTo>
                    <a:pt x="1443" y="600"/>
                  </a:lnTo>
                  <a:cubicBezTo>
                    <a:pt x="1436" y="636"/>
                    <a:pt x="1429" y="673"/>
                    <a:pt x="1423" y="709"/>
                  </a:cubicBezTo>
                  <a:cubicBezTo>
                    <a:pt x="1407" y="802"/>
                    <a:pt x="1390" y="895"/>
                    <a:pt x="1390" y="993"/>
                  </a:cubicBezTo>
                  <a:cubicBezTo>
                    <a:pt x="1390" y="1086"/>
                    <a:pt x="1407" y="1189"/>
                    <a:pt x="1468" y="1277"/>
                  </a:cubicBezTo>
                  <a:cubicBezTo>
                    <a:pt x="1478" y="1287"/>
                    <a:pt x="1491" y="1293"/>
                    <a:pt x="1505" y="1293"/>
                  </a:cubicBezTo>
                  <a:cubicBezTo>
                    <a:pt x="1512" y="1293"/>
                    <a:pt x="1520" y="1291"/>
                    <a:pt x="1528" y="1288"/>
                  </a:cubicBezTo>
                  <a:lnTo>
                    <a:pt x="1533" y="1282"/>
                  </a:lnTo>
                  <a:cubicBezTo>
                    <a:pt x="1647" y="1157"/>
                    <a:pt x="1767" y="1031"/>
                    <a:pt x="1876" y="895"/>
                  </a:cubicBezTo>
                  <a:cubicBezTo>
                    <a:pt x="1980" y="759"/>
                    <a:pt x="2078" y="611"/>
                    <a:pt x="2127" y="447"/>
                  </a:cubicBezTo>
                  <a:lnTo>
                    <a:pt x="2127" y="447"/>
                  </a:lnTo>
                  <a:cubicBezTo>
                    <a:pt x="1994" y="746"/>
                    <a:pt x="1744" y="957"/>
                    <a:pt x="1515" y="1181"/>
                  </a:cubicBezTo>
                  <a:lnTo>
                    <a:pt x="1515" y="1181"/>
                  </a:lnTo>
                  <a:cubicBezTo>
                    <a:pt x="1465" y="1052"/>
                    <a:pt x="1499" y="881"/>
                    <a:pt x="1533" y="731"/>
                  </a:cubicBezTo>
                  <a:cubicBezTo>
                    <a:pt x="1570" y="561"/>
                    <a:pt x="1628" y="395"/>
                    <a:pt x="1662" y="216"/>
                  </a:cubicBezTo>
                  <a:lnTo>
                    <a:pt x="1662" y="216"/>
                  </a:lnTo>
                  <a:cubicBezTo>
                    <a:pt x="1662" y="213"/>
                    <a:pt x="1663" y="210"/>
                    <a:pt x="1664" y="208"/>
                  </a:cubicBezTo>
                  <a:lnTo>
                    <a:pt x="1663" y="207"/>
                  </a:lnTo>
                  <a:lnTo>
                    <a:pt x="1663" y="207"/>
                  </a:lnTo>
                  <a:cubicBezTo>
                    <a:pt x="1663" y="206"/>
                    <a:pt x="1664" y="204"/>
                    <a:pt x="1664" y="202"/>
                  </a:cubicBezTo>
                  <a:cubicBezTo>
                    <a:pt x="1669" y="164"/>
                    <a:pt x="1647" y="132"/>
                    <a:pt x="1614" y="125"/>
                  </a:cubicBezTo>
                  <a:cubicBezTo>
                    <a:pt x="1611" y="125"/>
                    <a:pt x="1608" y="124"/>
                    <a:pt x="1605" y="124"/>
                  </a:cubicBezTo>
                  <a:cubicBezTo>
                    <a:pt x="1575" y="124"/>
                    <a:pt x="1548" y="145"/>
                    <a:pt x="1544" y="170"/>
                  </a:cubicBezTo>
                  <a:lnTo>
                    <a:pt x="1538" y="175"/>
                  </a:lnTo>
                  <a:cubicBezTo>
                    <a:pt x="1483" y="361"/>
                    <a:pt x="1352" y="524"/>
                    <a:pt x="1194" y="649"/>
                  </a:cubicBezTo>
                  <a:cubicBezTo>
                    <a:pt x="1060" y="752"/>
                    <a:pt x="900" y="835"/>
                    <a:pt x="738" y="866"/>
                  </a:cubicBezTo>
                  <a:lnTo>
                    <a:pt x="738" y="866"/>
                  </a:lnTo>
                  <a:cubicBezTo>
                    <a:pt x="758" y="751"/>
                    <a:pt x="791" y="634"/>
                    <a:pt x="834" y="524"/>
                  </a:cubicBezTo>
                  <a:cubicBezTo>
                    <a:pt x="884" y="382"/>
                    <a:pt x="944" y="245"/>
                    <a:pt x="1015" y="115"/>
                  </a:cubicBezTo>
                  <a:lnTo>
                    <a:pt x="1020" y="109"/>
                  </a:lnTo>
                  <a:cubicBezTo>
                    <a:pt x="1030" y="82"/>
                    <a:pt x="1020" y="44"/>
                    <a:pt x="992" y="27"/>
                  </a:cubicBezTo>
                  <a:cubicBezTo>
                    <a:pt x="985" y="23"/>
                    <a:pt x="977" y="21"/>
                    <a:pt x="969" y="21"/>
                  </a:cubicBezTo>
                  <a:cubicBezTo>
                    <a:pt x="954" y="21"/>
                    <a:pt x="938" y="28"/>
                    <a:pt x="927" y="39"/>
                  </a:cubicBezTo>
                  <a:cubicBezTo>
                    <a:pt x="786" y="158"/>
                    <a:pt x="660" y="283"/>
                    <a:pt x="518" y="387"/>
                  </a:cubicBezTo>
                  <a:cubicBezTo>
                    <a:pt x="391" y="485"/>
                    <a:pt x="247" y="552"/>
                    <a:pt x="90" y="561"/>
                  </a:cubicBezTo>
                  <a:lnTo>
                    <a:pt x="90" y="561"/>
                  </a:lnTo>
                  <a:cubicBezTo>
                    <a:pt x="204" y="393"/>
                    <a:pt x="266" y="198"/>
                    <a:pt x="305"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1" name="Google Shape;1231;p102"/>
            <p:cNvSpPr/>
            <p:nvPr/>
          </p:nvSpPr>
          <p:spPr>
            <a:xfrm>
              <a:off x="4034300" y="3158425"/>
              <a:ext cx="14200" cy="26275"/>
            </a:xfrm>
            <a:custGeom>
              <a:avLst/>
              <a:gdLst/>
              <a:ahLst/>
              <a:cxnLst/>
              <a:rect l="l" t="t" r="r" b="b"/>
              <a:pathLst>
                <a:path w="568" h="1051" extrusionOk="0">
                  <a:moveTo>
                    <a:pt x="55" y="0"/>
                  </a:moveTo>
                  <a:cubicBezTo>
                    <a:pt x="16" y="164"/>
                    <a:pt x="0" y="328"/>
                    <a:pt x="0" y="497"/>
                  </a:cubicBezTo>
                  <a:cubicBezTo>
                    <a:pt x="6" y="666"/>
                    <a:pt x="28" y="834"/>
                    <a:pt x="82" y="1003"/>
                  </a:cubicBezTo>
                  <a:lnTo>
                    <a:pt x="88" y="1003"/>
                  </a:lnTo>
                  <a:cubicBezTo>
                    <a:pt x="96" y="1034"/>
                    <a:pt x="123" y="1051"/>
                    <a:pt x="150" y="1051"/>
                  </a:cubicBezTo>
                  <a:cubicBezTo>
                    <a:pt x="156" y="1051"/>
                    <a:pt x="163" y="1050"/>
                    <a:pt x="169" y="1048"/>
                  </a:cubicBezTo>
                  <a:cubicBezTo>
                    <a:pt x="180" y="1041"/>
                    <a:pt x="186" y="1041"/>
                    <a:pt x="191" y="1036"/>
                  </a:cubicBezTo>
                  <a:cubicBezTo>
                    <a:pt x="322" y="927"/>
                    <a:pt x="393" y="791"/>
                    <a:pt x="453" y="655"/>
                  </a:cubicBezTo>
                  <a:cubicBezTo>
                    <a:pt x="514" y="518"/>
                    <a:pt x="551" y="371"/>
                    <a:pt x="567" y="223"/>
                  </a:cubicBezTo>
                  <a:lnTo>
                    <a:pt x="567" y="223"/>
                  </a:lnTo>
                  <a:cubicBezTo>
                    <a:pt x="502" y="361"/>
                    <a:pt x="436" y="485"/>
                    <a:pt x="360" y="605"/>
                  </a:cubicBezTo>
                  <a:cubicBezTo>
                    <a:pt x="305" y="693"/>
                    <a:pt x="249" y="784"/>
                    <a:pt x="185" y="854"/>
                  </a:cubicBezTo>
                  <a:lnTo>
                    <a:pt x="185" y="854"/>
                  </a:lnTo>
                  <a:cubicBezTo>
                    <a:pt x="174" y="812"/>
                    <a:pt x="165" y="771"/>
                    <a:pt x="159" y="726"/>
                  </a:cubicBezTo>
                  <a:cubicBezTo>
                    <a:pt x="142" y="649"/>
                    <a:pt x="131" y="567"/>
                    <a:pt x="114" y="491"/>
                  </a:cubicBezTo>
                  <a:cubicBezTo>
                    <a:pt x="93" y="328"/>
                    <a:pt x="76" y="164"/>
                    <a:pt x="55"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2" name="Google Shape;1232;p102"/>
            <p:cNvSpPr/>
            <p:nvPr/>
          </p:nvSpPr>
          <p:spPr>
            <a:xfrm>
              <a:off x="4137525" y="3244050"/>
              <a:ext cx="34400" cy="18425"/>
            </a:xfrm>
            <a:custGeom>
              <a:avLst/>
              <a:gdLst/>
              <a:ahLst/>
              <a:cxnLst/>
              <a:rect l="l" t="t" r="r" b="b"/>
              <a:pathLst>
                <a:path w="1376" h="737" extrusionOk="0">
                  <a:moveTo>
                    <a:pt x="529" y="0"/>
                  </a:moveTo>
                  <a:lnTo>
                    <a:pt x="529" y="0"/>
                  </a:lnTo>
                  <a:cubicBezTo>
                    <a:pt x="726" y="202"/>
                    <a:pt x="997" y="306"/>
                    <a:pt x="1204" y="466"/>
                  </a:cubicBezTo>
                  <a:lnTo>
                    <a:pt x="1204" y="466"/>
                  </a:lnTo>
                  <a:cubicBezTo>
                    <a:pt x="1151" y="512"/>
                    <a:pt x="1063" y="547"/>
                    <a:pt x="982" y="569"/>
                  </a:cubicBezTo>
                  <a:cubicBezTo>
                    <a:pt x="874" y="595"/>
                    <a:pt x="753" y="612"/>
                    <a:pt x="645" y="612"/>
                  </a:cubicBezTo>
                  <a:cubicBezTo>
                    <a:pt x="535" y="606"/>
                    <a:pt x="416" y="589"/>
                    <a:pt x="306" y="557"/>
                  </a:cubicBezTo>
                  <a:cubicBezTo>
                    <a:pt x="197" y="519"/>
                    <a:pt x="83" y="481"/>
                    <a:pt x="1" y="388"/>
                  </a:cubicBezTo>
                  <a:lnTo>
                    <a:pt x="1" y="388"/>
                  </a:lnTo>
                  <a:cubicBezTo>
                    <a:pt x="50" y="503"/>
                    <a:pt x="169" y="579"/>
                    <a:pt x="279" y="627"/>
                  </a:cubicBezTo>
                  <a:cubicBezTo>
                    <a:pt x="388" y="677"/>
                    <a:pt x="508" y="715"/>
                    <a:pt x="633" y="732"/>
                  </a:cubicBezTo>
                  <a:cubicBezTo>
                    <a:pt x="668" y="735"/>
                    <a:pt x="702" y="736"/>
                    <a:pt x="735" y="736"/>
                  </a:cubicBezTo>
                  <a:cubicBezTo>
                    <a:pt x="832" y="736"/>
                    <a:pt x="922" y="725"/>
                    <a:pt x="1015" y="705"/>
                  </a:cubicBezTo>
                  <a:cubicBezTo>
                    <a:pt x="1136" y="667"/>
                    <a:pt x="1272" y="634"/>
                    <a:pt x="1359" y="486"/>
                  </a:cubicBezTo>
                  <a:cubicBezTo>
                    <a:pt x="1375" y="459"/>
                    <a:pt x="1370" y="426"/>
                    <a:pt x="1342" y="405"/>
                  </a:cubicBezTo>
                  <a:cubicBezTo>
                    <a:pt x="1277" y="355"/>
                    <a:pt x="1211" y="317"/>
                    <a:pt x="1141" y="279"/>
                  </a:cubicBezTo>
                  <a:cubicBezTo>
                    <a:pt x="1075" y="246"/>
                    <a:pt x="1005" y="214"/>
                    <a:pt x="934" y="186"/>
                  </a:cubicBezTo>
                  <a:lnTo>
                    <a:pt x="731" y="99"/>
                  </a:lnTo>
                  <a:cubicBezTo>
                    <a:pt x="660" y="71"/>
                    <a:pt x="595" y="33"/>
                    <a:pt x="529"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3" name="Google Shape;1233;p102"/>
            <p:cNvSpPr/>
            <p:nvPr/>
          </p:nvSpPr>
          <p:spPr>
            <a:xfrm>
              <a:off x="4079975" y="3256450"/>
              <a:ext cx="38875" cy="33675"/>
            </a:xfrm>
            <a:custGeom>
              <a:avLst/>
              <a:gdLst/>
              <a:ahLst/>
              <a:cxnLst/>
              <a:rect l="l" t="t" r="r" b="b"/>
              <a:pathLst>
                <a:path w="1555" h="1347" extrusionOk="0">
                  <a:moveTo>
                    <a:pt x="688" y="1"/>
                  </a:moveTo>
                  <a:lnTo>
                    <a:pt x="688" y="1"/>
                  </a:lnTo>
                  <a:cubicBezTo>
                    <a:pt x="814" y="93"/>
                    <a:pt x="928" y="203"/>
                    <a:pt x="1054" y="307"/>
                  </a:cubicBezTo>
                  <a:cubicBezTo>
                    <a:pt x="1155" y="390"/>
                    <a:pt x="1262" y="470"/>
                    <a:pt x="1388" y="520"/>
                  </a:cubicBezTo>
                  <a:lnTo>
                    <a:pt x="1388" y="520"/>
                  </a:lnTo>
                  <a:cubicBezTo>
                    <a:pt x="1295" y="584"/>
                    <a:pt x="1169" y="613"/>
                    <a:pt x="1043" y="617"/>
                  </a:cubicBezTo>
                  <a:cubicBezTo>
                    <a:pt x="1030" y="618"/>
                    <a:pt x="1018" y="618"/>
                    <a:pt x="1005" y="618"/>
                  </a:cubicBezTo>
                  <a:cubicBezTo>
                    <a:pt x="863" y="618"/>
                    <a:pt x="715" y="591"/>
                    <a:pt x="595" y="531"/>
                  </a:cubicBezTo>
                  <a:lnTo>
                    <a:pt x="590" y="524"/>
                  </a:lnTo>
                  <a:cubicBezTo>
                    <a:pt x="581" y="520"/>
                    <a:pt x="572" y="518"/>
                    <a:pt x="563" y="518"/>
                  </a:cubicBezTo>
                  <a:cubicBezTo>
                    <a:pt x="538" y="518"/>
                    <a:pt x="513" y="533"/>
                    <a:pt x="497" y="557"/>
                  </a:cubicBezTo>
                  <a:cubicBezTo>
                    <a:pt x="492" y="574"/>
                    <a:pt x="492" y="590"/>
                    <a:pt x="497" y="607"/>
                  </a:cubicBezTo>
                  <a:cubicBezTo>
                    <a:pt x="557" y="786"/>
                    <a:pt x="656" y="896"/>
                    <a:pt x="721" y="1032"/>
                  </a:cubicBezTo>
                  <a:cubicBezTo>
                    <a:pt x="754" y="1092"/>
                    <a:pt x="786" y="1174"/>
                    <a:pt x="775" y="1206"/>
                  </a:cubicBezTo>
                  <a:cubicBezTo>
                    <a:pt x="784" y="1219"/>
                    <a:pt x="739" y="1234"/>
                    <a:pt x="689" y="1234"/>
                  </a:cubicBezTo>
                  <a:cubicBezTo>
                    <a:pt x="672" y="1234"/>
                    <a:pt x="655" y="1232"/>
                    <a:pt x="639" y="1229"/>
                  </a:cubicBezTo>
                  <a:cubicBezTo>
                    <a:pt x="508" y="1201"/>
                    <a:pt x="377" y="1103"/>
                    <a:pt x="273" y="999"/>
                  </a:cubicBezTo>
                  <a:cubicBezTo>
                    <a:pt x="159" y="896"/>
                    <a:pt x="61" y="776"/>
                    <a:pt x="1" y="634"/>
                  </a:cubicBezTo>
                  <a:lnTo>
                    <a:pt x="1" y="634"/>
                  </a:lnTo>
                  <a:cubicBezTo>
                    <a:pt x="34" y="786"/>
                    <a:pt x="127" y="923"/>
                    <a:pt x="225" y="1048"/>
                  </a:cubicBezTo>
                  <a:cubicBezTo>
                    <a:pt x="328" y="1168"/>
                    <a:pt x="442" y="1284"/>
                    <a:pt x="618" y="1332"/>
                  </a:cubicBezTo>
                  <a:cubicBezTo>
                    <a:pt x="647" y="1342"/>
                    <a:pt x="671" y="1346"/>
                    <a:pt x="698" y="1346"/>
                  </a:cubicBezTo>
                  <a:cubicBezTo>
                    <a:pt x="715" y="1346"/>
                    <a:pt x="733" y="1345"/>
                    <a:pt x="754" y="1342"/>
                  </a:cubicBezTo>
                  <a:cubicBezTo>
                    <a:pt x="797" y="1342"/>
                    <a:pt x="868" y="1316"/>
                    <a:pt x="895" y="1244"/>
                  </a:cubicBezTo>
                  <a:cubicBezTo>
                    <a:pt x="923" y="1120"/>
                    <a:pt x="868" y="1048"/>
                    <a:pt x="840" y="972"/>
                  </a:cubicBezTo>
                  <a:cubicBezTo>
                    <a:pt x="796" y="884"/>
                    <a:pt x="741" y="798"/>
                    <a:pt x="697" y="716"/>
                  </a:cubicBezTo>
                  <a:lnTo>
                    <a:pt x="697" y="716"/>
                  </a:lnTo>
                  <a:cubicBezTo>
                    <a:pt x="795" y="744"/>
                    <a:pt x="894" y="754"/>
                    <a:pt x="996" y="754"/>
                  </a:cubicBezTo>
                  <a:cubicBezTo>
                    <a:pt x="1015" y="754"/>
                    <a:pt x="1034" y="754"/>
                    <a:pt x="1054" y="753"/>
                  </a:cubicBezTo>
                  <a:cubicBezTo>
                    <a:pt x="1222" y="738"/>
                    <a:pt x="1419" y="688"/>
                    <a:pt x="1539" y="531"/>
                  </a:cubicBezTo>
                  <a:lnTo>
                    <a:pt x="1539" y="524"/>
                  </a:lnTo>
                  <a:cubicBezTo>
                    <a:pt x="1555" y="503"/>
                    <a:pt x="1550" y="471"/>
                    <a:pt x="1527" y="453"/>
                  </a:cubicBezTo>
                  <a:cubicBezTo>
                    <a:pt x="1522" y="448"/>
                    <a:pt x="1512" y="443"/>
                    <a:pt x="1507" y="443"/>
                  </a:cubicBezTo>
                  <a:cubicBezTo>
                    <a:pt x="1359" y="421"/>
                    <a:pt x="1222" y="340"/>
                    <a:pt x="1092" y="252"/>
                  </a:cubicBezTo>
                  <a:cubicBezTo>
                    <a:pt x="961" y="171"/>
                    <a:pt x="835" y="66"/>
                    <a:pt x="688"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4" name="Google Shape;1234;p102"/>
            <p:cNvSpPr/>
            <p:nvPr/>
          </p:nvSpPr>
          <p:spPr>
            <a:xfrm>
              <a:off x="3989300" y="3254425"/>
              <a:ext cx="60425" cy="47425"/>
            </a:xfrm>
            <a:custGeom>
              <a:avLst/>
              <a:gdLst/>
              <a:ahLst/>
              <a:cxnLst/>
              <a:rect l="l" t="t" r="r" b="b"/>
              <a:pathLst>
                <a:path w="2417" h="1897" extrusionOk="0">
                  <a:moveTo>
                    <a:pt x="698" y="0"/>
                  </a:moveTo>
                  <a:cubicBezTo>
                    <a:pt x="589" y="136"/>
                    <a:pt x="496" y="295"/>
                    <a:pt x="371" y="415"/>
                  </a:cubicBezTo>
                  <a:cubicBezTo>
                    <a:pt x="310" y="474"/>
                    <a:pt x="240" y="524"/>
                    <a:pt x="169" y="584"/>
                  </a:cubicBezTo>
                  <a:cubicBezTo>
                    <a:pt x="104" y="644"/>
                    <a:pt x="28" y="710"/>
                    <a:pt x="0" y="813"/>
                  </a:cubicBezTo>
                  <a:cubicBezTo>
                    <a:pt x="0" y="834"/>
                    <a:pt x="11" y="851"/>
                    <a:pt x="28" y="857"/>
                  </a:cubicBezTo>
                  <a:lnTo>
                    <a:pt x="33" y="857"/>
                  </a:lnTo>
                  <a:cubicBezTo>
                    <a:pt x="107" y="877"/>
                    <a:pt x="181" y="886"/>
                    <a:pt x="256" y="886"/>
                  </a:cubicBezTo>
                  <a:cubicBezTo>
                    <a:pt x="337" y="886"/>
                    <a:pt x="417" y="876"/>
                    <a:pt x="496" y="862"/>
                  </a:cubicBezTo>
                  <a:cubicBezTo>
                    <a:pt x="594" y="844"/>
                    <a:pt x="691" y="819"/>
                    <a:pt x="786" y="785"/>
                  </a:cubicBezTo>
                  <a:lnTo>
                    <a:pt x="786" y="785"/>
                  </a:lnTo>
                  <a:cubicBezTo>
                    <a:pt x="695" y="923"/>
                    <a:pt x="569" y="1057"/>
                    <a:pt x="519" y="1249"/>
                  </a:cubicBezTo>
                  <a:cubicBezTo>
                    <a:pt x="507" y="1282"/>
                    <a:pt x="529" y="1315"/>
                    <a:pt x="562" y="1325"/>
                  </a:cubicBezTo>
                  <a:lnTo>
                    <a:pt x="589" y="1325"/>
                  </a:lnTo>
                  <a:cubicBezTo>
                    <a:pt x="753" y="1304"/>
                    <a:pt x="917" y="1272"/>
                    <a:pt x="1080" y="1222"/>
                  </a:cubicBezTo>
                  <a:cubicBezTo>
                    <a:pt x="1161" y="1194"/>
                    <a:pt x="1244" y="1156"/>
                    <a:pt x="1320" y="1113"/>
                  </a:cubicBezTo>
                  <a:cubicBezTo>
                    <a:pt x="1325" y="1110"/>
                    <a:pt x="1331" y="1106"/>
                    <a:pt x="1336" y="1103"/>
                  </a:cubicBezTo>
                  <a:lnTo>
                    <a:pt x="1336" y="1103"/>
                  </a:lnTo>
                  <a:cubicBezTo>
                    <a:pt x="1317" y="1271"/>
                    <a:pt x="1320" y="1437"/>
                    <a:pt x="1320" y="1599"/>
                  </a:cubicBezTo>
                  <a:cubicBezTo>
                    <a:pt x="1320" y="1637"/>
                    <a:pt x="1347" y="1664"/>
                    <a:pt x="1385" y="1664"/>
                  </a:cubicBezTo>
                  <a:cubicBezTo>
                    <a:pt x="1402" y="1664"/>
                    <a:pt x="1418" y="1659"/>
                    <a:pt x="1430" y="1647"/>
                  </a:cubicBezTo>
                  <a:cubicBezTo>
                    <a:pt x="1521" y="1561"/>
                    <a:pt x="1626" y="1473"/>
                    <a:pt x="1707" y="1365"/>
                  </a:cubicBezTo>
                  <a:cubicBezTo>
                    <a:pt x="1747" y="1312"/>
                    <a:pt x="1781" y="1255"/>
                    <a:pt x="1810" y="1196"/>
                  </a:cubicBezTo>
                  <a:lnTo>
                    <a:pt x="1810" y="1196"/>
                  </a:lnTo>
                  <a:cubicBezTo>
                    <a:pt x="1832" y="1287"/>
                    <a:pt x="1859" y="1375"/>
                    <a:pt x="1893" y="1463"/>
                  </a:cubicBezTo>
                  <a:cubicBezTo>
                    <a:pt x="1954" y="1615"/>
                    <a:pt x="2029" y="1768"/>
                    <a:pt x="2155" y="1882"/>
                  </a:cubicBezTo>
                  <a:lnTo>
                    <a:pt x="2155" y="1888"/>
                  </a:lnTo>
                  <a:cubicBezTo>
                    <a:pt x="2163" y="1893"/>
                    <a:pt x="2172" y="1896"/>
                    <a:pt x="2181" y="1896"/>
                  </a:cubicBezTo>
                  <a:cubicBezTo>
                    <a:pt x="2190" y="1896"/>
                    <a:pt x="2198" y="1893"/>
                    <a:pt x="2204" y="1888"/>
                  </a:cubicBezTo>
                  <a:cubicBezTo>
                    <a:pt x="2297" y="1816"/>
                    <a:pt x="2329" y="1718"/>
                    <a:pt x="2357" y="1620"/>
                  </a:cubicBezTo>
                  <a:cubicBezTo>
                    <a:pt x="2379" y="1528"/>
                    <a:pt x="2389" y="1435"/>
                    <a:pt x="2400" y="1337"/>
                  </a:cubicBezTo>
                  <a:cubicBezTo>
                    <a:pt x="2417" y="1146"/>
                    <a:pt x="2412" y="955"/>
                    <a:pt x="2400" y="764"/>
                  </a:cubicBezTo>
                  <a:cubicBezTo>
                    <a:pt x="2395" y="955"/>
                    <a:pt x="2384" y="1146"/>
                    <a:pt x="2357" y="1332"/>
                  </a:cubicBezTo>
                  <a:cubicBezTo>
                    <a:pt x="2340" y="1423"/>
                    <a:pt x="2324" y="1516"/>
                    <a:pt x="2291" y="1604"/>
                  </a:cubicBezTo>
                  <a:cubicBezTo>
                    <a:pt x="2268" y="1680"/>
                    <a:pt x="2236" y="1755"/>
                    <a:pt x="2186" y="1802"/>
                  </a:cubicBezTo>
                  <a:lnTo>
                    <a:pt x="2186" y="1802"/>
                  </a:lnTo>
                  <a:cubicBezTo>
                    <a:pt x="2095" y="1696"/>
                    <a:pt x="2031" y="1565"/>
                    <a:pt x="1986" y="1430"/>
                  </a:cubicBezTo>
                  <a:cubicBezTo>
                    <a:pt x="1936" y="1282"/>
                    <a:pt x="1904" y="1129"/>
                    <a:pt x="1888" y="977"/>
                  </a:cubicBezTo>
                  <a:cubicBezTo>
                    <a:pt x="1882" y="947"/>
                    <a:pt x="1860" y="921"/>
                    <a:pt x="1831" y="921"/>
                  </a:cubicBezTo>
                  <a:cubicBezTo>
                    <a:pt x="1828" y="921"/>
                    <a:pt x="1825" y="922"/>
                    <a:pt x="1823" y="922"/>
                  </a:cubicBezTo>
                  <a:cubicBezTo>
                    <a:pt x="1795" y="922"/>
                    <a:pt x="1778" y="944"/>
                    <a:pt x="1768" y="965"/>
                  </a:cubicBezTo>
                  <a:cubicBezTo>
                    <a:pt x="1735" y="1086"/>
                    <a:pt x="1680" y="1194"/>
                    <a:pt x="1609" y="1287"/>
                  </a:cubicBezTo>
                  <a:cubicBezTo>
                    <a:pt x="1562" y="1345"/>
                    <a:pt x="1509" y="1400"/>
                    <a:pt x="1452" y="1453"/>
                  </a:cubicBezTo>
                  <a:lnTo>
                    <a:pt x="1452" y="1453"/>
                  </a:lnTo>
                  <a:cubicBezTo>
                    <a:pt x="1455" y="1262"/>
                    <a:pt x="1468" y="1073"/>
                    <a:pt x="1516" y="895"/>
                  </a:cubicBezTo>
                  <a:cubicBezTo>
                    <a:pt x="1528" y="857"/>
                    <a:pt x="1506" y="819"/>
                    <a:pt x="1468" y="808"/>
                  </a:cubicBezTo>
                  <a:cubicBezTo>
                    <a:pt x="1461" y="806"/>
                    <a:pt x="1453" y="804"/>
                    <a:pt x="1446" y="804"/>
                  </a:cubicBezTo>
                  <a:cubicBezTo>
                    <a:pt x="1420" y="804"/>
                    <a:pt x="1393" y="820"/>
                    <a:pt x="1380" y="846"/>
                  </a:cubicBezTo>
                  <a:cubicBezTo>
                    <a:pt x="1332" y="965"/>
                    <a:pt x="1184" y="1042"/>
                    <a:pt x="1037" y="1091"/>
                  </a:cubicBezTo>
                  <a:cubicBezTo>
                    <a:pt x="921" y="1134"/>
                    <a:pt x="797" y="1160"/>
                    <a:pt x="670" y="1183"/>
                  </a:cubicBezTo>
                  <a:lnTo>
                    <a:pt x="670" y="1183"/>
                  </a:lnTo>
                  <a:cubicBezTo>
                    <a:pt x="742" y="1028"/>
                    <a:pt x="888" y="889"/>
                    <a:pt x="965" y="693"/>
                  </a:cubicBezTo>
                  <a:cubicBezTo>
                    <a:pt x="972" y="660"/>
                    <a:pt x="960" y="627"/>
                    <a:pt x="927" y="617"/>
                  </a:cubicBezTo>
                  <a:cubicBezTo>
                    <a:pt x="921" y="615"/>
                    <a:pt x="914" y="614"/>
                    <a:pt x="907" y="614"/>
                  </a:cubicBezTo>
                  <a:cubicBezTo>
                    <a:pt x="898" y="614"/>
                    <a:pt x="890" y="616"/>
                    <a:pt x="884" y="622"/>
                  </a:cubicBezTo>
                  <a:cubicBezTo>
                    <a:pt x="682" y="721"/>
                    <a:pt x="454" y="799"/>
                    <a:pt x="231" y="799"/>
                  </a:cubicBezTo>
                  <a:cubicBezTo>
                    <a:pt x="183" y="799"/>
                    <a:pt x="135" y="796"/>
                    <a:pt x="88" y="788"/>
                  </a:cubicBezTo>
                  <a:lnTo>
                    <a:pt x="88" y="788"/>
                  </a:lnTo>
                  <a:cubicBezTo>
                    <a:pt x="111" y="731"/>
                    <a:pt x="158" y="676"/>
                    <a:pt x="207" y="627"/>
                  </a:cubicBezTo>
                  <a:cubicBezTo>
                    <a:pt x="273" y="567"/>
                    <a:pt x="343" y="514"/>
                    <a:pt x="398" y="442"/>
                  </a:cubicBezTo>
                  <a:cubicBezTo>
                    <a:pt x="519" y="305"/>
                    <a:pt x="600" y="147"/>
                    <a:pt x="698"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5" name="Google Shape;1235;p102"/>
            <p:cNvSpPr/>
            <p:nvPr/>
          </p:nvSpPr>
          <p:spPr>
            <a:xfrm>
              <a:off x="4116025" y="3298350"/>
              <a:ext cx="76900" cy="35850"/>
            </a:xfrm>
            <a:custGeom>
              <a:avLst/>
              <a:gdLst/>
              <a:ahLst/>
              <a:cxnLst/>
              <a:rect l="l" t="t" r="r" b="b"/>
              <a:pathLst>
                <a:path w="3076" h="1434" extrusionOk="0">
                  <a:moveTo>
                    <a:pt x="1816" y="1"/>
                  </a:moveTo>
                  <a:cubicBezTo>
                    <a:pt x="1807" y="1"/>
                    <a:pt x="1797" y="4"/>
                    <a:pt x="1787" y="11"/>
                  </a:cubicBezTo>
                  <a:cubicBezTo>
                    <a:pt x="1777" y="21"/>
                    <a:pt x="1772" y="43"/>
                    <a:pt x="1777" y="59"/>
                  </a:cubicBezTo>
                  <a:cubicBezTo>
                    <a:pt x="1882" y="347"/>
                    <a:pt x="2044" y="608"/>
                    <a:pt x="2188" y="871"/>
                  </a:cubicBezTo>
                  <a:lnTo>
                    <a:pt x="2188" y="871"/>
                  </a:lnTo>
                  <a:cubicBezTo>
                    <a:pt x="2186" y="871"/>
                    <a:pt x="2184" y="871"/>
                    <a:pt x="2182" y="871"/>
                  </a:cubicBezTo>
                  <a:cubicBezTo>
                    <a:pt x="2065" y="871"/>
                    <a:pt x="1936" y="819"/>
                    <a:pt x="1820" y="753"/>
                  </a:cubicBezTo>
                  <a:cubicBezTo>
                    <a:pt x="1684" y="671"/>
                    <a:pt x="1553" y="557"/>
                    <a:pt x="1467" y="426"/>
                  </a:cubicBezTo>
                  <a:cubicBezTo>
                    <a:pt x="1456" y="405"/>
                    <a:pt x="1434" y="394"/>
                    <a:pt x="1412" y="394"/>
                  </a:cubicBezTo>
                  <a:cubicBezTo>
                    <a:pt x="1400" y="394"/>
                    <a:pt x="1389" y="397"/>
                    <a:pt x="1379" y="404"/>
                  </a:cubicBezTo>
                  <a:cubicBezTo>
                    <a:pt x="1351" y="419"/>
                    <a:pt x="1341" y="447"/>
                    <a:pt x="1346" y="474"/>
                  </a:cubicBezTo>
                  <a:cubicBezTo>
                    <a:pt x="1405" y="779"/>
                    <a:pt x="1584" y="1014"/>
                    <a:pt x="1703" y="1257"/>
                  </a:cubicBezTo>
                  <a:lnTo>
                    <a:pt x="1703" y="1257"/>
                  </a:lnTo>
                  <a:cubicBezTo>
                    <a:pt x="1696" y="1257"/>
                    <a:pt x="1688" y="1257"/>
                    <a:pt x="1681" y="1257"/>
                  </a:cubicBezTo>
                  <a:cubicBezTo>
                    <a:pt x="1507" y="1257"/>
                    <a:pt x="1334" y="1157"/>
                    <a:pt x="1198" y="1025"/>
                  </a:cubicBezTo>
                  <a:cubicBezTo>
                    <a:pt x="1035" y="862"/>
                    <a:pt x="910" y="660"/>
                    <a:pt x="833" y="441"/>
                  </a:cubicBezTo>
                  <a:cubicBezTo>
                    <a:pt x="825" y="416"/>
                    <a:pt x="802" y="400"/>
                    <a:pt x="777" y="400"/>
                  </a:cubicBezTo>
                  <a:cubicBezTo>
                    <a:pt x="771" y="400"/>
                    <a:pt x="764" y="401"/>
                    <a:pt x="757" y="404"/>
                  </a:cubicBezTo>
                  <a:cubicBezTo>
                    <a:pt x="730" y="414"/>
                    <a:pt x="719" y="436"/>
                    <a:pt x="714" y="458"/>
                  </a:cubicBezTo>
                  <a:cubicBezTo>
                    <a:pt x="708" y="769"/>
                    <a:pt x="791" y="1055"/>
                    <a:pt x="791" y="1340"/>
                  </a:cubicBezTo>
                  <a:lnTo>
                    <a:pt x="791" y="1340"/>
                  </a:lnTo>
                  <a:cubicBezTo>
                    <a:pt x="668" y="1325"/>
                    <a:pt x="544" y="1227"/>
                    <a:pt x="440" y="1134"/>
                  </a:cubicBezTo>
                  <a:cubicBezTo>
                    <a:pt x="321" y="1031"/>
                    <a:pt x="211" y="905"/>
                    <a:pt x="146" y="764"/>
                  </a:cubicBezTo>
                  <a:cubicBezTo>
                    <a:pt x="142" y="756"/>
                    <a:pt x="135" y="750"/>
                    <a:pt x="128" y="750"/>
                  </a:cubicBezTo>
                  <a:cubicBezTo>
                    <a:pt x="125" y="750"/>
                    <a:pt x="121" y="751"/>
                    <a:pt x="118" y="753"/>
                  </a:cubicBezTo>
                  <a:cubicBezTo>
                    <a:pt x="108" y="753"/>
                    <a:pt x="108" y="764"/>
                    <a:pt x="108" y="769"/>
                  </a:cubicBezTo>
                  <a:cubicBezTo>
                    <a:pt x="108" y="772"/>
                    <a:pt x="108" y="776"/>
                    <a:pt x="108" y="779"/>
                  </a:cubicBezTo>
                  <a:lnTo>
                    <a:pt x="108" y="779"/>
                  </a:lnTo>
                  <a:lnTo>
                    <a:pt x="108" y="779"/>
                  </a:lnTo>
                  <a:cubicBezTo>
                    <a:pt x="108" y="780"/>
                    <a:pt x="108" y="781"/>
                    <a:pt x="109" y="782"/>
                  </a:cubicBezTo>
                  <a:lnTo>
                    <a:pt x="109" y="782"/>
                  </a:lnTo>
                  <a:cubicBezTo>
                    <a:pt x="119" y="969"/>
                    <a:pt x="0" y="1155"/>
                    <a:pt x="42" y="1347"/>
                  </a:cubicBezTo>
                  <a:cubicBezTo>
                    <a:pt x="14" y="1174"/>
                    <a:pt x="115" y="1024"/>
                    <a:pt x="140" y="854"/>
                  </a:cubicBezTo>
                  <a:lnTo>
                    <a:pt x="140" y="854"/>
                  </a:lnTo>
                  <a:cubicBezTo>
                    <a:pt x="202" y="980"/>
                    <a:pt x="291" y="1088"/>
                    <a:pt x="392" y="1189"/>
                  </a:cubicBezTo>
                  <a:cubicBezTo>
                    <a:pt x="452" y="1249"/>
                    <a:pt x="511" y="1303"/>
                    <a:pt x="588" y="1347"/>
                  </a:cubicBezTo>
                  <a:cubicBezTo>
                    <a:pt x="659" y="1391"/>
                    <a:pt x="740" y="1434"/>
                    <a:pt x="838" y="1434"/>
                  </a:cubicBezTo>
                  <a:cubicBezTo>
                    <a:pt x="861" y="1434"/>
                    <a:pt x="878" y="1418"/>
                    <a:pt x="883" y="1391"/>
                  </a:cubicBezTo>
                  <a:cubicBezTo>
                    <a:pt x="893" y="1177"/>
                    <a:pt x="863" y="971"/>
                    <a:pt x="845" y="769"/>
                  </a:cubicBezTo>
                  <a:lnTo>
                    <a:pt x="845" y="769"/>
                  </a:lnTo>
                  <a:cubicBezTo>
                    <a:pt x="917" y="896"/>
                    <a:pt x="1007" y="1013"/>
                    <a:pt x="1112" y="1118"/>
                  </a:cubicBezTo>
                  <a:cubicBezTo>
                    <a:pt x="1198" y="1205"/>
                    <a:pt x="1303" y="1287"/>
                    <a:pt x="1422" y="1336"/>
                  </a:cubicBezTo>
                  <a:cubicBezTo>
                    <a:pt x="1501" y="1372"/>
                    <a:pt x="1592" y="1394"/>
                    <a:pt x="1682" y="1394"/>
                  </a:cubicBezTo>
                  <a:cubicBezTo>
                    <a:pt x="1729" y="1394"/>
                    <a:pt x="1775" y="1388"/>
                    <a:pt x="1820" y="1375"/>
                  </a:cubicBezTo>
                  <a:cubicBezTo>
                    <a:pt x="1859" y="1363"/>
                    <a:pt x="1880" y="1325"/>
                    <a:pt x="1870" y="1292"/>
                  </a:cubicBezTo>
                  <a:lnTo>
                    <a:pt x="1870" y="1282"/>
                  </a:lnTo>
                  <a:cubicBezTo>
                    <a:pt x="1788" y="1087"/>
                    <a:pt x="1670" y="915"/>
                    <a:pt x="1582" y="740"/>
                  </a:cubicBezTo>
                  <a:lnTo>
                    <a:pt x="1582" y="740"/>
                  </a:lnTo>
                  <a:cubicBezTo>
                    <a:pt x="1638" y="785"/>
                    <a:pt x="1699" y="825"/>
                    <a:pt x="1761" y="862"/>
                  </a:cubicBezTo>
                  <a:cubicBezTo>
                    <a:pt x="1881" y="926"/>
                    <a:pt x="2019" y="991"/>
                    <a:pt x="2173" y="991"/>
                  </a:cubicBezTo>
                  <a:cubicBezTo>
                    <a:pt x="2215" y="991"/>
                    <a:pt x="2257" y="986"/>
                    <a:pt x="2301" y="976"/>
                  </a:cubicBezTo>
                  <a:cubicBezTo>
                    <a:pt x="2328" y="965"/>
                    <a:pt x="2350" y="938"/>
                    <a:pt x="2339" y="905"/>
                  </a:cubicBezTo>
                  <a:cubicBezTo>
                    <a:pt x="2339" y="900"/>
                    <a:pt x="2339" y="894"/>
                    <a:pt x="2333" y="889"/>
                  </a:cubicBezTo>
                  <a:cubicBezTo>
                    <a:pt x="2220" y="689"/>
                    <a:pt x="2094" y="499"/>
                    <a:pt x="1987" y="300"/>
                  </a:cubicBezTo>
                  <a:lnTo>
                    <a:pt x="1987" y="300"/>
                  </a:lnTo>
                  <a:cubicBezTo>
                    <a:pt x="2094" y="406"/>
                    <a:pt x="2211" y="499"/>
                    <a:pt x="2344" y="567"/>
                  </a:cubicBezTo>
                  <a:cubicBezTo>
                    <a:pt x="2481" y="644"/>
                    <a:pt x="2638" y="682"/>
                    <a:pt x="2792" y="682"/>
                  </a:cubicBezTo>
                  <a:cubicBezTo>
                    <a:pt x="2889" y="682"/>
                    <a:pt x="2985" y="667"/>
                    <a:pt x="3076" y="638"/>
                  </a:cubicBezTo>
                  <a:lnTo>
                    <a:pt x="3076" y="638"/>
                  </a:lnTo>
                  <a:cubicBezTo>
                    <a:pt x="3001" y="656"/>
                    <a:pt x="2925" y="666"/>
                    <a:pt x="2849" y="666"/>
                  </a:cubicBezTo>
                  <a:cubicBezTo>
                    <a:pt x="2679" y="666"/>
                    <a:pt x="2511" y="620"/>
                    <a:pt x="2371" y="529"/>
                  </a:cubicBezTo>
                  <a:cubicBezTo>
                    <a:pt x="2172" y="403"/>
                    <a:pt x="2008" y="226"/>
                    <a:pt x="1864" y="37"/>
                  </a:cubicBezTo>
                  <a:lnTo>
                    <a:pt x="1864" y="37"/>
                  </a:lnTo>
                  <a:cubicBezTo>
                    <a:pt x="1862" y="33"/>
                    <a:pt x="1861" y="30"/>
                    <a:pt x="1859" y="26"/>
                  </a:cubicBezTo>
                  <a:lnTo>
                    <a:pt x="1857" y="28"/>
                  </a:lnTo>
                  <a:lnTo>
                    <a:pt x="1857" y="28"/>
                  </a:lnTo>
                  <a:cubicBezTo>
                    <a:pt x="1854" y="24"/>
                    <a:pt x="1851" y="20"/>
                    <a:pt x="1848" y="16"/>
                  </a:cubicBezTo>
                  <a:cubicBezTo>
                    <a:pt x="1841" y="7"/>
                    <a:pt x="1829" y="1"/>
                    <a:pt x="1816"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6" name="Google Shape;1236;p102"/>
            <p:cNvSpPr/>
            <p:nvPr/>
          </p:nvSpPr>
          <p:spPr>
            <a:xfrm>
              <a:off x="3958200" y="3297100"/>
              <a:ext cx="43400" cy="30175"/>
            </a:xfrm>
            <a:custGeom>
              <a:avLst/>
              <a:gdLst/>
              <a:ahLst/>
              <a:cxnLst/>
              <a:rect l="l" t="t" r="r" b="b"/>
              <a:pathLst>
                <a:path w="1736" h="1207" extrusionOk="0">
                  <a:moveTo>
                    <a:pt x="562" y="1"/>
                  </a:moveTo>
                  <a:lnTo>
                    <a:pt x="562" y="1"/>
                  </a:lnTo>
                  <a:cubicBezTo>
                    <a:pt x="393" y="333"/>
                    <a:pt x="240" y="677"/>
                    <a:pt x="16" y="967"/>
                  </a:cubicBezTo>
                  <a:cubicBezTo>
                    <a:pt x="0" y="988"/>
                    <a:pt x="6" y="1020"/>
                    <a:pt x="28" y="1037"/>
                  </a:cubicBezTo>
                  <a:cubicBezTo>
                    <a:pt x="38" y="1043"/>
                    <a:pt x="44" y="1043"/>
                    <a:pt x="55" y="1043"/>
                  </a:cubicBezTo>
                  <a:lnTo>
                    <a:pt x="61" y="1043"/>
                  </a:lnTo>
                  <a:cubicBezTo>
                    <a:pt x="290" y="1043"/>
                    <a:pt x="514" y="982"/>
                    <a:pt x="710" y="857"/>
                  </a:cubicBezTo>
                  <a:cubicBezTo>
                    <a:pt x="846" y="774"/>
                    <a:pt x="963" y="655"/>
                    <a:pt x="1044" y="516"/>
                  </a:cubicBezTo>
                  <a:lnTo>
                    <a:pt x="1044" y="516"/>
                  </a:lnTo>
                  <a:cubicBezTo>
                    <a:pt x="1052" y="581"/>
                    <a:pt x="1056" y="649"/>
                    <a:pt x="1058" y="715"/>
                  </a:cubicBezTo>
                  <a:cubicBezTo>
                    <a:pt x="1058" y="857"/>
                    <a:pt x="1053" y="999"/>
                    <a:pt x="1075" y="1151"/>
                  </a:cubicBezTo>
                  <a:cubicBezTo>
                    <a:pt x="1080" y="1181"/>
                    <a:pt x="1108" y="1207"/>
                    <a:pt x="1138" y="1207"/>
                  </a:cubicBezTo>
                  <a:cubicBezTo>
                    <a:pt x="1141" y="1207"/>
                    <a:pt x="1143" y="1207"/>
                    <a:pt x="1146" y="1206"/>
                  </a:cubicBezTo>
                  <a:cubicBezTo>
                    <a:pt x="1168" y="1201"/>
                    <a:pt x="1184" y="1189"/>
                    <a:pt x="1194" y="1168"/>
                  </a:cubicBezTo>
                  <a:cubicBezTo>
                    <a:pt x="1308" y="922"/>
                    <a:pt x="1471" y="667"/>
                    <a:pt x="1523" y="380"/>
                  </a:cubicBezTo>
                  <a:lnTo>
                    <a:pt x="1523" y="380"/>
                  </a:lnTo>
                  <a:cubicBezTo>
                    <a:pt x="1598" y="553"/>
                    <a:pt x="1664" y="729"/>
                    <a:pt x="1735" y="901"/>
                  </a:cubicBezTo>
                  <a:cubicBezTo>
                    <a:pt x="1675" y="677"/>
                    <a:pt x="1615" y="448"/>
                    <a:pt x="1539" y="230"/>
                  </a:cubicBezTo>
                  <a:cubicBezTo>
                    <a:pt x="1535" y="213"/>
                    <a:pt x="1522" y="203"/>
                    <a:pt x="1506" y="203"/>
                  </a:cubicBezTo>
                  <a:cubicBezTo>
                    <a:pt x="1501" y="203"/>
                    <a:pt x="1495" y="205"/>
                    <a:pt x="1489" y="207"/>
                  </a:cubicBezTo>
                  <a:cubicBezTo>
                    <a:pt x="1479" y="214"/>
                    <a:pt x="1468" y="224"/>
                    <a:pt x="1468" y="235"/>
                  </a:cubicBezTo>
                  <a:lnTo>
                    <a:pt x="1468" y="240"/>
                  </a:lnTo>
                  <a:cubicBezTo>
                    <a:pt x="1443" y="485"/>
                    <a:pt x="1312" y="697"/>
                    <a:pt x="1187" y="917"/>
                  </a:cubicBezTo>
                  <a:lnTo>
                    <a:pt x="1187" y="917"/>
                  </a:lnTo>
                  <a:cubicBezTo>
                    <a:pt x="1187" y="850"/>
                    <a:pt x="1189" y="783"/>
                    <a:pt x="1189" y="715"/>
                  </a:cubicBezTo>
                  <a:cubicBezTo>
                    <a:pt x="1189" y="574"/>
                    <a:pt x="1184" y="421"/>
                    <a:pt x="1129" y="268"/>
                  </a:cubicBezTo>
                  <a:cubicBezTo>
                    <a:pt x="1117" y="242"/>
                    <a:pt x="1092" y="224"/>
                    <a:pt x="1064" y="224"/>
                  </a:cubicBezTo>
                  <a:cubicBezTo>
                    <a:pt x="1055" y="224"/>
                    <a:pt x="1046" y="226"/>
                    <a:pt x="1037" y="230"/>
                  </a:cubicBezTo>
                  <a:cubicBezTo>
                    <a:pt x="1015" y="235"/>
                    <a:pt x="1005" y="257"/>
                    <a:pt x="993" y="273"/>
                  </a:cubicBezTo>
                  <a:cubicBezTo>
                    <a:pt x="944" y="469"/>
                    <a:pt x="813" y="639"/>
                    <a:pt x="638" y="748"/>
                  </a:cubicBezTo>
                  <a:cubicBezTo>
                    <a:pt x="497" y="843"/>
                    <a:pt x="330" y="904"/>
                    <a:pt x="159" y="932"/>
                  </a:cubicBezTo>
                  <a:lnTo>
                    <a:pt x="159" y="932"/>
                  </a:lnTo>
                  <a:cubicBezTo>
                    <a:pt x="336" y="641"/>
                    <a:pt x="453" y="321"/>
                    <a:pt x="562"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7" name="Google Shape;1237;p102"/>
            <p:cNvSpPr/>
            <p:nvPr/>
          </p:nvSpPr>
          <p:spPr>
            <a:xfrm>
              <a:off x="4061975" y="3366650"/>
              <a:ext cx="71750" cy="32850"/>
            </a:xfrm>
            <a:custGeom>
              <a:avLst/>
              <a:gdLst/>
              <a:ahLst/>
              <a:cxnLst/>
              <a:rect l="l" t="t" r="r" b="b"/>
              <a:pathLst>
                <a:path w="2870" h="1314" extrusionOk="0">
                  <a:moveTo>
                    <a:pt x="2166" y="1"/>
                  </a:moveTo>
                  <a:lnTo>
                    <a:pt x="2166" y="1"/>
                  </a:lnTo>
                  <a:cubicBezTo>
                    <a:pt x="2335" y="228"/>
                    <a:pt x="2577" y="384"/>
                    <a:pt x="2800" y="547"/>
                  </a:cubicBezTo>
                  <a:lnTo>
                    <a:pt x="2800" y="547"/>
                  </a:lnTo>
                  <a:cubicBezTo>
                    <a:pt x="2750" y="616"/>
                    <a:pt x="2676" y="656"/>
                    <a:pt x="2592" y="660"/>
                  </a:cubicBezTo>
                  <a:cubicBezTo>
                    <a:pt x="2575" y="663"/>
                    <a:pt x="2557" y="664"/>
                    <a:pt x="2540" y="664"/>
                  </a:cubicBezTo>
                  <a:cubicBezTo>
                    <a:pt x="2464" y="664"/>
                    <a:pt x="2389" y="644"/>
                    <a:pt x="2313" y="617"/>
                  </a:cubicBezTo>
                  <a:cubicBezTo>
                    <a:pt x="2137" y="553"/>
                    <a:pt x="1967" y="448"/>
                    <a:pt x="1847" y="309"/>
                  </a:cubicBezTo>
                  <a:lnTo>
                    <a:pt x="1847" y="309"/>
                  </a:lnTo>
                  <a:cubicBezTo>
                    <a:pt x="1846" y="308"/>
                    <a:pt x="1845" y="307"/>
                    <a:pt x="1844" y="306"/>
                  </a:cubicBezTo>
                  <a:lnTo>
                    <a:pt x="1844" y="306"/>
                  </a:lnTo>
                  <a:lnTo>
                    <a:pt x="1844" y="306"/>
                  </a:lnTo>
                  <a:cubicBezTo>
                    <a:pt x="1842" y="304"/>
                    <a:pt x="1841" y="302"/>
                    <a:pt x="1839" y="300"/>
                  </a:cubicBezTo>
                  <a:cubicBezTo>
                    <a:pt x="1830" y="289"/>
                    <a:pt x="1816" y="284"/>
                    <a:pt x="1802" y="284"/>
                  </a:cubicBezTo>
                  <a:cubicBezTo>
                    <a:pt x="1789" y="284"/>
                    <a:pt x="1775" y="288"/>
                    <a:pt x="1763" y="295"/>
                  </a:cubicBezTo>
                  <a:cubicBezTo>
                    <a:pt x="1746" y="312"/>
                    <a:pt x="1741" y="345"/>
                    <a:pt x="1751" y="366"/>
                  </a:cubicBezTo>
                  <a:lnTo>
                    <a:pt x="1757" y="366"/>
                  </a:lnTo>
                  <a:cubicBezTo>
                    <a:pt x="1757" y="367"/>
                    <a:pt x="1758" y="368"/>
                    <a:pt x="1759" y="369"/>
                  </a:cubicBezTo>
                  <a:lnTo>
                    <a:pt x="1759" y="369"/>
                  </a:lnTo>
                  <a:lnTo>
                    <a:pt x="1757" y="371"/>
                  </a:lnTo>
                  <a:cubicBezTo>
                    <a:pt x="1759" y="374"/>
                    <a:pt x="1762" y="377"/>
                    <a:pt x="1765" y="380"/>
                  </a:cubicBezTo>
                  <a:lnTo>
                    <a:pt x="1765" y="380"/>
                  </a:lnTo>
                  <a:cubicBezTo>
                    <a:pt x="1849" y="525"/>
                    <a:pt x="1917" y="693"/>
                    <a:pt x="1975" y="852"/>
                  </a:cubicBezTo>
                  <a:cubicBezTo>
                    <a:pt x="2003" y="934"/>
                    <a:pt x="2030" y="1020"/>
                    <a:pt x="2035" y="1103"/>
                  </a:cubicBezTo>
                  <a:cubicBezTo>
                    <a:pt x="2040" y="1135"/>
                    <a:pt x="2029" y="1167"/>
                    <a:pt x="2029" y="1167"/>
                  </a:cubicBezTo>
                  <a:cubicBezTo>
                    <a:pt x="2029" y="1167"/>
                    <a:pt x="2029" y="1166"/>
                    <a:pt x="2030" y="1163"/>
                  </a:cubicBezTo>
                  <a:lnTo>
                    <a:pt x="2030" y="1163"/>
                  </a:lnTo>
                  <a:lnTo>
                    <a:pt x="2008" y="1174"/>
                  </a:lnTo>
                  <a:lnTo>
                    <a:pt x="1992" y="1174"/>
                  </a:lnTo>
                  <a:cubicBezTo>
                    <a:pt x="1975" y="1174"/>
                    <a:pt x="1959" y="1174"/>
                    <a:pt x="1942" y="1168"/>
                  </a:cubicBezTo>
                  <a:cubicBezTo>
                    <a:pt x="1806" y="1113"/>
                    <a:pt x="1691" y="955"/>
                    <a:pt x="1599" y="814"/>
                  </a:cubicBezTo>
                  <a:cubicBezTo>
                    <a:pt x="1501" y="660"/>
                    <a:pt x="1419" y="497"/>
                    <a:pt x="1348" y="338"/>
                  </a:cubicBezTo>
                  <a:lnTo>
                    <a:pt x="1348" y="328"/>
                  </a:lnTo>
                  <a:cubicBezTo>
                    <a:pt x="1336" y="304"/>
                    <a:pt x="1312" y="289"/>
                    <a:pt x="1285" y="289"/>
                  </a:cubicBezTo>
                  <a:cubicBezTo>
                    <a:pt x="1275" y="289"/>
                    <a:pt x="1265" y="291"/>
                    <a:pt x="1255" y="295"/>
                  </a:cubicBezTo>
                  <a:cubicBezTo>
                    <a:pt x="1228" y="306"/>
                    <a:pt x="1212" y="333"/>
                    <a:pt x="1212" y="361"/>
                  </a:cubicBezTo>
                  <a:cubicBezTo>
                    <a:pt x="1228" y="552"/>
                    <a:pt x="1250" y="710"/>
                    <a:pt x="1255" y="884"/>
                  </a:cubicBezTo>
                  <a:cubicBezTo>
                    <a:pt x="1255" y="967"/>
                    <a:pt x="1255" y="1053"/>
                    <a:pt x="1239" y="1124"/>
                  </a:cubicBezTo>
                  <a:cubicBezTo>
                    <a:pt x="1221" y="1168"/>
                    <a:pt x="1216" y="1187"/>
                    <a:pt x="1204" y="1187"/>
                  </a:cubicBezTo>
                  <a:cubicBezTo>
                    <a:pt x="1194" y="1187"/>
                    <a:pt x="1180" y="1176"/>
                    <a:pt x="1152" y="1157"/>
                  </a:cubicBezTo>
                  <a:cubicBezTo>
                    <a:pt x="1043" y="1058"/>
                    <a:pt x="966" y="895"/>
                    <a:pt x="895" y="748"/>
                  </a:cubicBezTo>
                  <a:cubicBezTo>
                    <a:pt x="824" y="590"/>
                    <a:pt x="759" y="431"/>
                    <a:pt x="709" y="268"/>
                  </a:cubicBezTo>
                  <a:lnTo>
                    <a:pt x="709" y="262"/>
                  </a:lnTo>
                  <a:cubicBezTo>
                    <a:pt x="700" y="239"/>
                    <a:pt x="680" y="228"/>
                    <a:pt x="657" y="228"/>
                  </a:cubicBezTo>
                  <a:cubicBezTo>
                    <a:pt x="653" y="228"/>
                    <a:pt x="648" y="229"/>
                    <a:pt x="644" y="230"/>
                  </a:cubicBezTo>
                  <a:cubicBezTo>
                    <a:pt x="623" y="235"/>
                    <a:pt x="611" y="252"/>
                    <a:pt x="606" y="273"/>
                  </a:cubicBezTo>
                  <a:cubicBezTo>
                    <a:pt x="585" y="443"/>
                    <a:pt x="573" y="600"/>
                    <a:pt x="535" y="764"/>
                  </a:cubicBezTo>
                  <a:cubicBezTo>
                    <a:pt x="519" y="841"/>
                    <a:pt x="497" y="917"/>
                    <a:pt x="459" y="982"/>
                  </a:cubicBezTo>
                  <a:cubicBezTo>
                    <a:pt x="442" y="1015"/>
                    <a:pt x="421" y="1043"/>
                    <a:pt x="394" y="1053"/>
                  </a:cubicBezTo>
                  <a:cubicBezTo>
                    <a:pt x="391" y="1054"/>
                    <a:pt x="388" y="1054"/>
                    <a:pt x="385" y="1054"/>
                  </a:cubicBezTo>
                  <a:cubicBezTo>
                    <a:pt x="367" y="1054"/>
                    <a:pt x="352" y="1039"/>
                    <a:pt x="328" y="1015"/>
                  </a:cubicBezTo>
                  <a:cubicBezTo>
                    <a:pt x="235" y="889"/>
                    <a:pt x="180" y="726"/>
                    <a:pt x="132" y="574"/>
                  </a:cubicBezTo>
                  <a:cubicBezTo>
                    <a:pt x="82" y="416"/>
                    <a:pt x="39" y="257"/>
                    <a:pt x="1" y="93"/>
                  </a:cubicBezTo>
                  <a:lnTo>
                    <a:pt x="1" y="93"/>
                  </a:lnTo>
                  <a:cubicBezTo>
                    <a:pt x="28" y="257"/>
                    <a:pt x="61" y="421"/>
                    <a:pt x="99" y="579"/>
                  </a:cubicBezTo>
                  <a:cubicBezTo>
                    <a:pt x="142" y="743"/>
                    <a:pt x="175" y="907"/>
                    <a:pt x="273" y="1053"/>
                  </a:cubicBezTo>
                  <a:cubicBezTo>
                    <a:pt x="290" y="1075"/>
                    <a:pt x="306" y="1091"/>
                    <a:pt x="328" y="1108"/>
                  </a:cubicBezTo>
                  <a:cubicBezTo>
                    <a:pt x="344" y="1120"/>
                    <a:pt x="369" y="1126"/>
                    <a:pt x="392" y="1126"/>
                  </a:cubicBezTo>
                  <a:cubicBezTo>
                    <a:pt x="400" y="1126"/>
                    <a:pt x="408" y="1126"/>
                    <a:pt x="415" y="1124"/>
                  </a:cubicBezTo>
                  <a:cubicBezTo>
                    <a:pt x="470" y="1103"/>
                    <a:pt x="502" y="1065"/>
                    <a:pt x="525" y="1026"/>
                  </a:cubicBezTo>
                  <a:cubicBezTo>
                    <a:pt x="573" y="944"/>
                    <a:pt x="601" y="862"/>
                    <a:pt x="623" y="781"/>
                  </a:cubicBezTo>
                  <a:cubicBezTo>
                    <a:pt x="645" y="696"/>
                    <a:pt x="662" y="609"/>
                    <a:pt x="676" y="523"/>
                  </a:cubicBezTo>
                  <a:lnTo>
                    <a:pt x="676" y="523"/>
                  </a:lnTo>
                  <a:cubicBezTo>
                    <a:pt x="707" y="615"/>
                    <a:pt x="741" y="706"/>
                    <a:pt x="781" y="797"/>
                  </a:cubicBezTo>
                  <a:cubicBezTo>
                    <a:pt x="857" y="955"/>
                    <a:pt x="923" y="1119"/>
                    <a:pt x="1069" y="1261"/>
                  </a:cubicBezTo>
                  <a:cubicBezTo>
                    <a:pt x="1100" y="1282"/>
                    <a:pt x="1142" y="1313"/>
                    <a:pt x="1201" y="1313"/>
                  </a:cubicBezTo>
                  <a:cubicBezTo>
                    <a:pt x="1218" y="1313"/>
                    <a:pt x="1236" y="1311"/>
                    <a:pt x="1255" y="1304"/>
                  </a:cubicBezTo>
                  <a:cubicBezTo>
                    <a:pt x="1338" y="1267"/>
                    <a:pt x="1348" y="1201"/>
                    <a:pt x="1364" y="1157"/>
                  </a:cubicBezTo>
                  <a:cubicBezTo>
                    <a:pt x="1386" y="1058"/>
                    <a:pt x="1386" y="972"/>
                    <a:pt x="1386" y="879"/>
                  </a:cubicBezTo>
                  <a:cubicBezTo>
                    <a:pt x="1386" y="825"/>
                    <a:pt x="1384" y="770"/>
                    <a:pt x="1381" y="716"/>
                  </a:cubicBezTo>
                  <a:lnTo>
                    <a:pt x="1381" y="716"/>
                  </a:lnTo>
                  <a:cubicBezTo>
                    <a:pt x="1413" y="773"/>
                    <a:pt x="1448" y="828"/>
                    <a:pt x="1484" y="884"/>
                  </a:cubicBezTo>
                  <a:cubicBezTo>
                    <a:pt x="1593" y="1037"/>
                    <a:pt x="1691" y="1206"/>
                    <a:pt x="1904" y="1287"/>
                  </a:cubicBezTo>
                  <a:cubicBezTo>
                    <a:pt x="1932" y="1299"/>
                    <a:pt x="1965" y="1304"/>
                    <a:pt x="1997" y="1304"/>
                  </a:cubicBezTo>
                  <a:cubicBezTo>
                    <a:pt x="2008" y="1304"/>
                    <a:pt x="2030" y="1299"/>
                    <a:pt x="2046" y="1294"/>
                  </a:cubicBezTo>
                  <a:cubicBezTo>
                    <a:pt x="2063" y="1287"/>
                    <a:pt x="2063" y="1287"/>
                    <a:pt x="2084" y="1277"/>
                  </a:cubicBezTo>
                  <a:cubicBezTo>
                    <a:pt x="2177" y="1217"/>
                    <a:pt x="2161" y="1141"/>
                    <a:pt x="2161" y="1091"/>
                  </a:cubicBezTo>
                  <a:cubicBezTo>
                    <a:pt x="2149" y="988"/>
                    <a:pt x="2123" y="901"/>
                    <a:pt x="2090" y="814"/>
                  </a:cubicBezTo>
                  <a:cubicBezTo>
                    <a:pt x="2058" y="725"/>
                    <a:pt x="2025" y="641"/>
                    <a:pt x="1986" y="559"/>
                  </a:cubicBezTo>
                  <a:lnTo>
                    <a:pt x="1986" y="559"/>
                  </a:lnTo>
                  <a:cubicBezTo>
                    <a:pt x="2081" y="618"/>
                    <a:pt x="2182" y="664"/>
                    <a:pt x="2287" y="698"/>
                  </a:cubicBezTo>
                  <a:cubicBezTo>
                    <a:pt x="2363" y="724"/>
                    <a:pt x="2445" y="743"/>
                    <a:pt x="2529" y="743"/>
                  </a:cubicBezTo>
                  <a:cubicBezTo>
                    <a:pt x="2553" y="743"/>
                    <a:pt x="2578" y="741"/>
                    <a:pt x="2602" y="738"/>
                  </a:cubicBezTo>
                  <a:cubicBezTo>
                    <a:pt x="2712" y="726"/>
                    <a:pt x="2816" y="650"/>
                    <a:pt x="2864" y="552"/>
                  </a:cubicBezTo>
                  <a:cubicBezTo>
                    <a:pt x="2869" y="535"/>
                    <a:pt x="2864" y="519"/>
                    <a:pt x="2854" y="514"/>
                  </a:cubicBezTo>
                  <a:cubicBezTo>
                    <a:pt x="2614" y="355"/>
                    <a:pt x="2357" y="219"/>
                    <a:pt x="2166"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8" name="Google Shape;1238;p102"/>
            <p:cNvSpPr/>
            <p:nvPr/>
          </p:nvSpPr>
          <p:spPr>
            <a:xfrm>
              <a:off x="4009475" y="3355200"/>
              <a:ext cx="20075" cy="25000"/>
            </a:xfrm>
            <a:custGeom>
              <a:avLst/>
              <a:gdLst/>
              <a:ahLst/>
              <a:cxnLst/>
              <a:rect l="l" t="t" r="r" b="b"/>
              <a:pathLst>
                <a:path w="803" h="1000" extrusionOk="0">
                  <a:moveTo>
                    <a:pt x="27" y="0"/>
                  </a:moveTo>
                  <a:lnTo>
                    <a:pt x="27" y="0"/>
                  </a:lnTo>
                  <a:cubicBezTo>
                    <a:pt x="1" y="159"/>
                    <a:pt x="17" y="322"/>
                    <a:pt x="39" y="476"/>
                  </a:cubicBezTo>
                  <a:cubicBezTo>
                    <a:pt x="55" y="633"/>
                    <a:pt x="93" y="786"/>
                    <a:pt x="104" y="939"/>
                  </a:cubicBezTo>
                  <a:cubicBezTo>
                    <a:pt x="110" y="972"/>
                    <a:pt x="142" y="999"/>
                    <a:pt x="180" y="999"/>
                  </a:cubicBezTo>
                  <a:cubicBezTo>
                    <a:pt x="301" y="987"/>
                    <a:pt x="394" y="927"/>
                    <a:pt x="470" y="857"/>
                  </a:cubicBezTo>
                  <a:cubicBezTo>
                    <a:pt x="546" y="786"/>
                    <a:pt x="606" y="705"/>
                    <a:pt x="656" y="617"/>
                  </a:cubicBezTo>
                  <a:cubicBezTo>
                    <a:pt x="742" y="443"/>
                    <a:pt x="802" y="246"/>
                    <a:pt x="775" y="55"/>
                  </a:cubicBezTo>
                  <a:lnTo>
                    <a:pt x="775" y="55"/>
                  </a:lnTo>
                  <a:cubicBezTo>
                    <a:pt x="737" y="240"/>
                    <a:pt x="656" y="410"/>
                    <a:pt x="557" y="557"/>
                  </a:cubicBezTo>
                  <a:cubicBezTo>
                    <a:pt x="468" y="683"/>
                    <a:pt x="356" y="801"/>
                    <a:pt x="233" y="842"/>
                  </a:cubicBezTo>
                  <a:lnTo>
                    <a:pt x="233" y="842"/>
                  </a:lnTo>
                  <a:cubicBezTo>
                    <a:pt x="209" y="709"/>
                    <a:pt x="173" y="582"/>
                    <a:pt x="137" y="459"/>
                  </a:cubicBezTo>
                  <a:lnTo>
                    <a:pt x="77" y="229"/>
                  </a:lnTo>
                  <a:cubicBezTo>
                    <a:pt x="55" y="154"/>
                    <a:pt x="44" y="76"/>
                    <a:pt x="27"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9" name="Google Shape;1239;p102"/>
            <p:cNvSpPr/>
            <p:nvPr/>
          </p:nvSpPr>
          <p:spPr>
            <a:xfrm>
              <a:off x="4139725" y="3397200"/>
              <a:ext cx="71200" cy="33825"/>
            </a:xfrm>
            <a:custGeom>
              <a:avLst/>
              <a:gdLst/>
              <a:ahLst/>
              <a:cxnLst/>
              <a:rect l="l" t="t" r="r" b="b"/>
              <a:pathLst>
                <a:path w="2848" h="1353" extrusionOk="0">
                  <a:moveTo>
                    <a:pt x="2007" y="0"/>
                  </a:moveTo>
                  <a:cubicBezTo>
                    <a:pt x="2090" y="105"/>
                    <a:pt x="2171" y="203"/>
                    <a:pt x="2264" y="295"/>
                  </a:cubicBezTo>
                  <a:cubicBezTo>
                    <a:pt x="2431" y="432"/>
                    <a:pt x="2651" y="508"/>
                    <a:pt x="2746" y="676"/>
                  </a:cubicBezTo>
                  <a:lnTo>
                    <a:pt x="2746" y="676"/>
                  </a:lnTo>
                  <a:cubicBezTo>
                    <a:pt x="2596" y="727"/>
                    <a:pt x="2431" y="748"/>
                    <a:pt x="2266" y="748"/>
                  </a:cubicBezTo>
                  <a:cubicBezTo>
                    <a:pt x="2179" y="748"/>
                    <a:pt x="2092" y="743"/>
                    <a:pt x="2007" y="732"/>
                  </a:cubicBezTo>
                  <a:cubicBezTo>
                    <a:pt x="1812" y="711"/>
                    <a:pt x="1598" y="653"/>
                    <a:pt x="1463" y="526"/>
                  </a:cubicBezTo>
                  <a:lnTo>
                    <a:pt x="1463" y="526"/>
                  </a:lnTo>
                  <a:cubicBezTo>
                    <a:pt x="1433" y="485"/>
                    <a:pt x="1403" y="445"/>
                    <a:pt x="1372" y="405"/>
                  </a:cubicBezTo>
                  <a:lnTo>
                    <a:pt x="1372" y="405"/>
                  </a:lnTo>
                  <a:cubicBezTo>
                    <a:pt x="1371" y="403"/>
                    <a:pt x="1371" y="401"/>
                    <a:pt x="1370" y="399"/>
                  </a:cubicBezTo>
                  <a:lnTo>
                    <a:pt x="1369" y="400"/>
                  </a:lnTo>
                  <a:lnTo>
                    <a:pt x="1369" y="400"/>
                  </a:lnTo>
                  <a:cubicBezTo>
                    <a:pt x="1367" y="398"/>
                    <a:pt x="1365" y="395"/>
                    <a:pt x="1363" y="393"/>
                  </a:cubicBezTo>
                  <a:cubicBezTo>
                    <a:pt x="1351" y="373"/>
                    <a:pt x="1330" y="364"/>
                    <a:pt x="1309" y="364"/>
                  </a:cubicBezTo>
                  <a:cubicBezTo>
                    <a:pt x="1296" y="364"/>
                    <a:pt x="1282" y="368"/>
                    <a:pt x="1271" y="377"/>
                  </a:cubicBezTo>
                  <a:cubicBezTo>
                    <a:pt x="1244" y="399"/>
                    <a:pt x="1239" y="432"/>
                    <a:pt x="1249" y="458"/>
                  </a:cubicBezTo>
                  <a:cubicBezTo>
                    <a:pt x="1251" y="462"/>
                    <a:pt x="1253" y="466"/>
                    <a:pt x="1255" y="470"/>
                  </a:cubicBezTo>
                  <a:lnTo>
                    <a:pt x="1255" y="470"/>
                  </a:lnTo>
                  <a:lnTo>
                    <a:pt x="1254" y="470"/>
                  </a:lnTo>
                  <a:cubicBezTo>
                    <a:pt x="1255" y="471"/>
                    <a:pt x="1256" y="472"/>
                    <a:pt x="1257" y="474"/>
                  </a:cubicBezTo>
                  <a:lnTo>
                    <a:pt x="1257" y="474"/>
                  </a:lnTo>
                  <a:cubicBezTo>
                    <a:pt x="1281" y="517"/>
                    <a:pt x="1310" y="556"/>
                    <a:pt x="1343" y="590"/>
                  </a:cubicBezTo>
                  <a:lnTo>
                    <a:pt x="1343" y="590"/>
                  </a:lnTo>
                  <a:cubicBezTo>
                    <a:pt x="1458" y="752"/>
                    <a:pt x="1565" y="920"/>
                    <a:pt x="1665" y="1090"/>
                  </a:cubicBezTo>
                  <a:lnTo>
                    <a:pt x="1665" y="1090"/>
                  </a:lnTo>
                  <a:cubicBezTo>
                    <a:pt x="1519" y="1069"/>
                    <a:pt x="1371" y="960"/>
                    <a:pt x="1222" y="873"/>
                  </a:cubicBezTo>
                  <a:lnTo>
                    <a:pt x="1227" y="873"/>
                  </a:lnTo>
                  <a:cubicBezTo>
                    <a:pt x="1129" y="808"/>
                    <a:pt x="1031" y="770"/>
                    <a:pt x="944" y="727"/>
                  </a:cubicBezTo>
                  <a:cubicBezTo>
                    <a:pt x="875" y="692"/>
                    <a:pt x="807" y="651"/>
                    <a:pt x="757" y="601"/>
                  </a:cubicBezTo>
                  <a:lnTo>
                    <a:pt x="757" y="601"/>
                  </a:lnTo>
                  <a:cubicBezTo>
                    <a:pt x="747" y="588"/>
                    <a:pt x="736" y="575"/>
                    <a:pt x="725" y="563"/>
                  </a:cubicBezTo>
                  <a:lnTo>
                    <a:pt x="725" y="563"/>
                  </a:lnTo>
                  <a:cubicBezTo>
                    <a:pt x="723" y="561"/>
                    <a:pt x="722" y="559"/>
                    <a:pt x="720" y="556"/>
                  </a:cubicBezTo>
                  <a:lnTo>
                    <a:pt x="719" y="557"/>
                  </a:lnTo>
                  <a:lnTo>
                    <a:pt x="719" y="557"/>
                  </a:lnTo>
                  <a:cubicBezTo>
                    <a:pt x="716" y="553"/>
                    <a:pt x="712" y="550"/>
                    <a:pt x="708" y="546"/>
                  </a:cubicBezTo>
                  <a:cubicBezTo>
                    <a:pt x="698" y="535"/>
                    <a:pt x="683" y="529"/>
                    <a:pt x="668" y="529"/>
                  </a:cubicBezTo>
                  <a:cubicBezTo>
                    <a:pt x="653" y="529"/>
                    <a:pt x="638" y="535"/>
                    <a:pt x="627" y="546"/>
                  </a:cubicBezTo>
                  <a:cubicBezTo>
                    <a:pt x="605" y="568"/>
                    <a:pt x="605" y="601"/>
                    <a:pt x="622" y="622"/>
                  </a:cubicBezTo>
                  <a:lnTo>
                    <a:pt x="622" y="628"/>
                  </a:lnTo>
                  <a:cubicBezTo>
                    <a:pt x="642" y="656"/>
                    <a:pt x="665" y="681"/>
                    <a:pt x="689" y="703"/>
                  </a:cubicBezTo>
                  <a:lnTo>
                    <a:pt x="689" y="703"/>
                  </a:lnTo>
                  <a:cubicBezTo>
                    <a:pt x="737" y="771"/>
                    <a:pt x="774" y="861"/>
                    <a:pt x="801" y="944"/>
                  </a:cubicBezTo>
                  <a:cubicBezTo>
                    <a:pt x="841" y="1052"/>
                    <a:pt x="867" y="1165"/>
                    <a:pt x="891" y="1273"/>
                  </a:cubicBezTo>
                  <a:lnTo>
                    <a:pt x="891" y="1273"/>
                  </a:lnTo>
                  <a:cubicBezTo>
                    <a:pt x="874" y="1275"/>
                    <a:pt x="858" y="1276"/>
                    <a:pt x="841" y="1276"/>
                  </a:cubicBezTo>
                  <a:cubicBezTo>
                    <a:pt x="700" y="1276"/>
                    <a:pt x="557" y="1210"/>
                    <a:pt x="431" y="1130"/>
                  </a:cubicBezTo>
                  <a:cubicBezTo>
                    <a:pt x="273" y="1026"/>
                    <a:pt x="136" y="896"/>
                    <a:pt x="0" y="765"/>
                  </a:cubicBezTo>
                  <a:lnTo>
                    <a:pt x="0" y="765"/>
                  </a:lnTo>
                  <a:cubicBezTo>
                    <a:pt x="119" y="911"/>
                    <a:pt x="250" y="1047"/>
                    <a:pt x="403" y="1168"/>
                  </a:cubicBezTo>
                  <a:cubicBezTo>
                    <a:pt x="527" y="1264"/>
                    <a:pt x="681" y="1353"/>
                    <a:pt x="849" y="1353"/>
                  </a:cubicBezTo>
                  <a:cubicBezTo>
                    <a:pt x="882" y="1353"/>
                    <a:pt x="916" y="1349"/>
                    <a:pt x="949" y="1342"/>
                  </a:cubicBezTo>
                  <a:cubicBezTo>
                    <a:pt x="970" y="1342"/>
                    <a:pt x="987" y="1321"/>
                    <a:pt x="982" y="1299"/>
                  </a:cubicBezTo>
                  <a:lnTo>
                    <a:pt x="982" y="1293"/>
                  </a:lnTo>
                  <a:cubicBezTo>
                    <a:pt x="960" y="1168"/>
                    <a:pt x="932" y="1042"/>
                    <a:pt x="900" y="916"/>
                  </a:cubicBezTo>
                  <a:cubicBezTo>
                    <a:pt x="889" y="885"/>
                    <a:pt x="880" y="855"/>
                    <a:pt x="869" y="825"/>
                  </a:cubicBezTo>
                  <a:lnTo>
                    <a:pt x="869" y="825"/>
                  </a:lnTo>
                  <a:cubicBezTo>
                    <a:pt x="876" y="828"/>
                    <a:pt x="883" y="832"/>
                    <a:pt x="889" y="835"/>
                  </a:cubicBezTo>
                  <a:cubicBezTo>
                    <a:pt x="982" y="884"/>
                    <a:pt x="1075" y="928"/>
                    <a:pt x="1151" y="977"/>
                  </a:cubicBezTo>
                  <a:lnTo>
                    <a:pt x="1156" y="982"/>
                  </a:lnTo>
                  <a:cubicBezTo>
                    <a:pt x="1244" y="1037"/>
                    <a:pt x="1337" y="1102"/>
                    <a:pt x="1440" y="1157"/>
                  </a:cubicBezTo>
                  <a:cubicBezTo>
                    <a:pt x="1522" y="1196"/>
                    <a:pt x="1617" y="1231"/>
                    <a:pt x="1718" y="1231"/>
                  </a:cubicBezTo>
                  <a:cubicBezTo>
                    <a:pt x="1745" y="1231"/>
                    <a:pt x="1773" y="1229"/>
                    <a:pt x="1800" y="1223"/>
                  </a:cubicBezTo>
                  <a:cubicBezTo>
                    <a:pt x="1838" y="1218"/>
                    <a:pt x="1861" y="1178"/>
                    <a:pt x="1854" y="1146"/>
                  </a:cubicBezTo>
                  <a:cubicBezTo>
                    <a:pt x="1854" y="1135"/>
                    <a:pt x="1849" y="1130"/>
                    <a:pt x="1849" y="1125"/>
                  </a:cubicBezTo>
                  <a:cubicBezTo>
                    <a:pt x="1782" y="1002"/>
                    <a:pt x="1710" y="884"/>
                    <a:pt x="1634" y="769"/>
                  </a:cubicBezTo>
                  <a:lnTo>
                    <a:pt x="1634" y="769"/>
                  </a:lnTo>
                  <a:cubicBezTo>
                    <a:pt x="1753" y="815"/>
                    <a:pt x="1872" y="837"/>
                    <a:pt x="1997" y="851"/>
                  </a:cubicBezTo>
                  <a:cubicBezTo>
                    <a:pt x="2055" y="855"/>
                    <a:pt x="2113" y="857"/>
                    <a:pt x="2172" y="857"/>
                  </a:cubicBezTo>
                  <a:cubicBezTo>
                    <a:pt x="2392" y="857"/>
                    <a:pt x="2613" y="827"/>
                    <a:pt x="2820" y="737"/>
                  </a:cubicBezTo>
                  <a:cubicBezTo>
                    <a:pt x="2842" y="727"/>
                    <a:pt x="2848" y="704"/>
                    <a:pt x="2842" y="682"/>
                  </a:cubicBezTo>
                  <a:cubicBezTo>
                    <a:pt x="2787" y="568"/>
                    <a:pt x="2684" y="491"/>
                    <a:pt x="2586" y="437"/>
                  </a:cubicBezTo>
                  <a:cubicBezTo>
                    <a:pt x="2482" y="377"/>
                    <a:pt x="2378" y="334"/>
                    <a:pt x="2286" y="268"/>
                  </a:cubicBezTo>
                  <a:lnTo>
                    <a:pt x="2291" y="268"/>
                  </a:lnTo>
                  <a:cubicBezTo>
                    <a:pt x="2193" y="186"/>
                    <a:pt x="2100" y="93"/>
                    <a:pt x="2007"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0" name="Google Shape;1240;p102"/>
            <p:cNvSpPr/>
            <p:nvPr/>
          </p:nvSpPr>
          <p:spPr>
            <a:xfrm>
              <a:off x="4107250" y="3414375"/>
              <a:ext cx="21550" cy="24175"/>
            </a:xfrm>
            <a:custGeom>
              <a:avLst/>
              <a:gdLst/>
              <a:ahLst/>
              <a:cxnLst/>
              <a:rect l="l" t="t" r="r" b="b"/>
              <a:pathLst>
                <a:path w="862" h="967" extrusionOk="0">
                  <a:moveTo>
                    <a:pt x="698" y="0"/>
                  </a:moveTo>
                  <a:cubicBezTo>
                    <a:pt x="666" y="171"/>
                    <a:pt x="715" y="334"/>
                    <a:pt x="726" y="498"/>
                  </a:cubicBezTo>
                  <a:cubicBezTo>
                    <a:pt x="726" y="574"/>
                    <a:pt x="731" y="650"/>
                    <a:pt x="715" y="720"/>
                  </a:cubicBezTo>
                  <a:cubicBezTo>
                    <a:pt x="705" y="765"/>
                    <a:pt x="693" y="786"/>
                    <a:pt x="677" y="808"/>
                  </a:cubicBezTo>
                  <a:cubicBezTo>
                    <a:pt x="660" y="825"/>
                    <a:pt x="660" y="825"/>
                    <a:pt x="639" y="825"/>
                  </a:cubicBezTo>
                  <a:cubicBezTo>
                    <a:pt x="595" y="813"/>
                    <a:pt x="529" y="760"/>
                    <a:pt x="476" y="705"/>
                  </a:cubicBezTo>
                  <a:cubicBezTo>
                    <a:pt x="416" y="655"/>
                    <a:pt x="366" y="589"/>
                    <a:pt x="312" y="531"/>
                  </a:cubicBezTo>
                  <a:cubicBezTo>
                    <a:pt x="202" y="405"/>
                    <a:pt x="104" y="279"/>
                    <a:pt x="1" y="148"/>
                  </a:cubicBezTo>
                  <a:lnTo>
                    <a:pt x="1" y="148"/>
                  </a:lnTo>
                  <a:cubicBezTo>
                    <a:pt x="55" y="307"/>
                    <a:pt x="131" y="453"/>
                    <a:pt x="224" y="596"/>
                  </a:cubicBezTo>
                  <a:cubicBezTo>
                    <a:pt x="268" y="667"/>
                    <a:pt x="323" y="732"/>
                    <a:pt x="378" y="798"/>
                  </a:cubicBezTo>
                  <a:cubicBezTo>
                    <a:pt x="443" y="863"/>
                    <a:pt x="497" y="929"/>
                    <a:pt x="612" y="961"/>
                  </a:cubicBezTo>
                  <a:cubicBezTo>
                    <a:pt x="623" y="965"/>
                    <a:pt x="634" y="967"/>
                    <a:pt x="646" y="967"/>
                  </a:cubicBezTo>
                  <a:cubicBezTo>
                    <a:pt x="703" y="967"/>
                    <a:pt x="769" y="930"/>
                    <a:pt x="791" y="891"/>
                  </a:cubicBezTo>
                  <a:cubicBezTo>
                    <a:pt x="819" y="841"/>
                    <a:pt x="841" y="786"/>
                    <a:pt x="846" y="748"/>
                  </a:cubicBezTo>
                  <a:cubicBezTo>
                    <a:pt x="862" y="650"/>
                    <a:pt x="851" y="563"/>
                    <a:pt x="829" y="481"/>
                  </a:cubicBezTo>
                  <a:cubicBezTo>
                    <a:pt x="796" y="312"/>
                    <a:pt x="726" y="164"/>
                    <a:pt x="698"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1" name="Google Shape;1241;p102"/>
            <p:cNvSpPr/>
            <p:nvPr/>
          </p:nvSpPr>
          <p:spPr>
            <a:xfrm>
              <a:off x="3969525" y="3399500"/>
              <a:ext cx="45300" cy="30150"/>
            </a:xfrm>
            <a:custGeom>
              <a:avLst/>
              <a:gdLst/>
              <a:ahLst/>
              <a:cxnLst/>
              <a:rect l="l" t="t" r="r" b="b"/>
              <a:pathLst>
                <a:path w="1812" h="1206" extrusionOk="0">
                  <a:moveTo>
                    <a:pt x="388" y="1"/>
                  </a:moveTo>
                  <a:lnTo>
                    <a:pt x="388" y="1"/>
                  </a:lnTo>
                  <a:cubicBezTo>
                    <a:pt x="305" y="137"/>
                    <a:pt x="230" y="275"/>
                    <a:pt x="159" y="416"/>
                  </a:cubicBezTo>
                  <a:cubicBezTo>
                    <a:pt x="87" y="557"/>
                    <a:pt x="16" y="700"/>
                    <a:pt x="0" y="879"/>
                  </a:cubicBezTo>
                  <a:cubicBezTo>
                    <a:pt x="0" y="902"/>
                    <a:pt x="16" y="917"/>
                    <a:pt x="38" y="923"/>
                  </a:cubicBezTo>
                  <a:lnTo>
                    <a:pt x="44" y="923"/>
                  </a:lnTo>
                  <a:cubicBezTo>
                    <a:pt x="152" y="923"/>
                    <a:pt x="245" y="890"/>
                    <a:pt x="333" y="852"/>
                  </a:cubicBezTo>
                  <a:cubicBezTo>
                    <a:pt x="421" y="814"/>
                    <a:pt x="507" y="766"/>
                    <a:pt x="584" y="705"/>
                  </a:cubicBezTo>
                  <a:cubicBezTo>
                    <a:pt x="660" y="645"/>
                    <a:pt x="731" y="580"/>
                    <a:pt x="791" y="504"/>
                  </a:cubicBezTo>
                  <a:cubicBezTo>
                    <a:pt x="806" y="485"/>
                    <a:pt x="820" y="466"/>
                    <a:pt x="834" y="445"/>
                  </a:cubicBezTo>
                  <a:lnTo>
                    <a:pt x="834" y="445"/>
                  </a:lnTo>
                  <a:cubicBezTo>
                    <a:pt x="849" y="522"/>
                    <a:pt x="864" y="601"/>
                    <a:pt x="884" y="678"/>
                  </a:cubicBezTo>
                  <a:cubicBezTo>
                    <a:pt x="922" y="824"/>
                    <a:pt x="950" y="972"/>
                    <a:pt x="1043" y="1126"/>
                  </a:cubicBezTo>
                  <a:cubicBezTo>
                    <a:pt x="1058" y="1147"/>
                    <a:pt x="1075" y="1169"/>
                    <a:pt x="1101" y="1184"/>
                  </a:cubicBezTo>
                  <a:cubicBezTo>
                    <a:pt x="1121" y="1197"/>
                    <a:pt x="1150" y="1206"/>
                    <a:pt x="1179" y="1206"/>
                  </a:cubicBezTo>
                  <a:cubicBezTo>
                    <a:pt x="1190" y="1206"/>
                    <a:pt x="1201" y="1204"/>
                    <a:pt x="1211" y="1201"/>
                  </a:cubicBezTo>
                  <a:cubicBezTo>
                    <a:pt x="1277" y="1174"/>
                    <a:pt x="1304" y="1114"/>
                    <a:pt x="1320" y="1076"/>
                  </a:cubicBezTo>
                  <a:cubicBezTo>
                    <a:pt x="1348" y="995"/>
                    <a:pt x="1358" y="917"/>
                    <a:pt x="1370" y="841"/>
                  </a:cubicBezTo>
                  <a:cubicBezTo>
                    <a:pt x="1386" y="688"/>
                    <a:pt x="1386" y="530"/>
                    <a:pt x="1391" y="383"/>
                  </a:cubicBezTo>
                  <a:lnTo>
                    <a:pt x="1391" y="388"/>
                  </a:lnTo>
                  <a:cubicBezTo>
                    <a:pt x="1402" y="344"/>
                    <a:pt x="1407" y="298"/>
                    <a:pt x="1409" y="252"/>
                  </a:cubicBezTo>
                  <a:lnTo>
                    <a:pt x="1409" y="252"/>
                  </a:lnTo>
                  <a:cubicBezTo>
                    <a:pt x="1520" y="429"/>
                    <a:pt x="1660" y="585"/>
                    <a:pt x="1811" y="726"/>
                  </a:cubicBezTo>
                  <a:cubicBezTo>
                    <a:pt x="1653" y="530"/>
                    <a:pt x="1511" y="318"/>
                    <a:pt x="1403" y="94"/>
                  </a:cubicBezTo>
                  <a:cubicBezTo>
                    <a:pt x="1398" y="77"/>
                    <a:pt x="1384" y="70"/>
                    <a:pt x="1368" y="70"/>
                  </a:cubicBezTo>
                  <a:cubicBezTo>
                    <a:pt x="1363" y="70"/>
                    <a:pt x="1358" y="70"/>
                    <a:pt x="1353" y="72"/>
                  </a:cubicBezTo>
                  <a:cubicBezTo>
                    <a:pt x="1337" y="78"/>
                    <a:pt x="1331" y="94"/>
                    <a:pt x="1331" y="111"/>
                  </a:cubicBezTo>
                  <a:cubicBezTo>
                    <a:pt x="1325" y="203"/>
                    <a:pt x="1320" y="285"/>
                    <a:pt x="1298" y="366"/>
                  </a:cubicBezTo>
                  <a:lnTo>
                    <a:pt x="1298" y="373"/>
                  </a:lnTo>
                  <a:lnTo>
                    <a:pt x="1298" y="378"/>
                  </a:lnTo>
                  <a:cubicBezTo>
                    <a:pt x="1282" y="530"/>
                    <a:pt x="1265" y="678"/>
                    <a:pt x="1249" y="824"/>
                  </a:cubicBezTo>
                  <a:cubicBezTo>
                    <a:pt x="1239" y="896"/>
                    <a:pt x="1222" y="972"/>
                    <a:pt x="1200" y="1033"/>
                  </a:cubicBezTo>
                  <a:cubicBezTo>
                    <a:pt x="1191" y="1060"/>
                    <a:pt x="1182" y="1072"/>
                    <a:pt x="1172" y="1078"/>
                  </a:cubicBezTo>
                  <a:lnTo>
                    <a:pt x="1172" y="1078"/>
                  </a:lnTo>
                  <a:cubicBezTo>
                    <a:pt x="1168" y="1075"/>
                    <a:pt x="1160" y="1068"/>
                    <a:pt x="1151" y="1054"/>
                  </a:cubicBezTo>
                  <a:cubicBezTo>
                    <a:pt x="1086" y="945"/>
                    <a:pt x="1053" y="786"/>
                    <a:pt x="1020" y="645"/>
                  </a:cubicBezTo>
                  <a:cubicBezTo>
                    <a:pt x="982" y="497"/>
                    <a:pt x="960" y="356"/>
                    <a:pt x="917" y="197"/>
                  </a:cubicBezTo>
                  <a:cubicBezTo>
                    <a:pt x="912" y="164"/>
                    <a:pt x="882" y="148"/>
                    <a:pt x="852" y="148"/>
                  </a:cubicBezTo>
                  <a:cubicBezTo>
                    <a:pt x="848" y="148"/>
                    <a:pt x="844" y="148"/>
                    <a:pt x="840" y="149"/>
                  </a:cubicBezTo>
                  <a:cubicBezTo>
                    <a:pt x="807" y="159"/>
                    <a:pt x="791" y="182"/>
                    <a:pt x="791" y="209"/>
                  </a:cubicBezTo>
                  <a:lnTo>
                    <a:pt x="791" y="214"/>
                  </a:lnTo>
                  <a:cubicBezTo>
                    <a:pt x="774" y="361"/>
                    <a:pt x="643" y="504"/>
                    <a:pt x="507" y="607"/>
                  </a:cubicBezTo>
                  <a:cubicBezTo>
                    <a:pt x="386" y="699"/>
                    <a:pt x="242" y="792"/>
                    <a:pt x="97" y="823"/>
                  </a:cubicBezTo>
                  <a:lnTo>
                    <a:pt x="97" y="823"/>
                  </a:lnTo>
                  <a:cubicBezTo>
                    <a:pt x="110" y="698"/>
                    <a:pt x="165" y="565"/>
                    <a:pt x="207" y="438"/>
                  </a:cubicBezTo>
                  <a:cubicBezTo>
                    <a:pt x="262" y="290"/>
                    <a:pt x="328" y="149"/>
                    <a:pt x="388"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2" name="Google Shape;1242;p102"/>
            <p:cNvSpPr/>
            <p:nvPr/>
          </p:nvSpPr>
          <p:spPr>
            <a:xfrm>
              <a:off x="3882500" y="3386500"/>
              <a:ext cx="71625" cy="37050"/>
            </a:xfrm>
            <a:custGeom>
              <a:avLst/>
              <a:gdLst/>
              <a:ahLst/>
              <a:cxnLst/>
              <a:rect l="l" t="t" r="r" b="b"/>
              <a:pathLst>
                <a:path w="2865" h="1482" extrusionOk="0">
                  <a:moveTo>
                    <a:pt x="1408" y="0"/>
                  </a:moveTo>
                  <a:cubicBezTo>
                    <a:pt x="1399" y="0"/>
                    <a:pt x="1389" y="3"/>
                    <a:pt x="1382" y="9"/>
                  </a:cubicBezTo>
                  <a:cubicBezTo>
                    <a:pt x="1173" y="140"/>
                    <a:pt x="961" y="254"/>
                    <a:pt x="720" y="309"/>
                  </a:cubicBezTo>
                  <a:cubicBezTo>
                    <a:pt x="621" y="337"/>
                    <a:pt x="520" y="349"/>
                    <a:pt x="417" y="349"/>
                  </a:cubicBezTo>
                  <a:cubicBezTo>
                    <a:pt x="277" y="349"/>
                    <a:pt x="136" y="325"/>
                    <a:pt x="0" y="281"/>
                  </a:cubicBezTo>
                  <a:lnTo>
                    <a:pt x="0" y="281"/>
                  </a:lnTo>
                  <a:cubicBezTo>
                    <a:pt x="160" y="355"/>
                    <a:pt x="339" y="393"/>
                    <a:pt x="519" y="393"/>
                  </a:cubicBezTo>
                  <a:cubicBezTo>
                    <a:pt x="592" y="393"/>
                    <a:pt x="665" y="387"/>
                    <a:pt x="737" y="374"/>
                  </a:cubicBezTo>
                  <a:cubicBezTo>
                    <a:pt x="907" y="344"/>
                    <a:pt x="1066" y="285"/>
                    <a:pt x="1218" y="212"/>
                  </a:cubicBezTo>
                  <a:lnTo>
                    <a:pt x="1218" y="212"/>
                  </a:lnTo>
                  <a:cubicBezTo>
                    <a:pt x="1139" y="305"/>
                    <a:pt x="1055" y="400"/>
                    <a:pt x="982" y="505"/>
                  </a:cubicBezTo>
                  <a:cubicBezTo>
                    <a:pt x="923" y="592"/>
                    <a:pt x="846" y="669"/>
                    <a:pt x="846" y="827"/>
                  </a:cubicBezTo>
                  <a:cubicBezTo>
                    <a:pt x="863" y="919"/>
                    <a:pt x="956" y="963"/>
                    <a:pt x="1010" y="969"/>
                  </a:cubicBezTo>
                  <a:cubicBezTo>
                    <a:pt x="1048" y="979"/>
                    <a:pt x="1084" y="982"/>
                    <a:pt x="1119" y="982"/>
                  </a:cubicBezTo>
                  <a:cubicBezTo>
                    <a:pt x="1139" y="982"/>
                    <a:pt x="1159" y="981"/>
                    <a:pt x="1179" y="979"/>
                  </a:cubicBezTo>
                  <a:cubicBezTo>
                    <a:pt x="1392" y="969"/>
                    <a:pt x="1599" y="936"/>
                    <a:pt x="1800" y="865"/>
                  </a:cubicBezTo>
                  <a:cubicBezTo>
                    <a:pt x="1906" y="829"/>
                    <a:pt x="2011" y="782"/>
                    <a:pt x="2107" y="721"/>
                  </a:cubicBezTo>
                  <a:lnTo>
                    <a:pt x="2107" y="721"/>
                  </a:lnTo>
                  <a:cubicBezTo>
                    <a:pt x="2076" y="782"/>
                    <a:pt x="2045" y="845"/>
                    <a:pt x="2014" y="908"/>
                  </a:cubicBezTo>
                  <a:cubicBezTo>
                    <a:pt x="1938" y="1067"/>
                    <a:pt x="1872" y="1236"/>
                    <a:pt x="1866" y="1422"/>
                  </a:cubicBezTo>
                  <a:lnTo>
                    <a:pt x="1866" y="1427"/>
                  </a:lnTo>
                  <a:cubicBezTo>
                    <a:pt x="1866" y="1443"/>
                    <a:pt x="1878" y="1460"/>
                    <a:pt x="1893" y="1465"/>
                  </a:cubicBezTo>
                  <a:cubicBezTo>
                    <a:pt x="1928" y="1477"/>
                    <a:pt x="1961" y="1482"/>
                    <a:pt x="1993" y="1482"/>
                  </a:cubicBezTo>
                  <a:cubicBezTo>
                    <a:pt x="2075" y="1482"/>
                    <a:pt x="2148" y="1448"/>
                    <a:pt x="2215" y="1416"/>
                  </a:cubicBezTo>
                  <a:cubicBezTo>
                    <a:pt x="2308" y="1372"/>
                    <a:pt x="2396" y="1312"/>
                    <a:pt x="2477" y="1246"/>
                  </a:cubicBezTo>
                  <a:cubicBezTo>
                    <a:pt x="2630" y="1122"/>
                    <a:pt x="2782" y="974"/>
                    <a:pt x="2865" y="795"/>
                  </a:cubicBezTo>
                  <a:lnTo>
                    <a:pt x="2865" y="795"/>
                  </a:lnTo>
                  <a:cubicBezTo>
                    <a:pt x="2815" y="881"/>
                    <a:pt x="2744" y="952"/>
                    <a:pt x="2674" y="1017"/>
                  </a:cubicBezTo>
                  <a:cubicBezTo>
                    <a:pt x="2603" y="1089"/>
                    <a:pt x="2521" y="1148"/>
                    <a:pt x="2439" y="1208"/>
                  </a:cubicBezTo>
                  <a:cubicBezTo>
                    <a:pt x="2357" y="1263"/>
                    <a:pt x="2276" y="1312"/>
                    <a:pt x="2183" y="1351"/>
                  </a:cubicBezTo>
                  <a:cubicBezTo>
                    <a:pt x="2125" y="1374"/>
                    <a:pt x="2055" y="1394"/>
                    <a:pt x="1994" y="1394"/>
                  </a:cubicBezTo>
                  <a:cubicBezTo>
                    <a:pt x="1983" y="1394"/>
                    <a:pt x="1973" y="1394"/>
                    <a:pt x="1962" y="1392"/>
                  </a:cubicBezTo>
                  <a:lnTo>
                    <a:pt x="1962" y="1392"/>
                  </a:lnTo>
                  <a:cubicBezTo>
                    <a:pt x="2003" y="1076"/>
                    <a:pt x="2225" y="816"/>
                    <a:pt x="2352" y="493"/>
                  </a:cubicBezTo>
                  <a:cubicBezTo>
                    <a:pt x="2363" y="461"/>
                    <a:pt x="2346" y="423"/>
                    <a:pt x="2314" y="412"/>
                  </a:cubicBezTo>
                  <a:cubicBezTo>
                    <a:pt x="2305" y="409"/>
                    <a:pt x="2295" y="407"/>
                    <a:pt x="2286" y="407"/>
                  </a:cubicBezTo>
                  <a:cubicBezTo>
                    <a:pt x="2269" y="407"/>
                    <a:pt x="2252" y="414"/>
                    <a:pt x="2238" y="428"/>
                  </a:cubicBezTo>
                  <a:cubicBezTo>
                    <a:pt x="2123" y="576"/>
                    <a:pt x="1943" y="674"/>
                    <a:pt x="1757" y="734"/>
                  </a:cubicBezTo>
                  <a:cubicBezTo>
                    <a:pt x="1571" y="795"/>
                    <a:pt x="1370" y="833"/>
                    <a:pt x="1173" y="848"/>
                  </a:cubicBezTo>
                  <a:cubicBezTo>
                    <a:pt x="1158" y="850"/>
                    <a:pt x="1142" y="851"/>
                    <a:pt x="1127" y="851"/>
                  </a:cubicBezTo>
                  <a:cubicBezTo>
                    <a:pt x="1047" y="851"/>
                    <a:pt x="968" y="828"/>
                    <a:pt x="977" y="805"/>
                  </a:cubicBezTo>
                  <a:cubicBezTo>
                    <a:pt x="967" y="750"/>
                    <a:pt x="1027" y="652"/>
                    <a:pt x="1080" y="576"/>
                  </a:cubicBezTo>
                  <a:cubicBezTo>
                    <a:pt x="1196" y="412"/>
                    <a:pt x="1342" y="271"/>
                    <a:pt x="1457" y="80"/>
                  </a:cubicBezTo>
                  <a:cubicBezTo>
                    <a:pt x="1468" y="52"/>
                    <a:pt x="1463" y="20"/>
                    <a:pt x="1435" y="9"/>
                  </a:cubicBezTo>
                  <a:cubicBezTo>
                    <a:pt x="1427" y="3"/>
                    <a:pt x="1418" y="0"/>
                    <a:pt x="1408"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3" name="Google Shape;1243;p102"/>
            <p:cNvSpPr/>
            <p:nvPr/>
          </p:nvSpPr>
          <p:spPr>
            <a:xfrm>
              <a:off x="4187700" y="3441925"/>
              <a:ext cx="24725" cy="15200"/>
            </a:xfrm>
            <a:custGeom>
              <a:avLst/>
              <a:gdLst/>
              <a:ahLst/>
              <a:cxnLst/>
              <a:rect l="l" t="t" r="r" b="b"/>
              <a:pathLst>
                <a:path w="989" h="608" extrusionOk="0">
                  <a:moveTo>
                    <a:pt x="421" y="1"/>
                  </a:moveTo>
                  <a:cubicBezTo>
                    <a:pt x="539" y="147"/>
                    <a:pt x="674" y="282"/>
                    <a:pt x="804" y="415"/>
                  </a:cubicBezTo>
                  <a:lnTo>
                    <a:pt x="804" y="415"/>
                  </a:lnTo>
                  <a:cubicBezTo>
                    <a:pt x="710" y="460"/>
                    <a:pt x="597" y="477"/>
                    <a:pt x="485" y="477"/>
                  </a:cubicBezTo>
                  <a:cubicBezTo>
                    <a:pt x="471" y="477"/>
                    <a:pt x="457" y="476"/>
                    <a:pt x="443" y="476"/>
                  </a:cubicBezTo>
                  <a:cubicBezTo>
                    <a:pt x="285" y="464"/>
                    <a:pt x="131" y="421"/>
                    <a:pt x="0" y="306"/>
                  </a:cubicBezTo>
                  <a:lnTo>
                    <a:pt x="0" y="306"/>
                  </a:lnTo>
                  <a:cubicBezTo>
                    <a:pt x="78" y="464"/>
                    <a:pt x="252" y="562"/>
                    <a:pt x="426" y="595"/>
                  </a:cubicBezTo>
                  <a:cubicBezTo>
                    <a:pt x="471" y="603"/>
                    <a:pt x="517" y="608"/>
                    <a:pt x="563" y="608"/>
                  </a:cubicBezTo>
                  <a:cubicBezTo>
                    <a:pt x="699" y="608"/>
                    <a:pt x="836" y="570"/>
                    <a:pt x="950" y="481"/>
                  </a:cubicBezTo>
                  <a:cubicBezTo>
                    <a:pt x="982" y="459"/>
                    <a:pt x="989" y="421"/>
                    <a:pt x="967" y="388"/>
                  </a:cubicBezTo>
                  <a:lnTo>
                    <a:pt x="956" y="383"/>
                  </a:lnTo>
                  <a:cubicBezTo>
                    <a:pt x="793" y="230"/>
                    <a:pt x="612" y="104"/>
                    <a:pt x="421"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4" name="Google Shape;1244;p102"/>
            <p:cNvSpPr/>
            <p:nvPr/>
          </p:nvSpPr>
          <p:spPr>
            <a:xfrm>
              <a:off x="4119525" y="3459375"/>
              <a:ext cx="57850" cy="28600"/>
            </a:xfrm>
            <a:custGeom>
              <a:avLst/>
              <a:gdLst/>
              <a:ahLst/>
              <a:cxnLst/>
              <a:rect l="l" t="t" r="r" b="b"/>
              <a:pathLst>
                <a:path w="2314" h="1144" extrusionOk="0">
                  <a:moveTo>
                    <a:pt x="1528" y="0"/>
                  </a:moveTo>
                  <a:lnTo>
                    <a:pt x="1528" y="0"/>
                  </a:lnTo>
                  <a:cubicBezTo>
                    <a:pt x="1714" y="286"/>
                    <a:pt x="2023" y="467"/>
                    <a:pt x="2198" y="740"/>
                  </a:cubicBezTo>
                  <a:lnTo>
                    <a:pt x="2198" y="740"/>
                  </a:lnTo>
                  <a:cubicBezTo>
                    <a:pt x="2165" y="747"/>
                    <a:pt x="2130" y="750"/>
                    <a:pt x="2095" y="750"/>
                  </a:cubicBezTo>
                  <a:cubicBezTo>
                    <a:pt x="1967" y="750"/>
                    <a:pt x="1834" y="708"/>
                    <a:pt x="1713" y="650"/>
                  </a:cubicBezTo>
                  <a:cubicBezTo>
                    <a:pt x="1544" y="569"/>
                    <a:pt x="1392" y="448"/>
                    <a:pt x="1287" y="302"/>
                  </a:cubicBezTo>
                  <a:cubicBezTo>
                    <a:pt x="1277" y="280"/>
                    <a:pt x="1256" y="270"/>
                    <a:pt x="1234" y="270"/>
                  </a:cubicBezTo>
                  <a:cubicBezTo>
                    <a:pt x="1222" y="270"/>
                    <a:pt x="1211" y="273"/>
                    <a:pt x="1201" y="279"/>
                  </a:cubicBezTo>
                  <a:cubicBezTo>
                    <a:pt x="1179" y="295"/>
                    <a:pt x="1168" y="323"/>
                    <a:pt x="1173" y="345"/>
                  </a:cubicBezTo>
                  <a:cubicBezTo>
                    <a:pt x="1196" y="486"/>
                    <a:pt x="1244" y="607"/>
                    <a:pt x="1287" y="721"/>
                  </a:cubicBezTo>
                  <a:cubicBezTo>
                    <a:pt x="1318" y="813"/>
                    <a:pt x="1344" y="906"/>
                    <a:pt x="1344" y="989"/>
                  </a:cubicBezTo>
                  <a:lnTo>
                    <a:pt x="1344" y="989"/>
                  </a:lnTo>
                  <a:cubicBezTo>
                    <a:pt x="1211" y="947"/>
                    <a:pt x="1084" y="844"/>
                    <a:pt x="977" y="732"/>
                  </a:cubicBezTo>
                  <a:cubicBezTo>
                    <a:pt x="857" y="596"/>
                    <a:pt x="748" y="443"/>
                    <a:pt x="677" y="274"/>
                  </a:cubicBezTo>
                  <a:lnTo>
                    <a:pt x="677" y="269"/>
                  </a:lnTo>
                  <a:cubicBezTo>
                    <a:pt x="669" y="249"/>
                    <a:pt x="647" y="235"/>
                    <a:pt x="624" y="235"/>
                  </a:cubicBezTo>
                  <a:cubicBezTo>
                    <a:pt x="616" y="235"/>
                    <a:pt x="608" y="237"/>
                    <a:pt x="600" y="241"/>
                  </a:cubicBezTo>
                  <a:cubicBezTo>
                    <a:pt x="579" y="247"/>
                    <a:pt x="562" y="269"/>
                    <a:pt x="562" y="295"/>
                  </a:cubicBezTo>
                  <a:cubicBezTo>
                    <a:pt x="567" y="438"/>
                    <a:pt x="579" y="569"/>
                    <a:pt x="567" y="705"/>
                  </a:cubicBezTo>
                  <a:cubicBezTo>
                    <a:pt x="557" y="770"/>
                    <a:pt x="552" y="836"/>
                    <a:pt x="524" y="884"/>
                  </a:cubicBezTo>
                  <a:cubicBezTo>
                    <a:pt x="508" y="921"/>
                    <a:pt x="477" y="943"/>
                    <a:pt x="442" y="943"/>
                  </a:cubicBezTo>
                  <a:cubicBezTo>
                    <a:pt x="430" y="943"/>
                    <a:pt x="417" y="940"/>
                    <a:pt x="404" y="934"/>
                  </a:cubicBezTo>
                  <a:cubicBezTo>
                    <a:pt x="300" y="879"/>
                    <a:pt x="219" y="748"/>
                    <a:pt x="154" y="634"/>
                  </a:cubicBezTo>
                  <a:cubicBezTo>
                    <a:pt x="93" y="514"/>
                    <a:pt x="33" y="388"/>
                    <a:pt x="0" y="257"/>
                  </a:cubicBezTo>
                  <a:lnTo>
                    <a:pt x="0" y="257"/>
                  </a:lnTo>
                  <a:cubicBezTo>
                    <a:pt x="17" y="393"/>
                    <a:pt x="61" y="524"/>
                    <a:pt x="116" y="655"/>
                  </a:cubicBezTo>
                  <a:cubicBezTo>
                    <a:pt x="175" y="776"/>
                    <a:pt x="230" y="912"/>
                    <a:pt x="371" y="999"/>
                  </a:cubicBezTo>
                  <a:cubicBezTo>
                    <a:pt x="393" y="1014"/>
                    <a:pt x="419" y="1021"/>
                    <a:pt x="446" y="1021"/>
                  </a:cubicBezTo>
                  <a:cubicBezTo>
                    <a:pt x="508" y="1021"/>
                    <a:pt x="574" y="985"/>
                    <a:pt x="600" y="929"/>
                  </a:cubicBezTo>
                  <a:cubicBezTo>
                    <a:pt x="639" y="858"/>
                    <a:pt x="650" y="786"/>
                    <a:pt x="660" y="715"/>
                  </a:cubicBezTo>
                  <a:cubicBezTo>
                    <a:pt x="669" y="658"/>
                    <a:pt x="675" y="601"/>
                    <a:pt x="678" y="544"/>
                  </a:cubicBezTo>
                  <a:lnTo>
                    <a:pt x="678" y="544"/>
                  </a:lnTo>
                  <a:cubicBezTo>
                    <a:pt x="738" y="642"/>
                    <a:pt x="808" y="733"/>
                    <a:pt x="884" y="819"/>
                  </a:cubicBezTo>
                  <a:cubicBezTo>
                    <a:pt x="1020" y="961"/>
                    <a:pt x="1173" y="1103"/>
                    <a:pt x="1397" y="1141"/>
                  </a:cubicBezTo>
                  <a:cubicBezTo>
                    <a:pt x="1403" y="1143"/>
                    <a:pt x="1409" y="1144"/>
                    <a:pt x="1415" y="1144"/>
                  </a:cubicBezTo>
                  <a:cubicBezTo>
                    <a:pt x="1445" y="1144"/>
                    <a:pt x="1469" y="1120"/>
                    <a:pt x="1473" y="1092"/>
                  </a:cubicBezTo>
                  <a:cubicBezTo>
                    <a:pt x="1506" y="934"/>
                    <a:pt x="1451" y="803"/>
                    <a:pt x="1413" y="677"/>
                  </a:cubicBezTo>
                  <a:cubicBezTo>
                    <a:pt x="1401" y="645"/>
                    <a:pt x="1389" y="613"/>
                    <a:pt x="1378" y="581"/>
                  </a:cubicBezTo>
                  <a:lnTo>
                    <a:pt x="1378" y="581"/>
                  </a:lnTo>
                  <a:cubicBezTo>
                    <a:pt x="1466" y="652"/>
                    <a:pt x="1563" y="709"/>
                    <a:pt x="1664" y="753"/>
                  </a:cubicBezTo>
                  <a:cubicBezTo>
                    <a:pt x="1789" y="807"/>
                    <a:pt x="1924" y="846"/>
                    <a:pt x="2061" y="846"/>
                  </a:cubicBezTo>
                  <a:cubicBezTo>
                    <a:pt x="2134" y="846"/>
                    <a:pt x="2208" y="835"/>
                    <a:pt x="2281" y="808"/>
                  </a:cubicBezTo>
                  <a:cubicBezTo>
                    <a:pt x="2302" y="798"/>
                    <a:pt x="2314" y="776"/>
                    <a:pt x="2309" y="753"/>
                  </a:cubicBezTo>
                  <a:cubicBezTo>
                    <a:pt x="2302" y="748"/>
                    <a:pt x="2302" y="748"/>
                    <a:pt x="2302" y="743"/>
                  </a:cubicBezTo>
                  <a:cubicBezTo>
                    <a:pt x="2100" y="421"/>
                    <a:pt x="1757" y="274"/>
                    <a:pt x="1528"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5" name="Google Shape;1245;p102"/>
            <p:cNvSpPr/>
            <p:nvPr/>
          </p:nvSpPr>
          <p:spPr>
            <a:xfrm>
              <a:off x="4059100" y="3446275"/>
              <a:ext cx="20350" cy="25150"/>
            </a:xfrm>
            <a:custGeom>
              <a:avLst/>
              <a:gdLst/>
              <a:ahLst/>
              <a:cxnLst/>
              <a:rect l="l" t="t" r="r" b="b"/>
              <a:pathLst>
                <a:path w="814" h="1006" extrusionOk="0">
                  <a:moveTo>
                    <a:pt x="1" y="1"/>
                  </a:moveTo>
                  <a:cubicBezTo>
                    <a:pt x="18" y="187"/>
                    <a:pt x="99" y="356"/>
                    <a:pt x="176" y="524"/>
                  </a:cubicBezTo>
                  <a:cubicBezTo>
                    <a:pt x="268" y="688"/>
                    <a:pt x="355" y="852"/>
                    <a:pt x="536" y="972"/>
                  </a:cubicBezTo>
                  <a:cubicBezTo>
                    <a:pt x="565" y="989"/>
                    <a:pt x="604" y="1005"/>
                    <a:pt x="648" y="1005"/>
                  </a:cubicBezTo>
                  <a:cubicBezTo>
                    <a:pt x="678" y="1005"/>
                    <a:pt x="710" y="998"/>
                    <a:pt x="743" y="977"/>
                  </a:cubicBezTo>
                  <a:lnTo>
                    <a:pt x="781" y="939"/>
                  </a:lnTo>
                  <a:cubicBezTo>
                    <a:pt x="798" y="917"/>
                    <a:pt x="803" y="902"/>
                    <a:pt x="808" y="885"/>
                  </a:cubicBezTo>
                  <a:cubicBezTo>
                    <a:pt x="814" y="852"/>
                    <a:pt x="814" y="826"/>
                    <a:pt x="814" y="798"/>
                  </a:cubicBezTo>
                  <a:cubicBezTo>
                    <a:pt x="808" y="700"/>
                    <a:pt x="791" y="607"/>
                    <a:pt x="765" y="519"/>
                  </a:cubicBezTo>
                  <a:cubicBezTo>
                    <a:pt x="716" y="340"/>
                    <a:pt x="655" y="164"/>
                    <a:pt x="579" y="1"/>
                  </a:cubicBezTo>
                  <a:lnTo>
                    <a:pt x="579" y="1"/>
                  </a:lnTo>
                  <a:cubicBezTo>
                    <a:pt x="602" y="181"/>
                    <a:pt x="634" y="361"/>
                    <a:pt x="655" y="541"/>
                  </a:cubicBezTo>
                  <a:cubicBezTo>
                    <a:pt x="667" y="629"/>
                    <a:pt x="683" y="716"/>
                    <a:pt x="683" y="798"/>
                  </a:cubicBezTo>
                  <a:cubicBezTo>
                    <a:pt x="678" y="819"/>
                    <a:pt x="678" y="841"/>
                    <a:pt x="672" y="852"/>
                  </a:cubicBezTo>
                  <a:cubicBezTo>
                    <a:pt x="671" y="854"/>
                    <a:pt x="671" y="856"/>
                    <a:pt x="671" y="856"/>
                  </a:cubicBezTo>
                  <a:lnTo>
                    <a:pt x="671" y="856"/>
                  </a:lnTo>
                  <a:cubicBezTo>
                    <a:pt x="670" y="857"/>
                    <a:pt x="666" y="859"/>
                    <a:pt x="661" y="864"/>
                  </a:cubicBezTo>
                  <a:cubicBezTo>
                    <a:pt x="661" y="864"/>
                    <a:pt x="657" y="864"/>
                    <a:pt x="650" y="864"/>
                  </a:cubicBezTo>
                  <a:cubicBezTo>
                    <a:pt x="640" y="864"/>
                    <a:pt x="624" y="862"/>
                    <a:pt x="607" y="852"/>
                  </a:cubicBezTo>
                  <a:cubicBezTo>
                    <a:pt x="481" y="776"/>
                    <a:pt x="373" y="612"/>
                    <a:pt x="274" y="471"/>
                  </a:cubicBezTo>
                  <a:cubicBezTo>
                    <a:pt x="176" y="318"/>
                    <a:pt x="71" y="164"/>
                    <a:pt x="1"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6" name="Google Shape;1246;p102"/>
            <p:cNvSpPr/>
            <p:nvPr/>
          </p:nvSpPr>
          <p:spPr>
            <a:xfrm>
              <a:off x="3981800" y="3464700"/>
              <a:ext cx="57000" cy="33400"/>
            </a:xfrm>
            <a:custGeom>
              <a:avLst/>
              <a:gdLst/>
              <a:ahLst/>
              <a:cxnLst/>
              <a:rect l="l" t="t" r="r" b="b"/>
              <a:pathLst>
                <a:path w="2280" h="1336" extrusionOk="0">
                  <a:moveTo>
                    <a:pt x="338" y="1"/>
                  </a:moveTo>
                  <a:cubicBezTo>
                    <a:pt x="290" y="165"/>
                    <a:pt x="212" y="323"/>
                    <a:pt x="147" y="481"/>
                  </a:cubicBezTo>
                  <a:cubicBezTo>
                    <a:pt x="82" y="638"/>
                    <a:pt x="16" y="802"/>
                    <a:pt x="6" y="983"/>
                  </a:cubicBezTo>
                  <a:cubicBezTo>
                    <a:pt x="0" y="1005"/>
                    <a:pt x="21" y="1021"/>
                    <a:pt x="44" y="1021"/>
                  </a:cubicBezTo>
                  <a:cubicBezTo>
                    <a:pt x="235" y="1021"/>
                    <a:pt x="409" y="940"/>
                    <a:pt x="562" y="835"/>
                  </a:cubicBezTo>
                  <a:cubicBezTo>
                    <a:pt x="639" y="778"/>
                    <a:pt x="717" y="711"/>
                    <a:pt x="778" y="628"/>
                  </a:cubicBezTo>
                  <a:lnTo>
                    <a:pt x="778" y="628"/>
                  </a:lnTo>
                  <a:cubicBezTo>
                    <a:pt x="796" y="849"/>
                    <a:pt x="838" y="1067"/>
                    <a:pt x="922" y="1277"/>
                  </a:cubicBezTo>
                  <a:cubicBezTo>
                    <a:pt x="934" y="1305"/>
                    <a:pt x="958" y="1322"/>
                    <a:pt x="985" y="1322"/>
                  </a:cubicBezTo>
                  <a:cubicBezTo>
                    <a:pt x="995" y="1322"/>
                    <a:pt x="1005" y="1320"/>
                    <a:pt x="1015" y="1315"/>
                  </a:cubicBezTo>
                  <a:cubicBezTo>
                    <a:pt x="1020" y="1315"/>
                    <a:pt x="1031" y="1310"/>
                    <a:pt x="1036" y="1305"/>
                  </a:cubicBezTo>
                  <a:cubicBezTo>
                    <a:pt x="1101" y="1234"/>
                    <a:pt x="1141" y="1162"/>
                    <a:pt x="1179" y="1086"/>
                  </a:cubicBezTo>
                  <a:cubicBezTo>
                    <a:pt x="1211" y="1015"/>
                    <a:pt x="1244" y="940"/>
                    <a:pt x="1265" y="868"/>
                  </a:cubicBezTo>
                  <a:cubicBezTo>
                    <a:pt x="1292" y="785"/>
                    <a:pt x="1317" y="702"/>
                    <a:pt x="1336" y="617"/>
                  </a:cubicBezTo>
                  <a:lnTo>
                    <a:pt x="1336" y="617"/>
                  </a:lnTo>
                  <a:cubicBezTo>
                    <a:pt x="1406" y="765"/>
                    <a:pt x="1487" y="909"/>
                    <a:pt x="1592" y="1038"/>
                  </a:cubicBezTo>
                  <a:cubicBezTo>
                    <a:pt x="1675" y="1129"/>
                    <a:pt x="1763" y="1217"/>
                    <a:pt x="1876" y="1277"/>
                  </a:cubicBezTo>
                  <a:cubicBezTo>
                    <a:pt x="1945" y="1316"/>
                    <a:pt x="2028" y="1336"/>
                    <a:pt x="2110" y="1336"/>
                  </a:cubicBezTo>
                  <a:cubicBezTo>
                    <a:pt x="2157" y="1336"/>
                    <a:pt x="2203" y="1329"/>
                    <a:pt x="2247" y="1315"/>
                  </a:cubicBezTo>
                  <a:cubicBezTo>
                    <a:pt x="2269" y="1310"/>
                    <a:pt x="2280" y="1293"/>
                    <a:pt x="2274" y="1277"/>
                  </a:cubicBezTo>
                  <a:cubicBezTo>
                    <a:pt x="2259" y="1103"/>
                    <a:pt x="2166" y="961"/>
                    <a:pt x="2090" y="824"/>
                  </a:cubicBezTo>
                  <a:cubicBezTo>
                    <a:pt x="2007" y="683"/>
                    <a:pt x="1937" y="540"/>
                    <a:pt x="1931" y="377"/>
                  </a:cubicBezTo>
                  <a:lnTo>
                    <a:pt x="1931" y="377"/>
                  </a:lnTo>
                  <a:cubicBezTo>
                    <a:pt x="1914" y="540"/>
                    <a:pt x="1980" y="699"/>
                    <a:pt x="2051" y="841"/>
                  </a:cubicBezTo>
                  <a:cubicBezTo>
                    <a:pt x="2117" y="976"/>
                    <a:pt x="2182" y="1107"/>
                    <a:pt x="2196" y="1246"/>
                  </a:cubicBezTo>
                  <a:lnTo>
                    <a:pt x="2196" y="1246"/>
                  </a:lnTo>
                  <a:cubicBezTo>
                    <a:pt x="2175" y="1250"/>
                    <a:pt x="2154" y="1251"/>
                    <a:pt x="2133" y="1251"/>
                  </a:cubicBezTo>
                  <a:cubicBezTo>
                    <a:pt x="2059" y="1251"/>
                    <a:pt x="1985" y="1230"/>
                    <a:pt x="1920" y="1195"/>
                  </a:cubicBezTo>
                  <a:cubicBezTo>
                    <a:pt x="1828" y="1141"/>
                    <a:pt x="1751" y="1059"/>
                    <a:pt x="1680" y="972"/>
                  </a:cubicBezTo>
                  <a:cubicBezTo>
                    <a:pt x="1549" y="792"/>
                    <a:pt x="1446" y="585"/>
                    <a:pt x="1363" y="366"/>
                  </a:cubicBezTo>
                  <a:cubicBezTo>
                    <a:pt x="1356" y="342"/>
                    <a:pt x="1333" y="327"/>
                    <a:pt x="1309" y="327"/>
                  </a:cubicBezTo>
                  <a:cubicBezTo>
                    <a:pt x="1300" y="327"/>
                    <a:pt x="1291" y="329"/>
                    <a:pt x="1282" y="333"/>
                  </a:cubicBezTo>
                  <a:cubicBezTo>
                    <a:pt x="1260" y="339"/>
                    <a:pt x="1244" y="361"/>
                    <a:pt x="1244" y="383"/>
                  </a:cubicBezTo>
                  <a:lnTo>
                    <a:pt x="1244" y="388"/>
                  </a:lnTo>
                  <a:cubicBezTo>
                    <a:pt x="1227" y="530"/>
                    <a:pt x="1189" y="683"/>
                    <a:pt x="1141" y="819"/>
                  </a:cubicBezTo>
                  <a:cubicBezTo>
                    <a:pt x="1113" y="890"/>
                    <a:pt x="1086" y="961"/>
                    <a:pt x="1053" y="1026"/>
                  </a:cubicBezTo>
                  <a:cubicBezTo>
                    <a:pt x="1039" y="1054"/>
                    <a:pt x="1024" y="1082"/>
                    <a:pt x="1008" y="1109"/>
                  </a:cubicBezTo>
                  <a:lnTo>
                    <a:pt x="1008" y="1109"/>
                  </a:lnTo>
                  <a:cubicBezTo>
                    <a:pt x="926" y="877"/>
                    <a:pt x="894" y="625"/>
                    <a:pt x="889" y="377"/>
                  </a:cubicBezTo>
                  <a:cubicBezTo>
                    <a:pt x="889" y="344"/>
                    <a:pt x="862" y="318"/>
                    <a:pt x="829" y="318"/>
                  </a:cubicBezTo>
                  <a:cubicBezTo>
                    <a:pt x="796" y="318"/>
                    <a:pt x="774" y="339"/>
                    <a:pt x="769" y="366"/>
                  </a:cubicBezTo>
                  <a:cubicBezTo>
                    <a:pt x="736" y="514"/>
                    <a:pt x="622" y="650"/>
                    <a:pt x="497" y="754"/>
                  </a:cubicBezTo>
                  <a:cubicBezTo>
                    <a:pt x="378" y="843"/>
                    <a:pt x="237" y="918"/>
                    <a:pt x="89" y="940"/>
                  </a:cubicBezTo>
                  <a:lnTo>
                    <a:pt x="89" y="940"/>
                  </a:lnTo>
                  <a:cubicBezTo>
                    <a:pt x="114" y="628"/>
                    <a:pt x="276" y="324"/>
                    <a:pt x="338"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7" name="Google Shape;1247;p102"/>
            <p:cNvSpPr/>
            <p:nvPr/>
          </p:nvSpPr>
          <p:spPr>
            <a:xfrm>
              <a:off x="3936925" y="3458725"/>
              <a:ext cx="26775" cy="25900"/>
            </a:xfrm>
            <a:custGeom>
              <a:avLst/>
              <a:gdLst/>
              <a:ahLst/>
              <a:cxnLst/>
              <a:rect l="l" t="t" r="r" b="b"/>
              <a:pathLst>
                <a:path w="1071" h="1036" extrusionOk="0">
                  <a:moveTo>
                    <a:pt x="224" y="0"/>
                  </a:moveTo>
                  <a:lnTo>
                    <a:pt x="224" y="0"/>
                  </a:lnTo>
                  <a:cubicBezTo>
                    <a:pt x="159" y="152"/>
                    <a:pt x="109" y="311"/>
                    <a:pt x="71" y="469"/>
                  </a:cubicBezTo>
                  <a:cubicBezTo>
                    <a:pt x="33" y="633"/>
                    <a:pt x="1" y="796"/>
                    <a:pt x="23" y="976"/>
                  </a:cubicBezTo>
                  <a:cubicBezTo>
                    <a:pt x="23" y="1008"/>
                    <a:pt x="55" y="1036"/>
                    <a:pt x="88" y="1036"/>
                  </a:cubicBezTo>
                  <a:lnTo>
                    <a:pt x="93" y="1036"/>
                  </a:lnTo>
                  <a:cubicBezTo>
                    <a:pt x="317" y="1025"/>
                    <a:pt x="529" y="922"/>
                    <a:pt x="698" y="786"/>
                  </a:cubicBezTo>
                  <a:cubicBezTo>
                    <a:pt x="862" y="638"/>
                    <a:pt x="988" y="464"/>
                    <a:pt x="1070" y="267"/>
                  </a:cubicBezTo>
                  <a:lnTo>
                    <a:pt x="1070" y="267"/>
                  </a:lnTo>
                  <a:cubicBezTo>
                    <a:pt x="933" y="426"/>
                    <a:pt x="791" y="578"/>
                    <a:pt x="622" y="688"/>
                  </a:cubicBezTo>
                  <a:cubicBezTo>
                    <a:pt x="478" y="792"/>
                    <a:pt x="321" y="865"/>
                    <a:pt x="152" y="891"/>
                  </a:cubicBezTo>
                  <a:lnTo>
                    <a:pt x="152" y="891"/>
                  </a:lnTo>
                  <a:cubicBezTo>
                    <a:pt x="143" y="765"/>
                    <a:pt x="160" y="625"/>
                    <a:pt x="169" y="485"/>
                  </a:cubicBezTo>
                  <a:cubicBezTo>
                    <a:pt x="186" y="328"/>
                    <a:pt x="207" y="164"/>
                    <a:pt x="224"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8" name="Google Shape;1248;p102"/>
            <p:cNvSpPr/>
            <p:nvPr/>
          </p:nvSpPr>
          <p:spPr>
            <a:xfrm>
              <a:off x="3905975" y="3438525"/>
              <a:ext cx="17625" cy="15850"/>
            </a:xfrm>
            <a:custGeom>
              <a:avLst/>
              <a:gdLst/>
              <a:ahLst/>
              <a:cxnLst/>
              <a:rect l="l" t="t" r="r" b="b"/>
              <a:pathLst>
                <a:path w="705" h="634" extrusionOk="0">
                  <a:moveTo>
                    <a:pt x="371" y="1"/>
                  </a:moveTo>
                  <a:cubicBezTo>
                    <a:pt x="295" y="88"/>
                    <a:pt x="213" y="154"/>
                    <a:pt x="136" y="240"/>
                  </a:cubicBezTo>
                  <a:cubicBezTo>
                    <a:pt x="98" y="285"/>
                    <a:pt x="65" y="328"/>
                    <a:pt x="33" y="383"/>
                  </a:cubicBezTo>
                  <a:cubicBezTo>
                    <a:pt x="17" y="416"/>
                    <a:pt x="0" y="442"/>
                    <a:pt x="0" y="497"/>
                  </a:cubicBezTo>
                  <a:cubicBezTo>
                    <a:pt x="0" y="552"/>
                    <a:pt x="55" y="605"/>
                    <a:pt x="93" y="617"/>
                  </a:cubicBezTo>
                  <a:cubicBezTo>
                    <a:pt x="130" y="629"/>
                    <a:pt x="166" y="634"/>
                    <a:pt x="199" y="634"/>
                  </a:cubicBezTo>
                  <a:cubicBezTo>
                    <a:pt x="303" y="634"/>
                    <a:pt x="389" y="585"/>
                    <a:pt x="463" y="540"/>
                  </a:cubicBezTo>
                  <a:cubicBezTo>
                    <a:pt x="556" y="474"/>
                    <a:pt x="644" y="399"/>
                    <a:pt x="704" y="295"/>
                  </a:cubicBezTo>
                  <a:lnTo>
                    <a:pt x="704" y="295"/>
                  </a:lnTo>
                  <a:cubicBezTo>
                    <a:pt x="606" y="355"/>
                    <a:pt x="508" y="404"/>
                    <a:pt x="410" y="448"/>
                  </a:cubicBezTo>
                  <a:cubicBezTo>
                    <a:pt x="342" y="472"/>
                    <a:pt x="265" y="499"/>
                    <a:pt x="206" y="499"/>
                  </a:cubicBezTo>
                  <a:cubicBezTo>
                    <a:pt x="184" y="499"/>
                    <a:pt x="164" y="495"/>
                    <a:pt x="148" y="486"/>
                  </a:cubicBezTo>
                  <a:cubicBezTo>
                    <a:pt x="144" y="485"/>
                    <a:pt x="142" y="485"/>
                    <a:pt x="140" y="485"/>
                  </a:cubicBezTo>
                  <a:cubicBezTo>
                    <a:pt x="136" y="485"/>
                    <a:pt x="138" y="488"/>
                    <a:pt x="138" y="488"/>
                  </a:cubicBezTo>
                  <a:cubicBezTo>
                    <a:pt x="138" y="488"/>
                    <a:pt x="137" y="487"/>
                    <a:pt x="136" y="486"/>
                  </a:cubicBezTo>
                  <a:cubicBezTo>
                    <a:pt x="136" y="481"/>
                    <a:pt x="141" y="459"/>
                    <a:pt x="153" y="442"/>
                  </a:cubicBezTo>
                  <a:cubicBezTo>
                    <a:pt x="169" y="399"/>
                    <a:pt x="196" y="355"/>
                    <a:pt x="224" y="306"/>
                  </a:cubicBezTo>
                  <a:cubicBezTo>
                    <a:pt x="279" y="213"/>
                    <a:pt x="350" y="114"/>
                    <a:pt x="371"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9" name="Google Shape;1249;p102"/>
            <p:cNvSpPr/>
            <p:nvPr/>
          </p:nvSpPr>
          <p:spPr>
            <a:xfrm>
              <a:off x="3949600" y="3234925"/>
              <a:ext cx="23225" cy="12800"/>
            </a:xfrm>
            <a:custGeom>
              <a:avLst/>
              <a:gdLst/>
              <a:ahLst/>
              <a:cxnLst/>
              <a:rect l="l" t="t" r="r" b="b"/>
              <a:pathLst>
                <a:path w="929" h="512" extrusionOk="0">
                  <a:moveTo>
                    <a:pt x="732" y="0"/>
                  </a:moveTo>
                  <a:lnTo>
                    <a:pt x="732" y="0"/>
                  </a:lnTo>
                  <a:cubicBezTo>
                    <a:pt x="617" y="60"/>
                    <a:pt x="508" y="121"/>
                    <a:pt x="393" y="174"/>
                  </a:cubicBezTo>
                  <a:cubicBezTo>
                    <a:pt x="279" y="229"/>
                    <a:pt x="164" y="272"/>
                    <a:pt x="50" y="312"/>
                  </a:cubicBezTo>
                  <a:cubicBezTo>
                    <a:pt x="22" y="322"/>
                    <a:pt x="0" y="350"/>
                    <a:pt x="0" y="377"/>
                  </a:cubicBezTo>
                  <a:lnTo>
                    <a:pt x="0" y="403"/>
                  </a:lnTo>
                  <a:cubicBezTo>
                    <a:pt x="0" y="436"/>
                    <a:pt x="22" y="464"/>
                    <a:pt x="55" y="475"/>
                  </a:cubicBezTo>
                  <a:cubicBezTo>
                    <a:pt x="166" y="500"/>
                    <a:pt x="280" y="512"/>
                    <a:pt x="392" y="512"/>
                  </a:cubicBezTo>
                  <a:cubicBezTo>
                    <a:pt x="429" y="512"/>
                    <a:pt x="466" y="511"/>
                    <a:pt x="503" y="508"/>
                  </a:cubicBezTo>
                  <a:cubicBezTo>
                    <a:pt x="650" y="496"/>
                    <a:pt x="808" y="469"/>
                    <a:pt x="928" y="377"/>
                  </a:cubicBezTo>
                  <a:lnTo>
                    <a:pt x="928" y="377"/>
                  </a:lnTo>
                  <a:cubicBezTo>
                    <a:pt x="842" y="397"/>
                    <a:pt x="756" y="402"/>
                    <a:pt x="670" y="402"/>
                  </a:cubicBezTo>
                  <a:cubicBezTo>
                    <a:pt x="614" y="402"/>
                    <a:pt x="558" y="400"/>
                    <a:pt x="503" y="398"/>
                  </a:cubicBezTo>
                  <a:cubicBezTo>
                    <a:pt x="427" y="389"/>
                    <a:pt x="349" y="380"/>
                    <a:pt x="272" y="369"/>
                  </a:cubicBezTo>
                  <a:lnTo>
                    <a:pt x="272" y="369"/>
                  </a:lnTo>
                  <a:cubicBezTo>
                    <a:pt x="333" y="339"/>
                    <a:pt x="392" y="304"/>
                    <a:pt x="448" y="262"/>
                  </a:cubicBezTo>
                  <a:cubicBezTo>
                    <a:pt x="551" y="191"/>
                    <a:pt x="650" y="103"/>
                    <a:pt x="732"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0" name="Google Shape;1250;p102"/>
            <p:cNvSpPr/>
            <p:nvPr/>
          </p:nvSpPr>
          <p:spPr>
            <a:xfrm>
              <a:off x="4158400" y="3351225"/>
              <a:ext cx="29500" cy="18075"/>
            </a:xfrm>
            <a:custGeom>
              <a:avLst/>
              <a:gdLst/>
              <a:ahLst/>
              <a:cxnLst/>
              <a:rect l="l" t="t" r="r" b="b"/>
              <a:pathLst>
                <a:path w="1180" h="723" extrusionOk="0">
                  <a:moveTo>
                    <a:pt x="442" y="1"/>
                  </a:moveTo>
                  <a:lnTo>
                    <a:pt x="442" y="1"/>
                  </a:lnTo>
                  <a:cubicBezTo>
                    <a:pt x="513" y="127"/>
                    <a:pt x="623" y="225"/>
                    <a:pt x="737" y="313"/>
                  </a:cubicBezTo>
                  <a:cubicBezTo>
                    <a:pt x="827" y="380"/>
                    <a:pt x="916" y="445"/>
                    <a:pt x="992" y="520"/>
                  </a:cubicBezTo>
                  <a:lnTo>
                    <a:pt x="992" y="520"/>
                  </a:lnTo>
                  <a:cubicBezTo>
                    <a:pt x="889" y="568"/>
                    <a:pt x="774" y="590"/>
                    <a:pt x="657" y="590"/>
                  </a:cubicBezTo>
                  <a:cubicBezTo>
                    <a:pt x="611" y="590"/>
                    <a:pt x="564" y="586"/>
                    <a:pt x="518" y="580"/>
                  </a:cubicBezTo>
                  <a:cubicBezTo>
                    <a:pt x="333" y="552"/>
                    <a:pt x="142" y="471"/>
                    <a:pt x="1" y="323"/>
                  </a:cubicBezTo>
                  <a:lnTo>
                    <a:pt x="1" y="323"/>
                  </a:lnTo>
                  <a:cubicBezTo>
                    <a:pt x="87" y="514"/>
                    <a:pt x="289" y="645"/>
                    <a:pt x="497" y="700"/>
                  </a:cubicBezTo>
                  <a:cubicBezTo>
                    <a:pt x="561" y="715"/>
                    <a:pt x="628" y="722"/>
                    <a:pt x="695" y="722"/>
                  </a:cubicBezTo>
                  <a:cubicBezTo>
                    <a:pt x="850" y="722"/>
                    <a:pt x="1007" y="681"/>
                    <a:pt x="1140" y="590"/>
                  </a:cubicBezTo>
                  <a:cubicBezTo>
                    <a:pt x="1172" y="569"/>
                    <a:pt x="1179" y="530"/>
                    <a:pt x="1157" y="497"/>
                  </a:cubicBezTo>
                  <a:lnTo>
                    <a:pt x="1152" y="492"/>
                  </a:lnTo>
                  <a:cubicBezTo>
                    <a:pt x="1048" y="378"/>
                    <a:pt x="917" y="301"/>
                    <a:pt x="792" y="235"/>
                  </a:cubicBezTo>
                  <a:cubicBezTo>
                    <a:pt x="666" y="165"/>
                    <a:pt x="545" y="94"/>
                    <a:pt x="442"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1" name="Google Shape;1251;p102"/>
            <p:cNvSpPr/>
            <p:nvPr/>
          </p:nvSpPr>
          <p:spPr>
            <a:xfrm>
              <a:off x="3515000" y="3041325"/>
              <a:ext cx="494775" cy="643675"/>
            </a:xfrm>
            <a:custGeom>
              <a:avLst/>
              <a:gdLst/>
              <a:ahLst/>
              <a:cxnLst/>
              <a:rect l="l" t="t" r="r" b="b"/>
              <a:pathLst>
                <a:path w="19791" h="25747" extrusionOk="0">
                  <a:moveTo>
                    <a:pt x="9330" y="0"/>
                  </a:moveTo>
                  <a:cubicBezTo>
                    <a:pt x="9282" y="0"/>
                    <a:pt x="9231" y="15"/>
                    <a:pt x="9176" y="47"/>
                  </a:cubicBezTo>
                  <a:cubicBezTo>
                    <a:pt x="8962" y="178"/>
                    <a:pt x="9022" y="456"/>
                    <a:pt x="9038" y="712"/>
                  </a:cubicBezTo>
                  <a:cubicBezTo>
                    <a:pt x="9115" y="1286"/>
                    <a:pt x="9234" y="1842"/>
                    <a:pt x="9350" y="2420"/>
                  </a:cubicBezTo>
                  <a:cubicBezTo>
                    <a:pt x="9410" y="2655"/>
                    <a:pt x="9448" y="2911"/>
                    <a:pt x="9508" y="3140"/>
                  </a:cubicBezTo>
                  <a:cubicBezTo>
                    <a:pt x="8924" y="3102"/>
                    <a:pt x="8554" y="2268"/>
                    <a:pt x="8106" y="2033"/>
                  </a:cubicBezTo>
                  <a:lnTo>
                    <a:pt x="8106" y="2033"/>
                  </a:lnTo>
                  <a:cubicBezTo>
                    <a:pt x="7948" y="2655"/>
                    <a:pt x="8476" y="3140"/>
                    <a:pt x="8750" y="3610"/>
                  </a:cubicBezTo>
                  <a:cubicBezTo>
                    <a:pt x="8725" y="3611"/>
                    <a:pt x="8700" y="3612"/>
                    <a:pt x="8674" y="3612"/>
                  </a:cubicBezTo>
                  <a:cubicBezTo>
                    <a:pt x="8299" y="3612"/>
                    <a:pt x="7871" y="3430"/>
                    <a:pt x="7560" y="3271"/>
                  </a:cubicBezTo>
                  <a:lnTo>
                    <a:pt x="7560" y="3271"/>
                  </a:lnTo>
                  <a:cubicBezTo>
                    <a:pt x="7484" y="3762"/>
                    <a:pt x="8166" y="4166"/>
                    <a:pt x="8456" y="4378"/>
                  </a:cubicBezTo>
                  <a:cubicBezTo>
                    <a:pt x="8128" y="4575"/>
                    <a:pt x="7773" y="4657"/>
                    <a:pt x="7424" y="4788"/>
                  </a:cubicBezTo>
                  <a:cubicBezTo>
                    <a:pt x="7586" y="5018"/>
                    <a:pt x="7939" y="5078"/>
                    <a:pt x="8303" y="5078"/>
                  </a:cubicBezTo>
                  <a:cubicBezTo>
                    <a:pt x="8319" y="5078"/>
                    <a:pt x="8335" y="5077"/>
                    <a:pt x="8351" y="5077"/>
                  </a:cubicBezTo>
                  <a:lnTo>
                    <a:pt x="8351" y="5077"/>
                  </a:lnTo>
                  <a:cubicBezTo>
                    <a:pt x="8215" y="6282"/>
                    <a:pt x="6590" y="6838"/>
                    <a:pt x="5674" y="6877"/>
                  </a:cubicBezTo>
                  <a:cubicBezTo>
                    <a:pt x="5610" y="7276"/>
                    <a:pt x="6005" y="7398"/>
                    <a:pt x="6422" y="7398"/>
                  </a:cubicBezTo>
                  <a:cubicBezTo>
                    <a:pt x="6763" y="7398"/>
                    <a:pt x="7119" y="7316"/>
                    <a:pt x="7250" y="7237"/>
                  </a:cubicBezTo>
                  <a:lnTo>
                    <a:pt x="7250" y="7237"/>
                  </a:lnTo>
                  <a:cubicBezTo>
                    <a:pt x="7074" y="7515"/>
                    <a:pt x="6649" y="7815"/>
                    <a:pt x="6513" y="8071"/>
                  </a:cubicBezTo>
                  <a:cubicBezTo>
                    <a:pt x="6614" y="8114"/>
                    <a:pt x="6725" y="8134"/>
                    <a:pt x="6838" y="8134"/>
                  </a:cubicBezTo>
                  <a:cubicBezTo>
                    <a:pt x="7011" y="8134"/>
                    <a:pt x="7191" y="8089"/>
                    <a:pt x="7358" y="8016"/>
                  </a:cubicBezTo>
                  <a:lnTo>
                    <a:pt x="7358" y="8016"/>
                  </a:lnTo>
                  <a:cubicBezTo>
                    <a:pt x="7250" y="8355"/>
                    <a:pt x="7081" y="8678"/>
                    <a:pt x="6840" y="8922"/>
                  </a:cubicBezTo>
                  <a:cubicBezTo>
                    <a:pt x="6440" y="9333"/>
                    <a:pt x="6079" y="9442"/>
                    <a:pt x="5661" y="9442"/>
                  </a:cubicBezTo>
                  <a:cubicBezTo>
                    <a:pt x="5467" y="9442"/>
                    <a:pt x="5262" y="9419"/>
                    <a:pt x="5035" y="9391"/>
                  </a:cubicBezTo>
                  <a:lnTo>
                    <a:pt x="5035" y="9391"/>
                  </a:lnTo>
                  <a:cubicBezTo>
                    <a:pt x="5362" y="9801"/>
                    <a:pt x="5694" y="9992"/>
                    <a:pt x="6158" y="10101"/>
                  </a:cubicBezTo>
                  <a:cubicBezTo>
                    <a:pt x="5848" y="10609"/>
                    <a:pt x="4861" y="10504"/>
                    <a:pt x="4375" y="10586"/>
                  </a:cubicBezTo>
                  <a:cubicBezTo>
                    <a:pt x="4443" y="10964"/>
                    <a:pt x="5201" y="11146"/>
                    <a:pt x="5744" y="11146"/>
                  </a:cubicBezTo>
                  <a:cubicBezTo>
                    <a:pt x="5938" y="11146"/>
                    <a:pt x="6105" y="11123"/>
                    <a:pt x="6202" y="11077"/>
                  </a:cubicBezTo>
                  <a:lnTo>
                    <a:pt x="6202" y="11077"/>
                  </a:lnTo>
                  <a:cubicBezTo>
                    <a:pt x="5848" y="11334"/>
                    <a:pt x="5286" y="11546"/>
                    <a:pt x="4838" y="11546"/>
                  </a:cubicBezTo>
                  <a:cubicBezTo>
                    <a:pt x="4823" y="11895"/>
                    <a:pt x="5395" y="12075"/>
                    <a:pt x="5787" y="12163"/>
                  </a:cubicBezTo>
                  <a:cubicBezTo>
                    <a:pt x="5214" y="12781"/>
                    <a:pt x="4447" y="13132"/>
                    <a:pt x="3631" y="13132"/>
                  </a:cubicBezTo>
                  <a:cubicBezTo>
                    <a:pt x="3360" y="13132"/>
                    <a:pt x="3085" y="13094"/>
                    <a:pt x="2809" y="13014"/>
                  </a:cubicBezTo>
                  <a:lnTo>
                    <a:pt x="2809" y="13014"/>
                  </a:lnTo>
                  <a:cubicBezTo>
                    <a:pt x="2970" y="13471"/>
                    <a:pt x="3546" y="13585"/>
                    <a:pt x="3982" y="13585"/>
                  </a:cubicBezTo>
                  <a:cubicBezTo>
                    <a:pt x="4036" y="13585"/>
                    <a:pt x="4087" y="13583"/>
                    <a:pt x="4135" y="13580"/>
                  </a:cubicBezTo>
                  <a:lnTo>
                    <a:pt x="4135" y="13580"/>
                  </a:lnTo>
                  <a:cubicBezTo>
                    <a:pt x="3935" y="13989"/>
                    <a:pt x="2753" y="14610"/>
                    <a:pt x="2294" y="14610"/>
                  </a:cubicBezTo>
                  <a:cubicBezTo>
                    <a:pt x="2276" y="14610"/>
                    <a:pt x="2258" y="14609"/>
                    <a:pt x="2242" y="14607"/>
                  </a:cubicBezTo>
                  <a:lnTo>
                    <a:pt x="2242" y="14607"/>
                  </a:lnTo>
                  <a:cubicBezTo>
                    <a:pt x="2499" y="14830"/>
                    <a:pt x="2793" y="14904"/>
                    <a:pt x="3092" y="14904"/>
                  </a:cubicBezTo>
                  <a:cubicBezTo>
                    <a:pt x="3364" y="14904"/>
                    <a:pt x="3640" y="14843"/>
                    <a:pt x="3900" y="14776"/>
                  </a:cubicBezTo>
                  <a:lnTo>
                    <a:pt x="3900" y="14776"/>
                  </a:lnTo>
                  <a:cubicBezTo>
                    <a:pt x="3796" y="14917"/>
                    <a:pt x="2990" y="15174"/>
                    <a:pt x="3174" y="15430"/>
                  </a:cubicBezTo>
                  <a:cubicBezTo>
                    <a:pt x="3213" y="15481"/>
                    <a:pt x="3277" y="15501"/>
                    <a:pt x="3354" y="15501"/>
                  </a:cubicBezTo>
                  <a:cubicBezTo>
                    <a:pt x="3586" y="15501"/>
                    <a:pt x="3932" y="15319"/>
                    <a:pt x="4030" y="15234"/>
                  </a:cubicBezTo>
                  <a:lnTo>
                    <a:pt x="4030" y="15234"/>
                  </a:lnTo>
                  <a:cubicBezTo>
                    <a:pt x="3769" y="15518"/>
                    <a:pt x="3431" y="15714"/>
                    <a:pt x="3071" y="15773"/>
                  </a:cubicBezTo>
                  <a:cubicBezTo>
                    <a:pt x="3133" y="15948"/>
                    <a:pt x="3320" y="16017"/>
                    <a:pt x="3550" y="16017"/>
                  </a:cubicBezTo>
                  <a:cubicBezTo>
                    <a:pt x="3888" y="16017"/>
                    <a:pt x="4317" y="15869"/>
                    <a:pt x="4576" y="15697"/>
                  </a:cubicBezTo>
                  <a:lnTo>
                    <a:pt x="4576" y="15697"/>
                  </a:lnTo>
                  <a:cubicBezTo>
                    <a:pt x="4408" y="15856"/>
                    <a:pt x="4227" y="16042"/>
                    <a:pt x="4135" y="16226"/>
                  </a:cubicBezTo>
                  <a:cubicBezTo>
                    <a:pt x="4255" y="16290"/>
                    <a:pt x="4373" y="16317"/>
                    <a:pt x="4488" y="16317"/>
                  </a:cubicBezTo>
                  <a:cubicBezTo>
                    <a:pt x="4668" y="16317"/>
                    <a:pt x="4844" y="16253"/>
                    <a:pt x="5012" y="16166"/>
                  </a:cubicBezTo>
                  <a:lnTo>
                    <a:pt x="5012" y="16166"/>
                  </a:lnTo>
                  <a:cubicBezTo>
                    <a:pt x="4688" y="16682"/>
                    <a:pt x="4109" y="16835"/>
                    <a:pt x="3506" y="16835"/>
                  </a:cubicBezTo>
                  <a:cubicBezTo>
                    <a:pt x="2974" y="16835"/>
                    <a:pt x="2422" y="16716"/>
                    <a:pt x="2008" y="16624"/>
                  </a:cubicBezTo>
                  <a:lnTo>
                    <a:pt x="2008" y="16624"/>
                  </a:lnTo>
                  <a:cubicBezTo>
                    <a:pt x="1724" y="17454"/>
                    <a:pt x="2885" y="17508"/>
                    <a:pt x="3327" y="17678"/>
                  </a:cubicBezTo>
                  <a:cubicBezTo>
                    <a:pt x="3147" y="17933"/>
                    <a:pt x="2678" y="17961"/>
                    <a:pt x="2394" y="17994"/>
                  </a:cubicBezTo>
                  <a:cubicBezTo>
                    <a:pt x="2412" y="18301"/>
                    <a:pt x="2854" y="18378"/>
                    <a:pt x="3245" y="18378"/>
                  </a:cubicBezTo>
                  <a:cubicBezTo>
                    <a:pt x="3464" y="18378"/>
                    <a:pt x="3667" y="18354"/>
                    <a:pt x="3769" y="18333"/>
                  </a:cubicBezTo>
                  <a:lnTo>
                    <a:pt x="3769" y="18333"/>
                  </a:lnTo>
                  <a:cubicBezTo>
                    <a:pt x="3513" y="18474"/>
                    <a:pt x="3016" y="18562"/>
                    <a:pt x="2782" y="18758"/>
                  </a:cubicBezTo>
                  <a:cubicBezTo>
                    <a:pt x="2410" y="19061"/>
                    <a:pt x="2681" y="19360"/>
                    <a:pt x="3070" y="19360"/>
                  </a:cubicBezTo>
                  <a:cubicBezTo>
                    <a:pt x="3086" y="19360"/>
                    <a:pt x="3103" y="19359"/>
                    <a:pt x="3121" y="19358"/>
                  </a:cubicBezTo>
                  <a:lnTo>
                    <a:pt x="3121" y="19358"/>
                  </a:lnTo>
                  <a:cubicBezTo>
                    <a:pt x="2774" y="19613"/>
                    <a:pt x="2485" y="19667"/>
                    <a:pt x="2181" y="19667"/>
                  </a:cubicBezTo>
                  <a:cubicBezTo>
                    <a:pt x="2068" y="19667"/>
                    <a:pt x="1953" y="19660"/>
                    <a:pt x="1832" y="19652"/>
                  </a:cubicBezTo>
                  <a:cubicBezTo>
                    <a:pt x="1720" y="19648"/>
                    <a:pt x="1604" y="19640"/>
                    <a:pt x="1483" y="19640"/>
                  </a:cubicBezTo>
                  <a:cubicBezTo>
                    <a:pt x="1451" y="19640"/>
                    <a:pt x="1419" y="19641"/>
                    <a:pt x="1386" y="19642"/>
                  </a:cubicBezTo>
                  <a:cubicBezTo>
                    <a:pt x="1031" y="19647"/>
                    <a:pt x="1953" y="20526"/>
                    <a:pt x="2291" y="20607"/>
                  </a:cubicBezTo>
                  <a:cubicBezTo>
                    <a:pt x="2335" y="20617"/>
                    <a:pt x="2378" y="20629"/>
                    <a:pt x="2416" y="20640"/>
                  </a:cubicBezTo>
                  <a:cubicBezTo>
                    <a:pt x="1779" y="21349"/>
                    <a:pt x="1014" y="21906"/>
                    <a:pt x="37" y="22004"/>
                  </a:cubicBezTo>
                  <a:cubicBezTo>
                    <a:pt x="0" y="22535"/>
                    <a:pt x="895" y="22726"/>
                    <a:pt x="1596" y="22726"/>
                  </a:cubicBezTo>
                  <a:cubicBezTo>
                    <a:pt x="1908" y="22726"/>
                    <a:pt x="2182" y="22688"/>
                    <a:pt x="2318" y="22626"/>
                  </a:cubicBezTo>
                  <a:lnTo>
                    <a:pt x="2318" y="22626"/>
                  </a:lnTo>
                  <a:cubicBezTo>
                    <a:pt x="2056" y="23111"/>
                    <a:pt x="1205" y="23427"/>
                    <a:pt x="737" y="23427"/>
                  </a:cubicBezTo>
                  <a:cubicBezTo>
                    <a:pt x="695" y="23751"/>
                    <a:pt x="952" y="23858"/>
                    <a:pt x="1292" y="23858"/>
                  </a:cubicBezTo>
                  <a:cubicBezTo>
                    <a:pt x="1789" y="23858"/>
                    <a:pt x="2461" y="23629"/>
                    <a:pt x="2630" y="23509"/>
                  </a:cubicBezTo>
                  <a:lnTo>
                    <a:pt x="2630" y="23509"/>
                  </a:lnTo>
                  <a:cubicBezTo>
                    <a:pt x="2215" y="23968"/>
                    <a:pt x="1641" y="24191"/>
                    <a:pt x="1124" y="24421"/>
                  </a:cubicBezTo>
                  <a:cubicBezTo>
                    <a:pt x="1255" y="24636"/>
                    <a:pt x="1468" y="24718"/>
                    <a:pt x="1704" y="24718"/>
                  </a:cubicBezTo>
                  <a:cubicBezTo>
                    <a:pt x="1969" y="24718"/>
                    <a:pt x="2262" y="24615"/>
                    <a:pt x="2499" y="24486"/>
                  </a:cubicBezTo>
                  <a:lnTo>
                    <a:pt x="2499" y="24486"/>
                  </a:lnTo>
                  <a:cubicBezTo>
                    <a:pt x="2230" y="24703"/>
                    <a:pt x="1953" y="24998"/>
                    <a:pt x="2160" y="25129"/>
                  </a:cubicBezTo>
                  <a:cubicBezTo>
                    <a:pt x="2185" y="25149"/>
                    <a:pt x="2221" y="25158"/>
                    <a:pt x="2264" y="25158"/>
                  </a:cubicBezTo>
                  <a:cubicBezTo>
                    <a:pt x="2535" y="25158"/>
                    <a:pt x="3099" y="24806"/>
                    <a:pt x="3278" y="24731"/>
                  </a:cubicBezTo>
                  <a:lnTo>
                    <a:pt x="3278" y="24731"/>
                  </a:lnTo>
                  <a:cubicBezTo>
                    <a:pt x="3147" y="24818"/>
                    <a:pt x="3043" y="24960"/>
                    <a:pt x="3043" y="25129"/>
                  </a:cubicBezTo>
                  <a:cubicBezTo>
                    <a:pt x="3075" y="25134"/>
                    <a:pt x="3108" y="25137"/>
                    <a:pt x="3141" y="25137"/>
                  </a:cubicBezTo>
                  <a:cubicBezTo>
                    <a:pt x="3376" y="25137"/>
                    <a:pt x="3656" y="25009"/>
                    <a:pt x="3894" y="24856"/>
                  </a:cubicBezTo>
                  <a:lnTo>
                    <a:pt x="3894" y="24856"/>
                  </a:lnTo>
                  <a:cubicBezTo>
                    <a:pt x="3627" y="25075"/>
                    <a:pt x="3350" y="25358"/>
                    <a:pt x="3327" y="25614"/>
                  </a:cubicBezTo>
                  <a:cubicBezTo>
                    <a:pt x="4131" y="25466"/>
                    <a:pt x="4570" y="25144"/>
                    <a:pt x="4963" y="24849"/>
                  </a:cubicBezTo>
                  <a:lnTo>
                    <a:pt x="4963" y="24849"/>
                  </a:lnTo>
                  <a:cubicBezTo>
                    <a:pt x="4831" y="24966"/>
                    <a:pt x="4753" y="25136"/>
                    <a:pt x="4730" y="25330"/>
                  </a:cubicBezTo>
                  <a:cubicBezTo>
                    <a:pt x="4821" y="25358"/>
                    <a:pt x="4909" y="25371"/>
                    <a:pt x="4995" y="25371"/>
                  </a:cubicBezTo>
                  <a:cubicBezTo>
                    <a:pt x="5331" y="25371"/>
                    <a:pt x="5630" y="25178"/>
                    <a:pt x="5909" y="24962"/>
                  </a:cubicBezTo>
                  <a:lnTo>
                    <a:pt x="5909" y="24962"/>
                  </a:lnTo>
                  <a:cubicBezTo>
                    <a:pt x="5464" y="25320"/>
                    <a:pt x="5739" y="25495"/>
                    <a:pt x="6108" y="25495"/>
                  </a:cubicBezTo>
                  <a:cubicBezTo>
                    <a:pt x="6183" y="25495"/>
                    <a:pt x="6261" y="25487"/>
                    <a:pt x="6339" y="25473"/>
                  </a:cubicBezTo>
                  <a:cubicBezTo>
                    <a:pt x="6775" y="25418"/>
                    <a:pt x="7245" y="25189"/>
                    <a:pt x="7605" y="24905"/>
                  </a:cubicBezTo>
                  <a:lnTo>
                    <a:pt x="7605" y="24905"/>
                  </a:lnTo>
                  <a:cubicBezTo>
                    <a:pt x="7431" y="25289"/>
                    <a:pt x="7687" y="25616"/>
                    <a:pt x="8007" y="25616"/>
                  </a:cubicBezTo>
                  <a:cubicBezTo>
                    <a:pt x="8020" y="25616"/>
                    <a:pt x="8033" y="25616"/>
                    <a:pt x="8046" y="25614"/>
                  </a:cubicBezTo>
                  <a:cubicBezTo>
                    <a:pt x="8384" y="25587"/>
                    <a:pt x="8723" y="25189"/>
                    <a:pt x="8902" y="24905"/>
                  </a:cubicBezTo>
                  <a:lnTo>
                    <a:pt x="8902" y="24905"/>
                  </a:lnTo>
                  <a:cubicBezTo>
                    <a:pt x="8802" y="25263"/>
                    <a:pt x="8991" y="25616"/>
                    <a:pt x="9352" y="25616"/>
                  </a:cubicBezTo>
                  <a:cubicBezTo>
                    <a:pt x="9366" y="25616"/>
                    <a:pt x="9379" y="25615"/>
                    <a:pt x="9393" y="25614"/>
                  </a:cubicBezTo>
                  <a:cubicBezTo>
                    <a:pt x="9627" y="25599"/>
                    <a:pt x="9818" y="25413"/>
                    <a:pt x="9972" y="25199"/>
                  </a:cubicBezTo>
                  <a:cubicBezTo>
                    <a:pt x="10047" y="25348"/>
                    <a:pt x="10185" y="25454"/>
                    <a:pt x="10330" y="25454"/>
                  </a:cubicBezTo>
                  <a:cubicBezTo>
                    <a:pt x="10458" y="25454"/>
                    <a:pt x="10592" y="25371"/>
                    <a:pt x="10692" y="25162"/>
                  </a:cubicBezTo>
                  <a:cubicBezTo>
                    <a:pt x="10786" y="25347"/>
                    <a:pt x="11025" y="25532"/>
                    <a:pt x="11214" y="25532"/>
                  </a:cubicBezTo>
                  <a:cubicBezTo>
                    <a:pt x="11343" y="25532"/>
                    <a:pt x="11450" y="25446"/>
                    <a:pt x="11472" y="25216"/>
                  </a:cubicBezTo>
                  <a:cubicBezTo>
                    <a:pt x="11640" y="25309"/>
                    <a:pt x="12246" y="25746"/>
                    <a:pt x="12583" y="25746"/>
                  </a:cubicBezTo>
                  <a:cubicBezTo>
                    <a:pt x="12760" y="25746"/>
                    <a:pt x="12863" y="25627"/>
                    <a:pt x="12792" y="25277"/>
                  </a:cubicBezTo>
                  <a:lnTo>
                    <a:pt x="12792" y="25277"/>
                  </a:lnTo>
                  <a:cubicBezTo>
                    <a:pt x="12938" y="25394"/>
                    <a:pt x="13243" y="25489"/>
                    <a:pt x="13470" y="25489"/>
                  </a:cubicBezTo>
                  <a:cubicBezTo>
                    <a:pt x="13724" y="25489"/>
                    <a:pt x="13879" y="25371"/>
                    <a:pt x="13605" y="25033"/>
                  </a:cubicBezTo>
                  <a:lnTo>
                    <a:pt x="13605" y="25033"/>
                  </a:lnTo>
                  <a:cubicBezTo>
                    <a:pt x="13780" y="25242"/>
                    <a:pt x="14063" y="25372"/>
                    <a:pt x="14330" y="25372"/>
                  </a:cubicBezTo>
                  <a:cubicBezTo>
                    <a:pt x="14380" y="25372"/>
                    <a:pt x="14430" y="25367"/>
                    <a:pt x="14478" y="25358"/>
                  </a:cubicBezTo>
                  <a:cubicBezTo>
                    <a:pt x="14502" y="25177"/>
                    <a:pt x="14435" y="25016"/>
                    <a:pt x="14344" y="24881"/>
                  </a:cubicBezTo>
                  <a:lnTo>
                    <a:pt x="14344" y="24881"/>
                  </a:lnTo>
                  <a:cubicBezTo>
                    <a:pt x="14493" y="25074"/>
                    <a:pt x="14803" y="25191"/>
                    <a:pt x="15058" y="25191"/>
                  </a:cubicBezTo>
                  <a:cubicBezTo>
                    <a:pt x="15398" y="25191"/>
                    <a:pt x="15641" y="24984"/>
                    <a:pt x="15279" y="24479"/>
                  </a:cubicBezTo>
                  <a:lnTo>
                    <a:pt x="15279" y="24479"/>
                  </a:lnTo>
                  <a:cubicBezTo>
                    <a:pt x="15495" y="24660"/>
                    <a:pt x="16040" y="24967"/>
                    <a:pt x="16389" y="24967"/>
                  </a:cubicBezTo>
                  <a:cubicBezTo>
                    <a:pt x="16419" y="24967"/>
                    <a:pt x="16448" y="24965"/>
                    <a:pt x="16474" y="24960"/>
                  </a:cubicBezTo>
                  <a:cubicBezTo>
                    <a:pt x="17096" y="24846"/>
                    <a:pt x="16523" y="24278"/>
                    <a:pt x="16316" y="23968"/>
                  </a:cubicBezTo>
                  <a:lnTo>
                    <a:pt x="16316" y="23968"/>
                  </a:lnTo>
                  <a:cubicBezTo>
                    <a:pt x="16514" y="24239"/>
                    <a:pt x="17144" y="24536"/>
                    <a:pt x="17513" y="24536"/>
                  </a:cubicBezTo>
                  <a:cubicBezTo>
                    <a:pt x="17529" y="24536"/>
                    <a:pt x="17545" y="24536"/>
                    <a:pt x="17560" y="24534"/>
                  </a:cubicBezTo>
                  <a:cubicBezTo>
                    <a:pt x="17613" y="24250"/>
                    <a:pt x="17351" y="24109"/>
                    <a:pt x="17248" y="23880"/>
                  </a:cubicBezTo>
                  <a:lnTo>
                    <a:pt x="17248" y="23880"/>
                  </a:lnTo>
                  <a:cubicBezTo>
                    <a:pt x="17386" y="23921"/>
                    <a:pt x="17861" y="24212"/>
                    <a:pt x="18118" y="24212"/>
                  </a:cubicBezTo>
                  <a:cubicBezTo>
                    <a:pt x="18209" y="24212"/>
                    <a:pt x="18272" y="24176"/>
                    <a:pt x="18285" y="24081"/>
                  </a:cubicBezTo>
                  <a:cubicBezTo>
                    <a:pt x="18312" y="23852"/>
                    <a:pt x="17379" y="23225"/>
                    <a:pt x="17227" y="23084"/>
                  </a:cubicBezTo>
                  <a:lnTo>
                    <a:pt x="17227" y="23084"/>
                  </a:lnTo>
                  <a:cubicBezTo>
                    <a:pt x="17478" y="23190"/>
                    <a:pt x="18277" y="23751"/>
                    <a:pt x="18801" y="23751"/>
                  </a:cubicBezTo>
                  <a:cubicBezTo>
                    <a:pt x="18971" y="23751"/>
                    <a:pt x="19113" y="23691"/>
                    <a:pt x="19196" y="23537"/>
                  </a:cubicBezTo>
                  <a:cubicBezTo>
                    <a:pt x="19348" y="23280"/>
                    <a:pt x="17973" y="22085"/>
                    <a:pt x="17744" y="21747"/>
                  </a:cubicBezTo>
                  <a:lnTo>
                    <a:pt x="17744" y="21747"/>
                  </a:lnTo>
                  <a:cubicBezTo>
                    <a:pt x="17983" y="21995"/>
                    <a:pt x="18449" y="22159"/>
                    <a:pt x="18889" y="22159"/>
                  </a:cubicBezTo>
                  <a:cubicBezTo>
                    <a:pt x="19254" y="22159"/>
                    <a:pt x="19602" y="22046"/>
                    <a:pt x="19790" y="21775"/>
                  </a:cubicBezTo>
                  <a:cubicBezTo>
                    <a:pt x="19272" y="21463"/>
                    <a:pt x="18650" y="21377"/>
                    <a:pt x="18104" y="21065"/>
                  </a:cubicBezTo>
                  <a:cubicBezTo>
                    <a:pt x="17560" y="20765"/>
                    <a:pt x="17096" y="20247"/>
                    <a:pt x="16709" y="19707"/>
                  </a:cubicBezTo>
                  <a:lnTo>
                    <a:pt x="16709" y="19707"/>
                  </a:lnTo>
                  <a:cubicBezTo>
                    <a:pt x="16807" y="19722"/>
                    <a:pt x="16906" y="19731"/>
                    <a:pt x="17001" y="19731"/>
                  </a:cubicBezTo>
                  <a:cubicBezTo>
                    <a:pt x="17195" y="19731"/>
                    <a:pt x="17375" y="19693"/>
                    <a:pt x="17510" y="19587"/>
                  </a:cubicBezTo>
                  <a:cubicBezTo>
                    <a:pt x="17406" y="19358"/>
                    <a:pt x="17122" y="19243"/>
                    <a:pt x="16965" y="19074"/>
                  </a:cubicBezTo>
                  <a:lnTo>
                    <a:pt x="16965" y="19074"/>
                  </a:lnTo>
                  <a:cubicBezTo>
                    <a:pt x="17320" y="19118"/>
                    <a:pt x="17573" y="19275"/>
                    <a:pt x="17913" y="19275"/>
                  </a:cubicBezTo>
                  <a:cubicBezTo>
                    <a:pt x="17997" y="19275"/>
                    <a:pt x="18085" y="19265"/>
                    <a:pt x="18181" y="19243"/>
                  </a:cubicBezTo>
                  <a:cubicBezTo>
                    <a:pt x="18547" y="19156"/>
                    <a:pt x="19245" y="18817"/>
                    <a:pt x="19196" y="18305"/>
                  </a:cubicBezTo>
                  <a:lnTo>
                    <a:pt x="19196" y="18305"/>
                  </a:lnTo>
                  <a:cubicBezTo>
                    <a:pt x="18813" y="18320"/>
                    <a:pt x="18127" y="18489"/>
                    <a:pt x="17517" y="18489"/>
                  </a:cubicBezTo>
                  <a:cubicBezTo>
                    <a:pt x="17011" y="18489"/>
                    <a:pt x="16557" y="18373"/>
                    <a:pt x="16370" y="17961"/>
                  </a:cubicBezTo>
                  <a:lnTo>
                    <a:pt x="16370" y="17961"/>
                  </a:lnTo>
                  <a:cubicBezTo>
                    <a:pt x="16442" y="17972"/>
                    <a:pt x="16526" y="17978"/>
                    <a:pt x="16615" y="17978"/>
                  </a:cubicBezTo>
                  <a:cubicBezTo>
                    <a:pt x="17220" y="17978"/>
                    <a:pt x="18102" y="17699"/>
                    <a:pt x="17897" y="16881"/>
                  </a:cubicBezTo>
                  <a:lnTo>
                    <a:pt x="17897" y="16881"/>
                  </a:lnTo>
                  <a:cubicBezTo>
                    <a:pt x="17618" y="16967"/>
                    <a:pt x="17158" y="17126"/>
                    <a:pt x="16756" y="17126"/>
                  </a:cubicBezTo>
                  <a:cubicBezTo>
                    <a:pt x="16492" y="17126"/>
                    <a:pt x="16253" y="17057"/>
                    <a:pt x="16108" y="16853"/>
                  </a:cubicBezTo>
                  <a:lnTo>
                    <a:pt x="16108" y="16853"/>
                  </a:lnTo>
                  <a:cubicBezTo>
                    <a:pt x="16121" y="16855"/>
                    <a:pt x="16135" y="16855"/>
                    <a:pt x="16150" y="16855"/>
                  </a:cubicBezTo>
                  <a:cubicBezTo>
                    <a:pt x="16468" y="16855"/>
                    <a:pt x="17201" y="16581"/>
                    <a:pt x="17227" y="16226"/>
                  </a:cubicBezTo>
                  <a:cubicBezTo>
                    <a:pt x="16321" y="16183"/>
                    <a:pt x="15470" y="16009"/>
                    <a:pt x="14897" y="15337"/>
                  </a:cubicBezTo>
                  <a:lnTo>
                    <a:pt x="14897" y="15337"/>
                  </a:lnTo>
                  <a:cubicBezTo>
                    <a:pt x="14995" y="15375"/>
                    <a:pt x="15100" y="15392"/>
                    <a:pt x="15206" y="15392"/>
                  </a:cubicBezTo>
                  <a:cubicBezTo>
                    <a:pt x="15467" y="15392"/>
                    <a:pt x="15738" y="15294"/>
                    <a:pt x="15956" y="15174"/>
                  </a:cubicBezTo>
                  <a:cubicBezTo>
                    <a:pt x="15644" y="15032"/>
                    <a:pt x="15355" y="14808"/>
                    <a:pt x="15126" y="14579"/>
                  </a:cubicBezTo>
                  <a:cubicBezTo>
                    <a:pt x="15486" y="14579"/>
                    <a:pt x="16059" y="14579"/>
                    <a:pt x="16343" y="14235"/>
                  </a:cubicBezTo>
                  <a:cubicBezTo>
                    <a:pt x="16135" y="14094"/>
                    <a:pt x="15873" y="14094"/>
                    <a:pt x="15644" y="14006"/>
                  </a:cubicBezTo>
                  <a:lnTo>
                    <a:pt x="15644" y="14006"/>
                  </a:lnTo>
                  <a:cubicBezTo>
                    <a:pt x="15682" y="14010"/>
                    <a:pt x="15720" y="14012"/>
                    <a:pt x="15760" y="14012"/>
                  </a:cubicBezTo>
                  <a:cubicBezTo>
                    <a:pt x="16312" y="14012"/>
                    <a:pt x="16986" y="13619"/>
                    <a:pt x="16915" y="12926"/>
                  </a:cubicBezTo>
                  <a:cubicBezTo>
                    <a:pt x="16675" y="12926"/>
                    <a:pt x="16358" y="13014"/>
                    <a:pt x="16073" y="13014"/>
                  </a:cubicBezTo>
                  <a:cubicBezTo>
                    <a:pt x="15956" y="13014"/>
                    <a:pt x="15846" y="13000"/>
                    <a:pt x="15748" y="12959"/>
                  </a:cubicBezTo>
                  <a:lnTo>
                    <a:pt x="15748" y="12959"/>
                  </a:lnTo>
                  <a:cubicBezTo>
                    <a:pt x="15769" y="12960"/>
                    <a:pt x="15791" y="12961"/>
                    <a:pt x="15814" y="12961"/>
                  </a:cubicBezTo>
                  <a:cubicBezTo>
                    <a:pt x="16245" y="12961"/>
                    <a:pt x="16771" y="12711"/>
                    <a:pt x="17041" y="12359"/>
                  </a:cubicBezTo>
                  <a:lnTo>
                    <a:pt x="17041" y="12359"/>
                  </a:lnTo>
                  <a:cubicBezTo>
                    <a:pt x="16702" y="12450"/>
                    <a:pt x="16345" y="12512"/>
                    <a:pt x="15992" y="12512"/>
                  </a:cubicBezTo>
                  <a:cubicBezTo>
                    <a:pt x="15565" y="12512"/>
                    <a:pt x="15143" y="12423"/>
                    <a:pt x="14761" y="12190"/>
                  </a:cubicBezTo>
                  <a:cubicBezTo>
                    <a:pt x="14259" y="11868"/>
                    <a:pt x="13954" y="11410"/>
                    <a:pt x="13648" y="10936"/>
                  </a:cubicBezTo>
                  <a:cubicBezTo>
                    <a:pt x="13620" y="10831"/>
                    <a:pt x="13594" y="10733"/>
                    <a:pt x="13572" y="10630"/>
                  </a:cubicBezTo>
                  <a:lnTo>
                    <a:pt x="13572" y="10630"/>
                  </a:lnTo>
                  <a:cubicBezTo>
                    <a:pt x="13772" y="10918"/>
                    <a:pt x="14180" y="10978"/>
                    <a:pt x="14566" y="10978"/>
                  </a:cubicBezTo>
                  <a:cubicBezTo>
                    <a:pt x="14778" y="10978"/>
                    <a:pt x="14984" y="10959"/>
                    <a:pt x="15143" y="10952"/>
                  </a:cubicBezTo>
                  <a:cubicBezTo>
                    <a:pt x="14733" y="10717"/>
                    <a:pt x="14209" y="10269"/>
                    <a:pt x="14020" y="9801"/>
                  </a:cubicBezTo>
                  <a:lnTo>
                    <a:pt x="14020" y="9801"/>
                  </a:lnTo>
                  <a:cubicBezTo>
                    <a:pt x="14234" y="10037"/>
                    <a:pt x="14606" y="10175"/>
                    <a:pt x="14961" y="10175"/>
                  </a:cubicBezTo>
                  <a:cubicBezTo>
                    <a:pt x="15309" y="10175"/>
                    <a:pt x="15641" y="10041"/>
                    <a:pt x="15787" y="9735"/>
                  </a:cubicBezTo>
                  <a:cubicBezTo>
                    <a:pt x="15437" y="9587"/>
                    <a:pt x="14952" y="9522"/>
                    <a:pt x="14581" y="9391"/>
                  </a:cubicBezTo>
                  <a:cubicBezTo>
                    <a:pt x="14171" y="9267"/>
                    <a:pt x="13784" y="9119"/>
                    <a:pt x="13451" y="8841"/>
                  </a:cubicBezTo>
                  <a:cubicBezTo>
                    <a:pt x="13124" y="8585"/>
                    <a:pt x="12814" y="8175"/>
                    <a:pt x="12595" y="7815"/>
                  </a:cubicBezTo>
                  <a:cubicBezTo>
                    <a:pt x="12595" y="7810"/>
                    <a:pt x="12590" y="7804"/>
                    <a:pt x="12590" y="7799"/>
                  </a:cubicBezTo>
                  <a:lnTo>
                    <a:pt x="12590" y="7799"/>
                  </a:lnTo>
                  <a:cubicBezTo>
                    <a:pt x="12769" y="7847"/>
                    <a:pt x="12955" y="7859"/>
                    <a:pt x="13081" y="7880"/>
                  </a:cubicBezTo>
                  <a:cubicBezTo>
                    <a:pt x="12950" y="7646"/>
                    <a:pt x="12867" y="7389"/>
                    <a:pt x="12769" y="7133"/>
                  </a:cubicBezTo>
                  <a:cubicBezTo>
                    <a:pt x="13005" y="7133"/>
                    <a:pt x="13260" y="7281"/>
                    <a:pt x="13529" y="7303"/>
                  </a:cubicBezTo>
                  <a:cubicBezTo>
                    <a:pt x="13512" y="7089"/>
                    <a:pt x="13315" y="6943"/>
                    <a:pt x="13201" y="6790"/>
                  </a:cubicBezTo>
                  <a:cubicBezTo>
                    <a:pt x="13610" y="6767"/>
                    <a:pt x="14095" y="6812"/>
                    <a:pt x="14347" y="6407"/>
                  </a:cubicBezTo>
                  <a:cubicBezTo>
                    <a:pt x="13648" y="6407"/>
                    <a:pt x="12655" y="6085"/>
                    <a:pt x="12056" y="5682"/>
                  </a:cubicBezTo>
                  <a:cubicBezTo>
                    <a:pt x="11734" y="5458"/>
                    <a:pt x="11401" y="5175"/>
                    <a:pt x="11155" y="4842"/>
                  </a:cubicBezTo>
                  <a:lnTo>
                    <a:pt x="11155" y="4842"/>
                  </a:lnTo>
                  <a:cubicBezTo>
                    <a:pt x="11359" y="4958"/>
                    <a:pt x="11571" y="5049"/>
                    <a:pt x="11793" y="5049"/>
                  </a:cubicBezTo>
                  <a:cubicBezTo>
                    <a:pt x="11820" y="5049"/>
                    <a:pt x="11848" y="5047"/>
                    <a:pt x="11875" y="5045"/>
                  </a:cubicBezTo>
                  <a:cubicBezTo>
                    <a:pt x="11782" y="4848"/>
                    <a:pt x="11565" y="4678"/>
                    <a:pt x="11427" y="4509"/>
                  </a:cubicBezTo>
                  <a:lnTo>
                    <a:pt x="11427" y="4509"/>
                  </a:lnTo>
                  <a:cubicBezTo>
                    <a:pt x="11553" y="4534"/>
                    <a:pt x="11687" y="4552"/>
                    <a:pt x="11820" y="4552"/>
                  </a:cubicBezTo>
                  <a:cubicBezTo>
                    <a:pt x="12040" y="4552"/>
                    <a:pt x="12259" y="4503"/>
                    <a:pt x="12442" y="4357"/>
                  </a:cubicBezTo>
                  <a:cubicBezTo>
                    <a:pt x="12109" y="4187"/>
                    <a:pt x="11646" y="4106"/>
                    <a:pt x="11374" y="3827"/>
                  </a:cubicBezTo>
                  <a:cubicBezTo>
                    <a:pt x="11782" y="3741"/>
                    <a:pt x="12421" y="3866"/>
                    <a:pt x="12754" y="3593"/>
                  </a:cubicBezTo>
                  <a:cubicBezTo>
                    <a:pt x="12323" y="3382"/>
                    <a:pt x="11851" y="3330"/>
                    <a:pt x="11382" y="3330"/>
                  </a:cubicBezTo>
                  <a:cubicBezTo>
                    <a:pt x="11281" y="3330"/>
                    <a:pt x="11180" y="3332"/>
                    <a:pt x="11079" y="3336"/>
                  </a:cubicBezTo>
                  <a:cubicBezTo>
                    <a:pt x="11472" y="3036"/>
                    <a:pt x="11996" y="2333"/>
                    <a:pt x="12011" y="1777"/>
                  </a:cubicBezTo>
                  <a:lnTo>
                    <a:pt x="12011" y="1777"/>
                  </a:lnTo>
                  <a:cubicBezTo>
                    <a:pt x="11761" y="1951"/>
                    <a:pt x="11548" y="2180"/>
                    <a:pt x="11276" y="2354"/>
                  </a:cubicBezTo>
                  <a:cubicBezTo>
                    <a:pt x="10981" y="2545"/>
                    <a:pt x="10692" y="2671"/>
                    <a:pt x="10402" y="2867"/>
                  </a:cubicBezTo>
                  <a:cubicBezTo>
                    <a:pt x="10616" y="2545"/>
                    <a:pt x="10714" y="2164"/>
                    <a:pt x="10806" y="1777"/>
                  </a:cubicBezTo>
                  <a:lnTo>
                    <a:pt x="10806" y="1777"/>
                  </a:lnTo>
                  <a:cubicBezTo>
                    <a:pt x="10631" y="1951"/>
                    <a:pt x="10130" y="2568"/>
                    <a:pt x="10108" y="2714"/>
                  </a:cubicBezTo>
                  <a:lnTo>
                    <a:pt x="9911" y="2950"/>
                  </a:lnTo>
                  <a:cubicBezTo>
                    <a:pt x="9856" y="2545"/>
                    <a:pt x="9856" y="2164"/>
                    <a:pt x="9818" y="1755"/>
                  </a:cubicBezTo>
                  <a:cubicBezTo>
                    <a:pt x="9775" y="1351"/>
                    <a:pt x="9797" y="626"/>
                    <a:pt x="9622" y="244"/>
                  </a:cubicBezTo>
                  <a:cubicBezTo>
                    <a:pt x="9566" y="115"/>
                    <a:pt x="9465" y="0"/>
                    <a:pt x="9330" y="0"/>
                  </a:cubicBezTo>
                  <a:close/>
                </a:path>
              </a:pathLst>
            </a:custGeom>
            <a:solidFill>
              <a:srgbClr val="778E2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2" name="Google Shape;1252;p102"/>
            <p:cNvSpPr/>
            <p:nvPr/>
          </p:nvSpPr>
          <p:spPr>
            <a:xfrm>
              <a:off x="3508300" y="3040800"/>
              <a:ext cx="504250" cy="645150"/>
            </a:xfrm>
            <a:custGeom>
              <a:avLst/>
              <a:gdLst/>
              <a:ahLst/>
              <a:cxnLst/>
              <a:rect l="l" t="t" r="r" b="b"/>
              <a:pathLst>
                <a:path w="20170" h="25806" extrusionOk="0">
                  <a:moveTo>
                    <a:pt x="2545" y="14729"/>
                  </a:moveTo>
                  <a:cubicBezTo>
                    <a:pt x="2369" y="14811"/>
                    <a:pt x="2279" y="14935"/>
                    <a:pt x="2723" y="14935"/>
                  </a:cubicBezTo>
                  <a:cubicBezTo>
                    <a:pt x="2806" y="14935"/>
                    <a:pt x="2908" y="14931"/>
                    <a:pt x="3031" y="14921"/>
                  </a:cubicBezTo>
                  <a:lnTo>
                    <a:pt x="3031" y="14921"/>
                  </a:lnTo>
                  <a:cubicBezTo>
                    <a:pt x="2867" y="14885"/>
                    <a:pt x="2705" y="14823"/>
                    <a:pt x="2545" y="14729"/>
                  </a:cubicBezTo>
                  <a:close/>
                  <a:moveTo>
                    <a:pt x="9569" y="0"/>
                  </a:moveTo>
                  <a:cubicBezTo>
                    <a:pt x="9510" y="0"/>
                    <a:pt x="9444" y="8"/>
                    <a:pt x="9372" y="25"/>
                  </a:cubicBezTo>
                  <a:cubicBezTo>
                    <a:pt x="8892" y="139"/>
                    <a:pt x="9334" y="1563"/>
                    <a:pt x="9394" y="1863"/>
                  </a:cubicBezTo>
                  <a:cubicBezTo>
                    <a:pt x="9449" y="2136"/>
                    <a:pt x="9502" y="2403"/>
                    <a:pt x="9563" y="2676"/>
                  </a:cubicBezTo>
                  <a:cubicBezTo>
                    <a:pt x="9607" y="2875"/>
                    <a:pt x="9573" y="2946"/>
                    <a:pt x="9504" y="2946"/>
                  </a:cubicBezTo>
                  <a:cubicBezTo>
                    <a:pt x="9421" y="2946"/>
                    <a:pt x="9289" y="2845"/>
                    <a:pt x="9182" y="2742"/>
                  </a:cubicBezTo>
                  <a:cubicBezTo>
                    <a:pt x="8941" y="2496"/>
                    <a:pt x="8750" y="2223"/>
                    <a:pt x="8455" y="2037"/>
                  </a:cubicBezTo>
                  <a:cubicBezTo>
                    <a:pt x="8439" y="2024"/>
                    <a:pt x="8376" y="2005"/>
                    <a:pt x="8327" y="2005"/>
                  </a:cubicBezTo>
                  <a:cubicBezTo>
                    <a:pt x="8294" y="2005"/>
                    <a:pt x="8267" y="2013"/>
                    <a:pt x="8265" y="2037"/>
                  </a:cubicBezTo>
                  <a:cubicBezTo>
                    <a:pt x="8221" y="2337"/>
                    <a:pt x="8259" y="2534"/>
                    <a:pt x="8379" y="2807"/>
                  </a:cubicBezTo>
                  <a:cubicBezTo>
                    <a:pt x="8455" y="2987"/>
                    <a:pt x="8586" y="3150"/>
                    <a:pt x="8696" y="3309"/>
                  </a:cubicBezTo>
                  <a:cubicBezTo>
                    <a:pt x="8819" y="3485"/>
                    <a:pt x="8783" y="3545"/>
                    <a:pt x="8677" y="3545"/>
                  </a:cubicBezTo>
                  <a:cubicBezTo>
                    <a:pt x="8473" y="3545"/>
                    <a:pt x="8004" y="3319"/>
                    <a:pt x="7911" y="3276"/>
                  </a:cubicBezTo>
                  <a:cubicBezTo>
                    <a:pt x="7897" y="3265"/>
                    <a:pt x="7826" y="3243"/>
                    <a:pt x="7775" y="3243"/>
                  </a:cubicBezTo>
                  <a:cubicBezTo>
                    <a:pt x="7744" y="3243"/>
                    <a:pt x="7719" y="3251"/>
                    <a:pt x="7719" y="3276"/>
                  </a:cubicBezTo>
                  <a:cubicBezTo>
                    <a:pt x="7719" y="3669"/>
                    <a:pt x="7954" y="3898"/>
                    <a:pt x="8248" y="4137"/>
                  </a:cubicBezTo>
                  <a:cubicBezTo>
                    <a:pt x="8341" y="4215"/>
                    <a:pt x="8679" y="4339"/>
                    <a:pt x="8429" y="4465"/>
                  </a:cubicBezTo>
                  <a:cubicBezTo>
                    <a:pt x="8172" y="4601"/>
                    <a:pt x="7878" y="4673"/>
                    <a:pt x="7599" y="4771"/>
                  </a:cubicBezTo>
                  <a:cubicBezTo>
                    <a:pt x="7578" y="4776"/>
                    <a:pt x="7578" y="4797"/>
                    <a:pt x="7594" y="4814"/>
                  </a:cubicBezTo>
                  <a:cubicBezTo>
                    <a:pt x="7763" y="4983"/>
                    <a:pt x="7911" y="5043"/>
                    <a:pt x="8140" y="5109"/>
                  </a:cubicBezTo>
                  <a:cubicBezTo>
                    <a:pt x="8233" y="5131"/>
                    <a:pt x="8324" y="5136"/>
                    <a:pt x="8417" y="5141"/>
                  </a:cubicBezTo>
                  <a:cubicBezTo>
                    <a:pt x="8625" y="5141"/>
                    <a:pt x="8233" y="5769"/>
                    <a:pt x="8193" y="5824"/>
                  </a:cubicBezTo>
                  <a:cubicBezTo>
                    <a:pt x="7702" y="6499"/>
                    <a:pt x="6688" y="6794"/>
                    <a:pt x="5892" y="6849"/>
                  </a:cubicBezTo>
                  <a:cubicBezTo>
                    <a:pt x="5876" y="6854"/>
                    <a:pt x="5832" y="6859"/>
                    <a:pt x="5832" y="6881"/>
                  </a:cubicBezTo>
                  <a:cubicBezTo>
                    <a:pt x="5816" y="7334"/>
                    <a:pt x="6238" y="7477"/>
                    <a:pt x="6691" y="7477"/>
                  </a:cubicBezTo>
                  <a:cubicBezTo>
                    <a:pt x="6888" y="7477"/>
                    <a:pt x="7090" y="7450"/>
                    <a:pt x="7266" y="7410"/>
                  </a:cubicBezTo>
                  <a:lnTo>
                    <a:pt x="7266" y="7410"/>
                  </a:lnTo>
                  <a:cubicBezTo>
                    <a:pt x="7067" y="7628"/>
                    <a:pt x="6840" y="7819"/>
                    <a:pt x="6672" y="8065"/>
                  </a:cubicBezTo>
                  <a:cubicBezTo>
                    <a:pt x="6650" y="8098"/>
                    <a:pt x="6720" y="8125"/>
                    <a:pt x="6743" y="8130"/>
                  </a:cubicBezTo>
                  <a:cubicBezTo>
                    <a:pt x="6888" y="8170"/>
                    <a:pt x="7018" y="8188"/>
                    <a:pt x="7144" y="8188"/>
                  </a:cubicBezTo>
                  <a:cubicBezTo>
                    <a:pt x="7252" y="8188"/>
                    <a:pt x="7358" y="8175"/>
                    <a:pt x="7468" y="8150"/>
                  </a:cubicBezTo>
                  <a:lnTo>
                    <a:pt x="7468" y="8150"/>
                  </a:lnTo>
                  <a:cubicBezTo>
                    <a:pt x="7122" y="8985"/>
                    <a:pt x="6542" y="9391"/>
                    <a:pt x="5678" y="9391"/>
                  </a:cubicBezTo>
                  <a:cubicBezTo>
                    <a:pt x="5560" y="9391"/>
                    <a:pt x="5436" y="9384"/>
                    <a:pt x="5308" y="9369"/>
                  </a:cubicBezTo>
                  <a:cubicBezTo>
                    <a:pt x="5304" y="9369"/>
                    <a:pt x="5297" y="9369"/>
                    <a:pt x="5290" y="9369"/>
                  </a:cubicBezTo>
                  <a:cubicBezTo>
                    <a:pt x="5246" y="9369"/>
                    <a:pt x="5158" y="9373"/>
                    <a:pt x="5204" y="9424"/>
                  </a:cubicBezTo>
                  <a:cubicBezTo>
                    <a:pt x="5477" y="9734"/>
                    <a:pt x="5788" y="9996"/>
                    <a:pt x="6203" y="10106"/>
                  </a:cubicBezTo>
                  <a:cubicBezTo>
                    <a:pt x="6448" y="10171"/>
                    <a:pt x="5428" y="10492"/>
                    <a:pt x="5373" y="10499"/>
                  </a:cubicBezTo>
                  <a:cubicBezTo>
                    <a:pt x="5111" y="10525"/>
                    <a:pt x="4850" y="10525"/>
                    <a:pt x="4588" y="10564"/>
                  </a:cubicBezTo>
                  <a:cubicBezTo>
                    <a:pt x="4572" y="10564"/>
                    <a:pt x="4517" y="10569"/>
                    <a:pt x="4534" y="10607"/>
                  </a:cubicBezTo>
                  <a:cubicBezTo>
                    <a:pt x="4691" y="11043"/>
                    <a:pt x="5280" y="11136"/>
                    <a:pt x="5685" y="11191"/>
                  </a:cubicBezTo>
                  <a:cubicBezTo>
                    <a:pt x="5800" y="11209"/>
                    <a:pt x="5926" y="11221"/>
                    <a:pt x="6052" y="11221"/>
                  </a:cubicBezTo>
                  <a:cubicBezTo>
                    <a:pt x="6079" y="11221"/>
                    <a:pt x="6106" y="11220"/>
                    <a:pt x="6134" y="11219"/>
                  </a:cubicBezTo>
                  <a:lnTo>
                    <a:pt x="6134" y="11219"/>
                  </a:lnTo>
                  <a:cubicBezTo>
                    <a:pt x="5811" y="11408"/>
                    <a:pt x="5425" y="11498"/>
                    <a:pt x="5058" y="11524"/>
                  </a:cubicBezTo>
                  <a:cubicBezTo>
                    <a:pt x="5030" y="11524"/>
                    <a:pt x="4992" y="11529"/>
                    <a:pt x="4998" y="11567"/>
                  </a:cubicBezTo>
                  <a:cubicBezTo>
                    <a:pt x="5063" y="11889"/>
                    <a:pt x="5363" y="12037"/>
                    <a:pt x="5657" y="12123"/>
                  </a:cubicBezTo>
                  <a:cubicBezTo>
                    <a:pt x="6121" y="12260"/>
                    <a:pt x="5396" y="12631"/>
                    <a:pt x="5232" y="12735"/>
                  </a:cubicBezTo>
                  <a:cubicBezTo>
                    <a:pt x="4831" y="12986"/>
                    <a:pt x="4368" y="13094"/>
                    <a:pt x="3900" y="13094"/>
                  </a:cubicBezTo>
                  <a:cubicBezTo>
                    <a:pt x="3636" y="13094"/>
                    <a:pt x="3371" y="13059"/>
                    <a:pt x="3115" y="12997"/>
                  </a:cubicBezTo>
                  <a:cubicBezTo>
                    <a:pt x="3108" y="12994"/>
                    <a:pt x="3075" y="12990"/>
                    <a:pt x="3042" y="12990"/>
                  </a:cubicBezTo>
                  <a:cubicBezTo>
                    <a:pt x="2998" y="12990"/>
                    <a:pt x="2953" y="12998"/>
                    <a:pt x="2968" y="13029"/>
                  </a:cubicBezTo>
                  <a:cubicBezTo>
                    <a:pt x="3217" y="13518"/>
                    <a:pt x="3732" y="13640"/>
                    <a:pt x="4242" y="13652"/>
                  </a:cubicBezTo>
                  <a:lnTo>
                    <a:pt x="4242" y="13652"/>
                  </a:lnTo>
                  <a:cubicBezTo>
                    <a:pt x="3901" y="14116"/>
                    <a:pt x="3075" y="14578"/>
                    <a:pt x="2511" y="14578"/>
                  </a:cubicBezTo>
                  <a:cubicBezTo>
                    <a:pt x="2502" y="14578"/>
                    <a:pt x="2492" y="14578"/>
                    <a:pt x="2483" y="14578"/>
                  </a:cubicBezTo>
                  <a:cubicBezTo>
                    <a:pt x="2439" y="14578"/>
                    <a:pt x="2357" y="14600"/>
                    <a:pt x="2422" y="14649"/>
                  </a:cubicBezTo>
                  <a:cubicBezTo>
                    <a:pt x="2463" y="14678"/>
                    <a:pt x="2504" y="14704"/>
                    <a:pt x="2545" y="14729"/>
                  </a:cubicBezTo>
                  <a:lnTo>
                    <a:pt x="2545" y="14729"/>
                  </a:lnTo>
                  <a:cubicBezTo>
                    <a:pt x="2615" y="14696"/>
                    <a:pt x="2698" y="14670"/>
                    <a:pt x="2767" y="14661"/>
                  </a:cubicBezTo>
                  <a:cubicBezTo>
                    <a:pt x="2924" y="14638"/>
                    <a:pt x="3077" y="14578"/>
                    <a:pt x="3230" y="14518"/>
                  </a:cubicBezTo>
                  <a:cubicBezTo>
                    <a:pt x="3677" y="14349"/>
                    <a:pt x="4245" y="14049"/>
                    <a:pt x="4507" y="13634"/>
                  </a:cubicBezTo>
                  <a:cubicBezTo>
                    <a:pt x="4545" y="13569"/>
                    <a:pt x="4381" y="13558"/>
                    <a:pt x="4348" y="13558"/>
                  </a:cubicBezTo>
                  <a:cubicBezTo>
                    <a:pt x="4228" y="13558"/>
                    <a:pt x="3857" y="13460"/>
                    <a:pt x="3590" y="13362"/>
                  </a:cubicBezTo>
                  <a:cubicBezTo>
                    <a:pt x="3326" y="13270"/>
                    <a:pt x="3157" y="13173"/>
                    <a:pt x="3401" y="13173"/>
                  </a:cubicBezTo>
                  <a:cubicBezTo>
                    <a:pt x="3445" y="13173"/>
                    <a:pt x="3502" y="13176"/>
                    <a:pt x="3573" y="13182"/>
                  </a:cubicBezTo>
                  <a:cubicBezTo>
                    <a:pt x="3707" y="13191"/>
                    <a:pt x="3845" y="13200"/>
                    <a:pt x="3982" y="13200"/>
                  </a:cubicBezTo>
                  <a:cubicBezTo>
                    <a:pt x="4096" y="13200"/>
                    <a:pt x="4209" y="13194"/>
                    <a:pt x="4321" y="13176"/>
                  </a:cubicBezTo>
                  <a:cubicBezTo>
                    <a:pt x="5051" y="13057"/>
                    <a:pt x="5640" y="12735"/>
                    <a:pt x="6159" y="12211"/>
                  </a:cubicBezTo>
                  <a:cubicBezTo>
                    <a:pt x="6192" y="12178"/>
                    <a:pt x="6110" y="12146"/>
                    <a:pt x="6088" y="12146"/>
                  </a:cubicBezTo>
                  <a:cubicBezTo>
                    <a:pt x="4310" y="11720"/>
                    <a:pt x="6012" y="11496"/>
                    <a:pt x="6557" y="11136"/>
                  </a:cubicBezTo>
                  <a:cubicBezTo>
                    <a:pt x="6624" y="11091"/>
                    <a:pt x="6486" y="11061"/>
                    <a:pt x="6413" y="11061"/>
                  </a:cubicBezTo>
                  <a:cubicBezTo>
                    <a:pt x="6397" y="11061"/>
                    <a:pt x="6384" y="11062"/>
                    <a:pt x="6377" y="11066"/>
                  </a:cubicBezTo>
                  <a:cubicBezTo>
                    <a:pt x="6242" y="11112"/>
                    <a:pt x="6074" y="11136"/>
                    <a:pt x="5897" y="11136"/>
                  </a:cubicBezTo>
                  <a:cubicBezTo>
                    <a:pt x="5473" y="11136"/>
                    <a:pt x="4996" y="11000"/>
                    <a:pt x="4784" y="10711"/>
                  </a:cubicBezTo>
                  <a:cubicBezTo>
                    <a:pt x="4731" y="10635"/>
                    <a:pt x="5418" y="10597"/>
                    <a:pt x="5477" y="10590"/>
                  </a:cubicBezTo>
                  <a:cubicBezTo>
                    <a:pt x="5876" y="10558"/>
                    <a:pt x="6274" y="10476"/>
                    <a:pt x="6536" y="10149"/>
                  </a:cubicBezTo>
                  <a:cubicBezTo>
                    <a:pt x="6563" y="10111"/>
                    <a:pt x="6486" y="10089"/>
                    <a:pt x="6465" y="10078"/>
                  </a:cubicBezTo>
                  <a:cubicBezTo>
                    <a:pt x="6278" y="10031"/>
                    <a:pt x="5193" y="9501"/>
                    <a:pt x="5650" y="9501"/>
                  </a:cubicBezTo>
                  <a:cubicBezTo>
                    <a:pt x="5674" y="9501"/>
                    <a:pt x="5701" y="9502"/>
                    <a:pt x="5733" y="9505"/>
                  </a:cubicBezTo>
                  <a:cubicBezTo>
                    <a:pt x="5794" y="9510"/>
                    <a:pt x="5855" y="9513"/>
                    <a:pt x="5915" y="9513"/>
                  </a:cubicBezTo>
                  <a:cubicBezTo>
                    <a:pt x="6113" y="9513"/>
                    <a:pt x="6306" y="9486"/>
                    <a:pt x="6503" y="9440"/>
                  </a:cubicBezTo>
                  <a:cubicBezTo>
                    <a:pt x="7146" y="9276"/>
                    <a:pt x="7528" y="8627"/>
                    <a:pt x="7735" y="8054"/>
                  </a:cubicBezTo>
                  <a:cubicBezTo>
                    <a:pt x="7755" y="8008"/>
                    <a:pt x="7660" y="7994"/>
                    <a:pt x="7593" y="7994"/>
                  </a:cubicBezTo>
                  <a:cubicBezTo>
                    <a:pt x="7566" y="7994"/>
                    <a:pt x="7543" y="7996"/>
                    <a:pt x="7533" y="7999"/>
                  </a:cubicBezTo>
                  <a:cubicBezTo>
                    <a:pt x="7329" y="8071"/>
                    <a:pt x="7195" y="8101"/>
                    <a:pt x="7114" y="8101"/>
                  </a:cubicBezTo>
                  <a:cubicBezTo>
                    <a:pt x="6745" y="8101"/>
                    <a:pt x="7483" y="7474"/>
                    <a:pt x="7621" y="7291"/>
                  </a:cubicBezTo>
                  <a:cubicBezTo>
                    <a:pt x="7658" y="7241"/>
                    <a:pt x="7547" y="7220"/>
                    <a:pt x="7475" y="7220"/>
                  </a:cubicBezTo>
                  <a:cubicBezTo>
                    <a:pt x="7452" y="7220"/>
                    <a:pt x="7434" y="7222"/>
                    <a:pt x="7425" y="7226"/>
                  </a:cubicBezTo>
                  <a:cubicBezTo>
                    <a:pt x="7310" y="7279"/>
                    <a:pt x="7185" y="7307"/>
                    <a:pt x="7060" y="7334"/>
                  </a:cubicBezTo>
                  <a:cubicBezTo>
                    <a:pt x="6927" y="7360"/>
                    <a:pt x="6793" y="7369"/>
                    <a:pt x="6662" y="7369"/>
                  </a:cubicBezTo>
                  <a:cubicBezTo>
                    <a:pt x="6627" y="7369"/>
                    <a:pt x="6592" y="7368"/>
                    <a:pt x="6557" y="7367"/>
                  </a:cubicBezTo>
                  <a:cubicBezTo>
                    <a:pt x="6126" y="7350"/>
                    <a:pt x="5985" y="7209"/>
                    <a:pt x="6126" y="6936"/>
                  </a:cubicBezTo>
                  <a:cubicBezTo>
                    <a:pt x="6459" y="6914"/>
                    <a:pt x="6798" y="6833"/>
                    <a:pt x="7108" y="6718"/>
                  </a:cubicBezTo>
                  <a:cubicBezTo>
                    <a:pt x="7873" y="6434"/>
                    <a:pt x="8581" y="5970"/>
                    <a:pt x="8729" y="5114"/>
                  </a:cubicBezTo>
                  <a:cubicBezTo>
                    <a:pt x="8739" y="5066"/>
                    <a:pt x="8625" y="5048"/>
                    <a:pt x="8598" y="5048"/>
                  </a:cubicBezTo>
                  <a:cubicBezTo>
                    <a:pt x="8150" y="4874"/>
                    <a:pt x="8019" y="4759"/>
                    <a:pt x="8205" y="4699"/>
                  </a:cubicBezTo>
                  <a:cubicBezTo>
                    <a:pt x="8417" y="4623"/>
                    <a:pt x="8614" y="4542"/>
                    <a:pt x="8815" y="4437"/>
                  </a:cubicBezTo>
                  <a:cubicBezTo>
                    <a:pt x="8848" y="4421"/>
                    <a:pt x="8827" y="4399"/>
                    <a:pt x="8805" y="4383"/>
                  </a:cubicBezTo>
                  <a:cubicBezTo>
                    <a:pt x="8452" y="4133"/>
                    <a:pt x="8003" y="3867"/>
                    <a:pt x="7944" y="3403"/>
                  </a:cubicBezTo>
                  <a:lnTo>
                    <a:pt x="7944" y="3403"/>
                  </a:lnTo>
                  <a:cubicBezTo>
                    <a:pt x="8292" y="3561"/>
                    <a:pt x="8645" y="3670"/>
                    <a:pt x="9039" y="3679"/>
                  </a:cubicBezTo>
                  <a:cubicBezTo>
                    <a:pt x="9051" y="3679"/>
                    <a:pt x="9149" y="3674"/>
                    <a:pt x="9122" y="3641"/>
                  </a:cubicBezTo>
                  <a:cubicBezTo>
                    <a:pt x="8833" y="3172"/>
                    <a:pt x="8458" y="2773"/>
                    <a:pt x="8471" y="2210"/>
                  </a:cubicBezTo>
                  <a:lnTo>
                    <a:pt x="8471" y="2210"/>
                  </a:lnTo>
                  <a:cubicBezTo>
                    <a:pt x="8901" y="2573"/>
                    <a:pt x="9163" y="3090"/>
                    <a:pt x="9764" y="3210"/>
                  </a:cubicBezTo>
                  <a:cubicBezTo>
                    <a:pt x="9775" y="3212"/>
                    <a:pt x="9791" y="3214"/>
                    <a:pt x="9809" y="3214"/>
                  </a:cubicBezTo>
                  <a:cubicBezTo>
                    <a:pt x="9848" y="3214"/>
                    <a:pt x="9892" y="3206"/>
                    <a:pt x="9885" y="3172"/>
                  </a:cubicBezTo>
                  <a:cubicBezTo>
                    <a:pt x="9787" y="2735"/>
                    <a:pt x="9699" y="2304"/>
                    <a:pt x="9612" y="1874"/>
                  </a:cubicBezTo>
                  <a:cubicBezTo>
                    <a:pt x="9535" y="1498"/>
                    <a:pt x="9470" y="1126"/>
                    <a:pt x="9416" y="750"/>
                  </a:cubicBezTo>
                  <a:lnTo>
                    <a:pt x="9416" y="750"/>
                  </a:lnTo>
                  <a:cubicBezTo>
                    <a:pt x="9416" y="745"/>
                    <a:pt x="9417" y="582"/>
                    <a:pt x="9437" y="423"/>
                  </a:cubicBezTo>
                  <a:cubicBezTo>
                    <a:pt x="9458" y="256"/>
                    <a:pt x="9501" y="92"/>
                    <a:pt x="9591" y="92"/>
                  </a:cubicBezTo>
                  <a:cubicBezTo>
                    <a:pt x="9639" y="92"/>
                    <a:pt x="9701" y="139"/>
                    <a:pt x="9781" y="259"/>
                  </a:cubicBezTo>
                  <a:cubicBezTo>
                    <a:pt x="10000" y="587"/>
                    <a:pt x="9940" y="1209"/>
                    <a:pt x="9961" y="1596"/>
                  </a:cubicBezTo>
                  <a:cubicBezTo>
                    <a:pt x="9983" y="2048"/>
                    <a:pt x="10016" y="2506"/>
                    <a:pt x="10071" y="2954"/>
                  </a:cubicBezTo>
                  <a:cubicBezTo>
                    <a:pt x="10078" y="2998"/>
                    <a:pt x="10156" y="3024"/>
                    <a:pt x="10218" y="3024"/>
                  </a:cubicBezTo>
                  <a:cubicBezTo>
                    <a:pt x="10249" y="3024"/>
                    <a:pt x="10275" y="3018"/>
                    <a:pt x="10288" y="3004"/>
                  </a:cubicBezTo>
                  <a:cubicBezTo>
                    <a:pt x="10485" y="2766"/>
                    <a:pt x="10647" y="2510"/>
                    <a:pt x="10826" y="2263"/>
                  </a:cubicBezTo>
                  <a:lnTo>
                    <a:pt x="10826" y="2263"/>
                  </a:lnTo>
                  <a:cubicBezTo>
                    <a:pt x="10758" y="2467"/>
                    <a:pt x="10676" y="2664"/>
                    <a:pt x="10562" y="2861"/>
                  </a:cubicBezTo>
                  <a:cubicBezTo>
                    <a:pt x="10533" y="2910"/>
                    <a:pt x="10639" y="2935"/>
                    <a:pt x="10708" y="2935"/>
                  </a:cubicBezTo>
                  <a:cubicBezTo>
                    <a:pt x="10731" y="2935"/>
                    <a:pt x="10750" y="2932"/>
                    <a:pt x="10758" y="2926"/>
                  </a:cubicBezTo>
                  <a:cubicBezTo>
                    <a:pt x="11236" y="2630"/>
                    <a:pt x="11676" y="2342"/>
                    <a:pt x="12124" y="2020"/>
                  </a:cubicBezTo>
                  <a:lnTo>
                    <a:pt x="12124" y="2020"/>
                  </a:lnTo>
                  <a:cubicBezTo>
                    <a:pt x="11988" y="2538"/>
                    <a:pt x="11651" y="2978"/>
                    <a:pt x="11244" y="3324"/>
                  </a:cubicBezTo>
                  <a:cubicBezTo>
                    <a:pt x="11189" y="3374"/>
                    <a:pt x="11385" y="3402"/>
                    <a:pt x="11396" y="3402"/>
                  </a:cubicBezTo>
                  <a:cubicBezTo>
                    <a:pt x="11398" y="3401"/>
                    <a:pt x="11401" y="3401"/>
                    <a:pt x="11404" y="3401"/>
                  </a:cubicBezTo>
                  <a:cubicBezTo>
                    <a:pt x="11703" y="3401"/>
                    <a:pt x="13597" y="3647"/>
                    <a:pt x="12307" y="3756"/>
                  </a:cubicBezTo>
                  <a:cubicBezTo>
                    <a:pt x="12067" y="3777"/>
                    <a:pt x="11833" y="3767"/>
                    <a:pt x="11592" y="3800"/>
                  </a:cubicBezTo>
                  <a:cubicBezTo>
                    <a:pt x="11571" y="3805"/>
                    <a:pt x="11499" y="3822"/>
                    <a:pt x="11544" y="3855"/>
                  </a:cubicBezTo>
                  <a:cubicBezTo>
                    <a:pt x="11669" y="3958"/>
                    <a:pt x="11750" y="4034"/>
                    <a:pt x="11904" y="4099"/>
                  </a:cubicBezTo>
                  <a:cubicBezTo>
                    <a:pt x="12029" y="4160"/>
                    <a:pt x="12154" y="4208"/>
                    <a:pt x="12285" y="4258"/>
                  </a:cubicBezTo>
                  <a:cubicBezTo>
                    <a:pt x="12722" y="4389"/>
                    <a:pt x="12525" y="4465"/>
                    <a:pt x="11707" y="4487"/>
                  </a:cubicBezTo>
                  <a:cubicBezTo>
                    <a:pt x="11701" y="4486"/>
                    <a:pt x="11688" y="4485"/>
                    <a:pt x="11674" y="4485"/>
                  </a:cubicBezTo>
                  <a:cubicBezTo>
                    <a:pt x="11628" y="4485"/>
                    <a:pt x="11560" y="4494"/>
                    <a:pt x="11597" y="4535"/>
                  </a:cubicBezTo>
                  <a:cubicBezTo>
                    <a:pt x="11833" y="4683"/>
                    <a:pt x="11800" y="4787"/>
                    <a:pt x="11506" y="4842"/>
                  </a:cubicBezTo>
                  <a:cubicBezTo>
                    <a:pt x="11491" y="4835"/>
                    <a:pt x="11423" y="4822"/>
                    <a:pt x="11372" y="4822"/>
                  </a:cubicBezTo>
                  <a:cubicBezTo>
                    <a:pt x="11326" y="4822"/>
                    <a:pt x="11294" y="4833"/>
                    <a:pt x="11325" y="4869"/>
                  </a:cubicBezTo>
                  <a:cubicBezTo>
                    <a:pt x="11849" y="5517"/>
                    <a:pt x="12481" y="5927"/>
                    <a:pt x="13256" y="6211"/>
                  </a:cubicBezTo>
                  <a:cubicBezTo>
                    <a:pt x="13561" y="6320"/>
                    <a:pt x="13883" y="6390"/>
                    <a:pt x="14200" y="6440"/>
                  </a:cubicBezTo>
                  <a:cubicBezTo>
                    <a:pt x="14898" y="6559"/>
                    <a:pt x="13704" y="6756"/>
                    <a:pt x="13420" y="6767"/>
                  </a:cubicBezTo>
                  <a:cubicBezTo>
                    <a:pt x="13387" y="6767"/>
                    <a:pt x="13338" y="6783"/>
                    <a:pt x="13371" y="6821"/>
                  </a:cubicBezTo>
                  <a:cubicBezTo>
                    <a:pt x="13597" y="7079"/>
                    <a:pt x="13504" y="7137"/>
                    <a:pt x="13337" y="7137"/>
                  </a:cubicBezTo>
                  <a:cubicBezTo>
                    <a:pt x="13250" y="7137"/>
                    <a:pt x="13142" y="7122"/>
                    <a:pt x="13049" y="7110"/>
                  </a:cubicBezTo>
                  <a:cubicBezTo>
                    <a:pt x="13041" y="7109"/>
                    <a:pt x="13021" y="7106"/>
                    <a:pt x="13000" y="7106"/>
                  </a:cubicBezTo>
                  <a:cubicBezTo>
                    <a:pt x="12962" y="7106"/>
                    <a:pt x="12919" y="7114"/>
                    <a:pt x="12929" y="7148"/>
                  </a:cubicBezTo>
                  <a:cubicBezTo>
                    <a:pt x="13037" y="7433"/>
                    <a:pt x="13311" y="7790"/>
                    <a:pt x="12996" y="7790"/>
                  </a:cubicBezTo>
                  <a:cubicBezTo>
                    <a:pt x="12960" y="7790"/>
                    <a:pt x="12916" y="7786"/>
                    <a:pt x="12863" y="7776"/>
                  </a:cubicBezTo>
                  <a:cubicBezTo>
                    <a:pt x="12860" y="7776"/>
                    <a:pt x="12854" y="7775"/>
                    <a:pt x="12846" y="7775"/>
                  </a:cubicBezTo>
                  <a:cubicBezTo>
                    <a:pt x="12808" y="7775"/>
                    <a:pt x="12727" y="7779"/>
                    <a:pt x="12749" y="7820"/>
                  </a:cubicBezTo>
                  <a:cubicBezTo>
                    <a:pt x="13032" y="8354"/>
                    <a:pt x="13523" y="8911"/>
                    <a:pt x="14079" y="9167"/>
                  </a:cubicBezTo>
                  <a:cubicBezTo>
                    <a:pt x="14445" y="9336"/>
                    <a:pt x="14822" y="9467"/>
                    <a:pt x="15209" y="9565"/>
                  </a:cubicBezTo>
                  <a:cubicBezTo>
                    <a:pt x="15263" y="9582"/>
                    <a:pt x="15957" y="9713"/>
                    <a:pt x="15869" y="9860"/>
                  </a:cubicBezTo>
                  <a:cubicBezTo>
                    <a:pt x="15740" y="10069"/>
                    <a:pt x="15515" y="10153"/>
                    <a:pt x="15271" y="10153"/>
                  </a:cubicBezTo>
                  <a:cubicBezTo>
                    <a:pt x="14948" y="10153"/>
                    <a:pt x="14594" y="10007"/>
                    <a:pt x="14386" y="9811"/>
                  </a:cubicBezTo>
                  <a:cubicBezTo>
                    <a:pt x="14367" y="9798"/>
                    <a:pt x="14288" y="9780"/>
                    <a:pt x="14232" y="9780"/>
                  </a:cubicBezTo>
                  <a:cubicBezTo>
                    <a:pt x="14192" y="9780"/>
                    <a:pt x="14164" y="9789"/>
                    <a:pt x="14178" y="9817"/>
                  </a:cubicBezTo>
                  <a:cubicBezTo>
                    <a:pt x="14179" y="9820"/>
                    <a:pt x="14181" y="9824"/>
                    <a:pt x="14183" y="9827"/>
                  </a:cubicBezTo>
                  <a:lnTo>
                    <a:pt x="14183" y="9827"/>
                  </a:lnTo>
                  <a:cubicBezTo>
                    <a:pt x="14183" y="9827"/>
                    <a:pt x="14183" y="9827"/>
                    <a:pt x="14183" y="9827"/>
                  </a:cubicBezTo>
                  <a:lnTo>
                    <a:pt x="14183" y="9827"/>
                  </a:lnTo>
                  <a:cubicBezTo>
                    <a:pt x="14346" y="10149"/>
                    <a:pt x="14558" y="10391"/>
                    <a:pt x="14827" y="10635"/>
                  </a:cubicBezTo>
                  <a:cubicBezTo>
                    <a:pt x="14930" y="10728"/>
                    <a:pt x="15056" y="10814"/>
                    <a:pt x="15171" y="10897"/>
                  </a:cubicBezTo>
                  <a:cubicBezTo>
                    <a:pt x="15234" y="10938"/>
                    <a:pt x="15236" y="10958"/>
                    <a:pt x="15177" y="10958"/>
                  </a:cubicBezTo>
                  <a:cubicBezTo>
                    <a:pt x="15150" y="10958"/>
                    <a:pt x="15110" y="10954"/>
                    <a:pt x="15056" y="10945"/>
                  </a:cubicBezTo>
                  <a:cubicBezTo>
                    <a:pt x="14989" y="10953"/>
                    <a:pt x="14923" y="10958"/>
                    <a:pt x="14858" y="10958"/>
                  </a:cubicBezTo>
                  <a:cubicBezTo>
                    <a:pt x="14533" y="10958"/>
                    <a:pt x="14224" y="10855"/>
                    <a:pt x="13938" y="10645"/>
                  </a:cubicBezTo>
                  <a:cubicBezTo>
                    <a:pt x="13919" y="10626"/>
                    <a:pt x="13844" y="10605"/>
                    <a:pt x="13789" y="10605"/>
                  </a:cubicBezTo>
                  <a:cubicBezTo>
                    <a:pt x="13750" y="10605"/>
                    <a:pt x="13722" y="10616"/>
                    <a:pt x="13731" y="10645"/>
                  </a:cubicBezTo>
                  <a:cubicBezTo>
                    <a:pt x="14062" y="11980"/>
                    <a:pt x="15218" y="12539"/>
                    <a:pt x="16423" y="12539"/>
                  </a:cubicBezTo>
                  <a:cubicBezTo>
                    <a:pt x="16639" y="12539"/>
                    <a:pt x="16858" y="12521"/>
                    <a:pt x="17073" y="12486"/>
                  </a:cubicBezTo>
                  <a:lnTo>
                    <a:pt x="17073" y="12486"/>
                  </a:lnTo>
                  <a:cubicBezTo>
                    <a:pt x="16767" y="12767"/>
                    <a:pt x="16404" y="12922"/>
                    <a:pt x="15967" y="12931"/>
                  </a:cubicBezTo>
                  <a:cubicBezTo>
                    <a:pt x="15869" y="12931"/>
                    <a:pt x="15917" y="13002"/>
                    <a:pt x="15978" y="13019"/>
                  </a:cubicBezTo>
                  <a:cubicBezTo>
                    <a:pt x="16118" y="13055"/>
                    <a:pt x="16255" y="13067"/>
                    <a:pt x="16391" y="13067"/>
                  </a:cubicBezTo>
                  <a:cubicBezTo>
                    <a:pt x="16615" y="13067"/>
                    <a:pt x="16836" y="13033"/>
                    <a:pt x="17068" y="13010"/>
                  </a:cubicBezTo>
                  <a:lnTo>
                    <a:pt x="17068" y="13010"/>
                  </a:lnTo>
                  <a:cubicBezTo>
                    <a:pt x="17034" y="13615"/>
                    <a:pt x="16555" y="13984"/>
                    <a:pt x="15932" y="13984"/>
                  </a:cubicBezTo>
                  <a:cubicBezTo>
                    <a:pt x="15918" y="13984"/>
                    <a:pt x="15905" y="13984"/>
                    <a:pt x="15891" y="13984"/>
                  </a:cubicBezTo>
                  <a:cubicBezTo>
                    <a:pt x="15888" y="13984"/>
                    <a:pt x="15884" y="13983"/>
                    <a:pt x="15880" y="13983"/>
                  </a:cubicBezTo>
                  <a:cubicBezTo>
                    <a:pt x="15792" y="13983"/>
                    <a:pt x="15780" y="14045"/>
                    <a:pt x="15874" y="14071"/>
                  </a:cubicBezTo>
                  <a:cubicBezTo>
                    <a:pt x="15885" y="14071"/>
                    <a:pt x="15896" y="14071"/>
                    <a:pt x="15906" y="14071"/>
                  </a:cubicBezTo>
                  <a:cubicBezTo>
                    <a:pt x="16168" y="14071"/>
                    <a:pt x="16217" y="14213"/>
                    <a:pt x="16055" y="14492"/>
                  </a:cubicBezTo>
                  <a:cubicBezTo>
                    <a:pt x="15866" y="14532"/>
                    <a:pt x="15681" y="14554"/>
                    <a:pt x="15494" y="14554"/>
                  </a:cubicBezTo>
                  <a:cubicBezTo>
                    <a:pt x="15454" y="14554"/>
                    <a:pt x="15413" y="14553"/>
                    <a:pt x="15373" y="14551"/>
                  </a:cubicBezTo>
                  <a:cubicBezTo>
                    <a:pt x="15345" y="14551"/>
                    <a:pt x="15247" y="14562"/>
                    <a:pt x="15290" y="14606"/>
                  </a:cubicBezTo>
                  <a:cubicBezTo>
                    <a:pt x="15421" y="14726"/>
                    <a:pt x="15552" y="14852"/>
                    <a:pt x="15695" y="14950"/>
                  </a:cubicBezTo>
                  <a:cubicBezTo>
                    <a:pt x="15998" y="15152"/>
                    <a:pt x="16070" y="15389"/>
                    <a:pt x="15675" y="15389"/>
                  </a:cubicBezTo>
                  <a:cubicBezTo>
                    <a:pt x="15559" y="15389"/>
                    <a:pt x="15401" y="15369"/>
                    <a:pt x="15197" y="15320"/>
                  </a:cubicBezTo>
                  <a:cubicBezTo>
                    <a:pt x="15190" y="15319"/>
                    <a:pt x="15164" y="15316"/>
                    <a:pt x="15136" y="15316"/>
                  </a:cubicBezTo>
                  <a:cubicBezTo>
                    <a:pt x="15085" y="15316"/>
                    <a:pt x="15029" y="15325"/>
                    <a:pt x="15067" y="15364"/>
                  </a:cubicBezTo>
                  <a:cubicBezTo>
                    <a:pt x="15438" y="15762"/>
                    <a:pt x="15852" y="15985"/>
                    <a:pt x="16370" y="16139"/>
                  </a:cubicBezTo>
                  <a:cubicBezTo>
                    <a:pt x="16594" y="16204"/>
                    <a:pt x="16840" y="16242"/>
                    <a:pt x="17070" y="16264"/>
                  </a:cubicBezTo>
                  <a:cubicBezTo>
                    <a:pt x="17757" y="16325"/>
                    <a:pt x="16572" y="16826"/>
                    <a:pt x="16327" y="16826"/>
                  </a:cubicBezTo>
                  <a:cubicBezTo>
                    <a:pt x="16300" y="16826"/>
                    <a:pt x="16245" y="16848"/>
                    <a:pt x="16278" y="16881"/>
                  </a:cubicBezTo>
                  <a:cubicBezTo>
                    <a:pt x="16500" y="17115"/>
                    <a:pt x="16781" y="17195"/>
                    <a:pt x="17077" y="17195"/>
                  </a:cubicBezTo>
                  <a:cubicBezTo>
                    <a:pt x="17408" y="17195"/>
                    <a:pt x="17758" y="17096"/>
                    <a:pt x="18070" y="17000"/>
                  </a:cubicBezTo>
                  <a:lnTo>
                    <a:pt x="18070" y="17000"/>
                  </a:lnTo>
                  <a:cubicBezTo>
                    <a:pt x="18109" y="17665"/>
                    <a:pt x="17471" y="17950"/>
                    <a:pt x="16856" y="17950"/>
                  </a:cubicBezTo>
                  <a:cubicBezTo>
                    <a:pt x="16785" y="17950"/>
                    <a:pt x="16714" y="17946"/>
                    <a:pt x="16644" y="17939"/>
                  </a:cubicBezTo>
                  <a:cubicBezTo>
                    <a:pt x="16641" y="17939"/>
                    <a:pt x="16633" y="17939"/>
                    <a:pt x="16624" y="17939"/>
                  </a:cubicBezTo>
                  <a:cubicBezTo>
                    <a:pt x="16584" y="17939"/>
                    <a:pt x="16507" y="17942"/>
                    <a:pt x="16529" y="17977"/>
                  </a:cubicBezTo>
                  <a:cubicBezTo>
                    <a:pt x="16794" y="18446"/>
                    <a:pt x="17270" y="18577"/>
                    <a:pt x="17792" y="18577"/>
                  </a:cubicBezTo>
                  <a:cubicBezTo>
                    <a:pt x="18320" y="18577"/>
                    <a:pt x="18895" y="18443"/>
                    <a:pt x="19347" y="18390"/>
                  </a:cubicBezTo>
                  <a:lnTo>
                    <a:pt x="19347" y="18390"/>
                  </a:lnTo>
                  <a:cubicBezTo>
                    <a:pt x="19270" y="18997"/>
                    <a:pt x="18728" y="19154"/>
                    <a:pt x="18164" y="19154"/>
                  </a:cubicBezTo>
                  <a:cubicBezTo>
                    <a:pt x="17833" y="19154"/>
                    <a:pt x="17495" y="19101"/>
                    <a:pt x="17238" y="19052"/>
                  </a:cubicBezTo>
                  <a:cubicBezTo>
                    <a:pt x="17235" y="19051"/>
                    <a:pt x="17227" y="19050"/>
                    <a:pt x="17217" y="19050"/>
                  </a:cubicBezTo>
                  <a:cubicBezTo>
                    <a:pt x="17173" y="19050"/>
                    <a:pt x="17086" y="19061"/>
                    <a:pt x="17135" y="19100"/>
                  </a:cubicBezTo>
                  <a:cubicBezTo>
                    <a:pt x="17178" y="19139"/>
                    <a:pt x="17227" y="19182"/>
                    <a:pt x="17271" y="19220"/>
                  </a:cubicBezTo>
                  <a:cubicBezTo>
                    <a:pt x="17576" y="19368"/>
                    <a:pt x="17478" y="19520"/>
                    <a:pt x="16987" y="19679"/>
                  </a:cubicBezTo>
                  <a:cubicBezTo>
                    <a:pt x="16985" y="19679"/>
                    <a:pt x="16979" y="19679"/>
                    <a:pt x="16971" y="19679"/>
                  </a:cubicBezTo>
                  <a:cubicBezTo>
                    <a:pt x="16931" y="19679"/>
                    <a:pt x="16840" y="19682"/>
                    <a:pt x="16867" y="19722"/>
                  </a:cubicBezTo>
                  <a:cubicBezTo>
                    <a:pt x="17168" y="20126"/>
                    <a:pt x="17483" y="20540"/>
                    <a:pt x="17898" y="20841"/>
                  </a:cubicBezTo>
                  <a:cubicBezTo>
                    <a:pt x="18522" y="21295"/>
                    <a:pt x="19257" y="21440"/>
                    <a:pt x="19932" y="21793"/>
                  </a:cubicBezTo>
                  <a:lnTo>
                    <a:pt x="19932" y="21793"/>
                  </a:lnTo>
                  <a:cubicBezTo>
                    <a:pt x="19715" y="22030"/>
                    <a:pt x="19414" y="22134"/>
                    <a:pt x="19103" y="22134"/>
                  </a:cubicBezTo>
                  <a:cubicBezTo>
                    <a:pt x="18745" y="22134"/>
                    <a:pt x="18376" y="21996"/>
                    <a:pt x="18110" y="21763"/>
                  </a:cubicBezTo>
                  <a:cubicBezTo>
                    <a:pt x="18092" y="21745"/>
                    <a:pt x="18020" y="21732"/>
                    <a:pt x="17965" y="21732"/>
                  </a:cubicBezTo>
                  <a:cubicBezTo>
                    <a:pt x="17920" y="21732"/>
                    <a:pt x="17886" y="21741"/>
                    <a:pt x="17904" y="21763"/>
                  </a:cubicBezTo>
                  <a:cubicBezTo>
                    <a:pt x="18269" y="22249"/>
                    <a:pt x="18749" y="22635"/>
                    <a:pt x="19137" y="23100"/>
                  </a:cubicBezTo>
                  <a:cubicBezTo>
                    <a:pt x="19468" y="23494"/>
                    <a:pt x="19295" y="23627"/>
                    <a:pt x="18994" y="23627"/>
                  </a:cubicBezTo>
                  <a:cubicBezTo>
                    <a:pt x="18750" y="23627"/>
                    <a:pt x="18421" y="23539"/>
                    <a:pt x="18209" y="23432"/>
                  </a:cubicBezTo>
                  <a:cubicBezTo>
                    <a:pt x="17986" y="23317"/>
                    <a:pt x="17778" y="23181"/>
                    <a:pt x="17554" y="23077"/>
                  </a:cubicBezTo>
                  <a:cubicBezTo>
                    <a:pt x="17544" y="23071"/>
                    <a:pt x="17505" y="23066"/>
                    <a:pt x="17467" y="23066"/>
                  </a:cubicBezTo>
                  <a:cubicBezTo>
                    <a:pt x="17409" y="23066"/>
                    <a:pt x="17351" y="23077"/>
                    <a:pt x="17390" y="23110"/>
                  </a:cubicBezTo>
                  <a:cubicBezTo>
                    <a:pt x="17669" y="23339"/>
                    <a:pt x="17964" y="23541"/>
                    <a:pt x="18226" y="23780"/>
                  </a:cubicBezTo>
                  <a:cubicBezTo>
                    <a:pt x="18448" y="23978"/>
                    <a:pt x="18409" y="24126"/>
                    <a:pt x="18227" y="24126"/>
                  </a:cubicBezTo>
                  <a:cubicBezTo>
                    <a:pt x="18168" y="24126"/>
                    <a:pt x="18093" y="24110"/>
                    <a:pt x="18007" y="24075"/>
                  </a:cubicBezTo>
                  <a:cubicBezTo>
                    <a:pt x="17866" y="24009"/>
                    <a:pt x="17729" y="23934"/>
                    <a:pt x="17581" y="23873"/>
                  </a:cubicBezTo>
                  <a:cubicBezTo>
                    <a:pt x="17573" y="23868"/>
                    <a:pt x="17518" y="23858"/>
                    <a:pt x="17472" y="23858"/>
                  </a:cubicBezTo>
                  <a:cubicBezTo>
                    <a:pt x="17429" y="23858"/>
                    <a:pt x="17394" y="23867"/>
                    <a:pt x="17413" y="23896"/>
                  </a:cubicBezTo>
                  <a:cubicBezTo>
                    <a:pt x="17440" y="23956"/>
                    <a:pt x="17478" y="24016"/>
                    <a:pt x="17516" y="24064"/>
                  </a:cubicBezTo>
                  <a:cubicBezTo>
                    <a:pt x="17364" y="24135"/>
                    <a:pt x="17211" y="24206"/>
                    <a:pt x="17058" y="24278"/>
                  </a:cubicBezTo>
                  <a:cubicBezTo>
                    <a:pt x="16911" y="24206"/>
                    <a:pt x="16785" y="24102"/>
                    <a:pt x="16682" y="23977"/>
                  </a:cubicBezTo>
                  <a:cubicBezTo>
                    <a:pt x="16666" y="23958"/>
                    <a:pt x="16606" y="23947"/>
                    <a:pt x="16555" y="23947"/>
                  </a:cubicBezTo>
                  <a:cubicBezTo>
                    <a:pt x="16502" y="23947"/>
                    <a:pt x="16457" y="23958"/>
                    <a:pt x="16474" y="23983"/>
                  </a:cubicBezTo>
                  <a:cubicBezTo>
                    <a:pt x="16594" y="24152"/>
                    <a:pt x="16720" y="24311"/>
                    <a:pt x="16829" y="24490"/>
                  </a:cubicBezTo>
                  <a:cubicBezTo>
                    <a:pt x="16975" y="24723"/>
                    <a:pt x="16869" y="24802"/>
                    <a:pt x="16669" y="24802"/>
                  </a:cubicBezTo>
                  <a:cubicBezTo>
                    <a:pt x="16348" y="24802"/>
                    <a:pt x="15786" y="24597"/>
                    <a:pt x="15645" y="24490"/>
                  </a:cubicBezTo>
                  <a:cubicBezTo>
                    <a:pt x="15629" y="24477"/>
                    <a:pt x="15548" y="24459"/>
                    <a:pt x="15492" y="24459"/>
                  </a:cubicBezTo>
                  <a:cubicBezTo>
                    <a:pt x="15451" y="24459"/>
                    <a:pt x="15423" y="24468"/>
                    <a:pt x="15438" y="24495"/>
                  </a:cubicBezTo>
                  <a:cubicBezTo>
                    <a:pt x="15669" y="24864"/>
                    <a:pt x="15512" y="25194"/>
                    <a:pt x="15225" y="25194"/>
                  </a:cubicBezTo>
                  <a:cubicBezTo>
                    <a:pt x="15073" y="25194"/>
                    <a:pt x="14885" y="25102"/>
                    <a:pt x="14699" y="24876"/>
                  </a:cubicBezTo>
                  <a:lnTo>
                    <a:pt x="14699" y="24876"/>
                  </a:lnTo>
                  <a:cubicBezTo>
                    <a:pt x="14698" y="24875"/>
                    <a:pt x="14697" y="24874"/>
                    <a:pt x="14696" y="24872"/>
                  </a:cubicBezTo>
                  <a:cubicBezTo>
                    <a:pt x="14696" y="24872"/>
                    <a:pt x="14695" y="24872"/>
                    <a:pt x="14695" y="24872"/>
                  </a:cubicBezTo>
                  <a:lnTo>
                    <a:pt x="14695" y="24872"/>
                  </a:lnTo>
                  <a:cubicBezTo>
                    <a:pt x="14692" y="24868"/>
                    <a:pt x="14689" y="24864"/>
                    <a:pt x="14686" y="24860"/>
                  </a:cubicBezTo>
                  <a:cubicBezTo>
                    <a:pt x="14671" y="24840"/>
                    <a:pt x="14606" y="24828"/>
                    <a:pt x="14552" y="24828"/>
                  </a:cubicBezTo>
                  <a:cubicBezTo>
                    <a:pt x="14504" y="24828"/>
                    <a:pt x="14465" y="24838"/>
                    <a:pt x="14477" y="24860"/>
                  </a:cubicBezTo>
                  <a:cubicBezTo>
                    <a:pt x="14482" y="24866"/>
                    <a:pt x="14487" y="24872"/>
                    <a:pt x="14491" y="24877"/>
                  </a:cubicBezTo>
                  <a:lnTo>
                    <a:pt x="14491" y="24877"/>
                  </a:lnTo>
                  <a:cubicBezTo>
                    <a:pt x="14490" y="24877"/>
                    <a:pt x="14490" y="24877"/>
                    <a:pt x="14489" y="24877"/>
                  </a:cubicBezTo>
                  <a:cubicBezTo>
                    <a:pt x="14495" y="24885"/>
                    <a:pt x="14502" y="24893"/>
                    <a:pt x="14508" y="24900"/>
                  </a:cubicBezTo>
                  <a:lnTo>
                    <a:pt x="14508" y="24900"/>
                  </a:lnTo>
                  <a:cubicBezTo>
                    <a:pt x="14618" y="25048"/>
                    <a:pt x="14593" y="25122"/>
                    <a:pt x="14434" y="25122"/>
                  </a:cubicBezTo>
                  <a:cubicBezTo>
                    <a:pt x="14331" y="25122"/>
                    <a:pt x="14173" y="25092"/>
                    <a:pt x="13960" y="25031"/>
                  </a:cubicBezTo>
                  <a:cubicBezTo>
                    <a:pt x="13943" y="25014"/>
                    <a:pt x="13879" y="25002"/>
                    <a:pt x="13826" y="25002"/>
                  </a:cubicBezTo>
                  <a:cubicBezTo>
                    <a:pt x="13776" y="25002"/>
                    <a:pt x="13736" y="25012"/>
                    <a:pt x="13752" y="25036"/>
                  </a:cubicBezTo>
                  <a:cubicBezTo>
                    <a:pt x="13959" y="25317"/>
                    <a:pt x="13853" y="25453"/>
                    <a:pt x="13641" y="25453"/>
                  </a:cubicBezTo>
                  <a:cubicBezTo>
                    <a:pt x="13501" y="25453"/>
                    <a:pt x="13314" y="25393"/>
                    <a:pt x="13142" y="25275"/>
                  </a:cubicBezTo>
                  <a:cubicBezTo>
                    <a:pt x="13128" y="25269"/>
                    <a:pt x="13050" y="25249"/>
                    <a:pt x="12998" y="25249"/>
                  </a:cubicBezTo>
                  <a:cubicBezTo>
                    <a:pt x="12968" y="25249"/>
                    <a:pt x="12947" y="25255"/>
                    <a:pt x="12951" y="25275"/>
                  </a:cubicBezTo>
                  <a:cubicBezTo>
                    <a:pt x="12988" y="25550"/>
                    <a:pt x="12894" y="25645"/>
                    <a:pt x="12745" y="25645"/>
                  </a:cubicBezTo>
                  <a:cubicBezTo>
                    <a:pt x="12474" y="25645"/>
                    <a:pt x="12022" y="25337"/>
                    <a:pt x="11821" y="25220"/>
                  </a:cubicBezTo>
                  <a:cubicBezTo>
                    <a:pt x="11801" y="25208"/>
                    <a:pt x="11739" y="25186"/>
                    <a:pt x="11689" y="25186"/>
                  </a:cubicBezTo>
                  <a:cubicBezTo>
                    <a:pt x="11658" y="25186"/>
                    <a:pt x="11631" y="25195"/>
                    <a:pt x="11625" y="25220"/>
                  </a:cubicBezTo>
                  <a:cubicBezTo>
                    <a:pt x="11502" y="25338"/>
                    <a:pt x="11395" y="25397"/>
                    <a:pt x="11305" y="25397"/>
                  </a:cubicBezTo>
                  <a:cubicBezTo>
                    <a:pt x="11207" y="25397"/>
                    <a:pt x="11128" y="25328"/>
                    <a:pt x="11068" y="25188"/>
                  </a:cubicBezTo>
                  <a:cubicBezTo>
                    <a:pt x="11049" y="25158"/>
                    <a:pt x="10972" y="25128"/>
                    <a:pt x="10915" y="25128"/>
                  </a:cubicBezTo>
                  <a:cubicBezTo>
                    <a:pt x="10888" y="25128"/>
                    <a:pt x="10866" y="25135"/>
                    <a:pt x="10856" y="25150"/>
                  </a:cubicBezTo>
                  <a:cubicBezTo>
                    <a:pt x="10807" y="25290"/>
                    <a:pt x="10733" y="25361"/>
                    <a:pt x="10633" y="25361"/>
                  </a:cubicBezTo>
                  <a:cubicBezTo>
                    <a:pt x="10554" y="25361"/>
                    <a:pt x="10459" y="25316"/>
                    <a:pt x="10348" y="25227"/>
                  </a:cubicBezTo>
                  <a:cubicBezTo>
                    <a:pt x="10327" y="25195"/>
                    <a:pt x="10260" y="25167"/>
                    <a:pt x="10203" y="25167"/>
                  </a:cubicBezTo>
                  <a:cubicBezTo>
                    <a:pt x="10173" y="25167"/>
                    <a:pt x="10146" y="25175"/>
                    <a:pt x="10131" y="25194"/>
                  </a:cubicBezTo>
                  <a:cubicBezTo>
                    <a:pt x="10032" y="25321"/>
                    <a:pt x="9873" y="25381"/>
                    <a:pt x="9719" y="25381"/>
                  </a:cubicBezTo>
                  <a:cubicBezTo>
                    <a:pt x="9473" y="25381"/>
                    <a:pt x="9240" y="25228"/>
                    <a:pt x="9280" y="24943"/>
                  </a:cubicBezTo>
                  <a:cubicBezTo>
                    <a:pt x="9287" y="24901"/>
                    <a:pt x="9208" y="24877"/>
                    <a:pt x="9143" y="24877"/>
                  </a:cubicBezTo>
                  <a:cubicBezTo>
                    <a:pt x="9107" y="24877"/>
                    <a:pt x="9076" y="24884"/>
                    <a:pt x="9067" y="24900"/>
                  </a:cubicBezTo>
                  <a:cubicBezTo>
                    <a:pt x="8996" y="25003"/>
                    <a:pt x="8920" y="25107"/>
                    <a:pt x="8837" y="25200"/>
                  </a:cubicBezTo>
                  <a:cubicBezTo>
                    <a:pt x="8736" y="25329"/>
                    <a:pt x="8564" y="25391"/>
                    <a:pt x="8400" y="25391"/>
                  </a:cubicBezTo>
                  <a:cubicBezTo>
                    <a:pt x="8142" y="25391"/>
                    <a:pt x="7903" y="25237"/>
                    <a:pt x="7986" y="24943"/>
                  </a:cubicBezTo>
                  <a:cubicBezTo>
                    <a:pt x="7997" y="24899"/>
                    <a:pt x="7924" y="24883"/>
                    <a:pt x="7859" y="24883"/>
                  </a:cubicBezTo>
                  <a:cubicBezTo>
                    <a:pt x="7818" y="24883"/>
                    <a:pt x="7780" y="24889"/>
                    <a:pt x="7768" y="24900"/>
                  </a:cubicBezTo>
                  <a:cubicBezTo>
                    <a:pt x="7583" y="25041"/>
                    <a:pt x="7387" y="25162"/>
                    <a:pt x="7173" y="25260"/>
                  </a:cubicBezTo>
                  <a:cubicBezTo>
                    <a:pt x="7072" y="25312"/>
                    <a:pt x="6813" y="25357"/>
                    <a:pt x="6585" y="25357"/>
                  </a:cubicBezTo>
                  <a:cubicBezTo>
                    <a:pt x="6264" y="25357"/>
                    <a:pt x="6005" y="25268"/>
                    <a:pt x="6322" y="24981"/>
                  </a:cubicBezTo>
                  <a:lnTo>
                    <a:pt x="6322" y="24981"/>
                  </a:lnTo>
                  <a:cubicBezTo>
                    <a:pt x="6322" y="24981"/>
                    <a:pt x="6322" y="24981"/>
                    <a:pt x="6322" y="24981"/>
                  </a:cubicBezTo>
                  <a:cubicBezTo>
                    <a:pt x="6356" y="24952"/>
                    <a:pt x="6243" y="24913"/>
                    <a:pt x="6166" y="24913"/>
                  </a:cubicBezTo>
                  <a:cubicBezTo>
                    <a:pt x="6142" y="24913"/>
                    <a:pt x="6122" y="24917"/>
                    <a:pt x="6110" y="24926"/>
                  </a:cubicBezTo>
                  <a:cubicBezTo>
                    <a:pt x="6110" y="24926"/>
                    <a:pt x="6110" y="24926"/>
                    <a:pt x="6110" y="24926"/>
                  </a:cubicBezTo>
                  <a:lnTo>
                    <a:pt x="6110" y="24926"/>
                  </a:lnTo>
                  <a:cubicBezTo>
                    <a:pt x="5990" y="25008"/>
                    <a:pt x="5870" y="25096"/>
                    <a:pt x="5750" y="25177"/>
                  </a:cubicBezTo>
                  <a:cubicBezTo>
                    <a:pt x="5310" y="25145"/>
                    <a:pt x="5159" y="25059"/>
                    <a:pt x="5300" y="24922"/>
                  </a:cubicBezTo>
                  <a:lnTo>
                    <a:pt x="5300" y="24922"/>
                  </a:lnTo>
                  <a:cubicBezTo>
                    <a:pt x="5337" y="24895"/>
                    <a:pt x="5374" y="24868"/>
                    <a:pt x="5411" y="24839"/>
                  </a:cubicBezTo>
                  <a:cubicBezTo>
                    <a:pt x="5445" y="24811"/>
                    <a:pt x="5336" y="24772"/>
                    <a:pt x="5260" y="24772"/>
                  </a:cubicBezTo>
                  <a:cubicBezTo>
                    <a:pt x="5237" y="24772"/>
                    <a:pt x="5216" y="24775"/>
                    <a:pt x="5204" y="24785"/>
                  </a:cubicBezTo>
                  <a:cubicBezTo>
                    <a:pt x="4736" y="25137"/>
                    <a:pt x="4294" y="25386"/>
                    <a:pt x="3745" y="25538"/>
                  </a:cubicBezTo>
                  <a:lnTo>
                    <a:pt x="3745" y="25538"/>
                  </a:lnTo>
                  <a:cubicBezTo>
                    <a:pt x="3844" y="25277"/>
                    <a:pt x="4037" y="25104"/>
                    <a:pt x="4251" y="24918"/>
                  </a:cubicBezTo>
                  <a:lnTo>
                    <a:pt x="4251" y="24918"/>
                  </a:lnTo>
                  <a:cubicBezTo>
                    <a:pt x="4252" y="24917"/>
                    <a:pt x="4254" y="24916"/>
                    <a:pt x="4255" y="24915"/>
                  </a:cubicBezTo>
                  <a:cubicBezTo>
                    <a:pt x="4255" y="24915"/>
                    <a:pt x="4255" y="24915"/>
                    <a:pt x="4254" y="24915"/>
                  </a:cubicBezTo>
                  <a:lnTo>
                    <a:pt x="4254" y="24915"/>
                  </a:lnTo>
                  <a:cubicBezTo>
                    <a:pt x="4258" y="24912"/>
                    <a:pt x="4262" y="24908"/>
                    <a:pt x="4266" y="24905"/>
                  </a:cubicBezTo>
                  <a:cubicBezTo>
                    <a:pt x="4307" y="24874"/>
                    <a:pt x="4176" y="24834"/>
                    <a:pt x="4104" y="24834"/>
                  </a:cubicBezTo>
                  <a:cubicBezTo>
                    <a:pt x="4089" y="24834"/>
                    <a:pt x="4077" y="24836"/>
                    <a:pt x="4069" y="24839"/>
                  </a:cubicBezTo>
                  <a:cubicBezTo>
                    <a:pt x="4004" y="24880"/>
                    <a:pt x="3764" y="24954"/>
                    <a:pt x="3634" y="24954"/>
                  </a:cubicBezTo>
                  <a:cubicBezTo>
                    <a:pt x="3538" y="24954"/>
                    <a:pt x="3503" y="24913"/>
                    <a:pt x="3650" y="24785"/>
                  </a:cubicBezTo>
                  <a:cubicBezTo>
                    <a:pt x="3689" y="24746"/>
                    <a:pt x="3564" y="24713"/>
                    <a:pt x="3493" y="24713"/>
                  </a:cubicBezTo>
                  <a:cubicBezTo>
                    <a:pt x="3476" y="24713"/>
                    <a:pt x="3462" y="24715"/>
                    <a:pt x="3454" y="24719"/>
                  </a:cubicBezTo>
                  <a:cubicBezTo>
                    <a:pt x="3450" y="24721"/>
                    <a:pt x="3446" y="24723"/>
                    <a:pt x="3442" y="24724"/>
                  </a:cubicBezTo>
                  <a:lnTo>
                    <a:pt x="3442" y="24724"/>
                  </a:lnTo>
                  <a:cubicBezTo>
                    <a:pt x="3442" y="24724"/>
                    <a:pt x="3442" y="24724"/>
                    <a:pt x="3442" y="24724"/>
                  </a:cubicBezTo>
                  <a:cubicBezTo>
                    <a:pt x="3442" y="24724"/>
                    <a:pt x="3442" y="24724"/>
                    <a:pt x="3442" y="24724"/>
                  </a:cubicBezTo>
                  <a:lnTo>
                    <a:pt x="3442" y="24724"/>
                  </a:lnTo>
                  <a:cubicBezTo>
                    <a:pt x="3277" y="24799"/>
                    <a:pt x="3123" y="24885"/>
                    <a:pt x="2963" y="24965"/>
                  </a:cubicBezTo>
                  <a:cubicBezTo>
                    <a:pt x="2906" y="25013"/>
                    <a:pt x="2852" y="25036"/>
                    <a:pt x="2803" y="25036"/>
                  </a:cubicBezTo>
                  <a:cubicBezTo>
                    <a:pt x="2716" y="25036"/>
                    <a:pt x="2642" y="24963"/>
                    <a:pt x="2576" y="24817"/>
                  </a:cubicBezTo>
                  <a:cubicBezTo>
                    <a:pt x="2664" y="24719"/>
                    <a:pt x="2756" y="24631"/>
                    <a:pt x="2854" y="24547"/>
                  </a:cubicBezTo>
                  <a:lnTo>
                    <a:pt x="2854" y="24547"/>
                  </a:lnTo>
                  <a:cubicBezTo>
                    <a:pt x="2855" y="24546"/>
                    <a:pt x="2857" y="24546"/>
                    <a:pt x="2858" y="24545"/>
                  </a:cubicBezTo>
                  <a:cubicBezTo>
                    <a:pt x="2858" y="24545"/>
                    <a:pt x="2857" y="24545"/>
                    <a:pt x="2857" y="24544"/>
                  </a:cubicBezTo>
                  <a:lnTo>
                    <a:pt x="2857" y="24544"/>
                  </a:lnTo>
                  <a:cubicBezTo>
                    <a:pt x="2861" y="24541"/>
                    <a:pt x="2866" y="24537"/>
                    <a:pt x="2870" y="24533"/>
                  </a:cubicBezTo>
                  <a:cubicBezTo>
                    <a:pt x="2915" y="24497"/>
                    <a:pt x="2772" y="24464"/>
                    <a:pt x="2703" y="24464"/>
                  </a:cubicBezTo>
                  <a:cubicBezTo>
                    <a:pt x="2690" y="24464"/>
                    <a:pt x="2680" y="24465"/>
                    <a:pt x="2674" y="24468"/>
                  </a:cubicBezTo>
                  <a:cubicBezTo>
                    <a:pt x="2541" y="24555"/>
                    <a:pt x="2402" y="24598"/>
                    <a:pt x="2257" y="24598"/>
                  </a:cubicBezTo>
                  <a:cubicBezTo>
                    <a:pt x="2074" y="24598"/>
                    <a:pt x="1881" y="24529"/>
                    <a:pt x="1680" y="24392"/>
                  </a:cubicBezTo>
                  <a:cubicBezTo>
                    <a:pt x="1883" y="24304"/>
                    <a:pt x="2079" y="24212"/>
                    <a:pt x="2276" y="24108"/>
                  </a:cubicBezTo>
                  <a:cubicBezTo>
                    <a:pt x="2553" y="23966"/>
                    <a:pt x="2782" y="23775"/>
                    <a:pt x="3001" y="23558"/>
                  </a:cubicBezTo>
                  <a:cubicBezTo>
                    <a:pt x="3040" y="23522"/>
                    <a:pt x="2911" y="23486"/>
                    <a:pt x="2841" y="23486"/>
                  </a:cubicBezTo>
                  <a:cubicBezTo>
                    <a:pt x="2825" y="23486"/>
                    <a:pt x="2812" y="23488"/>
                    <a:pt x="2805" y="23492"/>
                  </a:cubicBezTo>
                  <a:cubicBezTo>
                    <a:pt x="2624" y="23601"/>
                    <a:pt x="2428" y="23661"/>
                    <a:pt x="2226" y="23721"/>
                  </a:cubicBezTo>
                  <a:cubicBezTo>
                    <a:pt x="2052" y="23770"/>
                    <a:pt x="1866" y="23803"/>
                    <a:pt x="1687" y="23825"/>
                  </a:cubicBezTo>
                  <a:cubicBezTo>
                    <a:pt x="1969" y="23787"/>
                    <a:pt x="693" y="23568"/>
                    <a:pt x="1228" y="23481"/>
                  </a:cubicBezTo>
                  <a:cubicBezTo>
                    <a:pt x="1790" y="23388"/>
                    <a:pt x="2362" y="23165"/>
                    <a:pt x="2689" y="22679"/>
                  </a:cubicBezTo>
                  <a:cubicBezTo>
                    <a:pt x="2726" y="22627"/>
                    <a:pt x="2619" y="22607"/>
                    <a:pt x="2548" y="22607"/>
                  </a:cubicBezTo>
                  <a:cubicBezTo>
                    <a:pt x="2522" y="22607"/>
                    <a:pt x="2502" y="22609"/>
                    <a:pt x="2493" y="22614"/>
                  </a:cubicBezTo>
                  <a:cubicBezTo>
                    <a:pt x="2302" y="22683"/>
                    <a:pt x="2094" y="22707"/>
                    <a:pt x="1886" y="22707"/>
                  </a:cubicBezTo>
                  <a:cubicBezTo>
                    <a:pt x="1701" y="22707"/>
                    <a:pt x="1516" y="22688"/>
                    <a:pt x="1342" y="22668"/>
                  </a:cubicBezTo>
                  <a:cubicBezTo>
                    <a:pt x="939" y="22619"/>
                    <a:pt x="0" y="22166"/>
                    <a:pt x="813" y="21992"/>
                  </a:cubicBezTo>
                  <a:cubicBezTo>
                    <a:pt x="1604" y="21823"/>
                    <a:pt x="2259" y="21260"/>
                    <a:pt x="2788" y="20688"/>
                  </a:cubicBezTo>
                  <a:cubicBezTo>
                    <a:pt x="2820" y="20655"/>
                    <a:pt x="2739" y="20628"/>
                    <a:pt x="2722" y="20623"/>
                  </a:cubicBezTo>
                  <a:cubicBezTo>
                    <a:pt x="2428" y="20552"/>
                    <a:pt x="2216" y="20361"/>
                    <a:pt x="2002" y="20164"/>
                  </a:cubicBezTo>
                  <a:cubicBezTo>
                    <a:pt x="1716" y="19903"/>
                    <a:pt x="1607" y="19719"/>
                    <a:pt x="2009" y="19719"/>
                  </a:cubicBezTo>
                  <a:cubicBezTo>
                    <a:pt x="2036" y="19719"/>
                    <a:pt x="2064" y="19720"/>
                    <a:pt x="2095" y="19722"/>
                  </a:cubicBezTo>
                  <a:cubicBezTo>
                    <a:pt x="2178" y="19725"/>
                    <a:pt x="2257" y="19727"/>
                    <a:pt x="2334" y="19727"/>
                  </a:cubicBezTo>
                  <a:cubicBezTo>
                    <a:pt x="2750" y="19727"/>
                    <a:pt x="3094" y="19665"/>
                    <a:pt x="3480" y="19417"/>
                  </a:cubicBezTo>
                  <a:cubicBezTo>
                    <a:pt x="3552" y="19368"/>
                    <a:pt x="3394" y="19336"/>
                    <a:pt x="3366" y="19329"/>
                  </a:cubicBezTo>
                  <a:cubicBezTo>
                    <a:pt x="3339" y="19128"/>
                    <a:pt x="3311" y="18926"/>
                    <a:pt x="3279" y="18730"/>
                  </a:cubicBezTo>
                  <a:cubicBezTo>
                    <a:pt x="3394" y="18669"/>
                    <a:pt x="3508" y="18621"/>
                    <a:pt x="3628" y="18583"/>
                  </a:cubicBezTo>
                  <a:cubicBezTo>
                    <a:pt x="3797" y="18523"/>
                    <a:pt x="3966" y="18468"/>
                    <a:pt x="4130" y="18392"/>
                  </a:cubicBezTo>
                  <a:cubicBezTo>
                    <a:pt x="4213" y="18356"/>
                    <a:pt x="4019" y="18309"/>
                    <a:pt x="3972" y="18309"/>
                  </a:cubicBezTo>
                  <a:cubicBezTo>
                    <a:pt x="3970" y="18309"/>
                    <a:pt x="3968" y="18309"/>
                    <a:pt x="3966" y="18309"/>
                  </a:cubicBezTo>
                  <a:cubicBezTo>
                    <a:pt x="3804" y="18336"/>
                    <a:pt x="3650" y="18349"/>
                    <a:pt x="3488" y="18349"/>
                  </a:cubicBezTo>
                  <a:cubicBezTo>
                    <a:pt x="3453" y="18349"/>
                    <a:pt x="3418" y="18348"/>
                    <a:pt x="3382" y="18347"/>
                  </a:cubicBezTo>
                  <a:cubicBezTo>
                    <a:pt x="2505" y="18342"/>
                    <a:pt x="2712" y="18064"/>
                    <a:pt x="3039" y="18020"/>
                  </a:cubicBezTo>
                  <a:cubicBezTo>
                    <a:pt x="3306" y="17987"/>
                    <a:pt x="3513" y="17911"/>
                    <a:pt x="3699" y="17725"/>
                  </a:cubicBezTo>
                  <a:cubicBezTo>
                    <a:pt x="3726" y="17704"/>
                    <a:pt x="3677" y="17677"/>
                    <a:pt x="3661" y="17672"/>
                  </a:cubicBezTo>
                  <a:cubicBezTo>
                    <a:pt x="3268" y="17536"/>
                    <a:pt x="2826" y="17503"/>
                    <a:pt x="2493" y="17241"/>
                  </a:cubicBezTo>
                  <a:cubicBezTo>
                    <a:pt x="2415" y="17183"/>
                    <a:pt x="2254" y="16721"/>
                    <a:pt x="2397" y="16721"/>
                  </a:cubicBezTo>
                  <a:cubicBezTo>
                    <a:pt x="2401" y="16721"/>
                    <a:pt x="2407" y="16721"/>
                    <a:pt x="2412" y="16723"/>
                  </a:cubicBezTo>
                  <a:cubicBezTo>
                    <a:pt x="2689" y="16783"/>
                    <a:pt x="2963" y="16831"/>
                    <a:pt x="3246" y="16869"/>
                  </a:cubicBezTo>
                  <a:cubicBezTo>
                    <a:pt x="3424" y="16893"/>
                    <a:pt x="3606" y="16907"/>
                    <a:pt x="3787" y="16907"/>
                  </a:cubicBezTo>
                  <a:cubicBezTo>
                    <a:pt x="4402" y="16907"/>
                    <a:pt x="5002" y="16742"/>
                    <a:pt x="5390" y="16215"/>
                  </a:cubicBezTo>
                  <a:cubicBezTo>
                    <a:pt x="5423" y="16164"/>
                    <a:pt x="5310" y="16143"/>
                    <a:pt x="5240" y="16143"/>
                  </a:cubicBezTo>
                  <a:cubicBezTo>
                    <a:pt x="5219" y="16143"/>
                    <a:pt x="5202" y="16145"/>
                    <a:pt x="5194" y="16149"/>
                  </a:cubicBezTo>
                  <a:cubicBezTo>
                    <a:pt x="5003" y="16128"/>
                    <a:pt x="4812" y="16111"/>
                    <a:pt x="4626" y="16089"/>
                  </a:cubicBezTo>
                  <a:cubicBezTo>
                    <a:pt x="4724" y="15970"/>
                    <a:pt x="4829" y="15855"/>
                    <a:pt x="4948" y="15751"/>
                  </a:cubicBezTo>
                  <a:cubicBezTo>
                    <a:pt x="4987" y="15713"/>
                    <a:pt x="4866" y="15677"/>
                    <a:pt x="4795" y="15677"/>
                  </a:cubicBezTo>
                  <a:cubicBezTo>
                    <a:pt x="4775" y="15677"/>
                    <a:pt x="4760" y="15680"/>
                    <a:pt x="4751" y="15686"/>
                  </a:cubicBezTo>
                  <a:cubicBezTo>
                    <a:pt x="4748" y="15688"/>
                    <a:pt x="4744" y="15690"/>
                    <a:pt x="4741" y="15693"/>
                  </a:cubicBezTo>
                  <a:lnTo>
                    <a:pt x="4741" y="15693"/>
                  </a:lnTo>
                  <a:cubicBezTo>
                    <a:pt x="4739" y="15692"/>
                    <a:pt x="4737" y="15691"/>
                    <a:pt x="4736" y="15691"/>
                  </a:cubicBezTo>
                  <a:cubicBezTo>
                    <a:pt x="4732" y="15695"/>
                    <a:pt x="4728" y="15699"/>
                    <a:pt x="4724" y="15703"/>
                  </a:cubicBezTo>
                  <a:lnTo>
                    <a:pt x="4724" y="15703"/>
                  </a:lnTo>
                  <a:cubicBezTo>
                    <a:pt x="4645" y="15751"/>
                    <a:pt x="4562" y="15793"/>
                    <a:pt x="4474" y="15827"/>
                  </a:cubicBezTo>
                  <a:cubicBezTo>
                    <a:pt x="4370" y="15866"/>
                    <a:pt x="4266" y="15899"/>
                    <a:pt x="4162" y="15937"/>
                  </a:cubicBezTo>
                  <a:cubicBezTo>
                    <a:pt x="3623" y="15893"/>
                    <a:pt x="3448" y="15844"/>
                    <a:pt x="3644" y="15779"/>
                  </a:cubicBezTo>
                  <a:cubicBezTo>
                    <a:pt x="3950" y="15658"/>
                    <a:pt x="4162" y="15512"/>
                    <a:pt x="4403" y="15282"/>
                  </a:cubicBezTo>
                  <a:cubicBezTo>
                    <a:pt x="4440" y="15249"/>
                    <a:pt x="4328" y="15216"/>
                    <a:pt x="4249" y="15216"/>
                  </a:cubicBezTo>
                  <a:cubicBezTo>
                    <a:pt x="4224" y="15216"/>
                    <a:pt x="4202" y="15219"/>
                    <a:pt x="4190" y="15227"/>
                  </a:cubicBezTo>
                  <a:cubicBezTo>
                    <a:pt x="4190" y="15227"/>
                    <a:pt x="4190" y="15227"/>
                    <a:pt x="4190" y="15227"/>
                  </a:cubicBezTo>
                  <a:lnTo>
                    <a:pt x="4190" y="15227"/>
                  </a:lnTo>
                  <a:cubicBezTo>
                    <a:pt x="4089" y="15299"/>
                    <a:pt x="3931" y="15337"/>
                    <a:pt x="3813" y="15337"/>
                  </a:cubicBezTo>
                  <a:cubicBezTo>
                    <a:pt x="3644" y="15337"/>
                    <a:pt x="3559" y="15258"/>
                    <a:pt x="3852" y="15081"/>
                  </a:cubicBezTo>
                  <a:cubicBezTo>
                    <a:pt x="3993" y="14998"/>
                    <a:pt x="4147" y="14938"/>
                    <a:pt x="4272" y="14829"/>
                  </a:cubicBezTo>
                  <a:cubicBezTo>
                    <a:pt x="4321" y="14784"/>
                    <a:pt x="4153" y="14753"/>
                    <a:pt x="4102" y="14753"/>
                  </a:cubicBezTo>
                  <a:cubicBezTo>
                    <a:pt x="4098" y="14753"/>
                    <a:pt x="4094" y="14753"/>
                    <a:pt x="4092" y="14754"/>
                  </a:cubicBezTo>
                  <a:cubicBezTo>
                    <a:pt x="3895" y="14807"/>
                    <a:pt x="3688" y="14852"/>
                    <a:pt x="3480" y="14873"/>
                  </a:cubicBezTo>
                  <a:cubicBezTo>
                    <a:pt x="3306" y="14895"/>
                    <a:pt x="3157" y="14911"/>
                    <a:pt x="3031" y="14921"/>
                  </a:cubicBezTo>
                  <a:lnTo>
                    <a:pt x="3031" y="14921"/>
                  </a:lnTo>
                  <a:cubicBezTo>
                    <a:pt x="3158" y="14949"/>
                    <a:pt x="3287" y="14961"/>
                    <a:pt x="3418" y="14961"/>
                  </a:cubicBezTo>
                  <a:cubicBezTo>
                    <a:pt x="3541" y="14961"/>
                    <a:pt x="3665" y="14950"/>
                    <a:pt x="3792" y="14931"/>
                  </a:cubicBezTo>
                  <a:lnTo>
                    <a:pt x="3792" y="14931"/>
                  </a:lnTo>
                  <a:cubicBezTo>
                    <a:pt x="3492" y="15095"/>
                    <a:pt x="3118" y="15315"/>
                    <a:pt x="3448" y="15527"/>
                  </a:cubicBezTo>
                  <a:cubicBezTo>
                    <a:pt x="3510" y="15567"/>
                    <a:pt x="3583" y="15584"/>
                    <a:pt x="3661" y="15584"/>
                  </a:cubicBezTo>
                  <a:cubicBezTo>
                    <a:pt x="3680" y="15584"/>
                    <a:pt x="3699" y="15583"/>
                    <a:pt x="3719" y="15581"/>
                  </a:cubicBezTo>
                  <a:lnTo>
                    <a:pt x="3719" y="15581"/>
                  </a:lnTo>
                  <a:cubicBezTo>
                    <a:pt x="3582" y="15654"/>
                    <a:pt x="3433" y="15710"/>
                    <a:pt x="3263" y="15751"/>
                  </a:cubicBezTo>
                  <a:cubicBezTo>
                    <a:pt x="3251" y="15751"/>
                    <a:pt x="3213" y="15768"/>
                    <a:pt x="3230" y="15789"/>
                  </a:cubicBezTo>
                  <a:cubicBezTo>
                    <a:pt x="3362" y="16017"/>
                    <a:pt x="3591" y="16099"/>
                    <a:pt x="3846" y="16099"/>
                  </a:cubicBezTo>
                  <a:cubicBezTo>
                    <a:pt x="4051" y="16099"/>
                    <a:pt x="4273" y="16046"/>
                    <a:pt x="4475" y="15973"/>
                  </a:cubicBezTo>
                  <a:lnTo>
                    <a:pt x="4475" y="15973"/>
                  </a:lnTo>
                  <a:cubicBezTo>
                    <a:pt x="4411" y="16050"/>
                    <a:pt x="4351" y="16131"/>
                    <a:pt x="4293" y="16220"/>
                  </a:cubicBezTo>
                  <a:cubicBezTo>
                    <a:pt x="4278" y="16247"/>
                    <a:pt x="4316" y="16270"/>
                    <a:pt x="4338" y="16280"/>
                  </a:cubicBezTo>
                  <a:cubicBezTo>
                    <a:pt x="4509" y="16337"/>
                    <a:pt x="4656" y="16365"/>
                    <a:pt x="4798" y="16365"/>
                  </a:cubicBezTo>
                  <a:cubicBezTo>
                    <a:pt x="4874" y="16365"/>
                    <a:pt x="4948" y="16358"/>
                    <a:pt x="5024" y="16342"/>
                  </a:cubicBezTo>
                  <a:lnTo>
                    <a:pt x="5024" y="16342"/>
                  </a:lnTo>
                  <a:cubicBezTo>
                    <a:pt x="4673" y="16697"/>
                    <a:pt x="4208" y="16811"/>
                    <a:pt x="3719" y="16811"/>
                  </a:cubicBezTo>
                  <a:cubicBezTo>
                    <a:pt x="3247" y="16811"/>
                    <a:pt x="2751" y="16705"/>
                    <a:pt x="2314" y="16607"/>
                  </a:cubicBezTo>
                  <a:cubicBezTo>
                    <a:pt x="2297" y="16605"/>
                    <a:pt x="2263" y="16598"/>
                    <a:pt x="2232" y="16598"/>
                  </a:cubicBezTo>
                  <a:cubicBezTo>
                    <a:pt x="2201" y="16598"/>
                    <a:pt x="2172" y="16605"/>
                    <a:pt x="2166" y="16630"/>
                  </a:cubicBezTo>
                  <a:cubicBezTo>
                    <a:pt x="2073" y="17005"/>
                    <a:pt x="2193" y="17219"/>
                    <a:pt x="2521" y="17410"/>
                  </a:cubicBezTo>
                  <a:cubicBezTo>
                    <a:pt x="2652" y="17486"/>
                    <a:pt x="2810" y="17529"/>
                    <a:pt x="2957" y="17574"/>
                  </a:cubicBezTo>
                  <a:cubicBezTo>
                    <a:pt x="3087" y="17611"/>
                    <a:pt x="3218" y="17639"/>
                    <a:pt x="3349" y="17672"/>
                  </a:cubicBezTo>
                  <a:cubicBezTo>
                    <a:pt x="3268" y="17748"/>
                    <a:pt x="3180" y="17824"/>
                    <a:pt x="3094" y="17901"/>
                  </a:cubicBezTo>
                  <a:cubicBezTo>
                    <a:pt x="2936" y="17928"/>
                    <a:pt x="2777" y="17954"/>
                    <a:pt x="2614" y="17966"/>
                  </a:cubicBezTo>
                  <a:cubicBezTo>
                    <a:pt x="2591" y="17966"/>
                    <a:pt x="2548" y="17971"/>
                    <a:pt x="2553" y="18009"/>
                  </a:cubicBezTo>
                  <a:cubicBezTo>
                    <a:pt x="2644" y="18369"/>
                    <a:pt x="3081" y="18457"/>
                    <a:pt x="3485" y="18457"/>
                  </a:cubicBezTo>
                  <a:cubicBezTo>
                    <a:pt x="3690" y="18457"/>
                    <a:pt x="3887" y="18435"/>
                    <a:pt x="4026" y="18413"/>
                  </a:cubicBezTo>
                  <a:lnTo>
                    <a:pt x="4026" y="18413"/>
                  </a:lnTo>
                  <a:cubicBezTo>
                    <a:pt x="3585" y="18485"/>
                    <a:pt x="2908" y="18517"/>
                    <a:pt x="2767" y="19062"/>
                  </a:cubicBezTo>
                  <a:cubicBezTo>
                    <a:pt x="2712" y="19264"/>
                    <a:pt x="3082" y="19406"/>
                    <a:pt x="3213" y="19412"/>
                  </a:cubicBezTo>
                  <a:cubicBezTo>
                    <a:pt x="3061" y="19488"/>
                    <a:pt x="2903" y="19553"/>
                    <a:pt x="2739" y="19608"/>
                  </a:cubicBezTo>
                  <a:cubicBezTo>
                    <a:pt x="2603" y="19627"/>
                    <a:pt x="2466" y="19637"/>
                    <a:pt x="2330" y="19637"/>
                  </a:cubicBezTo>
                  <a:cubicBezTo>
                    <a:pt x="2237" y="19637"/>
                    <a:pt x="2145" y="19633"/>
                    <a:pt x="2052" y="19624"/>
                  </a:cubicBezTo>
                  <a:cubicBezTo>
                    <a:pt x="1950" y="19621"/>
                    <a:pt x="1845" y="19608"/>
                    <a:pt x="1741" y="19608"/>
                  </a:cubicBezTo>
                  <a:cubicBezTo>
                    <a:pt x="1667" y="19608"/>
                    <a:pt x="1594" y="19615"/>
                    <a:pt x="1523" y="19635"/>
                  </a:cubicBezTo>
                  <a:cubicBezTo>
                    <a:pt x="1332" y="19689"/>
                    <a:pt x="1647" y="20011"/>
                    <a:pt x="1697" y="20071"/>
                  </a:cubicBezTo>
                  <a:cubicBezTo>
                    <a:pt x="1899" y="20295"/>
                    <a:pt x="2216" y="20595"/>
                    <a:pt x="2526" y="20666"/>
                  </a:cubicBezTo>
                  <a:cubicBezTo>
                    <a:pt x="2531" y="20671"/>
                    <a:pt x="1654" y="21451"/>
                    <a:pt x="1621" y="21479"/>
                  </a:cubicBezTo>
                  <a:cubicBezTo>
                    <a:pt x="1211" y="21758"/>
                    <a:pt x="738" y="21910"/>
                    <a:pt x="257" y="21975"/>
                  </a:cubicBezTo>
                  <a:cubicBezTo>
                    <a:pt x="240" y="21980"/>
                    <a:pt x="192" y="21980"/>
                    <a:pt x="192" y="22008"/>
                  </a:cubicBezTo>
                  <a:cubicBezTo>
                    <a:pt x="224" y="22614"/>
                    <a:pt x="1039" y="22812"/>
                    <a:pt x="1762" y="22812"/>
                  </a:cubicBezTo>
                  <a:cubicBezTo>
                    <a:pt x="1982" y="22812"/>
                    <a:pt x="2194" y="22794"/>
                    <a:pt x="2372" y="22763"/>
                  </a:cubicBezTo>
                  <a:lnTo>
                    <a:pt x="2372" y="22763"/>
                  </a:lnTo>
                  <a:cubicBezTo>
                    <a:pt x="2022" y="23163"/>
                    <a:pt x="1479" y="23365"/>
                    <a:pt x="955" y="23399"/>
                  </a:cubicBezTo>
                  <a:cubicBezTo>
                    <a:pt x="939" y="23399"/>
                    <a:pt x="895" y="23405"/>
                    <a:pt x="895" y="23427"/>
                  </a:cubicBezTo>
                  <a:cubicBezTo>
                    <a:pt x="888" y="23814"/>
                    <a:pt x="1192" y="23942"/>
                    <a:pt x="1575" y="23942"/>
                  </a:cubicBezTo>
                  <a:cubicBezTo>
                    <a:pt x="1857" y="23942"/>
                    <a:pt x="2181" y="23873"/>
                    <a:pt x="2455" y="23788"/>
                  </a:cubicBezTo>
                  <a:lnTo>
                    <a:pt x="2455" y="23788"/>
                  </a:lnTo>
                  <a:cubicBezTo>
                    <a:pt x="2102" y="24045"/>
                    <a:pt x="1713" y="24222"/>
                    <a:pt x="1299" y="24402"/>
                  </a:cubicBezTo>
                  <a:cubicBezTo>
                    <a:pt x="1277" y="24414"/>
                    <a:pt x="1282" y="24430"/>
                    <a:pt x="1294" y="24447"/>
                  </a:cubicBezTo>
                  <a:cubicBezTo>
                    <a:pt x="1494" y="24690"/>
                    <a:pt x="1745" y="24780"/>
                    <a:pt x="2009" y="24780"/>
                  </a:cubicBezTo>
                  <a:cubicBezTo>
                    <a:pt x="2143" y="24780"/>
                    <a:pt x="2280" y="24757"/>
                    <a:pt x="2416" y="24719"/>
                  </a:cubicBezTo>
                  <a:lnTo>
                    <a:pt x="2416" y="24719"/>
                  </a:lnTo>
                  <a:cubicBezTo>
                    <a:pt x="2253" y="24907"/>
                    <a:pt x="2152" y="25128"/>
                    <a:pt x="2472" y="25215"/>
                  </a:cubicBezTo>
                  <a:cubicBezTo>
                    <a:pt x="2516" y="25227"/>
                    <a:pt x="2561" y="25233"/>
                    <a:pt x="2608" y="25233"/>
                  </a:cubicBezTo>
                  <a:cubicBezTo>
                    <a:pt x="2809" y="25233"/>
                    <a:pt x="3028" y="25129"/>
                    <a:pt x="3232" y="25016"/>
                  </a:cubicBezTo>
                  <a:lnTo>
                    <a:pt x="3232" y="25016"/>
                  </a:lnTo>
                  <a:cubicBezTo>
                    <a:pt x="3221" y="25051"/>
                    <a:pt x="3212" y="25089"/>
                    <a:pt x="3203" y="25134"/>
                  </a:cubicBezTo>
                  <a:cubicBezTo>
                    <a:pt x="3192" y="25183"/>
                    <a:pt x="3306" y="25200"/>
                    <a:pt x="3334" y="25200"/>
                  </a:cubicBezTo>
                  <a:cubicBezTo>
                    <a:pt x="3486" y="25197"/>
                    <a:pt x="3620" y="25178"/>
                    <a:pt x="3748" y="25142"/>
                  </a:cubicBezTo>
                  <a:lnTo>
                    <a:pt x="3748" y="25142"/>
                  </a:lnTo>
                  <a:cubicBezTo>
                    <a:pt x="3629" y="25277"/>
                    <a:pt x="3536" y="25428"/>
                    <a:pt x="3487" y="25620"/>
                  </a:cubicBezTo>
                  <a:cubicBezTo>
                    <a:pt x="3473" y="25667"/>
                    <a:pt x="3580" y="25681"/>
                    <a:pt x="3639" y="25681"/>
                  </a:cubicBezTo>
                  <a:cubicBezTo>
                    <a:pt x="3654" y="25681"/>
                    <a:pt x="3665" y="25680"/>
                    <a:pt x="3671" y="25679"/>
                  </a:cubicBezTo>
                  <a:cubicBezTo>
                    <a:pt x="4142" y="25579"/>
                    <a:pt x="4547" y="25405"/>
                    <a:pt x="4935" y="25167"/>
                  </a:cubicBezTo>
                  <a:lnTo>
                    <a:pt x="4935" y="25167"/>
                  </a:lnTo>
                  <a:cubicBezTo>
                    <a:pt x="4918" y="25217"/>
                    <a:pt x="4903" y="25272"/>
                    <a:pt x="4888" y="25336"/>
                  </a:cubicBezTo>
                  <a:cubicBezTo>
                    <a:pt x="4877" y="25374"/>
                    <a:pt x="4970" y="25391"/>
                    <a:pt x="4992" y="25396"/>
                  </a:cubicBezTo>
                  <a:cubicBezTo>
                    <a:pt x="5086" y="25412"/>
                    <a:pt x="5174" y="25420"/>
                    <a:pt x="5258" y="25420"/>
                  </a:cubicBezTo>
                  <a:cubicBezTo>
                    <a:pt x="5482" y="25420"/>
                    <a:pt x="5679" y="25365"/>
                    <a:pt x="5872" y="25269"/>
                  </a:cubicBezTo>
                  <a:lnTo>
                    <a:pt x="5872" y="25269"/>
                  </a:lnTo>
                  <a:cubicBezTo>
                    <a:pt x="5859" y="25406"/>
                    <a:pt x="5992" y="25499"/>
                    <a:pt x="6257" y="25554"/>
                  </a:cubicBezTo>
                  <a:cubicBezTo>
                    <a:pt x="6331" y="25569"/>
                    <a:pt x="6407" y="25576"/>
                    <a:pt x="6483" y="25576"/>
                  </a:cubicBezTo>
                  <a:cubicBezTo>
                    <a:pt x="6913" y="25576"/>
                    <a:pt x="7363" y="25357"/>
                    <a:pt x="7731" y="25123"/>
                  </a:cubicBezTo>
                  <a:lnTo>
                    <a:pt x="7731" y="25123"/>
                  </a:lnTo>
                  <a:cubicBezTo>
                    <a:pt x="7726" y="25378"/>
                    <a:pt x="7841" y="25616"/>
                    <a:pt x="8145" y="25663"/>
                  </a:cubicBezTo>
                  <a:cubicBezTo>
                    <a:pt x="8191" y="25670"/>
                    <a:pt x="8236" y="25674"/>
                    <a:pt x="8280" y="25674"/>
                  </a:cubicBezTo>
                  <a:cubicBezTo>
                    <a:pt x="8607" y="25674"/>
                    <a:pt x="8855" y="25479"/>
                    <a:pt x="9062" y="25234"/>
                  </a:cubicBezTo>
                  <a:lnTo>
                    <a:pt x="9062" y="25234"/>
                  </a:lnTo>
                  <a:cubicBezTo>
                    <a:pt x="9115" y="25522"/>
                    <a:pt x="9324" y="25649"/>
                    <a:pt x="9569" y="25649"/>
                  </a:cubicBezTo>
                  <a:cubicBezTo>
                    <a:pt x="9795" y="25649"/>
                    <a:pt x="10052" y="25541"/>
                    <a:pt x="10248" y="25352"/>
                  </a:cubicBezTo>
                  <a:lnTo>
                    <a:pt x="10248" y="25352"/>
                  </a:lnTo>
                  <a:cubicBezTo>
                    <a:pt x="10358" y="25458"/>
                    <a:pt x="10481" y="25512"/>
                    <a:pt x="10603" y="25512"/>
                  </a:cubicBezTo>
                  <a:cubicBezTo>
                    <a:pt x="10731" y="25512"/>
                    <a:pt x="10859" y="25451"/>
                    <a:pt x="10972" y="25328"/>
                  </a:cubicBezTo>
                  <a:lnTo>
                    <a:pt x="10972" y="25328"/>
                  </a:lnTo>
                  <a:cubicBezTo>
                    <a:pt x="11120" y="25478"/>
                    <a:pt x="11323" y="25594"/>
                    <a:pt x="11498" y="25594"/>
                  </a:cubicBezTo>
                  <a:cubicBezTo>
                    <a:pt x="11632" y="25594"/>
                    <a:pt x="11750" y="25527"/>
                    <a:pt x="11817" y="25358"/>
                  </a:cubicBezTo>
                  <a:lnTo>
                    <a:pt x="11817" y="25358"/>
                  </a:lnTo>
                  <a:cubicBezTo>
                    <a:pt x="12106" y="25531"/>
                    <a:pt x="12576" y="25805"/>
                    <a:pt x="12881" y="25805"/>
                  </a:cubicBezTo>
                  <a:cubicBezTo>
                    <a:pt x="13067" y="25805"/>
                    <a:pt x="13193" y="25703"/>
                    <a:pt x="13178" y="25414"/>
                  </a:cubicBezTo>
                  <a:lnTo>
                    <a:pt x="13178" y="25414"/>
                  </a:lnTo>
                  <a:cubicBezTo>
                    <a:pt x="13359" y="25485"/>
                    <a:pt x="13595" y="25540"/>
                    <a:pt x="13783" y="25540"/>
                  </a:cubicBezTo>
                  <a:cubicBezTo>
                    <a:pt x="13989" y="25540"/>
                    <a:pt x="14137" y="25475"/>
                    <a:pt x="14098" y="25295"/>
                  </a:cubicBezTo>
                  <a:lnTo>
                    <a:pt x="14098" y="25295"/>
                  </a:lnTo>
                  <a:cubicBezTo>
                    <a:pt x="14278" y="25389"/>
                    <a:pt x="14473" y="25431"/>
                    <a:pt x="14697" y="25431"/>
                  </a:cubicBezTo>
                  <a:cubicBezTo>
                    <a:pt x="14729" y="25431"/>
                    <a:pt x="14761" y="25430"/>
                    <a:pt x="14794" y="25429"/>
                  </a:cubicBezTo>
                  <a:cubicBezTo>
                    <a:pt x="14811" y="25429"/>
                    <a:pt x="14854" y="25423"/>
                    <a:pt x="14854" y="25396"/>
                  </a:cubicBezTo>
                  <a:cubicBezTo>
                    <a:pt x="14852" y="25286"/>
                    <a:pt x="14842" y="25204"/>
                    <a:pt x="14818" y="25124"/>
                  </a:cubicBezTo>
                  <a:lnTo>
                    <a:pt x="14818" y="25124"/>
                  </a:lnTo>
                  <a:cubicBezTo>
                    <a:pt x="14984" y="25203"/>
                    <a:pt x="15171" y="25247"/>
                    <a:pt x="15338" y="25247"/>
                  </a:cubicBezTo>
                  <a:cubicBezTo>
                    <a:pt x="15655" y="25247"/>
                    <a:pt x="15896" y="25090"/>
                    <a:pt x="15766" y="24723"/>
                  </a:cubicBezTo>
                  <a:lnTo>
                    <a:pt x="15766" y="24723"/>
                  </a:lnTo>
                  <a:cubicBezTo>
                    <a:pt x="16069" y="24904"/>
                    <a:pt x="16404" y="25031"/>
                    <a:pt x="16759" y="25031"/>
                  </a:cubicBezTo>
                  <a:cubicBezTo>
                    <a:pt x="16770" y="25031"/>
                    <a:pt x="16780" y="25031"/>
                    <a:pt x="16791" y="25031"/>
                  </a:cubicBezTo>
                  <a:cubicBezTo>
                    <a:pt x="17264" y="25016"/>
                    <a:pt x="17131" y="24655"/>
                    <a:pt x="16942" y="24352"/>
                  </a:cubicBezTo>
                  <a:lnTo>
                    <a:pt x="16942" y="24352"/>
                  </a:lnTo>
                  <a:cubicBezTo>
                    <a:pt x="17221" y="24507"/>
                    <a:pt x="17540" y="24595"/>
                    <a:pt x="17855" y="24605"/>
                  </a:cubicBezTo>
                  <a:cubicBezTo>
                    <a:pt x="17866" y="24605"/>
                    <a:pt x="17941" y="24605"/>
                    <a:pt x="17941" y="24572"/>
                  </a:cubicBezTo>
                  <a:cubicBezTo>
                    <a:pt x="17925" y="24328"/>
                    <a:pt x="17842" y="24220"/>
                    <a:pt x="17723" y="24050"/>
                  </a:cubicBezTo>
                  <a:lnTo>
                    <a:pt x="17723" y="24050"/>
                  </a:lnTo>
                  <a:cubicBezTo>
                    <a:pt x="17956" y="24150"/>
                    <a:pt x="18288" y="24275"/>
                    <a:pt x="18490" y="24275"/>
                  </a:cubicBezTo>
                  <a:cubicBezTo>
                    <a:pt x="18612" y="24275"/>
                    <a:pt x="18687" y="24229"/>
                    <a:pt x="18662" y="24102"/>
                  </a:cubicBezTo>
                  <a:cubicBezTo>
                    <a:pt x="18620" y="23886"/>
                    <a:pt x="18401" y="23701"/>
                    <a:pt x="18192" y="23548"/>
                  </a:cubicBezTo>
                  <a:lnTo>
                    <a:pt x="18192" y="23548"/>
                  </a:lnTo>
                  <a:cubicBezTo>
                    <a:pt x="18194" y="23549"/>
                    <a:pt x="18196" y="23550"/>
                    <a:pt x="18198" y="23551"/>
                  </a:cubicBezTo>
                  <a:cubicBezTo>
                    <a:pt x="18382" y="23639"/>
                    <a:pt x="18807" y="23828"/>
                    <a:pt x="19141" y="23828"/>
                  </a:cubicBezTo>
                  <a:cubicBezTo>
                    <a:pt x="19352" y="23828"/>
                    <a:pt x="19527" y="23753"/>
                    <a:pt x="19583" y="23530"/>
                  </a:cubicBezTo>
                  <a:cubicBezTo>
                    <a:pt x="19633" y="23339"/>
                    <a:pt x="19245" y="22979"/>
                    <a:pt x="19142" y="22864"/>
                  </a:cubicBezTo>
                  <a:cubicBezTo>
                    <a:pt x="18896" y="22585"/>
                    <a:pt x="18613" y="22334"/>
                    <a:pt x="18360" y="22057"/>
                  </a:cubicBezTo>
                  <a:lnTo>
                    <a:pt x="18360" y="22057"/>
                  </a:lnTo>
                  <a:cubicBezTo>
                    <a:pt x="18611" y="22171"/>
                    <a:pt x="18894" y="22236"/>
                    <a:pt x="19171" y="22236"/>
                  </a:cubicBezTo>
                  <a:cubicBezTo>
                    <a:pt x="19549" y="22236"/>
                    <a:pt x="19913" y="22113"/>
                    <a:pt x="20162" y="21823"/>
                  </a:cubicBezTo>
                  <a:cubicBezTo>
                    <a:pt x="20167" y="21817"/>
                    <a:pt x="20169" y="21812"/>
                    <a:pt x="20167" y="21806"/>
                  </a:cubicBezTo>
                  <a:lnTo>
                    <a:pt x="20167" y="21806"/>
                  </a:lnTo>
                  <a:cubicBezTo>
                    <a:pt x="20170" y="21798"/>
                    <a:pt x="20163" y="21789"/>
                    <a:pt x="20140" y="21779"/>
                  </a:cubicBezTo>
                  <a:cubicBezTo>
                    <a:pt x="19306" y="21332"/>
                    <a:pt x="18427" y="21169"/>
                    <a:pt x="17718" y="20492"/>
                  </a:cubicBezTo>
                  <a:cubicBezTo>
                    <a:pt x="17631" y="20409"/>
                    <a:pt x="17070" y="19799"/>
                    <a:pt x="17249" y="19794"/>
                  </a:cubicBezTo>
                  <a:cubicBezTo>
                    <a:pt x="17495" y="19787"/>
                    <a:pt x="17659" y="19761"/>
                    <a:pt x="17871" y="19641"/>
                  </a:cubicBezTo>
                  <a:cubicBezTo>
                    <a:pt x="17881" y="19635"/>
                    <a:pt x="17898" y="19624"/>
                    <a:pt x="17888" y="19613"/>
                  </a:cubicBezTo>
                  <a:cubicBezTo>
                    <a:pt x="17752" y="19418"/>
                    <a:pt x="17430" y="19228"/>
                    <a:pt x="17553" y="19228"/>
                  </a:cubicBezTo>
                  <a:cubicBezTo>
                    <a:pt x="17589" y="19228"/>
                    <a:pt x="17663" y="19244"/>
                    <a:pt x="17790" y="19281"/>
                  </a:cubicBezTo>
                  <a:cubicBezTo>
                    <a:pt x="17926" y="19321"/>
                    <a:pt x="18057" y="19337"/>
                    <a:pt x="18191" y="19337"/>
                  </a:cubicBezTo>
                  <a:cubicBezTo>
                    <a:pt x="18292" y="19337"/>
                    <a:pt x="18395" y="19328"/>
                    <a:pt x="18503" y="19313"/>
                  </a:cubicBezTo>
                  <a:cubicBezTo>
                    <a:pt x="18994" y="19248"/>
                    <a:pt x="19545" y="18860"/>
                    <a:pt x="19573" y="18342"/>
                  </a:cubicBezTo>
                  <a:cubicBezTo>
                    <a:pt x="19578" y="18282"/>
                    <a:pt x="19447" y="18277"/>
                    <a:pt x="19414" y="18277"/>
                  </a:cubicBezTo>
                  <a:cubicBezTo>
                    <a:pt x="19016" y="18304"/>
                    <a:pt x="18629" y="18387"/>
                    <a:pt x="18236" y="18435"/>
                  </a:cubicBezTo>
                  <a:cubicBezTo>
                    <a:pt x="18085" y="18452"/>
                    <a:pt x="17925" y="18467"/>
                    <a:pt x="17765" y="18467"/>
                  </a:cubicBezTo>
                  <a:cubicBezTo>
                    <a:pt x="17454" y="18467"/>
                    <a:pt x="17142" y="18411"/>
                    <a:pt x="16894" y="18206"/>
                  </a:cubicBezTo>
                  <a:cubicBezTo>
                    <a:pt x="16717" y="18061"/>
                    <a:pt x="16737" y="18029"/>
                    <a:pt x="16818" y="18029"/>
                  </a:cubicBezTo>
                  <a:cubicBezTo>
                    <a:pt x="16847" y="18029"/>
                    <a:pt x="16883" y="18033"/>
                    <a:pt x="16922" y="18037"/>
                  </a:cubicBezTo>
                  <a:cubicBezTo>
                    <a:pt x="16971" y="18042"/>
                    <a:pt x="17020" y="18042"/>
                    <a:pt x="17058" y="18042"/>
                  </a:cubicBezTo>
                  <a:cubicBezTo>
                    <a:pt x="17724" y="18020"/>
                    <a:pt x="18400" y="17666"/>
                    <a:pt x="18281" y="16919"/>
                  </a:cubicBezTo>
                  <a:cubicBezTo>
                    <a:pt x="18271" y="16872"/>
                    <a:pt x="18192" y="16855"/>
                    <a:pt x="18135" y="16855"/>
                  </a:cubicBezTo>
                  <a:cubicBezTo>
                    <a:pt x="18119" y="16855"/>
                    <a:pt x="18105" y="16856"/>
                    <a:pt x="18095" y="16859"/>
                  </a:cubicBezTo>
                  <a:cubicBezTo>
                    <a:pt x="17876" y="16929"/>
                    <a:pt x="17664" y="16990"/>
                    <a:pt x="17440" y="17045"/>
                  </a:cubicBezTo>
                  <a:cubicBezTo>
                    <a:pt x="17363" y="17063"/>
                    <a:pt x="17231" y="17073"/>
                    <a:pt x="17095" y="17073"/>
                  </a:cubicBezTo>
                  <a:cubicBezTo>
                    <a:pt x="16720" y="17073"/>
                    <a:pt x="16306" y="17001"/>
                    <a:pt x="16861" y="16853"/>
                  </a:cubicBezTo>
                  <a:cubicBezTo>
                    <a:pt x="17173" y="16766"/>
                    <a:pt x="17506" y="16592"/>
                    <a:pt x="17604" y="16264"/>
                  </a:cubicBezTo>
                  <a:cubicBezTo>
                    <a:pt x="17614" y="16220"/>
                    <a:pt x="17495" y="16204"/>
                    <a:pt x="17468" y="16204"/>
                  </a:cubicBezTo>
                  <a:cubicBezTo>
                    <a:pt x="16987" y="16171"/>
                    <a:pt x="16529" y="16106"/>
                    <a:pt x="16071" y="15937"/>
                  </a:cubicBezTo>
                  <a:cubicBezTo>
                    <a:pt x="15935" y="15887"/>
                    <a:pt x="15368" y="15451"/>
                    <a:pt x="15368" y="15451"/>
                  </a:cubicBezTo>
                  <a:lnTo>
                    <a:pt x="15368" y="15451"/>
                  </a:lnTo>
                  <a:cubicBezTo>
                    <a:pt x="15421" y="15460"/>
                    <a:pt x="15474" y="15464"/>
                    <a:pt x="15527" y="15464"/>
                  </a:cubicBezTo>
                  <a:cubicBezTo>
                    <a:pt x="15804" y="15464"/>
                    <a:pt x="16074" y="15353"/>
                    <a:pt x="16317" y="15233"/>
                  </a:cubicBezTo>
                  <a:cubicBezTo>
                    <a:pt x="16343" y="15217"/>
                    <a:pt x="16327" y="15189"/>
                    <a:pt x="16305" y="15179"/>
                  </a:cubicBezTo>
                  <a:cubicBezTo>
                    <a:pt x="16114" y="15074"/>
                    <a:pt x="15705" y="14644"/>
                    <a:pt x="15580" y="14644"/>
                  </a:cubicBezTo>
                  <a:cubicBezTo>
                    <a:pt x="15716" y="14644"/>
                    <a:pt x="15847" y="14633"/>
                    <a:pt x="15983" y="14616"/>
                  </a:cubicBezTo>
                  <a:cubicBezTo>
                    <a:pt x="16278" y="14590"/>
                    <a:pt x="16501" y="14480"/>
                    <a:pt x="16715" y="14284"/>
                  </a:cubicBezTo>
                  <a:cubicBezTo>
                    <a:pt x="16742" y="14263"/>
                    <a:pt x="16687" y="14235"/>
                    <a:pt x="16670" y="14230"/>
                  </a:cubicBezTo>
                  <a:cubicBezTo>
                    <a:pt x="16459" y="14128"/>
                    <a:pt x="16339" y="14089"/>
                    <a:pt x="16113" y="14082"/>
                  </a:cubicBezTo>
                  <a:lnTo>
                    <a:pt x="16113" y="14082"/>
                  </a:lnTo>
                  <a:cubicBezTo>
                    <a:pt x="16115" y="14082"/>
                    <a:pt x="16117" y="14082"/>
                    <a:pt x="16119" y="14082"/>
                  </a:cubicBezTo>
                  <a:cubicBezTo>
                    <a:pt x="16236" y="14082"/>
                    <a:pt x="16390" y="14052"/>
                    <a:pt x="16496" y="14016"/>
                  </a:cubicBezTo>
                  <a:cubicBezTo>
                    <a:pt x="16987" y="13831"/>
                    <a:pt x="17292" y="13515"/>
                    <a:pt x="17292" y="12969"/>
                  </a:cubicBezTo>
                  <a:cubicBezTo>
                    <a:pt x="17292" y="12918"/>
                    <a:pt x="17201" y="12902"/>
                    <a:pt x="17154" y="12902"/>
                  </a:cubicBezTo>
                  <a:cubicBezTo>
                    <a:pt x="17146" y="12902"/>
                    <a:pt x="17140" y="12903"/>
                    <a:pt x="17135" y="12904"/>
                  </a:cubicBezTo>
                  <a:cubicBezTo>
                    <a:pt x="17035" y="12908"/>
                    <a:pt x="16342" y="13017"/>
                    <a:pt x="16301" y="13017"/>
                  </a:cubicBezTo>
                  <a:cubicBezTo>
                    <a:pt x="16289" y="13017"/>
                    <a:pt x="16338" y="13007"/>
                    <a:pt x="16486" y="12980"/>
                  </a:cubicBezTo>
                  <a:cubicBezTo>
                    <a:pt x="16856" y="12914"/>
                    <a:pt x="17173" y="12675"/>
                    <a:pt x="17418" y="12407"/>
                  </a:cubicBezTo>
                  <a:cubicBezTo>
                    <a:pt x="17463" y="12358"/>
                    <a:pt x="17303" y="12336"/>
                    <a:pt x="17251" y="12336"/>
                  </a:cubicBezTo>
                  <a:cubicBezTo>
                    <a:pt x="17246" y="12336"/>
                    <a:pt x="17241" y="12336"/>
                    <a:pt x="17238" y="12337"/>
                  </a:cubicBezTo>
                  <a:cubicBezTo>
                    <a:pt x="16977" y="12400"/>
                    <a:pt x="16709" y="12432"/>
                    <a:pt x="16444" y="12432"/>
                  </a:cubicBezTo>
                  <a:cubicBezTo>
                    <a:pt x="15388" y="12432"/>
                    <a:pt x="14379" y="11924"/>
                    <a:pt x="14009" y="10875"/>
                  </a:cubicBezTo>
                  <a:lnTo>
                    <a:pt x="14009" y="10875"/>
                  </a:lnTo>
                  <a:cubicBezTo>
                    <a:pt x="14263" y="11014"/>
                    <a:pt x="14562" y="11049"/>
                    <a:pt x="14863" y="11049"/>
                  </a:cubicBezTo>
                  <a:cubicBezTo>
                    <a:pt x="15066" y="11049"/>
                    <a:pt x="15269" y="11033"/>
                    <a:pt x="15459" y="11022"/>
                  </a:cubicBezTo>
                  <a:cubicBezTo>
                    <a:pt x="15509" y="11016"/>
                    <a:pt x="15547" y="10990"/>
                    <a:pt x="15499" y="10957"/>
                  </a:cubicBezTo>
                  <a:cubicBezTo>
                    <a:pt x="15109" y="10717"/>
                    <a:pt x="14776" y="10436"/>
                    <a:pt x="14531" y="10067"/>
                  </a:cubicBezTo>
                  <a:lnTo>
                    <a:pt x="14531" y="10067"/>
                  </a:lnTo>
                  <a:cubicBezTo>
                    <a:pt x="14757" y="10181"/>
                    <a:pt x="15015" y="10248"/>
                    <a:pt x="15264" y="10248"/>
                  </a:cubicBezTo>
                  <a:cubicBezTo>
                    <a:pt x="15619" y="10248"/>
                    <a:pt x="15956" y="10113"/>
                    <a:pt x="16158" y="9784"/>
                  </a:cubicBezTo>
                  <a:cubicBezTo>
                    <a:pt x="16174" y="9756"/>
                    <a:pt x="16136" y="9734"/>
                    <a:pt x="16114" y="9729"/>
                  </a:cubicBezTo>
                  <a:cubicBezTo>
                    <a:pt x="15564" y="9522"/>
                    <a:pt x="14985" y="9429"/>
                    <a:pt x="14434" y="9216"/>
                  </a:cubicBezTo>
                  <a:cubicBezTo>
                    <a:pt x="13911" y="9014"/>
                    <a:pt x="13545" y="8638"/>
                    <a:pt x="13218" y="8213"/>
                  </a:cubicBezTo>
                  <a:cubicBezTo>
                    <a:pt x="13130" y="8092"/>
                    <a:pt x="13049" y="7967"/>
                    <a:pt x="12972" y="7841"/>
                  </a:cubicBezTo>
                  <a:lnTo>
                    <a:pt x="12972" y="7841"/>
                  </a:lnTo>
                  <a:cubicBezTo>
                    <a:pt x="13074" y="7913"/>
                    <a:pt x="13190" y="7946"/>
                    <a:pt x="13316" y="7946"/>
                  </a:cubicBezTo>
                  <a:cubicBezTo>
                    <a:pt x="13325" y="7946"/>
                    <a:pt x="13334" y="7946"/>
                    <a:pt x="13344" y="7946"/>
                  </a:cubicBezTo>
                  <a:cubicBezTo>
                    <a:pt x="13348" y="7946"/>
                    <a:pt x="13363" y="7947"/>
                    <a:pt x="13380" y="7947"/>
                  </a:cubicBezTo>
                  <a:cubicBezTo>
                    <a:pt x="13420" y="7947"/>
                    <a:pt x="13477" y="7941"/>
                    <a:pt x="13458" y="7906"/>
                  </a:cubicBezTo>
                  <a:cubicBezTo>
                    <a:pt x="13453" y="7897"/>
                    <a:pt x="13108" y="7261"/>
                    <a:pt x="13325" y="7261"/>
                  </a:cubicBezTo>
                  <a:cubicBezTo>
                    <a:pt x="13338" y="7261"/>
                    <a:pt x="13353" y="7264"/>
                    <a:pt x="13371" y="7269"/>
                  </a:cubicBezTo>
                  <a:cubicBezTo>
                    <a:pt x="13561" y="7324"/>
                    <a:pt x="13594" y="7334"/>
                    <a:pt x="13790" y="7367"/>
                  </a:cubicBezTo>
                  <a:cubicBezTo>
                    <a:pt x="13797" y="7369"/>
                    <a:pt x="13813" y="7370"/>
                    <a:pt x="13831" y="7370"/>
                  </a:cubicBezTo>
                  <a:cubicBezTo>
                    <a:pt x="13871" y="7370"/>
                    <a:pt x="13921" y="7362"/>
                    <a:pt x="13905" y="7329"/>
                  </a:cubicBezTo>
                  <a:cubicBezTo>
                    <a:pt x="13769" y="6942"/>
                    <a:pt x="13535" y="6881"/>
                    <a:pt x="14064" y="6826"/>
                  </a:cubicBezTo>
                  <a:cubicBezTo>
                    <a:pt x="14346" y="6800"/>
                    <a:pt x="14543" y="6675"/>
                    <a:pt x="14718" y="6456"/>
                  </a:cubicBezTo>
                  <a:cubicBezTo>
                    <a:pt x="14761" y="6407"/>
                    <a:pt x="14615" y="6380"/>
                    <a:pt x="14593" y="6380"/>
                  </a:cubicBezTo>
                  <a:cubicBezTo>
                    <a:pt x="13654" y="6342"/>
                    <a:pt x="12765" y="5992"/>
                    <a:pt x="12034" y="5398"/>
                  </a:cubicBezTo>
                  <a:cubicBezTo>
                    <a:pt x="11909" y="5295"/>
                    <a:pt x="11669" y="5038"/>
                    <a:pt x="11592" y="5005"/>
                  </a:cubicBezTo>
                  <a:lnTo>
                    <a:pt x="11592" y="5005"/>
                  </a:lnTo>
                  <a:cubicBezTo>
                    <a:pt x="11821" y="5098"/>
                    <a:pt x="11931" y="5098"/>
                    <a:pt x="12171" y="5109"/>
                  </a:cubicBezTo>
                  <a:cubicBezTo>
                    <a:pt x="12181" y="5109"/>
                    <a:pt x="12279" y="5109"/>
                    <a:pt x="12252" y="5071"/>
                  </a:cubicBezTo>
                  <a:cubicBezTo>
                    <a:pt x="12106" y="4851"/>
                    <a:pt x="11705" y="4616"/>
                    <a:pt x="12083" y="4616"/>
                  </a:cubicBezTo>
                  <a:cubicBezTo>
                    <a:pt x="12100" y="4616"/>
                    <a:pt x="12118" y="4617"/>
                    <a:pt x="12138" y="4618"/>
                  </a:cubicBezTo>
                  <a:cubicBezTo>
                    <a:pt x="12157" y="4619"/>
                    <a:pt x="12175" y="4620"/>
                    <a:pt x="12194" y="4620"/>
                  </a:cubicBezTo>
                  <a:cubicBezTo>
                    <a:pt x="12420" y="4620"/>
                    <a:pt x="12607" y="4532"/>
                    <a:pt x="12803" y="4416"/>
                  </a:cubicBezTo>
                  <a:cubicBezTo>
                    <a:pt x="12841" y="4394"/>
                    <a:pt x="12798" y="4361"/>
                    <a:pt x="12770" y="4351"/>
                  </a:cubicBezTo>
                  <a:cubicBezTo>
                    <a:pt x="12591" y="4268"/>
                    <a:pt x="12405" y="4198"/>
                    <a:pt x="12214" y="4122"/>
                  </a:cubicBezTo>
                  <a:cubicBezTo>
                    <a:pt x="11511" y="3855"/>
                    <a:pt x="11871" y="3855"/>
                    <a:pt x="12121" y="3855"/>
                  </a:cubicBezTo>
                  <a:lnTo>
                    <a:pt x="12219" y="3855"/>
                  </a:lnTo>
                  <a:cubicBezTo>
                    <a:pt x="12546" y="3848"/>
                    <a:pt x="12830" y="3827"/>
                    <a:pt x="13115" y="3652"/>
                  </a:cubicBezTo>
                  <a:cubicBezTo>
                    <a:pt x="13152" y="3625"/>
                    <a:pt x="13109" y="3593"/>
                    <a:pt x="13082" y="3581"/>
                  </a:cubicBezTo>
                  <a:cubicBezTo>
                    <a:pt x="12579" y="3373"/>
                    <a:pt x="12076" y="3308"/>
                    <a:pt x="11541" y="3306"/>
                  </a:cubicBezTo>
                  <a:lnTo>
                    <a:pt x="11541" y="3306"/>
                  </a:lnTo>
                  <a:cubicBezTo>
                    <a:pt x="11979" y="2913"/>
                    <a:pt x="12317" y="2407"/>
                    <a:pt x="12394" y="1813"/>
                  </a:cubicBezTo>
                  <a:cubicBezTo>
                    <a:pt x="12398" y="1770"/>
                    <a:pt x="12328" y="1753"/>
                    <a:pt x="12266" y="1753"/>
                  </a:cubicBezTo>
                  <a:cubicBezTo>
                    <a:pt x="12227" y="1753"/>
                    <a:pt x="12190" y="1760"/>
                    <a:pt x="12176" y="1770"/>
                  </a:cubicBezTo>
                  <a:cubicBezTo>
                    <a:pt x="11759" y="2083"/>
                    <a:pt x="11346" y="2363"/>
                    <a:pt x="10915" y="2639"/>
                  </a:cubicBezTo>
                  <a:lnTo>
                    <a:pt x="10915" y="2639"/>
                  </a:lnTo>
                  <a:cubicBezTo>
                    <a:pt x="11033" y="2375"/>
                    <a:pt x="11112" y="2103"/>
                    <a:pt x="11189" y="1813"/>
                  </a:cubicBezTo>
                  <a:cubicBezTo>
                    <a:pt x="11199" y="1774"/>
                    <a:pt x="11115" y="1754"/>
                    <a:pt x="11048" y="1754"/>
                  </a:cubicBezTo>
                  <a:cubicBezTo>
                    <a:pt x="11012" y="1754"/>
                    <a:pt x="10981" y="1759"/>
                    <a:pt x="10970" y="1770"/>
                  </a:cubicBezTo>
                  <a:cubicBezTo>
                    <a:pt x="10695" y="2054"/>
                    <a:pt x="10495" y="2382"/>
                    <a:pt x="10267" y="2696"/>
                  </a:cubicBezTo>
                  <a:lnTo>
                    <a:pt x="10267" y="2696"/>
                  </a:lnTo>
                  <a:cubicBezTo>
                    <a:pt x="10215" y="2005"/>
                    <a:pt x="10251" y="1278"/>
                    <a:pt x="10098" y="608"/>
                  </a:cubicBezTo>
                  <a:cubicBezTo>
                    <a:pt x="10010" y="223"/>
                    <a:pt x="9877" y="0"/>
                    <a:pt x="9569"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3" name="Google Shape;1253;p102"/>
            <p:cNvSpPr/>
            <p:nvPr/>
          </p:nvSpPr>
          <p:spPr>
            <a:xfrm>
              <a:off x="3626375" y="3119675"/>
              <a:ext cx="294900" cy="562275"/>
            </a:xfrm>
            <a:custGeom>
              <a:avLst/>
              <a:gdLst/>
              <a:ahLst/>
              <a:cxnLst/>
              <a:rect l="l" t="t" r="r" b="b"/>
              <a:pathLst>
                <a:path w="11796" h="22491" extrusionOk="0">
                  <a:moveTo>
                    <a:pt x="6089" y="0"/>
                  </a:moveTo>
                  <a:cubicBezTo>
                    <a:pt x="5685" y="0"/>
                    <a:pt x="5282" y="295"/>
                    <a:pt x="5260" y="748"/>
                  </a:cubicBezTo>
                  <a:lnTo>
                    <a:pt x="5391" y="803"/>
                  </a:lnTo>
                  <a:cubicBezTo>
                    <a:pt x="5107" y="720"/>
                    <a:pt x="4742" y="688"/>
                    <a:pt x="4485" y="546"/>
                  </a:cubicBezTo>
                  <a:lnTo>
                    <a:pt x="4485" y="546"/>
                  </a:lnTo>
                  <a:cubicBezTo>
                    <a:pt x="4562" y="775"/>
                    <a:pt x="4927" y="889"/>
                    <a:pt x="5107" y="1032"/>
                  </a:cubicBezTo>
                  <a:lnTo>
                    <a:pt x="4223" y="1032"/>
                  </a:lnTo>
                  <a:cubicBezTo>
                    <a:pt x="4328" y="1261"/>
                    <a:pt x="4535" y="1490"/>
                    <a:pt x="4797" y="1518"/>
                  </a:cubicBezTo>
                  <a:cubicBezTo>
                    <a:pt x="4485" y="1883"/>
                    <a:pt x="4251" y="2369"/>
                    <a:pt x="3968" y="2794"/>
                  </a:cubicBezTo>
                  <a:cubicBezTo>
                    <a:pt x="4328" y="2794"/>
                    <a:pt x="4616" y="2624"/>
                    <a:pt x="4900" y="2395"/>
                  </a:cubicBezTo>
                  <a:lnTo>
                    <a:pt x="4900" y="2395"/>
                  </a:lnTo>
                  <a:cubicBezTo>
                    <a:pt x="4872" y="3110"/>
                    <a:pt x="4099" y="3933"/>
                    <a:pt x="3498" y="4076"/>
                  </a:cubicBezTo>
                  <a:cubicBezTo>
                    <a:pt x="3656" y="4119"/>
                    <a:pt x="3809" y="4147"/>
                    <a:pt x="3968" y="4147"/>
                  </a:cubicBezTo>
                  <a:cubicBezTo>
                    <a:pt x="4120" y="4147"/>
                    <a:pt x="4278" y="4119"/>
                    <a:pt x="4431" y="4048"/>
                  </a:cubicBezTo>
                  <a:lnTo>
                    <a:pt x="4431" y="4048"/>
                  </a:lnTo>
                  <a:cubicBezTo>
                    <a:pt x="4223" y="4359"/>
                    <a:pt x="4099" y="4784"/>
                    <a:pt x="3863" y="5101"/>
                  </a:cubicBezTo>
                  <a:cubicBezTo>
                    <a:pt x="3601" y="5472"/>
                    <a:pt x="3346" y="5723"/>
                    <a:pt x="3034" y="6040"/>
                  </a:cubicBezTo>
                  <a:cubicBezTo>
                    <a:pt x="3143" y="6088"/>
                    <a:pt x="3263" y="6105"/>
                    <a:pt x="3384" y="6105"/>
                  </a:cubicBezTo>
                  <a:cubicBezTo>
                    <a:pt x="3608" y="6105"/>
                    <a:pt x="3837" y="6045"/>
                    <a:pt x="4016" y="6012"/>
                  </a:cubicBezTo>
                  <a:lnTo>
                    <a:pt x="4016" y="6012"/>
                  </a:lnTo>
                  <a:cubicBezTo>
                    <a:pt x="3913" y="6722"/>
                    <a:pt x="3553" y="7206"/>
                    <a:pt x="2931" y="7518"/>
                  </a:cubicBezTo>
                  <a:cubicBezTo>
                    <a:pt x="3215" y="7518"/>
                    <a:pt x="3498" y="7518"/>
                    <a:pt x="3760" y="7430"/>
                  </a:cubicBezTo>
                  <a:lnTo>
                    <a:pt x="3760" y="7430"/>
                  </a:lnTo>
                  <a:cubicBezTo>
                    <a:pt x="3706" y="7566"/>
                    <a:pt x="3651" y="7709"/>
                    <a:pt x="3601" y="7850"/>
                  </a:cubicBezTo>
                  <a:cubicBezTo>
                    <a:pt x="3062" y="8658"/>
                    <a:pt x="2914" y="8761"/>
                    <a:pt x="2593" y="9252"/>
                  </a:cubicBezTo>
                  <a:cubicBezTo>
                    <a:pt x="2227" y="9852"/>
                    <a:pt x="1813" y="10393"/>
                    <a:pt x="1294" y="10846"/>
                  </a:cubicBezTo>
                  <a:cubicBezTo>
                    <a:pt x="1687" y="10791"/>
                    <a:pt x="2206" y="10846"/>
                    <a:pt x="2516" y="10501"/>
                  </a:cubicBezTo>
                  <a:lnTo>
                    <a:pt x="2516" y="10501"/>
                  </a:lnTo>
                  <a:cubicBezTo>
                    <a:pt x="2309" y="11244"/>
                    <a:pt x="1916" y="11697"/>
                    <a:pt x="1556" y="12324"/>
                  </a:cubicBezTo>
                  <a:cubicBezTo>
                    <a:pt x="1894" y="12296"/>
                    <a:pt x="2206" y="12127"/>
                    <a:pt x="2538" y="12012"/>
                  </a:cubicBezTo>
                  <a:lnTo>
                    <a:pt x="2538" y="12012"/>
                  </a:lnTo>
                  <a:cubicBezTo>
                    <a:pt x="2331" y="12722"/>
                    <a:pt x="2047" y="13321"/>
                    <a:pt x="1529" y="13802"/>
                  </a:cubicBezTo>
                  <a:cubicBezTo>
                    <a:pt x="1088" y="14200"/>
                    <a:pt x="230" y="14915"/>
                    <a:pt x="1" y="15428"/>
                  </a:cubicBezTo>
                  <a:cubicBezTo>
                    <a:pt x="116" y="15438"/>
                    <a:pt x="230" y="15444"/>
                    <a:pt x="345" y="15444"/>
                  </a:cubicBezTo>
                  <a:cubicBezTo>
                    <a:pt x="498" y="15444"/>
                    <a:pt x="650" y="15433"/>
                    <a:pt x="803" y="15395"/>
                  </a:cubicBezTo>
                  <a:lnTo>
                    <a:pt x="803" y="15395"/>
                  </a:lnTo>
                  <a:cubicBezTo>
                    <a:pt x="597" y="15711"/>
                    <a:pt x="335" y="15967"/>
                    <a:pt x="127" y="16305"/>
                  </a:cubicBezTo>
                  <a:cubicBezTo>
                    <a:pt x="149" y="16312"/>
                    <a:pt x="171" y="16312"/>
                    <a:pt x="192" y="16312"/>
                  </a:cubicBezTo>
                  <a:cubicBezTo>
                    <a:pt x="552" y="16312"/>
                    <a:pt x="874" y="16071"/>
                    <a:pt x="1191" y="15940"/>
                  </a:cubicBezTo>
                  <a:lnTo>
                    <a:pt x="1191" y="15940"/>
                  </a:lnTo>
                  <a:cubicBezTo>
                    <a:pt x="907" y="16622"/>
                    <a:pt x="492" y="17276"/>
                    <a:pt x="258" y="17959"/>
                  </a:cubicBezTo>
                  <a:cubicBezTo>
                    <a:pt x="623" y="17790"/>
                    <a:pt x="1088" y="17561"/>
                    <a:pt x="1376" y="17216"/>
                  </a:cubicBezTo>
                  <a:lnTo>
                    <a:pt x="1376" y="17216"/>
                  </a:lnTo>
                  <a:cubicBezTo>
                    <a:pt x="1294" y="17500"/>
                    <a:pt x="1114" y="17817"/>
                    <a:pt x="1114" y="18100"/>
                  </a:cubicBezTo>
                  <a:cubicBezTo>
                    <a:pt x="1294" y="18072"/>
                    <a:pt x="1453" y="18014"/>
                    <a:pt x="1605" y="17986"/>
                  </a:cubicBezTo>
                  <a:lnTo>
                    <a:pt x="1605" y="17986"/>
                  </a:lnTo>
                  <a:cubicBezTo>
                    <a:pt x="1501" y="18357"/>
                    <a:pt x="1425" y="18782"/>
                    <a:pt x="1245" y="19120"/>
                  </a:cubicBezTo>
                  <a:cubicBezTo>
                    <a:pt x="1010" y="19578"/>
                    <a:pt x="597" y="19835"/>
                    <a:pt x="335" y="20260"/>
                  </a:cubicBezTo>
                  <a:cubicBezTo>
                    <a:pt x="700" y="20260"/>
                    <a:pt x="1088" y="20174"/>
                    <a:pt x="1425" y="19977"/>
                  </a:cubicBezTo>
                  <a:lnTo>
                    <a:pt x="1425" y="19977"/>
                  </a:lnTo>
                  <a:cubicBezTo>
                    <a:pt x="1349" y="20735"/>
                    <a:pt x="1010" y="21373"/>
                    <a:pt x="597" y="21941"/>
                  </a:cubicBezTo>
                  <a:cubicBezTo>
                    <a:pt x="673" y="21979"/>
                    <a:pt x="819" y="22007"/>
                    <a:pt x="1027" y="22022"/>
                  </a:cubicBezTo>
                  <a:cubicBezTo>
                    <a:pt x="1147" y="21941"/>
                    <a:pt x="1267" y="21853"/>
                    <a:pt x="1387" y="21771"/>
                  </a:cubicBezTo>
                  <a:cubicBezTo>
                    <a:pt x="1398" y="21760"/>
                    <a:pt x="1420" y="21755"/>
                    <a:pt x="1441" y="21755"/>
                  </a:cubicBezTo>
                  <a:cubicBezTo>
                    <a:pt x="1518" y="21755"/>
                    <a:pt x="1632" y="21793"/>
                    <a:pt x="1599" y="21826"/>
                  </a:cubicBezTo>
                  <a:cubicBezTo>
                    <a:pt x="1284" y="22110"/>
                    <a:pt x="1539" y="22203"/>
                    <a:pt x="1856" y="22203"/>
                  </a:cubicBezTo>
                  <a:cubicBezTo>
                    <a:pt x="2085" y="22203"/>
                    <a:pt x="2347" y="22153"/>
                    <a:pt x="2450" y="22105"/>
                  </a:cubicBezTo>
                  <a:cubicBezTo>
                    <a:pt x="2664" y="22007"/>
                    <a:pt x="2860" y="21886"/>
                    <a:pt x="3045" y="21745"/>
                  </a:cubicBezTo>
                  <a:cubicBezTo>
                    <a:pt x="3062" y="21733"/>
                    <a:pt x="3095" y="21728"/>
                    <a:pt x="3133" y="21728"/>
                  </a:cubicBezTo>
                  <a:cubicBezTo>
                    <a:pt x="3198" y="21728"/>
                    <a:pt x="3274" y="21745"/>
                    <a:pt x="3263" y="21788"/>
                  </a:cubicBezTo>
                  <a:cubicBezTo>
                    <a:pt x="3182" y="22082"/>
                    <a:pt x="3422" y="22236"/>
                    <a:pt x="3678" y="22236"/>
                  </a:cubicBezTo>
                  <a:cubicBezTo>
                    <a:pt x="3842" y="22236"/>
                    <a:pt x="4011" y="22175"/>
                    <a:pt x="4114" y="22045"/>
                  </a:cubicBezTo>
                  <a:cubicBezTo>
                    <a:pt x="4197" y="21952"/>
                    <a:pt x="4273" y="21848"/>
                    <a:pt x="4344" y="21745"/>
                  </a:cubicBezTo>
                  <a:cubicBezTo>
                    <a:pt x="4354" y="21728"/>
                    <a:pt x="4381" y="21722"/>
                    <a:pt x="4414" y="21722"/>
                  </a:cubicBezTo>
                  <a:cubicBezTo>
                    <a:pt x="4480" y="21722"/>
                    <a:pt x="4562" y="21745"/>
                    <a:pt x="4557" y="21788"/>
                  </a:cubicBezTo>
                  <a:cubicBezTo>
                    <a:pt x="4518" y="22072"/>
                    <a:pt x="4747" y="22224"/>
                    <a:pt x="4993" y="22224"/>
                  </a:cubicBezTo>
                  <a:cubicBezTo>
                    <a:pt x="5151" y="22224"/>
                    <a:pt x="5310" y="22164"/>
                    <a:pt x="5408" y="22039"/>
                  </a:cubicBezTo>
                  <a:cubicBezTo>
                    <a:pt x="5424" y="22017"/>
                    <a:pt x="5451" y="22012"/>
                    <a:pt x="5479" y="22012"/>
                  </a:cubicBezTo>
                  <a:cubicBezTo>
                    <a:pt x="5532" y="22012"/>
                    <a:pt x="5604" y="22039"/>
                    <a:pt x="5625" y="22072"/>
                  </a:cubicBezTo>
                  <a:cubicBezTo>
                    <a:pt x="5740" y="22158"/>
                    <a:pt x="5833" y="22208"/>
                    <a:pt x="5915" y="22208"/>
                  </a:cubicBezTo>
                  <a:cubicBezTo>
                    <a:pt x="6013" y="22208"/>
                    <a:pt x="6083" y="22137"/>
                    <a:pt x="6133" y="21995"/>
                  </a:cubicBezTo>
                  <a:cubicBezTo>
                    <a:pt x="6144" y="21979"/>
                    <a:pt x="6166" y="21974"/>
                    <a:pt x="6199" y="21974"/>
                  </a:cubicBezTo>
                  <a:cubicBezTo>
                    <a:pt x="6252" y="21974"/>
                    <a:pt x="6324" y="22000"/>
                    <a:pt x="6345" y="22033"/>
                  </a:cubicBezTo>
                  <a:cubicBezTo>
                    <a:pt x="6405" y="22170"/>
                    <a:pt x="6481" y="22241"/>
                    <a:pt x="6580" y="22241"/>
                  </a:cubicBezTo>
                  <a:cubicBezTo>
                    <a:pt x="6673" y="22241"/>
                    <a:pt x="6783" y="22181"/>
                    <a:pt x="6902" y="22065"/>
                  </a:cubicBezTo>
                  <a:cubicBezTo>
                    <a:pt x="6907" y="22039"/>
                    <a:pt x="6934" y="22033"/>
                    <a:pt x="6967" y="22033"/>
                  </a:cubicBezTo>
                  <a:cubicBezTo>
                    <a:pt x="7017" y="22033"/>
                    <a:pt x="7077" y="22050"/>
                    <a:pt x="7098" y="22065"/>
                  </a:cubicBezTo>
                  <a:cubicBezTo>
                    <a:pt x="7300" y="22181"/>
                    <a:pt x="7753" y="22491"/>
                    <a:pt x="8020" y="22491"/>
                  </a:cubicBezTo>
                  <a:cubicBezTo>
                    <a:pt x="8168" y="22491"/>
                    <a:pt x="8261" y="22393"/>
                    <a:pt x="8228" y="22120"/>
                  </a:cubicBezTo>
                  <a:cubicBezTo>
                    <a:pt x="8223" y="22098"/>
                    <a:pt x="8249" y="22093"/>
                    <a:pt x="8282" y="22093"/>
                  </a:cubicBezTo>
                  <a:cubicBezTo>
                    <a:pt x="8331" y="22093"/>
                    <a:pt x="8407" y="22115"/>
                    <a:pt x="8419" y="22120"/>
                  </a:cubicBezTo>
                  <a:cubicBezTo>
                    <a:pt x="8593" y="22236"/>
                    <a:pt x="8779" y="22301"/>
                    <a:pt x="8920" y="22301"/>
                  </a:cubicBezTo>
                  <a:cubicBezTo>
                    <a:pt x="9127" y="22301"/>
                    <a:pt x="9237" y="22164"/>
                    <a:pt x="9029" y="21881"/>
                  </a:cubicBezTo>
                  <a:cubicBezTo>
                    <a:pt x="9013" y="21853"/>
                    <a:pt x="9051" y="21848"/>
                    <a:pt x="9100" y="21848"/>
                  </a:cubicBezTo>
                  <a:cubicBezTo>
                    <a:pt x="9155" y="21848"/>
                    <a:pt x="9220" y="21859"/>
                    <a:pt x="9237" y="21876"/>
                  </a:cubicBezTo>
                  <a:cubicBezTo>
                    <a:pt x="9449" y="21935"/>
                    <a:pt x="9608" y="21967"/>
                    <a:pt x="9711" y="21967"/>
                  </a:cubicBezTo>
                  <a:cubicBezTo>
                    <a:pt x="9875" y="21967"/>
                    <a:pt x="9897" y="21891"/>
                    <a:pt x="9777" y="21733"/>
                  </a:cubicBezTo>
                  <a:cubicBezTo>
                    <a:pt x="9777" y="21728"/>
                    <a:pt x="9771" y="21728"/>
                    <a:pt x="9766" y="21722"/>
                  </a:cubicBezTo>
                  <a:cubicBezTo>
                    <a:pt x="9766" y="21717"/>
                    <a:pt x="9761" y="21712"/>
                    <a:pt x="9754" y="21705"/>
                  </a:cubicBezTo>
                  <a:cubicBezTo>
                    <a:pt x="9744" y="21684"/>
                    <a:pt x="9782" y="21673"/>
                    <a:pt x="9832" y="21673"/>
                  </a:cubicBezTo>
                  <a:cubicBezTo>
                    <a:pt x="9885" y="21673"/>
                    <a:pt x="9946" y="21684"/>
                    <a:pt x="9963" y="21705"/>
                  </a:cubicBezTo>
                  <a:cubicBezTo>
                    <a:pt x="10154" y="21941"/>
                    <a:pt x="10350" y="22039"/>
                    <a:pt x="10502" y="22039"/>
                  </a:cubicBezTo>
                  <a:cubicBezTo>
                    <a:pt x="10791" y="22039"/>
                    <a:pt x="10950" y="21712"/>
                    <a:pt x="10715" y="21340"/>
                  </a:cubicBezTo>
                  <a:cubicBezTo>
                    <a:pt x="10704" y="21313"/>
                    <a:pt x="10726" y="21302"/>
                    <a:pt x="10769" y="21302"/>
                  </a:cubicBezTo>
                  <a:cubicBezTo>
                    <a:pt x="10824" y="21302"/>
                    <a:pt x="10906" y="21324"/>
                    <a:pt x="10922" y="21335"/>
                  </a:cubicBezTo>
                  <a:cubicBezTo>
                    <a:pt x="11031" y="21417"/>
                    <a:pt x="11375" y="21554"/>
                    <a:pt x="11675" y="21614"/>
                  </a:cubicBezTo>
                  <a:cubicBezTo>
                    <a:pt x="11386" y="21400"/>
                    <a:pt x="11031" y="21209"/>
                    <a:pt x="10912" y="21144"/>
                  </a:cubicBezTo>
                  <a:lnTo>
                    <a:pt x="10912" y="21144"/>
                  </a:lnTo>
                  <a:cubicBezTo>
                    <a:pt x="11070" y="21209"/>
                    <a:pt x="11266" y="21247"/>
                    <a:pt x="11451" y="21247"/>
                  </a:cubicBezTo>
                  <a:cubicBezTo>
                    <a:pt x="11577" y="21247"/>
                    <a:pt x="11692" y="21232"/>
                    <a:pt x="11795" y="21199"/>
                  </a:cubicBezTo>
                  <a:cubicBezTo>
                    <a:pt x="11408" y="20970"/>
                    <a:pt x="10889" y="20489"/>
                    <a:pt x="10814" y="19950"/>
                  </a:cubicBezTo>
                  <a:cubicBezTo>
                    <a:pt x="10922" y="19950"/>
                    <a:pt x="11064" y="19960"/>
                    <a:pt x="11201" y="19960"/>
                  </a:cubicBezTo>
                  <a:cubicBezTo>
                    <a:pt x="11413" y="19960"/>
                    <a:pt x="11620" y="19933"/>
                    <a:pt x="11746" y="19781"/>
                  </a:cubicBezTo>
                  <a:cubicBezTo>
                    <a:pt x="11146" y="19666"/>
                    <a:pt x="10683" y="18923"/>
                    <a:pt x="10186" y="18553"/>
                  </a:cubicBezTo>
                  <a:lnTo>
                    <a:pt x="10186" y="18553"/>
                  </a:lnTo>
                  <a:cubicBezTo>
                    <a:pt x="10333" y="18618"/>
                    <a:pt x="10529" y="18662"/>
                    <a:pt x="10721" y="18662"/>
                  </a:cubicBezTo>
                  <a:cubicBezTo>
                    <a:pt x="10879" y="18662"/>
                    <a:pt x="11031" y="18629"/>
                    <a:pt x="11146" y="18553"/>
                  </a:cubicBezTo>
                  <a:cubicBezTo>
                    <a:pt x="10710" y="18412"/>
                    <a:pt x="9930" y="17926"/>
                    <a:pt x="9799" y="17385"/>
                  </a:cubicBezTo>
                  <a:lnTo>
                    <a:pt x="9799" y="17385"/>
                  </a:lnTo>
                  <a:cubicBezTo>
                    <a:pt x="10082" y="17500"/>
                    <a:pt x="10344" y="17674"/>
                    <a:pt x="10655" y="17674"/>
                  </a:cubicBezTo>
                  <a:cubicBezTo>
                    <a:pt x="10317" y="17331"/>
                    <a:pt x="9930" y="16791"/>
                    <a:pt x="9957" y="16251"/>
                  </a:cubicBezTo>
                  <a:lnTo>
                    <a:pt x="9957" y="16251"/>
                  </a:lnTo>
                  <a:cubicBezTo>
                    <a:pt x="10240" y="16393"/>
                    <a:pt x="10552" y="16420"/>
                    <a:pt x="10862" y="16420"/>
                  </a:cubicBezTo>
                  <a:cubicBezTo>
                    <a:pt x="10393" y="16224"/>
                    <a:pt x="9695" y="15907"/>
                    <a:pt x="9487" y="15395"/>
                  </a:cubicBezTo>
                  <a:lnTo>
                    <a:pt x="9487" y="15395"/>
                  </a:lnTo>
                  <a:cubicBezTo>
                    <a:pt x="9728" y="15438"/>
                    <a:pt x="9935" y="15504"/>
                    <a:pt x="10169" y="15504"/>
                  </a:cubicBezTo>
                  <a:cubicBezTo>
                    <a:pt x="10240" y="15504"/>
                    <a:pt x="10317" y="15499"/>
                    <a:pt x="10393" y="15482"/>
                  </a:cubicBezTo>
                  <a:cubicBezTo>
                    <a:pt x="9771" y="14996"/>
                    <a:pt x="9074" y="14341"/>
                    <a:pt x="8920" y="13490"/>
                  </a:cubicBezTo>
                  <a:cubicBezTo>
                    <a:pt x="8958" y="13485"/>
                    <a:pt x="8996" y="13485"/>
                    <a:pt x="9034" y="13485"/>
                  </a:cubicBezTo>
                  <a:cubicBezTo>
                    <a:pt x="9205" y="13485"/>
                    <a:pt x="9368" y="13523"/>
                    <a:pt x="9515" y="13551"/>
                  </a:cubicBezTo>
                  <a:cubicBezTo>
                    <a:pt x="8838" y="13321"/>
                    <a:pt x="8478" y="12607"/>
                    <a:pt x="8402" y="11871"/>
                  </a:cubicBezTo>
                  <a:lnTo>
                    <a:pt x="8402" y="11871"/>
                  </a:lnTo>
                  <a:cubicBezTo>
                    <a:pt x="8583" y="11979"/>
                    <a:pt x="8762" y="12024"/>
                    <a:pt x="8953" y="12024"/>
                  </a:cubicBezTo>
                  <a:cubicBezTo>
                    <a:pt x="9013" y="12024"/>
                    <a:pt x="9067" y="12017"/>
                    <a:pt x="9127" y="12012"/>
                  </a:cubicBezTo>
                  <a:cubicBezTo>
                    <a:pt x="8838" y="11783"/>
                    <a:pt x="8555" y="11697"/>
                    <a:pt x="8299" y="11413"/>
                  </a:cubicBezTo>
                  <a:cubicBezTo>
                    <a:pt x="8064" y="11101"/>
                    <a:pt x="7884" y="10731"/>
                    <a:pt x="7594" y="10446"/>
                  </a:cubicBezTo>
                  <a:lnTo>
                    <a:pt x="7594" y="10446"/>
                  </a:lnTo>
                  <a:cubicBezTo>
                    <a:pt x="7856" y="10682"/>
                    <a:pt x="8397" y="10937"/>
                    <a:pt x="8746" y="10937"/>
                  </a:cubicBezTo>
                  <a:cubicBezTo>
                    <a:pt x="8779" y="10937"/>
                    <a:pt x="8812" y="10937"/>
                    <a:pt x="8838" y="10932"/>
                  </a:cubicBezTo>
                  <a:cubicBezTo>
                    <a:pt x="8328" y="10529"/>
                    <a:pt x="7981" y="10105"/>
                    <a:pt x="7626" y="9596"/>
                  </a:cubicBezTo>
                  <a:lnTo>
                    <a:pt x="7626" y="9596"/>
                  </a:lnTo>
                  <a:cubicBezTo>
                    <a:pt x="7633" y="9605"/>
                    <a:pt x="7640" y="9614"/>
                    <a:pt x="7649" y="9623"/>
                  </a:cubicBezTo>
                  <a:cubicBezTo>
                    <a:pt x="7284" y="8854"/>
                    <a:pt x="7234" y="8085"/>
                    <a:pt x="7027" y="7289"/>
                  </a:cubicBezTo>
                  <a:lnTo>
                    <a:pt x="7027" y="7289"/>
                  </a:lnTo>
                  <a:cubicBezTo>
                    <a:pt x="7284" y="7332"/>
                    <a:pt x="7524" y="7370"/>
                    <a:pt x="7764" y="7370"/>
                  </a:cubicBezTo>
                  <a:cubicBezTo>
                    <a:pt x="7868" y="7370"/>
                    <a:pt x="7966" y="7365"/>
                    <a:pt x="8064" y="7349"/>
                  </a:cubicBezTo>
                  <a:cubicBezTo>
                    <a:pt x="7671" y="7005"/>
                    <a:pt x="7594" y="6552"/>
                    <a:pt x="7415" y="6040"/>
                  </a:cubicBezTo>
                  <a:lnTo>
                    <a:pt x="7415" y="6040"/>
                  </a:lnTo>
                  <a:cubicBezTo>
                    <a:pt x="7699" y="6154"/>
                    <a:pt x="7999" y="6231"/>
                    <a:pt x="8288" y="6231"/>
                  </a:cubicBezTo>
                  <a:cubicBezTo>
                    <a:pt x="8424" y="6231"/>
                    <a:pt x="8555" y="6214"/>
                    <a:pt x="8686" y="6181"/>
                  </a:cubicBezTo>
                  <a:cubicBezTo>
                    <a:pt x="7725" y="5979"/>
                    <a:pt x="7050" y="4190"/>
                    <a:pt x="6841" y="3279"/>
                  </a:cubicBezTo>
                  <a:lnTo>
                    <a:pt x="6841" y="3279"/>
                  </a:lnTo>
                  <a:cubicBezTo>
                    <a:pt x="7017" y="3311"/>
                    <a:pt x="7246" y="3361"/>
                    <a:pt x="7458" y="3416"/>
                  </a:cubicBezTo>
                  <a:cubicBezTo>
                    <a:pt x="6841" y="2991"/>
                    <a:pt x="6275" y="1768"/>
                    <a:pt x="6171" y="1201"/>
                  </a:cubicBezTo>
                  <a:cubicBezTo>
                    <a:pt x="6302" y="1146"/>
                    <a:pt x="6455" y="1118"/>
                    <a:pt x="6586" y="1118"/>
                  </a:cubicBezTo>
                  <a:cubicBezTo>
                    <a:pt x="6405" y="830"/>
                    <a:pt x="6040" y="863"/>
                    <a:pt x="5756" y="803"/>
                  </a:cubicBezTo>
                  <a:cubicBezTo>
                    <a:pt x="5909" y="519"/>
                    <a:pt x="6171" y="322"/>
                    <a:pt x="6324" y="38"/>
                  </a:cubicBezTo>
                  <a:cubicBezTo>
                    <a:pt x="6247" y="12"/>
                    <a:pt x="6171" y="0"/>
                    <a:pt x="6089" y="0"/>
                  </a:cubicBezTo>
                  <a:close/>
                </a:path>
              </a:pathLst>
            </a:custGeom>
            <a:solidFill>
              <a:srgbClr val="576E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4" name="Google Shape;1254;p102"/>
            <p:cNvSpPr/>
            <p:nvPr/>
          </p:nvSpPr>
          <p:spPr>
            <a:xfrm>
              <a:off x="3635825" y="3652225"/>
              <a:ext cx="288850" cy="32750"/>
            </a:xfrm>
            <a:custGeom>
              <a:avLst/>
              <a:gdLst/>
              <a:ahLst/>
              <a:cxnLst/>
              <a:rect l="l" t="t" r="r" b="b"/>
              <a:pathLst>
                <a:path w="11554" h="1310" extrusionOk="0">
                  <a:moveTo>
                    <a:pt x="10391" y="0"/>
                  </a:moveTo>
                  <a:cubicBezTo>
                    <a:pt x="10348" y="0"/>
                    <a:pt x="10326" y="11"/>
                    <a:pt x="10337" y="38"/>
                  </a:cubicBezTo>
                  <a:cubicBezTo>
                    <a:pt x="10572" y="410"/>
                    <a:pt x="10413" y="737"/>
                    <a:pt x="10124" y="737"/>
                  </a:cubicBezTo>
                  <a:cubicBezTo>
                    <a:pt x="9972" y="737"/>
                    <a:pt x="9776" y="639"/>
                    <a:pt x="9585" y="403"/>
                  </a:cubicBezTo>
                  <a:cubicBezTo>
                    <a:pt x="9568" y="382"/>
                    <a:pt x="9507" y="371"/>
                    <a:pt x="9454" y="371"/>
                  </a:cubicBezTo>
                  <a:cubicBezTo>
                    <a:pt x="9404" y="371"/>
                    <a:pt x="9366" y="382"/>
                    <a:pt x="9376" y="403"/>
                  </a:cubicBezTo>
                  <a:cubicBezTo>
                    <a:pt x="9383" y="410"/>
                    <a:pt x="9388" y="415"/>
                    <a:pt x="9388" y="420"/>
                  </a:cubicBezTo>
                  <a:cubicBezTo>
                    <a:pt x="9393" y="426"/>
                    <a:pt x="9399" y="426"/>
                    <a:pt x="9399" y="431"/>
                  </a:cubicBezTo>
                  <a:cubicBezTo>
                    <a:pt x="9519" y="589"/>
                    <a:pt x="9497" y="665"/>
                    <a:pt x="9333" y="665"/>
                  </a:cubicBezTo>
                  <a:cubicBezTo>
                    <a:pt x="9230" y="665"/>
                    <a:pt x="9071" y="633"/>
                    <a:pt x="8859" y="574"/>
                  </a:cubicBezTo>
                  <a:cubicBezTo>
                    <a:pt x="8842" y="557"/>
                    <a:pt x="8777" y="546"/>
                    <a:pt x="8722" y="546"/>
                  </a:cubicBezTo>
                  <a:cubicBezTo>
                    <a:pt x="8673" y="546"/>
                    <a:pt x="8635" y="551"/>
                    <a:pt x="8651" y="579"/>
                  </a:cubicBezTo>
                  <a:cubicBezTo>
                    <a:pt x="8859" y="862"/>
                    <a:pt x="8749" y="999"/>
                    <a:pt x="8542" y="999"/>
                  </a:cubicBezTo>
                  <a:cubicBezTo>
                    <a:pt x="8401" y="999"/>
                    <a:pt x="8215" y="934"/>
                    <a:pt x="8041" y="818"/>
                  </a:cubicBezTo>
                  <a:cubicBezTo>
                    <a:pt x="8029" y="813"/>
                    <a:pt x="7953" y="791"/>
                    <a:pt x="7904" y="791"/>
                  </a:cubicBezTo>
                  <a:cubicBezTo>
                    <a:pt x="7871" y="791"/>
                    <a:pt x="7845" y="796"/>
                    <a:pt x="7850" y="818"/>
                  </a:cubicBezTo>
                  <a:cubicBezTo>
                    <a:pt x="7883" y="1091"/>
                    <a:pt x="7790" y="1189"/>
                    <a:pt x="7642" y="1189"/>
                  </a:cubicBezTo>
                  <a:cubicBezTo>
                    <a:pt x="7375" y="1189"/>
                    <a:pt x="6922" y="879"/>
                    <a:pt x="6720" y="763"/>
                  </a:cubicBezTo>
                  <a:cubicBezTo>
                    <a:pt x="6699" y="748"/>
                    <a:pt x="6639" y="731"/>
                    <a:pt x="6589" y="731"/>
                  </a:cubicBezTo>
                  <a:cubicBezTo>
                    <a:pt x="6556" y="731"/>
                    <a:pt x="6529" y="737"/>
                    <a:pt x="6524" y="763"/>
                  </a:cubicBezTo>
                  <a:cubicBezTo>
                    <a:pt x="6405" y="879"/>
                    <a:pt x="6295" y="939"/>
                    <a:pt x="6202" y="939"/>
                  </a:cubicBezTo>
                  <a:cubicBezTo>
                    <a:pt x="6103" y="939"/>
                    <a:pt x="6027" y="868"/>
                    <a:pt x="5967" y="731"/>
                  </a:cubicBezTo>
                  <a:cubicBezTo>
                    <a:pt x="5946" y="698"/>
                    <a:pt x="5874" y="672"/>
                    <a:pt x="5821" y="672"/>
                  </a:cubicBezTo>
                  <a:cubicBezTo>
                    <a:pt x="5788" y="672"/>
                    <a:pt x="5766" y="677"/>
                    <a:pt x="5755" y="693"/>
                  </a:cubicBezTo>
                  <a:cubicBezTo>
                    <a:pt x="5705" y="835"/>
                    <a:pt x="5635" y="906"/>
                    <a:pt x="5537" y="906"/>
                  </a:cubicBezTo>
                  <a:cubicBezTo>
                    <a:pt x="5455" y="906"/>
                    <a:pt x="5362" y="856"/>
                    <a:pt x="5247" y="770"/>
                  </a:cubicBezTo>
                  <a:cubicBezTo>
                    <a:pt x="5226" y="737"/>
                    <a:pt x="5154" y="710"/>
                    <a:pt x="5101" y="710"/>
                  </a:cubicBezTo>
                  <a:cubicBezTo>
                    <a:pt x="5073" y="710"/>
                    <a:pt x="5046" y="715"/>
                    <a:pt x="5030" y="737"/>
                  </a:cubicBezTo>
                  <a:cubicBezTo>
                    <a:pt x="4932" y="862"/>
                    <a:pt x="4773" y="922"/>
                    <a:pt x="4615" y="922"/>
                  </a:cubicBezTo>
                  <a:cubicBezTo>
                    <a:pt x="4369" y="922"/>
                    <a:pt x="4140" y="770"/>
                    <a:pt x="4179" y="486"/>
                  </a:cubicBezTo>
                  <a:cubicBezTo>
                    <a:pt x="4184" y="443"/>
                    <a:pt x="4102" y="420"/>
                    <a:pt x="4036" y="420"/>
                  </a:cubicBezTo>
                  <a:cubicBezTo>
                    <a:pt x="4003" y="420"/>
                    <a:pt x="3976" y="426"/>
                    <a:pt x="3966" y="443"/>
                  </a:cubicBezTo>
                  <a:cubicBezTo>
                    <a:pt x="3895" y="546"/>
                    <a:pt x="3819" y="650"/>
                    <a:pt x="3736" y="743"/>
                  </a:cubicBezTo>
                  <a:cubicBezTo>
                    <a:pt x="3633" y="873"/>
                    <a:pt x="3464" y="934"/>
                    <a:pt x="3300" y="934"/>
                  </a:cubicBezTo>
                  <a:cubicBezTo>
                    <a:pt x="3044" y="934"/>
                    <a:pt x="2804" y="780"/>
                    <a:pt x="2885" y="486"/>
                  </a:cubicBezTo>
                  <a:cubicBezTo>
                    <a:pt x="2896" y="443"/>
                    <a:pt x="2820" y="426"/>
                    <a:pt x="2755" y="426"/>
                  </a:cubicBezTo>
                  <a:cubicBezTo>
                    <a:pt x="2717" y="426"/>
                    <a:pt x="2684" y="431"/>
                    <a:pt x="2667" y="443"/>
                  </a:cubicBezTo>
                  <a:cubicBezTo>
                    <a:pt x="2482" y="584"/>
                    <a:pt x="2286" y="705"/>
                    <a:pt x="2072" y="803"/>
                  </a:cubicBezTo>
                  <a:cubicBezTo>
                    <a:pt x="1969" y="851"/>
                    <a:pt x="1707" y="901"/>
                    <a:pt x="1478" y="901"/>
                  </a:cubicBezTo>
                  <a:cubicBezTo>
                    <a:pt x="1161" y="901"/>
                    <a:pt x="906" y="808"/>
                    <a:pt x="1221" y="524"/>
                  </a:cubicBezTo>
                  <a:cubicBezTo>
                    <a:pt x="1254" y="491"/>
                    <a:pt x="1140" y="453"/>
                    <a:pt x="1063" y="453"/>
                  </a:cubicBezTo>
                  <a:cubicBezTo>
                    <a:pt x="1042" y="453"/>
                    <a:pt x="1020" y="458"/>
                    <a:pt x="1009" y="469"/>
                  </a:cubicBezTo>
                  <a:cubicBezTo>
                    <a:pt x="889" y="551"/>
                    <a:pt x="769" y="639"/>
                    <a:pt x="649" y="720"/>
                  </a:cubicBezTo>
                  <a:cubicBezTo>
                    <a:pt x="441" y="705"/>
                    <a:pt x="295" y="677"/>
                    <a:pt x="219" y="639"/>
                  </a:cubicBezTo>
                  <a:cubicBezTo>
                    <a:pt x="147" y="737"/>
                    <a:pt x="71" y="829"/>
                    <a:pt x="0" y="922"/>
                  </a:cubicBezTo>
                  <a:cubicBezTo>
                    <a:pt x="55" y="927"/>
                    <a:pt x="109" y="934"/>
                    <a:pt x="164" y="934"/>
                  </a:cubicBezTo>
                  <a:cubicBezTo>
                    <a:pt x="501" y="934"/>
                    <a:pt x="801" y="743"/>
                    <a:pt x="1080" y="519"/>
                  </a:cubicBezTo>
                  <a:lnTo>
                    <a:pt x="1080" y="519"/>
                  </a:lnTo>
                  <a:cubicBezTo>
                    <a:pt x="627" y="884"/>
                    <a:pt x="906" y="1058"/>
                    <a:pt x="1276" y="1058"/>
                  </a:cubicBezTo>
                  <a:cubicBezTo>
                    <a:pt x="1347" y="1058"/>
                    <a:pt x="1430" y="1053"/>
                    <a:pt x="1506" y="1037"/>
                  </a:cubicBezTo>
                  <a:cubicBezTo>
                    <a:pt x="1942" y="982"/>
                    <a:pt x="2412" y="753"/>
                    <a:pt x="2772" y="469"/>
                  </a:cubicBezTo>
                  <a:lnTo>
                    <a:pt x="2772" y="469"/>
                  </a:lnTo>
                  <a:cubicBezTo>
                    <a:pt x="2601" y="851"/>
                    <a:pt x="2853" y="1178"/>
                    <a:pt x="3175" y="1178"/>
                  </a:cubicBezTo>
                  <a:lnTo>
                    <a:pt x="3213" y="1178"/>
                  </a:lnTo>
                  <a:cubicBezTo>
                    <a:pt x="3551" y="1151"/>
                    <a:pt x="3890" y="753"/>
                    <a:pt x="4069" y="469"/>
                  </a:cubicBezTo>
                  <a:lnTo>
                    <a:pt x="4069" y="469"/>
                  </a:lnTo>
                  <a:cubicBezTo>
                    <a:pt x="3971" y="824"/>
                    <a:pt x="4157" y="1178"/>
                    <a:pt x="4522" y="1178"/>
                  </a:cubicBezTo>
                  <a:lnTo>
                    <a:pt x="4560" y="1178"/>
                  </a:lnTo>
                  <a:cubicBezTo>
                    <a:pt x="4794" y="1163"/>
                    <a:pt x="4985" y="977"/>
                    <a:pt x="5139" y="763"/>
                  </a:cubicBezTo>
                  <a:cubicBezTo>
                    <a:pt x="5214" y="911"/>
                    <a:pt x="5351" y="1020"/>
                    <a:pt x="5499" y="1020"/>
                  </a:cubicBezTo>
                  <a:cubicBezTo>
                    <a:pt x="5624" y="1020"/>
                    <a:pt x="5760" y="934"/>
                    <a:pt x="5859" y="726"/>
                  </a:cubicBezTo>
                  <a:cubicBezTo>
                    <a:pt x="5952" y="911"/>
                    <a:pt x="6191" y="1097"/>
                    <a:pt x="6382" y="1097"/>
                  </a:cubicBezTo>
                  <a:cubicBezTo>
                    <a:pt x="6508" y="1097"/>
                    <a:pt x="6617" y="1010"/>
                    <a:pt x="6639" y="780"/>
                  </a:cubicBezTo>
                  <a:cubicBezTo>
                    <a:pt x="6808" y="873"/>
                    <a:pt x="7413" y="1309"/>
                    <a:pt x="7752" y="1309"/>
                  </a:cubicBezTo>
                  <a:cubicBezTo>
                    <a:pt x="7926" y="1309"/>
                    <a:pt x="8029" y="1189"/>
                    <a:pt x="7959" y="841"/>
                  </a:cubicBezTo>
                  <a:lnTo>
                    <a:pt x="7959" y="841"/>
                  </a:lnTo>
                  <a:cubicBezTo>
                    <a:pt x="8106" y="955"/>
                    <a:pt x="8412" y="1053"/>
                    <a:pt x="8635" y="1053"/>
                  </a:cubicBezTo>
                  <a:cubicBezTo>
                    <a:pt x="8892" y="1053"/>
                    <a:pt x="9049" y="934"/>
                    <a:pt x="8772" y="589"/>
                  </a:cubicBezTo>
                  <a:lnTo>
                    <a:pt x="8772" y="589"/>
                  </a:lnTo>
                  <a:cubicBezTo>
                    <a:pt x="8946" y="803"/>
                    <a:pt x="9235" y="934"/>
                    <a:pt x="9502" y="934"/>
                  </a:cubicBezTo>
                  <a:cubicBezTo>
                    <a:pt x="9552" y="934"/>
                    <a:pt x="9595" y="934"/>
                    <a:pt x="9645" y="922"/>
                  </a:cubicBezTo>
                  <a:cubicBezTo>
                    <a:pt x="9666" y="737"/>
                    <a:pt x="9600" y="579"/>
                    <a:pt x="9507" y="443"/>
                  </a:cubicBezTo>
                  <a:lnTo>
                    <a:pt x="9507" y="443"/>
                  </a:lnTo>
                  <a:cubicBezTo>
                    <a:pt x="9660" y="639"/>
                    <a:pt x="9972" y="753"/>
                    <a:pt x="10227" y="753"/>
                  </a:cubicBezTo>
                  <a:cubicBezTo>
                    <a:pt x="10566" y="753"/>
                    <a:pt x="10806" y="551"/>
                    <a:pt x="10446" y="43"/>
                  </a:cubicBezTo>
                  <a:lnTo>
                    <a:pt x="10446" y="43"/>
                  </a:lnTo>
                  <a:cubicBezTo>
                    <a:pt x="10665" y="224"/>
                    <a:pt x="11204" y="529"/>
                    <a:pt x="11554" y="529"/>
                  </a:cubicBezTo>
                  <a:cubicBezTo>
                    <a:pt x="11483" y="458"/>
                    <a:pt x="11390" y="382"/>
                    <a:pt x="11297" y="312"/>
                  </a:cubicBezTo>
                  <a:cubicBezTo>
                    <a:pt x="10997" y="252"/>
                    <a:pt x="10653" y="115"/>
                    <a:pt x="10544" y="33"/>
                  </a:cubicBezTo>
                  <a:cubicBezTo>
                    <a:pt x="10528" y="22"/>
                    <a:pt x="10446" y="0"/>
                    <a:pt x="10391" y="0"/>
                  </a:cubicBezTo>
                  <a:close/>
                </a:path>
              </a:pathLst>
            </a:custGeom>
            <a:solidFill>
              <a:srgbClr val="14161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5" name="Google Shape;1255;p102"/>
            <p:cNvSpPr/>
            <p:nvPr/>
          </p:nvSpPr>
          <p:spPr>
            <a:xfrm>
              <a:off x="3812825" y="3205075"/>
              <a:ext cx="11900" cy="3800"/>
            </a:xfrm>
            <a:custGeom>
              <a:avLst/>
              <a:gdLst/>
              <a:ahLst/>
              <a:cxnLst/>
              <a:rect l="l" t="t" r="r" b="b"/>
              <a:pathLst>
                <a:path w="476" h="152" extrusionOk="0">
                  <a:moveTo>
                    <a:pt x="0" y="0"/>
                  </a:moveTo>
                  <a:cubicBezTo>
                    <a:pt x="143" y="92"/>
                    <a:pt x="284" y="152"/>
                    <a:pt x="420" y="152"/>
                  </a:cubicBezTo>
                  <a:cubicBezTo>
                    <a:pt x="437" y="152"/>
                    <a:pt x="458" y="152"/>
                    <a:pt x="475" y="147"/>
                  </a:cubicBezTo>
                  <a:cubicBezTo>
                    <a:pt x="350" y="98"/>
                    <a:pt x="181" y="49"/>
                    <a:pt x="0" y="0"/>
                  </a:cubicBezTo>
                  <a:close/>
                </a:path>
              </a:pathLst>
            </a:custGeom>
            <a:solidFill>
              <a:srgbClr val="576E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6" name="Google Shape;1256;p102"/>
            <p:cNvSpPr/>
            <p:nvPr/>
          </p:nvSpPr>
          <p:spPr>
            <a:xfrm>
              <a:off x="3715450" y="3152700"/>
              <a:ext cx="51850" cy="22800"/>
            </a:xfrm>
            <a:custGeom>
              <a:avLst/>
              <a:gdLst/>
              <a:ahLst/>
              <a:cxnLst/>
              <a:rect l="l" t="t" r="r" b="b"/>
              <a:pathLst>
                <a:path w="2074" h="912" extrusionOk="0">
                  <a:moveTo>
                    <a:pt x="1566" y="812"/>
                  </a:moveTo>
                  <a:cubicBezTo>
                    <a:pt x="1571" y="816"/>
                    <a:pt x="1574" y="818"/>
                    <a:pt x="1576" y="820"/>
                  </a:cubicBezTo>
                  <a:lnTo>
                    <a:pt x="1576" y="820"/>
                  </a:lnTo>
                  <a:cubicBezTo>
                    <a:pt x="1575" y="819"/>
                    <a:pt x="1575" y="819"/>
                    <a:pt x="1576" y="819"/>
                  </a:cubicBezTo>
                  <a:lnTo>
                    <a:pt x="1576" y="819"/>
                  </a:lnTo>
                  <a:cubicBezTo>
                    <a:pt x="1577" y="819"/>
                    <a:pt x="1579" y="821"/>
                    <a:pt x="1583" y="824"/>
                  </a:cubicBezTo>
                  <a:lnTo>
                    <a:pt x="1578" y="821"/>
                  </a:lnTo>
                  <a:lnTo>
                    <a:pt x="1578" y="821"/>
                  </a:lnTo>
                  <a:cubicBezTo>
                    <a:pt x="1578" y="822"/>
                    <a:pt x="1578" y="822"/>
                    <a:pt x="1578" y="822"/>
                  </a:cubicBezTo>
                  <a:cubicBezTo>
                    <a:pt x="1578" y="822"/>
                    <a:pt x="1577" y="822"/>
                    <a:pt x="1577" y="821"/>
                  </a:cubicBezTo>
                  <a:lnTo>
                    <a:pt x="1577" y="821"/>
                  </a:lnTo>
                  <a:lnTo>
                    <a:pt x="1578" y="821"/>
                  </a:lnTo>
                  <a:lnTo>
                    <a:pt x="1578" y="821"/>
                  </a:lnTo>
                  <a:cubicBezTo>
                    <a:pt x="1577" y="821"/>
                    <a:pt x="1577" y="821"/>
                    <a:pt x="1576" y="820"/>
                  </a:cubicBezTo>
                  <a:lnTo>
                    <a:pt x="1576" y="820"/>
                  </a:lnTo>
                  <a:cubicBezTo>
                    <a:pt x="1576" y="820"/>
                    <a:pt x="1576" y="821"/>
                    <a:pt x="1577" y="821"/>
                  </a:cubicBezTo>
                  <a:lnTo>
                    <a:pt x="1577" y="821"/>
                  </a:lnTo>
                  <a:lnTo>
                    <a:pt x="1571" y="819"/>
                  </a:lnTo>
                  <a:lnTo>
                    <a:pt x="1566" y="819"/>
                  </a:lnTo>
                  <a:lnTo>
                    <a:pt x="1566" y="812"/>
                  </a:lnTo>
                  <a:close/>
                  <a:moveTo>
                    <a:pt x="1673" y="0"/>
                  </a:moveTo>
                  <a:cubicBezTo>
                    <a:pt x="1654" y="0"/>
                    <a:pt x="1636" y="7"/>
                    <a:pt x="1621" y="21"/>
                  </a:cubicBezTo>
                  <a:cubicBezTo>
                    <a:pt x="1495" y="164"/>
                    <a:pt x="1387" y="316"/>
                    <a:pt x="1261" y="442"/>
                  </a:cubicBezTo>
                  <a:cubicBezTo>
                    <a:pt x="1171" y="528"/>
                    <a:pt x="1069" y="601"/>
                    <a:pt x="954" y="644"/>
                  </a:cubicBezTo>
                  <a:lnTo>
                    <a:pt x="954" y="644"/>
                  </a:lnTo>
                  <a:cubicBezTo>
                    <a:pt x="1040" y="465"/>
                    <a:pt x="1129" y="283"/>
                    <a:pt x="1190" y="87"/>
                  </a:cubicBezTo>
                  <a:lnTo>
                    <a:pt x="1190" y="82"/>
                  </a:lnTo>
                  <a:cubicBezTo>
                    <a:pt x="1196" y="54"/>
                    <a:pt x="1190" y="33"/>
                    <a:pt x="1168" y="16"/>
                  </a:cubicBezTo>
                  <a:cubicBezTo>
                    <a:pt x="1158" y="8"/>
                    <a:pt x="1147" y="4"/>
                    <a:pt x="1135" y="4"/>
                  </a:cubicBezTo>
                  <a:cubicBezTo>
                    <a:pt x="1115" y="4"/>
                    <a:pt x="1095" y="16"/>
                    <a:pt x="1080" y="33"/>
                  </a:cubicBezTo>
                  <a:cubicBezTo>
                    <a:pt x="966" y="207"/>
                    <a:pt x="813" y="371"/>
                    <a:pt x="627" y="480"/>
                  </a:cubicBezTo>
                  <a:cubicBezTo>
                    <a:pt x="536" y="540"/>
                    <a:pt x="438" y="583"/>
                    <a:pt x="333" y="600"/>
                  </a:cubicBezTo>
                  <a:cubicBezTo>
                    <a:pt x="320" y="601"/>
                    <a:pt x="307" y="602"/>
                    <a:pt x="294" y="602"/>
                  </a:cubicBezTo>
                  <a:cubicBezTo>
                    <a:pt x="221" y="602"/>
                    <a:pt x="144" y="585"/>
                    <a:pt x="65" y="585"/>
                  </a:cubicBezTo>
                  <a:cubicBezTo>
                    <a:pt x="44" y="585"/>
                    <a:pt x="22" y="586"/>
                    <a:pt x="0" y="590"/>
                  </a:cubicBezTo>
                  <a:cubicBezTo>
                    <a:pt x="115" y="590"/>
                    <a:pt x="214" y="643"/>
                    <a:pt x="333" y="643"/>
                  </a:cubicBezTo>
                  <a:cubicBezTo>
                    <a:pt x="448" y="638"/>
                    <a:pt x="562" y="600"/>
                    <a:pt x="667" y="545"/>
                  </a:cubicBezTo>
                  <a:cubicBezTo>
                    <a:pt x="768" y="493"/>
                    <a:pt x="863" y="427"/>
                    <a:pt x="949" y="350"/>
                  </a:cubicBezTo>
                  <a:lnTo>
                    <a:pt x="949" y="350"/>
                  </a:lnTo>
                  <a:cubicBezTo>
                    <a:pt x="892" y="474"/>
                    <a:pt x="828" y="596"/>
                    <a:pt x="765" y="720"/>
                  </a:cubicBezTo>
                  <a:cubicBezTo>
                    <a:pt x="753" y="731"/>
                    <a:pt x="753" y="747"/>
                    <a:pt x="753" y="758"/>
                  </a:cubicBezTo>
                  <a:cubicBezTo>
                    <a:pt x="758" y="793"/>
                    <a:pt x="791" y="819"/>
                    <a:pt x="826" y="819"/>
                  </a:cubicBezTo>
                  <a:cubicBezTo>
                    <a:pt x="829" y="819"/>
                    <a:pt x="832" y="819"/>
                    <a:pt x="836" y="819"/>
                  </a:cubicBezTo>
                  <a:cubicBezTo>
                    <a:pt x="1032" y="791"/>
                    <a:pt x="1228" y="688"/>
                    <a:pt x="1364" y="545"/>
                  </a:cubicBezTo>
                  <a:cubicBezTo>
                    <a:pt x="1423" y="484"/>
                    <a:pt x="1476" y="421"/>
                    <a:pt x="1526" y="357"/>
                  </a:cubicBezTo>
                  <a:lnTo>
                    <a:pt x="1526" y="357"/>
                  </a:lnTo>
                  <a:cubicBezTo>
                    <a:pt x="1517" y="399"/>
                    <a:pt x="1508" y="442"/>
                    <a:pt x="1501" y="485"/>
                  </a:cubicBezTo>
                  <a:cubicBezTo>
                    <a:pt x="1485" y="557"/>
                    <a:pt x="1473" y="633"/>
                    <a:pt x="1473" y="714"/>
                  </a:cubicBezTo>
                  <a:cubicBezTo>
                    <a:pt x="1468" y="753"/>
                    <a:pt x="1468" y="791"/>
                    <a:pt x="1485" y="840"/>
                  </a:cubicBezTo>
                  <a:cubicBezTo>
                    <a:pt x="1485" y="851"/>
                    <a:pt x="1490" y="867"/>
                    <a:pt x="1501" y="884"/>
                  </a:cubicBezTo>
                  <a:lnTo>
                    <a:pt x="1511" y="895"/>
                  </a:lnTo>
                  <a:lnTo>
                    <a:pt x="1518" y="895"/>
                  </a:lnTo>
                  <a:cubicBezTo>
                    <a:pt x="1519" y="896"/>
                    <a:pt x="1519" y="896"/>
                    <a:pt x="1518" y="896"/>
                  </a:cubicBezTo>
                  <a:cubicBezTo>
                    <a:pt x="1518" y="896"/>
                    <a:pt x="1517" y="896"/>
                    <a:pt x="1516" y="896"/>
                  </a:cubicBezTo>
                  <a:cubicBezTo>
                    <a:pt x="1516" y="896"/>
                    <a:pt x="1517" y="897"/>
                    <a:pt x="1528" y="905"/>
                  </a:cubicBezTo>
                  <a:lnTo>
                    <a:pt x="1533" y="905"/>
                  </a:lnTo>
                  <a:lnTo>
                    <a:pt x="1544" y="910"/>
                  </a:lnTo>
                  <a:cubicBezTo>
                    <a:pt x="1552" y="911"/>
                    <a:pt x="1560" y="912"/>
                    <a:pt x="1567" y="912"/>
                  </a:cubicBezTo>
                  <a:cubicBezTo>
                    <a:pt x="1605" y="912"/>
                    <a:pt x="1623" y="898"/>
                    <a:pt x="1637" y="889"/>
                  </a:cubicBezTo>
                  <a:cubicBezTo>
                    <a:pt x="1779" y="791"/>
                    <a:pt x="1855" y="671"/>
                    <a:pt x="1931" y="529"/>
                  </a:cubicBezTo>
                  <a:cubicBezTo>
                    <a:pt x="1997" y="398"/>
                    <a:pt x="2041" y="250"/>
                    <a:pt x="2074" y="104"/>
                  </a:cubicBezTo>
                  <a:lnTo>
                    <a:pt x="2074" y="104"/>
                  </a:lnTo>
                  <a:cubicBezTo>
                    <a:pt x="2019" y="245"/>
                    <a:pt x="1964" y="381"/>
                    <a:pt x="1883" y="507"/>
                  </a:cubicBezTo>
                  <a:cubicBezTo>
                    <a:pt x="1806" y="622"/>
                    <a:pt x="1702" y="747"/>
                    <a:pt x="1594" y="812"/>
                  </a:cubicBezTo>
                  <a:cubicBezTo>
                    <a:pt x="1588" y="818"/>
                    <a:pt x="1581" y="818"/>
                    <a:pt x="1578" y="818"/>
                  </a:cubicBezTo>
                  <a:cubicBezTo>
                    <a:pt x="1577" y="818"/>
                    <a:pt x="1577" y="818"/>
                    <a:pt x="1577" y="818"/>
                  </a:cubicBezTo>
                  <a:lnTo>
                    <a:pt x="1577" y="818"/>
                  </a:lnTo>
                  <a:lnTo>
                    <a:pt x="1577" y="812"/>
                  </a:lnTo>
                  <a:cubicBezTo>
                    <a:pt x="1571" y="791"/>
                    <a:pt x="1571" y="753"/>
                    <a:pt x="1577" y="720"/>
                  </a:cubicBezTo>
                  <a:cubicBezTo>
                    <a:pt x="1583" y="648"/>
                    <a:pt x="1599" y="578"/>
                    <a:pt x="1616" y="507"/>
                  </a:cubicBezTo>
                  <a:cubicBezTo>
                    <a:pt x="1654" y="371"/>
                    <a:pt x="1692" y="223"/>
                    <a:pt x="1735" y="87"/>
                  </a:cubicBezTo>
                  <a:cubicBezTo>
                    <a:pt x="1747" y="66"/>
                    <a:pt x="1740" y="33"/>
                    <a:pt x="1719" y="16"/>
                  </a:cubicBezTo>
                  <a:cubicBezTo>
                    <a:pt x="1706" y="6"/>
                    <a:pt x="1690" y="0"/>
                    <a:pt x="167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7" name="Google Shape;1257;p102"/>
            <p:cNvSpPr/>
            <p:nvPr/>
          </p:nvSpPr>
          <p:spPr>
            <a:xfrm>
              <a:off x="3775600" y="3151875"/>
              <a:ext cx="18850" cy="21950"/>
            </a:xfrm>
            <a:custGeom>
              <a:avLst/>
              <a:gdLst/>
              <a:ahLst/>
              <a:cxnLst/>
              <a:rect l="l" t="t" r="r" b="b"/>
              <a:pathLst>
                <a:path w="754" h="878" extrusionOk="0">
                  <a:moveTo>
                    <a:pt x="578" y="1"/>
                  </a:moveTo>
                  <a:cubicBezTo>
                    <a:pt x="528" y="234"/>
                    <a:pt x="582" y="469"/>
                    <a:pt x="597" y="684"/>
                  </a:cubicBezTo>
                  <a:lnTo>
                    <a:pt x="597" y="684"/>
                  </a:lnTo>
                  <a:cubicBezTo>
                    <a:pt x="391" y="583"/>
                    <a:pt x="196" y="438"/>
                    <a:pt x="1" y="289"/>
                  </a:cubicBezTo>
                  <a:lnTo>
                    <a:pt x="1" y="289"/>
                  </a:lnTo>
                  <a:cubicBezTo>
                    <a:pt x="66" y="420"/>
                    <a:pt x="164" y="530"/>
                    <a:pt x="273" y="633"/>
                  </a:cubicBezTo>
                  <a:cubicBezTo>
                    <a:pt x="382" y="731"/>
                    <a:pt x="507" y="819"/>
                    <a:pt x="650" y="873"/>
                  </a:cubicBezTo>
                  <a:cubicBezTo>
                    <a:pt x="660" y="873"/>
                    <a:pt x="671" y="878"/>
                    <a:pt x="683" y="878"/>
                  </a:cubicBezTo>
                  <a:cubicBezTo>
                    <a:pt x="721" y="878"/>
                    <a:pt x="753" y="845"/>
                    <a:pt x="753" y="802"/>
                  </a:cubicBezTo>
                  <a:cubicBezTo>
                    <a:pt x="748" y="655"/>
                    <a:pt x="721" y="518"/>
                    <a:pt x="683" y="393"/>
                  </a:cubicBezTo>
                  <a:cubicBezTo>
                    <a:pt x="643" y="262"/>
                    <a:pt x="605" y="137"/>
                    <a:pt x="578"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8" name="Google Shape;1258;p102"/>
            <p:cNvSpPr/>
            <p:nvPr/>
          </p:nvSpPr>
          <p:spPr>
            <a:xfrm>
              <a:off x="3691575" y="3230425"/>
              <a:ext cx="48300" cy="27325"/>
            </a:xfrm>
            <a:custGeom>
              <a:avLst/>
              <a:gdLst/>
              <a:ahLst/>
              <a:cxnLst/>
              <a:rect l="l" t="t" r="r" b="b"/>
              <a:pathLst>
                <a:path w="1932" h="1093" extrusionOk="0">
                  <a:moveTo>
                    <a:pt x="842" y="0"/>
                  </a:moveTo>
                  <a:cubicBezTo>
                    <a:pt x="824" y="0"/>
                    <a:pt x="808" y="8"/>
                    <a:pt x="797" y="22"/>
                  </a:cubicBezTo>
                  <a:cubicBezTo>
                    <a:pt x="787" y="37"/>
                    <a:pt x="778" y="52"/>
                    <a:pt x="769" y="67"/>
                  </a:cubicBezTo>
                  <a:lnTo>
                    <a:pt x="769" y="67"/>
                  </a:lnTo>
                  <a:cubicBezTo>
                    <a:pt x="691" y="182"/>
                    <a:pt x="575" y="278"/>
                    <a:pt x="459" y="361"/>
                  </a:cubicBezTo>
                  <a:cubicBezTo>
                    <a:pt x="323" y="447"/>
                    <a:pt x="170" y="524"/>
                    <a:pt x="1" y="535"/>
                  </a:cubicBezTo>
                  <a:cubicBezTo>
                    <a:pt x="18" y="536"/>
                    <a:pt x="35" y="537"/>
                    <a:pt x="52" y="537"/>
                  </a:cubicBezTo>
                  <a:cubicBezTo>
                    <a:pt x="204" y="537"/>
                    <a:pt x="354" y="477"/>
                    <a:pt x="487" y="409"/>
                  </a:cubicBezTo>
                  <a:cubicBezTo>
                    <a:pt x="542" y="380"/>
                    <a:pt x="596" y="348"/>
                    <a:pt x="647" y="311"/>
                  </a:cubicBezTo>
                  <a:lnTo>
                    <a:pt x="647" y="311"/>
                  </a:lnTo>
                  <a:cubicBezTo>
                    <a:pt x="565" y="502"/>
                    <a:pt x="508" y="699"/>
                    <a:pt x="443" y="890"/>
                  </a:cubicBezTo>
                  <a:cubicBezTo>
                    <a:pt x="437" y="895"/>
                    <a:pt x="437" y="900"/>
                    <a:pt x="437" y="911"/>
                  </a:cubicBezTo>
                  <a:cubicBezTo>
                    <a:pt x="437" y="943"/>
                    <a:pt x="464" y="976"/>
                    <a:pt x="497" y="976"/>
                  </a:cubicBezTo>
                  <a:cubicBezTo>
                    <a:pt x="511" y="977"/>
                    <a:pt x="526" y="978"/>
                    <a:pt x="539" y="978"/>
                  </a:cubicBezTo>
                  <a:cubicBezTo>
                    <a:pt x="650" y="978"/>
                    <a:pt x="736" y="938"/>
                    <a:pt x="819" y="895"/>
                  </a:cubicBezTo>
                  <a:cubicBezTo>
                    <a:pt x="912" y="852"/>
                    <a:pt x="1000" y="791"/>
                    <a:pt x="1081" y="731"/>
                  </a:cubicBezTo>
                  <a:cubicBezTo>
                    <a:pt x="1135" y="688"/>
                    <a:pt x="1184" y="646"/>
                    <a:pt x="1231" y="600"/>
                  </a:cubicBezTo>
                  <a:lnTo>
                    <a:pt x="1231" y="600"/>
                  </a:lnTo>
                  <a:cubicBezTo>
                    <a:pt x="1230" y="602"/>
                    <a:pt x="1230" y="604"/>
                    <a:pt x="1229" y="606"/>
                  </a:cubicBezTo>
                  <a:cubicBezTo>
                    <a:pt x="1174" y="736"/>
                    <a:pt x="1124" y="900"/>
                    <a:pt x="1179" y="1059"/>
                  </a:cubicBezTo>
                  <a:cubicBezTo>
                    <a:pt x="1188" y="1081"/>
                    <a:pt x="1208" y="1093"/>
                    <a:pt x="1228" y="1093"/>
                  </a:cubicBezTo>
                  <a:cubicBezTo>
                    <a:pt x="1232" y="1093"/>
                    <a:pt x="1236" y="1092"/>
                    <a:pt x="1239" y="1091"/>
                  </a:cubicBezTo>
                  <a:cubicBezTo>
                    <a:pt x="1436" y="1036"/>
                    <a:pt x="1577" y="900"/>
                    <a:pt x="1687" y="753"/>
                  </a:cubicBezTo>
                  <a:cubicBezTo>
                    <a:pt x="1791" y="600"/>
                    <a:pt x="1877" y="437"/>
                    <a:pt x="1932" y="268"/>
                  </a:cubicBezTo>
                  <a:lnTo>
                    <a:pt x="1932" y="268"/>
                  </a:lnTo>
                  <a:cubicBezTo>
                    <a:pt x="1851" y="426"/>
                    <a:pt x="1753" y="578"/>
                    <a:pt x="1637" y="714"/>
                  </a:cubicBezTo>
                  <a:cubicBezTo>
                    <a:pt x="1530" y="827"/>
                    <a:pt x="1410" y="935"/>
                    <a:pt x="1268" y="976"/>
                  </a:cubicBezTo>
                  <a:lnTo>
                    <a:pt x="1268" y="976"/>
                  </a:lnTo>
                  <a:cubicBezTo>
                    <a:pt x="1256" y="873"/>
                    <a:pt x="1295" y="764"/>
                    <a:pt x="1343" y="655"/>
                  </a:cubicBezTo>
                  <a:cubicBezTo>
                    <a:pt x="1398" y="530"/>
                    <a:pt x="1474" y="409"/>
                    <a:pt x="1496" y="246"/>
                  </a:cubicBezTo>
                  <a:cubicBezTo>
                    <a:pt x="1501" y="218"/>
                    <a:pt x="1484" y="191"/>
                    <a:pt x="1458" y="175"/>
                  </a:cubicBezTo>
                  <a:cubicBezTo>
                    <a:pt x="1450" y="170"/>
                    <a:pt x="1439" y="167"/>
                    <a:pt x="1429" y="167"/>
                  </a:cubicBezTo>
                  <a:cubicBezTo>
                    <a:pt x="1406" y="167"/>
                    <a:pt x="1381" y="180"/>
                    <a:pt x="1370" y="202"/>
                  </a:cubicBezTo>
                  <a:lnTo>
                    <a:pt x="1365" y="208"/>
                  </a:lnTo>
                  <a:cubicBezTo>
                    <a:pt x="1288" y="361"/>
                    <a:pt x="1136" y="497"/>
                    <a:pt x="988" y="611"/>
                  </a:cubicBezTo>
                  <a:cubicBezTo>
                    <a:pt x="917" y="671"/>
                    <a:pt x="836" y="726"/>
                    <a:pt x="754" y="769"/>
                  </a:cubicBezTo>
                  <a:cubicBezTo>
                    <a:pt x="707" y="796"/>
                    <a:pt x="653" y="819"/>
                    <a:pt x="602" y="832"/>
                  </a:cubicBezTo>
                  <a:lnTo>
                    <a:pt x="602" y="832"/>
                  </a:lnTo>
                  <a:cubicBezTo>
                    <a:pt x="689" y="571"/>
                    <a:pt x="759" y="309"/>
                    <a:pt x="885" y="77"/>
                  </a:cubicBezTo>
                  <a:lnTo>
                    <a:pt x="885" y="71"/>
                  </a:lnTo>
                  <a:cubicBezTo>
                    <a:pt x="895" y="49"/>
                    <a:pt x="890" y="22"/>
                    <a:pt x="869" y="6"/>
                  </a:cubicBezTo>
                  <a:cubicBezTo>
                    <a:pt x="860" y="2"/>
                    <a:pt x="851" y="0"/>
                    <a:pt x="842"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9" name="Google Shape;1259;p102"/>
            <p:cNvSpPr/>
            <p:nvPr/>
          </p:nvSpPr>
          <p:spPr>
            <a:xfrm>
              <a:off x="3748175" y="3233550"/>
              <a:ext cx="13925" cy="23125"/>
            </a:xfrm>
            <a:custGeom>
              <a:avLst/>
              <a:gdLst/>
              <a:ahLst/>
              <a:cxnLst/>
              <a:rect l="l" t="t" r="r" b="b"/>
              <a:pathLst>
                <a:path w="557" h="925" extrusionOk="0">
                  <a:moveTo>
                    <a:pt x="162" y="774"/>
                  </a:moveTo>
                  <a:cubicBezTo>
                    <a:pt x="163" y="775"/>
                    <a:pt x="164" y="775"/>
                    <a:pt x="164" y="775"/>
                  </a:cubicBezTo>
                  <a:cubicBezTo>
                    <a:pt x="163" y="775"/>
                    <a:pt x="163" y="774"/>
                    <a:pt x="162" y="774"/>
                  </a:cubicBezTo>
                  <a:close/>
                  <a:moveTo>
                    <a:pt x="163" y="775"/>
                  </a:moveTo>
                  <a:cubicBezTo>
                    <a:pt x="163" y="776"/>
                    <a:pt x="164" y="776"/>
                    <a:pt x="165" y="777"/>
                  </a:cubicBezTo>
                  <a:lnTo>
                    <a:pt x="165" y="777"/>
                  </a:lnTo>
                  <a:cubicBezTo>
                    <a:pt x="166" y="777"/>
                    <a:pt x="167" y="776"/>
                    <a:pt x="168" y="776"/>
                  </a:cubicBezTo>
                  <a:lnTo>
                    <a:pt x="168" y="776"/>
                  </a:lnTo>
                  <a:cubicBezTo>
                    <a:pt x="172" y="777"/>
                    <a:pt x="176" y="782"/>
                    <a:pt x="176" y="786"/>
                  </a:cubicBezTo>
                  <a:cubicBezTo>
                    <a:pt x="176" y="786"/>
                    <a:pt x="170" y="781"/>
                    <a:pt x="165" y="777"/>
                  </a:cubicBezTo>
                  <a:lnTo>
                    <a:pt x="165" y="777"/>
                  </a:lnTo>
                  <a:cubicBezTo>
                    <a:pt x="164" y="777"/>
                    <a:pt x="163" y="777"/>
                    <a:pt x="162" y="777"/>
                  </a:cubicBezTo>
                  <a:cubicBezTo>
                    <a:pt x="160" y="777"/>
                    <a:pt x="160" y="776"/>
                    <a:pt x="163" y="775"/>
                  </a:cubicBezTo>
                  <a:close/>
                  <a:moveTo>
                    <a:pt x="557" y="0"/>
                  </a:moveTo>
                  <a:lnTo>
                    <a:pt x="557" y="0"/>
                  </a:lnTo>
                  <a:cubicBezTo>
                    <a:pt x="497" y="148"/>
                    <a:pt x="438" y="284"/>
                    <a:pt x="377" y="420"/>
                  </a:cubicBezTo>
                  <a:cubicBezTo>
                    <a:pt x="312" y="551"/>
                    <a:pt x="247" y="710"/>
                    <a:pt x="169" y="775"/>
                  </a:cubicBezTo>
                  <a:cubicBezTo>
                    <a:pt x="169" y="775"/>
                    <a:pt x="168" y="776"/>
                    <a:pt x="168" y="776"/>
                  </a:cubicBezTo>
                  <a:lnTo>
                    <a:pt x="168" y="776"/>
                  </a:lnTo>
                  <a:cubicBezTo>
                    <a:pt x="167" y="775"/>
                    <a:pt x="165" y="775"/>
                    <a:pt x="164" y="775"/>
                  </a:cubicBezTo>
                  <a:cubicBezTo>
                    <a:pt x="164" y="775"/>
                    <a:pt x="163" y="775"/>
                    <a:pt x="163" y="775"/>
                  </a:cubicBezTo>
                  <a:lnTo>
                    <a:pt x="163" y="775"/>
                  </a:lnTo>
                  <a:cubicBezTo>
                    <a:pt x="160" y="773"/>
                    <a:pt x="159" y="772"/>
                    <a:pt x="159" y="772"/>
                  </a:cubicBezTo>
                  <a:lnTo>
                    <a:pt x="159" y="772"/>
                  </a:lnTo>
                  <a:cubicBezTo>
                    <a:pt x="159" y="772"/>
                    <a:pt x="160" y="773"/>
                    <a:pt x="162" y="774"/>
                  </a:cubicBezTo>
                  <a:lnTo>
                    <a:pt x="162" y="774"/>
                  </a:lnTo>
                  <a:cubicBezTo>
                    <a:pt x="157" y="767"/>
                    <a:pt x="148" y="734"/>
                    <a:pt x="148" y="704"/>
                  </a:cubicBezTo>
                  <a:cubicBezTo>
                    <a:pt x="131" y="639"/>
                    <a:pt x="131" y="563"/>
                    <a:pt x="126" y="486"/>
                  </a:cubicBezTo>
                  <a:cubicBezTo>
                    <a:pt x="121" y="339"/>
                    <a:pt x="126" y="186"/>
                    <a:pt x="121" y="33"/>
                  </a:cubicBezTo>
                  <a:cubicBezTo>
                    <a:pt x="61" y="176"/>
                    <a:pt x="33" y="327"/>
                    <a:pt x="12" y="481"/>
                  </a:cubicBezTo>
                  <a:cubicBezTo>
                    <a:pt x="0" y="563"/>
                    <a:pt x="0" y="639"/>
                    <a:pt x="6" y="720"/>
                  </a:cubicBezTo>
                  <a:cubicBezTo>
                    <a:pt x="12" y="765"/>
                    <a:pt x="12" y="808"/>
                    <a:pt x="50" y="868"/>
                  </a:cubicBezTo>
                  <a:cubicBezTo>
                    <a:pt x="78" y="896"/>
                    <a:pt x="71" y="884"/>
                    <a:pt x="83" y="896"/>
                  </a:cubicBezTo>
                  <a:cubicBezTo>
                    <a:pt x="104" y="911"/>
                    <a:pt x="126" y="923"/>
                    <a:pt x="148" y="923"/>
                  </a:cubicBezTo>
                  <a:cubicBezTo>
                    <a:pt x="153" y="924"/>
                    <a:pt x="158" y="924"/>
                    <a:pt x="163" y="924"/>
                  </a:cubicBezTo>
                  <a:cubicBezTo>
                    <a:pt x="197" y="924"/>
                    <a:pt x="232" y="909"/>
                    <a:pt x="252" y="896"/>
                  </a:cubicBezTo>
                  <a:cubicBezTo>
                    <a:pt x="405" y="759"/>
                    <a:pt x="431" y="611"/>
                    <a:pt x="486" y="458"/>
                  </a:cubicBezTo>
                  <a:cubicBezTo>
                    <a:pt x="524" y="312"/>
                    <a:pt x="557" y="158"/>
                    <a:pt x="557"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0" name="Google Shape;1260;p102"/>
            <p:cNvSpPr/>
            <p:nvPr/>
          </p:nvSpPr>
          <p:spPr>
            <a:xfrm>
              <a:off x="3783100" y="3219200"/>
              <a:ext cx="58375" cy="32275"/>
            </a:xfrm>
            <a:custGeom>
              <a:avLst/>
              <a:gdLst/>
              <a:ahLst/>
              <a:cxnLst/>
              <a:rect l="l" t="t" r="r" b="b"/>
              <a:pathLst>
                <a:path w="2335" h="1291" extrusionOk="0">
                  <a:moveTo>
                    <a:pt x="1165" y="1"/>
                  </a:moveTo>
                  <a:cubicBezTo>
                    <a:pt x="1160" y="1"/>
                    <a:pt x="1156" y="1"/>
                    <a:pt x="1151" y="2"/>
                  </a:cubicBezTo>
                  <a:cubicBezTo>
                    <a:pt x="1118" y="7"/>
                    <a:pt x="1096" y="40"/>
                    <a:pt x="1103" y="73"/>
                  </a:cubicBezTo>
                  <a:cubicBezTo>
                    <a:pt x="1129" y="231"/>
                    <a:pt x="1179" y="378"/>
                    <a:pt x="1211" y="526"/>
                  </a:cubicBezTo>
                  <a:cubicBezTo>
                    <a:pt x="1238" y="644"/>
                    <a:pt x="1257" y="766"/>
                    <a:pt x="1241" y="875"/>
                  </a:cubicBezTo>
                  <a:lnTo>
                    <a:pt x="1241" y="875"/>
                  </a:lnTo>
                  <a:cubicBezTo>
                    <a:pt x="1135" y="825"/>
                    <a:pt x="1045" y="734"/>
                    <a:pt x="960" y="634"/>
                  </a:cubicBezTo>
                  <a:cubicBezTo>
                    <a:pt x="857" y="515"/>
                    <a:pt x="769" y="384"/>
                    <a:pt x="665" y="247"/>
                  </a:cubicBezTo>
                  <a:cubicBezTo>
                    <a:pt x="655" y="231"/>
                    <a:pt x="633" y="221"/>
                    <a:pt x="612" y="221"/>
                  </a:cubicBezTo>
                  <a:cubicBezTo>
                    <a:pt x="572" y="221"/>
                    <a:pt x="546" y="253"/>
                    <a:pt x="546" y="286"/>
                  </a:cubicBezTo>
                  <a:cubicBezTo>
                    <a:pt x="540" y="455"/>
                    <a:pt x="552" y="619"/>
                    <a:pt x="546" y="777"/>
                  </a:cubicBezTo>
                  <a:cubicBezTo>
                    <a:pt x="541" y="905"/>
                    <a:pt x="536" y="1050"/>
                    <a:pt x="486" y="1155"/>
                  </a:cubicBezTo>
                  <a:lnTo>
                    <a:pt x="486" y="1155"/>
                  </a:lnTo>
                  <a:cubicBezTo>
                    <a:pt x="407" y="1026"/>
                    <a:pt x="343" y="880"/>
                    <a:pt x="267" y="744"/>
                  </a:cubicBezTo>
                  <a:cubicBezTo>
                    <a:pt x="174" y="581"/>
                    <a:pt x="66" y="438"/>
                    <a:pt x="0" y="269"/>
                  </a:cubicBezTo>
                  <a:lnTo>
                    <a:pt x="0" y="269"/>
                  </a:lnTo>
                  <a:cubicBezTo>
                    <a:pt x="38" y="450"/>
                    <a:pt x="142" y="607"/>
                    <a:pt x="212" y="770"/>
                  </a:cubicBezTo>
                  <a:cubicBezTo>
                    <a:pt x="284" y="934"/>
                    <a:pt x="343" y="1110"/>
                    <a:pt x="448" y="1268"/>
                  </a:cubicBezTo>
                  <a:cubicBezTo>
                    <a:pt x="448" y="1273"/>
                    <a:pt x="453" y="1278"/>
                    <a:pt x="453" y="1278"/>
                  </a:cubicBezTo>
                  <a:cubicBezTo>
                    <a:pt x="461" y="1286"/>
                    <a:pt x="473" y="1290"/>
                    <a:pt x="486" y="1290"/>
                  </a:cubicBezTo>
                  <a:cubicBezTo>
                    <a:pt x="498" y="1290"/>
                    <a:pt x="510" y="1286"/>
                    <a:pt x="519" y="1278"/>
                  </a:cubicBezTo>
                  <a:cubicBezTo>
                    <a:pt x="589" y="1202"/>
                    <a:pt x="617" y="1115"/>
                    <a:pt x="638" y="1032"/>
                  </a:cubicBezTo>
                  <a:cubicBezTo>
                    <a:pt x="660" y="946"/>
                    <a:pt x="665" y="863"/>
                    <a:pt x="671" y="782"/>
                  </a:cubicBezTo>
                  <a:cubicBezTo>
                    <a:pt x="677" y="688"/>
                    <a:pt x="678" y="596"/>
                    <a:pt x="679" y="505"/>
                  </a:cubicBezTo>
                  <a:lnTo>
                    <a:pt x="679" y="505"/>
                  </a:lnTo>
                  <a:cubicBezTo>
                    <a:pt x="733" y="582"/>
                    <a:pt x="788" y="659"/>
                    <a:pt x="846" y="732"/>
                  </a:cubicBezTo>
                  <a:cubicBezTo>
                    <a:pt x="955" y="858"/>
                    <a:pt x="1086" y="989"/>
                    <a:pt x="1272" y="1044"/>
                  </a:cubicBezTo>
                  <a:cubicBezTo>
                    <a:pt x="1278" y="1046"/>
                    <a:pt x="1284" y="1047"/>
                    <a:pt x="1290" y="1047"/>
                  </a:cubicBezTo>
                  <a:cubicBezTo>
                    <a:pt x="1321" y="1047"/>
                    <a:pt x="1349" y="1026"/>
                    <a:pt x="1358" y="994"/>
                  </a:cubicBezTo>
                  <a:cubicBezTo>
                    <a:pt x="1413" y="820"/>
                    <a:pt x="1375" y="651"/>
                    <a:pt x="1342" y="498"/>
                  </a:cubicBezTo>
                  <a:cubicBezTo>
                    <a:pt x="1332" y="457"/>
                    <a:pt x="1321" y="415"/>
                    <a:pt x="1309" y="374"/>
                  </a:cubicBezTo>
                  <a:lnTo>
                    <a:pt x="1309" y="374"/>
                  </a:lnTo>
                  <a:cubicBezTo>
                    <a:pt x="1396" y="480"/>
                    <a:pt x="1492" y="579"/>
                    <a:pt x="1604" y="662"/>
                  </a:cubicBezTo>
                  <a:cubicBezTo>
                    <a:pt x="1708" y="744"/>
                    <a:pt x="1838" y="777"/>
                    <a:pt x="1964" y="782"/>
                  </a:cubicBezTo>
                  <a:cubicBezTo>
                    <a:pt x="1977" y="783"/>
                    <a:pt x="1991" y="783"/>
                    <a:pt x="2004" y="783"/>
                  </a:cubicBezTo>
                  <a:cubicBezTo>
                    <a:pt x="2116" y="783"/>
                    <a:pt x="2228" y="765"/>
                    <a:pt x="2335" y="765"/>
                  </a:cubicBezTo>
                  <a:cubicBezTo>
                    <a:pt x="2215" y="750"/>
                    <a:pt x="2090" y="755"/>
                    <a:pt x="1969" y="738"/>
                  </a:cubicBezTo>
                  <a:cubicBezTo>
                    <a:pt x="1849" y="722"/>
                    <a:pt x="1735" y="679"/>
                    <a:pt x="1653" y="602"/>
                  </a:cubicBezTo>
                  <a:cubicBezTo>
                    <a:pt x="1468" y="450"/>
                    <a:pt x="1332" y="242"/>
                    <a:pt x="1217" y="29"/>
                  </a:cubicBezTo>
                  <a:cubicBezTo>
                    <a:pt x="1208" y="11"/>
                    <a:pt x="1187" y="1"/>
                    <a:pt x="1165"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1" name="Google Shape;1261;p102"/>
            <p:cNvSpPr/>
            <p:nvPr/>
          </p:nvSpPr>
          <p:spPr>
            <a:xfrm>
              <a:off x="3688450" y="3283750"/>
              <a:ext cx="25800" cy="16875"/>
            </a:xfrm>
            <a:custGeom>
              <a:avLst/>
              <a:gdLst/>
              <a:ahLst/>
              <a:cxnLst/>
              <a:rect l="l" t="t" r="r" b="b"/>
              <a:pathLst>
                <a:path w="1032" h="675" extrusionOk="0">
                  <a:moveTo>
                    <a:pt x="562" y="0"/>
                  </a:moveTo>
                  <a:lnTo>
                    <a:pt x="562" y="0"/>
                  </a:lnTo>
                  <a:cubicBezTo>
                    <a:pt x="496" y="109"/>
                    <a:pt x="405" y="180"/>
                    <a:pt x="307" y="257"/>
                  </a:cubicBezTo>
                  <a:cubicBezTo>
                    <a:pt x="208" y="322"/>
                    <a:pt x="104" y="393"/>
                    <a:pt x="17" y="497"/>
                  </a:cubicBezTo>
                  <a:cubicBezTo>
                    <a:pt x="5" y="512"/>
                    <a:pt x="0" y="524"/>
                    <a:pt x="0" y="540"/>
                  </a:cubicBezTo>
                  <a:lnTo>
                    <a:pt x="0" y="557"/>
                  </a:lnTo>
                  <a:cubicBezTo>
                    <a:pt x="0" y="590"/>
                    <a:pt x="17" y="617"/>
                    <a:pt x="45" y="627"/>
                  </a:cubicBezTo>
                  <a:lnTo>
                    <a:pt x="50" y="627"/>
                  </a:lnTo>
                  <a:cubicBezTo>
                    <a:pt x="139" y="658"/>
                    <a:pt x="235" y="675"/>
                    <a:pt x="331" y="675"/>
                  </a:cubicBezTo>
                  <a:cubicBezTo>
                    <a:pt x="423" y="675"/>
                    <a:pt x="515" y="660"/>
                    <a:pt x="601" y="627"/>
                  </a:cubicBezTo>
                  <a:cubicBezTo>
                    <a:pt x="775" y="562"/>
                    <a:pt x="922" y="453"/>
                    <a:pt x="1032" y="316"/>
                  </a:cubicBezTo>
                  <a:lnTo>
                    <a:pt x="1032" y="316"/>
                  </a:lnTo>
                  <a:cubicBezTo>
                    <a:pt x="879" y="398"/>
                    <a:pt x="725" y="474"/>
                    <a:pt x="562" y="507"/>
                  </a:cubicBezTo>
                  <a:cubicBezTo>
                    <a:pt x="496" y="521"/>
                    <a:pt x="429" y="528"/>
                    <a:pt x="361" y="528"/>
                  </a:cubicBezTo>
                  <a:cubicBezTo>
                    <a:pt x="304" y="528"/>
                    <a:pt x="248" y="523"/>
                    <a:pt x="192" y="514"/>
                  </a:cubicBezTo>
                  <a:lnTo>
                    <a:pt x="192" y="514"/>
                  </a:lnTo>
                  <a:cubicBezTo>
                    <a:pt x="246" y="452"/>
                    <a:pt x="309" y="394"/>
                    <a:pt x="372" y="328"/>
                  </a:cubicBezTo>
                  <a:cubicBezTo>
                    <a:pt x="464" y="240"/>
                    <a:pt x="541" y="126"/>
                    <a:pt x="562"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2" name="Google Shape;1262;p102"/>
            <p:cNvSpPr/>
            <p:nvPr/>
          </p:nvSpPr>
          <p:spPr>
            <a:xfrm>
              <a:off x="3638400" y="3334825"/>
              <a:ext cx="81300" cy="20600"/>
            </a:xfrm>
            <a:custGeom>
              <a:avLst/>
              <a:gdLst/>
              <a:ahLst/>
              <a:cxnLst/>
              <a:rect l="l" t="t" r="r" b="b"/>
              <a:pathLst>
                <a:path w="3252" h="824" extrusionOk="0">
                  <a:moveTo>
                    <a:pt x="1904" y="0"/>
                  </a:moveTo>
                  <a:cubicBezTo>
                    <a:pt x="1891" y="0"/>
                    <a:pt x="1878" y="5"/>
                    <a:pt x="1866" y="14"/>
                  </a:cubicBezTo>
                  <a:cubicBezTo>
                    <a:pt x="1609" y="221"/>
                    <a:pt x="1282" y="347"/>
                    <a:pt x="950" y="347"/>
                  </a:cubicBezTo>
                  <a:cubicBezTo>
                    <a:pt x="941" y="347"/>
                    <a:pt x="933" y="347"/>
                    <a:pt x="925" y="347"/>
                  </a:cubicBezTo>
                  <a:cubicBezTo>
                    <a:pt x="765" y="347"/>
                    <a:pt x="609" y="300"/>
                    <a:pt x="453" y="259"/>
                  </a:cubicBezTo>
                  <a:cubicBezTo>
                    <a:pt x="290" y="210"/>
                    <a:pt x="121" y="161"/>
                    <a:pt x="0" y="35"/>
                  </a:cubicBezTo>
                  <a:lnTo>
                    <a:pt x="0" y="35"/>
                  </a:lnTo>
                  <a:cubicBezTo>
                    <a:pt x="104" y="178"/>
                    <a:pt x="279" y="243"/>
                    <a:pt x="436" y="302"/>
                  </a:cubicBezTo>
                  <a:cubicBezTo>
                    <a:pt x="600" y="362"/>
                    <a:pt x="764" y="428"/>
                    <a:pt x="944" y="433"/>
                  </a:cubicBezTo>
                  <a:cubicBezTo>
                    <a:pt x="962" y="434"/>
                    <a:pt x="979" y="434"/>
                    <a:pt x="996" y="434"/>
                  </a:cubicBezTo>
                  <a:cubicBezTo>
                    <a:pt x="1223" y="434"/>
                    <a:pt x="1450" y="385"/>
                    <a:pt x="1659" y="289"/>
                  </a:cubicBezTo>
                  <a:lnTo>
                    <a:pt x="1659" y="289"/>
                  </a:lnTo>
                  <a:cubicBezTo>
                    <a:pt x="1548" y="427"/>
                    <a:pt x="1431" y="560"/>
                    <a:pt x="1310" y="684"/>
                  </a:cubicBezTo>
                  <a:cubicBezTo>
                    <a:pt x="1299" y="695"/>
                    <a:pt x="1294" y="707"/>
                    <a:pt x="1287" y="722"/>
                  </a:cubicBezTo>
                  <a:cubicBezTo>
                    <a:pt x="1282" y="760"/>
                    <a:pt x="1315" y="800"/>
                    <a:pt x="1353" y="805"/>
                  </a:cubicBezTo>
                  <a:cubicBezTo>
                    <a:pt x="1393" y="810"/>
                    <a:pt x="1432" y="812"/>
                    <a:pt x="1471" y="812"/>
                  </a:cubicBezTo>
                  <a:cubicBezTo>
                    <a:pt x="1685" y="812"/>
                    <a:pt x="1888" y="740"/>
                    <a:pt x="2062" y="629"/>
                  </a:cubicBezTo>
                  <a:cubicBezTo>
                    <a:pt x="2176" y="563"/>
                    <a:pt x="2280" y="482"/>
                    <a:pt x="2371" y="388"/>
                  </a:cubicBezTo>
                  <a:lnTo>
                    <a:pt x="2371" y="388"/>
                  </a:lnTo>
                  <a:cubicBezTo>
                    <a:pt x="2370" y="392"/>
                    <a:pt x="2369" y="396"/>
                    <a:pt x="2367" y="400"/>
                  </a:cubicBezTo>
                  <a:cubicBezTo>
                    <a:pt x="2335" y="516"/>
                    <a:pt x="2319" y="641"/>
                    <a:pt x="2329" y="767"/>
                  </a:cubicBezTo>
                  <a:cubicBezTo>
                    <a:pt x="2329" y="788"/>
                    <a:pt x="2346" y="810"/>
                    <a:pt x="2367" y="815"/>
                  </a:cubicBezTo>
                  <a:cubicBezTo>
                    <a:pt x="2390" y="821"/>
                    <a:pt x="2412" y="823"/>
                    <a:pt x="2434" y="823"/>
                  </a:cubicBezTo>
                  <a:cubicBezTo>
                    <a:pt x="2521" y="823"/>
                    <a:pt x="2596" y="783"/>
                    <a:pt x="2657" y="745"/>
                  </a:cubicBezTo>
                  <a:cubicBezTo>
                    <a:pt x="2734" y="690"/>
                    <a:pt x="2799" y="624"/>
                    <a:pt x="2853" y="559"/>
                  </a:cubicBezTo>
                  <a:cubicBezTo>
                    <a:pt x="2953" y="446"/>
                    <a:pt x="3033" y="327"/>
                    <a:pt x="3104" y="202"/>
                  </a:cubicBezTo>
                  <a:lnTo>
                    <a:pt x="3104" y="202"/>
                  </a:lnTo>
                  <a:cubicBezTo>
                    <a:pt x="3124" y="371"/>
                    <a:pt x="3202" y="522"/>
                    <a:pt x="3251" y="674"/>
                  </a:cubicBezTo>
                  <a:cubicBezTo>
                    <a:pt x="3214" y="492"/>
                    <a:pt x="3136" y="305"/>
                    <a:pt x="3147" y="124"/>
                  </a:cubicBezTo>
                  <a:lnTo>
                    <a:pt x="3147" y="124"/>
                  </a:lnTo>
                  <a:cubicBezTo>
                    <a:pt x="3147" y="124"/>
                    <a:pt x="3147" y="123"/>
                    <a:pt x="3148" y="123"/>
                  </a:cubicBezTo>
                  <a:lnTo>
                    <a:pt x="3147" y="122"/>
                  </a:lnTo>
                  <a:lnTo>
                    <a:pt x="3147" y="122"/>
                  </a:lnTo>
                  <a:cubicBezTo>
                    <a:pt x="3147" y="119"/>
                    <a:pt x="3147" y="116"/>
                    <a:pt x="3148" y="112"/>
                  </a:cubicBezTo>
                  <a:cubicBezTo>
                    <a:pt x="3153" y="101"/>
                    <a:pt x="3148" y="90"/>
                    <a:pt x="3137" y="85"/>
                  </a:cubicBezTo>
                  <a:cubicBezTo>
                    <a:pt x="3133" y="83"/>
                    <a:pt x="3129" y="82"/>
                    <a:pt x="3124" y="82"/>
                  </a:cubicBezTo>
                  <a:cubicBezTo>
                    <a:pt x="3116" y="82"/>
                    <a:pt x="3108" y="85"/>
                    <a:pt x="3105" y="95"/>
                  </a:cubicBezTo>
                  <a:lnTo>
                    <a:pt x="3099" y="95"/>
                  </a:lnTo>
                  <a:cubicBezTo>
                    <a:pt x="3012" y="237"/>
                    <a:pt x="2908" y="379"/>
                    <a:pt x="2793" y="499"/>
                  </a:cubicBezTo>
                  <a:cubicBezTo>
                    <a:pt x="2692" y="601"/>
                    <a:pt x="2559" y="712"/>
                    <a:pt x="2442" y="712"/>
                  </a:cubicBezTo>
                  <a:cubicBezTo>
                    <a:pt x="2442" y="712"/>
                    <a:pt x="2441" y="712"/>
                    <a:pt x="2441" y="712"/>
                  </a:cubicBezTo>
                  <a:lnTo>
                    <a:pt x="2441" y="712"/>
                  </a:lnTo>
                  <a:cubicBezTo>
                    <a:pt x="2446" y="619"/>
                    <a:pt x="2465" y="527"/>
                    <a:pt x="2493" y="433"/>
                  </a:cubicBezTo>
                  <a:cubicBezTo>
                    <a:pt x="2521" y="324"/>
                    <a:pt x="2559" y="210"/>
                    <a:pt x="2581" y="90"/>
                  </a:cubicBezTo>
                  <a:cubicBezTo>
                    <a:pt x="2586" y="63"/>
                    <a:pt x="2570" y="35"/>
                    <a:pt x="2548" y="19"/>
                  </a:cubicBezTo>
                  <a:cubicBezTo>
                    <a:pt x="2538" y="14"/>
                    <a:pt x="2527" y="12"/>
                    <a:pt x="2516" y="12"/>
                  </a:cubicBezTo>
                  <a:cubicBezTo>
                    <a:pt x="2491" y="12"/>
                    <a:pt x="2467" y="24"/>
                    <a:pt x="2455" y="47"/>
                  </a:cubicBezTo>
                  <a:cubicBezTo>
                    <a:pt x="2346" y="237"/>
                    <a:pt x="2183" y="395"/>
                    <a:pt x="1992" y="505"/>
                  </a:cubicBezTo>
                  <a:cubicBezTo>
                    <a:pt x="1846" y="588"/>
                    <a:pt x="1685" y="648"/>
                    <a:pt x="1523" y="663"/>
                  </a:cubicBezTo>
                  <a:lnTo>
                    <a:pt x="1523" y="663"/>
                  </a:lnTo>
                  <a:cubicBezTo>
                    <a:pt x="1676" y="491"/>
                    <a:pt x="1816" y="309"/>
                    <a:pt x="1946" y="119"/>
                  </a:cubicBezTo>
                  <a:lnTo>
                    <a:pt x="1946" y="119"/>
                  </a:lnTo>
                  <a:cubicBezTo>
                    <a:pt x="1947" y="119"/>
                    <a:pt x="1948" y="118"/>
                    <a:pt x="1949" y="118"/>
                  </a:cubicBezTo>
                  <a:lnTo>
                    <a:pt x="1948" y="117"/>
                  </a:lnTo>
                  <a:lnTo>
                    <a:pt x="1948" y="117"/>
                  </a:lnTo>
                  <a:cubicBezTo>
                    <a:pt x="1952" y="111"/>
                    <a:pt x="1955" y="106"/>
                    <a:pt x="1959" y="101"/>
                  </a:cubicBezTo>
                  <a:cubicBezTo>
                    <a:pt x="1975" y="80"/>
                    <a:pt x="1975" y="47"/>
                    <a:pt x="1954" y="25"/>
                  </a:cubicBezTo>
                  <a:cubicBezTo>
                    <a:pt x="1941" y="9"/>
                    <a:pt x="1923" y="0"/>
                    <a:pt x="1904"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3" name="Google Shape;1263;p102"/>
            <p:cNvSpPr/>
            <p:nvPr/>
          </p:nvSpPr>
          <p:spPr>
            <a:xfrm>
              <a:off x="3746675" y="3328200"/>
              <a:ext cx="18700" cy="24375"/>
            </a:xfrm>
            <a:custGeom>
              <a:avLst/>
              <a:gdLst/>
              <a:ahLst/>
              <a:cxnLst/>
              <a:rect l="l" t="t" r="r" b="b"/>
              <a:pathLst>
                <a:path w="748" h="975" extrusionOk="0">
                  <a:moveTo>
                    <a:pt x="748" y="0"/>
                  </a:moveTo>
                  <a:lnTo>
                    <a:pt x="748" y="0"/>
                  </a:lnTo>
                  <a:cubicBezTo>
                    <a:pt x="677" y="191"/>
                    <a:pt x="589" y="371"/>
                    <a:pt x="481" y="529"/>
                  </a:cubicBezTo>
                  <a:cubicBezTo>
                    <a:pt x="392" y="665"/>
                    <a:pt x="280" y="796"/>
                    <a:pt x="150" y="824"/>
                  </a:cubicBezTo>
                  <a:lnTo>
                    <a:pt x="150" y="824"/>
                  </a:lnTo>
                  <a:cubicBezTo>
                    <a:pt x="159" y="590"/>
                    <a:pt x="182" y="344"/>
                    <a:pt x="143" y="104"/>
                  </a:cubicBezTo>
                  <a:lnTo>
                    <a:pt x="66" y="496"/>
                  </a:lnTo>
                  <a:cubicBezTo>
                    <a:pt x="39" y="627"/>
                    <a:pt x="17" y="758"/>
                    <a:pt x="7" y="894"/>
                  </a:cubicBezTo>
                  <a:cubicBezTo>
                    <a:pt x="0" y="934"/>
                    <a:pt x="28" y="966"/>
                    <a:pt x="66" y="972"/>
                  </a:cubicBezTo>
                  <a:cubicBezTo>
                    <a:pt x="79" y="973"/>
                    <a:pt x="93" y="974"/>
                    <a:pt x="107" y="974"/>
                  </a:cubicBezTo>
                  <a:cubicBezTo>
                    <a:pt x="218" y="974"/>
                    <a:pt x="326" y="919"/>
                    <a:pt x="400" y="856"/>
                  </a:cubicBezTo>
                  <a:cubicBezTo>
                    <a:pt x="486" y="781"/>
                    <a:pt x="546" y="688"/>
                    <a:pt x="596" y="595"/>
                  </a:cubicBezTo>
                  <a:cubicBezTo>
                    <a:pt x="688" y="410"/>
                    <a:pt x="748" y="207"/>
                    <a:pt x="748"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4" name="Google Shape;1264;p102"/>
            <p:cNvSpPr/>
            <p:nvPr/>
          </p:nvSpPr>
          <p:spPr>
            <a:xfrm>
              <a:off x="3806275" y="3308000"/>
              <a:ext cx="56350" cy="34175"/>
            </a:xfrm>
            <a:custGeom>
              <a:avLst/>
              <a:gdLst/>
              <a:ahLst/>
              <a:cxnLst/>
              <a:rect l="l" t="t" r="r" b="b"/>
              <a:pathLst>
                <a:path w="2254" h="1367" extrusionOk="0">
                  <a:moveTo>
                    <a:pt x="1931" y="0"/>
                  </a:moveTo>
                  <a:cubicBezTo>
                    <a:pt x="1972" y="206"/>
                    <a:pt x="2039" y="411"/>
                    <a:pt x="2159" y="595"/>
                  </a:cubicBezTo>
                  <a:lnTo>
                    <a:pt x="2159" y="595"/>
                  </a:lnTo>
                  <a:cubicBezTo>
                    <a:pt x="1994" y="584"/>
                    <a:pt x="1840" y="508"/>
                    <a:pt x="1707" y="410"/>
                  </a:cubicBezTo>
                  <a:cubicBezTo>
                    <a:pt x="1556" y="302"/>
                    <a:pt x="1419" y="164"/>
                    <a:pt x="1271" y="33"/>
                  </a:cubicBezTo>
                  <a:cubicBezTo>
                    <a:pt x="1259" y="25"/>
                    <a:pt x="1246" y="21"/>
                    <a:pt x="1232" y="21"/>
                  </a:cubicBezTo>
                  <a:cubicBezTo>
                    <a:pt x="1222" y="21"/>
                    <a:pt x="1211" y="23"/>
                    <a:pt x="1201" y="28"/>
                  </a:cubicBezTo>
                  <a:cubicBezTo>
                    <a:pt x="1168" y="45"/>
                    <a:pt x="1158" y="83"/>
                    <a:pt x="1173" y="116"/>
                  </a:cubicBezTo>
                  <a:cubicBezTo>
                    <a:pt x="1249" y="252"/>
                    <a:pt x="1315" y="400"/>
                    <a:pt x="1370" y="552"/>
                  </a:cubicBezTo>
                  <a:cubicBezTo>
                    <a:pt x="1414" y="670"/>
                    <a:pt x="1450" y="791"/>
                    <a:pt x="1472" y="914"/>
                  </a:cubicBezTo>
                  <a:lnTo>
                    <a:pt x="1472" y="914"/>
                  </a:lnTo>
                  <a:cubicBezTo>
                    <a:pt x="1300" y="884"/>
                    <a:pt x="1134" y="795"/>
                    <a:pt x="987" y="683"/>
                  </a:cubicBezTo>
                  <a:cubicBezTo>
                    <a:pt x="818" y="552"/>
                    <a:pt x="677" y="383"/>
                    <a:pt x="622" y="181"/>
                  </a:cubicBezTo>
                  <a:lnTo>
                    <a:pt x="622" y="176"/>
                  </a:lnTo>
                  <a:cubicBezTo>
                    <a:pt x="613" y="151"/>
                    <a:pt x="585" y="131"/>
                    <a:pt x="556" y="131"/>
                  </a:cubicBezTo>
                  <a:cubicBezTo>
                    <a:pt x="553" y="131"/>
                    <a:pt x="549" y="131"/>
                    <a:pt x="546" y="131"/>
                  </a:cubicBezTo>
                  <a:cubicBezTo>
                    <a:pt x="508" y="138"/>
                    <a:pt x="486" y="171"/>
                    <a:pt x="491" y="209"/>
                  </a:cubicBezTo>
                  <a:cubicBezTo>
                    <a:pt x="491" y="210"/>
                    <a:pt x="492" y="212"/>
                    <a:pt x="492" y="214"/>
                  </a:cubicBezTo>
                  <a:lnTo>
                    <a:pt x="492" y="214"/>
                  </a:lnTo>
                  <a:lnTo>
                    <a:pt x="491" y="214"/>
                  </a:lnTo>
                  <a:cubicBezTo>
                    <a:pt x="492" y="216"/>
                    <a:pt x="493" y="219"/>
                    <a:pt x="493" y="222"/>
                  </a:cubicBezTo>
                  <a:lnTo>
                    <a:pt x="493" y="222"/>
                  </a:lnTo>
                  <a:cubicBezTo>
                    <a:pt x="527" y="418"/>
                    <a:pt x="590" y="594"/>
                    <a:pt x="627" y="770"/>
                  </a:cubicBezTo>
                  <a:cubicBezTo>
                    <a:pt x="667" y="931"/>
                    <a:pt x="702" y="1116"/>
                    <a:pt x="649" y="1250"/>
                  </a:cubicBezTo>
                  <a:lnTo>
                    <a:pt x="649" y="1250"/>
                  </a:lnTo>
                  <a:cubicBezTo>
                    <a:pt x="405" y="1010"/>
                    <a:pt x="140" y="784"/>
                    <a:pt x="0" y="470"/>
                  </a:cubicBezTo>
                  <a:lnTo>
                    <a:pt x="0" y="470"/>
                  </a:lnTo>
                  <a:cubicBezTo>
                    <a:pt x="50" y="645"/>
                    <a:pt x="153" y="803"/>
                    <a:pt x="267" y="944"/>
                  </a:cubicBezTo>
                  <a:cubicBezTo>
                    <a:pt x="377" y="1087"/>
                    <a:pt x="508" y="1223"/>
                    <a:pt x="627" y="1354"/>
                  </a:cubicBezTo>
                  <a:lnTo>
                    <a:pt x="634" y="1359"/>
                  </a:lnTo>
                  <a:cubicBezTo>
                    <a:pt x="643" y="1364"/>
                    <a:pt x="652" y="1366"/>
                    <a:pt x="662" y="1366"/>
                  </a:cubicBezTo>
                  <a:cubicBezTo>
                    <a:pt x="676" y="1366"/>
                    <a:pt x="689" y="1361"/>
                    <a:pt x="699" y="1349"/>
                  </a:cubicBezTo>
                  <a:cubicBezTo>
                    <a:pt x="765" y="1256"/>
                    <a:pt x="775" y="1146"/>
                    <a:pt x="775" y="1043"/>
                  </a:cubicBezTo>
                  <a:cubicBezTo>
                    <a:pt x="775" y="944"/>
                    <a:pt x="765" y="846"/>
                    <a:pt x="748" y="748"/>
                  </a:cubicBezTo>
                  <a:cubicBezTo>
                    <a:pt x="741" y="710"/>
                    <a:pt x="733" y="672"/>
                    <a:pt x="725" y="634"/>
                  </a:cubicBezTo>
                  <a:lnTo>
                    <a:pt x="725" y="634"/>
                  </a:lnTo>
                  <a:cubicBezTo>
                    <a:pt x="778" y="694"/>
                    <a:pt x="835" y="748"/>
                    <a:pt x="896" y="798"/>
                  </a:cubicBezTo>
                  <a:cubicBezTo>
                    <a:pt x="1080" y="944"/>
                    <a:pt x="1304" y="1054"/>
                    <a:pt x="1556" y="1065"/>
                  </a:cubicBezTo>
                  <a:lnTo>
                    <a:pt x="1566" y="1065"/>
                  </a:lnTo>
                  <a:cubicBezTo>
                    <a:pt x="1604" y="1065"/>
                    <a:pt x="1631" y="1027"/>
                    <a:pt x="1626" y="989"/>
                  </a:cubicBezTo>
                  <a:cubicBezTo>
                    <a:pt x="1604" y="813"/>
                    <a:pt x="1556" y="655"/>
                    <a:pt x="1495" y="503"/>
                  </a:cubicBezTo>
                  <a:cubicBezTo>
                    <a:pt x="1471" y="441"/>
                    <a:pt x="1445" y="378"/>
                    <a:pt x="1418" y="317"/>
                  </a:cubicBezTo>
                  <a:lnTo>
                    <a:pt x="1418" y="317"/>
                  </a:lnTo>
                  <a:cubicBezTo>
                    <a:pt x="1492" y="378"/>
                    <a:pt x="1568" y="438"/>
                    <a:pt x="1649" y="491"/>
                  </a:cubicBezTo>
                  <a:cubicBezTo>
                    <a:pt x="1790" y="587"/>
                    <a:pt x="1961" y="660"/>
                    <a:pt x="2138" y="660"/>
                  </a:cubicBezTo>
                  <a:cubicBezTo>
                    <a:pt x="2166" y="660"/>
                    <a:pt x="2193" y="659"/>
                    <a:pt x="2221" y="655"/>
                  </a:cubicBezTo>
                  <a:cubicBezTo>
                    <a:pt x="2226" y="655"/>
                    <a:pt x="2231" y="655"/>
                    <a:pt x="2238" y="650"/>
                  </a:cubicBezTo>
                  <a:cubicBezTo>
                    <a:pt x="2248" y="639"/>
                    <a:pt x="2253" y="617"/>
                    <a:pt x="2243" y="607"/>
                  </a:cubicBezTo>
                  <a:cubicBezTo>
                    <a:pt x="2095" y="438"/>
                    <a:pt x="2002" y="219"/>
                    <a:pt x="193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5" name="Google Shape;1265;p102"/>
            <p:cNvSpPr/>
            <p:nvPr/>
          </p:nvSpPr>
          <p:spPr>
            <a:xfrm>
              <a:off x="3774775" y="3282800"/>
              <a:ext cx="15025" cy="27775"/>
            </a:xfrm>
            <a:custGeom>
              <a:avLst/>
              <a:gdLst/>
              <a:ahLst/>
              <a:cxnLst/>
              <a:rect l="l" t="t" r="r" b="b"/>
              <a:pathLst>
                <a:path w="601" h="1111" extrusionOk="0">
                  <a:moveTo>
                    <a:pt x="545" y="0"/>
                  </a:moveTo>
                  <a:cubicBezTo>
                    <a:pt x="519" y="175"/>
                    <a:pt x="507" y="349"/>
                    <a:pt x="480" y="518"/>
                  </a:cubicBezTo>
                  <a:cubicBezTo>
                    <a:pt x="464" y="600"/>
                    <a:pt x="454" y="688"/>
                    <a:pt x="437" y="769"/>
                  </a:cubicBezTo>
                  <a:cubicBezTo>
                    <a:pt x="428" y="814"/>
                    <a:pt x="418" y="858"/>
                    <a:pt x="406" y="903"/>
                  </a:cubicBezTo>
                  <a:lnTo>
                    <a:pt x="406" y="903"/>
                  </a:lnTo>
                  <a:cubicBezTo>
                    <a:pt x="337" y="829"/>
                    <a:pt x="278" y="735"/>
                    <a:pt x="218" y="643"/>
                  </a:cubicBezTo>
                  <a:cubicBezTo>
                    <a:pt x="142" y="512"/>
                    <a:pt x="72" y="381"/>
                    <a:pt x="1" y="240"/>
                  </a:cubicBezTo>
                  <a:lnTo>
                    <a:pt x="1" y="240"/>
                  </a:lnTo>
                  <a:cubicBezTo>
                    <a:pt x="17" y="398"/>
                    <a:pt x="61" y="545"/>
                    <a:pt x="120" y="693"/>
                  </a:cubicBezTo>
                  <a:cubicBezTo>
                    <a:pt x="185" y="840"/>
                    <a:pt x="263" y="982"/>
                    <a:pt x="399" y="1096"/>
                  </a:cubicBezTo>
                  <a:cubicBezTo>
                    <a:pt x="404" y="1101"/>
                    <a:pt x="415" y="1107"/>
                    <a:pt x="421" y="1107"/>
                  </a:cubicBezTo>
                  <a:cubicBezTo>
                    <a:pt x="429" y="1109"/>
                    <a:pt x="437" y="1110"/>
                    <a:pt x="445" y="1110"/>
                  </a:cubicBezTo>
                  <a:cubicBezTo>
                    <a:pt x="474" y="1110"/>
                    <a:pt x="500" y="1093"/>
                    <a:pt x="513" y="1063"/>
                  </a:cubicBezTo>
                  <a:lnTo>
                    <a:pt x="513" y="1058"/>
                  </a:lnTo>
                  <a:cubicBezTo>
                    <a:pt x="573" y="884"/>
                    <a:pt x="595" y="703"/>
                    <a:pt x="600" y="529"/>
                  </a:cubicBezTo>
                  <a:cubicBezTo>
                    <a:pt x="600" y="349"/>
                    <a:pt x="585" y="175"/>
                    <a:pt x="545"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6" name="Google Shape;1266;p102"/>
            <p:cNvSpPr/>
            <p:nvPr/>
          </p:nvSpPr>
          <p:spPr>
            <a:xfrm>
              <a:off x="3644125" y="3373450"/>
              <a:ext cx="36450" cy="19500"/>
            </a:xfrm>
            <a:custGeom>
              <a:avLst/>
              <a:gdLst/>
              <a:ahLst/>
              <a:cxnLst/>
              <a:rect l="l" t="t" r="r" b="b"/>
              <a:pathLst>
                <a:path w="1458" h="780" extrusionOk="0">
                  <a:moveTo>
                    <a:pt x="901" y="1"/>
                  </a:moveTo>
                  <a:cubicBezTo>
                    <a:pt x="829" y="34"/>
                    <a:pt x="759" y="73"/>
                    <a:pt x="688" y="106"/>
                  </a:cubicBezTo>
                  <a:lnTo>
                    <a:pt x="469" y="197"/>
                  </a:lnTo>
                  <a:cubicBezTo>
                    <a:pt x="393" y="225"/>
                    <a:pt x="323" y="257"/>
                    <a:pt x="247" y="295"/>
                  </a:cubicBezTo>
                  <a:cubicBezTo>
                    <a:pt x="175" y="335"/>
                    <a:pt x="104" y="378"/>
                    <a:pt x="39" y="426"/>
                  </a:cubicBezTo>
                  <a:lnTo>
                    <a:pt x="33" y="426"/>
                  </a:lnTo>
                  <a:cubicBezTo>
                    <a:pt x="6" y="449"/>
                    <a:pt x="1" y="487"/>
                    <a:pt x="18" y="514"/>
                  </a:cubicBezTo>
                  <a:cubicBezTo>
                    <a:pt x="109" y="667"/>
                    <a:pt x="257" y="705"/>
                    <a:pt x="383" y="743"/>
                  </a:cubicBezTo>
                  <a:cubicBezTo>
                    <a:pt x="486" y="765"/>
                    <a:pt x="589" y="779"/>
                    <a:pt x="697" y="779"/>
                  </a:cubicBezTo>
                  <a:cubicBezTo>
                    <a:pt x="726" y="779"/>
                    <a:pt x="756" y="778"/>
                    <a:pt x="786" y="776"/>
                  </a:cubicBezTo>
                  <a:cubicBezTo>
                    <a:pt x="917" y="760"/>
                    <a:pt x="1043" y="716"/>
                    <a:pt x="1163" y="667"/>
                  </a:cubicBezTo>
                  <a:cubicBezTo>
                    <a:pt x="1282" y="607"/>
                    <a:pt x="1403" y="531"/>
                    <a:pt x="1458" y="411"/>
                  </a:cubicBezTo>
                  <a:lnTo>
                    <a:pt x="1458" y="411"/>
                  </a:lnTo>
                  <a:cubicBezTo>
                    <a:pt x="1370" y="509"/>
                    <a:pt x="1250" y="552"/>
                    <a:pt x="1136" y="585"/>
                  </a:cubicBezTo>
                  <a:cubicBezTo>
                    <a:pt x="1015" y="623"/>
                    <a:pt x="895" y="640"/>
                    <a:pt x="776" y="645"/>
                  </a:cubicBezTo>
                  <a:cubicBezTo>
                    <a:pt x="660" y="645"/>
                    <a:pt x="535" y="629"/>
                    <a:pt x="421" y="602"/>
                  </a:cubicBezTo>
                  <a:cubicBezTo>
                    <a:pt x="330" y="576"/>
                    <a:pt x="237" y="540"/>
                    <a:pt x="183" y="491"/>
                  </a:cubicBezTo>
                  <a:lnTo>
                    <a:pt x="183" y="491"/>
                  </a:lnTo>
                  <a:cubicBezTo>
                    <a:pt x="402" y="326"/>
                    <a:pt x="691" y="211"/>
                    <a:pt x="901"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7" name="Google Shape;1267;p102"/>
            <p:cNvSpPr/>
            <p:nvPr/>
          </p:nvSpPr>
          <p:spPr>
            <a:xfrm>
              <a:off x="3700325" y="3386550"/>
              <a:ext cx="41200" cy="35675"/>
            </a:xfrm>
            <a:custGeom>
              <a:avLst/>
              <a:gdLst/>
              <a:ahLst/>
              <a:cxnLst/>
              <a:rect l="l" t="t" r="r" b="b"/>
              <a:pathLst>
                <a:path w="1648" h="1427" extrusionOk="0">
                  <a:moveTo>
                    <a:pt x="922" y="1"/>
                  </a:moveTo>
                  <a:lnTo>
                    <a:pt x="922" y="1"/>
                  </a:lnTo>
                  <a:cubicBezTo>
                    <a:pt x="764" y="73"/>
                    <a:pt x="628" y="181"/>
                    <a:pt x="491" y="269"/>
                  </a:cubicBezTo>
                  <a:cubicBezTo>
                    <a:pt x="349" y="361"/>
                    <a:pt x="207" y="448"/>
                    <a:pt x="54" y="471"/>
                  </a:cubicBezTo>
                  <a:cubicBezTo>
                    <a:pt x="44" y="471"/>
                    <a:pt x="38" y="476"/>
                    <a:pt x="28" y="481"/>
                  </a:cubicBezTo>
                  <a:cubicBezTo>
                    <a:pt x="6" y="498"/>
                    <a:pt x="0" y="536"/>
                    <a:pt x="16" y="557"/>
                  </a:cubicBezTo>
                  <a:lnTo>
                    <a:pt x="16" y="563"/>
                  </a:lnTo>
                  <a:cubicBezTo>
                    <a:pt x="142" y="732"/>
                    <a:pt x="349" y="781"/>
                    <a:pt x="535" y="798"/>
                  </a:cubicBezTo>
                  <a:cubicBezTo>
                    <a:pt x="559" y="799"/>
                    <a:pt x="584" y="800"/>
                    <a:pt x="609" y="800"/>
                  </a:cubicBezTo>
                  <a:cubicBezTo>
                    <a:pt x="709" y="800"/>
                    <a:pt x="810" y="788"/>
                    <a:pt x="909" y="761"/>
                  </a:cubicBezTo>
                  <a:lnTo>
                    <a:pt x="909" y="761"/>
                  </a:lnTo>
                  <a:cubicBezTo>
                    <a:pt x="861" y="846"/>
                    <a:pt x="802" y="937"/>
                    <a:pt x="758" y="1032"/>
                  </a:cubicBezTo>
                  <a:cubicBezTo>
                    <a:pt x="726" y="1113"/>
                    <a:pt x="671" y="1185"/>
                    <a:pt x="703" y="1322"/>
                  </a:cubicBezTo>
                  <a:cubicBezTo>
                    <a:pt x="726" y="1392"/>
                    <a:pt x="802" y="1420"/>
                    <a:pt x="851" y="1425"/>
                  </a:cubicBezTo>
                  <a:cubicBezTo>
                    <a:pt x="866" y="1426"/>
                    <a:pt x="879" y="1427"/>
                    <a:pt x="891" y="1427"/>
                  </a:cubicBezTo>
                  <a:cubicBezTo>
                    <a:pt x="924" y="1427"/>
                    <a:pt x="953" y="1422"/>
                    <a:pt x="993" y="1414"/>
                  </a:cubicBezTo>
                  <a:cubicBezTo>
                    <a:pt x="1173" y="1354"/>
                    <a:pt x="1298" y="1234"/>
                    <a:pt x="1413" y="1108"/>
                  </a:cubicBezTo>
                  <a:cubicBezTo>
                    <a:pt x="1516" y="977"/>
                    <a:pt x="1609" y="836"/>
                    <a:pt x="1647" y="672"/>
                  </a:cubicBezTo>
                  <a:lnTo>
                    <a:pt x="1647" y="672"/>
                  </a:lnTo>
                  <a:cubicBezTo>
                    <a:pt x="1582" y="819"/>
                    <a:pt x="1473" y="950"/>
                    <a:pt x="1358" y="1060"/>
                  </a:cubicBezTo>
                  <a:cubicBezTo>
                    <a:pt x="1244" y="1168"/>
                    <a:pt x="1108" y="1272"/>
                    <a:pt x="971" y="1299"/>
                  </a:cubicBezTo>
                  <a:cubicBezTo>
                    <a:pt x="953" y="1304"/>
                    <a:pt x="934" y="1305"/>
                    <a:pt x="916" y="1305"/>
                  </a:cubicBezTo>
                  <a:cubicBezTo>
                    <a:pt x="864" y="1305"/>
                    <a:pt x="820" y="1290"/>
                    <a:pt x="824" y="1277"/>
                  </a:cubicBezTo>
                  <a:cubicBezTo>
                    <a:pt x="813" y="1244"/>
                    <a:pt x="846" y="1158"/>
                    <a:pt x="884" y="1092"/>
                  </a:cubicBezTo>
                  <a:cubicBezTo>
                    <a:pt x="955" y="950"/>
                    <a:pt x="1058" y="831"/>
                    <a:pt x="1124" y="645"/>
                  </a:cubicBezTo>
                  <a:cubicBezTo>
                    <a:pt x="1129" y="629"/>
                    <a:pt x="1129" y="607"/>
                    <a:pt x="1118" y="590"/>
                  </a:cubicBezTo>
                  <a:cubicBezTo>
                    <a:pt x="1103" y="563"/>
                    <a:pt x="1077" y="550"/>
                    <a:pt x="1051" y="550"/>
                  </a:cubicBezTo>
                  <a:cubicBezTo>
                    <a:pt x="1041" y="550"/>
                    <a:pt x="1030" y="552"/>
                    <a:pt x="1020" y="557"/>
                  </a:cubicBezTo>
                  <a:lnTo>
                    <a:pt x="1015" y="563"/>
                  </a:lnTo>
                  <a:cubicBezTo>
                    <a:pt x="892" y="627"/>
                    <a:pt x="736" y="656"/>
                    <a:pt x="587" y="656"/>
                  </a:cubicBezTo>
                  <a:cubicBezTo>
                    <a:pt x="571" y="656"/>
                    <a:pt x="555" y="656"/>
                    <a:pt x="540" y="655"/>
                  </a:cubicBezTo>
                  <a:cubicBezTo>
                    <a:pt x="409" y="651"/>
                    <a:pt x="275" y="623"/>
                    <a:pt x="177" y="553"/>
                  </a:cubicBezTo>
                  <a:lnTo>
                    <a:pt x="177" y="553"/>
                  </a:lnTo>
                  <a:cubicBezTo>
                    <a:pt x="311" y="500"/>
                    <a:pt x="424" y="412"/>
                    <a:pt x="529" y="328"/>
                  </a:cubicBezTo>
                  <a:cubicBezTo>
                    <a:pt x="660" y="219"/>
                    <a:pt x="781" y="99"/>
                    <a:pt x="922"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8" name="Google Shape;1268;p102"/>
            <p:cNvSpPr/>
            <p:nvPr/>
          </p:nvSpPr>
          <p:spPr>
            <a:xfrm>
              <a:off x="3773550" y="3384400"/>
              <a:ext cx="63975" cy="50225"/>
            </a:xfrm>
            <a:custGeom>
              <a:avLst/>
              <a:gdLst/>
              <a:ahLst/>
              <a:cxnLst/>
              <a:rect l="l" t="t" r="r" b="b"/>
              <a:pathLst>
                <a:path w="2559" h="2009" extrusionOk="0">
                  <a:moveTo>
                    <a:pt x="1812" y="0"/>
                  </a:moveTo>
                  <a:lnTo>
                    <a:pt x="1812" y="0"/>
                  </a:lnTo>
                  <a:cubicBezTo>
                    <a:pt x="1921" y="159"/>
                    <a:pt x="2002" y="327"/>
                    <a:pt x="2133" y="469"/>
                  </a:cubicBezTo>
                  <a:cubicBezTo>
                    <a:pt x="2193" y="545"/>
                    <a:pt x="2270" y="605"/>
                    <a:pt x="2336" y="665"/>
                  </a:cubicBezTo>
                  <a:cubicBezTo>
                    <a:pt x="2389" y="719"/>
                    <a:pt x="2438" y="776"/>
                    <a:pt x="2461" y="837"/>
                  </a:cubicBezTo>
                  <a:lnTo>
                    <a:pt x="2461" y="837"/>
                  </a:lnTo>
                  <a:cubicBezTo>
                    <a:pt x="2414" y="844"/>
                    <a:pt x="2367" y="847"/>
                    <a:pt x="2319" y="847"/>
                  </a:cubicBezTo>
                  <a:cubicBezTo>
                    <a:pt x="2081" y="847"/>
                    <a:pt x="1837" y="764"/>
                    <a:pt x="1621" y="660"/>
                  </a:cubicBezTo>
                  <a:cubicBezTo>
                    <a:pt x="1611" y="654"/>
                    <a:pt x="1601" y="651"/>
                    <a:pt x="1592" y="651"/>
                  </a:cubicBezTo>
                  <a:cubicBezTo>
                    <a:pt x="1585" y="651"/>
                    <a:pt x="1578" y="653"/>
                    <a:pt x="1571" y="655"/>
                  </a:cubicBezTo>
                  <a:cubicBezTo>
                    <a:pt x="1538" y="665"/>
                    <a:pt x="1528" y="703"/>
                    <a:pt x="1538" y="736"/>
                  </a:cubicBezTo>
                  <a:cubicBezTo>
                    <a:pt x="1616" y="941"/>
                    <a:pt x="1769" y="1089"/>
                    <a:pt x="1844" y="1253"/>
                  </a:cubicBezTo>
                  <a:lnTo>
                    <a:pt x="1844" y="1253"/>
                  </a:lnTo>
                  <a:cubicBezTo>
                    <a:pt x="1712" y="1229"/>
                    <a:pt x="1581" y="1199"/>
                    <a:pt x="1457" y="1156"/>
                  </a:cubicBezTo>
                  <a:cubicBezTo>
                    <a:pt x="1311" y="1104"/>
                    <a:pt x="1160" y="1027"/>
                    <a:pt x="1100" y="915"/>
                  </a:cubicBezTo>
                  <a:lnTo>
                    <a:pt x="1100" y="915"/>
                  </a:lnTo>
                  <a:cubicBezTo>
                    <a:pt x="1099" y="912"/>
                    <a:pt x="1098" y="908"/>
                    <a:pt x="1097" y="905"/>
                  </a:cubicBezTo>
                  <a:lnTo>
                    <a:pt x="1095" y="906"/>
                  </a:lnTo>
                  <a:lnTo>
                    <a:pt x="1095" y="906"/>
                  </a:lnTo>
                  <a:cubicBezTo>
                    <a:pt x="1094" y="904"/>
                    <a:pt x="1093" y="902"/>
                    <a:pt x="1092" y="900"/>
                  </a:cubicBezTo>
                  <a:cubicBezTo>
                    <a:pt x="1082" y="873"/>
                    <a:pt x="1055" y="854"/>
                    <a:pt x="1024" y="854"/>
                  </a:cubicBezTo>
                  <a:cubicBezTo>
                    <a:pt x="1018" y="854"/>
                    <a:pt x="1011" y="854"/>
                    <a:pt x="1004" y="856"/>
                  </a:cubicBezTo>
                  <a:cubicBezTo>
                    <a:pt x="966" y="867"/>
                    <a:pt x="939" y="905"/>
                    <a:pt x="949" y="944"/>
                  </a:cubicBezTo>
                  <a:cubicBezTo>
                    <a:pt x="1001" y="1134"/>
                    <a:pt x="1012" y="1334"/>
                    <a:pt x="1017" y="1536"/>
                  </a:cubicBezTo>
                  <a:lnTo>
                    <a:pt x="1017" y="1536"/>
                  </a:lnTo>
                  <a:cubicBezTo>
                    <a:pt x="958" y="1480"/>
                    <a:pt x="903" y="1423"/>
                    <a:pt x="856" y="1363"/>
                  </a:cubicBezTo>
                  <a:cubicBezTo>
                    <a:pt x="775" y="1265"/>
                    <a:pt x="720" y="1146"/>
                    <a:pt x="682" y="1020"/>
                  </a:cubicBezTo>
                  <a:cubicBezTo>
                    <a:pt x="677" y="998"/>
                    <a:pt x="655" y="982"/>
                    <a:pt x="627" y="977"/>
                  </a:cubicBezTo>
                  <a:cubicBezTo>
                    <a:pt x="624" y="976"/>
                    <a:pt x="621" y="976"/>
                    <a:pt x="617" y="976"/>
                  </a:cubicBezTo>
                  <a:cubicBezTo>
                    <a:pt x="588" y="976"/>
                    <a:pt x="561" y="1001"/>
                    <a:pt x="556" y="1030"/>
                  </a:cubicBezTo>
                  <a:cubicBezTo>
                    <a:pt x="541" y="1194"/>
                    <a:pt x="508" y="1358"/>
                    <a:pt x="453" y="1516"/>
                  </a:cubicBezTo>
                  <a:cubicBezTo>
                    <a:pt x="402" y="1658"/>
                    <a:pt x="338" y="1798"/>
                    <a:pt x="243" y="1910"/>
                  </a:cubicBezTo>
                  <a:lnTo>
                    <a:pt x="243" y="1910"/>
                  </a:lnTo>
                  <a:cubicBezTo>
                    <a:pt x="192" y="1857"/>
                    <a:pt x="159" y="1776"/>
                    <a:pt x="131" y="1697"/>
                  </a:cubicBezTo>
                  <a:cubicBezTo>
                    <a:pt x="98" y="1609"/>
                    <a:pt x="77" y="1511"/>
                    <a:pt x="60" y="1413"/>
                  </a:cubicBezTo>
                  <a:cubicBezTo>
                    <a:pt x="33" y="1216"/>
                    <a:pt x="22" y="1015"/>
                    <a:pt x="12" y="813"/>
                  </a:cubicBezTo>
                  <a:lnTo>
                    <a:pt x="12" y="813"/>
                  </a:lnTo>
                  <a:cubicBezTo>
                    <a:pt x="5" y="1015"/>
                    <a:pt x="0" y="1216"/>
                    <a:pt x="17" y="1418"/>
                  </a:cubicBezTo>
                  <a:cubicBezTo>
                    <a:pt x="22" y="1516"/>
                    <a:pt x="38" y="1620"/>
                    <a:pt x="66" y="1718"/>
                  </a:cubicBezTo>
                  <a:cubicBezTo>
                    <a:pt x="88" y="1816"/>
                    <a:pt x="126" y="1919"/>
                    <a:pt x="219" y="1997"/>
                  </a:cubicBezTo>
                  <a:cubicBezTo>
                    <a:pt x="227" y="2004"/>
                    <a:pt x="236" y="2008"/>
                    <a:pt x="246" y="2008"/>
                  </a:cubicBezTo>
                  <a:cubicBezTo>
                    <a:pt x="255" y="2008"/>
                    <a:pt x="265" y="2004"/>
                    <a:pt x="274" y="1997"/>
                  </a:cubicBezTo>
                  <a:cubicBezTo>
                    <a:pt x="405" y="1871"/>
                    <a:pt x="486" y="1713"/>
                    <a:pt x="551" y="1549"/>
                  </a:cubicBezTo>
                  <a:cubicBezTo>
                    <a:pt x="588" y="1456"/>
                    <a:pt x="618" y="1364"/>
                    <a:pt x="641" y="1269"/>
                  </a:cubicBezTo>
                  <a:lnTo>
                    <a:pt x="641" y="1269"/>
                  </a:lnTo>
                  <a:cubicBezTo>
                    <a:pt x="671" y="1331"/>
                    <a:pt x="706" y="1391"/>
                    <a:pt x="748" y="1445"/>
                  </a:cubicBezTo>
                  <a:cubicBezTo>
                    <a:pt x="835" y="1559"/>
                    <a:pt x="944" y="1652"/>
                    <a:pt x="1042" y="1745"/>
                  </a:cubicBezTo>
                  <a:cubicBezTo>
                    <a:pt x="1053" y="1756"/>
                    <a:pt x="1070" y="1762"/>
                    <a:pt x="1092" y="1762"/>
                  </a:cubicBezTo>
                  <a:cubicBezTo>
                    <a:pt x="1130" y="1762"/>
                    <a:pt x="1157" y="1735"/>
                    <a:pt x="1157" y="1697"/>
                  </a:cubicBezTo>
                  <a:cubicBezTo>
                    <a:pt x="1157" y="1524"/>
                    <a:pt x="1160" y="1347"/>
                    <a:pt x="1141" y="1168"/>
                  </a:cubicBezTo>
                  <a:lnTo>
                    <a:pt x="1141" y="1168"/>
                  </a:lnTo>
                  <a:cubicBezTo>
                    <a:pt x="1147" y="1171"/>
                    <a:pt x="1152" y="1175"/>
                    <a:pt x="1157" y="1178"/>
                  </a:cubicBezTo>
                  <a:cubicBezTo>
                    <a:pt x="1239" y="1227"/>
                    <a:pt x="1326" y="1265"/>
                    <a:pt x="1413" y="1292"/>
                  </a:cubicBezTo>
                  <a:cubicBezTo>
                    <a:pt x="1583" y="1347"/>
                    <a:pt x="1762" y="1380"/>
                    <a:pt x="1931" y="1408"/>
                  </a:cubicBezTo>
                  <a:lnTo>
                    <a:pt x="1936" y="1408"/>
                  </a:lnTo>
                  <a:cubicBezTo>
                    <a:pt x="1948" y="1408"/>
                    <a:pt x="1953" y="1408"/>
                    <a:pt x="1964" y="1402"/>
                  </a:cubicBezTo>
                  <a:cubicBezTo>
                    <a:pt x="1997" y="1396"/>
                    <a:pt x="2019" y="1358"/>
                    <a:pt x="2008" y="1325"/>
                  </a:cubicBezTo>
                  <a:cubicBezTo>
                    <a:pt x="1954" y="1119"/>
                    <a:pt x="1822" y="978"/>
                    <a:pt x="1728" y="834"/>
                  </a:cubicBezTo>
                  <a:lnTo>
                    <a:pt x="1728" y="834"/>
                  </a:lnTo>
                  <a:cubicBezTo>
                    <a:pt x="1827" y="870"/>
                    <a:pt x="1930" y="899"/>
                    <a:pt x="2035" y="917"/>
                  </a:cubicBezTo>
                  <a:cubicBezTo>
                    <a:pt x="2114" y="930"/>
                    <a:pt x="2196" y="938"/>
                    <a:pt x="2278" y="938"/>
                  </a:cubicBezTo>
                  <a:cubicBezTo>
                    <a:pt x="2361" y="938"/>
                    <a:pt x="2444" y="930"/>
                    <a:pt x="2525" y="911"/>
                  </a:cubicBezTo>
                  <a:cubicBezTo>
                    <a:pt x="2548" y="905"/>
                    <a:pt x="2558" y="884"/>
                    <a:pt x="2553" y="862"/>
                  </a:cubicBezTo>
                  <a:cubicBezTo>
                    <a:pt x="2525" y="748"/>
                    <a:pt x="2450" y="682"/>
                    <a:pt x="2379" y="622"/>
                  </a:cubicBezTo>
                  <a:cubicBezTo>
                    <a:pt x="2303" y="557"/>
                    <a:pt x="2226" y="507"/>
                    <a:pt x="2165" y="441"/>
                  </a:cubicBezTo>
                  <a:cubicBezTo>
                    <a:pt x="2029" y="310"/>
                    <a:pt x="1931" y="147"/>
                    <a:pt x="1812"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9" name="Google Shape;1269;p102"/>
            <p:cNvSpPr/>
            <p:nvPr/>
          </p:nvSpPr>
          <p:spPr>
            <a:xfrm>
              <a:off x="3621900" y="3430925"/>
              <a:ext cx="81425" cy="37900"/>
            </a:xfrm>
            <a:custGeom>
              <a:avLst/>
              <a:gdLst/>
              <a:ahLst/>
              <a:cxnLst/>
              <a:rect l="l" t="t" r="r" b="b"/>
              <a:pathLst>
                <a:path w="3257" h="1516" extrusionOk="0">
                  <a:moveTo>
                    <a:pt x="1336" y="0"/>
                  </a:moveTo>
                  <a:cubicBezTo>
                    <a:pt x="1323" y="0"/>
                    <a:pt x="1309" y="8"/>
                    <a:pt x="1299" y="20"/>
                  </a:cubicBezTo>
                  <a:cubicBezTo>
                    <a:pt x="1141" y="229"/>
                    <a:pt x="965" y="418"/>
                    <a:pt x="748" y="556"/>
                  </a:cubicBezTo>
                  <a:cubicBezTo>
                    <a:pt x="596" y="654"/>
                    <a:pt x="419" y="705"/>
                    <a:pt x="238" y="705"/>
                  </a:cubicBezTo>
                  <a:cubicBezTo>
                    <a:pt x="159" y="705"/>
                    <a:pt x="79" y="695"/>
                    <a:pt x="1" y="675"/>
                  </a:cubicBezTo>
                  <a:lnTo>
                    <a:pt x="1" y="675"/>
                  </a:lnTo>
                  <a:cubicBezTo>
                    <a:pt x="96" y="706"/>
                    <a:pt x="196" y="722"/>
                    <a:pt x="296" y="722"/>
                  </a:cubicBezTo>
                  <a:cubicBezTo>
                    <a:pt x="460" y="722"/>
                    <a:pt x="626" y="680"/>
                    <a:pt x="776" y="599"/>
                  </a:cubicBezTo>
                  <a:cubicBezTo>
                    <a:pt x="916" y="528"/>
                    <a:pt x="1040" y="432"/>
                    <a:pt x="1152" y="322"/>
                  </a:cubicBezTo>
                  <a:lnTo>
                    <a:pt x="1152" y="322"/>
                  </a:lnTo>
                  <a:cubicBezTo>
                    <a:pt x="1038" y="529"/>
                    <a:pt x="906" y="729"/>
                    <a:pt x="786" y="942"/>
                  </a:cubicBezTo>
                  <a:cubicBezTo>
                    <a:pt x="781" y="949"/>
                    <a:pt x="781" y="954"/>
                    <a:pt x="781" y="959"/>
                  </a:cubicBezTo>
                  <a:cubicBezTo>
                    <a:pt x="769" y="992"/>
                    <a:pt x="791" y="1025"/>
                    <a:pt x="824" y="1030"/>
                  </a:cubicBezTo>
                  <a:cubicBezTo>
                    <a:pt x="872" y="1042"/>
                    <a:pt x="918" y="1048"/>
                    <a:pt x="963" y="1048"/>
                  </a:cubicBezTo>
                  <a:cubicBezTo>
                    <a:pt x="1121" y="1048"/>
                    <a:pt x="1265" y="982"/>
                    <a:pt x="1398" y="909"/>
                  </a:cubicBezTo>
                  <a:cubicBezTo>
                    <a:pt x="1463" y="870"/>
                    <a:pt x="1526" y="827"/>
                    <a:pt x="1585" y="780"/>
                  </a:cubicBezTo>
                  <a:lnTo>
                    <a:pt x="1585" y="780"/>
                  </a:lnTo>
                  <a:cubicBezTo>
                    <a:pt x="1493" y="964"/>
                    <a:pt x="1368" y="1147"/>
                    <a:pt x="1282" y="1357"/>
                  </a:cubicBezTo>
                  <a:lnTo>
                    <a:pt x="1277" y="1362"/>
                  </a:lnTo>
                  <a:cubicBezTo>
                    <a:pt x="1267" y="1407"/>
                    <a:pt x="1288" y="1445"/>
                    <a:pt x="1326" y="1455"/>
                  </a:cubicBezTo>
                  <a:cubicBezTo>
                    <a:pt x="1375" y="1469"/>
                    <a:pt x="1426" y="1475"/>
                    <a:pt x="1476" y="1475"/>
                  </a:cubicBezTo>
                  <a:cubicBezTo>
                    <a:pt x="1571" y="1475"/>
                    <a:pt x="1666" y="1453"/>
                    <a:pt x="1751" y="1417"/>
                  </a:cubicBezTo>
                  <a:cubicBezTo>
                    <a:pt x="1877" y="1362"/>
                    <a:pt x="1987" y="1276"/>
                    <a:pt x="2085" y="1183"/>
                  </a:cubicBezTo>
                  <a:cubicBezTo>
                    <a:pt x="2193" y="1071"/>
                    <a:pt x="2288" y="945"/>
                    <a:pt x="2364" y="808"/>
                  </a:cubicBezTo>
                  <a:lnTo>
                    <a:pt x="2364" y="808"/>
                  </a:lnTo>
                  <a:cubicBezTo>
                    <a:pt x="2346" y="1024"/>
                    <a:pt x="2313" y="1246"/>
                    <a:pt x="2324" y="1472"/>
                  </a:cubicBezTo>
                  <a:cubicBezTo>
                    <a:pt x="2324" y="1499"/>
                    <a:pt x="2347" y="1516"/>
                    <a:pt x="2368" y="1516"/>
                  </a:cubicBezTo>
                  <a:cubicBezTo>
                    <a:pt x="2471" y="1516"/>
                    <a:pt x="2559" y="1472"/>
                    <a:pt x="2635" y="1423"/>
                  </a:cubicBezTo>
                  <a:cubicBezTo>
                    <a:pt x="2712" y="1379"/>
                    <a:pt x="2783" y="1319"/>
                    <a:pt x="2843" y="1259"/>
                  </a:cubicBezTo>
                  <a:cubicBezTo>
                    <a:pt x="2949" y="1148"/>
                    <a:pt x="3044" y="1033"/>
                    <a:pt x="3110" y="898"/>
                  </a:cubicBezTo>
                  <a:lnTo>
                    <a:pt x="3110" y="898"/>
                  </a:lnTo>
                  <a:cubicBezTo>
                    <a:pt x="3135" y="1083"/>
                    <a:pt x="3242" y="1244"/>
                    <a:pt x="3213" y="1428"/>
                  </a:cubicBezTo>
                  <a:cubicBezTo>
                    <a:pt x="3256" y="1218"/>
                    <a:pt x="3124" y="1019"/>
                    <a:pt x="3142" y="825"/>
                  </a:cubicBezTo>
                  <a:lnTo>
                    <a:pt x="3142" y="825"/>
                  </a:lnTo>
                  <a:cubicBezTo>
                    <a:pt x="3142" y="824"/>
                    <a:pt x="3142" y="824"/>
                    <a:pt x="3143" y="823"/>
                  </a:cubicBezTo>
                  <a:lnTo>
                    <a:pt x="3142" y="823"/>
                  </a:lnTo>
                  <a:lnTo>
                    <a:pt x="3142" y="823"/>
                  </a:lnTo>
                  <a:cubicBezTo>
                    <a:pt x="3142" y="821"/>
                    <a:pt x="3142" y="819"/>
                    <a:pt x="3143" y="818"/>
                  </a:cubicBezTo>
                  <a:cubicBezTo>
                    <a:pt x="3143" y="806"/>
                    <a:pt x="3137" y="801"/>
                    <a:pt x="3132" y="795"/>
                  </a:cubicBezTo>
                  <a:cubicBezTo>
                    <a:pt x="3129" y="794"/>
                    <a:pt x="3126" y="793"/>
                    <a:pt x="3123" y="793"/>
                  </a:cubicBezTo>
                  <a:cubicBezTo>
                    <a:pt x="3115" y="793"/>
                    <a:pt x="3109" y="798"/>
                    <a:pt x="3105" y="806"/>
                  </a:cubicBezTo>
                  <a:cubicBezTo>
                    <a:pt x="3034" y="959"/>
                    <a:pt x="2919" y="1090"/>
                    <a:pt x="2793" y="1204"/>
                  </a:cubicBezTo>
                  <a:cubicBezTo>
                    <a:pt x="2680" y="1303"/>
                    <a:pt x="2550" y="1401"/>
                    <a:pt x="2417" y="1419"/>
                  </a:cubicBezTo>
                  <a:lnTo>
                    <a:pt x="2417" y="1419"/>
                  </a:lnTo>
                  <a:cubicBezTo>
                    <a:pt x="2421" y="1119"/>
                    <a:pt x="2510" y="811"/>
                    <a:pt x="2499" y="484"/>
                  </a:cubicBezTo>
                  <a:cubicBezTo>
                    <a:pt x="2499" y="463"/>
                    <a:pt x="2483" y="435"/>
                    <a:pt x="2455" y="425"/>
                  </a:cubicBezTo>
                  <a:cubicBezTo>
                    <a:pt x="2449" y="423"/>
                    <a:pt x="2443" y="422"/>
                    <a:pt x="2437" y="422"/>
                  </a:cubicBezTo>
                  <a:cubicBezTo>
                    <a:pt x="2411" y="422"/>
                    <a:pt x="2387" y="441"/>
                    <a:pt x="2373" y="468"/>
                  </a:cubicBezTo>
                  <a:cubicBezTo>
                    <a:pt x="2297" y="697"/>
                    <a:pt x="2161" y="916"/>
                    <a:pt x="1987" y="1085"/>
                  </a:cubicBezTo>
                  <a:cubicBezTo>
                    <a:pt x="1847" y="1224"/>
                    <a:pt x="1664" y="1330"/>
                    <a:pt x="1482" y="1330"/>
                  </a:cubicBezTo>
                  <a:cubicBezTo>
                    <a:pt x="1472" y="1330"/>
                    <a:pt x="1462" y="1329"/>
                    <a:pt x="1452" y="1329"/>
                  </a:cubicBezTo>
                  <a:lnTo>
                    <a:pt x="1452" y="1329"/>
                  </a:lnTo>
                  <a:cubicBezTo>
                    <a:pt x="1581" y="1070"/>
                    <a:pt x="1770" y="821"/>
                    <a:pt x="1833" y="501"/>
                  </a:cubicBezTo>
                  <a:cubicBezTo>
                    <a:pt x="1839" y="473"/>
                    <a:pt x="1823" y="441"/>
                    <a:pt x="1801" y="430"/>
                  </a:cubicBezTo>
                  <a:cubicBezTo>
                    <a:pt x="1789" y="422"/>
                    <a:pt x="1775" y="418"/>
                    <a:pt x="1761" y="418"/>
                  </a:cubicBezTo>
                  <a:cubicBezTo>
                    <a:pt x="1739" y="418"/>
                    <a:pt x="1716" y="429"/>
                    <a:pt x="1703" y="446"/>
                  </a:cubicBezTo>
                  <a:lnTo>
                    <a:pt x="1703" y="451"/>
                  </a:lnTo>
                  <a:cubicBezTo>
                    <a:pt x="1615" y="589"/>
                    <a:pt x="1473" y="708"/>
                    <a:pt x="1326" y="795"/>
                  </a:cubicBezTo>
                  <a:cubicBezTo>
                    <a:pt x="1213" y="865"/>
                    <a:pt x="1076" y="921"/>
                    <a:pt x="953" y="921"/>
                  </a:cubicBezTo>
                  <a:cubicBezTo>
                    <a:pt x="949" y="921"/>
                    <a:pt x="944" y="921"/>
                    <a:pt x="939" y="921"/>
                  </a:cubicBezTo>
                  <a:lnTo>
                    <a:pt x="939" y="921"/>
                  </a:lnTo>
                  <a:cubicBezTo>
                    <a:pt x="1093" y="644"/>
                    <a:pt x="1266" y="373"/>
                    <a:pt x="1375" y="65"/>
                  </a:cubicBezTo>
                  <a:cubicBezTo>
                    <a:pt x="1386" y="43"/>
                    <a:pt x="1375" y="20"/>
                    <a:pt x="1358" y="10"/>
                  </a:cubicBezTo>
                  <a:cubicBezTo>
                    <a:pt x="1352" y="3"/>
                    <a:pt x="1344" y="0"/>
                    <a:pt x="1336"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0" name="Google Shape;1270;p102"/>
            <p:cNvSpPr/>
            <p:nvPr/>
          </p:nvSpPr>
          <p:spPr>
            <a:xfrm>
              <a:off x="3824400" y="3429525"/>
              <a:ext cx="46000" cy="31950"/>
            </a:xfrm>
            <a:custGeom>
              <a:avLst/>
              <a:gdLst/>
              <a:ahLst/>
              <a:cxnLst/>
              <a:rect l="l" t="t" r="r" b="b"/>
              <a:pathLst>
                <a:path w="1840" h="1278" extrusionOk="0">
                  <a:moveTo>
                    <a:pt x="1244" y="0"/>
                  </a:moveTo>
                  <a:cubicBezTo>
                    <a:pt x="1358" y="341"/>
                    <a:pt x="1481" y="683"/>
                    <a:pt x="1674" y="992"/>
                  </a:cubicBezTo>
                  <a:lnTo>
                    <a:pt x="1674" y="992"/>
                  </a:lnTo>
                  <a:cubicBezTo>
                    <a:pt x="1491" y="963"/>
                    <a:pt x="1313" y="897"/>
                    <a:pt x="1163" y="796"/>
                  </a:cubicBezTo>
                  <a:cubicBezTo>
                    <a:pt x="982" y="677"/>
                    <a:pt x="841" y="502"/>
                    <a:pt x="786" y="295"/>
                  </a:cubicBezTo>
                  <a:cubicBezTo>
                    <a:pt x="776" y="273"/>
                    <a:pt x="765" y="257"/>
                    <a:pt x="743" y="245"/>
                  </a:cubicBezTo>
                  <a:cubicBezTo>
                    <a:pt x="734" y="242"/>
                    <a:pt x="726" y="240"/>
                    <a:pt x="717" y="240"/>
                  </a:cubicBezTo>
                  <a:cubicBezTo>
                    <a:pt x="687" y="240"/>
                    <a:pt x="658" y="260"/>
                    <a:pt x="645" y="290"/>
                  </a:cubicBezTo>
                  <a:cubicBezTo>
                    <a:pt x="584" y="448"/>
                    <a:pt x="579" y="605"/>
                    <a:pt x="579" y="759"/>
                  </a:cubicBezTo>
                  <a:cubicBezTo>
                    <a:pt x="579" y="831"/>
                    <a:pt x="582" y="903"/>
                    <a:pt x="582" y="973"/>
                  </a:cubicBezTo>
                  <a:lnTo>
                    <a:pt x="582" y="973"/>
                  </a:lnTo>
                  <a:cubicBezTo>
                    <a:pt x="449" y="740"/>
                    <a:pt x="310" y="518"/>
                    <a:pt x="285" y="257"/>
                  </a:cubicBezTo>
                  <a:lnTo>
                    <a:pt x="285" y="252"/>
                  </a:lnTo>
                  <a:cubicBezTo>
                    <a:pt x="285" y="240"/>
                    <a:pt x="274" y="224"/>
                    <a:pt x="257" y="219"/>
                  </a:cubicBezTo>
                  <a:cubicBezTo>
                    <a:pt x="254" y="218"/>
                    <a:pt x="251" y="217"/>
                    <a:pt x="248" y="217"/>
                  </a:cubicBezTo>
                  <a:cubicBezTo>
                    <a:pt x="233" y="217"/>
                    <a:pt x="217" y="228"/>
                    <a:pt x="209" y="245"/>
                  </a:cubicBezTo>
                  <a:cubicBezTo>
                    <a:pt x="126" y="481"/>
                    <a:pt x="61" y="715"/>
                    <a:pt x="1" y="955"/>
                  </a:cubicBezTo>
                  <a:cubicBezTo>
                    <a:pt x="79" y="776"/>
                    <a:pt x="148" y="590"/>
                    <a:pt x="225" y="408"/>
                  </a:cubicBezTo>
                  <a:lnTo>
                    <a:pt x="225" y="408"/>
                  </a:lnTo>
                  <a:cubicBezTo>
                    <a:pt x="280" y="712"/>
                    <a:pt x="452" y="980"/>
                    <a:pt x="574" y="1239"/>
                  </a:cubicBezTo>
                  <a:cubicBezTo>
                    <a:pt x="584" y="1260"/>
                    <a:pt x="607" y="1277"/>
                    <a:pt x="629" y="1277"/>
                  </a:cubicBezTo>
                  <a:cubicBezTo>
                    <a:pt x="632" y="1277"/>
                    <a:pt x="634" y="1278"/>
                    <a:pt x="637" y="1278"/>
                  </a:cubicBezTo>
                  <a:cubicBezTo>
                    <a:pt x="667" y="1278"/>
                    <a:pt x="695" y="1252"/>
                    <a:pt x="700" y="1222"/>
                  </a:cubicBezTo>
                  <a:cubicBezTo>
                    <a:pt x="727" y="1064"/>
                    <a:pt x="715" y="912"/>
                    <a:pt x="721" y="764"/>
                  </a:cubicBezTo>
                  <a:cubicBezTo>
                    <a:pt x="724" y="691"/>
                    <a:pt x="727" y="617"/>
                    <a:pt x="735" y="547"/>
                  </a:cubicBezTo>
                  <a:lnTo>
                    <a:pt x="735" y="547"/>
                  </a:lnTo>
                  <a:cubicBezTo>
                    <a:pt x="821" y="696"/>
                    <a:pt x="946" y="821"/>
                    <a:pt x="1087" y="912"/>
                  </a:cubicBezTo>
                  <a:cubicBezTo>
                    <a:pt x="1294" y="1043"/>
                    <a:pt x="1534" y="1108"/>
                    <a:pt x="1774" y="1108"/>
                  </a:cubicBezTo>
                  <a:lnTo>
                    <a:pt x="1780" y="1108"/>
                  </a:lnTo>
                  <a:cubicBezTo>
                    <a:pt x="1790" y="1108"/>
                    <a:pt x="1801" y="1108"/>
                    <a:pt x="1812" y="1096"/>
                  </a:cubicBezTo>
                  <a:cubicBezTo>
                    <a:pt x="1833" y="1081"/>
                    <a:pt x="1840" y="1048"/>
                    <a:pt x="1818" y="1026"/>
                  </a:cubicBezTo>
                  <a:cubicBezTo>
                    <a:pt x="1583" y="715"/>
                    <a:pt x="1425" y="355"/>
                    <a:pt x="1244"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1" name="Google Shape;1271;p102"/>
            <p:cNvSpPr/>
            <p:nvPr/>
          </p:nvSpPr>
          <p:spPr>
            <a:xfrm>
              <a:off x="3684475" y="3503175"/>
              <a:ext cx="76125" cy="34800"/>
            </a:xfrm>
            <a:custGeom>
              <a:avLst/>
              <a:gdLst/>
              <a:ahLst/>
              <a:cxnLst/>
              <a:rect l="l" t="t" r="r" b="b"/>
              <a:pathLst>
                <a:path w="3045" h="1392" extrusionOk="0">
                  <a:moveTo>
                    <a:pt x="748" y="0"/>
                  </a:moveTo>
                  <a:cubicBezTo>
                    <a:pt x="547" y="235"/>
                    <a:pt x="274" y="382"/>
                    <a:pt x="18" y="546"/>
                  </a:cubicBezTo>
                  <a:cubicBezTo>
                    <a:pt x="7" y="551"/>
                    <a:pt x="1" y="567"/>
                    <a:pt x="7" y="584"/>
                  </a:cubicBezTo>
                  <a:lnTo>
                    <a:pt x="13" y="584"/>
                  </a:lnTo>
                  <a:cubicBezTo>
                    <a:pt x="61" y="687"/>
                    <a:pt x="171" y="769"/>
                    <a:pt x="285" y="780"/>
                  </a:cubicBezTo>
                  <a:cubicBezTo>
                    <a:pt x="313" y="784"/>
                    <a:pt x="340" y="786"/>
                    <a:pt x="367" y="786"/>
                  </a:cubicBezTo>
                  <a:cubicBezTo>
                    <a:pt x="456" y="786"/>
                    <a:pt x="539" y="768"/>
                    <a:pt x="623" y="742"/>
                  </a:cubicBezTo>
                  <a:cubicBezTo>
                    <a:pt x="734" y="704"/>
                    <a:pt x="841" y="655"/>
                    <a:pt x="942" y="592"/>
                  </a:cubicBezTo>
                  <a:lnTo>
                    <a:pt x="942" y="592"/>
                  </a:lnTo>
                  <a:cubicBezTo>
                    <a:pt x="901" y="679"/>
                    <a:pt x="865" y="768"/>
                    <a:pt x="831" y="862"/>
                  </a:cubicBezTo>
                  <a:cubicBezTo>
                    <a:pt x="798" y="955"/>
                    <a:pt x="765" y="1048"/>
                    <a:pt x="754" y="1156"/>
                  </a:cubicBezTo>
                  <a:cubicBezTo>
                    <a:pt x="754" y="1206"/>
                    <a:pt x="738" y="1287"/>
                    <a:pt x="836" y="1353"/>
                  </a:cubicBezTo>
                  <a:cubicBezTo>
                    <a:pt x="858" y="1364"/>
                    <a:pt x="858" y="1364"/>
                    <a:pt x="874" y="1370"/>
                  </a:cubicBezTo>
                  <a:cubicBezTo>
                    <a:pt x="896" y="1375"/>
                    <a:pt x="912" y="1380"/>
                    <a:pt x="929" y="1380"/>
                  </a:cubicBezTo>
                  <a:cubicBezTo>
                    <a:pt x="962" y="1380"/>
                    <a:pt x="994" y="1375"/>
                    <a:pt x="1027" y="1370"/>
                  </a:cubicBezTo>
                  <a:cubicBezTo>
                    <a:pt x="1251" y="1277"/>
                    <a:pt x="1354" y="1096"/>
                    <a:pt x="1474" y="939"/>
                  </a:cubicBezTo>
                  <a:cubicBezTo>
                    <a:pt x="1509" y="881"/>
                    <a:pt x="1544" y="823"/>
                    <a:pt x="1578" y="764"/>
                  </a:cubicBezTo>
                  <a:lnTo>
                    <a:pt x="1578" y="764"/>
                  </a:lnTo>
                  <a:cubicBezTo>
                    <a:pt x="1574" y="820"/>
                    <a:pt x="1572" y="877"/>
                    <a:pt x="1572" y="932"/>
                  </a:cubicBezTo>
                  <a:cubicBezTo>
                    <a:pt x="1572" y="1031"/>
                    <a:pt x="1572" y="1123"/>
                    <a:pt x="1599" y="1227"/>
                  </a:cubicBezTo>
                  <a:cubicBezTo>
                    <a:pt x="1616" y="1271"/>
                    <a:pt x="1627" y="1342"/>
                    <a:pt x="1714" y="1385"/>
                  </a:cubicBezTo>
                  <a:cubicBezTo>
                    <a:pt x="1731" y="1390"/>
                    <a:pt x="1747" y="1391"/>
                    <a:pt x="1762" y="1391"/>
                  </a:cubicBezTo>
                  <a:cubicBezTo>
                    <a:pt x="1825" y="1391"/>
                    <a:pt x="1874" y="1358"/>
                    <a:pt x="1906" y="1332"/>
                  </a:cubicBezTo>
                  <a:cubicBezTo>
                    <a:pt x="2063" y="1184"/>
                    <a:pt x="2135" y="1015"/>
                    <a:pt x="2211" y="841"/>
                  </a:cubicBezTo>
                  <a:cubicBezTo>
                    <a:pt x="2254" y="744"/>
                    <a:pt x="2292" y="646"/>
                    <a:pt x="2326" y="546"/>
                  </a:cubicBezTo>
                  <a:lnTo>
                    <a:pt x="2326" y="546"/>
                  </a:lnTo>
                  <a:cubicBezTo>
                    <a:pt x="2343" y="640"/>
                    <a:pt x="2361" y="735"/>
                    <a:pt x="2385" y="829"/>
                  </a:cubicBezTo>
                  <a:cubicBezTo>
                    <a:pt x="2407" y="917"/>
                    <a:pt x="2435" y="1004"/>
                    <a:pt x="2483" y="1085"/>
                  </a:cubicBezTo>
                  <a:cubicBezTo>
                    <a:pt x="2510" y="1123"/>
                    <a:pt x="2543" y="1168"/>
                    <a:pt x="2603" y="1189"/>
                  </a:cubicBezTo>
                  <a:cubicBezTo>
                    <a:pt x="2611" y="1192"/>
                    <a:pt x="2620" y="1194"/>
                    <a:pt x="2630" y="1194"/>
                  </a:cubicBezTo>
                  <a:cubicBezTo>
                    <a:pt x="2654" y="1194"/>
                    <a:pt x="2680" y="1184"/>
                    <a:pt x="2696" y="1173"/>
                  </a:cubicBezTo>
                  <a:cubicBezTo>
                    <a:pt x="2717" y="1156"/>
                    <a:pt x="2734" y="1140"/>
                    <a:pt x="2750" y="1118"/>
                  </a:cubicBezTo>
                  <a:cubicBezTo>
                    <a:pt x="2855" y="960"/>
                    <a:pt x="2893" y="786"/>
                    <a:pt x="2936" y="617"/>
                  </a:cubicBezTo>
                  <a:cubicBezTo>
                    <a:pt x="2979" y="448"/>
                    <a:pt x="3012" y="272"/>
                    <a:pt x="3045" y="98"/>
                  </a:cubicBezTo>
                  <a:lnTo>
                    <a:pt x="3045" y="98"/>
                  </a:lnTo>
                  <a:cubicBezTo>
                    <a:pt x="3001" y="272"/>
                    <a:pt x="2958" y="441"/>
                    <a:pt x="2903" y="605"/>
                  </a:cubicBezTo>
                  <a:cubicBezTo>
                    <a:pt x="2848" y="769"/>
                    <a:pt x="2795" y="944"/>
                    <a:pt x="2696" y="1075"/>
                  </a:cubicBezTo>
                  <a:cubicBezTo>
                    <a:pt x="2672" y="1104"/>
                    <a:pt x="2652" y="1119"/>
                    <a:pt x="2634" y="1119"/>
                  </a:cubicBezTo>
                  <a:cubicBezTo>
                    <a:pt x="2631" y="1119"/>
                    <a:pt x="2628" y="1119"/>
                    <a:pt x="2626" y="1118"/>
                  </a:cubicBezTo>
                  <a:cubicBezTo>
                    <a:pt x="2598" y="1108"/>
                    <a:pt x="2576" y="1075"/>
                    <a:pt x="2554" y="1042"/>
                  </a:cubicBezTo>
                  <a:cubicBezTo>
                    <a:pt x="2516" y="977"/>
                    <a:pt x="2495" y="889"/>
                    <a:pt x="2473" y="808"/>
                  </a:cubicBezTo>
                  <a:cubicBezTo>
                    <a:pt x="2435" y="638"/>
                    <a:pt x="2423" y="469"/>
                    <a:pt x="2397" y="290"/>
                  </a:cubicBezTo>
                  <a:cubicBezTo>
                    <a:pt x="2397" y="267"/>
                    <a:pt x="2380" y="252"/>
                    <a:pt x="2357" y="245"/>
                  </a:cubicBezTo>
                  <a:cubicBezTo>
                    <a:pt x="2352" y="243"/>
                    <a:pt x="2347" y="242"/>
                    <a:pt x="2341" y="242"/>
                  </a:cubicBezTo>
                  <a:cubicBezTo>
                    <a:pt x="2319" y="242"/>
                    <a:pt x="2297" y="258"/>
                    <a:pt x="2292" y="284"/>
                  </a:cubicBezTo>
                  <a:cubicBezTo>
                    <a:pt x="2238" y="453"/>
                    <a:pt x="2167" y="627"/>
                    <a:pt x="2095" y="791"/>
                  </a:cubicBezTo>
                  <a:cubicBezTo>
                    <a:pt x="2020" y="949"/>
                    <a:pt x="1938" y="1123"/>
                    <a:pt x="1823" y="1227"/>
                  </a:cubicBezTo>
                  <a:cubicBezTo>
                    <a:pt x="1793" y="1246"/>
                    <a:pt x="1778" y="1257"/>
                    <a:pt x="1768" y="1257"/>
                  </a:cubicBezTo>
                  <a:cubicBezTo>
                    <a:pt x="1754" y="1257"/>
                    <a:pt x="1749" y="1236"/>
                    <a:pt x="1730" y="1189"/>
                  </a:cubicBezTo>
                  <a:cubicBezTo>
                    <a:pt x="1714" y="1113"/>
                    <a:pt x="1714" y="1025"/>
                    <a:pt x="1714" y="939"/>
                  </a:cubicBezTo>
                  <a:cubicBezTo>
                    <a:pt x="1720" y="753"/>
                    <a:pt x="1742" y="584"/>
                    <a:pt x="1758" y="388"/>
                  </a:cubicBezTo>
                  <a:cubicBezTo>
                    <a:pt x="1758" y="355"/>
                    <a:pt x="1742" y="327"/>
                    <a:pt x="1714" y="310"/>
                  </a:cubicBezTo>
                  <a:cubicBezTo>
                    <a:pt x="1706" y="307"/>
                    <a:pt x="1697" y="305"/>
                    <a:pt x="1688" y="305"/>
                  </a:cubicBezTo>
                  <a:cubicBezTo>
                    <a:pt x="1658" y="305"/>
                    <a:pt x="1628" y="324"/>
                    <a:pt x="1616" y="350"/>
                  </a:cubicBezTo>
                  <a:lnTo>
                    <a:pt x="1616" y="360"/>
                  </a:lnTo>
                  <a:cubicBezTo>
                    <a:pt x="1539" y="529"/>
                    <a:pt x="1453" y="703"/>
                    <a:pt x="1354" y="862"/>
                  </a:cubicBezTo>
                  <a:cubicBezTo>
                    <a:pt x="1251" y="1015"/>
                    <a:pt x="1131" y="1184"/>
                    <a:pt x="983" y="1239"/>
                  </a:cubicBezTo>
                  <a:cubicBezTo>
                    <a:pt x="967" y="1244"/>
                    <a:pt x="950" y="1244"/>
                    <a:pt x="934" y="1244"/>
                  </a:cubicBezTo>
                  <a:lnTo>
                    <a:pt x="917" y="1244"/>
                  </a:lnTo>
                  <a:lnTo>
                    <a:pt x="896" y="1233"/>
                  </a:lnTo>
                  <a:lnTo>
                    <a:pt x="896" y="1233"/>
                  </a:lnTo>
                  <a:cubicBezTo>
                    <a:pt x="897" y="1235"/>
                    <a:pt x="897" y="1235"/>
                    <a:pt x="897" y="1235"/>
                  </a:cubicBezTo>
                  <a:cubicBezTo>
                    <a:pt x="896" y="1235"/>
                    <a:pt x="880" y="1206"/>
                    <a:pt x="884" y="1168"/>
                  </a:cubicBezTo>
                  <a:cubicBezTo>
                    <a:pt x="896" y="1085"/>
                    <a:pt x="924" y="993"/>
                    <a:pt x="950" y="900"/>
                  </a:cubicBezTo>
                  <a:cubicBezTo>
                    <a:pt x="1015" y="725"/>
                    <a:pt x="1093" y="546"/>
                    <a:pt x="1186" y="393"/>
                  </a:cubicBezTo>
                  <a:lnTo>
                    <a:pt x="1186" y="388"/>
                  </a:lnTo>
                  <a:cubicBezTo>
                    <a:pt x="1201" y="365"/>
                    <a:pt x="1196" y="333"/>
                    <a:pt x="1174" y="317"/>
                  </a:cubicBezTo>
                  <a:cubicBezTo>
                    <a:pt x="1164" y="306"/>
                    <a:pt x="1150" y="301"/>
                    <a:pt x="1136" y="301"/>
                  </a:cubicBezTo>
                  <a:cubicBezTo>
                    <a:pt x="1120" y="301"/>
                    <a:pt x="1104" y="308"/>
                    <a:pt x="1093" y="322"/>
                  </a:cubicBezTo>
                  <a:cubicBezTo>
                    <a:pt x="1093" y="322"/>
                    <a:pt x="1093" y="322"/>
                    <a:pt x="1093" y="322"/>
                  </a:cubicBezTo>
                  <a:lnTo>
                    <a:pt x="1093" y="322"/>
                  </a:lnTo>
                  <a:cubicBezTo>
                    <a:pt x="967" y="469"/>
                    <a:pt x="781" y="584"/>
                    <a:pt x="590" y="660"/>
                  </a:cubicBezTo>
                  <a:cubicBezTo>
                    <a:pt x="515" y="687"/>
                    <a:pt x="432" y="706"/>
                    <a:pt x="350" y="706"/>
                  </a:cubicBezTo>
                  <a:cubicBezTo>
                    <a:pt x="332" y="706"/>
                    <a:pt x="313" y="705"/>
                    <a:pt x="295" y="703"/>
                  </a:cubicBezTo>
                  <a:cubicBezTo>
                    <a:pt x="212" y="694"/>
                    <a:pt x="128" y="653"/>
                    <a:pt x="76" y="580"/>
                  </a:cubicBezTo>
                  <a:lnTo>
                    <a:pt x="76" y="580"/>
                  </a:lnTo>
                  <a:cubicBezTo>
                    <a:pt x="310" y="406"/>
                    <a:pt x="569" y="238"/>
                    <a:pt x="748"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2" name="Google Shape;1272;p102"/>
            <p:cNvSpPr/>
            <p:nvPr/>
          </p:nvSpPr>
          <p:spPr>
            <a:xfrm>
              <a:off x="3794825" y="3491150"/>
              <a:ext cx="21150" cy="26350"/>
            </a:xfrm>
            <a:custGeom>
              <a:avLst/>
              <a:gdLst/>
              <a:ahLst/>
              <a:cxnLst/>
              <a:rect l="l" t="t" r="r" b="b"/>
              <a:pathLst>
                <a:path w="846" h="1054" extrusionOk="0">
                  <a:moveTo>
                    <a:pt x="818" y="1"/>
                  </a:moveTo>
                  <a:lnTo>
                    <a:pt x="818" y="1"/>
                  </a:lnTo>
                  <a:cubicBezTo>
                    <a:pt x="803" y="83"/>
                    <a:pt x="791" y="164"/>
                    <a:pt x="770" y="242"/>
                  </a:cubicBezTo>
                  <a:lnTo>
                    <a:pt x="704" y="481"/>
                  </a:lnTo>
                  <a:cubicBezTo>
                    <a:pt x="663" y="614"/>
                    <a:pt x="629" y="751"/>
                    <a:pt x="603" y="891"/>
                  </a:cubicBezTo>
                  <a:lnTo>
                    <a:pt x="603" y="891"/>
                  </a:lnTo>
                  <a:cubicBezTo>
                    <a:pt x="473" y="847"/>
                    <a:pt x="356" y="721"/>
                    <a:pt x="262" y="590"/>
                  </a:cubicBezTo>
                  <a:cubicBezTo>
                    <a:pt x="153" y="431"/>
                    <a:pt x="71" y="252"/>
                    <a:pt x="28" y="56"/>
                  </a:cubicBezTo>
                  <a:lnTo>
                    <a:pt x="28" y="56"/>
                  </a:lnTo>
                  <a:cubicBezTo>
                    <a:pt x="0" y="257"/>
                    <a:pt x="65" y="464"/>
                    <a:pt x="158" y="650"/>
                  </a:cubicBezTo>
                  <a:cubicBezTo>
                    <a:pt x="208" y="743"/>
                    <a:pt x="274" y="831"/>
                    <a:pt x="355" y="907"/>
                  </a:cubicBezTo>
                  <a:cubicBezTo>
                    <a:pt x="431" y="977"/>
                    <a:pt x="535" y="1043"/>
                    <a:pt x="660" y="1053"/>
                  </a:cubicBezTo>
                  <a:cubicBezTo>
                    <a:pt x="699" y="1053"/>
                    <a:pt x="737" y="1027"/>
                    <a:pt x="737" y="988"/>
                  </a:cubicBezTo>
                  <a:cubicBezTo>
                    <a:pt x="753" y="831"/>
                    <a:pt x="791" y="667"/>
                    <a:pt x="808" y="503"/>
                  </a:cubicBezTo>
                  <a:cubicBezTo>
                    <a:pt x="835" y="340"/>
                    <a:pt x="846" y="164"/>
                    <a:pt x="818"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3" name="Google Shape;1273;p102"/>
            <p:cNvSpPr/>
            <p:nvPr/>
          </p:nvSpPr>
          <p:spPr>
            <a:xfrm>
              <a:off x="3602825" y="3535475"/>
              <a:ext cx="75425" cy="35875"/>
            </a:xfrm>
            <a:custGeom>
              <a:avLst/>
              <a:gdLst/>
              <a:ahLst/>
              <a:cxnLst/>
              <a:rect l="l" t="t" r="r" b="b"/>
              <a:pathLst>
                <a:path w="3017" h="1435" extrusionOk="0">
                  <a:moveTo>
                    <a:pt x="895" y="0"/>
                  </a:moveTo>
                  <a:lnTo>
                    <a:pt x="895" y="0"/>
                  </a:lnTo>
                  <a:cubicBezTo>
                    <a:pt x="796" y="99"/>
                    <a:pt x="698" y="197"/>
                    <a:pt x="595" y="290"/>
                  </a:cubicBezTo>
                  <a:cubicBezTo>
                    <a:pt x="502" y="355"/>
                    <a:pt x="387" y="405"/>
                    <a:pt x="283" y="465"/>
                  </a:cubicBezTo>
                  <a:cubicBezTo>
                    <a:pt x="174" y="524"/>
                    <a:pt x="71" y="606"/>
                    <a:pt x="11" y="727"/>
                  </a:cubicBezTo>
                  <a:cubicBezTo>
                    <a:pt x="0" y="748"/>
                    <a:pt x="11" y="770"/>
                    <a:pt x="33" y="781"/>
                  </a:cubicBezTo>
                  <a:cubicBezTo>
                    <a:pt x="249" y="874"/>
                    <a:pt x="479" y="909"/>
                    <a:pt x="710" y="909"/>
                  </a:cubicBezTo>
                  <a:cubicBezTo>
                    <a:pt x="775" y="909"/>
                    <a:pt x="840" y="906"/>
                    <a:pt x="905" y="901"/>
                  </a:cubicBezTo>
                  <a:cubicBezTo>
                    <a:pt x="1035" y="892"/>
                    <a:pt x="1164" y="866"/>
                    <a:pt x="1290" y="819"/>
                  </a:cubicBezTo>
                  <a:lnTo>
                    <a:pt x="1290" y="819"/>
                  </a:lnTo>
                  <a:cubicBezTo>
                    <a:pt x="1209" y="939"/>
                    <a:pt x="1133" y="1062"/>
                    <a:pt x="1063" y="1190"/>
                  </a:cubicBezTo>
                  <a:cubicBezTo>
                    <a:pt x="1058" y="1196"/>
                    <a:pt x="1053" y="1206"/>
                    <a:pt x="1053" y="1211"/>
                  </a:cubicBezTo>
                  <a:cubicBezTo>
                    <a:pt x="1048" y="1256"/>
                    <a:pt x="1074" y="1294"/>
                    <a:pt x="1113" y="1299"/>
                  </a:cubicBezTo>
                  <a:cubicBezTo>
                    <a:pt x="1142" y="1305"/>
                    <a:pt x="1171" y="1308"/>
                    <a:pt x="1200" y="1308"/>
                  </a:cubicBezTo>
                  <a:cubicBezTo>
                    <a:pt x="1306" y="1308"/>
                    <a:pt x="1409" y="1272"/>
                    <a:pt x="1494" y="1228"/>
                  </a:cubicBezTo>
                  <a:cubicBezTo>
                    <a:pt x="1604" y="1168"/>
                    <a:pt x="1696" y="1103"/>
                    <a:pt x="1794" y="1042"/>
                  </a:cubicBezTo>
                  <a:lnTo>
                    <a:pt x="1800" y="1037"/>
                  </a:lnTo>
                  <a:cubicBezTo>
                    <a:pt x="1876" y="982"/>
                    <a:pt x="1980" y="939"/>
                    <a:pt x="2078" y="884"/>
                  </a:cubicBezTo>
                  <a:cubicBezTo>
                    <a:pt x="2085" y="880"/>
                    <a:pt x="2092" y="877"/>
                    <a:pt x="2099" y="873"/>
                  </a:cubicBezTo>
                  <a:lnTo>
                    <a:pt x="2099" y="873"/>
                  </a:lnTo>
                  <a:cubicBezTo>
                    <a:pt x="2088" y="906"/>
                    <a:pt x="2078" y="939"/>
                    <a:pt x="2068" y="972"/>
                  </a:cubicBezTo>
                  <a:cubicBezTo>
                    <a:pt x="2030" y="1103"/>
                    <a:pt x="2002" y="1239"/>
                    <a:pt x="1975" y="1375"/>
                  </a:cubicBezTo>
                  <a:cubicBezTo>
                    <a:pt x="1975" y="1397"/>
                    <a:pt x="1985" y="1420"/>
                    <a:pt x="2013" y="1425"/>
                  </a:cubicBezTo>
                  <a:cubicBezTo>
                    <a:pt x="2046" y="1431"/>
                    <a:pt x="2079" y="1434"/>
                    <a:pt x="2112" y="1434"/>
                  </a:cubicBezTo>
                  <a:cubicBezTo>
                    <a:pt x="2292" y="1434"/>
                    <a:pt x="2457" y="1341"/>
                    <a:pt x="2591" y="1239"/>
                  </a:cubicBezTo>
                  <a:cubicBezTo>
                    <a:pt x="2755" y="1113"/>
                    <a:pt x="2886" y="967"/>
                    <a:pt x="3017" y="813"/>
                  </a:cubicBezTo>
                  <a:lnTo>
                    <a:pt x="3017" y="813"/>
                  </a:lnTo>
                  <a:cubicBezTo>
                    <a:pt x="2869" y="950"/>
                    <a:pt x="2727" y="1087"/>
                    <a:pt x="2564" y="1196"/>
                  </a:cubicBezTo>
                  <a:cubicBezTo>
                    <a:pt x="2434" y="1282"/>
                    <a:pt x="2286" y="1352"/>
                    <a:pt x="2141" y="1352"/>
                  </a:cubicBezTo>
                  <a:cubicBezTo>
                    <a:pt x="2118" y="1352"/>
                    <a:pt x="2095" y="1350"/>
                    <a:pt x="2072" y="1346"/>
                  </a:cubicBezTo>
                  <a:lnTo>
                    <a:pt x="2072" y="1346"/>
                  </a:lnTo>
                  <a:cubicBezTo>
                    <a:pt x="2096" y="1231"/>
                    <a:pt x="2126" y="1116"/>
                    <a:pt x="2166" y="1004"/>
                  </a:cubicBezTo>
                  <a:cubicBezTo>
                    <a:pt x="2197" y="912"/>
                    <a:pt x="2236" y="817"/>
                    <a:pt x="2286" y="745"/>
                  </a:cubicBezTo>
                  <a:lnTo>
                    <a:pt x="2286" y="745"/>
                  </a:lnTo>
                  <a:cubicBezTo>
                    <a:pt x="2311" y="722"/>
                    <a:pt x="2335" y="696"/>
                    <a:pt x="2357" y="667"/>
                  </a:cubicBezTo>
                  <a:lnTo>
                    <a:pt x="2362" y="661"/>
                  </a:lnTo>
                  <a:cubicBezTo>
                    <a:pt x="2378" y="639"/>
                    <a:pt x="2373" y="601"/>
                    <a:pt x="2350" y="579"/>
                  </a:cubicBezTo>
                  <a:cubicBezTo>
                    <a:pt x="2340" y="568"/>
                    <a:pt x="2325" y="562"/>
                    <a:pt x="2310" y="562"/>
                  </a:cubicBezTo>
                  <a:cubicBezTo>
                    <a:pt x="2294" y="562"/>
                    <a:pt x="2278" y="568"/>
                    <a:pt x="2264" y="579"/>
                  </a:cubicBezTo>
                  <a:cubicBezTo>
                    <a:pt x="2242" y="600"/>
                    <a:pt x="2224" y="622"/>
                    <a:pt x="2207" y="645"/>
                  </a:cubicBezTo>
                  <a:lnTo>
                    <a:pt x="2207" y="645"/>
                  </a:lnTo>
                  <a:cubicBezTo>
                    <a:pt x="2156" y="693"/>
                    <a:pt x="2088" y="732"/>
                    <a:pt x="2018" y="770"/>
                  </a:cubicBezTo>
                  <a:cubicBezTo>
                    <a:pt x="1925" y="819"/>
                    <a:pt x="1821" y="863"/>
                    <a:pt x="1718" y="929"/>
                  </a:cubicBezTo>
                  <a:lnTo>
                    <a:pt x="1723" y="929"/>
                  </a:lnTo>
                  <a:cubicBezTo>
                    <a:pt x="1560" y="1021"/>
                    <a:pt x="1404" y="1139"/>
                    <a:pt x="1249" y="1160"/>
                  </a:cubicBezTo>
                  <a:lnTo>
                    <a:pt x="1249" y="1160"/>
                  </a:lnTo>
                  <a:cubicBezTo>
                    <a:pt x="1360" y="975"/>
                    <a:pt x="1477" y="793"/>
                    <a:pt x="1601" y="619"/>
                  </a:cubicBezTo>
                  <a:lnTo>
                    <a:pt x="1601" y="619"/>
                  </a:lnTo>
                  <a:cubicBezTo>
                    <a:pt x="1631" y="586"/>
                    <a:pt x="1659" y="549"/>
                    <a:pt x="1681" y="508"/>
                  </a:cubicBezTo>
                  <a:lnTo>
                    <a:pt x="1681" y="508"/>
                  </a:lnTo>
                  <a:cubicBezTo>
                    <a:pt x="1683" y="506"/>
                    <a:pt x="1684" y="505"/>
                    <a:pt x="1685" y="503"/>
                  </a:cubicBezTo>
                  <a:lnTo>
                    <a:pt x="1685" y="503"/>
                  </a:lnTo>
                  <a:lnTo>
                    <a:pt x="1685" y="503"/>
                  </a:lnTo>
                  <a:cubicBezTo>
                    <a:pt x="1687" y="499"/>
                    <a:pt x="1689" y="495"/>
                    <a:pt x="1691" y="491"/>
                  </a:cubicBezTo>
                  <a:cubicBezTo>
                    <a:pt x="1708" y="459"/>
                    <a:pt x="1702" y="421"/>
                    <a:pt x="1675" y="405"/>
                  </a:cubicBezTo>
                  <a:cubicBezTo>
                    <a:pt x="1661" y="394"/>
                    <a:pt x="1646" y="389"/>
                    <a:pt x="1631" y="389"/>
                  </a:cubicBezTo>
                  <a:cubicBezTo>
                    <a:pt x="1610" y="389"/>
                    <a:pt x="1589" y="399"/>
                    <a:pt x="1577" y="415"/>
                  </a:cubicBezTo>
                  <a:cubicBezTo>
                    <a:pt x="1542" y="462"/>
                    <a:pt x="1508" y="508"/>
                    <a:pt x="1474" y="555"/>
                  </a:cubicBezTo>
                  <a:lnTo>
                    <a:pt x="1474" y="555"/>
                  </a:lnTo>
                  <a:cubicBezTo>
                    <a:pt x="1329" y="692"/>
                    <a:pt x="1099" y="755"/>
                    <a:pt x="889" y="781"/>
                  </a:cubicBezTo>
                  <a:cubicBezTo>
                    <a:pt x="800" y="791"/>
                    <a:pt x="709" y="797"/>
                    <a:pt x="618" y="797"/>
                  </a:cubicBezTo>
                  <a:cubicBezTo>
                    <a:pt x="443" y="797"/>
                    <a:pt x="268" y="775"/>
                    <a:pt x="107" y="720"/>
                  </a:cubicBezTo>
                  <a:lnTo>
                    <a:pt x="107" y="720"/>
                  </a:lnTo>
                  <a:cubicBezTo>
                    <a:pt x="209" y="540"/>
                    <a:pt x="443" y="460"/>
                    <a:pt x="616" y="317"/>
                  </a:cubicBezTo>
                  <a:lnTo>
                    <a:pt x="622" y="317"/>
                  </a:lnTo>
                  <a:cubicBezTo>
                    <a:pt x="714" y="219"/>
                    <a:pt x="807" y="110"/>
                    <a:pt x="895"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4" name="Google Shape;1274;p102"/>
            <p:cNvSpPr/>
            <p:nvPr/>
          </p:nvSpPr>
          <p:spPr>
            <a:xfrm>
              <a:off x="3689825" y="3553625"/>
              <a:ext cx="22800" cy="25675"/>
            </a:xfrm>
            <a:custGeom>
              <a:avLst/>
              <a:gdLst/>
              <a:ahLst/>
              <a:cxnLst/>
              <a:rect l="l" t="t" r="r" b="b"/>
              <a:pathLst>
                <a:path w="912" h="1027" extrusionOk="0">
                  <a:moveTo>
                    <a:pt x="174" y="1"/>
                  </a:moveTo>
                  <a:lnTo>
                    <a:pt x="174" y="1"/>
                  </a:lnTo>
                  <a:cubicBezTo>
                    <a:pt x="142" y="175"/>
                    <a:pt x="71" y="333"/>
                    <a:pt x="33" y="513"/>
                  </a:cubicBezTo>
                  <a:cubicBezTo>
                    <a:pt x="11" y="601"/>
                    <a:pt x="0" y="694"/>
                    <a:pt x="16" y="797"/>
                  </a:cubicBezTo>
                  <a:cubicBezTo>
                    <a:pt x="22" y="835"/>
                    <a:pt x="43" y="895"/>
                    <a:pt x="76" y="944"/>
                  </a:cubicBezTo>
                  <a:cubicBezTo>
                    <a:pt x="99" y="989"/>
                    <a:pt x="166" y="1026"/>
                    <a:pt x="225" y="1026"/>
                  </a:cubicBezTo>
                  <a:cubicBezTo>
                    <a:pt x="238" y="1026"/>
                    <a:pt x="250" y="1024"/>
                    <a:pt x="262" y="1021"/>
                  </a:cubicBezTo>
                  <a:cubicBezTo>
                    <a:pt x="382" y="988"/>
                    <a:pt x="448" y="917"/>
                    <a:pt x="513" y="852"/>
                  </a:cubicBezTo>
                  <a:cubicBezTo>
                    <a:pt x="572" y="780"/>
                    <a:pt x="627" y="709"/>
                    <a:pt x="677" y="633"/>
                  </a:cubicBezTo>
                  <a:cubicBezTo>
                    <a:pt x="769" y="485"/>
                    <a:pt x="856" y="328"/>
                    <a:pt x="911" y="158"/>
                  </a:cubicBezTo>
                  <a:lnTo>
                    <a:pt x="911" y="158"/>
                  </a:lnTo>
                  <a:cubicBezTo>
                    <a:pt x="801" y="296"/>
                    <a:pt x="693" y="437"/>
                    <a:pt x="584" y="568"/>
                  </a:cubicBezTo>
                  <a:cubicBezTo>
                    <a:pt x="524" y="628"/>
                    <a:pt x="469" y="694"/>
                    <a:pt x="409" y="754"/>
                  </a:cubicBezTo>
                  <a:cubicBezTo>
                    <a:pt x="355" y="807"/>
                    <a:pt x="284" y="868"/>
                    <a:pt x="235" y="873"/>
                  </a:cubicBezTo>
                  <a:cubicBezTo>
                    <a:pt x="225" y="875"/>
                    <a:pt x="219" y="876"/>
                    <a:pt x="215" y="876"/>
                  </a:cubicBezTo>
                  <a:cubicBezTo>
                    <a:pt x="205" y="876"/>
                    <a:pt x="202" y="871"/>
                    <a:pt x="191" y="857"/>
                  </a:cubicBezTo>
                  <a:cubicBezTo>
                    <a:pt x="174" y="835"/>
                    <a:pt x="164" y="807"/>
                    <a:pt x="159" y="764"/>
                  </a:cubicBezTo>
                  <a:cubicBezTo>
                    <a:pt x="136" y="694"/>
                    <a:pt x="142" y="611"/>
                    <a:pt x="147" y="530"/>
                  </a:cubicBezTo>
                  <a:cubicBezTo>
                    <a:pt x="153" y="361"/>
                    <a:pt x="207" y="180"/>
                    <a:pt x="174"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5" name="Google Shape;1275;p102"/>
            <p:cNvSpPr/>
            <p:nvPr/>
          </p:nvSpPr>
          <p:spPr>
            <a:xfrm>
              <a:off x="3810500" y="3538100"/>
              <a:ext cx="47900" cy="31825"/>
            </a:xfrm>
            <a:custGeom>
              <a:avLst/>
              <a:gdLst/>
              <a:ahLst/>
              <a:cxnLst/>
              <a:rect l="l" t="t" r="r" b="b"/>
              <a:pathLst>
                <a:path w="1916" h="1273" extrusionOk="0">
                  <a:moveTo>
                    <a:pt x="1500" y="0"/>
                  </a:moveTo>
                  <a:lnTo>
                    <a:pt x="1500" y="0"/>
                  </a:lnTo>
                  <a:cubicBezTo>
                    <a:pt x="1566" y="152"/>
                    <a:pt x="1637" y="305"/>
                    <a:pt x="1697" y="458"/>
                  </a:cubicBezTo>
                  <a:cubicBezTo>
                    <a:pt x="1745" y="591"/>
                    <a:pt x="1801" y="733"/>
                    <a:pt x="1814" y="866"/>
                  </a:cubicBezTo>
                  <a:lnTo>
                    <a:pt x="1814" y="866"/>
                  </a:lnTo>
                  <a:cubicBezTo>
                    <a:pt x="1659" y="839"/>
                    <a:pt x="1508" y="736"/>
                    <a:pt x="1375" y="638"/>
                  </a:cubicBezTo>
                  <a:cubicBezTo>
                    <a:pt x="1233" y="529"/>
                    <a:pt x="1097" y="376"/>
                    <a:pt x="1080" y="217"/>
                  </a:cubicBezTo>
                  <a:lnTo>
                    <a:pt x="1080" y="212"/>
                  </a:lnTo>
                  <a:cubicBezTo>
                    <a:pt x="1075" y="185"/>
                    <a:pt x="1059" y="164"/>
                    <a:pt x="1027" y="152"/>
                  </a:cubicBezTo>
                  <a:cubicBezTo>
                    <a:pt x="1023" y="151"/>
                    <a:pt x="1020" y="151"/>
                    <a:pt x="1017" y="151"/>
                  </a:cubicBezTo>
                  <a:cubicBezTo>
                    <a:pt x="987" y="151"/>
                    <a:pt x="955" y="172"/>
                    <a:pt x="944" y="202"/>
                  </a:cubicBezTo>
                  <a:cubicBezTo>
                    <a:pt x="896" y="376"/>
                    <a:pt x="873" y="524"/>
                    <a:pt x="835" y="681"/>
                  </a:cubicBezTo>
                  <a:cubicBezTo>
                    <a:pt x="803" y="829"/>
                    <a:pt x="765" y="998"/>
                    <a:pt x="699" y="1106"/>
                  </a:cubicBezTo>
                  <a:cubicBezTo>
                    <a:pt x="685" y="1128"/>
                    <a:pt x="675" y="1133"/>
                    <a:pt x="673" y="1135"/>
                  </a:cubicBezTo>
                  <a:lnTo>
                    <a:pt x="673" y="1135"/>
                  </a:lnTo>
                  <a:cubicBezTo>
                    <a:pt x="666" y="1128"/>
                    <a:pt x="653" y="1112"/>
                    <a:pt x="644" y="1085"/>
                  </a:cubicBezTo>
                  <a:cubicBezTo>
                    <a:pt x="617" y="1020"/>
                    <a:pt x="606" y="943"/>
                    <a:pt x="596" y="867"/>
                  </a:cubicBezTo>
                  <a:cubicBezTo>
                    <a:pt x="574" y="714"/>
                    <a:pt x="557" y="556"/>
                    <a:pt x="541" y="393"/>
                  </a:cubicBezTo>
                  <a:lnTo>
                    <a:pt x="541" y="381"/>
                  </a:lnTo>
                  <a:cubicBezTo>
                    <a:pt x="513" y="300"/>
                    <a:pt x="508" y="207"/>
                    <a:pt x="508" y="114"/>
                  </a:cubicBezTo>
                  <a:lnTo>
                    <a:pt x="508" y="109"/>
                  </a:lnTo>
                  <a:cubicBezTo>
                    <a:pt x="508" y="92"/>
                    <a:pt x="498" y="81"/>
                    <a:pt x="481" y="71"/>
                  </a:cubicBezTo>
                  <a:cubicBezTo>
                    <a:pt x="477" y="70"/>
                    <a:pt x="473" y="69"/>
                    <a:pt x="468" y="69"/>
                  </a:cubicBezTo>
                  <a:cubicBezTo>
                    <a:pt x="453" y="69"/>
                    <a:pt x="435" y="76"/>
                    <a:pt x="426" y="92"/>
                  </a:cubicBezTo>
                  <a:cubicBezTo>
                    <a:pt x="317" y="333"/>
                    <a:pt x="170" y="556"/>
                    <a:pt x="0" y="769"/>
                  </a:cubicBezTo>
                  <a:cubicBezTo>
                    <a:pt x="155" y="618"/>
                    <a:pt x="304" y="449"/>
                    <a:pt x="424" y="263"/>
                  </a:cubicBezTo>
                  <a:lnTo>
                    <a:pt x="424" y="263"/>
                  </a:lnTo>
                  <a:cubicBezTo>
                    <a:pt x="426" y="312"/>
                    <a:pt x="432" y="361"/>
                    <a:pt x="443" y="409"/>
                  </a:cubicBezTo>
                  <a:lnTo>
                    <a:pt x="443" y="403"/>
                  </a:lnTo>
                  <a:cubicBezTo>
                    <a:pt x="448" y="556"/>
                    <a:pt x="448" y="720"/>
                    <a:pt x="470" y="884"/>
                  </a:cubicBezTo>
                  <a:cubicBezTo>
                    <a:pt x="481" y="965"/>
                    <a:pt x="491" y="1047"/>
                    <a:pt x="519" y="1134"/>
                  </a:cubicBezTo>
                  <a:cubicBezTo>
                    <a:pt x="536" y="1172"/>
                    <a:pt x="563" y="1237"/>
                    <a:pt x="634" y="1265"/>
                  </a:cubicBezTo>
                  <a:cubicBezTo>
                    <a:pt x="646" y="1270"/>
                    <a:pt x="660" y="1273"/>
                    <a:pt x="674" y="1273"/>
                  </a:cubicBezTo>
                  <a:cubicBezTo>
                    <a:pt x="702" y="1273"/>
                    <a:pt x="731" y="1263"/>
                    <a:pt x="753" y="1249"/>
                  </a:cubicBezTo>
                  <a:cubicBezTo>
                    <a:pt x="775" y="1227"/>
                    <a:pt x="797" y="1211"/>
                    <a:pt x="808" y="1189"/>
                  </a:cubicBezTo>
                  <a:cubicBezTo>
                    <a:pt x="911" y="1025"/>
                    <a:pt x="939" y="872"/>
                    <a:pt x="982" y="714"/>
                  </a:cubicBezTo>
                  <a:cubicBezTo>
                    <a:pt x="1002" y="634"/>
                    <a:pt x="1017" y="551"/>
                    <a:pt x="1032" y="470"/>
                  </a:cubicBezTo>
                  <a:lnTo>
                    <a:pt x="1032" y="470"/>
                  </a:lnTo>
                  <a:cubicBezTo>
                    <a:pt x="1045" y="491"/>
                    <a:pt x="1060" y="510"/>
                    <a:pt x="1075" y="529"/>
                  </a:cubicBezTo>
                  <a:cubicBezTo>
                    <a:pt x="1140" y="610"/>
                    <a:pt x="1218" y="681"/>
                    <a:pt x="1299" y="741"/>
                  </a:cubicBezTo>
                  <a:cubicBezTo>
                    <a:pt x="1381" y="801"/>
                    <a:pt x="1468" y="856"/>
                    <a:pt x="1561" y="894"/>
                  </a:cubicBezTo>
                  <a:cubicBezTo>
                    <a:pt x="1654" y="937"/>
                    <a:pt x="1752" y="970"/>
                    <a:pt x="1866" y="970"/>
                  </a:cubicBezTo>
                  <a:lnTo>
                    <a:pt x="1878" y="970"/>
                  </a:lnTo>
                  <a:cubicBezTo>
                    <a:pt x="1898" y="970"/>
                    <a:pt x="1915" y="949"/>
                    <a:pt x="1915" y="922"/>
                  </a:cubicBezTo>
                  <a:cubicBezTo>
                    <a:pt x="1893" y="736"/>
                    <a:pt x="1823" y="589"/>
                    <a:pt x="1747" y="436"/>
                  </a:cubicBezTo>
                  <a:cubicBezTo>
                    <a:pt x="1676" y="283"/>
                    <a:pt x="1593" y="141"/>
                    <a:pt x="1500"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6" name="Google Shape;1276;p102"/>
            <p:cNvSpPr/>
            <p:nvPr/>
          </p:nvSpPr>
          <p:spPr>
            <a:xfrm>
              <a:off x="3874600" y="3524225"/>
              <a:ext cx="75825" cy="39225"/>
            </a:xfrm>
            <a:custGeom>
              <a:avLst/>
              <a:gdLst/>
              <a:ahLst/>
              <a:cxnLst/>
              <a:rect l="l" t="t" r="r" b="b"/>
              <a:pathLst>
                <a:path w="3033" h="1569" extrusionOk="0">
                  <a:moveTo>
                    <a:pt x="1539" y="0"/>
                  </a:moveTo>
                  <a:cubicBezTo>
                    <a:pt x="1532" y="0"/>
                    <a:pt x="1524" y="2"/>
                    <a:pt x="1517" y="4"/>
                  </a:cubicBezTo>
                  <a:cubicBezTo>
                    <a:pt x="1489" y="20"/>
                    <a:pt x="1479" y="58"/>
                    <a:pt x="1495" y="80"/>
                  </a:cubicBezTo>
                  <a:cubicBezTo>
                    <a:pt x="1615" y="287"/>
                    <a:pt x="1768" y="435"/>
                    <a:pt x="1887" y="609"/>
                  </a:cubicBezTo>
                  <a:cubicBezTo>
                    <a:pt x="1948" y="691"/>
                    <a:pt x="2013" y="795"/>
                    <a:pt x="2003" y="855"/>
                  </a:cubicBezTo>
                  <a:cubicBezTo>
                    <a:pt x="2011" y="878"/>
                    <a:pt x="1928" y="900"/>
                    <a:pt x="1842" y="900"/>
                  </a:cubicBezTo>
                  <a:cubicBezTo>
                    <a:pt x="1827" y="900"/>
                    <a:pt x="1811" y="900"/>
                    <a:pt x="1796" y="898"/>
                  </a:cubicBezTo>
                  <a:cubicBezTo>
                    <a:pt x="1582" y="882"/>
                    <a:pt x="1375" y="838"/>
                    <a:pt x="1174" y="778"/>
                  </a:cubicBezTo>
                  <a:cubicBezTo>
                    <a:pt x="977" y="712"/>
                    <a:pt x="786" y="609"/>
                    <a:pt x="666" y="457"/>
                  </a:cubicBezTo>
                  <a:cubicBezTo>
                    <a:pt x="650" y="441"/>
                    <a:pt x="631" y="431"/>
                    <a:pt x="609" y="431"/>
                  </a:cubicBezTo>
                  <a:cubicBezTo>
                    <a:pt x="602" y="431"/>
                    <a:pt x="593" y="432"/>
                    <a:pt x="585" y="435"/>
                  </a:cubicBezTo>
                  <a:cubicBezTo>
                    <a:pt x="552" y="445"/>
                    <a:pt x="535" y="483"/>
                    <a:pt x="545" y="522"/>
                  </a:cubicBezTo>
                  <a:cubicBezTo>
                    <a:pt x="678" y="857"/>
                    <a:pt x="909" y="1138"/>
                    <a:pt x="961" y="1470"/>
                  </a:cubicBezTo>
                  <a:lnTo>
                    <a:pt x="961" y="1470"/>
                  </a:lnTo>
                  <a:cubicBezTo>
                    <a:pt x="947" y="1473"/>
                    <a:pt x="933" y="1474"/>
                    <a:pt x="918" y="1474"/>
                  </a:cubicBezTo>
                  <a:cubicBezTo>
                    <a:pt x="856" y="1474"/>
                    <a:pt x="785" y="1453"/>
                    <a:pt x="721" y="1427"/>
                  </a:cubicBezTo>
                  <a:cubicBezTo>
                    <a:pt x="628" y="1389"/>
                    <a:pt x="540" y="1334"/>
                    <a:pt x="454" y="1275"/>
                  </a:cubicBezTo>
                  <a:cubicBezTo>
                    <a:pt x="366" y="1215"/>
                    <a:pt x="284" y="1149"/>
                    <a:pt x="208" y="1079"/>
                  </a:cubicBezTo>
                  <a:cubicBezTo>
                    <a:pt x="132" y="1007"/>
                    <a:pt x="54" y="931"/>
                    <a:pt x="1" y="838"/>
                  </a:cubicBezTo>
                  <a:lnTo>
                    <a:pt x="1" y="838"/>
                  </a:lnTo>
                  <a:cubicBezTo>
                    <a:pt x="94" y="1034"/>
                    <a:pt x="251" y="1182"/>
                    <a:pt x="415" y="1324"/>
                  </a:cubicBezTo>
                  <a:cubicBezTo>
                    <a:pt x="502" y="1389"/>
                    <a:pt x="590" y="1454"/>
                    <a:pt x="688" y="1504"/>
                  </a:cubicBezTo>
                  <a:cubicBezTo>
                    <a:pt x="760" y="1532"/>
                    <a:pt x="841" y="1569"/>
                    <a:pt x="931" y="1569"/>
                  </a:cubicBezTo>
                  <a:cubicBezTo>
                    <a:pt x="963" y="1569"/>
                    <a:pt x="997" y="1564"/>
                    <a:pt x="1031" y="1553"/>
                  </a:cubicBezTo>
                  <a:cubicBezTo>
                    <a:pt x="1048" y="1542"/>
                    <a:pt x="1064" y="1525"/>
                    <a:pt x="1059" y="1509"/>
                  </a:cubicBezTo>
                  <a:lnTo>
                    <a:pt x="1059" y="1504"/>
                  </a:lnTo>
                  <a:cubicBezTo>
                    <a:pt x="1053" y="1308"/>
                    <a:pt x="983" y="1127"/>
                    <a:pt x="905" y="958"/>
                  </a:cubicBezTo>
                  <a:cubicBezTo>
                    <a:pt x="873" y="892"/>
                    <a:pt x="839" y="826"/>
                    <a:pt x="806" y="761"/>
                  </a:cubicBezTo>
                  <a:lnTo>
                    <a:pt x="806" y="761"/>
                  </a:lnTo>
                  <a:cubicBezTo>
                    <a:pt x="908" y="826"/>
                    <a:pt x="1019" y="875"/>
                    <a:pt x="1129" y="915"/>
                  </a:cubicBezTo>
                  <a:cubicBezTo>
                    <a:pt x="1343" y="991"/>
                    <a:pt x="1560" y="1024"/>
                    <a:pt x="1784" y="1039"/>
                  </a:cubicBezTo>
                  <a:cubicBezTo>
                    <a:pt x="1844" y="1039"/>
                    <a:pt x="1904" y="1039"/>
                    <a:pt x="1965" y="1029"/>
                  </a:cubicBezTo>
                  <a:cubicBezTo>
                    <a:pt x="2025" y="1019"/>
                    <a:pt x="2123" y="974"/>
                    <a:pt x="2139" y="876"/>
                  </a:cubicBezTo>
                  <a:cubicBezTo>
                    <a:pt x="2144" y="707"/>
                    <a:pt x="2058" y="626"/>
                    <a:pt x="1997" y="533"/>
                  </a:cubicBezTo>
                  <a:cubicBezTo>
                    <a:pt x="1917" y="422"/>
                    <a:pt x="1825" y="321"/>
                    <a:pt x="1741" y="221"/>
                  </a:cubicBezTo>
                  <a:lnTo>
                    <a:pt x="1741" y="221"/>
                  </a:lnTo>
                  <a:cubicBezTo>
                    <a:pt x="1904" y="301"/>
                    <a:pt x="2077" y="366"/>
                    <a:pt x="2259" y="397"/>
                  </a:cubicBezTo>
                  <a:cubicBezTo>
                    <a:pt x="2334" y="409"/>
                    <a:pt x="2409" y="415"/>
                    <a:pt x="2485" y="415"/>
                  </a:cubicBezTo>
                  <a:cubicBezTo>
                    <a:pt x="2675" y="415"/>
                    <a:pt x="2865" y="376"/>
                    <a:pt x="3033" y="298"/>
                  </a:cubicBezTo>
                  <a:lnTo>
                    <a:pt x="3033" y="298"/>
                  </a:lnTo>
                  <a:cubicBezTo>
                    <a:pt x="2890" y="346"/>
                    <a:pt x="2739" y="371"/>
                    <a:pt x="2589" y="371"/>
                  </a:cubicBezTo>
                  <a:cubicBezTo>
                    <a:pt x="2482" y="371"/>
                    <a:pt x="2374" y="358"/>
                    <a:pt x="2270" y="331"/>
                  </a:cubicBezTo>
                  <a:cubicBezTo>
                    <a:pt x="2018" y="271"/>
                    <a:pt x="1789" y="145"/>
                    <a:pt x="1572" y="9"/>
                  </a:cubicBezTo>
                  <a:cubicBezTo>
                    <a:pt x="1562" y="3"/>
                    <a:pt x="1551" y="0"/>
                    <a:pt x="1539"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7" name="Google Shape;1277;p102"/>
            <p:cNvSpPr/>
            <p:nvPr/>
          </p:nvSpPr>
          <p:spPr>
            <a:xfrm>
              <a:off x="3601325" y="3582800"/>
              <a:ext cx="26075" cy="16175"/>
            </a:xfrm>
            <a:custGeom>
              <a:avLst/>
              <a:gdLst/>
              <a:ahLst/>
              <a:cxnLst/>
              <a:rect l="l" t="t" r="r" b="b"/>
              <a:pathLst>
                <a:path w="1043" h="647" extrusionOk="0">
                  <a:moveTo>
                    <a:pt x="600" y="0"/>
                  </a:moveTo>
                  <a:cubicBezTo>
                    <a:pt x="398" y="116"/>
                    <a:pt x="207" y="247"/>
                    <a:pt x="33" y="405"/>
                  </a:cubicBezTo>
                  <a:lnTo>
                    <a:pt x="28" y="415"/>
                  </a:lnTo>
                  <a:cubicBezTo>
                    <a:pt x="0" y="448"/>
                    <a:pt x="5" y="491"/>
                    <a:pt x="38" y="514"/>
                  </a:cubicBezTo>
                  <a:cubicBezTo>
                    <a:pt x="161" y="608"/>
                    <a:pt x="307" y="647"/>
                    <a:pt x="451" y="647"/>
                  </a:cubicBezTo>
                  <a:cubicBezTo>
                    <a:pt x="500" y="647"/>
                    <a:pt x="548" y="642"/>
                    <a:pt x="595" y="634"/>
                  </a:cubicBezTo>
                  <a:cubicBezTo>
                    <a:pt x="780" y="595"/>
                    <a:pt x="965" y="497"/>
                    <a:pt x="1042" y="328"/>
                  </a:cubicBezTo>
                  <a:lnTo>
                    <a:pt x="1042" y="328"/>
                  </a:lnTo>
                  <a:cubicBezTo>
                    <a:pt x="905" y="448"/>
                    <a:pt x="741" y="497"/>
                    <a:pt x="577" y="503"/>
                  </a:cubicBezTo>
                  <a:cubicBezTo>
                    <a:pt x="557" y="505"/>
                    <a:pt x="536" y="505"/>
                    <a:pt x="514" y="505"/>
                  </a:cubicBezTo>
                  <a:cubicBezTo>
                    <a:pt x="406" y="505"/>
                    <a:pt x="295" y="486"/>
                    <a:pt x="200" y="441"/>
                  </a:cubicBezTo>
                  <a:lnTo>
                    <a:pt x="200" y="441"/>
                  </a:lnTo>
                  <a:cubicBezTo>
                    <a:pt x="334" y="301"/>
                    <a:pt x="473" y="161"/>
                    <a:pt x="600"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8" name="Google Shape;1278;p102"/>
            <p:cNvSpPr/>
            <p:nvPr/>
          </p:nvSpPr>
          <p:spPr>
            <a:xfrm>
              <a:off x="3638400" y="3601350"/>
              <a:ext cx="61250" cy="30325"/>
            </a:xfrm>
            <a:custGeom>
              <a:avLst/>
              <a:gdLst/>
              <a:ahLst/>
              <a:cxnLst/>
              <a:rect l="l" t="t" r="r" b="b"/>
              <a:pathLst>
                <a:path w="2450" h="1213" extrusionOk="0">
                  <a:moveTo>
                    <a:pt x="829" y="1"/>
                  </a:moveTo>
                  <a:lnTo>
                    <a:pt x="829" y="1"/>
                  </a:lnTo>
                  <a:cubicBezTo>
                    <a:pt x="590" y="290"/>
                    <a:pt x="230" y="448"/>
                    <a:pt x="11" y="786"/>
                  </a:cubicBezTo>
                  <a:cubicBezTo>
                    <a:pt x="11" y="791"/>
                    <a:pt x="11" y="791"/>
                    <a:pt x="6" y="797"/>
                  </a:cubicBezTo>
                  <a:cubicBezTo>
                    <a:pt x="0" y="819"/>
                    <a:pt x="11" y="846"/>
                    <a:pt x="38" y="852"/>
                  </a:cubicBezTo>
                  <a:cubicBezTo>
                    <a:pt x="117" y="881"/>
                    <a:pt x="198" y="893"/>
                    <a:pt x="278" y="893"/>
                  </a:cubicBezTo>
                  <a:cubicBezTo>
                    <a:pt x="419" y="893"/>
                    <a:pt x="559" y="855"/>
                    <a:pt x="688" y="802"/>
                  </a:cubicBezTo>
                  <a:cubicBezTo>
                    <a:pt x="795" y="752"/>
                    <a:pt x="897" y="691"/>
                    <a:pt x="990" y="615"/>
                  </a:cubicBezTo>
                  <a:lnTo>
                    <a:pt x="990" y="615"/>
                  </a:lnTo>
                  <a:cubicBezTo>
                    <a:pt x="976" y="648"/>
                    <a:pt x="963" y="682"/>
                    <a:pt x="950" y="716"/>
                  </a:cubicBezTo>
                  <a:cubicBezTo>
                    <a:pt x="912" y="846"/>
                    <a:pt x="851" y="988"/>
                    <a:pt x="889" y="1152"/>
                  </a:cubicBezTo>
                  <a:lnTo>
                    <a:pt x="889" y="1157"/>
                  </a:lnTo>
                  <a:cubicBezTo>
                    <a:pt x="894" y="1191"/>
                    <a:pt x="927" y="1212"/>
                    <a:pt x="961" y="1212"/>
                  </a:cubicBezTo>
                  <a:cubicBezTo>
                    <a:pt x="964" y="1212"/>
                    <a:pt x="968" y="1212"/>
                    <a:pt x="972" y="1212"/>
                  </a:cubicBezTo>
                  <a:cubicBezTo>
                    <a:pt x="1206" y="1169"/>
                    <a:pt x="1370" y="1015"/>
                    <a:pt x="1511" y="867"/>
                  </a:cubicBezTo>
                  <a:cubicBezTo>
                    <a:pt x="1594" y="776"/>
                    <a:pt x="1669" y="678"/>
                    <a:pt x="1733" y="573"/>
                  </a:cubicBezTo>
                  <a:lnTo>
                    <a:pt x="1733" y="573"/>
                  </a:lnTo>
                  <a:cubicBezTo>
                    <a:pt x="1735" y="633"/>
                    <a:pt x="1739" y="693"/>
                    <a:pt x="1746" y="754"/>
                  </a:cubicBezTo>
                  <a:cubicBezTo>
                    <a:pt x="1763" y="829"/>
                    <a:pt x="1773" y="907"/>
                    <a:pt x="1811" y="983"/>
                  </a:cubicBezTo>
                  <a:cubicBezTo>
                    <a:pt x="1842" y="1044"/>
                    <a:pt x="1909" y="1081"/>
                    <a:pt x="1975" y="1081"/>
                  </a:cubicBezTo>
                  <a:cubicBezTo>
                    <a:pt x="2004" y="1081"/>
                    <a:pt x="2032" y="1074"/>
                    <a:pt x="2057" y="1059"/>
                  </a:cubicBezTo>
                  <a:cubicBezTo>
                    <a:pt x="2204" y="966"/>
                    <a:pt x="2259" y="824"/>
                    <a:pt x="2324" y="693"/>
                  </a:cubicBezTo>
                  <a:cubicBezTo>
                    <a:pt x="2384" y="557"/>
                    <a:pt x="2433" y="416"/>
                    <a:pt x="2450" y="268"/>
                  </a:cubicBezTo>
                  <a:lnTo>
                    <a:pt x="2450" y="268"/>
                  </a:lnTo>
                  <a:cubicBezTo>
                    <a:pt x="2412" y="409"/>
                    <a:pt x="2352" y="547"/>
                    <a:pt x="2286" y="671"/>
                  </a:cubicBezTo>
                  <a:cubicBezTo>
                    <a:pt x="2216" y="797"/>
                    <a:pt x="2133" y="928"/>
                    <a:pt x="2024" y="988"/>
                  </a:cubicBezTo>
                  <a:cubicBezTo>
                    <a:pt x="2009" y="995"/>
                    <a:pt x="1995" y="999"/>
                    <a:pt x="1981" y="999"/>
                  </a:cubicBezTo>
                  <a:cubicBezTo>
                    <a:pt x="1945" y="999"/>
                    <a:pt x="1914" y="975"/>
                    <a:pt x="1894" y="939"/>
                  </a:cubicBezTo>
                  <a:cubicBezTo>
                    <a:pt x="1866" y="884"/>
                    <a:pt x="1856" y="814"/>
                    <a:pt x="1850" y="743"/>
                  </a:cubicBezTo>
                  <a:cubicBezTo>
                    <a:pt x="1839" y="608"/>
                    <a:pt x="1843" y="475"/>
                    <a:pt x="1849" y="336"/>
                  </a:cubicBezTo>
                  <a:lnTo>
                    <a:pt x="1849" y="336"/>
                  </a:lnTo>
                  <a:cubicBezTo>
                    <a:pt x="1850" y="335"/>
                    <a:pt x="1850" y="334"/>
                    <a:pt x="1850" y="333"/>
                  </a:cubicBezTo>
                  <a:lnTo>
                    <a:pt x="1849" y="333"/>
                  </a:lnTo>
                  <a:lnTo>
                    <a:pt x="1849" y="333"/>
                  </a:lnTo>
                  <a:cubicBezTo>
                    <a:pt x="1850" y="326"/>
                    <a:pt x="1850" y="318"/>
                    <a:pt x="1850" y="311"/>
                  </a:cubicBezTo>
                  <a:cubicBezTo>
                    <a:pt x="1856" y="285"/>
                    <a:pt x="1839" y="263"/>
                    <a:pt x="1811" y="252"/>
                  </a:cubicBezTo>
                  <a:cubicBezTo>
                    <a:pt x="1804" y="250"/>
                    <a:pt x="1797" y="248"/>
                    <a:pt x="1790" y="248"/>
                  </a:cubicBezTo>
                  <a:cubicBezTo>
                    <a:pt x="1765" y="248"/>
                    <a:pt x="1742" y="263"/>
                    <a:pt x="1730" y="285"/>
                  </a:cubicBezTo>
                  <a:lnTo>
                    <a:pt x="1730" y="290"/>
                  </a:lnTo>
                  <a:cubicBezTo>
                    <a:pt x="1659" y="464"/>
                    <a:pt x="1544" y="633"/>
                    <a:pt x="1413" y="776"/>
                  </a:cubicBezTo>
                  <a:cubicBezTo>
                    <a:pt x="1302" y="891"/>
                    <a:pt x="1167" y="1003"/>
                    <a:pt x="1026" y="1047"/>
                  </a:cubicBezTo>
                  <a:lnTo>
                    <a:pt x="1026" y="1047"/>
                  </a:lnTo>
                  <a:cubicBezTo>
                    <a:pt x="1027" y="961"/>
                    <a:pt x="1056" y="861"/>
                    <a:pt x="1086" y="764"/>
                  </a:cubicBezTo>
                  <a:cubicBezTo>
                    <a:pt x="1130" y="638"/>
                    <a:pt x="1184" y="514"/>
                    <a:pt x="1206" y="366"/>
                  </a:cubicBezTo>
                  <a:cubicBezTo>
                    <a:pt x="1211" y="339"/>
                    <a:pt x="1201" y="311"/>
                    <a:pt x="1179" y="295"/>
                  </a:cubicBezTo>
                  <a:cubicBezTo>
                    <a:pt x="1167" y="289"/>
                    <a:pt x="1154" y="286"/>
                    <a:pt x="1142" y="286"/>
                  </a:cubicBezTo>
                  <a:cubicBezTo>
                    <a:pt x="1119" y="286"/>
                    <a:pt x="1097" y="296"/>
                    <a:pt x="1086" y="318"/>
                  </a:cubicBezTo>
                  <a:cubicBezTo>
                    <a:pt x="977" y="475"/>
                    <a:pt x="813" y="600"/>
                    <a:pt x="633" y="688"/>
                  </a:cubicBezTo>
                  <a:cubicBezTo>
                    <a:pt x="507" y="747"/>
                    <a:pt x="365" y="791"/>
                    <a:pt x="226" y="791"/>
                  </a:cubicBezTo>
                  <a:cubicBezTo>
                    <a:pt x="192" y="791"/>
                    <a:pt x="158" y="789"/>
                    <a:pt x="124" y="783"/>
                  </a:cubicBezTo>
                  <a:lnTo>
                    <a:pt x="124" y="783"/>
                  </a:lnTo>
                  <a:cubicBezTo>
                    <a:pt x="307" y="496"/>
                    <a:pt x="634" y="300"/>
                    <a:pt x="829"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9" name="Google Shape;1279;p102"/>
            <p:cNvSpPr/>
            <p:nvPr/>
          </p:nvSpPr>
          <p:spPr>
            <a:xfrm>
              <a:off x="3742050" y="3587450"/>
              <a:ext cx="21425" cy="26575"/>
            </a:xfrm>
            <a:custGeom>
              <a:avLst/>
              <a:gdLst/>
              <a:ahLst/>
              <a:cxnLst/>
              <a:rect l="l" t="t" r="r" b="b"/>
              <a:pathLst>
                <a:path w="857" h="1063" extrusionOk="0">
                  <a:moveTo>
                    <a:pt x="251" y="0"/>
                  </a:moveTo>
                  <a:lnTo>
                    <a:pt x="251" y="0"/>
                  </a:lnTo>
                  <a:cubicBezTo>
                    <a:pt x="170" y="180"/>
                    <a:pt x="104" y="360"/>
                    <a:pt x="49" y="551"/>
                  </a:cubicBezTo>
                  <a:cubicBezTo>
                    <a:pt x="28" y="644"/>
                    <a:pt x="6" y="743"/>
                    <a:pt x="1" y="846"/>
                  </a:cubicBezTo>
                  <a:cubicBezTo>
                    <a:pt x="1" y="874"/>
                    <a:pt x="1" y="900"/>
                    <a:pt x="6" y="939"/>
                  </a:cubicBezTo>
                  <a:cubicBezTo>
                    <a:pt x="11" y="955"/>
                    <a:pt x="16" y="977"/>
                    <a:pt x="39" y="998"/>
                  </a:cubicBezTo>
                  <a:cubicBezTo>
                    <a:pt x="66" y="1025"/>
                    <a:pt x="54" y="1015"/>
                    <a:pt x="77" y="1031"/>
                  </a:cubicBezTo>
                  <a:cubicBezTo>
                    <a:pt x="111" y="1054"/>
                    <a:pt x="146" y="1062"/>
                    <a:pt x="178" y="1062"/>
                  </a:cubicBezTo>
                  <a:cubicBezTo>
                    <a:pt x="222" y="1062"/>
                    <a:pt x="261" y="1047"/>
                    <a:pt x="290" y="1031"/>
                  </a:cubicBezTo>
                  <a:cubicBezTo>
                    <a:pt x="486" y="900"/>
                    <a:pt x="578" y="731"/>
                    <a:pt x="671" y="557"/>
                  </a:cubicBezTo>
                  <a:cubicBezTo>
                    <a:pt x="759" y="383"/>
                    <a:pt x="840" y="197"/>
                    <a:pt x="857" y="0"/>
                  </a:cubicBezTo>
                  <a:lnTo>
                    <a:pt x="857" y="0"/>
                  </a:lnTo>
                  <a:cubicBezTo>
                    <a:pt x="786" y="180"/>
                    <a:pt x="676" y="338"/>
                    <a:pt x="573" y="497"/>
                  </a:cubicBezTo>
                  <a:cubicBezTo>
                    <a:pt x="469" y="650"/>
                    <a:pt x="355" y="819"/>
                    <a:pt x="218" y="900"/>
                  </a:cubicBezTo>
                  <a:cubicBezTo>
                    <a:pt x="200" y="915"/>
                    <a:pt x="182" y="917"/>
                    <a:pt x="172" y="917"/>
                  </a:cubicBezTo>
                  <a:cubicBezTo>
                    <a:pt x="167" y="917"/>
                    <a:pt x="164" y="917"/>
                    <a:pt x="164" y="917"/>
                  </a:cubicBezTo>
                  <a:cubicBezTo>
                    <a:pt x="154" y="909"/>
                    <a:pt x="150" y="906"/>
                    <a:pt x="148" y="906"/>
                  </a:cubicBezTo>
                  <a:lnTo>
                    <a:pt x="148" y="906"/>
                  </a:lnTo>
                  <a:cubicBezTo>
                    <a:pt x="149" y="905"/>
                    <a:pt x="148" y="903"/>
                    <a:pt x="147" y="900"/>
                  </a:cubicBezTo>
                  <a:cubicBezTo>
                    <a:pt x="142" y="889"/>
                    <a:pt x="142" y="867"/>
                    <a:pt x="142" y="846"/>
                  </a:cubicBezTo>
                  <a:cubicBezTo>
                    <a:pt x="137" y="764"/>
                    <a:pt x="152" y="665"/>
                    <a:pt x="164" y="572"/>
                  </a:cubicBezTo>
                  <a:cubicBezTo>
                    <a:pt x="192" y="383"/>
                    <a:pt x="224" y="197"/>
                    <a:pt x="25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0" name="Google Shape;1280;p102"/>
            <p:cNvSpPr/>
            <p:nvPr/>
          </p:nvSpPr>
          <p:spPr>
            <a:xfrm>
              <a:off x="3785125" y="3607075"/>
              <a:ext cx="60175" cy="35275"/>
            </a:xfrm>
            <a:custGeom>
              <a:avLst/>
              <a:gdLst/>
              <a:ahLst/>
              <a:cxnLst/>
              <a:rect l="l" t="t" r="r" b="b"/>
              <a:pathLst>
                <a:path w="2407" h="1411" extrusionOk="0">
                  <a:moveTo>
                    <a:pt x="2052" y="1"/>
                  </a:moveTo>
                  <a:lnTo>
                    <a:pt x="2052" y="1"/>
                  </a:lnTo>
                  <a:cubicBezTo>
                    <a:pt x="2114" y="339"/>
                    <a:pt x="2286" y="657"/>
                    <a:pt x="2316" y="988"/>
                  </a:cubicBezTo>
                  <a:lnTo>
                    <a:pt x="2316" y="988"/>
                  </a:lnTo>
                  <a:cubicBezTo>
                    <a:pt x="2162" y="966"/>
                    <a:pt x="2012" y="885"/>
                    <a:pt x="1888" y="792"/>
                  </a:cubicBezTo>
                  <a:cubicBezTo>
                    <a:pt x="1752" y="683"/>
                    <a:pt x="1632" y="540"/>
                    <a:pt x="1599" y="383"/>
                  </a:cubicBezTo>
                  <a:cubicBezTo>
                    <a:pt x="1594" y="356"/>
                    <a:pt x="1566" y="333"/>
                    <a:pt x="1534" y="333"/>
                  </a:cubicBezTo>
                  <a:cubicBezTo>
                    <a:pt x="1496" y="333"/>
                    <a:pt x="1468" y="361"/>
                    <a:pt x="1468" y="399"/>
                  </a:cubicBezTo>
                  <a:cubicBezTo>
                    <a:pt x="1464" y="660"/>
                    <a:pt x="1427" y="927"/>
                    <a:pt x="1344" y="1173"/>
                  </a:cubicBezTo>
                  <a:lnTo>
                    <a:pt x="1344" y="1173"/>
                  </a:lnTo>
                  <a:cubicBezTo>
                    <a:pt x="1327" y="1145"/>
                    <a:pt x="1311" y="1115"/>
                    <a:pt x="1294" y="1086"/>
                  </a:cubicBezTo>
                  <a:cubicBezTo>
                    <a:pt x="1261" y="1015"/>
                    <a:pt x="1234" y="940"/>
                    <a:pt x="1206" y="868"/>
                  </a:cubicBezTo>
                  <a:cubicBezTo>
                    <a:pt x="1153" y="716"/>
                    <a:pt x="1108" y="557"/>
                    <a:pt x="1098" y="404"/>
                  </a:cubicBezTo>
                  <a:lnTo>
                    <a:pt x="1092" y="404"/>
                  </a:lnTo>
                  <a:cubicBezTo>
                    <a:pt x="1092" y="377"/>
                    <a:pt x="1075" y="356"/>
                    <a:pt x="1054" y="350"/>
                  </a:cubicBezTo>
                  <a:cubicBezTo>
                    <a:pt x="1044" y="346"/>
                    <a:pt x="1034" y="344"/>
                    <a:pt x="1024" y="344"/>
                  </a:cubicBezTo>
                  <a:cubicBezTo>
                    <a:pt x="997" y="344"/>
                    <a:pt x="974" y="360"/>
                    <a:pt x="967" y="388"/>
                  </a:cubicBezTo>
                  <a:cubicBezTo>
                    <a:pt x="879" y="612"/>
                    <a:pt x="770" y="830"/>
                    <a:pt x="629" y="1021"/>
                  </a:cubicBezTo>
                  <a:cubicBezTo>
                    <a:pt x="557" y="1114"/>
                    <a:pt x="476" y="1201"/>
                    <a:pt x="378" y="1260"/>
                  </a:cubicBezTo>
                  <a:cubicBezTo>
                    <a:pt x="308" y="1299"/>
                    <a:pt x="230" y="1322"/>
                    <a:pt x="150" y="1322"/>
                  </a:cubicBezTo>
                  <a:cubicBezTo>
                    <a:pt x="129" y="1322"/>
                    <a:pt x="108" y="1320"/>
                    <a:pt x="86" y="1317"/>
                  </a:cubicBezTo>
                  <a:lnTo>
                    <a:pt x="86" y="1317"/>
                  </a:lnTo>
                  <a:cubicBezTo>
                    <a:pt x="104" y="1172"/>
                    <a:pt x="170" y="1031"/>
                    <a:pt x="241" y="890"/>
                  </a:cubicBezTo>
                  <a:cubicBezTo>
                    <a:pt x="312" y="737"/>
                    <a:pt x="383" y="568"/>
                    <a:pt x="367" y="399"/>
                  </a:cubicBezTo>
                  <a:lnTo>
                    <a:pt x="367" y="399"/>
                  </a:lnTo>
                  <a:cubicBezTo>
                    <a:pt x="361" y="568"/>
                    <a:pt x="285" y="721"/>
                    <a:pt x="197" y="868"/>
                  </a:cubicBezTo>
                  <a:cubicBezTo>
                    <a:pt x="116" y="1010"/>
                    <a:pt x="18" y="1162"/>
                    <a:pt x="1" y="1348"/>
                  </a:cubicBezTo>
                  <a:cubicBezTo>
                    <a:pt x="1" y="1365"/>
                    <a:pt x="12" y="1386"/>
                    <a:pt x="28" y="1386"/>
                  </a:cubicBezTo>
                  <a:lnTo>
                    <a:pt x="33" y="1391"/>
                  </a:lnTo>
                  <a:cubicBezTo>
                    <a:pt x="76" y="1405"/>
                    <a:pt x="122" y="1411"/>
                    <a:pt x="168" y="1411"/>
                  </a:cubicBezTo>
                  <a:cubicBezTo>
                    <a:pt x="257" y="1411"/>
                    <a:pt x="348" y="1388"/>
                    <a:pt x="426" y="1348"/>
                  </a:cubicBezTo>
                  <a:cubicBezTo>
                    <a:pt x="541" y="1288"/>
                    <a:pt x="639" y="1195"/>
                    <a:pt x="721" y="1097"/>
                  </a:cubicBezTo>
                  <a:cubicBezTo>
                    <a:pt x="833" y="958"/>
                    <a:pt x="920" y="807"/>
                    <a:pt x="995" y="652"/>
                  </a:cubicBezTo>
                  <a:lnTo>
                    <a:pt x="995" y="652"/>
                  </a:lnTo>
                  <a:cubicBezTo>
                    <a:pt x="1015" y="741"/>
                    <a:pt x="1041" y="827"/>
                    <a:pt x="1070" y="912"/>
                  </a:cubicBezTo>
                  <a:cubicBezTo>
                    <a:pt x="1098" y="993"/>
                    <a:pt x="1125" y="1070"/>
                    <a:pt x="1163" y="1152"/>
                  </a:cubicBezTo>
                  <a:cubicBezTo>
                    <a:pt x="1201" y="1228"/>
                    <a:pt x="1239" y="1305"/>
                    <a:pt x="1316" y="1375"/>
                  </a:cubicBezTo>
                  <a:cubicBezTo>
                    <a:pt x="1321" y="1381"/>
                    <a:pt x="1332" y="1386"/>
                    <a:pt x="1337" y="1391"/>
                  </a:cubicBezTo>
                  <a:cubicBezTo>
                    <a:pt x="1346" y="1395"/>
                    <a:pt x="1355" y="1397"/>
                    <a:pt x="1364" y="1397"/>
                  </a:cubicBezTo>
                  <a:cubicBezTo>
                    <a:pt x="1394" y="1397"/>
                    <a:pt x="1422" y="1377"/>
                    <a:pt x="1430" y="1348"/>
                  </a:cubicBezTo>
                  <a:cubicBezTo>
                    <a:pt x="1522" y="1126"/>
                    <a:pt x="1569" y="895"/>
                    <a:pt x="1589" y="662"/>
                  </a:cubicBezTo>
                  <a:lnTo>
                    <a:pt x="1589" y="662"/>
                  </a:lnTo>
                  <a:cubicBezTo>
                    <a:pt x="1653" y="749"/>
                    <a:pt x="1735" y="822"/>
                    <a:pt x="1818" y="885"/>
                  </a:cubicBezTo>
                  <a:cubicBezTo>
                    <a:pt x="1976" y="993"/>
                    <a:pt x="2161" y="1076"/>
                    <a:pt x="2364" y="1081"/>
                  </a:cubicBezTo>
                  <a:lnTo>
                    <a:pt x="2369" y="1081"/>
                  </a:lnTo>
                  <a:cubicBezTo>
                    <a:pt x="2390" y="1081"/>
                    <a:pt x="2407" y="1059"/>
                    <a:pt x="2407" y="1031"/>
                  </a:cubicBezTo>
                  <a:cubicBezTo>
                    <a:pt x="2390" y="841"/>
                    <a:pt x="2319" y="671"/>
                    <a:pt x="2254" y="502"/>
                  </a:cubicBezTo>
                  <a:cubicBezTo>
                    <a:pt x="2183" y="333"/>
                    <a:pt x="2107" y="170"/>
                    <a:pt x="2052"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1" name="Google Shape;1281;p102"/>
            <p:cNvSpPr/>
            <p:nvPr/>
          </p:nvSpPr>
          <p:spPr>
            <a:xfrm>
              <a:off x="3864650" y="3600675"/>
              <a:ext cx="28250" cy="27450"/>
            </a:xfrm>
            <a:custGeom>
              <a:avLst/>
              <a:gdLst/>
              <a:ahLst/>
              <a:cxnLst/>
              <a:rect l="l" t="t" r="r" b="b"/>
              <a:pathLst>
                <a:path w="1130" h="1098" extrusionOk="0">
                  <a:moveTo>
                    <a:pt x="895" y="0"/>
                  </a:moveTo>
                  <a:lnTo>
                    <a:pt x="895" y="0"/>
                  </a:lnTo>
                  <a:cubicBezTo>
                    <a:pt x="905" y="174"/>
                    <a:pt x="933" y="345"/>
                    <a:pt x="950" y="513"/>
                  </a:cubicBezTo>
                  <a:cubicBezTo>
                    <a:pt x="963" y="657"/>
                    <a:pt x="978" y="804"/>
                    <a:pt x="968" y="942"/>
                  </a:cubicBezTo>
                  <a:lnTo>
                    <a:pt x="968" y="942"/>
                  </a:lnTo>
                  <a:cubicBezTo>
                    <a:pt x="791" y="914"/>
                    <a:pt x="619" y="838"/>
                    <a:pt x="470" y="731"/>
                  </a:cubicBezTo>
                  <a:cubicBezTo>
                    <a:pt x="289" y="612"/>
                    <a:pt x="142" y="453"/>
                    <a:pt x="1" y="284"/>
                  </a:cubicBezTo>
                  <a:lnTo>
                    <a:pt x="1" y="284"/>
                  </a:lnTo>
                  <a:cubicBezTo>
                    <a:pt x="82" y="491"/>
                    <a:pt x="218" y="677"/>
                    <a:pt x="394" y="829"/>
                  </a:cubicBezTo>
                  <a:cubicBezTo>
                    <a:pt x="568" y="977"/>
                    <a:pt x="792" y="1086"/>
                    <a:pt x="1031" y="1097"/>
                  </a:cubicBezTo>
                  <a:lnTo>
                    <a:pt x="1036" y="1097"/>
                  </a:lnTo>
                  <a:cubicBezTo>
                    <a:pt x="1069" y="1097"/>
                    <a:pt x="1102" y="1070"/>
                    <a:pt x="1107" y="1032"/>
                  </a:cubicBezTo>
                  <a:cubicBezTo>
                    <a:pt x="1129" y="841"/>
                    <a:pt x="1097" y="665"/>
                    <a:pt x="1053" y="496"/>
                  </a:cubicBezTo>
                  <a:cubicBezTo>
                    <a:pt x="1015" y="328"/>
                    <a:pt x="960" y="159"/>
                    <a:pt x="895"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2" name="Google Shape;1282;p102"/>
            <p:cNvSpPr/>
            <p:nvPr/>
          </p:nvSpPr>
          <p:spPr>
            <a:xfrm>
              <a:off x="3907050" y="3579275"/>
              <a:ext cx="18575" cy="16875"/>
            </a:xfrm>
            <a:custGeom>
              <a:avLst/>
              <a:gdLst/>
              <a:ahLst/>
              <a:cxnLst/>
              <a:rect l="l" t="t" r="r" b="b"/>
              <a:pathLst>
                <a:path w="743" h="675" extrusionOk="0">
                  <a:moveTo>
                    <a:pt x="350" y="0"/>
                  </a:moveTo>
                  <a:lnTo>
                    <a:pt x="350" y="0"/>
                  </a:lnTo>
                  <a:cubicBezTo>
                    <a:pt x="377" y="120"/>
                    <a:pt x="448" y="224"/>
                    <a:pt x="508" y="322"/>
                  </a:cubicBezTo>
                  <a:cubicBezTo>
                    <a:pt x="536" y="376"/>
                    <a:pt x="568" y="420"/>
                    <a:pt x="584" y="469"/>
                  </a:cubicBezTo>
                  <a:cubicBezTo>
                    <a:pt x="589" y="491"/>
                    <a:pt x="601" y="513"/>
                    <a:pt x="596" y="518"/>
                  </a:cubicBezTo>
                  <a:cubicBezTo>
                    <a:pt x="596" y="518"/>
                    <a:pt x="598" y="513"/>
                    <a:pt x="596" y="513"/>
                  </a:cubicBezTo>
                  <a:cubicBezTo>
                    <a:pt x="595" y="513"/>
                    <a:pt x="593" y="515"/>
                    <a:pt x="589" y="518"/>
                  </a:cubicBezTo>
                  <a:cubicBezTo>
                    <a:pt x="572" y="526"/>
                    <a:pt x="552" y="529"/>
                    <a:pt x="530" y="529"/>
                  </a:cubicBezTo>
                  <a:cubicBezTo>
                    <a:pt x="466" y="529"/>
                    <a:pt x="383" y="503"/>
                    <a:pt x="307" y="474"/>
                  </a:cubicBezTo>
                  <a:cubicBezTo>
                    <a:pt x="203" y="431"/>
                    <a:pt x="105" y="376"/>
                    <a:pt x="0" y="317"/>
                  </a:cubicBezTo>
                  <a:lnTo>
                    <a:pt x="0" y="317"/>
                  </a:lnTo>
                  <a:cubicBezTo>
                    <a:pt x="60" y="420"/>
                    <a:pt x="153" y="507"/>
                    <a:pt x="257" y="572"/>
                  </a:cubicBezTo>
                  <a:cubicBezTo>
                    <a:pt x="331" y="621"/>
                    <a:pt x="420" y="674"/>
                    <a:pt x="529" y="674"/>
                  </a:cubicBezTo>
                  <a:cubicBezTo>
                    <a:pt x="565" y="674"/>
                    <a:pt x="604" y="668"/>
                    <a:pt x="644" y="655"/>
                  </a:cubicBezTo>
                  <a:cubicBezTo>
                    <a:pt x="688" y="644"/>
                    <a:pt x="743" y="584"/>
                    <a:pt x="743" y="524"/>
                  </a:cubicBezTo>
                  <a:cubicBezTo>
                    <a:pt x="743" y="469"/>
                    <a:pt x="727" y="436"/>
                    <a:pt x="710" y="403"/>
                  </a:cubicBezTo>
                  <a:cubicBezTo>
                    <a:pt x="677" y="350"/>
                    <a:pt x="639" y="300"/>
                    <a:pt x="596" y="257"/>
                  </a:cubicBezTo>
                  <a:cubicBezTo>
                    <a:pt x="519" y="164"/>
                    <a:pt x="432" y="93"/>
                    <a:pt x="350"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3" name="Google Shape;1283;p102"/>
            <p:cNvSpPr/>
            <p:nvPr/>
          </p:nvSpPr>
          <p:spPr>
            <a:xfrm>
              <a:off x="3854850" y="3363800"/>
              <a:ext cx="24550" cy="13475"/>
            </a:xfrm>
            <a:custGeom>
              <a:avLst/>
              <a:gdLst/>
              <a:ahLst/>
              <a:cxnLst/>
              <a:rect l="l" t="t" r="r" b="b"/>
              <a:pathLst>
                <a:path w="982" h="539" extrusionOk="0">
                  <a:moveTo>
                    <a:pt x="207" y="1"/>
                  </a:moveTo>
                  <a:lnTo>
                    <a:pt x="207" y="1"/>
                  </a:lnTo>
                  <a:cubicBezTo>
                    <a:pt x="295" y="109"/>
                    <a:pt x="398" y="202"/>
                    <a:pt x="512" y="278"/>
                  </a:cubicBezTo>
                  <a:cubicBezTo>
                    <a:pt x="571" y="320"/>
                    <a:pt x="632" y="358"/>
                    <a:pt x="695" y="390"/>
                  </a:cubicBezTo>
                  <a:lnTo>
                    <a:pt x="695" y="390"/>
                  </a:lnTo>
                  <a:cubicBezTo>
                    <a:pt x="614" y="402"/>
                    <a:pt x="533" y="411"/>
                    <a:pt x="452" y="420"/>
                  </a:cubicBezTo>
                  <a:cubicBezTo>
                    <a:pt x="397" y="424"/>
                    <a:pt x="341" y="427"/>
                    <a:pt x="284" y="427"/>
                  </a:cubicBezTo>
                  <a:cubicBezTo>
                    <a:pt x="190" y="427"/>
                    <a:pt x="95" y="419"/>
                    <a:pt x="0" y="399"/>
                  </a:cubicBezTo>
                  <a:lnTo>
                    <a:pt x="0" y="399"/>
                  </a:lnTo>
                  <a:cubicBezTo>
                    <a:pt x="131" y="497"/>
                    <a:pt x="295" y="524"/>
                    <a:pt x="452" y="535"/>
                  </a:cubicBezTo>
                  <a:cubicBezTo>
                    <a:pt x="491" y="537"/>
                    <a:pt x="530" y="539"/>
                    <a:pt x="570" y="539"/>
                  </a:cubicBezTo>
                  <a:cubicBezTo>
                    <a:pt x="689" y="539"/>
                    <a:pt x="808" y="527"/>
                    <a:pt x="927" y="502"/>
                  </a:cubicBezTo>
                  <a:cubicBezTo>
                    <a:pt x="960" y="492"/>
                    <a:pt x="982" y="464"/>
                    <a:pt x="982" y="426"/>
                  </a:cubicBezTo>
                  <a:lnTo>
                    <a:pt x="982" y="399"/>
                  </a:lnTo>
                  <a:cubicBezTo>
                    <a:pt x="982" y="366"/>
                    <a:pt x="960" y="338"/>
                    <a:pt x="932" y="328"/>
                  </a:cubicBezTo>
                  <a:cubicBezTo>
                    <a:pt x="807" y="289"/>
                    <a:pt x="687" y="240"/>
                    <a:pt x="567" y="185"/>
                  </a:cubicBezTo>
                  <a:cubicBezTo>
                    <a:pt x="447" y="132"/>
                    <a:pt x="333" y="66"/>
                    <a:pt x="207"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4" name="Google Shape;1284;p102"/>
            <p:cNvSpPr/>
            <p:nvPr/>
          </p:nvSpPr>
          <p:spPr>
            <a:xfrm>
              <a:off x="3627200" y="3486800"/>
              <a:ext cx="31275" cy="19175"/>
            </a:xfrm>
            <a:custGeom>
              <a:avLst/>
              <a:gdLst/>
              <a:ahLst/>
              <a:cxnLst/>
              <a:rect l="l" t="t" r="r" b="b"/>
              <a:pathLst>
                <a:path w="1251" h="767" extrusionOk="0">
                  <a:moveTo>
                    <a:pt x="786" y="1"/>
                  </a:moveTo>
                  <a:lnTo>
                    <a:pt x="786" y="1"/>
                  </a:lnTo>
                  <a:cubicBezTo>
                    <a:pt x="672" y="104"/>
                    <a:pt x="541" y="175"/>
                    <a:pt x="416" y="252"/>
                  </a:cubicBezTo>
                  <a:cubicBezTo>
                    <a:pt x="280" y="323"/>
                    <a:pt x="143" y="404"/>
                    <a:pt x="33" y="524"/>
                  </a:cubicBezTo>
                  <a:lnTo>
                    <a:pt x="23" y="529"/>
                  </a:lnTo>
                  <a:cubicBezTo>
                    <a:pt x="1" y="562"/>
                    <a:pt x="12" y="605"/>
                    <a:pt x="45" y="628"/>
                  </a:cubicBezTo>
                  <a:lnTo>
                    <a:pt x="45" y="633"/>
                  </a:lnTo>
                  <a:cubicBezTo>
                    <a:pt x="184" y="726"/>
                    <a:pt x="346" y="766"/>
                    <a:pt x="506" y="766"/>
                  </a:cubicBezTo>
                  <a:cubicBezTo>
                    <a:pt x="579" y="766"/>
                    <a:pt x="651" y="758"/>
                    <a:pt x="721" y="743"/>
                  </a:cubicBezTo>
                  <a:cubicBezTo>
                    <a:pt x="945" y="683"/>
                    <a:pt x="1158" y="547"/>
                    <a:pt x="1251" y="344"/>
                  </a:cubicBezTo>
                  <a:lnTo>
                    <a:pt x="1251" y="344"/>
                  </a:lnTo>
                  <a:cubicBezTo>
                    <a:pt x="1098" y="502"/>
                    <a:pt x="901" y="590"/>
                    <a:pt x="700" y="617"/>
                  </a:cubicBezTo>
                  <a:cubicBezTo>
                    <a:pt x="652" y="624"/>
                    <a:pt x="603" y="627"/>
                    <a:pt x="555" y="627"/>
                  </a:cubicBezTo>
                  <a:cubicBezTo>
                    <a:pt x="431" y="627"/>
                    <a:pt x="309" y="605"/>
                    <a:pt x="202" y="555"/>
                  </a:cubicBezTo>
                  <a:lnTo>
                    <a:pt x="202" y="555"/>
                  </a:lnTo>
                  <a:cubicBezTo>
                    <a:pt x="282" y="477"/>
                    <a:pt x="376" y="410"/>
                    <a:pt x="471" y="333"/>
                  </a:cubicBezTo>
                  <a:cubicBezTo>
                    <a:pt x="590" y="245"/>
                    <a:pt x="710" y="137"/>
                    <a:pt x="786"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5" name="Google Shape;1285;p102"/>
            <p:cNvSpPr/>
            <p:nvPr/>
          </p:nvSpPr>
          <p:spPr>
            <a:xfrm>
              <a:off x="4096075" y="2979275"/>
              <a:ext cx="511275" cy="664975"/>
            </a:xfrm>
            <a:custGeom>
              <a:avLst/>
              <a:gdLst/>
              <a:ahLst/>
              <a:cxnLst/>
              <a:rect l="l" t="t" r="r" b="b"/>
              <a:pathLst>
                <a:path w="20451" h="26599" extrusionOk="0">
                  <a:moveTo>
                    <a:pt x="9642" y="1"/>
                  </a:moveTo>
                  <a:cubicBezTo>
                    <a:pt x="9593" y="1"/>
                    <a:pt x="9539" y="16"/>
                    <a:pt x="9481" y="52"/>
                  </a:cubicBezTo>
                  <a:cubicBezTo>
                    <a:pt x="9257" y="183"/>
                    <a:pt x="9322" y="473"/>
                    <a:pt x="9339" y="734"/>
                  </a:cubicBezTo>
                  <a:cubicBezTo>
                    <a:pt x="9421" y="1329"/>
                    <a:pt x="9541" y="1902"/>
                    <a:pt x="9662" y="2497"/>
                  </a:cubicBezTo>
                  <a:cubicBezTo>
                    <a:pt x="9720" y="2741"/>
                    <a:pt x="9765" y="3003"/>
                    <a:pt x="9825" y="3249"/>
                  </a:cubicBezTo>
                  <a:cubicBezTo>
                    <a:pt x="9219" y="3200"/>
                    <a:pt x="8837" y="2343"/>
                    <a:pt x="8373" y="2104"/>
                  </a:cubicBezTo>
                  <a:lnTo>
                    <a:pt x="8373" y="2104"/>
                  </a:lnTo>
                  <a:cubicBezTo>
                    <a:pt x="8215" y="2741"/>
                    <a:pt x="8756" y="3249"/>
                    <a:pt x="9040" y="3730"/>
                  </a:cubicBezTo>
                  <a:cubicBezTo>
                    <a:pt x="9016" y="3731"/>
                    <a:pt x="8991" y="3732"/>
                    <a:pt x="8967" y="3732"/>
                  </a:cubicBezTo>
                  <a:cubicBezTo>
                    <a:pt x="8579" y="3732"/>
                    <a:pt x="8136" y="3544"/>
                    <a:pt x="7812" y="3380"/>
                  </a:cubicBezTo>
                  <a:lnTo>
                    <a:pt x="7812" y="3380"/>
                  </a:lnTo>
                  <a:cubicBezTo>
                    <a:pt x="7736" y="3887"/>
                    <a:pt x="8434" y="4307"/>
                    <a:pt x="8739" y="4526"/>
                  </a:cubicBezTo>
                  <a:cubicBezTo>
                    <a:pt x="8396" y="4722"/>
                    <a:pt x="8036" y="4815"/>
                    <a:pt x="7676" y="4946"/>
                  </a:cubicBezTo>
                  <a:cubicBezTo>
                    <a:pt x="7842" y="5186"/>
                    <a:pt x="8205" y="5246"/>
                    <a:pt x="8581" y="5246"/>
                  </a:cubicBezTo>
                  <a:cubicBezTo>
                    <a:pt x="8597" y="5246"/>
                    <a:pt x="8614" y="5246"/>
                    <a:pt x="8630" y="5246"/>
                  </a:cubicBezTo>
                  <a:lnTo>
                    <a:pt x="8630" y="5246"/>
                  </a:lnTo>
                  <a:cubicBezTo>
                    <a:pt x="8489" y="6490"/>
                    <a:pt x="6814" y="7062"/>
                    <a:pt x="5865" y="7106"/>
                  </a:cubicBezTo>
                  <a:cubicBezTo>
                    <a:pt x="5799" y="7517"/>
                    <a:pt x="6205" y="7643"/>
                    <a:pt x="6635" y="7643"/>
                  </a:cubicBezTo>
                  <a:cubicBezTo>
                    <a:pt x="6987" y="7643"/>
                    <a:pt x="7355" y="7558"/>
                    <a:pt x="7490" y="7477"/>
                  </a:cubicBezTo>
                  <a:lnTo>
                    <a:pt x="7490" y="7477"/>
                  </a:lnTo>
                  <a:cubicBezTo>
                    <a:pt x="7310" y="7766"/>
                    <a:pt x="6868" y="8071"/>
                    <a:pt x="6726" y="8338"/>
                  </a:cubicBezTo>
                  <a:cubicBezTo>
                    <a:pt x="6832" y="8384"/>
                    <a:pt x="6945" y="8403"/>
                    <a:pt x="7062" y="8403"/>
                  </a:cubicBezTo>
                  <a:cubicBezTo>
                    <a:pt x="7242" y="8403"/>
                    <a:pt x="7430" y="8357"/>
                    <a:pt x="7605" y="8285"/>
                  </a:cubicBezTo>
                  <a:lnTo>
                    <a:pt x="7605" y="8285"/>
                  </a:lnTo>
                  <a:cubicBezTo>
                    <a:pt x="7490" y="8633"/>
                    <a:pt x="7315" y="8960"/>
                    <a:pt x="7069" y="9222"/>
                  </a:cubicBezTo>
                  <a:cubicBezTo>
                    <a:pt x="6657" y="9646"/>
                    <a:pt x="6280" y="9758"/>
                    <a:pt x="5844" y="9758"/>
                  </a:cubicBezTo>
                  <a:cubicBezTo>
                    <a:pt x="5646" y="9758"/>
                    <a:pt x="5435" y="9735"/>
                    <a:pt x="5204" y="9708"/>
                  </a:cubicBezTo>
                  <a:lnTo>
                    <a:pt x="5204" y="9708"/>
                  </a:lnTo>
                  <a:cubicBezTo>
                    <a:pt x="5543" y="10123"/>
                    <a:pt x="5886" y="10324"/>
                    <a:pt x="6366" y="10433"/>
                  </a:cubicBezTo>
                  <a:cubicBezTo>
                    <a:pt x="6044" y="10963"/>
                    <a:pt x="5019" y="10853"/>
                    <a:pt x="4516" y="10941"/>
                  </a:cubicBezTo>
                  <a:cubicBezTo>
                    <a:pt x="4594" y="11331"/>
                    <a:pt x="5377" y="11517"/>
                    <a:pt x="5938" y="11517"/>
                  </a:cubicBezTo>
                  <a:cubicBezTo>
                    <a:pt x="6137" y="11517"/>
                    <a:pt x="6308" y="11494"/>
                    <a:pt x="6410" y="11448"/>
                  </a:cubicBezTo>
                  <a:lnTo>
                    <a:pt x="6410" y="11448"/>
                  </a:lnTo>
                  <a:cubicBezTo>
                    <a:pt x="6044" y="11709"/>
                    <a:pt x="5460" y="11933"/>
                    <a:pt x="5002" y="11933"/>
                  </a:cubicBezTo>
                  <a:cubicBezTo>
                    <a:pt x="4986" y="12293"/>
                    <a:pt x="5576" y="12479"/>
                    <a:pt x="5979" y="12567"/>
                  </a:cubicBezTo>
                  <a:cubicBezTo>
                    <a:pt x="5389" y="13205"/>
                    <a:pt x="4597" y="13568"/>
                    <a:pt x="3757" y="13568"/>
                  </a:cubicBezTo>
                  <a:cubicBezTo>
                    <a:pt x="3477" y="13568"/>
                    <a:pt x="3192" y="13527"/>
                    <a:pt x="2907" y="13444"/>
                  </a:cubicBezTo>
                  <a:lnTo>
                    <a:pt x="2907" y="13444"/>
                  </a:lnTo>
                  <a:cubicBezTo>
                    <a:pt x="3074" y="13919"/>
                    <a:pt x="3668" y="14038"/>
                    <a:pt x="4120" y="14038"/>
                  </a:cubicBezTo>
                  <a:cubicBezTo>
                    <a:pt x="4173" y="14038"/>
                    <a:pt x="4224" y="14036"/>
                    <a:pt x="4272" y="14033"/>
                  </a:cubicBezTo>
                  <a:lnTo>
                    <a:pt x="4272" y="14033"/>
                  </a:lnTo>
                  <a:cubicBezTo>
                    <a:pt x="4067" y="14457"/>
                    <a:pt x="2852" y="15096"/>
                    <a:pt x="2372" y="15096"/>
                  </a:cubicBezTo>
                  <a:cubicBezTo>
                    <a:pt x="2351" y="15096"/>
                    <a:pt x="2331" y="15095"/>
                    <a:pt x="2313" y="15092"/>
                  </a:cubicBezTo>
                  <a:lnTo>
                    <a:pt x="2313" y="15092"/>
                  </a:lnTo>
                  <a:cubicBezTo>
                    <a:pt x="2582" y="15323"/>
                    <a:pt x="2886" y="15401"/>
                    <a:pt x="3196" y="15401"/>
                  </a:cubicBezTo>
                  <a:cubicBezTo>
                    <a:pt x="3478" y="15401"/>
                    <a:pt x="3764" y="15337"/>
                    <a:pt x="4032" y="15266"/>
                  </a:cubicBezTo>
                  <a:lnTo>
                    <a:pt x="4032" y="15266"/>
                  </a:lnTo>
                  <a:cubicBezTo>
                    <a:pt x="3922" y="15414"/>
                    <a:pt x="3093" y="15681"/>
                    <a:pt x="3279" y="15943"/>
                  </a:cubicBezTo>
                  <a:cubicBezTo>
                    <a:pt x="3320" y="15994"/>
                    <a:pt x="3386" y="16015"/>
                    <a:pt x="3466" y="16015"/>
                  </a:cubicBezTo>
                  <a:cubicBezTo>
                    <a:pt x="3707" y="16015"/>
                    <a:pt x="4064" y="15826"/>
                    <a:pt x="4163" y="15735"/>
                  </a:cubicBezTo>
                  <a:lnTo>
                    <a:pt x="4163" y="15735"/>
                  </a:lnTo>
                  <a:cubicBezTo>
                    <a:pt x="3895" y="16030"/>
                    <a:pt x="3546" y="16238"/>
                    <a:pt x="3175" y="16298"/>
                  </a:cubicBezTo>
                  <a:cubicBezTo>
                    <a:pt x="3239" y="16479"/>
                    <a:pt x="3432" y="16549"/>
                    <a:pt x="3669" y="16549"/>
                  </a:cubicBezTo>
                  <a:cubicBezTo>
                    <a:pt x="4018" y="16549"/>
                    <a:pt x="4463" y="16396"/>
                    <a:pt x="4730" y="16221"/>
                  </a:cubicBezTo>
                  <a:lnTo>
                    <a:pt x="4730" y="16221"/>
                  </a:lnTo>
                  <a:cubicBezTo>
                    <a:pt x="4556" y="16379"/>
                    <a:pt x="4370" y="16570"/>
                    <a:pt x="4272" y="16767"/>
                  </a:cubicBezTo>
                  <a:cubicBezTo>
                    <a:pt x="4395" y="16830"/>
                    <a:pt x="4516" y="16857"/>
                    <a:pt x="4635" y="16857"/>
                  </a:cubicBezTo>
                  <a:cubicBezTo>
                    <a:pt x="4823" y="16857"/>
                    <a:pt x="5006" y="16791"/>
                    <a:pt x="5183" y="16701"/>
                  </a:cubicBezTo>
                  <a:lnTo>
                    <a:pt x="5183" y="16701"/>
                  </a:lnTo>
                  <a:cubicBezTo>
                    <a:pt x="4843" y="17235"/>
                    <a:pt x="4245" y="17393"/>
                    <a:pt x="3621" y="17393"/>
                  </a:cubicBezTo>
                  <a:cubicBezTo>
                    <a:pt x="3072" y="17393"/>
                    <a:pt x="2503" y="17270"/>
                    <a:pt x="2074" y="17175"/>
                  </a:cubicBezTo>
                  <a:lnTo>
                    <a:pt x="2074" y="17175"/>
                  </a:lnTo>
                  <a:cubicBezTo>
                    <a:pt x="1779" y="18033"/>
                    <a:pt x="2985" y="18086"/>
                    <a:pt x="3443" y="18267"/>
                  </a:cubicBezTo>
                  <a:cubicBezTo>
                    <a:pt x="3252" y="18529"/>
                    <a:pt x="2771" y="18562"/>
                    <a:pt x="2477" y="18589"/>
                  </a:cubicBezTo>
                  <a:cubicBezTo>
                    <a:pt x="2494" y="18909"/>
                    <a:pt x="2955" y="18986"/>
                    <a:pt x="3359" y="18986"/>
                  </a:cubicBezTo>
                  <a:cubicBezTo>
                    <a:pt x="3583" y="18986"/>
                    <a:pt x="3790" y="18962"/>
                    <a:pt x="3895" y="18943"/>
                  </a:cubicBezTo>
                  <a:lnTo>
                    <a:pt x="3895" y="18943"/>
                  </a:lnTo>
                  <a:cubicBezTo>
                    <a:pt x="3628" y="19085"/>
                    <a:pt x="3121" y="19178"/>
                    <a:pt x="2880" y="19380"/>
                  </a:cubicBezTo>
                  <a:cubicBezTo>
                    <a:pt x="2493" y="19694"/>
                    <a:pt x="2774" y="20003"/>
                    <a:pt x="3174" y="20003"/>
                  </a:cubicBezTo>
                  <a:cubicBezTo>
                    <a:pt x="3190" y="20003"/>
                    <a:pt x="3207" y="20003"/>
                    <a:pt x="3224" y="20002"/>
                  </a:cubicBezTo>
                  <a:lnTo>
                    <a:pt x="3224" y="20002"/>
                  </a:lnTo>
                  <a:cubicBezTo>
                    <a:pt x="2864" y="20265"/>
                    <a:pt x="2561" y="20321"/>
                    <a:pt x="2239" y="20321"/>
                  </a:cubicBezTo>
                  <a:cubicBezTo>
                    <a:pt x="2127" y="20321"/>
                    <a:pt x="2013" y="20314"/>
                    <a:pt x="1893" y="20307"/>
                  </a:cubicBezTo>
                  <a:cubicBezTo>
                    <a:pt x="1746" y="20296"/>
                    <a:pt x="1598" y="20291"/>
                    <a:pt x="1429" y="20291"/>
                  </a:cubicBezTo>
                  <a:cubicBezTo>
                    <a:pt x="1069" y="20302"/>
                    <a:pt x="2019" y="21201"/>
                    <a:pt x="2368" y="21294"/>
                  </a:cubicBezTo>
                  <a:cubicBezTo>
                    <a:pt x="2411" y="21306"/>
                    <a:pt x="2454" y="21311"/>
                    <a:pt x="2499" y="21321"/>
                  </a:cubicBezTo>
                  <a:cubicBezTo>
                    <a:pt x="1839" y="22059"/>
                    <a:pt x="1047" y="22631"/>
                    <a:pt x="39" y="22734"/>
                  </a:cubicBezTo>
                  <a:cubicBezTo>
                    <a:pt x="1" y="23283"/>
                    <a:pt x="932" y="23480"/>
                    <a:pt x="1658" y="23480"/>
                  </a:cubicBezTo>
                  <a:cubicBezTo>
                    <a:pt x="1977" y="23480"/>
                    <a:pt x="2257" y="23441"/>
                    <a:pt x="2396" y="23378"/>
                  </a:cubicBezTo>
                  <a:lnTo>
                    <a:pt x="2396" y="23378"/>
                  </a:lnTo>
                  <a:cubicBezTo>
                    <a:pt x="2127" y="23880"/>
                    <a:pt x="1243" y="24202"/>
                    <a:pt x="764" y="24202"/>
                  </a:cubicBezTo>
                  <a:cubicBezTo>
                    <a:pt x="720" y="24537"/>
                    <a:pt x="986" y="24648"/>
                    <a:pt x="1337" y="24648"/>
                  </a:cubicBezTo>
                  <a:cubicBezTo>
                    <a:pt x="1849" y="24648"/>
                    <a:pt x="2542" y="24412"/>
                    <a:pt x="2716" y="24289"/>
                  </a:cubicBezTo>
                  <a:lnTo>
                    <a:pt x="2716" y="24289"/>
                  </a:lnTo>
                  <a:cubicBezTo>
                    <a:pt x="2291" y="24758"/>
                    <a:pt x="1702" y="24992"/>
                    <a:pt x="1162" y="25227"/>
                  </a:cubicBezTo>
                  <a:cubicBezTo>
                    <a:pt x="1300" y="25452"/>
                    <a:pt x="1521" y="25537"/>
                    <a:pt x="1766" y="25537"/>
                  </a:cubicBezTo>
                  <a:cubicBezTo>
                    <a:pt x="2037" y="25537"/>
                    <a:pt x="2337" y="25433"/>
                    <a:pt x="2580" y="25299"/>
                  </a:cubicBezTo>
                  <a:lnTo>
                    <a:pt x="2580" y="25299"/>
                  </a:lnTo>
                  <a:cubicBezTo>
                    <a:pt x="2308" y="25521"/>
                    <a:pt x="2024" y="25828"/>
                    <a:pt x="2237" y="25964"/>
                  </a:cubicBezTo>
                  <a:cubicBezTo>
                    <a:pt x="2262" y="25983"/>
                    <a:pt x="2297" y="25992"/>
                    <a:pt x="2339" y="25992"/>
                  </a:cubicBezTo>
                  <a:cubicBezTo>
                    <a:pt x="2613" y="25992"/>
                    <a:pt x="3203" y="25630"/>
                    <a:pt x="3388" y="25554"/>
                  </a:cubicBezTo>
                  <a:lnTo>
                    <a:pt x="3388" y="25554"/>
                  </a:lnTo>
                  <a:cubicBezTo>
                    <a:pt x="3252" y="25642"/>
                    <a:pt x="3148" y="25790"/>
                    <a:pt x="3148" y="25964"/>
                  </a:cubicBezTo>
                  <a:cubicBezTo>
                    <a:pt x="3179" y="25969"/>
                    <a:pt x="3211" y="25971"/>
                    <a:pt x="3243" y="25971"/>
                  </a:cubicBezTo>
                  <a:cubicBezTo>
                    <a:pt x="3484" y="25971"/>
                    <a:pt x="3777" y="25839"/>
                    <a:pt x="4026" y="25680"/>
                  </a:cubicBezTo>
                  <a:lnTo>
                    <a:pt x="4026" y="25680"/>
                  </a:lnTo>
                  <a:cubicBezTo>
                    <a:pt x="3748" y="25904"/>
                    <a:pt x="3459" y="26198"/>
                    <a:pt x="3443" y="26465"/>
                  </a:cubicBezTo>
                  <a:cubicBezTo>
                    <a:pt x="4267" y="26313"/>
                    <a:pt x="4716" y="25985"/>
                    <a:pt x="5123" y="25676"/>
                  </a:cubicBezTo>
                  <a:lnTo>
                    <a:pt x="5123" y="25676"/>
                  </a:lnTo>
                  <a:cubicBezTo>
                    <a:pt x="4987" y="25799"/>
                    <a:pt x="4911" y="25975"/>
                    <a:pt x="4888" y="26171"/>
                  </a:cubicBezTo>
                  <a:cubicBezTo>
                    <a:pt x="4982" y="26200"/>
                    <a:pt x="5073" y="26213"/>
                    <a:pt x="5162" y="26213"/>
                  </a:cubicBezTo>
                  <a:cubicBezTo>
                    <a:pt x="5516" y="26213"/>
                    <a:pt x="5829" y="26005"/>
                    <a:pt x="6124" y="25775"/>
                  </a:cubicBezTo>
                  <a:lnTo>
                    <a:pt x="6124" y="25775"/>
                  </a:lnTo>
                  <a:cubicBezTo>
                    <a:pt x="5641" y="26159"/>
                    <a:pt x="5928" y="26340"/>
                    <a:pt x="6311" y="26340"/>
                  </a:cubicBezTo>
                  <a:cubicBezTo>
                    <a:pt x="6387" y="26340"/>
                    <a:pt x="6467" y="26333"/>
                    <a:pt x="6546" y="26319"/>
                  </a:cubicBezTo>
                  <a:cubicBezTo>
                    <a:pt x="7004" y="26258"/>
                    <a:pt x="7484" y="26024"/>
                    <a:pt x="7861" y="25729"/>
                  </a:cubicBezTo>
                  <a:lnTo>
                    <a:pt x="7861" y="25729"/>
                  </a:lnTo>
                  <a:cubicBezTo>
                    <a:pt x="7682" y="26128"/>
                    <a:pt x="7944" y="26467"/>
                    <a:pt x="8275" y="26467"/>
                  </a:cubicBezTo>
                  <a:cubicBezTo>
                    <a:pt x="8287" y="26467"/>
                    <a:pt x="8300" y="26466"/>
                    <a:pt x="8313" y="26465"/>
                  </a:cubicBezTo>
                  <a:cubicBezTo>
                    <a:pt x="8663" y="26433"/>
                    <a:pt x="9012" y="26024"/>
                    <a:pt x="9197" y="25729"/>
                  </a:cubicBezTo>
                  <a:lnTo>
                    <a:pt x="9197" y="25729"/>
                  </a:lnTo>
                  <a:cubicBezTo>
                    <a:pt x="9097" y="26097"/>
                    <a:pt x="9293" y="26467"/>
                    <a:pt x="9669" y="26467"/>
                  </a:cubicBezTo>
                  <a:cubicBezTo>
                    <a:pt x="9683" y="26467"/>
                    <a:pt x="9696" y="26466"/>
                    <a:pt x="9710" y="26465"/>
                  </a:cubicBezTo>
                  <a:cubicBezTo>
                    <a:pt x="9944" y="26450"/>
                    <a:pt x="10146" y="26253"/>
                    <a:pt x="10304" y="26035"/>
                  </a:cubicBezTo>
                  <a:cubicBezTo>
                    <a:pt x="10383" y="26188"/>
                    <a:pt x="10526" y="26299"/>
                    <a:pt x="10676" y="26299"/>
                  </a:cubicBezTo>
                  <a:cubicBezTo>
                    <a:pt x="10808" y="26299"/>
                    <a:pt x="10944" y="26213"/>
                    <a:pt x="11047" y="25997"/>
                  </a:cubicBezTo>
                  <a:cubicBezTo>
                    <a:pt x="11144" y="26188"/>
                    <a:pt x="11392" y="26379"/>
                    <a:pt x="11587" y="26379"/>
                  </a:cubicBezTo>
                  <a:cubicBezTo>
                    <a:pt x="11720" y="26379"/>
                    <a:pt x="11828" y="26290"/>
                    <a:pt x="11848" y="26052"/>
                  </a:cubicBezTo>
                  <a:cubicBezTo>
                    <a:pt x="12027" y="26148"/>
                    <a:pt x="12653" y="26599"/>
                    <a:pt x="13001" y="26599"/>
                  </a:cubicBezTo>
                  <a:cubicBezTo>
                    <a:pt x="13184" y="26599"/>
                    <a:pt x="13291" y="26475"/>
                    <a:pt x="13217" y="26110"/>
                  </a:cubicBezTo>
                  <a:lnTo>
                    <a:pt x="13217" y="26110"/>
                  </a:lnTo>
                  <a:cubicBezTo>
                    <a:pt x="13368" y="26236"/>
                    <a:pt x="13681" y="26333"/>
                    <a:pt x="13916" y="26333"/>
                  </a:cubicBezTo>
                  <a:cubicBezTo>
                    <a:pt x="14179" y="26333"/>
                    <a:pt x="14342" y="26210"/>
                    <a:pt x="14058" y="25862"/>
                  </a:cubicBezTo>
                  <a:lnTo>
                    <a:pt x="14058" y="25862"/>
                  </a:lnTo>
                  <a:cubicBezTo>
                    <a:pt x="14240" y="26077"/>
                    <a:pt x="14533" y="26212"/>
                    <a:pt x="14810" y="26212"/>
                  </a:cubicBezTo>
                  <a:cubicBezTo>
                    <a:pt x="14860" y="26212"/>
                    <a:pt x="14909" y="26207"/>
                    <a:pt x="14957" y="26198"/>
                  </a:cubicBezTo>
                  <a:cubicBezTo>
                    <a:pt x="14983" y="26009"/>
                    <a:pt x="14913" y="25837"/>
                    <a:pt x="14818" y="25696"/>
                  </a:cubicBezTo>
                  <a:lnTo>
                    <a:pt x="14818" y="25696"/>
                  </a:lnTo>
                  <a:cubicBezTo>
                    <a:pt x="14970" y="25902"/>
                    <a:pt x="15295" y="26027"/>
                    <a:pt x="15562" y="26027"/>
                  </a:cubicBezTo>
                  <a:cubicBezTo>
                    <a:pt x="15911" y="26027"/>
                    <a:pt x="16161" y="25813"/>
                    <a:pt x="15787" y="25287"/>
                  </a:cubicBezTo>
                  <a:lnTo>
                    <a:pt x="15787" y="25287"/>
                  </a:lnTo>
                  <a:cubicBezTo>
                    <a:pt x="16014" y="25479"/>
                    <a:pt x="16577" y="25796"/>
                    <a:pt x="16936" y="25796"/>
                  </a:cubicBezTo>
                  <a:cubicBezTo>
                    <a:pt x="16965" y="25796"/>
                    <a:pt x="16993" y="25794"/>
                    <a:pt x="17019" y="25790"/>
                  </a:cubicBezTo>
                  <a:cubicBezTo>
                    <a:pt x="17663" y="25669"/>
                    <a:pt x="17074" y="25085"/>
                    <a:pt x="16862" y="24758"/>
                  </a:cubicBezTo>
                  <a:lnTo>
                    <a:pt x="16862" y="24758"/>
                  </a:lnTo>
                  <a:cubicBezTo>
                    <a:pt x="17066" y="25041"/>
                    <a:pt x="17717" y="25349"/>
                    <a:pt x="18097" y="25349"/>
                  </a:cubicBezTo>
                  <a:cubicBezTo>
                    <a:pt x="18113" y="25349"/>
                    <a:pt x="18129" y="25348"/>
                    <a:pt x="18144" y="25347"/>
                  </a:cubicBezTo>
                  <a:cubicBezTo>
                    <a:pt x="18197" y="25053"/>
                    <a:pt x="17930" y="24906"/>
                    <a:pt x="17822" y="24670"/>
                  </a:cubicBezTo>
                  <a:lnTo>
                    <a:pt x="17822" y="24670"/>
                  </a:lnTo>
                  <a:cubicBezTo>
                    <a:pt x="17963" y="24715"/>
                    <a:pt x="18452" y="25015"/>
                    <a:pt x="18721" y="25015"/>
                  </a:cubicBezTo>
                  <a:cubicBezTo>
                    <a:pt x="18815" y="25015"/>
                    <a:pt x="18882" y="24978"/>
                    <a:pt x="18897" y="24878"/>
                  </a:cubicBezTo>
                  <a:cubicBezTo>
                    <a:pt x="18924" y="24644"/>
                    <a:pt x="17958" y="23995"/>
                    <a:pt x="17794" y="23847"/>
                  </a:cubicBezTo>
                  <a:lnTo>
                    <a:pt x="17794" y="23847"/>
                  </a:lnTo>
                  <a:cubicBezTo>
                    <a:pt x="18058" y="23958"/>
                    <a:pt x="18886" y="24538"/>
                    <a:pt x="19426" y="24538"/>
                  </a:cubicBezTo>
                  <a:cubicBezTo>
                    <a:pt x="19603" y="24538"/>
                    <a:pt x="19748" y="24476"/>
                    <a:pt x="19834" y="24317"/>
                  </a:cubicBezTo>
                  <a:cubicBezTo>
                    <a:pt x="19992" y="24055"/>
                    <a:pt x="18574" y="22822"/>
                    <a:pt x="18335" y="22467"/>
                  </a:cubicBezTo>
                  <a:lnTo>
                    <a:pt x="18335" y="22467"/>
                  </a:lnTo>
                  <a:cubicBezTo>
                    <a:pt x="18582" y="22723"/>
                    <a:pt x="19062" y="22893"/>
                    <a:pt x="19518" y="22893"/>
                  </a:cubicBezTo>
                  <a:cubicBezTo>
                    <a:pt x="19895" y="22893"/>
                    <a:pt x="20255" y="22776"/>
                    <a:pt x="20451" y="22494"/>
                  </a:cubicBezTo>
                  <a:cubicBezTo>
                    <a:pt x="19911" y="22172"/>
                    <a:pt x="19267" y="22085"/>
                    <a:pt x="18705" y="21764"/>
                  </a:cubicBezTo>
                  <a:cubicBezTo>
                    <a:pt x="18144" y="21452"/>
                    <a:pt x="17663" y="20918"/>
                    <a:pt x="17265" y="20357"/>
                  </a:cubicBezTo>
                  <a:lnTo>
                    <a:pt x="17265" y="20357"/>
                  </a:lnTo>
                  <a:cubicBezTo>
                    <a:pt x="17370" y="20373"/>
                    <a:pt x="17475" y="20383"/>
                    <a:pt x="17576" y="20383"/>
                  </a:cubicBezTo>
                  <a:cubicBezTo>
                    <a:pt x="17772" y="20383"/>
                    <a:pt x="17952" y="20344"/>
                    <a:pt x="18089" y="20236"/>
                  </a:cubicBezTo>
                  <a:cubicBezTo>
                    <a:pt x="17985" y="20002"/>
                    <a:pt x="17691" y="19881"/>
                    <a:pt x="17527" y="19707"/>
                  </a:cubicBezTo>
                  <a:lnTo>
                    <a:pt x="17527" y="19707"/>
                  </a:lnTo>
                  <a:cubicBezTo>
                    <a:pt x="17896" y="19750"/>
                    <a:pt x="18158" y="19915"/>
                    <a:pt x="18511" y="19915"/>
                  </a:cubicBezTo>
                  <a:cubicBezTo>
                    <a:pt x="18596" y="19915"/>
                    <a:pt x="18687" y="19905"/>
                    <a:pt x="18787" y="19881"/>
                  </a:cubicBezTo>
                  <a:cubicBezTo>
                    <a:pt x="19164" y="19794"/>
                    <a:pt x="19884" y="19440"/>
                    <a:pt x="19834" y="18910"/>
                  </a:cubicBezTo>
                  <a:lnTo>
                    <a:pt x="19834" y="18910"/>
                  </a:lnTo>
                  <a:cubicBezTo>
                    <a:pt x="19436" y="18928"/>
                    <a:pt x="18724" y="19103"/>
                    <a:pt x="18092" y="19103"/>
                  </a:cubicBezTo>
                  <a:cubicBezTo>
                    <a:pt x="17571" y="19103"/>
                    <a:pt x="17105" y="18985"/>
                    <a:pt x="16910" y="18562"/>
                  </a:cubicBezTo>
                  <a:lnTo>
                    <a:pt x="16910" y="18562"/>
                  </a:lnTo>
                  <a:cubicBezTo>
                    <a:pt x="16984" y="18572"/>
                    <a:pt x="17067" y="18578"/>
                    <a:pt x="17155" y="18578"/>
                  </a:cubicBezTo>
                  <a:cubicBezTo>
                    <a:pt x="17785" y="18578"/>
                    <a:pt x="18703" y="18290"/>
                    <a:pt x="18492" y="17444"/>
                  </a:cubicBezTo>
                  <a:lnTo>
                    <a:pt x="18492" y="17444"/>
                  </a:lnTo>
                  <a:cubicBezTo>
                    <a:pt x="18204" y="17532"/>
                    <a:pt x="17730" y="17693"/>
                    <a:pt x="17317" y="17693"/>
                  </a:cubicBezTo>
                  <a:cubicBezTo>
                    <a:pt x="17042" y="17693"/>
                    <a:pt x="16793" y="17622"/>
                    <a:pt x="16643" y="17411"/>
                  </a:cubicBezTo>
                  <a:lnTo>
                    <a:pt x="16643" y="17411"/>
                  </a:lnTo>
                  <a:cubicBezTo>
                    <a:pt x="16658" y="17413"/>
                    <a:pt x="16675" y="17413"/>
                    <a:pt x="16692" y="17413"/>
                  </a:cubicBezTo>
                  <a:cubicBezTo>
                    <a:pt x="17021" y="17413"/>
                    <a:pt x="17773" y="17130"/>
                    <a:pt x="17794" y="16767"/>
                  </a:cubicBezTo>
                  <a:cubicBezTo>
                    <a:pt x="16867" y="16717"/>
                    <a:pt x="15984" y="16543"/>
                    <a:pt x="15389" y="15845"/>
                  </a:cubicBezTo>
                  <a:lnTo>
                    <a:pt x="15389" y="15845"/>
                  </a:lnTo>
                  <a:cubicBezTo>
                    <a:pt x="15492" y="15885"/>
                    <a:pt x="15601" y="15902"/>
                    <a:pt x="15712" y="15902"/>
                  </a:cubicBezTo>
                  <a:cubicBezTo>
                    <a:pt x="15981" y="15902"/>
                    <a:pt x="16260" y="15801"/>
                    <a:pt x="16485" y="15681"/>
                  </a:cubicBezTo>
                  <a:cubicBezTo>
                    <a:pt x="16163" y="15534"/>
                    <a:pt x="15868" y="15294"/>
                    <a:pt x="15629" y="15060"/>
                  </a:cubicBezTo>
                  <a:cubicBezTo>
                    <a:pt x="15999" y="15060"/>
                    <a:pt x="16594" y="15060"/>
                    <a:pt x="16888" y="14710"/>
                  </a:cubicBezTo>
                  <a:cubicBezTo>
                    <a:pt x="16671" y="14563"/>
                    <a:pt x="16404" y="14563"/>
                    <a:pt x="16163" y="14476"/>
                  </a:cubicBezTo>
                  <a:lnTo>
                    <a:pt x="16163" y="14476"/>
                  </a:lnTo>
                  <a:cubicBezTo>
                    <a:pt x="16198" y="14479"/>
                    <a:pt x="16234" y="14481"/>
                    <a:pt x="16270" y="14481"/>
                  </a:cubicBezTo>
                  <a:cubicBezTo>
                    <a:pt x="16845" y="14481"/>
                    <a:pt x="17550" y="14075"/>
                    <a:pt x="17477" y="13358"/>
                  </a:cubicBezTo>
                  <a:cubicBezTo>
                    <a:pt x="17232" y="13358"/>
                    <a:pt x="16906" y="13444"/>
                    <a:pt x="16614" y="13444"/>
                  </a:cubicBezTo>
                  <a:cubicBezTo>
                    <a:pt x="16491" y="13444"/>
                    <a:pt x="16375" y="13429"/>
                    <a:pt x="16273" y="13385"/>
                  </a:cubicBezTo>
                  <a:lnTo>
                    <a:pt x="16273" y="13385"/>
                  </a:lnTo>
                  <a:cubicBezTo>
                    <a:pt x="16298" y="13387"/>
                    <a:pt x="16323" y="13388"/>
                    <a:pt x="16349" y="13388"/>
                  </a:cubicBezTo>
                  <a:cubicBezTo>
                    <a:pt x="16789" y="13388"/>
                    <a:pt x="17330" y="13128"/>
                    <a:pt x="17608" y="12769"/>
                  </a:cubicBezTo>
                  <a:lnTo>
                    <a:pt x="17608" y="12769"/>
                  </a:lnTo>
                  <a:cubicBezTo>
                    <a:pt x="17257" y="12863"/>
                    <a:pt x="16888" y="12926"/>
                    <a:pt x="16522" y="12926"/>
                  </a:cubicBezTo>
                  <a:cubicBezTo>
                    <a:pt x="16083" y="12926"/>
                    <a:pt x="15648" y="12834"/>
                    <a:pt x="15252" y="12593"/>
                  </a:cubicBezTo>
                  <a:cubicBezTo>
                    <a:pt x="14735" y="12261"/>
                    <a:pt x="14418" y="11787"/>
                    <a:pt x="14101" y="11296"/>
                  </a:cubicBezTo>
                  <a:cubicBezTo>
                    <a:pt x="14073" y="11192"/>
                    <a:pt x="14047" y="11088"/>
                    <a:pt x="14020" y="10984"/>
                  </a:cubicBezTo>
                  <a:lnTo>
                    <a:pt x="14020" y="10984"/>
                  </a:lnTo>
                  <a:cubicBezTo>
                    <a:pt x="14227" y="11282"/>
                    <a:pt x="14650" y="11344"/>
                    <a:pt x="15047" y="11344"/>
                  </a:cubicBezTo>
                  <a:cubicBezTo>
                    <a:pt x="15268" y="11344"/>
                    <a:pt x="15481" y="11325"/>
                    <a:pt x="15645" y="11317"/>
                  </a:cubicBezTo>
                  <a:cubicBezTo>
                    <a:pt x="15226" y="11072"/>
                    <a:pt x="14685" y="10608"/>
                    <a:pt x="14483" y="10123"/>
                  </a:cubicBezTo>
                  <a:lnTo>
                    <a:pt x="14483" y="10123"/>
                  </a:lnTo>
                  <a:cubicBezTo>
                    <a:pt x="14706" y="10368"/>
                    <a:pt x="15093" y="10511"/>
                    <a:pt x="15460" y="10511"/>
                  </a:cubicBezTo>
                  <a:cubicBezTo>
                    <a:pt x="15821" y="10511"/>
                    <a:pt x="16162" y="10373"/>
                    <a:pt x="16311" y="10057"/>
                  </a:cubicBezTo>
                  <a:cubicBezTo>
                    <a:pt x="15951" y="9904"/>
                    <a:pt x="15448" y="9839"/>
                    <a:pt x="15067" y="9708"/>
                  </a:cubicBezTo>
                  <a:cubicBezTo>
                    <a:pt x="14642" y="9571"/>
                    <a:pt x="14244" y="9418"/>
                    <a:pt x="13899" y="9136"/>
                  </a:cubicBezTo>
                  <a:cubicBezTo>
                    <a:pt x="13562" y="8868"/>
                    <a:pt x="13240" y="8448"/>
                    <a:pt x="13016" y="8071"/>
                  </a:cubicBezTo>
                  <a:cubicBezTo>
                    <a:pt x="13016" y="8071"/>
                    <a:pt x="13010" y="8066"/>
                    <a:pt x="13010" y="8061"/>
                  </a:cubicBezTo>
                  <a:lnTo>
                    <a:pt x="13010" y="8061"/>
                  </a:lnTo>
                  <a:cubicBezTo>
                    <a:pt x="13196" y="8104"/>
                    <a:pt x="13386" y="8121"/>
                    <a:pt x="13517" y="8142"/>
                  </a:cubicBezTo>
                  <a:cubicBezTo>
                    <a:pt x="13376" y="7897"/>
                    <a:pt x="13300" y="7635"/>
                    <a:pt x="13196" y="7368"/>
                  </a:cubicBezTo>
                  <a:cubicBezTo>
                    <a:pt x="13436" y="7368"/>
                    <a:pt x="13698" y="7520"/>
                    <a:pt x="13982" y="7542"/>
                  </a:cubicBezTo>
                  <a:cubicBezTo>
                    <a:pt x="13960" y="7324"/>
                    <a:pt x="13758" y="7172"/>
                    <a:pt x="13638" y="7019"/>
                  </a:cubicBezTo>
                  <a:cubicBezTo>
                    <a:pt x="14063" y="6991"/>
                    <a:pt x="14564" y="7041"/>
                    <a:pt x="14821" y="6621"/>
                  </a:cubicBezTo>
                  <a:cubicBezTo>
                    <a:pt x="14101" y="6621"/>
                    <a:pt x="13076" y="6288"/>
                    <a:pt x="12454" y="5868"/>
                  </a:cubicBezTo>
                  <a:cubicBezTo>
                    <a:pt x="12127" y="5644"/>
                    <a:pt x="11782" y="5349"/>
                    <a:pt x="11527" y="5000"/>
                  </a:cubicBezTo>
                  <a:lnTo>
                    <a:pt x="11527" y="5000"/>
                  </a:lnTo>
                  <a:cubicBezTo>
                    <a:pt x="11732" y="5120"/>
                    <a:pt x="11949" y="5214"/>
                    <a:pt x="12175" y="5214"/>
                  </a:cubicBezTo>
                  <a:cubicBezTo>
                    <a:pt x="12207" y="5214"/>
                    <a:pt x="12240" y="5212"/>
                    <a:pt x="12273" y="5208"/>
                  </a:cubicBezTo>
                  <a:cubicBezTo>
                    <a:pt x="12170" y="5012"/>
                    <a:pt x="11953" y="4836"/>
                    <a:pt x="11810" y="4657"/>
                  </a:cubicBezTo>
                  <a:lnTo>
                    <a:pt x="11810" y="4657"/>
                  </a:lnTo>
                  <a:cubicBezTo>
                    <a:pt x="11942" y="4682"/>
                    <a:pt x="12082" y="4701"/>
                    <a:pt x="12221" y="4701"/>
                  </a:cubicBezTo>
                  <a:cubicBezTo>
                    <a:pt x="12446" y="4701"/>
                    <a:pt x="12669" y="4652"/>
                    <a:pt x="12857" y="4504"/>
                  </a:cubicBezTo>
                  <a:cubicBezTo>
                    <a:pt x="12514" y="4329"/>
                    <a:pt x="12034" y="4237"/>
                    <a:pt x="11750" y="3952"/>
                  </a:cubicBezTo>
                  <a:cubicBezTo>
                    <a:pt x="12170" y="3866"/>
                    <a:pt x="12836" y="3997"/>
                    <a:pt x="13174" y="3708"/>
                  </a:cubicBezTo>
                  <a:cubicBezTo>
                    <a:pt x="12730" y="3493"/>
                    <a:pt x="12247" y="3439"/>
                    <a:pt x="11765" y="3439"/>
                  </a:cubicBezTo>
                  <a:cubicBezTo>
                    <a:pt x="11660" y="3439"/>
                    <a:pt x="11555" y="3442"/>
                    <a:pt x="11450" y="3446"/>
                  </a:cubicBezTo>
                  <a:cubicBezTo>
                    <a:pt x="11848" y="3134"/>
                    <a:pt x="12394" y="2409"/>
                    <a:pt x="12416" y="1837"/>
                  </a:cubicBezTo>
                  <a:lnTo>
                    <a:pt x="12416" y="1837"/>
                  </a:lnTo>
                  <a:cubicBezTo>
                    <a:pt x="12154" y="2011"/>
                    <a:pt x="11930" y="2257"/>
                    <a:pt x="11652" y="2431"/>
                  </a:cubicBezTo>
                  <a:cubicBezTo>
                    <a:pt x="11346" y="2628"/>
                    <a:pt x="11047" y="2764"/>
                    <a:pt x="10747" y="2960"/>
                  </a:cubicBezTo>
                  <a:cubicBezTo>
                    <a:pt x="10964" y="2628"/>
                    <a:pt x="11069" y="2235"/>
                    <a:pt x="11167" y="1837"/>
                  </a:cubicBezTo>
                  <a:lnTo>
                    <a:pt x="11167" y="1837"/>
                  </a:lnTo>
                  <a:cubicBezTo>
                    <a:pt x="10986" y="2011"/>
                    <a:pt x="10463" y="2655"/>
                    <a:pt x="10447" y="2807"/>
                  </a:cubicBezTo>
                  <a:lnTo>
                    <a:pt x="10244" y="3048"/>
                  </a:lnTo>
                  <a:cubicBezTo>
                    <a:pt x="10185" y="2628"/>
                    <a:pt x="10185" y="2235"/>
                    <a:pt x="10141" y="1815"/>
                  </a:cubicBezTo>
                  <a:cubicBezTo>
                    <a:pt x="10103" y="1394"/>
                    <a:pt x="10125" y="647"/>
                    <a:pt x="9944" y="249"/>
                  </a:cubicBezTo>
                  <a:cubicBezTo>
                    <a:pt x="9885" y="121"/>
                    <a:pt x="9780" y="1"/>
                    <a:pt x="9642" y="1"/>
                  </a:cubicBezTo>
                  <a:close/>
                </a:path>
              </a:pathLst>
            </a:custGeom>
            <a:solidFill>
              <a:srgbClr val="778E2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6" name="Google Shape;1286;p102"/>
            <p:cNvSpPr/>
            <p:nvPr/>
          </p:nvSpPr>
          <p:spPr>
            <a:xfrm>
              <a:off x="4089250" y="2978825"/>
              <a:ext cx="520975" cy="666425"/>
            </a:xfrm>
            <a:custGeom>
              <a:avLst/>
              <a:gdLst/>
              <a:ahLst/>
              <a:cxnLst/>
              <a:rect l="l" t="t" r="r" b="b"/>
              <a:pathLst>
                <a:path w="20839" h="26657" extrusionOk="0">
                  <a:moveTo>
                    <a:pt x="2631" y="15210"/>
                  </a:moveTo>
                  <a:cubicBezTo>
                    <a:pt x="2446" y="15295"/>
                    <a:pt x="2348" y="15426"/>
                    <a:pt x="2808" y="15426"/>
                  </a:cubicBezTo>
                  <a:cubicBezTo>
                    <a:pt x="2894" y="15426"/>
                    <a:pt x="3000" y="15422"/>
                    <a:pt x="3128" y="15411"/>
                  </a:cubicBezTo>
                  <a:lnTo>
                    <a:pt x="3128" y="15411"/>
                  </a:lnTo>
                  <a:cubicBezTo>
                    <a:pt x="2960" y="15374"/>
                    <a:pt x="2795" y="15309"/>
                    <a:pt x="2631" y="15210"/>
                  </a:cubicBezTo>
                  <a:close/>
                  <a:moveTo>
                    <a:pt x="9884" y="1"/>
                  </a:moveTo>
                  <a:cubicBezTo>
                    <a:pt x="9822" y="1"/>
                    <a:pt x="9754" y="10"/>
                    <a:pt x="9678" y="27"/>
                  </a:cubicBezTo>
                  <a:cubicBezTo>
                    <a:pt x="9182" y="141"/>
                    <a:pt x="9645" y="1609"/>
                    <a:pt x="9705" y="1920"/>
                  </a:cubicBezTo>
                  <a:cubicBezTo>
                    <a:pt x="9759" y="2203"/>
                    <a:pt x="9814" y="2482"/>
                    <a:pt x="9880" y="2759"/>
                  </a:cubicBezTo>
                  <a:cubicBezTo>
                    <a:pt x="9924" y="2966"/>
                    <a:pt x="9888" y="3040"/>
                    <a:pt x="9817" y="3040"/>
                  </a:cubicBezTo>
                  <a:cubicBezTo>
                    <a:pt x="9732" y="3040"/>
                    <a:pt x="9596" y="2935"/>
                    <a:pt x="9487" y="2825"/>
                  </a:cubicBezTo>
                  <a:cubicBezTo>
                    <a:pt x="9230" y="2575"/>
                    <a:pt x="9034" y="2296"/>
                    <a:pt x="8734" y="2100"/>
                  </a:cubicBezTo>
                  <a:cubicBezTo>
                    <a:pt x="8717" y="2087"/>
                    <a:pt x="8650" y="2065"/>
                    <a:pt x="8597" y="2065"/>
                  </a:cubicBezTo>
                  <a:cubicBezTo>
                    <a:pt x="8564" y="2065"/>
                    <a:pt x="8536" y="2074"/>
                    <a:pt x="8532" y="2100"/>
                  </a:cubicBezTo>
                  <a:cubicBezTo>
                    <a:pt x="8494" y="2411"/>
                    <a:pt x="8532" y="2613"/>
                    <a:pt x="8652" y="2897"/>
                  </a:cubicBezTo>
                  <a:cubicBezTo>
                    <a:pt x="8734" y="3081"/>
                    <a:pt x="8870" y="3250"/>
                    <a:pt x="8985" y="3421"/>
                  </a:cubicBezTo>
                  <a:cubicBezTo>
                    <a:pt x="9108" y="3599"/>
                    <a:pt x="9072" y="3660"/>
                    <a:pt x="8965" y="3660"/>
                  </a:cubicBezTo>
                  <a:cubicBezTo>
                    <a:pt x="8754" y="3660"/>
                    <a:pt x="8266" y="3423"/>
                    <a:pt x="8172" y="3376"/>
                  </a:cubicBezTo>
                  <a:cubicBezTo>
                    <a:pt x="8155" y="3370"/>
                    <a:pt x="8081" y="3346"/>
                    <a:pt x="8028" y="3346"/>
                  </a:cubicBezTo>
                  <a:cubicBezTo>
                    <a:pt x="7996" y="3346"/>
                    <a:pt x="7971" y="3355"/>
                    <a:pt x="7971" y="3381"/>
                  </a:cubicBezTo>
                  <a:cubicBezTo>
                    <a:pt x="7976" y="3786"/>
                    <a:pt x="8216" y="4020"/>
                    <a:pt x="8515" y="4272"/>
                  </a:cubicBezTo>
                  <a:cubicBezTo>
                    <a:pt x="8614" y="4347"/>
                    <a:pt x="8963" y="4478"/>
                    <a:pt x="8707" y="4615"/>
                  </a:cubicBezTo>
                  <a:cubicBezTo>
                    <a:pt x="8439" y="4751"/>
                    <a:pt x="8134" y="4828"/>
                    <a:pt x="7850" y="4926"/>
                  </a:cubicBezTo>
                  <a:cubicBezTo>
                    <a:pt x="7828" y="4931"/>
                    <a:pt x="7828" y="4952"/>
                    <a:pt x="7845" y="4969"/>
                  </a:cubicBezTo>
                  <a:cubicBezTo>
                    <a:pt x="8019" y="5149"/>
                    <a:pt x="8172" y="5209"/>
                    <a:pt x="8407" y="5269"/>
                  </a:cubicBezTo>
                  <a:cubicBezTo>
                    <a:pt x="8500" y="5297"/>
                    <a:pt x="8598" y="5307"/>
                    <a:pt x="8691" y="5307"/>
                  </a:cubicBezTo>
                  <a:cubicBezTo>
                    <a:pt x="8908" y="5312"/>
                    <a:pt x="8500" y="5956"/>
                    <a:pt x="8462" y="6011"/>
                  </a:cubicBezTo>
                  <a:cubicBezTo>
                    <a:pt x="7959" y="6714"/>
                    <a:pt x="6906" y="7021"/>
                    <a:pt x="6088" y="7075"/>
                  </a:cubicBezTo>
                  <a:cubicBezTo>
                    <a:pt x="6072" y="7075"/>
                    <a:pt x="6023" y="7080"/>
                    <a:pt x="6023" y="7107"/>
                  </a:cubicBezTo>
                  <a:cubicBezTo>
                    <a:pt x="6004" y="7574"/>
                    <a:pt x="6444" y="7722"/>
                    <a:pt x="6916" y="7722"/>
                  </a:cubicBezTo>
                  <a:cubicBezTo>
                    <a:pt x="7115" y="7722"/>
                    <a:pt x="7320" y="7695"/>
                    <a:pt x="7498" y="7655"/>
                  </a:cubicBezTo>
                  <a:lnTo>
                    <a:pt x="7498" y="7655"/>
                  </a:lnTo>
                  <a:cubicBezTo>
                    <a:pt x="7296" y="7878"/>
                    <a:pt x="7067" y="8077"/>
                    <a:pt x="6896" y="8330"/>
                  </a:cubicBezTo>
                  <a:cubicBezTo>
                    <a:pt x="6868" y="8368"/>
                    <a:pt x="6939" y="8389"/>
                    <a:pt x="6967" y="8395"/>
                  </a:cubicBezTo>
                  <a:cubicBezTo>
                    <a:pt x="7115" y="8437"/>
                    <a:pt x="7249" y="8457"/>
                    <a:pt x="7380" y="8457"/>
                  </a:cubicBezTo>
                  <a:cubicBezTo>
                    <a:pt x="7490" y="8457"/>
                    <a:pt x="7597" y="8443"/>
                    <a:pt x="7709" y="8418"/>
                  </a:cubicBezTo>
                  <a:lnTo>
                    <a:pt x="7709" y="8418"/>
                  </a:lnTo>
                  <a:cubicBezTo>
                    <a:pt x="7353" y="9283"/>
                    <a:pt x="6753" y="9699"/>
                    <a:pt x="5858" y="9699"/>
                  </a:cubicBezTo>
                  <a:cubicBezTo>
                    <a:pt x="5738" y="9699"/>
                    <a:pt x="5613" y="9692"/>
                    <a:pt x="5483" y="9677"/>
                  </a:cubicBezTo>
                  <a:cubicBezTo>
                    <a:pt x="5479" y="9677"/>
                    <a:pt x="5473" y="9677"/>
                    <a:pt x="5464" y="9677"/>
                  </a:cubicBezTo>
                  <a:cubicBezTo>
                    <a:pt x="5419" y="9677"/>
                    <a:pt x="5328" y="9681"/>
                    <a:pt x="5373" y="9731"/>
                  </a:cubicBezTo>
                  <a:cubicBezTo>
                    <a:pt x="5657" y="10053"/>
                    <a:pt x="5979" y="10327"/>
                    <a:pt x="6405" y="10435"/>
                  </a:cubicBezTo>
                  <a:cubicBezTo>
                    <a:pt x="6662" y="10506"/>
                    <a:pt x="5608" y="10833"/>
                    <a:pt x="5554" y="10838"/>
                  </a:cubicBezTo>
                  <a:cubicBezTo>
                    <a:pt x="5280" y="10871"/>
                    <a:pt x="5008" y="10871"/>
                    <a:pt x="4741" y="10909"/>
                  </a:cubicBezTo>
                  <a:cubicBezTo>
                    <a:pt x="4719" y="10909"/>
                    <a:pt x="4665" y="10916"/>
                    <a:pt x="4681" y="10954"/>
                  </a:cubicBezTo>
                  <a:cubicBezTo>
                    <a:pt x="4844" y="11407"/>
                    <a:pt x="5456" y="11498"/>
                    <a:pt x="5870" y="11558"/>
                  </a:cubicBezTo>
                  <a:cubicBezTo>
                    <a:pt x="5991" y="11577"/>
                    <a:pt x="6124" y="11588"/>
                    <a:pt x="6253" y="11588"/>
                  </a:cubicBezTo>
                  <a:cubicBezTo>
                    <a:pt x="6281" y="11588"/>
                    <a:pt x="6309" y="11588"/>
                    <a:pt x="6336" y="11587"/>
                  </a:cubicBezTo>
                  <a:lnTo>
                    <a:pt x="6336" y="11587"/>
                  </a:lnTo>
                  <a:cubicBezTo>
                    <a:pt x="6002" y="11782"/>
                    <a:pt x="5604" y="11877"/>
                    <a:pt x="5221" y="11903"/>
                  </a:cubicBezTo>
                  <a:cubicBezTo>
                    <a:pt x="5194" y="11903"/>
                    <a:pt x="5156" y="11908"/>
                    <a:pt x="5161" y="11946"/>
                  </a:cubicBezTo>
                  <a:cubicBezTo>
                    <a:pt x="5227" y="12279"/>
                    <a:pt x="5537" y="12432"/>
                    <a:pt x="5843" y="12519"/>
                  </a:cubicBezTo>
                  <a:cubicBezTo>
                    <a:pt x="6323" y="12666"/>
                    <a:pt x="5570" y="13043"/>
                    <a:pt x="5401" y="13152"/>
                  </a:cubicBezTo>
                  <a:cubicBezTo>
                    <a:pt x="4986" y="13413"/>
                    <a:pt x="4507" y="13525"/>
                    <a:pt x="4024" y="13525"/>
                  </a:cubicBezTo>
                  <a:cubicBezTo>
                    <a:pt x="3751" y="13525"/>
                    <a:pt x="3477" y="13489"/>
                    <a:pt x="3213" y="13424"/>
                  </a:cubicBezTo>
                  <a:cubicBezTo>
                    <a:pt x="3206" y="13422"/>
                    <a:pt x="3168" y="13416"/>
                    <a:pt x="3132" y="13416"/>
                  </a:cubicBezTo>
                  <a:cubicBezTo>
                    <a:pt x="3089" y="13416"/>
                    <a:pt x="3049" y="13424"/>
                    <a:pt x="3067" y="13457"/>
                  </a:cubicBezTo>
                  <a:cubicBezTo>
                    <a:pt x="3321" y="13961"/>
                    <a:pt x="3853" y="14089"/>
                    <a:pt x="4379" y="14102"/>
                  </a:cubicBezTo>
                  <a:lnTo>
                    <a:pt x="4379" y="14102"/>
                  </a:lnTo>
                  <a:cubicBezTo>
                    <a:pt x="4018" y="14583"/>
                    <a:pt x="3162" y="15061"/>
                    <a:pt x="2584" y="15061"/>
                  </a:cubicBezTo>
                  <a:cubicBezTo>
                    <a:pt x="2577" y="15061"/>
                    <a:pt x="2570" y="15061"/>
                    <a:pt x="2564" y="15061"/>
                  </a:cubicBezTo>
                  <a:cubicBezTo>
                    <a:pt x="2521" y="15061"/>
                    <a:pt x="2433" y="15083"/>
                    <a:pt x="2505" y="15126"/>
                  </a:cubicBezTo>
                  <a:cubicBezTo>
                    <a:pt x="2547" y="15156"/>
                    <a:pt x="2589" y="15184"/>
                    <a:pt x="2631" y="15210"/>
                  </a:cubicBezTo>
                  <a:lnTo>
                    <a:pt x="2631" y="15210"/>
                  </a:lnTo>
                  <a:cubicBezTo>
                    <a:pt x="2701" y="15178"/>
                    <a:pt x="2784" y="15152"/>
                    <a:pt x="2853" y="15143"/>
                  </a:cubicBezTo>
                  <a:cubicBezTo>
                    <a:pt x="3017" y="15121"/>
                    <a:pt x="3180" y="15055"/>
                    <a:pt x="3334" y="14995"/>
                  </a:cubicBezTo>
                  <a:cubicBezTo>
                    <a:pt x="3797" y="14821"/>
                    <a:pt x="4381" y="14516"/>
                    <a:pt x="4653" y="14079"/>
                  </a:cubicBezTo>
                  <a:cubicBezTo>
                    <a:pt x="4691" y="14018"/>
                    <a:pt x="4522" y="14003"/>
                    <a:pt x="4490" y="14003"/>
                  </a:cubicBezTo>
                  <a:cubicBezTo>
                    <a:pt x="4487" y="14003"/>
                    <a:pt x="4484" y="14003"/>
                    <a:pt x="4480" y="14003"/>
                  </a:cubicBezTo>
                  <a:cubicBezTo>
                    <a:pt x="4352" y="14003"/>
                    <a:pt x="3976" y="13902"/>
                    <a:pt x="3704" y="13806"/>
                  </a:cubicBezTo>
                  <a:cubicBezTo>
                    <a:pt x="3430" y="13704"/>
                    <a:pt x="3259" y="13606"/>
                    <a:pt x="3515" y="13606"/>
                  </a:cubicBezTo>
                  <a:cubicBezTo>
                    <a:pt x="3559" y="13606"/>
                    <a:pt x="3617" y="13609"/>
                    <a:pt x="3688" y="13615"/>
                  </a:cubicBezTo>
                  <a:cubicBezTo>
                    <a:pt x="3832" y="13625"/>
                    <a:pt x="3978" y="13636"/>
                    <a:pt x="4123" y="13636"/>
                  </a:cubicBezTo>
                  <a:cubicBezTo>
                    <a:pt x="4237" y="13636"/>
                    <a:pt x="4350" y="13629"/>
                    <a:pt x="4462" y="13610"/>
                  </a:cubicBezTo>
                  <a:cubicBezTo>
                    <a:pt x="5215" y="13484"/>
                    <a:pt x="5826" y="13152"/>
                    <a:pt x="6360" y="12611"/>
                  </a:cubicBezTo>
                  <a:cubicBezTo>
                    <a:pt x="6393" y="12578"/>
                    <a:pt x="6307" y="12546"/>
                    <a:pt x="6290" y="12540"/>
                  </a:cubicBezTo>
                  <a:cubicBezTo>
                    <a:pt x="4452" y="12104"/>
                    <a:pt x="6209" y="11875"/>
                    <a:pt x="6775" y="11505"/>
                  </a:cubicBezTo>
                  <a:cubicBezTo>
                    <a:pt x="6845" y="11458"/>
                    <a:pt x="6692" y="11424"/>
                    <a:pt x="6616" y="11424"/>
                  </a:cubicBezTo>
                  <a:cubicBezTo>
                    <a:pt x="6603" y="11424"/>
                    <a:pt x="6591" y="11425"/>
                    <a:pt x="6584" y="11428"/>
                  </a:cubicBezTo>
                  <a:cubicBezTo>
                    <a:pt x="6445" y="11476"/>
                    <a:pt x="6272" y="11500"/>
                    <a:pt x="6090" y="11500"/>
                  </a:cubicBezTo>
                  <a:cubicBezTo>
                    <a:pt x="5654" y="11500"/>
                    <a:pt x="5163" y="11359"/>
                    <a:pt x="4943" y="11062"/>
                  </a:cubicBezTo>
                  <a:cubicBezTo>
                    <a:pt x="4882" y="10986"/>
                    <a:pt x="5592" y="10942"/>
                    <a:pt x="5652" y="10937"/>
                  </a:cubicBezTo>
                  <a:cubicBezTo>
                    <a:pt x="6066" y="10904"/>
                    <a:pt x="6481" y="10817"/>
                    <a:pt x="6748" y="10478"/>
                  </a:cubicBezTo>
                  <a:cubicBezTo>
                    <a:pt x="6775" y="10446"/>
                    <a:pt x="6700" y="10418"/>
                    <a:pt x="6677" y="10413"/>
                  </a:cubicBezTo>
                  <a:cubicBezTo>
                    <a:pt x="6485" y="10362"/>
                    <a:pt x="5361" y="9809"/>
                    <a:pt x="5837" y="9809"/>
                  </a:cubicBezTo>
                  <a:cubicBezTo>
                    <a:pt x="5860" y="9809"/>
                    <a:pt x="5888" y="9810"/>
                    <a:pt x="5919" y="9813"/>
                  </a:cubicBezTo>
                  <a:cubicBezTo>
                    <a:pt x="5990" y="9821"/>
                    <a:pt x="6060" y="9824"/>
                    <a:pt x="6130" y="9824"/>
                  </a:cubicBezTo>
                  <a:cubicBezTo>
                    <a:pt x="6328" y="9824"/>
                    <a:pt x="6522" y="9796"/>
                    <a:pt x="6715" y="9748"/>
                  </a:cubicBezTo>
                  <a:cubicBezTo>
                    <a:pt x="7382" y="9579"/>
                    <a:pt x="7774" y="8907"/>
                    <a:pt x="7992" y="8318"/>
                  </a:cubicBezTo>
                  <a:cubicBezTo>
                    <a:pt x="8012" y="8266"/>
                    <a:pt x="7905" y="8255"/>
                    <a:pt x="7836" y="8255"/>
                  </a:cubicBezTo>
                  <a:cubicBezTo>
                    <a:pt x="7812" y="8255"/>
                    <a:pt x="7792" y="8257"/>
                    <a:pt x="7785" y="8258"/>
                  </a:cubicBezTo>
                  <a:cubicBezTo>
                    <a:pt x="7572" y="8333"/>
                    <a:pt x="7433" y="8364"/>
                    <a:pt x="7350" y="8364"/>
                  </a:cubicBezTo>
                  <a:cubicBezTo>
                    <a:pt x="6971" y="8364"/>
                    <a:pt x="7729" y="7715"/>
                    <a:pt x="7873" y="7527"/>
                  </a:cubicBezTo>
                  <a:cubicBezTo>
                    <a:pt x="7911" y="7476"/>
                    <a:pt x="7788" y="7451"/>
                    <a:pt x="7714" y="7451"/>
                  </a:cubicBezTo>
                  <a:cubicBezTo>
                    <a:pt x="7694" y="7451"/>
                    <a:pt x="7678" y="7453"/>
                    <a:pt x="7670" y="7457"/>
                  </a:cubicBezTo>
                  <a:cubicBezTo>
                    <a:pt x="7551" y="7517"/>
                    <a:pt x="7420" y="7545"/>
                    <a:pt x="7289" y="7571"/>
                  </a:cubicBezTo>
                  <a:cubicBezTo>
                    <a:pt x="7145" y="7598"/>
                    <a:pt x="6997" y="7611"/>
                    <a:pt x="6849" y="7611"/>
                  </a:cubicBezTo>
                  <a:cubicBezTo>
                    <a:pt x="6823" y="7611"/>
                    <a:pt x="6797" y="7611"/>
                    <a:pt x="6770" y="7610"/>
                  </a:cubicBezTo>
                  <a:cubicBezTo>
                    <a:pt x="6328" y="7593"/>
                    <a:pt x="6181" y="7446"/>
                    <a:pt x="6328" y="7162"/>
                  </a:cubicBezTo>
                  <a:cubicBezTo>
                    <a:pt x="6672" y="7140"/>
                    <a:pt x="7022" y="7059"/>
                    <a:pt x="7337" y="6938"/>
                  </a:cubicBezTo>
                  <a:cubicBezTo>
                    <a:pt x="8128" y="6644"/>
                    <a:pt x="8865" y="6163"/>
                    <a:pt x="9018" y="5280"/>
                  </a:cubicBezTo>
                  <a:cubicBezTo>
                    <a:pt x="9023" y="5231"/>
                    <a:pt x="8908" y="5214"/>
                    <a:pt x="8875" y="5214"/>
                  </a:cubicBezTo>
                  <a:cubicBezTo>
                    <a:pt x="8417" y="5030"/>
                    <a:pt x="8281" y="4914"/>
                    <a:pt x="8472" y="4854"/>
                  </a:cubicBezTo>
                  <a:cubicBezTo>
                    <a:pt x="8696" y="4773"/>
                    <a:pt x="8898" y="4690"/>
                    <a:pt x="9105" y="4582"/>
                  </a:cubicBezTo>
                  <a:cubicBezTo>
                    <a:pt x="9137" y="4566"/>
                    <a:pt x="9116" y="4539"/>
                    <a:pt x="9094" y="4522"/>
                  </a:cubicBezTo>
                  <a:cubicBezTo>
                    <a:pt x="8731" y="4267"/>
                    <a:pt x="8269" y="3992"/>
                    <a:pt x="8207" y="3514"/>
                  </a:cubicBezTo>
                  <a:lnTo>
                    <a:pt x="8207" y="3514"/>
                  </a:lnTo>
                  <a:cubicBezTo>
                    <a:pt x="8568" y="3674"/>
                    <a:pt x="8930" y="3787"/>
                    <a:pt x="9334" y="3796"/>
                  </a:cubicBezTo>
                  <a:cubicBezTo>
                    <a:pt x="9337" y="3797"/>
                    <a:pt x="9344" y="3798"/>
                    <a:pt x="9353" y="3798"/>
                  </a:cubicBezTo>
                  <a:cubicBezTo>
                    <a:pt x="9386" y="3798"/>
                    <a:pt x="9443" y="3789"/>
                    <a:pt x="9421" y="3758"/>
                  </a:cubicBezTo>
                  <a:cubicBezTo>
                    <a:pt x="9122" y="3272"/>
                    <a:pt x="8734" y="2862"/>
                    <a:pt x="8750" y="2277"/>
                  </a:cubicBezTo>
                  <a:lnTo>
                    <a:pt x="8750" y="2277"/>
                  </a:lnTo>
                  <a:cubicBezTo>
                    <a:pt x="9193" y="2653"/>
                    <a:pt x="9465" y="3190"/>
                    <a:pt x="10086" y="3311"/>
                  </a:cubicBezTo>
                  <a:cubicBezTo>
                    <a:pt x="10097" y="3312"/>
                    <a:pt x="10115" y="3314"/>
                    <a:pt x="10133" y="3314"/>
                  </a:cubicBezTo>
                  <a:cubicBezTo>
                    <a:pt x="10171" y="3314"/>
                    <a:pt x="10214" y="3306"/>
                    <a:pt x="10207" y="3273"/>
                  </a:cubicBezTo>
                  <a:cubicBezTo>
                    <a:pt x="10109" y="2825"/>
                    <a:pt x="10016" y="2378"/>
                    <a:pt x="9928" y="1931"/>
                  </a:cubicBezTo>
                  <a:cubicBezTo>
                    <a:pt x="9852" y="1548"/>
                    <a:pt x="9787" y="1156"/>
                    <a:pt x="9726" y="769"/>
                  </a:cubicBezTo>
                  <a:lnTo>
                    <a:pt x="9726" y="769"/>
                  </a:lnTo>
                  <a:cubicBezTo>
                    <a:pt x="9726" y="760"/>
                    <a:pt x="9728" y="596"/>
                    <a:pt x="9749" y="430"/>
                  </a:cubicBezTo>
                  <a:cubicBezTo>
                    <a:pt x="9770" y="260"/>
                    <a:pt x="9815" y="89"/>
                    <a:pt x="9908" y="89"/>
                  </a:cubicBezTo>
                  <a:cubicBezTo>
                    <a:pt x="9958" y="89"/>
                    <a:pt x="10022" y="138"/>
                    <a:pt x="10103" y="262"/>
                  </a:cubicBezTo>
                  <a:cubicBezTo>
                    <a:pt x="10327" y="599"/>
                    <a:pt x="10267" y="1249"/>
                    <a:pt x="10288" y="1641"/>
                  </a:cubicBezTo>
                  <a:cubicBezTo>
                    <a:pt x="10316" y="2111"/>
                    <a:pt x="10348" y="2585"/>
                    <a:pt x="10403" y="3049"/>
                  </a:cubicBezTo>
                  <a:cubicBezTo>
                    <a:pt x="10407" y="3093"/>
                    <a:pt x="10486" y="3119"/>
                    <a:pt x="10551" y="3119"/>
                  </a:cubicBezTo>
                  <a:cubicBezTo>
                    <a:pt x="10583" y="3119"/>
                    <a:pt x="10612" y="3113"/>
                    <a:pt x="10627" y="3099"/>
                  </a:cubicBezTo>
                  <a:cubicBezTo>
                    <a:pt x="10832" y="2849"/>
                    <a:pt x="11001" y="2582"/>
                    <a:pt x="11186" y="2326"/>
                  </a:cubicBezTo>
                  <a:lnTo>
                    <a:pt x="11186" y="2326"/>
                  </a:lnTo>
                  <a:cubicBezTo>
                    <a:pt x="11116" y="2538"/>
                    <a:pt x="11029" y="2744"/>
                    <a:pt x="10910" y="2951"/>
                  </a:cubicBezTo>
                  <a:cubicBezTo>
                    <a:pt x="10882" y="2999"/>
                    <a:pt x="10985" y="3027"/>
                    <a:pt x="11056" y="3027"/>
                  </a:cubicBezTo>
                  <a:cubicBezTo>
                    <a:pt x="11081" y="3027"/>
                    <a:pt x="11103" y="3023"/>
                    <a:pt x="11113" y="3016"/>
                  </a:cubicBezTo>
                  <a:cubicBezTo>
                    <a:pt x="11117" y="3014"/>
                    <a:pt x="11120" y="3011"/>
                    <a:pt x="11124" y="3009"/>
                  </a:cubicBezTo>
                  <a:lnTo>
                    <a:pt x="11124" y="3009"/>
                  </a:lnTo>
                  <a:cubicBezTo>
                    <a:pt x="11126" y="3010"/>
                    <a:pt x="11127" y="3010"/>
                    <a:pt x="11129" y="3011"/>
                  </a:cubicBezTo>
                  <a:cubicBezTo>
                    <a:pt x="11130" y="3009"/>
                    <a:pt x="11131" y="3006"/>
                    <a:pt x="11132" y="3004"/>
                  </a:cubicBezTo>
                  <a:lnTo>
                    <a:pt x="11132" y="3004"/>
                  </a:lnTo>
                  <a:cubicBezTo>
                    <a:pt x="11624" y="2706"/>
                    <a:pt x="12074" y="2411"/>
                    <a:pt x="12528" y="2079"/>
                  </a:cubicBezTo>
                  <a:lnTo>
                    <a:pt x="12528" y="2079"/>
                  </a:lnTo>
                  <a:cubicBezTo>
                    <a:pt x="12391" y="2618"/>
                    <a:pt x="12038" y="3074"/>
                    <a:pt x="11614" y="3436"/>
                  </a:cubicBezTo>
                  <a:cubicBezTo>
                    <a:pt x="11559" y="3479"/>
                    <a:pt x="11756" y="3512"/>
                    <a:pt x="11773" y="3512"/>
                  </a:cubicBezTo>
                  <a:cubicBezTo>
                    <a:pt x="11775" y="3512"/>
                    <a:pt x="11778" y="3512"/>
                    <a:pt x="11781" y="3512"/>
                  </a:cubicBezTo>
                  <a:cubicBezTo>
                    <a:pt x="12085" y="3512"/>
                    <a:pt x="14045" y="3765"/>
                    <a:pt x="12717" y="3872"/>
                  </a:cubicBezTo>
                  <a:cubicBezTo>
                    <a:pt x="12465" y="3894"/>
                    <a:pt x="12219" y="3889"/>
                    <a:pt x="11974" y="3922"/>
                  </a:cubicBezTo>
                  <a:cubicBezTo>
                    <a:pt x="11947" y="3927"/>
                    <a:pt x="11876" y="3944"/>
                    <a:pt x="11919" y="3977"/>
                  </a:cubicBezTo>
                  <a:cubicBezTo>
                    <a:pt x="12050" y="4086"/>
                    <a:pt x="12138" y="4162"/>
                    <a:pt x="12296" y="4232"/>
                  </a:cubicBezTo>
                  <a:cubicBezTo>
                    <a:pt x="12422" y="4292"/>
                    <a:pt x="12553" y="4347"/>
                    <a:pt x="12689" y="4396"/>
                  </a:cubicBezTo>
                  <a:cubicBezTo>
                    <a:pt x="13135" y="4527"/>
                    <a:pt x="12939" y="4609"/>
                    <a:pt x="12088" y="4632"/>
                  </a:cubicBezTo>
                  <a:cubicBezTo>
                    <a:pt x="12083" y="4630"/>
                    <a:pt x="12071" y="4629"/>
                    <a:pt x="12056" y="4629"/>
                  </a:cubicBezTo>
                  <a:cubicBezTo>
                    <a:pt x="12011" y="4629"/>
                    <a:pt x="11943" y="4640"/>
                    <a:pt x="11979" y="4685"/>
                  </a:cubicBezTo>
                  <a:cubicBezTo>
                    <a:pt x="12226" y="4838"/>
                    <a:pt x="12193" y="4942"/>
                    <a:pt x="11881" y="5002"/>
                  </a:cubicBezTo>
                  <a:cubicBezTo>
                    <a:pt x="11867" y="4993"/>
                    <a:pt x="11798" y="4978"/>
                    <a:pt x="11746" y="4978"/>
                  </a:cubicBezTo>
                  <a:cubicBezTo>
                    <a:pt x="11698" y="4978"/>
                    <a:pt x="11664" y="4990"/>
                    <a:pt x="11695" y="5030"/>
                  </a:cubicBezTo>
                  <a:cubicBezTo>
                    <a:pt x="12236" y="5695"/>
                    <a:pt x="12896" y="6120"/>
                    <a:pt x="13692" y="6415"/>
                  </a:cubicBezTo>
                  <a:cubicBezTo>
                    <a:pt x="14009" y="6530"/>
                    <a:pt x="14341" y="6595"/>
                    <a:pt x="14669" y="6649"/>
                  </a:cubicBezTo>
                  <a:cubicBezTo>
                    <a:pt x="15389" y="6769"/>
                    <a:pt x="14157" y="6976"/>
                    <a:pt x="13862" y="6988"/>
                  </a:cubicBezTo>
                  <a:cubicBezTo>
                    <a:pt x="13829" y="6988"/>
                    <a:pt x="13774" y="7004"/>
                    <a:pt x="13807" y="7042"/>
                  </a:cubicBezTo>
                  <a:cubicBezTo>
                    <a:pt x="14043" y="7310"/>
                    <a:pt x="13949" y="7372"/>
                    <a:pt x="13776" y="7372"/>
                  </a:cubicBezTo>
                  <a:cubicBezTo>
                    <a:pt x="13685" y="7372"/>
                    <a:pt x="13572" y="7355"/>
                    <a:pt x="13475" y="7342"/>
                  </a:cubicBezTo>
                  <a:cubicBezTo>
                    <a:pt x="13468" y="7340"/>
                    <a:pt x="13452" y="7338"/>
                    <a:pt x="13434" y="7338"/>
                  </a:cubicBezTo>
                  <a:cubicBezTo>
                    <a:pt x="13395" y="7338"/>
                    <a:pt x="13345" y="7346"/>
                    <a:pt x="13359" y="7381"/>
                  </a:cubicBezTo>
                  <a:cubicBezTo>
                    <a:pt x="13468" y="7677"/>
                    <a:pt x="13755" y="8048"/>
                    <a:pt x="13417" y="8048"/>
                  </a:cubicBezTo>
                  <a:cubicBezTo>
                    <a:pt x="13381" y="8048"/>
                    <a:pt x="13339" y="8044"/>
                    <a:pt x="13289" y="8035"/>
                  </a:cubicBezTo>
                  <a:cubicBezTo>
                    <a:pt x="13284" y="8033"/>
                    <a:pt x="13266" y="8031"/>
                    <a:pt x="13246" y="8031"/>
                  </a:cubicBezTo>
                  <a:cubicBezTo>
                    <a:pt x="13204" y="8031"/>
                    <a:pt x="13151" y="8040"/>
                    <a:pt x="13168" y="8073"/>
                  </a:cubicBezTo>
                  <a:cubicBezTo>
                    <a:pt x="13458" y="8630"/>
                    <a:pt x="13971" y="9202"/>
                    <a:pt x="14543" y="9469"/>
                  </a:cubicBezTo>
                  <a:cubicBezTo>
                    <a:pt x="14925" y="9644"/>
                    <a:pt x="15307" y="9775"/>
                    <a:pt x="15711" y="9879"/>
                  </a:cubicBezTo>
                  <a:cubicBezTo>
                    <a:pt x="15766" y="9895"/>
                    <a:pt x="16486" y="10032"/>
                    <a:pt x="16393" y="10184"/>
                  </a:cubicBezTo>
                  <a:cubicBezTo>
                    <a:pt x="16259" y="10400"/>
                    <a:pt x="16027" y="10485"/>
                    <a:pt x="15776" y="10485"/>
                  </a:cubicBezTo>
                  <a:cubicBezTo>
                    <a:pt x="15442" y="10485"/>
                    <a:pt x="15075" y="10334"/>
                    <a:pt x="14860" y="10135"/>
                  </a:cubicBezTo>
                  <a:cubicBezTo>
                    <a:pt x="14840" y="10119"/>
                    <a:pt x="14756" y="10099"/>
                    <a:pt x="14697" y="10099"/>
                  </a:cubicBezTo>
                  <a:cubicBezTo>
                    <a:pt x="14656" y="10099"/>
                    <a:pt x="14628" y="10109"/>
                    <a:pt x="14641" y="10135"/>
                  </a:cubicBezTo>
                  <a:cubicBezTo>
                    <a:pt x="14811" y="10478"/>
                    <a:pt x="15034" y="10730"/>
                    <a:pt x="15318" y="10986"/>
                  </a:cubicBezTo>
                  <a:cubicBezTo>
                    <a:pt x="15421" y="11079"/>
                    <a:pt x="15552" y="11171"/>
                    <a:pt x="15673" y="11253"/>
                  </a:cubicBezTo>
                  <a:cubicBezTo>
                    <a:pt x="15736" y="11295"/>
                    <a:pt x="15739" y="11315"/>
                    <a:pt x="15678" y="11315"/>
                  </a:cubicBezTo>
                  <a:cubicBezTo>
                    <a:pt x="15650" y="11315"/>
                    <a:pt x="15608" y="11311"/>
                    <a:pt x="15552" y="11302"/>
                  </a:cubicBezTo>
                  <a:cubicBezTo>
                    <a:pt x="15480" y="11311"/>
                    <a:pt x="15409" y="11316"/>
                    <a:pt x="15339" y="11316"/>
                  </a:cubicBezTo>
                  <a:cubicBezTo>
                    <a:pt x="15006" y="11316"/>
                    <a:pt x="14694" y="11209"/>
                    <a:pt x="14396" y="10997"/>
                  </a:cubicBezTo>
                  <a:cubicBezTo>
                    <a:pt x="14377" y="10975"/>
                    <a:pt x="14302" y="10953"/>
                    <a:pt x="14246" y="10953"/>
                  </a:cubicBezTo>
                  <a:cubicBezTo>
                    <a:pt x="14205" y="10953"/>
                    <a:pt x="14174" y="10965"/>
                    <a:pt x="14183" y="10997"/>
                  </a:cubicBezTo>
                  <a:cubicBezTo>
                    <a:pt x="14523" y="12372"/>
                    <a:pt x="15719" y="12952"/>
                    <a:pt x="16961" y="12952"/>
                  </a:cubicBezTo>
                  <a:cubicBezTo>
                    <a:pt x="17186" y="12952"/>
                    <a:pt x="17413" y="12933"/>
                    <a:pt x="17636" y="12896"/>
                  </a:cubicBezTo>
                  <a:lnTo>
                    <a:pt x="17636" y="12896"/>
                  </a:lnTo>
                  <a:cubicBezTo>
                    <a:pt x="17320" y="13185"/>
                    <a:pt x="16943" y="13344"/>
                    <a:pt x="16491" y="13353"/>
                  </a:cubicBezTo>
                  <a:cubicBezTo>
                    <a:pt x="16393" y="13359"/>
                    <a:pt x="16441" y="13424"/>
                    <a:pt x="16507" y="13446"/>
                  </a:cubicBezTo>
                  <a:cubicBezTo>
                    <a:pt x="16651" y="13484"/>
                    <a:pt x="16792" y="13497"/>
                    <a:pt x="16933" y="13497"/>
                  </a:cubicBezTo>
                  <a:cubicBezTo>
                    <a:pt x="17165" y="13497"/>
                    <a:pt x="17395" y="13461"/>
                    <a:pt x="17634" y="13438"/>
                  </a:cubicBezTo>
                  <a:lnTo>
                    <a:pt x="17634" y="13438"/>
                  </a:lnTo>
                  <a:cubicBezTo>
                    <a:pt x="17596" y="14064"/>
                    <a:pt x="17102" y="14444"/>
                    <a:pt x="16456" y="14444"/>
                  </a:cubicBezTo>
                  <a:cubicBezTo>
                    <a:pt x="16442" y="14444"/>
                    <a:pt x="16429" y="14444"/>
                    <a:pt x="16415" y="14444"/>
                  </a:cubicBezTo>
                  <a:cubicBezTo>
                    <a:pt x="16411" y="14444"/>
                    <a:pt x="16407" y="14444"/>
                    <a:pt x="16403" y="14444"/>
                  </a:cubicBezTo>
                  <a:cubicBezTo>
                    <a:pt x="16310" y="14444"/>
                    <a:pt x="16304" y="14505"/>
                    <a:pt x="16398" y="14532"/>
                  </a:cubicBezTo>
                  <a:cubicBezTo>
                    <a:pt x="16403" y="14532"/>
                    <a:pt x="16408" y="14532"/>
                    <a:pt x="16413" y="14532"/>
                  </a:cubicBezTo>
                  <a:cubicBezTo>
                    <a:pt x="16700" y="14532"/>
                    <a:pt x="16755" y="14678"/>
                    <a:pt x="16584" y="14968"/>
                  </a:cubicBezTo>
                  <a:cubicBezTo>
                    <a:pt x="16391" y="15009"/>
                    <a:pt x="16197" y="15031"/>
                    <a:pt x="16003" y="15031"/>
                  </a:cubicBezTo>
                  <a:cubicBezTo>
                    <a:pt x="15962" y="15031"/>
                    <a:pt x="15921" y="15030"/>
                    <a:pt x="15880" y="15028"/>
                  </a:cubicBezTo>
                  <a:cubicBezTo>
                    <a:pt x="15852" y="15028"/>
                    <a:pt x="15749" y="15040"/>
                    <a:pt x="15798" y="15088"/>
                  </a:cubicBezTo>
                  <a:cubicBezTo>
                    <a:pt x="15929" y="15209"/>
                    <a:pt x="16065" y="15339"/>
                    <a:pt x="16212" y="15443"/>
                  </a:cubicBezTo>
                  <a:cubicBezTo>
                    <a:pt x="16524" y="15653"/>
                    <a:pt x="16599" y="15896"/>
                    <a:pt x="16193" y="15896"/>
                  </a:cubicBezTo>
                  <a:cubicBezTo>
                    <a:pt x="16073" y="15896"/>
                    <a:pt x="15910" y="15875"/>
                    <a:pt x="15700" y="15825"/>
                  </a:cubicBezTo>
                  <a:cubicBezTo>
                    <a:pt x="15692" y="15823"/>
                    <a:pt x="15659" y="15819"/>
                    <a:pt x="15627" y="15819"/>
                  </a:cubicBezTo>
                  <a:cubicBezTo>
                    <a:pt x="15575" y="15819"/>
                    <a:pt x="15524" y="15828"/>
                    <a:pt x="15564" y="15868"/>
                  </a:cubicBezTo>
                  <a:cubicBezTo>
                    <a:pt x="15945" y="16277"/>
                    <a:pt x="16376" y="16512"/>
                    <a:pt x="16911" y="16670"/>
                  </a:cubicBezTo>
                  <a:cubicBezTo>
                    <a:pt x="17140" y="16735"/>
                    <a:pt x="17397" y="16774"/>
                    <a:pt x="17631" y="16795"/>
                  </a:cubicBezTo>
                  <a:cubicBezTo>
                    <a:pt x="18346" y="16861"/>
                    <a:pt x="17118" y="17379"/>
                    <a:pt x="16867" y="17379"/>
                  </a:cubicBezTo>
                  <a:cubicBezTo>
                    <a:pt x="16834" y="17384"/>
                    <a:pt x="16780" y="17401"/>
                    <a:pt x="16818" y="17439"/>
                  </a:cubicBezTo>
                  <a:cubicBezTo>
                    <a:pt x="17045" y="17680"/>
                    <a:pt x="17332" y="17763"/>
                    <a:pt x="17637" y="17763"/>
                  </a:cubicBezTo>
                  <a:cubicBezTo>
                    <a:pt x="17978" y="17763"/>
                    <a:pt x="18341" y="17659"/>
                    <a:pt x="18664" y="17560"/>
                  </a:cubicBezTo>
                  <a:lnTo>
                    <a:pt x="18664" y="17560"/>
                  </a:lnTo>
                  <a:cubicBezTo>
                    <a:pt x="18707" y="18246"/>
                    <a:pt x="18046" y="18541"/>
                    <a:pt x="17410" y="18541"/>
                  </a:cubicBezTo>
                  <a:cubicBezTo>
                    <a:pt x="17337" y="18541"/>
                    <a:pt x="17265" y="18537"/>
                    <a:pt x="17194" y="18530"/>
                  </a:cubicBezTo>
                  <a:cubicBezTo>
                    <a:pt x="17190" y="18530"/>
                    <a:pt x="17177" y="18529"/>
                    <a:pt x="17160" y="18529"/>
                  </a:cubicBezTo>
                  <a:cubicBezTo>
                    <a:pt x="17118" y="18529"/>
                    <a:pt x="17055" y="18535"/>
                    <a:pt x="17075" y="18574"/>
                  </a:cubicBezTo>
                  <a:cubicBezTo>
                    <a:pt x="17349" y="19055"/>
                    <a:pt x="17838" y="19189"/>
                    <a:pt x="18375" y="19189"/>
                  </a:cubicBezTo>
                  <a:cubicBezTo>
                    <a:pt x="18921" y="19189"/>
                    <a:pt x="19516" y="19050"/>
                    <a:pt x="19986" y="18994"/>
                  </a:cubicBezTo>
                  <a:lnTo>
                    <a:pt x="19986" y="18994"/>
                  </a:lnTo>
                  <a:cubicBezTo>
                    <a:pt x="19907" y="19620"/>
                    <a:pt x="19350" y="19783"/>
                    <a:pt x="18768" y="19783"/>
                  </a:cubicBezTo>
                  <a:cubicBezTo>
                    <a:pt x="18426" y="19783"/>
                    <a:pt x="18076" y="19727"/>
                    <a:pt x="17811" y="19675"/>
                  </a:cubicBezTo>
                  <a:cubicBezTo>
                    <a:pt x="17790" y="19675"/>
                    <a:pt x="17642" y="19675"/>
                    <a:pt x="17702" y="19730"/>
                  </a:cubicBezTo>
                  <a:cubicBezTo>
                    <a:pt x="17745" y="19774"/>
                    <a:pt x="17795" y="19812"/>
                    <a:pt x="17838" y="19856"/>
                  </a:cubicBezTo>
                  <a:cubicBezTo>
                    <a:pt x="18155" y="20008"/>
                    <a:pt x="18057" y="20166"/>
                    <a:pt x="17544" y="20330"/>
                  </a:cubicBezTo>
                  <a:cubicBezTo>
                    <a:pt x="17541" y="20330"/>
                    <a:pt x="17534" y="20330"/>
                    <a:pt x="17525" y="20330"/>
                  </a:cubicBezTo>
                  <a:cubicBezTo>
                    <a:pt x="17484" y="20330"/>
                    <a:pt x="17398" y="20333"/>
                    <a:pt x="17430" y="20368"/>
                  </a:cubicBezTo>
                  <a:cubicBezTo>
                    <a:pt x="17735" y="20788"/>
                    <a:pt x="18062" y="21219"/>
                    <a:pt x="18487" y="21531"/>
                  </a:cubicBezTo>
                  <a:cubicBezTo>
                    <a:pt x="19133" y="22001"/>
                    <a:pt x="19890" y="22151"/>
                    <a:pt x="20592" y="22511"/>
                  </a:cubicBezTo>
                  <a:lnTo>
                    <a:pt x="20592" y="22511"/>
                  </a:lnTo>
                  <a:cubicBezTo>
                    <a:pt x="20366" y="22755"/>
                    <a:pt x="20054" y="22862"/>
                    <a:pt x="19733" y="22862"/>
                  </a:cubicBezTo>
                  <a:cubicBezTo>
                    <a:pt x="19362" y="22862"/>
                    <a:pt x="18979" y="22719"/>
                    <a:pt x="18706" y="22480"/>
                  </a:cubicBezTo>
                  <a:cubicBezTo>
                    <a:pt x="18688" y="22462"/>
                    <a:pt x="18614" y="22448"/>
                    <a:pt x="18557" y="22448"/>
                  </a:cubicBezTo>
                  <a:cubicBezTo>
                    <a:pt x="18510" y="22448"/>
                    <a:pt x="18476" y="22457"/>
                    <a:pt x="18493" y="22480"/>
                  </a:cubicBezTo>
                  <a:cubicBezTo>
                    <a:pt x="18870" y="22981"/>
                    <a:pt x="19366" y="23386"/>
                    <a:pt x="19769" y="23860"/>
                  </a:cubicBezTo>
                  <a:cubicBezTo>
                    <a:pt x="20112" y="24269"/>
                    <a:pt x="19934" y="24408"/>
                    <a:pt x="19623" y="24408"/>
                  </a:cubicBezTo>
                  <a:cubicBezTo>
                    <a:pt x="19370" y="24408"/>
                    <a:pt x="19030" y="24316"/>
                    <a:pt x="18810" y="24204"/>
                  </a:cubicBezTo>
                  <a:cubicBezTo>
                    <a:pt x="18580" y="24089"/>
                    <a:pt x="18367" y="23947"/>
                    <a:pt x="18133" y="23837"/>
                  </a:cubicBezTo>
                  <a:cubicBezTo>
                    <a:pt x="18122" y="23831"/>
                    <a:pt x="18086" y="23827"/>
                    <a:pt x="18050" y="23827"/>
                  </a:cubicBezTo>
                  <a:cubicBezTo>
                    <a:pt x="17989" y="23827"/>
                    <a:pt x="17925" y="23839"/>
                    <a:pt x="17969" y="23877"/>
                  </a:cubicBezTo>
                  <a:cubicBezTo>
                    <a:pt x="18253" y="24111"/>
                    <a:pt x="18553" y="24318"/>
                    <a:pt x="18830" y="24564"/>
                  </a:cubicBezTo>
                  <a:cubicBezTo>
                    <a:pt x="19057" y="24769"/>
                    <a:pt x="19017" y="24922"/>
                    <a:pt x="18829" y="24922"/>
                  </a:cubicBezTo>
                  <a:cubicBezTo>
                    <a:pt x="18767" y="24922"/>
                    <a:pt x="18690" y="24905"/>
                    <a:pt x="18601" y="24869"/>
                  </a:cubicBezTo>
                  <a:cubicBezTo>
                    <a:pt x="18455" y="24804"/>
                    <a:pt x="18313" y="24721"/>
                    <a:pt x="18160" y="24662"/>
                  </a:cubicBezTo>
                  <a:cubicBezTo>
                    <a:pt x="18151" y="24656"/>
                    <a:pt x="18094" y="24646"/>
                    <a:pt x="18046" y="24646"/>
                  </a:cubicBezTo>
                  <a:cubicBezTo>
                    <a:pt x="18002" y="24646"/>
                    <a:pt x="17967" y="24654"/>
                    <a:pt x="17986" y="24683"/>
                  </a:cubicBezTo>
                  <a:cubicBezTo>
                    <a:pt x="18019" y="24749"/>
                    <a:pt x="18057" y="24804"/>
                    <a:pt x="18095" y="24864"/>
                  </a:cubicBezTo>
                  <a:cubicBezTo>
                    <a:pt x="17936" y="24934"/>
                    <a:pt x="17778" y="25005"/>
                    <a:pt x="17619" y="25081"/>
                  </a:cubicBezTo>
                  <a:cubicBezTo>
                    <a:pt x="17476" y="25009"/>
                    <a:pt x="17356" y="24913"/>
                    <a:pt x="17252" y="24793"/>
                  </a:cubicBezTo>
                  <a:lnTo>
                    <a:pt x="17252" y="24793"/>
                  </a:lnTo>
                  <a:cubicBezTo>
                    <a:pt x="17249" y="24789"/>
                    <a:pt x="17246" y="24785"/>
                    <a:pt x="17244" y="24781"/>
                  </a:cubicBezTo>
                  <a:cubicBezTo>
                    <a:pt x="17243" y="24781"/>
                    <a:pt x="17243" y="24781"/>
                    <a:pt x="17242" y="24781"/>
                  </a:cubicBezTo>
                  <a:lnTo>
                    <a:pt x="17242" y="24781"/>
                  </a:lnTo>
                  <a:cubicBezTo>
                    <a:pt x="17239" y="24778"/>
                    <a:pt x="17236" y="24774"/>
                    <a:pt x="17233" y="24771"/>
                  </a:cubicBezTo>
                  <a:cubicBezTo>
                    <a:pt x="17216" y="24751"/>
                    <a:pt x="17151" y="24740"/>
                    <a:pt x="17097" y="24740"/>
                  </a:cubicBezTo>
                  <a:cubicBezTo>
                    <a:pt x="17046" y="24740"/>
                    <a:pt x="17004" y="24750"/>
                    <a:pt x="17020" y="24771"/>
                  </a:cubicBezTo>
                  <a:cubicBezTo>
                    <a:pt x="17024" y="24776"/>
                    <a:pt x="17027" y="24781"/>
                    <a:pt x="17031" y="24787"/>
                  </a:cubicBezTo>
                  <a:lnTo>
                    <a:pt x="17031" y="24787"/>
                  </a:lnTo>
                  <a:cubicBezTo>
                    <a:pt x="17031" y="24787"/>
                    <a:pt x="17031" y="24787"/>
                    <a:pt x="17030" y="24787"/>
                  </a:cubicBezTo>
                  <a:cubicBezTo>
                    <a:pt x="17032" y="24788"/>
                    <a:pt x="17033" y="24790"/>
                    <a:pt x="17035" y="24791"/>
                  </a:cubicBezTo>
                  <a:lnTo>
                    <a:pt x="17035" y="24791"/>
                  </a:lnTo>
                  <a:cubicBezTo>
                    <a:pt x="17156" y="24958"/>
                    <a:pt x="17281" y="25121"/>
                    <a:pt x="17385" y="25294"/>
                  </a:cubicBezTo>
                  <a:cubicBezTo>
                    <a:pt x="17537" y="25537"/>
                    <a:pt x="17424" y="25620"/>
                    <a:pt x="17215" y="25620"/>
                  </a:cubicBezTo>
                  <a:cubicBezTo>
                    <a:pt x="16883" y="25620"/>
                    <a:pt x="16307" y="25411"/>
                    <a:pt x="16164" y="25300"/>
                  </a:cubicBezTo>
                  <a:cubicBezTo>
                    <a:pt x="16147" y="25286"/>
                    <a:pt x="16058" y="25267"/>
                    <a:pt x="15998" y="25267"/>
                  </a:cubicBezTo>
                  <a:cubicBezTo>
                    <a:pt x="15959" y="25267"/>
                    <a:pt x="15933" y="25276"/>
                    <a:pt x="15950" y="25300"/>
                  </a:cubicBezTo>
                  <a:cubicBezTo>
                    <a:pt x="15954" y="25305"/>
                    <a:pt x="15957" y="25311"/>
                    <a:pt x="15961" y="25317"/>
                  </a:cubicBezTo>
                  <a:lnTo>
                    <a:pt x="15961" y="25317"/>
                  </a:lnTo>
                  <a:cubicBezTo>
                    <a:pt x="15959" y="25317"/>
                    <a:pt x="15958" y="25317"/>
                    <a:pt x="15957" y="25317"/>
                  </a:cubicBezTo>
                  <a:cubicBezTo>
                    <a:pt x="15959" y="25318"/>
                    <a:pt x="15961" y="25320"/>
                    <a:pt x="15964" y="25322"/>
                  </a:cubicBezTo>
                  <a:lnTo>
                    <a:pt x="15964" y="25322"/>
                  </a:lnTo>
                  <a:cubicBezTo>
                    <a:pt x="16182" y="25696"/>
                    <a:pt x="16021" y="26025"/>
                    <a:pt x="15729" y="26025"/>
                  </a:cubicBezTo>
                  <a:cubicBezTo>
                    <a:pt x="15573" y="26025"/>
                    <a:pt x="15380" y="25931"/>
                    <a:pt x="15187" y="25700"/>
                  </a:cubicBezTo>
                  <a:lnTo>
                    <a:pt x="15187" y="25700"/>
                  </a:lnTo>
                  <a:cubicBezTo>
                    <a:pt x="15185" y="25698"/>
                    <a:pt x="15183" y="25695"/>
                    <a:pt x="15182" y="25692"/>
                  </a:cubicBezTo>
                  <a:cubicBezTo>
                    <a:pt x="15181" y="25692"/>
                    <a:pt x="15180" y="25692"/>
                    <a:pt x="15180" y="25692"/>
                  </a:cubicBezTo>
                  <a:lnTo>
                    <a:pt x="15180" y="25692"/>
                  </a:lnTo>
                  <a:cubicBezTo>
                    <a:pt x="15177" y="25689"/>
                    <a:pt x="15174" y="25686"/>
                    <a:pt x="15171" y="25682"/>
                  </a:cubicBezTo>
                  <a:cubicBezTo>
                    <a:pt x="15154" y="25659"/>
                    <a:pt x="15090" y="25647"/>
                    <a:pt x="15036" y="25647"/>
                  </a:cubicBezTo>
                  <a:cubicBezTo>
                    <a:pt x="14984" y="25647"/>
                    <a:pt x="14942" y="25658"/>
                    <a:pt x="14958" y="25682"/>
                  </a:cubicBezTo>
                  <a:cubicBezTo>
                    <a:pt x="14962" y="25687"/>
                    <a:pt x="14967" y="25693"/>
                    <a:pt x="14971" y="25698"/>
                  </a:cubicBezTo>
                  <a:lnTo>
                    <a:pt x="14971" y="25698"/>
                  </a:lnTo>
                  <a:cubicBezTo>
                    <a:pt x="14970" y="25698"/>
                    <a:pt x="14969" y="25698"/>
                    <a:pt x="14968" y="25698"/>
                  </a:cubicBezTo>
                  <a:cubicBezTo>
                    <a:pt x="14976" y="25707"/>
                    <a:pt x="14984" y="25716"/>
                    <a:pt x="14992" y="25725"/>
                  </a:cubicBezTo>
                  <a:lnTo>
                    <a:pt x="14992" y="25725"/>
                  </a:lnTo>
                  <a:cubicBezTo>
                    <a:pt x="15101" y="25874"/>
                    <a:pt x="15074" y="25950"/>
                    <a:pt x="14910" y="25950"/>
                  </a:cubicBezTo>
                  <a:cubicBezTo>
                    <a:pt x="14804" y="25950"/>
                    <a:pt x="14642" y="25919"/>
                    <a:pt x="14424" y="25856"/>
                  </a:cubicBezTo>
                  <a:cubicBezTo>
                    <a:pt x="14404" y="25839"/>
                    <a:pt x="14338" y="25828"/>
                    <a:pt x="14283" y="25828"/>
                  </a:cubicBezTo>
                  <a:cubicBezTo>
                    <a:pt x="14231" y="25828"/>
                    <a:pt x="14189" y="25838"/>
                    <a:pt x="14205" y="25861"/>
                  </a:cubicBezTo>
                  <a:cubicBezTo>
                    <a:pt x="14419" y="26154"/>
                    <a:pt x="14308" y="26294"/>
                    <a:pt x="14090" y="26294"/>
                  </a:cubicBezTo>
                  <a:cubicBezTo>
                    <a:pt x="13945" y="26294"/>
                    <a:pt x="13754" y="26232"/>
                    <a:pt x="13578" y="26113"/>
                  </a:cubicBezTo>
                  <a:cubicBezTo>
                    <a:pt x="13564" y="26102"/>
                    <a:pt x="13485" y="26079"/>
                    <a:pt x="13430" y="26079"/>
                  </a:cubicBezTo>
                  <a:cubicBezTo>
                    <a:pt x="13397" y="26079"/>
                    <a:pt x="13372" y="26088"/>
                    <a:pt x="13376" y="26113"/>
                  </a:cubicBezTo>
                  <a:cubicBezTo>
                    <a:pt x="13413" y="26395"/>
                    <a:pt x="13317" y="26492"/>
                    <a:pt x="13163" y="26492"/>
                  </a:cubicBezTo>
                  <a:cubicBezTo>
                    <a:pt x="12885" y="26492"/>
                    <a:pt x="12419" y="26175"/>
                    <a:pt x="12209" y="26053"/>
                  </a:cubicBezTo>
                  <a:cubicBezTo>
                    <a:pt x="12189" y="26039"/>
                    <a:pt x="12125" y="26018"/>
                    <a:pt x="12075" y="26018"/>
                  </a:cubicBezTo>
                  <a:cubicBezTo>
                    <a:pt x="12043" y="26018"/>
                    <a:pt x="12016" y="26027"/>
                    <a:pt x="12012" y="26053"/>
                  </a:cubicBezTo>
                  <a:cubicBezTo>
                    <a:pt x="11882" y="26172"/>
                    <a:pt x="11771" y="26232"/>
                    <a:pt x="11678" y="26232"/>
                  </a:cubicBezTo>
                  <a:cubicBezTo>
                    <a:pt x="11575" y="26232"/>
                    <a:pt x="11494" y="26160"/>
                    <a:pt x="11434" y="26015"/>
                  </a:cubicBezTo>
                  <a:cubicBezTo>
                    <a:pt x="11416" y="25986"/>
                    <a:pt x="11340" y="25956"/>
                    <a:pt x="11279" y="25956"/>
                  </a:cubicBezTo>
                  <a:cubicBezTo>
                    <a:pt x="11250" y="25956"/>
                    <a:pt x="11224" y="25964"/>
                    <a:pt x="11211" y="25982"/>
                  </a:cubicBezTo>
                  <a:cubicBezTo>
                    <a:pt x="11163" y="26126"/>
                    <a:pt x="11088" y="26198"/>
                    <a:pt x="10986" y="26198"/>
                  </a:cubicBezTo>
                  <a:cubicBezTo>
                    <a:pt x="10904" y="26198"/>
                    <a:pt x="10805" y="26151"/>
                    <a:pt x="10687" y="26058"/>
                  </a:cubicBezTo>
                  <a:cubicBezTo>
                    <a:pt x="10665" y="26025"/>
                    <a:pt x="10591" y="25997"/>
                    <a:pt x="10533" y="25997"/>
                  </a:cubicBezTo>
                  <a:cubicBezTo>
                    <a:pt x="10505" y="25997"/>
                    <a:pt x="10481" y="26004"/>
                    <a:pt x="10469" y="26020"/>
                  </a:cubicBezTo>
                  <a:cubicBezTo>
                    <a:pt x="10363" y="26153"/>
                    <a:pt x="10197" y="26217"/>
                    <a:pt x="10037" y="26217"/>
                  </a:cubicBezTo>
                  <a:cubicBezTo>
                    <a:pt x="9783" y="26217"/>
                    <a:pt x="9545" y="26058"/>
                    <a:pt x="9585" y="25763"/>
                  </a:cubicBezTo>
                  <a:cubicBezTo>
                    <a:pt x="9592" y="25723"/>
                    <a:pt x="9506" y="25696"/>
                    <a:pt x="9438" y="25696"/>
                  </a:cubicBezTo>
                  <a:cubicBezTo>
                    <a:pt x="9403" y="25696"/>
                    <a:pt x="9372" y="25703"/>
                    <a:pt x="9361" y="25720"/>
                  </a:cubicBezTo>
                  <a:cubicBezTo>
                    <a:pt x="9296" y="25829"/>
                    <a:pt x="9214" y="25932"/>
                    <a:pt x="9127" y="26030"/>
                  </a:cubicBezTo>
                  <a:cubicBezTo>
                    <a:pt x="9021" y="26164"/>
                    <a:pt x="8844" y="26228"/>
                    <a:pt x="8676" y="26228"/>
                  </a:cubicBezTo>
                  <a:cubicBezTo>
                    <a:pt x="8409" y="26228"/>
                    <a:pt x="8162" y="26067"/>
                    <a:pt x="8248" y="25763"/>
                  </a:cubicBezTo>
                  <a:cubicBezTo>
                    <a:pt x="8259" y="25720"/>
                    <a:pt x="8184" y="25703"/>
                    <a:pt x="8117" y="25703"/>
                  </a:cubicBezTo>
                  <a:cubicBezTo>
                    <a:pt x="8075" y="25703"/>
                    <a:pt x="8037" y="25709"/>
                    <a:pt x="8024" y="25720"/>
                  </a:cubicBezTo>
                  <a:cubicBezTo>
                    <a:pt x="7833" y="25867"/>
                    <a:pt x="7632" y="25992"/>
                    <a:pt x="7414" y="26090"/>
                  </a:cubicBezTo>
                  <a:cubicBezTo>
                    <a:pt x="7307" y="26145"/>
                    <a:pt x="7034" y="26194"/>
                    <a:pt x="6796" y="26194"/>
                  </a:cubicBezTo>
                  <a:cubicBezTo>
                    <a:pt x="6466" y="26194"/>
                    <a:pt x="6201" y="26102"/>
                    <a:pt x="6524" y="25808"/>
                  </a:cubicBezTo>
                  <a:lnTo>
                    <a:pt x="6524" y="25808"/>
                  </a:lnTo>
                  <a:cubicBezTo>
                    <a:pt x="6524" y="25808"/>
                    <a:pt x="6524" y="25808"/>
                    <a:pt x="6524" y="25808"/>
                  </a:cubicBezTo>
                  <a:cubicBezTo>
                    <a:pt x="6562" y="25774"/>
                    <a:pt x="6447" y="25735"/>
                    <a:pt x="6369" y="25735"/>
                  </a:cubicBezTo>
                  <a:cubicBezTo>
                    <a:pt x="6345" y="25735"/>
                    <a:pt x="6324" y="25738"/>
                    <a:pt x="6312" y="25747"/>
                  </a:cubicBezTo>
                  <a:cubicBezTo>
                    <a:pt x="6312" y="25747"/>
                    <a:pt x="6312" y="25747"/>
                    <a:pt x="6312" y="25747"/>
                  </a:cubicBezTo>
                  <a:lnTo>
                    <a:pt x="6312" y="25747"/>
                  </a:lnTo>
                  <a:cubicBezTo>
                    <a:pt x="6186" y="25834"/>
                    <a:pt x="6061" y="25922"/>
                    <a:pt x="5935" y="26009"/>
                  </a:cubicBezTo>
                  <a:cubicBezTo>
                    <a:pt x="5481" y="25972"/>
                    <a:pt x="5328" y="25885"/>
                    <a:pt x="5476" y="25745"/>
                  </a:cubicBezTo>
                  <a:lnTo>
                    <a:pt x="5476" y="25745"/>
                  </a:lnTo>
                  <a:cubicBezTo>
                    <a:pt x="5514" y="25717"/>
                    <a:pt x="5553" y="25689"/>
                    <a:pt x="5592" y="25660"/>
                  </a:cubicBezTo>
                  <a:cubicBezTo>
                    <a:pt x="5625" y="25627"/>
                    <a:pt x="5509" y="25587"/>
                    <a:pt x="5430" y="25587"/>
                  </a:cubicBezTo>
                  <a:cubicBezTo>
                    <a:pt x="5406" y="25587"/>
                    <a:pt x="5385" y="25591"/>
                    <a:pt x="5373" y="25600"/>
                  </a:cubicBezTo>
                  <a:cubicBezTo>
                    <a:pt x="4891" y="25967"/>
                    <a:pt x="4434" y="26226"/>
                    <a:pt x="3866" y="26384"/>
                  </a:cubicBezTo>
                  <a:lnTo>
                    <a:pt x="3866" y="26384"/>
                  </a:lnTo>
                  <a:cubicBezTo>
                    <a:pt x="3971" y="26103"/>
                    <a:pt x="4177" y="25923"/>
                    <a:pt x="4408" y="25725"/>
                  </a:cubicBezTo>
                  <a:cubicBezTo>
                    <a:pt x="4449" y="25694"/>
                    <a:pt x="4310" y="25654"/>
                    <a:pt x="4236" y="25654"/>
                  </a:cubicBezTo>
                  <a:cubicBezTo>
                    <a:pt x="4221" y="25654"/>
                    <a:pt x="4208" y="25656"/>
                    <a:pt x="4200" y="25660"/>
                  </a:cubicBezTo>
                  <a:cubicBezTo>
                    <a:pt x="4132" y="25700"/>
                    <a:pt x="3886" y="25776"/>
                    <a:pt x="3753" y="25776"/>
                  </a:cubicBezTo>
                  <a:cubicBezTo>
                    <a:pt x="3653" y="25776"/>
                    <a:pt x="3617" y="25733"/>
                    <a:pt x="3770" y="25600"/>
                  </a:cubicBezTo>
                  <a:cubicBezTo>
                    <a:pt x="3810" y="25564"/>
                    <a:pt x="3671" y="25529"/>
                    <a:pt x="3598" y="25529"/>
                  </a:cubicBezTo>
                  <a:cubicBezTo>
                    <a:pt x="3582" y="25529"/>
                    <a:pt x="3570" y="25530"/>
                    <a:pt x="3563" y="25534"/>
                  </a:cubicBezTo>
                  <a:cubicBezTo>
                    <a:pt x="3394" y="25611"/>
                    <a:pt x="3225" y="25703"/>
                    <a:pt x="3061" y="25791"/>
                  </a:cubicBezTo>
                  <a:cubicBezTo>
                    <a:pt x="3002" y="25838"/>
                    <a:pt x="2946" y="25862"/>
                    <a:pt x="2894" y="25862"/>
                  </a:cubicBezTo>
                  <a:cubicBezTo>
                    <a:pt x="2803" y="25862"/>
                    <a:pt x="2725" y="25788"/>
                    <a:pt x="2662" y="25638"/>
                  </a:cubicBezTo>
                  <a:cubicBezTo>
                    <a:pt x="2745" y="25535"/>
                    <a:pt x="2841" y="25442"/>
                    <a:pt x="2944" y="25358"/>
                  </a:cubicBezTo>
                  <a:lnTo>
                    <a:pt x="2944" y="25358"/>
                  </a:lnTo>
                  <a:cubicBezTo>
                    <a:pt x="2946" y="25357"/>
                    <a:pt x="2949" y="25356"/>
                    <a:pt x="2951" y="25355"/>
                  </a:cubicBezTo>
                  <a:cubicBezTo>
                    <a:pt x="2951" y="25354"/>
                    <a:pt x="2950" y="25354"/>
                    <a:pt x="2949" y="25354"/>
                  </a:cubicBezTo>
                  <a:lnTo>
                    <a:pt x="2949" y="25354"/>
                  </a:lnTo>
                  <a:cubicBezTo>
                    <a:pt x="2954" y="25350"/>
                    <a:pt x="2959" y="25347"/>
                    <a:pt x="2963" y="25343"/>
                  </a:cubicBezTo>
                  <a:cubicBezTo>
                    <a:pt x="3007" y="25307"/>
                    <a:pt x="2869" y="25272"/>
                    <a:pt x="2796" y="25272"/>
                  </a:cubicBezTo>
                  <a:cubicBezTo>
                    <a:pt x="2780" y="25272"/>
                    <a:pt x="2767" y="25274"/>
                    <a:pt x="2760" y="25277"/>
                  </a:cubicBezTo>
                  <a:cubicBezTo>
                    <a:pt x="2623" y="25367"/>
                    <a:pt x="2480" y="25412"/>
                    <a:pt x="2331" y="25412"/>
                  </a:cubicBezTo>
                  <a:cubicBezTo>
                    <a:pt x="2141" y="25412"/>
                    <a:pt x="1942" y="25340"/>
                    <a:pt x="1735" y="25196"/>
                  </a:cubicBezTo>
                  <a:cubicBezTo>
                    <a:pt x="1942" y="25103"/>
                    <a:pt x="2145" y="25010"/>
                    <a:pt x="2352" y="24907"/>
                  </a:cubicBezTo>
                  <a:cubicBezTo>
                    <a:pt x="2636" y="24754"/>
                    <a:pt x="2870" y="24564"/>
                    <a:pt x="3099" y="24335"/>
                  </a:cubicBezTo>
                  <a:cubicBezTo>
                    <a:pt x="3138" y="24295"/>
                    <a:pt x="3010" y="24263"/>
                    <a:pt x="2938" y="24263"/>
                  </a:cubicBezTo>
                  <a:cubicBezTo>
                    <a:pt x="2920" y="24263"/>
                    <a:pt x="2905" y="24265"/>
                    <a:pt x="2898" y="24269"/>
                  </a:cubicBezTo>
                  <a:cubicBezTo>
                    <a:pt x="2712" y="24378"/>
                    <a:pt x="2505" y="24444"/>
                    <a:pt x="2302" y="24504"/>
                  </a:cubicBezTo>
                  <a:cubicBezTo>
                    <a:pt x="2119" y="24552"/>
                    <a:pt x="1929" y="24584"/>
                    <a:pt x="1739" y="24607"/>
                  </a:cubicBezTo>
                  <a:lnTo>
                    <a:pt x="1739" y="24607"/>
                  </a:lnTo>
                  <a:cubicBezTo>
                    <a:pt x="2018" y="24572"/>
                    <a:pt x="718" y="24345"/>
                    <a:pt x="1266" y="24252"/>
                  </a:cubicBezTo>
                  <a:cubicBezTo>
                    <a:pt x="1850" y="24159"/>
                    <a:pt x="2439" y="23930"/>
                    <a:pt x="2777" y="23424"/>
                  </a:cubicBezTo>
                  <a:cubicBezTo>
                    <a:pt x="2814" y="23370"/>
                    <a:pt x="2699" y="23354"/>
                    <a:pt x="2627" y="23354"/>
                  </a:cubicBezTo>
                  <a:cubicBezTo>
                    <a:pt x="2603" y="23354"/>
                    <a:pt x="2584" y="23355"/>
                    <a:pt x="2576" y="23358"/>
                  </a:cubicBezTo>
                  <a:cubicBezTo>
                    <a:pt x="2381" y="23429"/>
                    <a:pt x="2170" y="23453"/>
                    <a:pt x="1957" y="23453"/>
                  </a:cubicBezTo>
                  <a:cubicBezTo>
                    <a:pt x="1763" y="23453"/>
                    <a:pt x="1568" y="23433"/>
                    <a:pt x="1386" y="23412"/>
                  </a:cubicBezTo>
                  <a:cubicBezTo>
                    <a:pt x="972" y="23363"/>
                    <a:pt x="0" y="22895"/>
                    <a:pt x="841" y="22714"/>
                  </a:cubicBezTo>
                  <a:cubicBezTo>
                    <a:pt x="1654" y="22540"/>
                    <a:pt x="2329" y="21961"/>
                    <a:pt x="2881" y="21372"/>
                  </a:cubicBezTo>
                  <a:cubicBezTo>
                    <a:pt x="2913" y="21334"/>
                    <a:pt x="2832" y="21307"/>
                    <a:pt x="2810" y="21301"/>
                  </a:cubicBezTo>
                  <a:cubicBezTo>
                    <a:pt x="2510" y="21231"/>
                    <a:pt x="2286" y="21029"/>
                    <a:pt x="2068" y="20826"/>
                  </a:cubicBezTo>
                  <a:cubicBezTo>
                    <a:pt x="1768" y="20553"/>
                    <a:pt x="1654" y="20366"/>
                    <a:pt x="2087" y="20366"/>
                  </a:cubicBezTo>
                  <a:cubicBezTo>
                    <a:pt x="2110" y="20366"/>
                    <a:pt x="2135" y="20367"/>
                    <a:pt x="2161" y="20368"/>
                  </a:cubicBezTo>
                  <a:cubicBezTo>
                    <a:pt x="2252" y="20373"/>
                    <a:pt x="2340" y="20375"/>
                    <a:pt x="2425" y="20375"/>
                  </a:cubicBezTo>
                  <a:cubicBezTo>
                    <a:pt x="2847" y="20375"/>
                    <a:pt x="3200" y="20307"/>
                    <a:pt x="3595" y="20058"/>
                  </a:cubicBezTo>
                  <a:cubicBezTo>
                    <a:pt x="3671" y="20008"/>
                    <a:pt x="3503" y="19970"/>
                    <a:pt x="3475" y="19970"/>
                  </a:cubicBezTo>
                  <a:cubicBezTo>
                    <a:pt x="3448" y="19758"/>
                    <a:pt x="3415" y="19550"/>
                    <a:pt x="3389" y="19343"/>
                  </a:cubicBezTo>
                  <a:cubicBezTo>
                    <a:pt x="3503" y="19283"/>
                    <a:pt x="3623" y="19234"/>
                    <a:pt x="3742" y="19196"/>
                  </a:cubicBezTo>
                  <a:cubicBezTo>
                    <a:pt x="3923" y="19131"/>
                    <a:pt x="4092" y="19076"/>
                    <a:pt x="4266" y="19000"/>
                  </a:cubicBezTo>
                  <a:cubicBezTo>
                    <a:pt x="4349" y="18958"/>
                    <a:pt x="4147" y="18912"/>
                    <a:pt x="4098" y="18912"/>
                  </a:cubicBezTo>
                  <a:cubicBezTo>
                    <a:pt x="4095" y="18912"/>
                    <a:pt x="4093" y="18912"/>
                    <a:pt x="4092" y="18912"/>
                  </a:cubicBezTo>
                  <a:cubicBezTo>
                    <a:pt x="3890" y="18945"/>
                    <a:pt x="3699" y="18955"/>
                    <a:pt x="3492" y="18955"/>
                  </a:cubicBezTo>
                  <a:cubicBezTo>
                    <a:pt x="2586" y="18945"/>
                    <a:pt x="2799" y="18661"/>
                    <a:pt x="3142" y="18618"/>
                  </a:cubicBezTo>
                  <a:cubicBezTo>
                    <a:pt x="3415" y="18580"/>
                    <a:pt x="3628" y="18502"/>
                    <a:pt x="3825" y="18313"/>
                  </a:cubicBezTo>
                  <a:cubicBezTo>
                    <a:pt x="3847" y="18285"/>
                    <a:pt x="3797" y="18258"/>
                    <a:pt x="3775" y="18252"/>
                  </a:cubicBezTo>
                  <a:cubicBezTo>
                    <a:pt x="3372" y="18116"/>
                    <a:pt x="2919" y="18083"/>
                    <a:pt x="2570" y="17810"/>
                  </a:cubicBezTo>
                  <a:cubicBezTo>
                    <a:pt x="2491" y="17747"/>
                    <a:pt x="2326" y="17274"/>
                    <a:pt x="2470" y="17274"/>
                  </a:cubicBezTo>
                  <a:cubicBezTo>
                    <a:pt x="2476" y="17274"/>
                    <a:pt x="2482" y="17274"/>
                    <a:pt x="2488" y="17276"/>
                  </a:cubicBezTo>
                  <a:cubicBezTo>
                    <a:pt x="2777" y="17336"/>
                    <a:pt x="3061" y="17384"/>
                    <a:pt x="3349" y="17422"/>
                  </a:cubicBezTo>
                  <a:cubicBezTo>
                    <a:pt x="3537" y="17448"/>
                    <a:pt x="3728" y="17463"/>
                    <a:pt x="3918" y="17463"/>
                  </a:cubicBezTo>
                  <a:cubicBezTo>
                    <a:pt x="4551" y="17463"/>
                    <a:pt x="5166" y="17292"/>
                    <a:pt x="5564" y="16747"/>
                  </a:cubicBezTo>
                  <a:cubicBezTo>
                    <a:pt x="5602" y="16697"/>
                    <a:pt x="5484" y="16675"/>
                    <a:pt x="5412" y="16675"/>
                  </a:cubicBezTo>
                  <a:cubicBezTo>
                    <a:pt x="5389" y="16675"/>
                    <a:pt x="5371" y="16677"/>
                    <a:pt x="5363" y="16681"/>
                  </a:cubicBezTo>
                  <a:cubicBezTo>
                    <a:pt x="5166" y="16659"/>
                    <a:pt x="4970" y="16643"/>
                    <a:pt x="4774" y="16621"/>
                  </a:cubicBezTo>
                  <a:cubicBezTo>
                    <a:pt x="4877" y="16495"/>
                    <a:pt x="4986" y="16375"/>
                    <a:pt x="5112" y="16266"/>
                  </a:cubicBezTo>
                  <a:cubicBezTo>
                    <a:pt x="5152" y="16231"/>
                    <a:pt x="5017" y="16195"/>
                    <a:pt x="4943" y="16195"/>
                  </a:cubicBezTo>
                  <a:cubicBezTo>
                    <a:pt x="4926" y="16195"/>
                    <a:pt x="4913" y="16197"/>
                    <a:pt x="4905" y="16201"/>
                  </a:cubicBezTo>
                  <a:cubicBezTo>
                    <a:pt x="4817" y="16261"/>
                    <a:pt x="4719" y="16310"/>
                    <a:pt x="4621" y="16354"/>
                  </a:cubicBezTo>
                  <a:cubicBezTo>
                    <a:pt x="4512" y="16387"/>
                    <a:pt x="4408" y="16425"/>
                    <a:pt x="4299" y="16463"/>
                  </a:cubicBezTo>
                  <a:cubicBezTo>
                    <a:pt x="3737" y="16420"/>
                    <a:pt x="3563" y="16365"/>
                    <a:pt x="3764" y="16299"/>
                  </a:cubicBezTo>
                  <a:cubicBezTo>
                    <a:pt x="4081" y="16173"/>
                    <a:pt x="4299" y="16022"/>
                    <a:pt x="4545" y="15786"/>
                  </a:cubicBezTo>
                  <a:cubicBezTo>
                    <a:pt x="4581" y="15749"/>
                    <a:pt x="4466" y="15716"/>
                    <a:pt x="4386" y="15716"/>
                  </a:cubicBezTo>
                  <a:cubicBezTo>
                    <a:pt x="4360" y="15716"/>
                    <a:pt x="4338" y="15719"/>
                    <a:pt x="4326" y="15727"/>
                  </a:cubicBezTo>
                  <a:cubicBezTo>
                    <a:pt x="4326" y="15727"/>
                    <a:pt x="4326" y="15727"/>
                    <a:pt x="4326" y="15727"/>
                  </a:cubicBezTo>
                  <a:lnTo>
                    <a:pt x="4326" y="15727"/>
                  </a:lnTo>
                  <a:cubicBezTo>
                    <a:pt x="4222" y="15801"/>
                    <a:pt x="4056" y="15842"/>
                    <a:pt x="3934" y="15842"/>
                  </a:cubicBezTo>
                  <a:cubicBezTo>
                    <a:pt x="3762" y="15842"/>
                    <a:pt x="3678" y="15761"/>
                    <a:pt x="3978" y="15579"/>
                  </a:cubicBezTo>
                  <a:cubicBezTo>
                    <a:pt x="4124" y="15491"/>
                    <a:pt x="4283" y="15426"/>
                    <a:pt x="4414" y="15317"/>
                  </a:cubicBezTo>
                  <a:cubicBezTo>
                    <a:pt x="4464" y="15267"/>
                    <a:pt x="4289" y="15241"/>
                    <a:pt x="4238" y="15241"/>
                  </a:cubicBezTo>
                  <a:cubicBezTo>
                    <a:pt x="4234" y="15241"/>
                    <a:pt x="4230" y="15241"/>
                    <a:pt x="4228" y="15241"/>
                  </a:cubicBezTo>
                  <a:cubicBezTo>
                    <a:pt x="4021" y="15295"/>
                    <a:pt x="3808" y="15339"/>
                    <a:pt x="3595" y="15360"/>
                  </a:cubicBezTo>
                  <a:cubicBezTo>
                    <a:pt x="3414" y="15384"/>
                    <a:pt x="3259" y="15401"/>
                    <a:pt x="3128" y="15411"/>
                  </a:cubicBezTo>
                  <a:lnTo>
                    <a:pt x="3128" y="15411"/>
                  </a:lnTo>
                  <a:cubicBezTo>
                    <a:pt x="3259" y="15441"/>
                    <a:pt x="3393" y="15454"/>
                    <a:pt x="3529" y="15454"/>
                  </a:cubicBezTo>
                  <a:cubicBezTo>
                    <a:pt x="3656" y="15454"/>
                    <a:pt x="3785" y="15442"/>
                    <a:pt x="3916" y="15423"/>
                  </a:cubicBezTo>
                  <a:lnTo>
                    <a:pt x="3916" y="15423"/>
                  </a:lnTo>
                  <a:cubicBezTo>
                    <a:pt x="3607" y="15592"/>
                    <a:pt x="3220" y="15823"/>
                    <a:pt x="3558" y="16042"/>
                  </a:cubicBezTo>
                  <a:cubicBezTo>
                    <a:pt x="3622" y="16084"/>
                    <a:pt x="3697" y="16101"/>
                    <a:pt x="3777" y="16101"/>
                  </a:cubicBezTo>
                  <a:cubicBezTo>
                    <a:pt x="3795" y="16101"/>
                    <a:pt x="3813" y="16100"/>
                    <a:pt x="3831" y="16098"/>
                  </a:cubicBezTo>
                  <a:lnTo>
                    <a:pt x="3831" y="16098"/>
                  </a:lnTo>
                  <a:cubicBezTo>
                    <a:pt x="3693" y="16171"/>
                    <a:pt x="3543" y="16226"/>
                    <a:pt x="3372" y="16266"/>
                  </a:cubicBezTo>
                  <a:cubicBezTo>
                    <a:pt x="3356" y="16272"/>
                    <a:pt x="3323" y="16283"/>
                    <a:pt x="3334" y="16310"/>
                  </a:cubicBezTo>
                  <a:cubicBezTo>
                    <a:pt x="3473" y="16544"/>
                    <a:pt x="3710" y="16628"/>
                    <a:pt x="3973" y="16628"/>
                  </a:cubicBezTo>
                  <a:cubicBezTo>
                    <a:pt x="4185" y="16628"/>
                    <a:pt x="4415" y="16573"/>
                    <a:pt x="4624" y="16497"/>
                  </a:cubicBezTo>
                  <a:lnTo>
                    <a:pt x="4624" y="16497"/>
                  </a:lnTo>
                  <a:cubicBezTo>
                    <a:pt x="4558" y="16577"/>
                    <a:pt x="4496" y="16660"/>
                    <a:pt x="4436" y="16752"/>
                  </a:cubicBezTo>
                  <a:cubicBezTo>
                    <a:pt x="4419" y="16785"/>
                    <a:pt x="4457" y="16807"/>
                    <a:pt x="4479" y="16817"/>
                  </a:cubicBezTo>
                  <a:cubicBezTo>
                    <a:pt x="4654" y="16877"/>
                    <a:pt x="4805" y="16906"/>
                    <a:pt x="4951" y="16906"/>
                  </a:cubicBezTo>
                  <a:cubicBezTo>
                    <a:pt x="5029" y="16906"/>
                    <a:pt x="5105" y="16898"/>
                    <a:pt x="5183" y="16881"/>
                  </a:cubicBezTo>
                  <a:lnTo>
                    <a:pt x="5183" y="16881"/>
                  </a:lnTo>
                  <a:cubicBezTo>
                    <a:pt x="4818" y="17246"/>
                    <a:pt x="4337" y="17363"/>
                    <a:pt x="3832" y="17363"/>
                  </a:cubicBezTo>
                  <a:cubicBezTo>
                    <a:pt x="3345" y="17363"/>
                    <a:pt x="2835" y="17255"/>
                    <a:pt x="2384" y="17155"/>
                  </a:cubicBezTo>
                  <a:cubicBezTo>
                    <a:pt x="2368" y="17153"/>
                    <a:pt x="2334" y="17146"/>
                    <a:pt x="2302" y="17146"/>
                  </a:cubicBezTo>
                  <a:cubicBezTo>
                    <a:pt x="2270" y="17146"/>
                    <a:pt x="2240" y="17153"/>
                    <a:pt x="2231" y="17178"/>
                  </a:cubicBezTo>
                  <a:cubicBezTo>
                    <a:pt x="2138" y="17565"/>
                    <a:pt x="2264" y="17789"/>
                    <a:pt x="2603" y="17985"/>
                  </a:cubicBezTo>
                  <a:cubicBezTo>
                    <a:pt x="2739" y="18061"/>
                    <a:pt x="2903" y="18104"/>
                    <a:pt x="3055" y="18149"/>
                  </a:cubicBezTo>
                  <a:cubicBezTo>
                    <a:pt x="3186" y="18192"/>
                    <a:pt x="3323" y="18220"/>
                    <a:pt x="3459" y="18258"/>
                  </a:cubicBezTo>
                  <a:cubicBezTo>
                    <a:pt x="3372" y="18334"/>
                    <a:pt x="3284" y="18411"/>
                    <a:pt x="3197" y="18487"/>
                  </a:cubicBezTo>
                  <a:cubicBezTo>
                    <a:pt x="3034" y="18519"/>
                    <a:pt x="2865" y="18547"/>
                    <a:pt x="2695" y="18557"/>
                  </a:cubicBezTo>
                  <a:cubicBezTo>
                    <a:pt x="2674" y="18557"/>
                    <a:pt x="2629" y="18568"/>
                    <a:pt x="2636" y="18601"/>
                  </a:cubicBezTo>
                  <a:cubicBezTo>
                    <a:pt x="2730" y="18975"/>
                    <a:pt x="3181" y="19068"/>
                    <a:pt x="3599" y="19068"/>
                  </a:cubicBezTo>
                  <a:cubicBezTo>
                    <a:pt x="3751" y="19068"/>
                    <a:pt x="3899" y="19056"/>
                    <a:pt x="4024" y="19040"/>
                  </a:cubicBezTo>
                  <a:lnTo>
                    <a:pt x="4024" y="19040"/>
                  </a:lnTo>
                  <a:cubicBezTo>
                    <a:pt x="3574" y="19103"/>
                    <a:pt x="2987" y="19183"/>
                    <a:pt x="2853" y="19692"/>
                  </a:cubicBezTo>
                  <a:cubicBezTo>
                    <a:pt x="2799" y="19899"/>
                    <a:pt x="3186" y="20047"/>
                    <a:pt x="3323" y="20053"/>
                  </a:cubicBezTo>
                  <a:cubicBezTo>
                    <a:pt x="3160" y="20134"/>
                    <a:pt x="2996" y="20199"/>
                    <a:pt x="2826" y="20254"/>
                  </a:cubicBezTo>
                  <a:cubicBezTo>
                    <a:pt x="2675" y="20275"/>
                    <a:pt x="2521" y="20285"/>
                    <a:pt x="2369" y="20285"/>
                  </a:cubicBezTo>
                  <a:cubicBezTo>
                    <a:pt x="2285" y="20285"/>
                    <a:pt x="2201" y="20282"/>
                    <a:pt x="2117" y="20276"/>
                  </a:cubicBezTo>
                  <a:cubicBezTo>
                    <a:pt x="2010" y="20269"/>
                    <a:pt x="1898" y="20255"/>
                    <a:pt x="1788" y="20255"/>
                  </a:cubicBezTo>
                  <a:cubicBezTo>
                    <a:pt x="1713" y="20255"/>
                    <a:pt x="1639" y="20262"/>
                    <a:pt x="1566" y="20282"/>
                  </a:cubicBezTo>
                  <a:cubicBezTo>
                    <a:pt x="1375" y="20335"/>
                    <a:pt x="1697" y="20674"/>
                    <a:pt x="1752" y="20735"/>
                  </a:cubicBezTo>
                  <a:cubicBezTo>
                    <a:pt x="1959" y="20969"/>
                    <a:pt x="2286" y="21274"/>
                    <a:pt x="2603" y="21350"/>
                  </a:cubicBezTo>
                  <a:cubicBezTo>
                    <a:pt x="2614" y="21350"/>
                    <a:pt x="1708" y="22163"/>
                    <a:pt x="1670" y="22185"/>
                  </a:cubicBezTo>
                  <a:cubicBezTo>
                    <a:pt x="1249" y="22475"/>
                    <a:pt x="758" y="22633"/>
                    <a:pt x="262" y="22704"/>
                  </a:cubicBezTo>
                  <a:cubicBezTo>
                    <a:pt x="247" y="22704"/>
                    <a:pt x="197" y="22709"/>
                    <a:pt x="197" y="22731"/>
                  </a:cubicBezTo>
                  <a:cubicBezTo>
                    <a:pt x="230" y="23360"/>
                    <a:pt x="1074" y="23565"/>
                    <a:pt x="1821" y="23565"/>
                  </a:cubicBezTo>
                  <a:cubicBezTo>
                    <a:pt x="2047" y="23565"/>
                    <a:pt x="2264" y="23546"/>
                    <a:pt x="2447" y="23515"/>
                  </a:cubicBezTo>
                  <a:lnTo>
                    <a:pt x="2447" y="23515"/>
                  </a:lnTo>
                  <a:cubicBezTo>
                    <a:pt x="2089" y="23926"/>
                    <a:pt x="1527" y="24136"/>
                    <a:pt x="982" y="24171"/>
                  </a:cubicBezTo>
                  <a:cubicBezTo>
                    <a:pt x="972" y="24171"/>
                    <a:pt x="922" y="24176"/>
                    <a:pt x="922" y="24204"/>
                  </a:cubicBezTo>
                  <a:cubicBezTo>
                    <a:pt x="915" y="24600"/>
                    <a:pt x="1229" y="24730"/>
                    <a:pt x="1624" y="24730"/>
                  </a:cubicBezTo>
                  <a:cubicBezTo>
                    <a:pt x="1917" y="24730"/>
                    <a:pt x="2255" y="24658"/>
                    <a:pt x="2540" y="24570"/>
                  </a:cubicBezTo>
                  <a:lnTo>
                    <a:pt x="2540" y="24570"/>
                  </a:lnTo>
                  <a:cubicBezTo>
                    <a:pt x="2175" y="24839"/>
                    <a:pt x="1771" y="25022"/>
                    <a:pt x="1342" y="25207"/>
                  </a:cubicBezTo>
                  <a:cubicBezTo>
                    <a:pt x="1315" y="25219"/>
                    <a:pt x="1320" y="25240"/>
                    <a:pt x="1337" y="25257"/>
                  </a:cubicBezTo>
                  <a:cubicBezTo>
                    <a:pt x="1543" y="25505"/>
                    <a:pt x="1802" y="25598"/>
                    <a:pt x="2075" y="25598"/>
                  </a:cubicBezTo>
                  <a:cubicBezTo>
                    <a:pt x="2215" y="25598"/>
                    <a:pt x="2357" y="25574"/>
                    <a:pt x="2499" y="25533"/>
                  </a:cubicBezTo>
                  <a:lnTo>
                    <a:pt x="2499" y="25533"/>
                  </a:lnTo>
                  <a:cubicBezTo>
                    <a:pt x="2329" y="25730"/>
                    <a:pt x="2221" y="25960"/>
                    <a:pt x="2553" y="26047"/>
                  </a:cubicBezTo>
                  <a:cubicBezTo>
                    <a:pt x="2599" y="26060"/>
                    <a:pt x="2647" y="26066"/>
                    <a:pt x="2695" y="26066"/>
                  </a:cubicBezTo>
                  <a:cubicBezTo>
                    <a:pt x="2902" y="26066"/>
                    <a:pt x="3127" y="25960"/>
                    <a:pt x="3335" y="25845"/>
                  </a:cubicBezTo>
                  <a:lnTo>
                    <a:pt x="3335" y="25845"/>
                  </a:lnTo>
                  <a:cubicBezTo>
                    <a:pt x="3324" y="25880"/>
                    <a:pt x="3315" y="25919"/>
                    <a:pt x="3306" y="25965"/>
                  </a:cubicBezTo>
                  <a:cubicBezTo>
                    <a:pt x="3296" y="26015"/>
                    <a:pt x="3415" y="26030"/>
                    <a:pt x="3442" y="26030"/>
                  </a:cubicBezTo>
                  <a:cubicBezTo>
                    <a:pt x="3601" y="26030"/>
                    <a:pt x="3739" y="26010"/>
                    <a:pt x="3872" y="25972"/>
                  </a:cubicBezTo>
                  <a:lnTo>
                    <a:pt x="3872" y="25972"/>
                  </a:lnTo>
                  <a:cubicBezTo>
                    <a:pt x="3748" y="26112"/>
                    <a:pt x="3651" y="26268"/>
                    <a:pt x="3601" y="26468"/>
                  </a:cubicBezTo>
                  <a:cubicBezTo>
                    <a:pt x="3588" y="26517"/>
                    <a:pt x="3702" y="26529"/>
                    <a:pt x="3762" y="26529"/>
                  </a:cubicBezTo>
                  <a:cubicBezTo>
                    <a:pt x="3775" y="26529"/>
                    <a:pt x="3786" y="26529"/>
                    <a:pt x="3792" y="26528"/>
                  </a:cubicBezTo>
                  <a:cubicBezTo>
                    <a:pt x="4276" y="26424"/>
                    <a:pt x="4693" y="26244"/>
                    <a:pt x="5093" y="26000"/>
                  </a:cubicBezTo>
                  <a:lnTo>
                    <a:pt x="5093" y="26000"/>
                  </a:lnTo>
                  <a:cubicBezTo>
                    <a:pt x="5076" y="26051"/>
                    <a:pt x="5061" y="26108"/>
                    <a:pt x="5046" y="26173"/>
                  </a:cubicBezTo>
                  <a:cubicBezTo>
                    <a:pt x="5036" y="26211"/>
                    <a:pt x="5129" y="26233"/>
                    <a:pt x="5156" y="26233"/>
                  </a:cubicBezTo>
                  <a:cubicBezTo>
                    <a:pt x="5254" y="26251"/>
                    <a:pt x="5346" y="26259"/>
                    <a:pt x="5434" y="26259"/>
                  </a:cubicBezTo>
                  <a:cubicBezTo>
                    <a:pt x="5664" y="26259"/>
                    <a:pt x="5866" y="26202"/>
                    <a:pt x="6064" y="26104"/>
                  </a:cubicBezTo>
                  <a:lnTo>
                    <a:pt x="6064" y="26104"/>
                  </a:lnTo>
                  <a:cubicBezTo>
                    <a:pt x="6049" y="26246"/>
                    <a:pt x="6186" y="26342"/>
                    <a:pt x="6459" y="26397"/>
                  </a:cubicBezTo>
                  <a:cubicBezTo>
                    <a:pt x="6537" y="26413"/>
                    <a:pt x="6616" y="26420"/>
                    <a:pt x="6697" y="26420"/>
                  </a:cubicBezTo>
                  <a:cubicBezTo>
                    <a:pt x="7141" y="26420"/>
                    <a:pt x="7607" y="26196"/>
                    <a:pt x="7985" y="25953"/>
                  </a:cubicBezTo>
                  <a:lnTo>
                    <a:pt x="7985" y="25953"/>
                  </a:lnTo>
                  <a:cubicBezTo>
                    <a:pt x="7978" y="26217"/>
                    <a:pt x="8097" y="26464"/>
                    <a:pt x="8412" y="26511"/>
                  </a:cubicBezTo>
                  <a:cubicBezTo>
                    <a:pt x="8461" y="26519"/>
                    <a:pt x="8509" y="26523"/>
                    <a:pt x="8556" y="26523"/>
                  </a:cubicBezTo>
                  <a:cubicBezTo>
                    <a:pt x="8890" y="26523"/>
                    <a:pt x="9146" y="26324"/>
                    <a:pt x="9358" y="26072"/>
                  </a:cubicBezTo>
                  <a:lnTo>
                    <a:pt x="9358" y="26072"/>
                  </a:lnTo>
                  <a:cubicBezTo>
                    <a:pt x="9415" y="26365"/>
                    <a:pt x="9630" y="26494"/>
                    <a:pt x="9881" y="26494"/>
                  </a:cubicBezTo>
                  <a:cubicBezTo>
                    <a:pt x="10116" y="26494"/>
                    <a:pt x="10382" y="26383"/>
                    <a:pt x="10583" y="26188"/>
                  </a:cubicBezTo>
                  <a:lnTo>
                    <a:pt x="10583" y="26188"/>
                  </a:lnTo>
                  <a:cubicBezTo>
                    <a:pt x="10697" y="26298"/>
                    <a:pt x="10824" y="26353"/>
                    <a:pt x="10950" y="26353"/>
                  </a:cubicBezTo>
                  <a:cubicBezTo>
                    <a:pt x="11083" y="26353"/>
                    <a:pt x="11217" y="26291"/>
                    <a:pt x="11334" y="26163"/>
                  </a:cubicBezTo>
                  <a:lnTo>
                    <a:pt x="11334" y="26163"/>
                  </a:lnTo>
                  <a:cubicBezTo>
                    <a:pt x="11487" y="26319"/>
                    <a:pt x="11697" y="26439"/>
                    <a:pt x="11879" y="26439"/>
                  </a:cubicBezTo>
                  <a:cubicBezTo>
                    <a:pt x="12017" y="26439"/>
                    <a:pt x="12139" y="26369"/>
                    <a:pt x="12206" y="26192"/>
                  </a:cubicBezTo>
                  <a:lnTo>
                    <a:pt x="12206" y="26192"/>
                  </a:lnTo>
                  <a:cubicBezTo>
                    <a:pt x="12503" y="26372"/>
                    <a:pt x="12988" y="26657"/>
                    <a:pt x="13304" y="26657"/>
                  </a:cubicBezTo>
                  <a:cubicBezTo>
                    <a:pt x="13497" y="26657"/>
                    <a:pt x="13627" y="26552"/>
                    <a:pt x="13615" y="26255"/>
                  </a:cubicBezTo>
                  <a:lnTo>
                    <a:pt x="13615" y="26255"/>
                  </a:lnTo>
                  <a:cubicBezTo>
                    <a:pt x="13802" y="26327"/>
                    <a:pt x="14043" y="26382"/>
                    <a:pt x="14236" y="26382"/>
                  </a:cubicBezTo>
                  <a:cubicBezTo>
                    <a:pt x="14448" y="26382"/>
                    <a:pt x="14602" y="26316"/>
                    <a:pt x="14565" y="26132"/>
                  </a:cubicBezTo>
                  <a:lnTo>
                    <a:pt x="14565" y="26132"/>
                  </a:lnTo>
                  <a:cubicBezTo>
                    <a:pt x="14747" y="26226"/>
                    <a:pt x="14942" y="26270"/>
                    <a:pt x="15165" y="26270"/>
                  </a:cubicBezTo>
                  <a:cubicBezTo>
                    <a:pt x="15203" y="26270"/>
                    <a:pt x="15241" y="26268"/>
                    <a:pt x="15280" y="26266"/>
                  </a:cubicBezTo>
                  <a:cubicBezTo>
                    <a:pt x="15296" y="26266"/>
                    <a:pt x="15345" y="26259"/>
                    <a:pt x="15345" y="26233"/>
                  </a:cubicBezTo>
                  <a:cubicBezTo>
                    <a:pt x="15343" y="26120"/>
                    <a:pt x="15332" y="26035"/>
                    <a:pt x="15306" y="25952"/>
                  </a:cubicBezTo>
                  <a:lnTo>
                    <a:pt x="15306" y="25952"/>
                  </a:lnTo>
                  <a:cubicBezTo>
                    <a:pt x="15478" y="26034"/>
                    <a:pt x="15672" y="26078"/>
                    <a:pt x="15845" y="26078"/>
                  </a:cubicBezTo>
                  <a:cubicBezTo>
                    <a:pt x="16173" y="26078"/>
                    <a:pt x="16423" y="25918"/>
                    <a:pt x="16289" y="25542"/>
                  </a:cubicBezTo>
                  <a:lnTo>
                    <a:pt x="16289" y="25542"/>
                  </a:lnTo>
                  <a:cubicBezTo>
                    <a:pt x="16603" y="25728"/>
                    <a:pt x="16949" y="25856"/>
                    <a:pt x="17315" y="25856"/>
                  </a:cubicBezTo>
                  <a:cubicBezTo>
                    <a:pt x="17326" y="25856"/>
                    <a:pt x="17337" y="25856"/>
                    <a:pt x="17347" y="25856"/>
                  </a:cubicBezTo>
                  <a:cubicBezTo>
                    <a:pt x="17834" y="25841"/>
                    <a:pt x="17697" y="25470"/>
                    <a:pt x="17502" y="25155"/>
                  </a:cubicBezTo>
                  <a:lnTo>
                    <a:pt x="17502" y="25155"/>
                  </a:lnTo>
                  <a:cubicBezTo>
                    <a:pt x="17790" y="25314"/>
                    <a:pt x="18120" y="25404"/>
                    <a:pt x="18444" y="25415"/>
                  </a:cubicBezTo>
                  <a:cubicBezTo>
                    <a:pt x="18460" y="25415"/>
                    <a:pt x="18536" y="25415"/>
                    <a:pt x="18531" y="25382"/>
                  </a:cubicBezTo>
                  <a:cubicBezTo>
                    <a:pt x="18518" y="25130"/>
                    <a:pt x="18432" y="25019"/>
                    <a:pt x="18309" y="24844"/>
                  </a:cubicBezTo>
                  <a:lnTo>
                    <a:pt x="18309" y="24844"/>
                  </a:lnTo>
                  <a:cubicBezTo>
                    <a:pt x="18551" y="24947"/>
                    <a:pt x="18894" y="25077"/>
                    <a:pt x="19102" y="25077"/>
                  </a:cubicBezTo>
                  <a:cubicBezTo>
                    <a:pt x="19227" y="25077"/>
                    <a:pt x="19303" y="25030"/>
                    <a:pt x="19278" y="24902"/>
                  </a:cubicBezTo>
                  <a:cubicBezTo>
                    <a:pt x="19236" y="24671"/>
                    <a:pt x="19005" y="24478"/>
                    <a:pt x="18787" y="24320"/>
                  </a:cubicBezTo>
                  <a:lnTo>
                    <a:pt x="18787" y="24320"/>
                  </a:lnTo>
                  <a:cubicBezTo>
                    <a:pt x="18793" y="24323"/>
                    <a:pt x="18799" y="24326"/>
                    <a:pt x="18804" y="24328"/>
                  </a:cubicBezTo>
                  <a:cubicBezTo>
                    <a:pt x="18992" y="24416"/>
                    <a:pt x="19433" y="24615"/>
                    <a:pt x="19779" y="24615"/>
                  </a:cubicBezTo>
                  <a:cubicBezTo>
                    <a:pt x="19995" y="24615"/>
                    <a:pt x="20174" y="24538"/>
                    <a:pt x="20233" y="24307"/>
                  </a:cubicBezTo>
                  <a:cubicBezTo>
                    <a:pt x="20282" y="24111"/>
                    <a:pt x="19878" y="23734"/>
                    <a:pt x="19774" y="23620"/>
                  </a:cubicBezTo>
                  <a:cubicBezTo>
                    <a:pt x="19521" y="23330"/>
                    <a:pt x="19228" y="23070"/>
                    <a:pt x="18966" y="22786"/>
                  </a:cubicBezTo>
                  <a:lnTo>
                    <a:pt x="18966" y="22786"/>
                  </a:lnTo>
                  <a:cubicBezTo>
                    <a:pt x="19225" y="22903"/>
                    <a:pt x="19518" y="22970"/>
                    <a:pt x="19803" y="22970"/>
                  </a:cubicBezTo>
                  <a:cubicBezTo>
                    <a:pt x="20194" y="22970"/>
                    <a:pt x="20571" y="22843"/>
                    <a:pt x="20827" y="22545"/>
                  </a:cubicBezTo>
                  <a:cubicBezTo>
                    <a:pt x="20832" y="22539"/>
                    <a:pt x="20834" y="22534"/>
                    <a:pt x="20833" y="22528"/>
                  </a:cubicBezTo>
                  <a:lnTo>
                    <a:pt x="20833" y="22528"/>
                  </a:lnTo>
                  <a:cubicBezTo>
                    <a:pt x="20839" y="22520"/>
                    <a:pt x="20833" y="22509"/>
                    <a:pt x="20806" y="22495"/>
                  </a:cubicBezTo>
                  <a:cubicBezTo>
                    <a:pt x="19943" y="22032"/>
                    <a:pt x="19039" y="21868"/>
                    <a:pt x="18302" y="21165"/>
                  </a:cubicBezTo>
                  <a:cubicBezTo>
                    <a:pt x="18215" y="21083"/>
                    <a:pt x="17631" y="20450"/>
                    <a:pt x="17822" y="20445"/>
                  </a:cubicBezTo>
                  <a:cubicBezTo>
                    <a:pt x="18072" y="20440"/>
                    <a:pt x="18236" y="20413"/>
                    <a:pt x="18460" y="20292"/>
                  </a:cubicBezTo>
                  <a:cubicBezTo>
                    <a:pt x="18470" y="20287"/>
                    <a:pt x="18487" y="20270"/>
                    <a:pt x="18477" y="20259"/>
                  </a:cubicBezTo>
                  <a:cubicBezTo>
                    <a:pt x="18337" y="20060"/>
                    <a:pt x="18004" y="19861"/>
                    <a:pt x="18131" y="19861"/>
                  </a:cubicBezTo>
                  <a:cubicBezTo>
                    <a:pt x="18167" y="19861"/>
                    <a:pt x="18243" y="19878"/>
                    <a:pt x="18372" y="19916"/>
                  </a:cubicBezTo>
                  <a:cubicBezTo>
                    <a:pt x="18511" y="19958"/>
                    <a:pt x="18645" y="19974"/>
                    <a:pt x="18780" y="19974"/>
                  </a:cubicBezTo>
                  <a:cubicBezTo>
                    <a:pt x="18890" y="19974"/>
                    <a:pt x="19000" y="19964"/>
                    <a:pt x="19115" y="19949"/>
                  </a:cubicBezTo>
                  <a:cubicBezTo>
                    <a:pt x="19623" y="19877"/>
                    <a:pt x="20189" y="19484"/>
                    <a:pt x="20222" y="18945"/>
                  </a:cubicBezTo>
                  <a:cubicBezTo>
                    <a:pt x="20222" y="18885"/>
                    <a:pt x="20091" y="18879"/>
                    <a:pt x="20053" y="18879"/>
                  </a:cubicBezTo>
                  <a:cubicBezTo>
                    <a:pt x="19643" y="18912"/>
                    <a:pt x="19245" y="18993"/>
                    <a:pt x="18837" y="19038"/>
                  </a:cubicBezTo>
                  <a:cubicBezTo>
                    <a:pt x="18681" y="19059"/>
                    <a:pt x="18514" y="19075"/>
                    <a:pt x="18346" y="19075"/>
                  </a:cubicBezTo>
                  <a:cubicBezTo>
                    <a:pt x="18029" y="19075"/>
                    <a:pt x="17709" y="19015"/>
                    <a:pt x="17456" y="18809"/>
                  </a:cubicBezTo>
                  <a:cubicBezTo>
                    <a:pt x="17262" y="18651"/>
                    <a:pt x="17287" y="18623"/>
                    <a:pt x="17379" y="18623"/>
                  </a:cubicBezTo>
                  <a:cubicBezTo>
                    <a:pt x="17408" y="18623"/>
                    <a:pt x="17445" y="18626"/>
                    <a:pt x="17483" y="18628"/>
                  </a:cubicBezTo>
                  <a:cubicBezTo>
                    <a:pt x="17528" y="18633"/>
                    <a:pt x="17576" y="18640"/>
                    <a:pt x="17626" y="18640"/>
                  </a:cubicBezTo>
                  <a:cubicBezTo>
                    <a:pt x="18313" y="18618"/>
                    <a:pt x="19006" y="18252"/>
                    <a:pt x="18880" y="17477"/>
                  </a:cubicBezTo>
                  <a:cubicBezTo>
                    <a:pt x="18872" y="17429"/>
                    <a:pt x="18799" y="17411"/>
                    <a:pt x="18741" y="17411"/>
                  </a:cubicBezTo>
                  <a:cubicBezTo>
                    <a:pt x="18721" y="17411"/>
                    <a:pt x="18702" y="17413"/>
                    <a:pt x="18689" y="17417"/>
                  </a:cubicBezTo>
                  <a:cubicBezTo>
                    <a:pt x="18465" y="17483"/>
                    <a:pt x="18241" y="17548"/>
                    <a:pt x="18019" y="17603"/>
                  </a:cubicBezTo>
                  <a:cubicBezTo>
                    <a:pt x="17937" y="17622"/>
                    <a:pt x="17797" y="17632"/>
                    <a:pt x="17652" y="17632"/>
                  </a:cubicBezTo>
                  <a:cubicBezTo>
                    <a:pt x="17266" y="17632"/>
                    <a:pt x="16846" y="17561"/>
                    <a:pt x="17418" y="17407"/>
                  </a:cubicBezTo>
                  <a:cubicBezTo>
                    <a:pt x="17740" y="17319"/>
                    <a:pt x="18084" y="17134"/>
                    <a:pt x="18188" y="16800"/>
                  </a:cubicBezTo>
                  <a:cubicBezTo>
                    <a:pt x="18198" y="16752"/>
                    <a:pt x="18067" y="16735"/>
                    <a:pt x="18045" y="16735"/>
                  </a:cubicBezTo>
                  <a:cubicBezTo>
                    <a:pt x="17549" y="16702"/>
                    <a:pt x="17075" y="16637"/>
                    <a:pt x="16600" y="16463"/>
                  </a:cubicBezTo>
                  <a:cubicBezTo>
                    <a:pt x="16458" y="16408"/>
                    <a:pt x="15874" y="15961"/>
                    <a:pt x="15874" y="15961"/>
                  </a:cubicBezTo>
                  <a:lnTo>
                    <a:pt x="15874" y="15961"/>
                  </a:lnTo>
                  <a:cubicBezTo>
                    <a:pt x="15927" y="15969"/>
                    <a:pt x="15979" y="15973"/>
                    <a:pt x="16031" y="15973"/>
                  </a:cubicBezTo>
                  <a:cubicBezTo>
                    <a:pt x="16321" y="15973"/>
                    <a:pt x="16601" y="15857"/>
                    <a:pt x="16851" y="15737"/>
                  </a:cubicBezTo>
                  <a:cubicBezTo>
                    <a:pt x="16884" y="15720"/>
                    <a:pt x="16867" y="15688"/>
                    <a:pt x="16846" y="15677"/>
                  </a:cubicBezTo>
                  <a:cubicBezTo>
                    <a:pt x="16649" y="15574"/>
                    <a:pt x="16224" y="15126"/>
                    <a:pt x="16098" y="15126"/>
                  </a:cubicBezTo>
                  <a:cubicBezTo>
                    <a:pt x="16240" y="15126"/>
                    <a:pt x="16370" y="15116"/>
                    <a:pt x="16513" y="15099"/>
                  </a:cubicBezTo>
                  <a:cubicBezTo>
                    <a:pt x="16818" y="15072"/>
                    <a:pt x="17047" y="14957"/>
                    <a:pt x="17266" y="14756"/>
                  </a:cubicBezTo>
                  <a:cubicBezTo>
                    <a:pt x="17292" y="14733"/>
                    <a:pt x="17238" y="14706"/>
                    <a:pt x="17221" y="14695"/>
                  </a:cubicBezTo>
                  <a:cubicBezTo>
                    <a:pt x="16999" y="14593"/>
                    <a:pt x="16869" y="14554"/>
                    <a:pt x="16632" y="14542"/>
                  </a:cubicBezTo>
                  <a:lnTo>
                    <a:pt x="16632" y="14542"/>
                  </a:lnTo>
                  <a:cubicBezTo>
                    <a:pt x="16642" y="14543"/>
                    <a:pt x="16653" y="14543"/>
                    <a:pt x="16664" y="14543"/>
                  </a:cubicBezTo>
                  <a:cubicBezTo>
                    <a:pt x="16781" y="14543"/>
                    <a:pt x="16934" y="14517"/>
                    <a:pt x="17042" y="14477"/>
                  </a:cubicBezTo>
                  <a:cubicBezTo>
                    <a:pt x="17549" y="14287"/>
                    <a:pt x="17866" y="13960"/>
                    <a:pt x="17866" y="13391"/>
                  </a:cubicBezTo>
                  <a:cubicBezTo>
                    <a:pt x="17860" y="13331"/>
                    <a:pt x="17735" y="13326"/>
                    <a:pt x="17697" y="13326"/>
                  </a:cubicBezTo>
                  <a:cubicBezTo>
                    <a:pt x="17596" y="13335"/>
                    <a:pt x="16879" y="13445"/>
                    <a:pt x="16839" y="13445"/>
                  </a:cubicBezTo>
                  <a:cubicBezTo>
                    <a:pt x="16827" y="13445"/>
                    <a:pt x="16879" y="13435"/>
                    <a:pt x="17030" y="13408"/>
                  </a:cubicBezTo>
                  <a:cubicBezTo>
                    <a:pt x="17413" y="13338"/>
                    <a:pt x="17740" y="13092"/>
                    <a:pt x="17991" y="12819"/>
                  </a:cubicBezTo>
                  <a:cubicBezTo>
                    <a:pt x="18040" y="12765"/>
                    <a:pt x="17870" y="12741"/>
                    <a:pt x="17818" y="12741"/>
                  </a:cubicBezTo>
                  <a:cubicBezTo>
                    <a:pt x="17812" y="12741"/>
                    <a:pt x="17808" y="12742"/>
                    <a:pt x="17805" y="12742"/>
                  </a:cubicBezTo>
                  <a:cubicBezTo>
                    <a:pt x="17535" y="12808"/>
                    <a:pt x="17258" y="12841"/>
                    <a:pt x="16985" y="12841"/>
                  </a:cubicBezTo>
                  <a:cubicBezTo>
                    <a:pt x="15895" y="12841"/>
                    <a:pt x="14855" y="12316"/>
                    <a:pt x="14474" y="11232"/>
                  </a:cubicBezTo>
                  <a:lnTo>
                    <a:pt x="14474" y="11232"/>
                  </a:lnTo>
                  <a:cubicBezTo>
                    <a:pt x="14731" y="11373"/>
                    <a:pt x="15034" y="11410"/>
                    <a:pt x="15338" y="11410"/>
                  </a:cubicBezTo>
                  <a:cubicBezTo>
                    <a:pt x="15553" y="11410"/>
                    <a:pt x="15770" y="11392"/>
                    <a:pt x="15973" y="11379"/>
                  </a:cubicBezTo>
                  <a:cubicBezTo>
                    <a:pt x="16022" y="11379"/>
                    <a:pt x="16060" y="11346"/>
                    <a:pt x="16005" y="11314"/>
                  </a:cubicBezTo>
                  <a:cubicBezTo>
                    <a:pt x="15607" y="11065"/>
                    <a:pt x="15262" y="10779"/>
                    <a:pt x="15013" y="10397"/>
                  </a:cubicBezTo>
                  <a:lnTo>
                    <a:pt x="15013" y="10397"/>
                  </a:lnTo>
                  <a:cubicBezTo>
                    <a:pt x="15246" y="10514"/>
                    <a:pt x="15512" y="10583"/>
                    <a:pt x="15770" y="10583"/>
                  </a:cubicBezTo>
                  <a:cubicBezTo>
                    <a:pt x="16135" y="10583"/>
                    <a:pt x="16483" y="10444"/>
                    <a:pt x="16693" y="10108"/>
                  </a:cubicBezTo>
                  <a:cubicBezTo>
                    <a:pt x="16710" y="10075"/>
                    <a:pt x="16670" y="10053"/>
                    <a:pt x="16649" y="10048"/>
                  </a:cubicBezTo>
                  <a:cubicBezTo>
                    <a:pt x="16076" y="9836"/>
                    <a:pt x="15476" y="9737"/>
                    <a:pt x="14909" y="9519"/>
                  </a:cubicBezTo>
                  <a:cubicBezTo>
                    <a:pt x="14369" y="9312"/>
                    <a:pt x="13993" y="8919"/>
                    <a:pt x="13654" y="8482"/>
                  </a:cubicBezTo>
                  <a:cubicBezTo>
                    <a:pt x="13561" y="8356"/>
                    <a:pt x="13480" y="8232"/>
                    <a:pt x="13404" y="8101"/>
                  </a:cubicBezTo>
                  <a:lnTo>
                    <a:pt x="13404" y="8101"/>
                  </a:lnTo>
                  <a:cubicBezTo>
                    <a:pt x="13501" y="8169"/>
                    <a:pt x="13615" y="8206"/>
                    <a:pt x="13739" y="8206"/>
                  </a:cubicBezTo>
                  <a:cubicBezTo>
                    <a:pt x="13754" y="8206"/>
                    <a:pt x="13769" y="8205"/>
                    <a:pt x="13785" y="8204"/>
                  </a:cubicBezTo>
                  <a:cubicBezTo>
                    <a:pt x="13790" y="8204"/>
                    <a:pt x="13805" y="8205"/>
                    <a:pt x="13823" y="8205"/>
                  </a:cubicBezTo>
                  <a:cubicBezTo>
                    <a:pt x="13864" y="8205"/>
                    <a:pt x="13921" y="8200"/>
                    <a:pt x="13905" y="8166"/>
                  </a:cubicBezTo>
                  <a:cubicBezTo>
                    <a:pt x="13900" y="8155"/>
                    <a:pt x="13539" y="7498"/>
                    <a:pt x="13762" y="7498"/>
                  </a:cubicBezTo>
                  <a:cubicBezTo>
                    <a:pt x="13775" y="7498"/>
                    <a:pt x="13790" y="7500"/>
                    <a:pt x="13807" y="7505"/>
                  </a:cubicBezTo>
                  <a:cubicBezTo>
                    <a:pt x="14009" y="7560"/>
                    <a:pt x="14041" y="7571"/>
                    <a:pt x="14248" y="7610"/>
                  </a:cubicBezTo>
                  <a:cubicBezTo>
                    <a:pt x="14255" y="7612"/>
                    <a:pt x="14270" y="7613"/>
                    <a:pt x="14286" y="7613"/>
                  </a:cubicBezTo>
                  <a:cubicBezTo>
                    <a:pt x="14327" y="7613"/>
                    <a:pt x="14379" y="7604"/>
                    <a:pt x="14364" y="7565"/>
                  </a:cubicBezTo>
                  <a:cubicBezTo>
                    <a:pt x="14222" y="7167"/>
                    <a:pt x="13976" y="7102"/>
                    <a:pt x="14527" y="7047"/>
                  </a:cubicBezTo>
                  <a:cubicBezTo>
                    <a:pt x="14816" y="7021"/>
                    <a:pt x="15023" y="6890"/>
                    <a:pt x="15204" y="6666"/>
                  </a:cubicBezTo>
                  <a:cubicBezTo>
                    <a:pt x="15247" y="6616"/>
                    <a:pt x="15094" y="6589"/>
                    <a:pt x="15073" y="6589"/>
                  </a:cubicBezTo>
                  <a:cubicBezTo>
                    <a:pt x="14102" y="6551"/>
                    <a:pt x="13185" y="6186"/>
                    <a:pt x="12432" y="5574"/>
                  </a:cubicBezTo>
                  <a:cubicBezTo>
                    <a:pt x="12302" y="5471"/>
                    <a:pt x="12055" y="5204"/>
                    <a:pt x="11974" y="5171"/>
                  </a:cubicBezTo>
                  <a:lnTo>
                    <a:pt x="11974" y="5171"/>
                  </a:lnTo>
                  <a:cubicBezTo>
                    <a:pt x="12214" y="5264"/>
                    <a:pt x="12324" y="5264"/>
                    <a:pt x="12569" y="5274"/>
                  </a:cubicBezTo>
                  <a:cubicBezTo>
                    <a:pt x="12586" y="5274"/>
                    <a:pt x="12684" y="5269"/>
                    <a:pt x="12656" y="5231"/>
                  </a:cubicBezTo>
                  <a:cubicBezTo>
                    <a:pt x="12505" y="5007"/>
                    <a:pt x="12092" y="4766"/>
                    <a:pt x="12481" y="4766"/>
                  </a:cubicBezTo>
                  <a:cubicBezTo>
                    <a:pt x="12498" y="4766"/>
                    <a:pt x="12516" y="4767"/>
                    <a:pt x="12536" y="4768"/>
                  </a:cubicBezTo>
                  <a:cubicBezTo>
                    <a:pt x="12555" y="4769"/>
                    <a:pt x="12574" y="4769"/>
                    <a:pt x="12593" y="4769"/>
                  </a:cubicBezTo>
                  <a:cubicBezTo>
                    <a:pt x="12828" y="4769"/>
                    <a:pt x="13021" y="4681"/>
                    <a:pt x="13223" y="4560"/>
                  </a:cubicBezTo>
                  <a:cubicBezTo>
                    <a:pt x="13266" y="4533"/>
                    <a:pt x="13223" y="4506"/>
                    <a:pt x="13190" y="4489"/>
                  </a:cubicBezTo>
                  <a:cubicBezTo>
                    <a:pt x="13005" y="4408"/>
                    <a:pt x="12808" y="4330"/>
                    <a:pt x="12618" y="4255"/>
                  </a:cubicBezTo>
                  <a:cubicBezTo>
                    <a:pt x="11975" y="4010"/>
                    <a:pt x="12189" y="3981"/>
                    <a:pt x="12424" y="3981"/>
                  </a:cubicBezTo>
                  <a:cubicBezTo>
                    <a:pt x="12456" y="3981"/>
                    <a:pt x="12489" y="3982"/>
                    <a:pt x="12520" y="3982"/>
                  </a:cubicBezTo>
                  <a:cubicBezTo>
                    <a:pt x="12558" y="3982"/>
                    <a:pt x="12591" y="3982"/>
                    <a:pt x="12624" y="3977"/>
                  </a:cubicBezTo>
                  <a:cubicBezTo>
                    <a:pt x="12956" y="3970"/>
                    <a:pt x="13256" y="3949"/>
                    <a:pt x="13545" y="3769"/>
                  </a:cubicBezTo>
                  <a:cubicBezTo>
                    <a:pt x="13588" y="3741"/>
                    <a:pt x="13545" y="3709"/>
                    <a:pt x="13513" y="3698"/>
                  </a:cubicBezTo>
                  <a:cubicBezTo>
                    <a:pt x="12992" y="3480"/>
                    <a:pt x="12475" y="3415"/>
                    <a:pt x="11924" y="3411"/>
                  </a:cubicBezTo>
                  <a:lnTo>
                    <a:pt x="11924" y="3411"/>
                  </a:lnTo>
                  <a:cubicBezTo>
                    <a:pt x="12372" y="3007"/>
                    <a:pt x="12722" y="2484"/>
                    <a:pt x="12803" y="1870"/>
                  </a:cubicBezTo>
                  <a:cubicBezTo>
                    <a:pt x="12806" y="1825"/>
                    <a:pt x="12738" y="1806"/>
                    <a:pt x="12675" y="1806"/>
                  </a:cubicBezTo>
                  <a:cubicBezTo>
                    <a:pt x="12634" y="1806"/>
                    <a:pt x="12595" y="1814"/>
                    <a:pt x="12579" y="1827"/>
                  </a:cubicBezTo>
                  <a:cubicBezTo>
                    <a:pt x="12151" y="2147"/>
                    <a:pt x="11722" y="2437"/>
                    <a:pt x="11275" y="2720"/>
                  </a:cubicBezTo>
                  <a:lnTo>
                    <a:pt x="11275" y="2720"/>
                  </a:lnTo>
                  <a:cubicBezTo>
                    <a:pt x="11395" y="2448"/>
                    <a:pt x="11478" y="2168"/>
                    <a:pt x="11554" y="1870"/>
                  </a:cubicBezTo>
                  <a:cubicBezTo>
                    <a:pt x="11565" y="1828"/>
                    <a:pt x="11485" y="1807"/>
                    <a:pt x="11417" y="1807"/>
                  </a:cubicBezTo>
                  <a:cubicBezTo>
                    <a:pt x="11379" y="1807"/>
                    <a:pt x="11344" y="1814"/>
                    <a:pt x="11330" y="1827"/>
                  </a:cubicBezTo>
                  <a:cubicBezTo>
                    <a:pt x="11045" y="2120"/>
                    <a:pt x="10839" y="2462"/>
                    <a:pt x="10603" y="2786"/>
                  </a:cubicBezTo>
                  <a:lnTo>
                    <a:pt x="10603" y="2786"/>
                  </a:lnTo>
                  <a:cubicBezTo>
                    <a:pt x="10549" y="2068"/>
                    <a:pt x="10588" y="1316"/>
                    <a:pt x="10431" y="627"/>
                  </a:cubicBezTo>
                  <a:cubicBezTo>
                    <a:pt x="10339" y="230"/>
                    <a:pt x="10201" y="1"/>
                    <a:pt x="9884"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7" name="Google Shape;1287;p102"/>
            <p:cNvSpPr/>
            <p:nvPr/>
          </p:nvSpPr>
          <p:spPr>
            <a:xfrm>
              <a:off x="4211175" y="3060225"/>
              <a:ext cx="304675" cy="580825"/>
            </a:xfrm>
            <a:custGeom>
              <a:avLst/>
              <a:gdLst/>
              <a:ahLst/>
              <a:cxnLst/>
              <a:rect l="l" t="t" r="r" b="b"/>
              <a:pathLst>
                <a:path w="12187" h="23233" extrusionOk="0">
                  <a:moveTo>
                    <a:pt x="6295" y="1"/>
                  </a:moveTo>
                  <a:cubicBezTo>
                    <a:pt x="5876" y="1"/>
                    <a:pt x="5461" y="306"/>
                    <a:pt x="5439" y="775"/>
                  </a:cubicBezTo>
                  <a:lnTo>
                    <a:pt x="5569" y="830"/>
                  </a:lnTo>
                  <a:cubicBezTo>
                    <a:pt x="5275" y="742"/>
                    <a:pt x="4904" y="714"/>
                    <a:pt x="4637" y="568"/>
                  </a:cubicBezTo>
                  <a:lnTo>
                    <a:pt x="4637" y="568"/>
                  </a:lnTo>
                  <a:cubicBezTo>
                    <a:pt x="4713" y="802"/>
                    <a:pt x="5090" y="917"/>
                    <a:pt x="5275" y="1064"/>
                  </a:cubicBezTo>
                  <a:lnTo>
                    <a:pt x="4364" y="1064"/>
                  </a:lnTo>
                  <a:cubicBezTo>
                    <a:pt x="4474" y="1298"/>
                    <a:pt x="4686" y="1539"/>
                    <a:pt x="4953" y="1565"/>
                  </a:cubicBezTo>
                  <a:cubicBezTo>
                    <a:pt x="4637" y="1948"/>
                    <a:pt x="4391" y="2449"/>
                    <a:pt x="4097" y="2886"/>
                  </a:cubicBezTo>
                  <a:cubicBezTo>
                    <a:pt x="4474" y="2886"/>
                    <a:pt x="4768" y="2711"/>
                    <a:pt x="5063" y="2477"/>
                  </a:cubicBezTo>
                  <a:lnTo>
                    <a:pt x="5063" y="2477"/>
                  </a:lnTo>
                  <a:cubicBezTo>
                    <a:pt x="5035" y="3214"/>
                    <a:pt x="4233" y="4065"/>
                    <a:pt x="3617" y="4211"/>
                  </a:cubicBezTo>
                  <a:cubicBezTo>
                    <a:pt x="3775" y="4256"/>
                    <a:pt x="3938" y="4282"/>
                    <a:pt x="4097" y="4282"/>
                  </a:cubicBezTo>
                  <a:cubicBezTo>
                    <a:pt x="4260" y="4282"/>
                    <a:pt x="4419" y="4256"/>
                    <a:pt x="4582" y="4179"/>
                  </a:cubicBezTo>
                  <a:lnTo>
                    <a:pt x="4582" y="4179"/>
                  </a:lnTo>
                  <a:cubicBezTo>
                    <a:pt x="4364" y="4506"/>
                    <a:pt x="4233" y="4943"/>
                    <a:pt x="3988" y="5270"/>
                  </a:cubicBezTo>
                  <a:cubicBezTo>
                    <a:pt x="3721" y="5651"/>
                    <a:pt x="3454" y="5913"/>
                    <a:pt x="3132" y="6241"/>
                  </a:cubicBezTo>
                  <a:cubicBezTo>
                    <a:pt x="3246" y="6290"/>
                    <a:pt x="3371" y="6311"/>
                    <a:pt x="3497" y="6311"/>
                  </a:cubicBezTo>
                  <a:cubicBezTo>
                    <a:pt x="3726" y="6311"/>
                    <a:pt x="3960" y="6246"/>
                    <a:pt x="4152" y="6208"/>
                  </a:cubicBezTo>
                  <a:lnTo>
                    <a:pt x="4152" y="6208"/>
                  </a:lnTo>
                  <a:cubicBezTo>
                    <a:pt x="4043" y="6945"/>
                    <a:pt x="3671" y="7441"/>
                    <a:pt x="3028" y="7768"/>
                  </a:cubicBezTo>
                  <a:cubicBezTo>
                    <a:pt x="3323" y="7768"/>
                    <a:pt x="3617" y="7768"/>
                    <a:pt x="3885" y="7681"/>
                  </a:cubicBezTo>
                  <a:lnTo>
                    <a:pt x="3885" y="7681"/>
                  </a:lnTo>
                  <a:cubicBezTo>
                    <a:pt x="3830" y="7817"/>
                    <a:pt x="3775" y="7965"/>
                    <a:pt x="3721" y="8111"/>
                  </a:cubicBezTo>
                  <a:cubicBezTo>
                    <a:pt x="3159" y="8941"/>
                    <a:pt x="3011" y="9050"/>
                    <a:pt x="2679" y="9558"/>
                  </a:cubicBezTo>
                  <a:cubicBezTo>
                    <a:pt x="2302" y="10173"/>
                    <a:pt x="1876" y="10736"/>
                    <a:pt x="1337" y="11205"/>
                  </a:cubicBezTo>
                  <a:cubicBezTo>
                    <a:pt x="1740" y="11145"/>
                    <a:pt x="2276" y="11205"/>
                    <a:pt x="2596" y="10850"/>
                  </a:cubicBezTo>
                  <a:lnTo>
                    <a:pt x="2596" y="10850"/>
                  </a:lnTo>
                  <a:cubicBezTo>
                    <a:pt x="2384" y="11613"/>
                    <a:pt x="1981" y="12089"/>
                    <a:pt x="1609" y="12733"/>
                  </a:cubicBezTo>
                  <a:cubicBezTo>
                    <a:pt x="1953" y="12705"/>
                    <a:pt x="2276" y="12530"/>
                    <a:pt x="2624" y="12411"/>
                  </a:cubicBezTo>
                  <a:lnTo>
                    <a:pt x="2624" y="12411"/>
                  </a:lnTo>
                  <a:cubicBezTo>
                    <a:pt x="2412" y="13146"/>
                    <a:pt x="2117" y="13763"/>
                    <a:pt x="1582" y="14259"/>
                  </a:cubicBezTo>
                  <a:cubicBezTo>
                    <a:pt x="1123" y="14674"/>
                    <a:pt x="240" y="15405"/>
                    <a:pt x="0" y="15934"/>
                  </a:cubicBezTo>
                  <a:cubicBezTo>
                    <a:pt x="121" y="15951"/>
                    <a:pt x="240" y="15956"/>
                    <a:pt x="355" y="15956"/>
                  </a:cubicBezTo>
                  <a:cubicBezTo>
                    <a:pt x="519" y="15956"/>
                    <a:pt x="672" y="15940"/>
                    <a:pt x="829" y="15908"/>
                  </a:cubicBezTo>
                  <a:lnTo>
                    <a:pt x="829" y="15908"/>
                  </a:lnTo>
                  <a:cubicBezTo>
                    <a:pt x="617" y="16228"/>
                    <a:pt x="350" y="16497"/>
                    <a:pt x="131" y="16845"/>
                  </a:cubicBezTo>
                  <a:cubicBezTo>
                    <a:pt x="153" y="16850"/>
                    <a:pt x="174" y="16850"/>
                    <a:pt x="197" y="16850"/>
                  </a:cubicBezTo>
                  <a:cubicBezTo>
                    <a:pt x="574" y="16850"/>
                    <a:pt x="901" y="16605"/>
                    <a:pt x="1233" y="16464"/>
                  </a:cubicBezTo>
                  <a:lnTo>
                    <a:pt x="1233" y="16464"/>
                  </a:lnTo>
                  <a:cubicBezTo>
                    <a:pt x="939" y="17172"/>
                    <a:pt x="508" y="17849"/>
                    <a:pt x="267" y="18552"/>
                  </a:cubicBezTo>
                  <a:cubicBezTo>
                    <a:pt x="644" y="18378"/>
                    <a:pt x="1123" y="18144"/>
                    <a:pt x="1418" y="17789"/>
                  </a:cubicBezTo>
                  <a:lnTo>
                    <a:pt x="1418" y="17789"/>
                  </a:lnTo>
                  <a:cubicBezTo>
                    <a:pt x="1337" y="18083"/>
                    <a:pt x="1151" y="18405"/>
                    <a:pt x="1151" y="18700"/>
                  </a:cubicBezTo>
                  <a:cubicBezTo>
                    <a:pt x="1337" y="18667"/>
                    <a:pt x="1500" y="18612"/>
                    <a:pt x="1659" y="18580"/>
                  </a:cubicBezTo>
                  <a:lnTo>
                    <a:pt x="1659" y="18580"/>
                  </a:lnTo>
                  <a:cubicBezTo>
                    <a:pt x="1555" y="18962"/>
                    <a:pt x="1473" y="19403"/>
                    <a:pt x="1287" y="19758"/>
                  </a:cubicBezTo>
                  <a:cubicBezTo>
                    <a:pt x="1042" y="20228"/>
                    <a:pt x="617" y="20495"/>
                    <a:pt x="350" y="20931"/>
                  </a:cubicBezTo>
                  <a:cubicBezTo>
                    <a:pt x="725" y="20931"/>
                    <a:pt x="1123" y="20843"/>
                    <a:pt x="1473" y="20636"/>
                  </a:cubicBezTo>
                  <a:lnTo>
                    <a:pt x="1473" y="20636"/>
                  </a:lnTo>
                  <a:cubicBezTo>
                    <a:pt x="1392" y="21422"/>
                    <a:pt x="1048" y="22082"/>
                    <a:pt x="617" y="22666"/>
                  </a:cubicBezTo>
                  <a:cubicBezTo>
                    <a:pt x="698" y="22709"/>
                    <a:pt x="846" y="22736"/>
                    <a:pt x="1058" y="22753"/>
                  </a:cubicBezTo>
                  <a:cubicBezTo>
                    <a:pt x="1184" y="22666"/>
                    <a:pt x="1309" y="22578"/>
                    <a:pt x="1435" y="22491"/>
                  </a:cubicBezTo>
                  <a:cubicBezTo>
                    <a:pt x="1446" y="22480"/>
                    <a:pt x="1468" y="22480"/>
                    <a:pt x="1490" y="22480"/>
                  </a:cubicBezTo>
                  <a:cubicBezTo>
                    <a:pt x="1571" y="22480"/>
                    <a:pt x="1686" y="22519"/>
                    <a:pt x="1647" y="22552"/>
                  </a:cubicBezTo>
                  <a:cubicBezTo>
                    <a:pt x="1326" y="22846"/>
                    <a:pt x="1593" y="22938"/>
                    <a:pt x="1921" y="22938"/>
                  </a:cubicBezTo>
                  <a:cubicBezTo>
                    <a:pt x="2155" y="22938"/>
                    <a:pt x="2427" y="22889"/>
                    <a:pt x="2537" y="22834"/>
                  </a:cubicBezTo>
                  <a:cubicBezTo>
                    <a:pt x="2755" y="22736"/>
                    <a:pt x="2956" y="22611"/>
                    <a:pt x="3147" y="22464"/>
                  </a:cubicBezTo>
                  <a:cubicBezTo>
                    <a:pt x="3159" y="22454"/>
                    <a:pt x="3197" y="22447"/>
                    <a:pt x="3235" y="22447"/>
                  </a:cubicBezTo>
                  <a:cubicBezTo>
                    <a:pt x="3306" y="22447"/>
                    <a:pt x="3382" y="22464"/>
                    <a:pt x="3371" y="22507"/>
                  </a:cubicBezTo>
                  <a:cubicBezTo>
                    <a:pt x="3284" y="22814"/>
                    <a:pt x="3535" y="22971"/>
                    <a:pt x="3797" y="22971"/>
                  </a:cubicBezTo>
                  <a:cubicBezTo>
                    <a:pt x="3966" y="22971"/>
                    <a:pt x="4146" y="22912"/>
                    <a:pt x="4250" y="22774"/>
                  </a:cubicBezTo>
                  <a:cubicBezTo>
                    <a:pt x="4337" y="22676"/>
                    <a:pt x="4419" y="22573"/>
                    <a:pt x="4484" y="22464"/>
                  </a:cubicBezTo>
                  <a:cubicBezTo>
                    <a:pt x="4495" y="22447"/>
                    <a:pt x="4527" y="22442"/>
                    <a:pt x="4560" y="22442"/>
                  </a:cubicBezTo>
                  <a:cubicBezTo>
                    <a:pt x="4632" y="22442"/>
                    <a:pt x="4713" y="22469"/>
                    <a:pt x="4708" y="22507"/>
                  </a:cubicBezTo>
                  <a:cubicBezTo>
                    <a:pt x="4670" y="22802"/>
                    <a:pt x="4904" y="22960"/>
                    <a:pt x="5161" y="22960"/>
                  </a:cubicBezTo>
                  <a:cubicBezTo>
                    <a:pt x="5319" y="22960"/>
                    <a:pt x="5488" y="22900"/>
                    <a:pt x="5592" y="22764"/>
                  </a:cubicBezTo>
                  <a:cubicBezTo>
                    <a:pt x="5602" y="22748"/>
                    <a:pt x="5630" y="22742"/>
                    <a:pt x="5657" y="22742"/>
                  </a:cubicBezTo>
                  <a:cubicBezTo>
                    <a:pt x="5717" y="22742"/>
                    <a:pt x="5788" y="22769"/>
                    <a:pt x="5810" y="22802"/>
                  </a:cubicBezTo>
                  <a:cubicBezTo>
                    <a:pt x="5929" y="22895"/>
                    <a:pt x="6028" y="22944"/>
                    <a:pt x="6110" y="22944"/>
                  </a:cubicBezTo>
                  <a:cubicBezTo>
                    <a:pt x="6214" y="22944"/>
                    <a:pt x="6289" y="22867"/>
                    <a:pt x="6334" y="22726"/>
                  </a:cubicBezTo>
                  <a:cubicBezTo>
                    <a:pt x="6350" y="22709"/>
                    <a:pt x="6372" y="22698"/>
                    <a:pt x="6399" y="22698"/>
                  </a:cubicBezTo>
                  <a:cubicBezTo>
                    <a:pt x="6458" y="22698"/>
                    <a:pt x="6536" y="22731"/>
                    <a:pt x="6557" y="22759"/>
                  </a:cubicBezTo>
                  <a:cubicBezTo>
                    <a:pt x="6617" y="22905"/>
                    <a:pt x="6699" y="22977"/>
                    <a:pt x="6803" y="22977"/>
                  </a:cubicBezTo>
                  <a:cubicBezTo>
                    <a:pt x="6896" y="22977"/>
                    <a:pt x="7004" y="22917"/>
                    <a:pt x="7135" y="22797"/>
                  </a:cubicBezTo>
                  <a:cubicBezTo>
                    <a:pt x="7140" y="22769"/>
                    <a:pt x="7168" y="22764"/>
                    <a:pt x="7201" y="22764"/>
                  </a:cubicBezTo>
                  <a:cubicBezTo>
                    <a:pt x="7250" y="22764"/>
                    <a:pt x="7316" y="22786"/>
                    <a:pt x="7332" y="22797"/>
                  </a:cubicBezTo>
                  <a:cubicBezTo>
                    <a:pt x="7538" y="22917"/>
                    <a:pt x="8008" y="23232"/>
                    <a:pt x="8286" y="23232"/>
                  </a:cubicBezTo>
                  <a:cubicBezTo>
                    <a:pt x="8439" y="23232"/>
                    <a:pt x="8537" y="23134"/>
                    <a:pt x="8499" y="22857"/>
                  </a:cubicBezTo>
                  <a:cubicBezTo>
                    <a:pt x="8494" y="22829"/>
                    <a:pt x="8520" y="22824"/>
                    <a:pt x="8553" y="22824"/>
                  </a:cubicBezTo>
                  <a:cubicBezTo>
                    <a:pt x="8608" y="22824"/>
                    <a:pt x="8684" y="22846"/>
                    <a:pt x="8701" y="22857"/>
                  </a:cubicBezTo>
                  <a:cubicBezTo>
                    <a:pt x="8875" y="22977"/>
                    <a:pt x="9072" y="23036"/>
                    <a:pt x="9214" y="23036"/>
                  </a:cubicBezTo>
                  <a:cubicBezTo>
                    <a:pt x="9432" y="23036"/>
                    <a:pt x="9542" y="22895"/>
                    <a:pt x="9328" y="22605"/>
                  </a:cubicBezTo>
                  <a:cubicBezTo>
                    <a:pt x="9312" y="22578"/>
                    <a:pt x="9350" y="22573"/>
                    <a:pt x="9399" y="22573"/>
                  </a:cubicBezTo>
                  <a:cubicBezTo>
                    <a:pt x="9459" y="22573"/>
                    <a:pt x="9524" y="22584"/>
                    <a:pt x="9547" y="22600"/>
                  </a:cubicBezTo>
                  <a:cubicBezTo>
                    <a:pt x="9764" y="22666"/>
                    <a:pt x="9928" y="22693"/>
                    <a:pt x="10032" y="22693"/>
                  </a:cubicBezTo>
                  <a:cubicBezTo>
                    <a:pt x="10207" y="22693"/>
                    <a:pt x="10229" y="22611"/>
                    <a:pt x="10098" y="22447"/>
                  </a:cubicBezTo>
                  <a:lnTo>
                    <a:pt x="10091" y="22442"/>
                  </a:lnTo>
                  <a:cubicBezTo>
                    <a:pt x="10086" y="22436"/>
                    <a:pt x="10086" y="22431"/>
                    <a:pt x="10081" y="22426"/>
                  </a:cubicBezTo>
                  <a:cubicBezTo>
                    <a:pt x="10065" y="22404"/>
                    <a:pt x="10108" y="22393"/>
                    <a:pt x="10157" y="22393"/>
                  </a:cubicBezTo>
                  <a:cubicBezTo>
                    <a:pt x="10212" y="22393"/>
                    <a:pt x="10277" y="22404"/>
                    <a:pt x="10294" y="22426"/>
                  </a:cubicBezTo>
                  <a:cubicBezTo>
                    <a:pt x="10491" y="22671"/>
                    <a:pt x="10692" y="22769"/>
                    <a:pt x="10851" y="22769"/>
                  </a:cubicBezTo>
                  <a:cubicBezTo>
                    <a:pt x="11150" y="22769"/>
                    <a:pt x="11309" y="22426"/>
                    <a:pt x="11073" y="22044"/>
                  </a:cubicBezTo>
                  <a:cubicBezTo>
                    <a:pt x="11058" y="22021"/>
                    <a:pt x="11085" y="22011"/>
                    <a:pt x="11123" y="22011"/>
                  </a:cubicBezTo>
                  <a:cubicBezTo>
                    <a:pt x="11183" y="22011"/>
                    <a:pt x="11270" y="22033"/>
                    <a:pt x="11287" y="22044"/>
                  </a:cubicBezTo>
                  <a:cubicBezTo>
                    <a:pt x="11395" y="22126"/>
                    <a:pt x="11750" y="22268"/>
                    <a:pt x="12062" y="22333"/>
                  </a:cubicBezTo>
                  <a:cubicBezTo>
                    <a:pt x="11761" y="22109"/>
                    <a:pt x="11395" y="21913"/>
                    <a:pt x="11276" y="21842"/>
                  </a:cubicBezTo>
                  <a:lnTo>
                    <a:pt x="11276" y="21842"/>
                  </a:lnTo>
                  <a:cubicBezTo>
                    <a:pt x="11440" y="21913"/>
                    <a:pt x="11641" y="21956"/>
                    <a:pt x="11833" y="21956"/>
                  </a:cubicBezTo>
                  <a:cubicBezTo>
                    <a:pt x="11957" y="21956"/>
                    <a:pt x="12083" y="21935"/>
                    <a:pt x="12186" y="21902"/>
                  </a:cubicBezTo>
                  <a:cubicBezTo>
                    <a:pt x="11783" y="21668"/>
                    <a:pt x="11249" y="21165"/>
                    <a:pt x="11171" y="20609"/>
                  </a:cubicBezTo>
                  <a:cubicBezTo>
                    <a:pt x="11287" y="20609"/>
                    <a:pt x="11428" y="20626"/>
                    <a:pt x="11576" y="20626"/>
                  </a:cubicBezTo>
                  <a:cubicBezTo>
                    <a:pt x="11788" y="20626"/>
                    <a:pt x="12007" y="20593"/>
                    <a:pt x="12132" y="20435"/>
                  </a:cubicBezTo>
                  <a:cubicBezTo>
                    <a:pt x="11516" y="20314"/>
                    <a:pt x="11035" y="19551"/>
                    <a:pt x="10529" y="19169"/>
                  </a:cubicBezTo>
                  <a:lnTo>
                    <a:pt x="10529" y="19169"/>
                  </a:lnTo>
                  <a:cubicBezTo>
                    <a:pt x="10675" y="19234"/>
                    <a:pt x="10877" y="19279"/>
                    <a:pt x="11073" y="19279"/>
                  </a:cubicBezTo>
                  <a:cubicBezTo>
                    <a:pt x="11237" y="19279"/>
                    <a:pt x="11395" y="19251"/>
                    <a:pt x="11516" y="19169"/>
                  </a:cubicBezTo>
                  <a:cubicBezTo>
                    <a:pt x="11063" y="19022"/>
                    <a:pt x="10262" y="18526"/>
                    <a:pt x="10124" y="17963"/>
                  </a:cubicBezTo>
                  <a:lnTo>
                    <a:pt x="10124" y="17963"/>
                  </a:lnTo>
                  <a:cubicBezTo>
                    <a:pt x="10419" y="18083"/>
                    <a:pt x="10687" y="18258"/>
                    <a:pt x="11008" y="18258"/>
                  </a:cubicBezTo>
                  <a:cubicBezTo>
                    <a:pt x="10660" y="17904"/>
                    <a:pt x="10262" y="17348"/>
                    <a:pt x="10282" y="16791"/>
                  </a:cubicBezTo>
                  <a:lnTo>
                    <a:pt x="10282" y="16791"/>
                  </a:lnTo>
                  <a:cubicBezTo>
                    <a:pt x="10577" y="16938"/>
                    <a:pt x="10899" y="16965"/>
                    <a:pt x="11221" y="16965"/>
                  </a:cubicBezTo>
                  <a:cubicBezTo>
                    <a:pt x="10741" y="16759"/>
                    <a:pt x="10015" y="16436"/>
                    <a:pt x="9803" y="15908"/>
                  </a:cubicBezTo>
                  <a:lnTo>
                    <a:pt x="9803" y="15908"/>
                  </a:lnTo>
                  <a:cubicBezTo>
                    <a:pt x="10048" y="15951"/>
                    <a:pt x="10267" y="16016"/>
                    <a:pt x="10506" y="16016"/>
                  </a:cubicBezTo>
                  <a:cubicBezTo>
                    <a:pt x="10582" y="16016"/>
                    <a:pt x="10660" y="16011"/>
                    <a:pt x="10741" y="15994"/>
                  </a:cubicBezTo>
                  <a:cubicBezTo>
                    <a:pt x="10098" y="15498"/>
                    <a:pt x="9371" y="14821"/>
                    <a:pt x="9214" y="13937"/>
                  </a:cubicBezTo>
                  <a:cubicBezTo>
                    <a:pt x="9257" y="13932"/>
                    <a:pt x="9295" y="13932"/>
                    <a:pt x="9333" y="13932"/>
                  </a:cubicBezTo>
                  <a:cubicBezTo>
                    <a:pt x="9509" y="13932"/>
                    <a:pt x="9678" y="13970"/>
                    <a:pt x="9830" y="13997"/>
                  </a:cubicBezTo>
                  <a:cubicBezTo>
                    <a:pt x="9132" y="13763"/>
                    <a:pt x="8761" y="13027"/>
                    <a:pt x="8679" y="12263"/>
                  </a:cubicBezTo>
                  <a:lnTo>
                    <a:pt x="8679" y="12263"/>
                  </a:lnTo>
                  <a:cubicBezTo>
                    <a:pt x="8865" y="12378"/>
                    <a:pt x="9051" y="12421"/>
                    <a:pt x="9252" y="12421"/>
                  </a:cubicBezTo>
                  <a:cubicBezTo>
                    <a:pt x="9312" y="12421"/>
                    <a:pt x="9366" y="12416"/>
                    <a:pt x="9426" y="12411"/>
                  </a:cubicBezTo>
                  <a:cubicBezTo>
                    <a:pt x="9132" y="12176"/>
                    <a:pt x="8837" y="12089"/>
                    <a:pt x="8570" y="11794"/>
                  </a:cubicBezTo>
                  <a:cubicBezTo>
                    <a:pt x="8331" y="11472"/>
                    <a:pt x="8145" y="11090"/>
                    <a:pt x="7850" y="10795"/>
                  </a:cubicBezTo>
                  <a:lnTo>
                    <a:pt x="7850" y="10795"/>
                  </a:lnTo>
                  <a:cubicBezTo>
                    <a:pt x="8117" y="11036"/>
                    <a:pt x="8679" y="11303"/>
                    <a:pt x="9039" y="11303"/>
                  </a:cubicBezTo>
                  <a:cubicBezTo>
                    <a:pt x="9072" y="11303"/>
                    <a:pt x="9104" y="11298"/>
                    <a:pt x="9132" y="11293"/>
                  </a:cubicBezTo>
                  <a:cubicBezTo>
                    <a:pt x="8598" y="10872"/>
                    <a:pt x="8232" y="10425"/>
                    <a:pt x="7861" y="9891"/>
                  </a:cubicBezTo>
                  <a:lnTo>
                    <a:pt x="7861" y="9891"/>
                  </a:lnTo>
                  <a:cubicBezTo>
                    <a:pt x="7878" y="9906"/>
                    <a:pt x="7888" y="9923"/>
                    <a:pt x="7898" y="9939"/>
                  </a:cubicBezTo>
                  <a:cubicBezTo>
                    <a:pt x="7528" y="9148"/>
                    <a:pt x="7473" y="8352"/>
                    <a:pt x="7261" y="7534"/>
                  </a:cubicBezTo>
                  <a:lnTo>
                    <a:pt x="7261" y="7534"/>
                  </a:lnTo>
                  <a:cubicBezTo>
                    <a:pt x="7523" y="7572"/>
                    <a:pt x="7774" y="7615"/>
                    <a:pt x="8024" y="7615"/>
                  </a:cubicBezTo>
                  <a:cubicBezTo>
                    <a:pt x="8128" y="7615"/>
                    <a:pt x="8226" y="7610"/>
                    <a:pt x="8331" y="7588"/>
                  </a:cubicBezTo>
                  <a:cubicBezTo>
                    <a:pt x="7926" y="7239"/>
                    <a:pt x="7850" y="6769"/>
                    <a:pt x="7659" y="6241"/>
                  </a:cubicBezTo>
                  <a:lnTo>
                    <a:pt x="7659" y="6241"/>
                  </a:lnTo>
                  <a:cubicBezTo>
                    <a:pt x="7953" y="6361"/>
                    <a:pt x="8258" y="6437"/>
                    <a:pt x="8560" y="6437"/>
                  </a:cubicBezTo>
                  <a:cubicBezTo>
                    <a:pt x="8701" y="6437"/>
                    <a:pt x="8837" y="6421"/>
                    <a:pt x="8973" y="6383"/>
                  </a:cubicBezTo>
                  <a:cubicBezTo>
                    <a:pt x="7981" y="6180"/>
                    <a:pt x="7283" y="4332"/>
                    <a:pt x="7070" y="3388"/>
                  </a:cubicBezTo>
                  <a:lnTo>
                    <a:pt x="7070" y="3388"/>
                  </a:lnTo>
                  <a:cubicBezTo>
                    <a:pt x="7250" y="3421"/>
                    <a:pt x="7485" y="3470"/>
                    <a:pt x="7709" y="3529"/>
                  </a:cubicBezTo>
                  <a:cubicBezTo>
                    <a:pt x="7070" y="3088"/>
                    <a:pt x="6481" y="1827"/>
                    <a:pt x="6377" y="1245"/>
                  </a:cubicBezTo>
                  <a:cubicBezTo>
                    <a:pt x="6508" y="1184"/>
                    <a:pt x="6672" y="1152"/>
                    <a:pt x="6803" y="1152"/>
                  </a:cubicBezTo>
                  <a:cubicBezTo>
                    <a:pt x="6617" y="862"/>
                    <a:pt x="6241" y="890"/>
                    <a:pt x="5946" y="830"/>
                  </a:cubicBezTo>
                  <a:cubicBezTo>
                    <a:pt x="6105" y="535"/>
                    <a:pt x="6377" y="333"/>
                    <a:pt x="6536" y="39"/>
                  </a:cubicBezTo>
                  <a:cubicBezTo>
                    <a:pt x="6458" y="11"/>
                    <a:pt x="6377" y="1"/>
                    <a:pt x="6295" y="1"/>
                  </a:cubicBezTo>
                  <a:close/>
                </a:path>
              </a:pathLst>
            </a:custGeom>
            <a:solidFill>
              <a:srgbClr val="576E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8" name="Google Shape;1288;p102"/>
            <p:cNvSpPr/>
            <p:nvPr/>
          </p:nvSpPr>
          <p:spPr>
            <a:xfrm>
              <a:off x="4220850" y="3610500"/>
              <a:ext cx="298425" cy="33825"/>
            </a:xfrm>
            <a:custGeom>
              <a:avLst/>
              <a:gdLst/>
              <a:ahLst/>
              <a:cxnLst/>
              <a:rect l="l" t="t" r="r" b="b"/>
              <a:pathLst>
                <a:path w="11937" h="1353" extrusionOk="0">
                  <a:moveTo>
                    <a:pt x="10736" y="0"/>
                  </a:moveTo>
                  <a:cubicBezTo>
                    <a:pt x="10698" y="0"/>
                    <a:pt x="10671" y="10"/>
                    <a:pt x="10686" y="33"/>
                  </a:cubicBezTo>
                  <a:cubicBezTo>
                    <a:pt x="10922" y="415"/>
                    <a:pt x="10763" y="758"/>
                    <a:pt x="10464" y="758"/>
                  </a:cubicBezTo>
                  <a:cubicBezTo>
                    <a:pt x="10305" y="758"/>
                    <a:pt x="10104" y="660"/>
                    <a:pt x="9907" y="415"/>
                  </a:cubicBezTo>
                  <a:cubicBezTo>
                    <a:pt x="9890" y="393"/>
                    <a:pt x="9825" y="382"/>
                    <a:pt x="9770" y="382"/>
                  </a:cubicBezTo>
                  <a:cubicBezTo>
                    <a:pt x="9721" y="382"/>
                    <a:pt x="9678" y="393"/>
                    <a:pt x="9694" y="415"/>
                  </a:cubicBezTo>
                  <a:cubicBezTo>
                    <a:pt x="9699" y="420"/>
                    <a:pt x="9699" y="425"/>
                    <a:pt x="9704" y="431"/>
                  </a:cubicBezTo>
                  <a:lnTo>
                    <a:pt x="9711" y="436"/>
                  </a:lnTo>
                  <a:cubicBezTo>
                    <a:pt x="9842" y="600"/>
                    <a:pt x="9820" y="682"/>
                    <a:pt x="9645" y="682"/>
                  </a:cubicBezTo>
                  <a:cubicBezTo>
                    <a:pt x="9541" y="682"/>
                    <a:pt x="9377" y="655"/>
                    <a:pt x="9160" y="589"/>
                  </a:cubicBezTo>
                  <a:cubicBezTo>
                    <a:pt x="9137" y="573"/>
                    <a:pt x="9072" y="562"/>
                    <a:pt x="9012" y="562"/>
                  </a:cubicBezTo>
                  <a:cubicBezTo>
                    <a:pt x="8963" y="562"/>
                    <a:pt x="8925" y="567"/>
                    <a:pt x="8941" y="594"/>
                  </a:cubicBezTo>
                  <a:cubicBezTo>
                    <a:pt x="9155" y="884"/>
                    <a:pt x="9045" y="1025"/>
                    <a:pt x="8827" y="1025"/>
                  </a:cubicBezTo>
                  <a:cubicBezTo>
                    <a:pt x="8685" y="1025"/>
                    <a:pt x="8488" y="966"/>
                    <a:pt x="8314" y="846"/>
                  </a:cubicBezTo>
                  <a:cubicBezTo>
                    <a:pt x="8297" y="835"/>
                    <a:pt x="8221" y="813"/>
                    <a:pt x="8166" y="813"/>
                  </a:cubicBezTo>
                  <a:cubicBezTo>
                    <a:pt x="8133" y="813"/>
                    <a:pt x="8107" y="818"/>
                    <a:pt x="8112" y="846"/>
                  </a:cubicBezTo>
                  <a:cubicBezTo>
                    <a:pt x="8150" y="1123"/>
                    <a:pt x="8052" y="1221"/>
                    <a:pt x="7899" y="1221"/>
                  </a:cubicBezTo>
                  <a:cubicBezTo>
                    <a:pt x="7621" y="1221"/>
                    <a:pt x="7151" y="906"/>
                    <a:pt x="6945" y="786"/>
                  </a:cubicBezTo>
                  <a:cubicBezTo>
                    <a:pt x="6929" y="775"/>
                    <a:pt x="6863" y="753"/>
                    <a:pt x="6814" y="753"/>
                  </a:cubicBezTo>
                  <a:cubicBezTo>
                    <a:pt x="6781" y="753"/>
                    <a:pt x="6753" y="758"/>
                    <a:pt x="6748" y="786"/>
                  </a:cubicBezTo>
                  <a:cubicBezTo>
                    <a:pt x="6617" y="906"/>
                    <a:pt x="6509" y="966"/>
                    <a:pt x="6416" y="966"/>
                  </a:cubicBezTo>
                  <a:cubicBezTo>
                    <a:pt x="6312" y="966"/>
                    <a:pt x="6230" y="894"/>
                    <a:pt x="6170" y="748"/>
                  </a:cubicBezTo>
                  <a:cubicBezTo>
                    <a:pt x="6149" y="720"/>
                    <a:pt x="6071" y="687"/>
                    <a:pt x="6012" y="687"/>
                  </a:cubicBezTo>
                  <a:cubicBezTo>
                    <a:pt x="5985" y="687"/>
                    <a:pt x="5963" y="698"/>
                    <a:pt x="5947" y="715"/>
                  </a:cubicBezTo>
                  <a:cubicBezTo>
                    <a:pt x="5902" y="856"/>
                    <a:pt x="5827" y="933"/>
                    <a:pt x="5723" y="933"/>
                  </a:cubicBezTo>
                  <a:cubicBezTo>
                    <a:pt x="5641" y="933"/>
                    <a:pt x="5542" y="884"/>
                    <a:pt x="5423" y="791"/>
                  </a:cubicBezTo>
                  <a:cubicBezTo>
                    <a:pt x="5401" y="758"/>
                    <a:pt x="5330" y="731"/>
                    <a:pt x="5270" y="731"/>
                  </a:cubicBezTo>
                  <a:cubicBezTo>
                    <a:pt x="5243" y="731"/>
                    <a:pt x="5215" y="737"/>
                    <a:pt x="5205" y="753"/>
                  </a:cubicBezTo>
                  <a:cubicBezTo>
                    <a:pt x="5101" y="889"/>
                    <a:pt x="4932" y="949"/>
                    <a:pt x="4774" y="949"/>
                  </a:cubicBezTo>
                  <a:cubicBezTo>
                    <a:pt x="4517" y="949"/>
                    <a:pt x="4283" y="791"/>
                    <a:pt x="4321" y="496"/>
                  </a:cubicBezTo>
                  <a:cubicBezTo>
                    <a:pt x="4326" y="458"/>
                    <a:pt x="4245" y="431"/>
                    <a:pt x="4173" y="431"/>
                  </a:cubicBezTo>
                  <a:cubicBezTo>
                    <a:pt x="4140" y="431"/>
                    <a:pt x="4108" y="436"/>
                    <a:pt x="4097" y="453"/>
                  </a:cubicBezTo>
                  <a:cubicBezTo>
                    <a:pt x="4032" y="562"/>
                    <a:pt x="3950" y="665"/>
                    <a:pt x="3863" y="763"/>
                  </a:cubicBezTo>
                  <a:cubicBezTo>
                    <a:pt x="3759" y="901"/>
                    <a:pt x="3579" y="960"/>
                    <a:pt x="3410" y="960"/>
                  </a:cubicBezTo>
                  <a:cubicBezTo>
                    <a:pt x="3148" y="960"/>
                    <a:pt x="2897" y="803"/>
                    <a:pt x="2984" y="496"/>
                  </a:cubicBezTo>
                  <a:cubicBezTo>
                    <a:pt x="2995" y="453"/>
                    <a:pt x="2919" y="436"/>
                    <a:pt x="2848" y="436"/>
                  </a:cubicBezTo>
                  <a:cubicBezTo>
                    <a:pt x="2810" y="436"/>
                    <a:pt x="2772" y="443"/>
                    <a:pt x="2760" y="453"/>
                  </a:cubicBezTo>
                  <a:cubicBezTo>
                    <a:pt x="2569" y="600"/>
                    <a:pt x="2368" y="725"/>
                    <a:pt x="2150" y="823"/>
                  </a:cubicBezTo>
                  <a:cubicBezTo>
                    <a:pt x="2040" y="878"/>
                    <a:pt x="1768" y="927"/>
                    <a:pt x="1534" y="927"/>
                  </a:cubicBezTo>
                  <a:cubicBezTo>
                    <a:pt x="1206" y="927"/>
                    <a:pt x="939" y="835"/>
                    <a:pt x="1260" y="541"/>
                  </a:cubicBezTo>
                  <a:cubicBezTo>
                    <a:pt x="1299" y="508"/>
                    <a:pt x="1184" y="469"/>
                    <a:pt x="1103" y="469"/>
                  </a:cubicBezTo>
                  <a:cubicBezTo>
                    <a:pt x="1081" y="469"/>
                    <a:pt x="1059" y="469"/>
                    <a:pt x="1048" y="480"/>
                  </a:cubicBezTo>
                  <a:cubicBezTo>
                    <a:pt x="922" y="567"/>
                    <a:pt x="797" y="655"/>
                    <a:pt x="671" y="742"/>
                  </a:cubicBezTo>
                  <a:cubicBezTo>
                    <a:pt x="459" y="725"/>
                    <a:pt x="311" y="698"/>
                    <a:pt x="230" y="655"/>
                  </a:cubicBezTo>
                  <a:cubicBezTo>
                    <a:pt x="154" y="758"/>
                    <a:pt x="77" y="851"/>
                    <a:pt x="1" y="949"/>
                  </a:cubicBezTo>
                  <a:cubicBezTo>
                    <a:pt x="61" y="960"/>
                    <a:pt x="115" y="966"/>
                    <a:pt x="170" y="966"/>
                  </a:cubicBezTo>
                  <a:cubicBezTo>
                    <a:pt x="524" y="966"/>
                    <a:pt x="829" y="763"/>
                    <a:pt x="1124" y="534"/>
                  </a:cubicBezTo>
                  <a:lnTo>
                    <a:pt x="1124" y="534"/>
                  </a:lnTo>
                  <a:cubicBezTo>
                    <a:pt x="655" y="911"/>
                    <a:pt x="939" y="1091"/>
                    <a:pt x="1320" y="1091"/>
                  </a:cubicBezTo>
                  <a:cubicBezTo>
                    <a:pt x="1398" y="1091"/>
                    <a:pt x="1479" y="1080"/>
                    <a:pt x="1555" y="1070"/>
                  </a:cubicBezTo>
                  <a:cubicBezTo>
                    <a:pt x="2013" y="1009"/>
                    <a:pt x="2493" y="775"/>
                    <a:pt x="2870" y="480"/>
                  </a:cubicBezTo>
                  <a:lnTo>
                    <a:pt x="2870" y="480"/>
                  </a:lnTo>
                  <a:cubicBezTo>
                    <a:pt x="2690" y="878"/>
                    <a:pt x="2952" y="1216"/>
                    <a:pt x="3284" y="1216"/>
                  </a:cubicBezTo>
                  <a:lnTo>
                    <a:pt x="3322" y="1216"/>
                  </a:lnTo>
                  <a:cubicBezTo>
                    <a:pt x="3672" y="1184"/>
                    <a:pt x="4021" y="775"/>
                    <a:pt x="4206" y="480"/>
                  </a:cubicBezTo>
                  <a:lnTo>
                    <a:pt x="4206" y="480"/>
                  </a:lnTo>
                  <a:cubicBezTo>
                    <a:pt x="4102" y="851"/>
                    <a:pt x="4299" y="1216"/>
                    <a:pt x="4676" y="1216"/>
                  </a:cubicBezTo>
                  <a:lnTo>
                    <a:pt x="4719" y="1216"/>
                  </a:lnTo>
                  <a:cubicBezTo>
                    <a:pt x="4953" y="1201"/>
                    <a:pt x="5155" y="1004"/>
                    <a:pt x="5313" y="786"/>
                  </a:cubicBezTo>
                  <a:cubicBezTo>
                    <a:pt x="5391" y="939"/>
                    <a:pt x="5532" y="1047"/>
                    <a:pt x="5685" y="1047"/>
                  </a:cubicBezTo>
                  <a:cubicBezTo>
                    <a:pt x="5816" y="1047"/>
                    <a:pt x="5952" y="966"/>
                    <a:pt x="6056" y="748"/>
                  </a:cubicBezTo>
                  <a:cubicBezTo>
                    <a:pt x="6154" y="939"/>
                    <a:pt x="6399" y="1130"/>
                    <a:pt x="6595" y="1130"/>
                  </a:cubicBezTo>
                  <a:cubicBezTo>
                    <a:pt x="6726" y="1130"/>
                    <a:pt x="6841" y="1042"/>
                    <a:pt x="6857" y="803"/>
                  </a:cubicBezTo>
                  <a:cubicBezTo>
                    <a:pt x="7038" y="901"/>
                    <a:pt x="7659" y="1352"/>
                    <a:pt x="8009" y="1352"/>
                  </a:cubicBezTo>
                  <a:cubicBezTo>
                    <a:pt x="8194" y="1352"/>
                    <a:pt x="8297" y="1228"/>
                    <a:pt x="8226" y="861"/>
                  </a:cubicBezTo>
                  <a:lnTo>
                    <a:pt x="8226" y="861"/>
                  </a:lnTo>
                  <a:cubicBezTo>
                    <a:pt x="8374" y="987"/>
                    <a:pt x="8690" y="1085"/>
                    <a:pt x="8925" y="1085"/>
                  </a:cubicBezTo>
                  <a:cubicBezTo>
                    <a:pt x="9192" y="1085"/>
                    <a:pt x="9351" y="960"/>
                    <a:pt x="9067" y="611"/>
                  </a:cubicBezTo>
                  <a:lnTo>
                    <a:pt x="9067" y="611"/>
                  </a:lnTo>
                  <a:cubicBezTo>
                    <a:pt x="9246" y="829"/>
                    <a:pt x="9541" y="966"/>
                    <a:pt x="9820" y="966"/>
                  </a:cubicBezTo>
                  <a:cubicBezTo>
                    <a:pt x="9868" y="966"/>
                    <a:pt x="9918" y="960"/>
                    <a:pt x="9966" y="949"/>
                  </a:cubicBezTo>
                  <a:cubicBezTo>
                    <a:pt x="9994" y="758"/>
                    <a:pt x="9923" y="594"/>
                    <a:pt x="9830" y="453"/>
                  </a:cubicBezTo>
                  <a:lnTo>
                    <a:pt x="9830" y="453"/>
                  </a:lnTo>
                  <a:cubicBezTo>
                    <a:pt x="9983" y="655"/>
                    <a:pt x="10305" y="780"/>
                    <a:pt x="10567" y="780"/>
                  </a:cubicBezTo>
                  <a:cubicBezTo>
                    <a:pt x="10922" y="780"/>
                    <a:pt x="11172" y="562"/>
                    <a:pt x="10796" y="38"/>
                  </a:cubicBezTo>
                  <a:lnTo>
                    <a:pt x="10796" y="38"/>
                  </a:lnTo>
                  <a:cubicBezTo>
                    <a:pt x="11020" y="229"/>
                    <a:pt x="11582" y="541"/>
                    <a:pt x="11937" y="546"/>
                  </a:cubicBezTo>
                  <a:cubicBezTo>
                    <a:pt x="11865" y="469"/>
                    <a:pt x="11773" y="393"/>
                    <a:pt x="11675" y="322"/>
                  </a:cubicBezTo>
                  <a:cubicBezTo>
                    <a:pt x="11363" y="257"/>
                    <a:pt x="11008" y="115"/>
                    <a:pt x="10900" y="33"/>
                  </a:cubicBezTo>
                  <a:cubicBezTo>
                    <a:pt x="10883" y="22"/>
                    <a:pt x="10796" y="0"/>
                    <a:pt x="10736" y="0"/>
                  </a:cubicBezTo>
                  <a:close/>
                </a:path>
              </a:pathLst>
            </a:custGeom>
            <a:solidFill>
              <a:srgbClr val="14161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9" name="Google Shape;1289;p102"/>
            <p:cNvSpPr/>
            <p:nvPr/>
          </p:nvSpPr>
          <p:spPr>
            <a:xfrm>
              <a:off x="4403875" y="3148450"/>
              <a:ext cx="12150" cy="3850"/>
            </a:xfrm>
            <a:custGeom>
              <a:avLst/>
              <a:gdLst/>
              <a:ahLst/>
              <a:cxnLst/>
              <a:rect l="l" t="t" r="r" b="b"/>
              <a:pathLst>
                <a:path w="486" h="154" extrusionOk="0">
                  <a:moveTo>
                    <a:pt x="1" y="0"/>
                  </a:moveTo>
                  <a:lnTo>
                    <a:pt x="1" y="0"/>
                  </a:lnTo>
                  <a:cubicBezTo>
                    <a:pt x="142" y="98"/>
                    <a:pt x="289" y="153"/>
                    <a:pt x="431" y="153"/>
                  </a:cubicBezTo>
                  <a:lnTo>
                    <a:pt x="485" y="153"/>
                  </a:lnTo>
                  <a:cubicBezTo>
                    <a:pt x="354" y="98"/>
                    <a:pt x="180" y="50"/>
                    <a:pt x="1" y="0"/>
                  </a:cubicBezTo>
                  <a:close/>
                </a:path>
              </a:pathLst>
            </a:custGeom>
            <a:solidFill>
              <a:srgbClr val="576E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0" name="Google Shape;1290;p102"/>
            <p:cNvSpPr/>
            <p:nvPr/>
          </p:nvSpPr>
          <p:spPr>
            <a:xfrm>
              <a:off x="4303225" y="3094325"/>
              <a:ext cx="53475" cy="23550"/>
            </a:xfrm>
            <a:custGeom>
              <a:avLst/>
              <a:gdLst/>
              <a:ahLst/>
              <a:cxnLst/>
              <a:rect l="l" t="t" r="r" b="b"/>
              <a:pathLst>
                <a:path w="2139" h="942" extrusionOk="0">
                  <a:moveTo>
                    <a:pt x="1615" y="840"/>
                  </a:moveTo>
                  <a:lnTo>
                    <a:pt x="1615" y="840"/>
                  </a:lnTo>
                  <a:cubicBezTo>
                    <a:pt x="1620" y="843"/>
                    <a:pt x="1623" y="845"/>
                    <a:pt x="1625" y="847"/>
                  </a:cubicBezTo>
                  <a:lnTo>
                    <a:pt x="1625" y="847"/>
                  </a:lnTo>
                  <a:lnTo>
                    <a:pt x="1620" y="846"/>
                  </a:lnTo>
                  <a:lnTo>
                    <a:pt x="1615" y="840"/>
                  </a:lnTo>
                  <a:close/>
                  <a:moveTo>
                    <a:pt x="1727" y="1"/>
                  </a:moveTo>
                  <a:cubicBezTo>
                    <a:pt x="1709" y="1"/>
                    <a:pt x="1690" y="8"/>
                    <a:pt x="1675" y="22"/>
                  </a:cubicBezTo>
                  <a:cubicBezTo>
                    <a:pt x="1550" y="175"/>
                    <a:pt x="1434" y="327"/>
                    <a:pt x="1304" y="453"/>
                  </a:cubicBezTo>
                  <a:cubicBezTo>
                    <a:pt x="1207" y="546"/>
                    <a:pt x="1102" y="620"/>
                    <a:pt x="986" y="665"/>
                  </a:cubicBezTo>
                  <a:lnTo>
                    <a:pt x="986" y="665"/>
                  </a:lnTo>
                  <a:cubicBezTo>
                    <a:pt x="1076" y="481"/>
                    <a:pt x="1167" y="291"/>
                    <a:pt x="1228" y="88"/>
                  </a:cubicBezTo>
                  <a:cubicBezTo>
                    <a:pt x="1238" y="60"/>
                    <a:pt x="1228" y="33"/>
                    <a:pt x="1205" y="17"/>
                  </a:cubicBezTo>
                  <a:cubicBezTo>
                    <a:pt x="1193" y="10"/>
                    <a:pt x="1180" y="7"/>
                    <a:pt x="1167" y="7"/>
                  </a:cubicBezTo>
                  <a:cubicBezTo>
                    <a:pt x="1147" y="7"/>
                    <a:pt x="1129" y="16"/>
                    <a:pt x="1119" y="33"/>
                  </a:cubicBezTo>
                  <a:cubicBezTo>
                    <a:pt x="1115" y="38"/>
                    <a:pt x="1111" y="44"/>
                    <a:pt x="1108" y="50"/>
                  </a:cubicBezTo>
                  <a:lnTo>
                    <a:pt x="1108" y="50"/>
                  </a:lnTo>
                  <a:lnTo>
                    <a:pt x="1107" y="50"/>
                  </a:lnTo>
                  <a:cubicBezTo>
                    <a:pt x="1107" y="50"/>
                    <a:pt x="1107" y="51"/>
                    <a:pt x="1107" y="51"/>
                  </a:cubicBezTo>
                  <a:lnTo>
                    <a:pt x="1107" y="51"/>
                  </a:lnTo>
                  <a:cubicBezTo>
                    <a:pt x="987" y="229"/>
                    <a:pt x="829" y="386"/>
                    <a:pt x="649" y="496"/>
                  </a:cubicBezTo>
                  <a:cubicBezTo>
                    <a:pt x="551" y="556"/>
                    <a:pt x="453" y="606"/>
                    <a:pt x="344" y="622"/>
                  </a:cubicBezTo>
                  <a:cubicBezTo>
                    <a:pt x="329" y="623"/>
                    <a:pt x="314" y="624"/>
                    <a:pt x="300" y="624"/>
                  </a:cubicBezTo>
                  <a:cubicBezTo>
                    <a:pt x="223" y="624"/>
                    <a:pt x="143" y="607"/>
                    <a:pt x="64" y="607"/>
                  </a:cubicBezTo>
                  <a:cubicBezTo>
                    <a:pt x="43" y="607"/>
                    <a:pt x="22" y="608"/>
                    <a:pt x="1" y="611"/>
                  </a:cubicBezTo>
                  <a:cubicBezTo>
                    <a:pt x="120" y="611"/>
                    <a:pt x="223" y="660"/>
                    <a:pt x="344" y="666"/>
                  </a:cubicBezTo>
                  <a:cubicBezTo>
                    <a:pt x="464" y="660"/>
                    <a:pt x="583" y="622"/>
                    <a:pt x="688" y="568"/>
                  </a:cubicBezTo>
                  <a:cubicBezTo>
                    <a:pt x="792" y="510"/>
                    <a:pt x="889" y="441"/>
                    <a:pt x="978" y="363"/>
                  </a:cubicBezTo>
                  <a:lnTo>
                    <a:pt x="978" y="363"/>
                  </a:lnTo>
                  <a:cubicBezTo>
                    <a:pt x="919" y="490"/>
                    <a:pt x="852" y="615"/>
                    <a:pt x="786" y="742"/>
                  </a:cubicBezTo>
                  <a:cubicBezTo>
                    <a:pt x="780" y="758"/>
                    <a:pt x="775" y="770"/>
                    <a:pt x="780" y="785"/>
                  </a:cubicBezTo>
                  <a:cubicBezTo>
                    <a:pt x="786" y="820"/>
                    <a:pt x="818" y="846"/>
                    <a:pt x="853" y="846"/>
                  </a:cubicBezTo>
                  <a:cubicBezTo>
                    <a:pt x="856" y="846"/>
                    <a:pt x="859" y="846"/>
                    <a:pt x="862" y="846"/>
                  </a:cubicBezTo>
                  <a:cubicBezTo>
                    <a:pt x="1069" y="818"/>
                    <a:pt x="1266" y="709"/>
                    <a:pt x="1408" y="561"/>
                  </a:cubicBezTo>
                  <a:cubicBezTo>
                    <a:pt x="1469" y="501"/>
                    <a:pt x="1523" y="437"/>
                    <a:pt x="1575" y="372"/>
                  </a:cubicBezTo>
                  <a:lnTo>
                    <a:pt x="1575" y="372"/>
                  </a:lnTo>
                  <a:cubicBezTo>
                    <a:pt x="1566" y="415"/>
                    <a:pt x="1557" y="458"/>
                    <a:pt x="1550" y="503"/>
                  </a:cubicBezTo>
                  <a:cubicBezTo>
                    <a:pt x="1533" y="578"/>
                    <a:pt x="1522" y="654"/>
                    <a:pt x="1522" y="737"/>
                  </a:cubicBezTo>
                  <a:cubicBezTo>
                    <a:pt x="1517" y="780"/>
                    <a:pt x="1517" y="818"/>
                    <a:pt x="1527" y="868"/>
                  </a:cubicBezTo>
                  <a:cubicBezTo>
                    <a:pt x="1533" y="883"/>
                    <a:pt x="1539" y="895"/>
                    <a:pt x="1550" y="911"/>
                  </a:cubicBezTo>
                  <a:lnTo>
                    <a:pt x="1565" y="921"/>
                  </a:lnTo>
                  <a:lnTo>
                    <a:pt x="1565" y="926"/>
                  </a:lnTo>
                  <a:lnTo>
                    <a:pt x="1565" y="926"/>
                  </a:lnTo>
                  <a:cubicBezTo>
                    <a:pt x="1565" y="926"/>
                    <a:pt x="1565" y="926"/>
                    <a:pt x="1565" y="926"/>
                  </a:cubicBezTo>
                  <a:lnTo>
                    <a:pt x="1565" y="926"/>
                  </a:lnTo>
                  <a:cubicBezTo>
                    <a:pt x="1565" y="926"/>
                    <a:pt x="1565" y="926"/>
                    <a:pt x="1565" y="926"/>
                  </a:cubicBezTo>
                  <a:lnTo>
                    <a:pt x="1565" y="926"/>
                  </a:lnTo>
                  <a:lnTo>
                    <a:pt x="1565" y="928"/>
                  </a:lnTo>
                  <a:cubicBezTo>
                    <a:pt x="1567" y="928"/>
                    <a:pt x="1567" y="928"/>
                    <a:pt x="1567" y="928"/>
                  </a:cubicBezTo>
                  <a:lnTo>
                    <a:pt x="1567" y="928"/>
                  </a:lnTo>
                  <a:cubicBezTo>
                    <a:pt x="1569" y="929"/>
                    <a:pt x="1572" y="930"/>
                    <a:pt x="1577" y="933"/>
                  </a:cubicBezTo>
                  <a:lnTo>
                    <a:pt x="1582" y="933"/>
                  </a:lnTo>
                  <a:lnTo>
                    <a:pt x="1582" y="938"/>
                  </a:lnTo>
                  <a:lnTo>
                    <a:pt x="1598" y="938"/>
                  </a:lnTo>
                  <a:cubicBezTo>
                    <a:pt x="1610" y="941"/>
                    <a:pt x="1620" y="942"/>
                    <a:pt x="1629" y="942"/>
                  </a:cubicBezTo>
                  <a:cubicBezTo>
                    <a:pt x="1660" y="942"/>
                    <a:pt x="1679" y="931"/>
                    <a:pt x="1691" y="921"/>
                  </a:cubicBezTo>
                  <a:cubicBezTo>
                    <a:pt x="1839" y="818"/>
                    <a:pt x="1920" y="692"/>
                    <a:pt x="1997" y="551"/>
                  </a:cubicBezTo>
                  <a:cubicBezTo>
                    <a:pt x="2063" y="410"/>
                    <a:pt x="2111" y="262"/>
                    <a:pt x="2139" y="110"/>
                  </a:cubicBezTo>
                  <a:lnTo>
                    <a:pt x="2139" y="110"/>
                  </a:lnTo>
                  <a:cubicBezTo>
                    <a:pt x="2084" y="256"/>
                    <a:pt x="2030" y="393"/>
                    <a:pt x="1948" y="523"/>
                  </a:cubicBezTo>
                  <a:cubicBezTo>
                    <a:pt x="1866" y="639"/>
                    <a:pt x="1757" y="770"/>
                    <a:pt x="1648" y="840"/>
                  </a:cubicBezTo>
                  <a:cubicBezTo>
                    <a:pt x="1643" y="846"/>
                    <a:pt x="1636" y="846"/>
                    <a:pt x="1632" y="846"/>
                  </a:cubicBezTo>
                  <a:cubicBezTo>
                    <a:pt x="1629" y="846"/>
                    <a:pt x="1629" y="846"/>
                    <a:pt x="1637" y="851"/>
                  </a:cubicBezTo>
                  <a:lnTo>
                    <a:pt x="1631" y="849"/>
                  </a:lnTo>
                  <a:lnTo>
                    <a:pt x="1631" y="849"/>
                  </a:lnTo>
                  <a:cubicBezTo>
                    <a:pt x="1630" y="847"/>
                    <a:pt x="1629" y="843"/>
                    <a:pt x="1626" y="840"/>
                  </a:cubicBezTo>
                  <a:cubicBezTo>
                    <a:pt x="1626" y="818"/>
                    <a:pt x="1626" y="780"/>
                    <a:pt x="1631" y="747"/>
                  </a:cubicBezTo>
                  <a:cubicBezTo>
                    <a:pt x="1637" y="671"/>
                    <a:pt x="1653" y="601"/>
                    <a:pt x="1670" y="529"/>
                  </a:cubicBezTo>
                  <a:cubicBezTo>
                    <a:pt x="1708" y="382"/>
                    <a:pt x="1746" y="229"/>
                    <a:pt x="1794" y="93"/>
                  </a:cubicBezTo>
                  <a:cubicBezTo>
                    <a:pt x="1801" y="65"/>
                    <a:pt x="1794" y="38"/>
                    <a:pt x="1774" y="17"/>
                  </a:cubicBezTo>
                  <a:cubicBezTo>
                    <a:pt x="1761" y="6"/>
                    <a:pt x="1744" y="1"/>
                    <a:pt x="1727"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1" name="Google Shape;1291;p102"/>
            <p:cNvSpPr/>
            <p:nvPr/>
          </p:nvSpPr>
          <p:spPr>
            <a:xfrm>
              <a:off x="4365250" y="3093500"/>
              <a:ext cx="19550" cy="22675"/>
            </a:xfrm>
            <a:custGeom>
              <a:avLst/>
              <a:gdLst/>
              <a:ahLst/>
              <a:cxnLst/>
              <a:rect l="l" t="t" r="r" b="b"/>
              <a:pathLst>
                <a:path w="782" h="907" extrusionOk="0">
                  <a:moveTo>
                    <a:pt x="602" y="0"/>
                  </a:moveTo>
                  <a:cubicBezTo>
                    <a:pt x="551" y="240"/>
                    <a:pt x="606" y="485"/>
                    <a:pt x="624" y="710"/>
                  </a:cubicBezTo>
                  <a:lnTo>
                    <a:pt x="624" y="710"/>
                  </a:lnTo>
                  <a:cubicBezTo>
                    <a:pt x="409" y="605"/>
                    <a:pt x="207" y="454"/>
                    <a:pt x="1" y="295"/>
                  </a:cubicBezTo>
                  <a:lnTo>
                    <a:pt x="1" y="295"/>
                  </a:lnTo>
                  <a:cubicBezTo>
                    <a:pt x="73" y="431"/>
                    <a:pt x="176" y="546"/>
                    <a:pt x="285" y="649"/>
                  </a:cubicBezTo>
                  <a:cubicBezTo>
                    <a:pt x="400" y="753"/>
                    <a:pt x="524" y="841"/>
                    <a:pt x="678" y="901"/>
                  </a:cubicBezTo>
                  <a:cubicBezTo>
                    <a:pt x="683" y="906"/>
                    <a:pt x="695" y="906"/>
                    <a:pt x="705" y="906"/>
                  </a:cubicBezTo>
                  <a:cubicBezTo>
                    <a:pt x="748" y="906"/>
                    <a:pt x="781" y="873"/>
                    <a:pt x="781" y="830"/>
                  </a:cubicBezTo>
                  <a:cubicBezTo>
                    <a:pt x="776" y="677"/>
                    <a:pt x="748" y="541"/>
                    <a:pt x="710" y="405"/>
                  </a:cubicBezTo>
                  <a:cubicBezTo>
                    <a:pt x="672" y="267"/>
                    <a:pt x="634" y="136"/>
                    <a:pt x="602"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2" name="Google Shape;1292;p102"/>
            <p:cNvSpPr/>
            <p:nvPr/>
          </p:nvSpPr>
          <p:spPr>
            <a:xfrm>
              <a:off x="4278525" y="3174575"/>
              <a:ext cx="49925" cy="28350"/>
            </a:xfrm>
            <a:custGeom>
              <a:avLst/>
              <a:gdLst/>
              <a:ahLst/>
              <a:cxnLst/>
              <a:rect l="l" t="t" r="r" b="b"/>
              <a:pathLst>
                <a:path w="1997" h="1134" extrusionOk="0">
                  <a:moveTo>
                    <a:pt x="868" y="1"/>
                  </a:moveTo>
                  <a:cubicBezTo>
                    <a:pt x="851" y="1"/>
                    <a:pt x="836" y="10"/>
                    <a:pt x="825" y="25"/>
                  </a:cubicBezTo>
                  <a:cubicBezTo>
                    <a:pt x="818" y="36"/>
                    <a:pt x="812" y="47"/>
                    <a:pt x="805" y="57"/>
                  </a:cubicBezTo>
                  <a:lnTo>
                    <a:pt x="805" y="57"/>
                  </a:lnTo>
                  <a:cubicBezTo>
                    <a:pt x="722" y="183"/>
                    <a:pt x="601" y="284"/>
                    <a:pt x="476" y="374"/>
                  </a:cubicBezTo>
                  <a:cubicBezTo>
                    <a:pt x="334" y="467"/>
                    <a:pt x="176" y="543"/>
                    <a:pt x="0" y="554"/>
                  </a:cubicBezTo>
                  <a:cubicBezTo>
                    <a:pt x="19" y="556"/>
                    <a:pt x="38" y="556"/>
                    <a:pt x="57" y="556"/>
                  </a:cubicBezTo>
                  <a:cubicBezTo>
                    <a:pt x="213" y="556"/>
                    <a:pt x="367" y="496"/>
                    <a:pt x="503" y="423"/>
                  </a:cubicBezTo>
                  <a:cubicBezTo>
                    <a:pt x="562" y="393"/>
                    <a:pt x="619" y="358"/>
                    <a:pt x="672" y="319"/>
                  </a:cubicBezTo>
                  <a:lnTo>
                    <a:pt x="672" y="319"/>
                  </a:lnTo>
                  <a:cubicBezTo>
                    <a:pt x="587" y="518"/>
                    <a:pt x="528" y="723"/>
                    <a:pt x="459" y="919"/>
                  </a:cubicBezTo>
                  <a:lnTo>
                    <a:pt x="453" y="926"/>
                  </a:lnTo>
                  <a:lnTo>
                    <a:pt x="453" y="941"/>
                  </a:lnTo>
                  <a:cubicBezTo>
                    <a:pt x="448" y="979"/>
                    <a:pt x="481" y="1012"/>
                    <a:pt x="514" y="1012"/>
                  </a:cubicBezTo>
                  <a:cubicBezTo>
                    <a:pt x="527" y="1013"/>
                    <a:pt x="541" y="1014"/>
                    <a:pt x="554" y="1014"/>
                  </a:cubicBezTo>
                  <a:cubicBezTo>
                    <a:pt x="671" y="1014"/>
                    <a:pt x="763" y="970"/>
                    <a:pt x="846" y="931"/>
                  </a:cubicBezTo>
                  <a:cubicBezTo>
                    <a:pt x="944" y="881"/>
                    <a:pt x="1032" y="821"/>
                    <a:pt x="1120" y="755"/>
                  </a:cubicBezTo>
                  <a:cubicBezTo>
                    <a:pt x="1171" y="718"/>
                    <a:pt x="1221" y="673"/>
                    <a:pt x="1268" y="626"/>
                  </a:cubicBezTo>
                  <a:lnTo>
                    <a:pt x="1268" y="626"/>
                  </a:lnTo>
                  <a:cubicBezTo>
                    <a:pt x="1268" y="628"/>
                    <a:pt x="1267" y="629"/>
                    <a:pt x="1266" y="631"/>
                  </a:cubicBezTo>
                  <a:cubicBezTo>
                    <a:pt x="1211" y="767"/>
                    <a:pt x="1163" y="931"/>
                    <a:pt x="1218" y="1094"/>
                  </a:cubicBezTo>
                  <a:lnTo>
                    <a:pt x="1223" y="1100"/>
                  </a:lnTo>
                  <a:cubicBezTo>
                    <a:pt x="1228" y="1119"/>
                    <a:pt x="1249" y="1133"/>
                    <a:pt x="1273" y="1133"/>
                  </a:cubicBezTo>
                  <a:cubicBezTo>
                    <a:pt x="1276" y="1133"/>
                    <a:pt x="1280" y="1133"/>
                    <a:pt x="1283" y="1132"/>
                  </a:cubicBezTo>
                  <a:cubicBezTo>
                    <a:pt x="1485" y="1077"/>
                    <a:pt x="1632" y="931"/>
                    <a:pt x="1742" y="778"/>
                  </a:cubicBezTo>
                  <a:cubicBezTo>
                    <a:pt x="1850" y="624"/>
                    <a:pt x="1938" y="456"/>
                    <a:pt x="1997" y="276"/>
                  </a:cubicBezTo>
                  <a:lnTo>
                    <a:pt x="1997" y="276"/>
                  </a:lnTo>
                  <a:cubicBezTo>
                    <a:pt x="1911" y="445"/>
                    <a:pt x="1812" y="603"/>
                    <a:pt x="1692" y="740"/>
                  </a:cubicBezTo>
                  <a:cubicBezTo>
                    <a:pt x="1584" y="857"/>
                    <a:pt x="1454" y="971"/>
                    <a:pt x="1311" y="1012"/>
                  </a:cubicBezTo>
                  <a:lnTo>
                    <a:pt x="1311" y="1012"/>
                  </a:lnTo>
                  <a:cubicBezTo>
                    <a:pt x="1297" y="906"/>
                    <a:pt x="1339" y="793"/>
                    <a:pt x="1387" y="679"/>
                  </a:cubicBezTo>
                  <a:cubicBezTo>
                    <a:pt x="1441" y="548"/>
                    <a:pt x="1523" y="423"/>
                    <a:pt x="1545" y="254"/>
                  </a:cubicBezTo>
                  <a:cubicBezTo>
                    <a:pt x="1551" y="226"/>
                    <a:pt x="1539" y="199"/>
                    <a:pt x="1506" y="183"/>
                  </a:cubicBezTo>
                  <a:cubicBezTo>
                    <a:pt x="1496" y="178"/>
                    <a:pt x="1485" y="175"/>
                    <a:pt x="1474" y="175"/>
                  </a:cubicBezTo>
                  <a:cubicBezTo>
                    <a:pt x="1449" y="175"/>
                    <a:pt x="1425" y="188"/>
                    <a:pt x="1414" y="211"/>
                  </a:cubicBezTo>
                  <a:lnTo>
                    <a:pt x="1414" y="221"/>
                  </a:lnTo>
                  <a:cubicBezTo>
                    <a:pt x="1411" y="227"/>
                    <a:pt x="1408" y="233"/>
                    <a:pt x="1404" y="239"/>
                  </a:cubicBezTo>
                  <a:lnTo>
                    <a:pt x="1404" y="239"/>
                  </a:lnTo>
                  <a:lnTo>
                    <a:pt x="1403" y="238"/>
                  </a:lnTo>
                  <a:cubicBezTo>
                    <a:pt x="1403" y="239"/>
                    <a:pt x="1402" y="240"/>
                    <a:pt x="1402" y="242"/>
                  </a:cubicBezTo>
                  <a:lnTo>
                    <a:pt x="1402" y="242"/>
                  </a:lnTo>
                  <a:cubicBezTo>
                    <a:pt x="1313" y="387"/>
                    <a:pt x="1167" y="521"/>
                    <a:pt x="1022" y="636"/>
                  </a:cubicBezTo>
                  <a:cubicBezTo>
                    <a:pt x="944" y="696"/>
                    <a:pt x="863" y="755"/>
                    <a:pt x="781" y="800"/>
                  </a:cubicBezTo>
                  <a:cubicBezTo>
                    <a:pt x="731" y="826"/>
                    <a:pt x="677" y="849"/>
                    <a:pt x="625" y="862"/>
                  </a:cubicBezTo>
                  <a:lnTo>
                    <a:pt x="625" y="862"/>
                  </a:lnTo>
                  <a:cubicBezTo>
                    <a:pt x="712" y="592"/>
                    <a:pt x="782" y="320"/>
                    <a:pt x="912" y="80"/>
                  </a:cubicBezTo>
                  <a:lnTo>
                    <a:pt x="912" y="75"/>
                  </a:lnTo>
                  <a:cubicBezTo>
                    <a:pt x="929" y="52"/>
                    <a:pt x="917" y="25"/>
                    <a:pt x="896" y="9"/>
                  </a:cubicBezTo>
                  <a:cubicBezTo>
                    <a:pt x="887" y="3"/>
                    <a:pt x="877" y="1"/>
                    <a:pt x="868"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3" name="Google Shape;1293;p102"/>
            <p:cNvSpPr/>
            <p:nvPr/>
          </p:nvSpPr>
          <p:spPr>
            <a:xfrm>
              <a:off x="4337050" y="3177900"/>
              <a:ext cx="14475" cy="23850"/>
            </a:xfrm>
            <a:custGeom>
              <a:avLst/>
              <a:gdLst/>
              <a:ahLst/>
              <a:cxnLst/>
              <a:rect l="l" t="t" r="r" b="b"/>
              <a:pathLst>
                <a:path w="579" h="954" extrusionOk="0">
                  <a:moveTo>
                    <a:pt x="167" y="796"/>
                  </a:moveTo>
                  <a:cubicBezTo>
                    <a:pt x="168" y="797"/>
                    <a:pt x="169" y="798"/>
                    <a:pt x="169" y="798"/>
                  </a:cubicBezTo>
                  <a:cubicBezTo>
                    <a:pt x="168" y="797"/>
                    <a:pt x="168" y="797"/>
                    <a:pt x="167" y="796"/>
                  </a:cubicBezTo>
                  <a:close/>
                  <a:moveTo>
                    <a:pt x="174" y="804"/>
                  </a:moveTo>
                  <a:cubicBezTo>
                    <a:pt x="177" y="804"/>
                    <a:pt x="180" y="806"/>
                    <a:pt x="180" y="808"/>
                  </a:cubicBezTo>
                  <a:cubicBezTo>
                    <a:pt x="180" y="808"/>
                    <a:pt x="177" y="806"/>
                    <a:pt x="174" y="804"/>
                  </a:cubicBezTo>
                  <a:close/>
                  <a:moveTo>
                    <a:pt x="572" y="0"/>
                  </a:moveTo>
                  <a:lnTo>
                    <a:pt x="572" y="0"/>
                  </a:lnTo>
                  <a:cubicBezTo>
                    <a:pt x="513" y="148"/>
                    <a:pt x="448" y="295"/>
                    <a:pt x="388" y="438"/>
                  </a:cubicBezTo>
                  <a:cubicBezTo>
                    <a:pt x="322" y="569"/>
                    <a:pt x="252" y="732"/>
                    <a:pt x="174" y="798"/>
                  </a:cubicBezTo>
                  <a:cubicBezTo>
                    <a:pt x="173" y="799"/>
                    <a:pt x="171" y="799"/>
                    <a:pt x="170" y="800"/>
                  </a:cubicBezTo>
                  <a:lnTo>
                    <a:pt x="170" y="800"/>
                  </a:lnTo>
                  <a:cubicBezTo>
                    <a:pt x="167" y="797"/>
                    <a:pt x="164" y="794"/>
                    <a:pt x="164" y="794"/>
                  </a:cubicBezTo>
                  <a:lnTo>
                    <a:pt x="164" y="794"/>
                  </a:lnTo>
                  <a:cubicBezTo>
                    <a:pt x="164" y="794"/>
                    <a:pt x="165" y="795"/>
                    <a:pt x="167" y="796"/>
                  </a:cubicBezTo>
                  <a:lnTo>
                    <a:pt x="167" y="796"/>
                  </a:lnTo>
                  <a:cubicBezTo>
                    <a:pt x="162" y="789"/>
                    <a:pt x="153" y="756"/>
                    <a:pt x="147" y="727"/>
                  </a:cubicBezTo>
                  <a:cubicBezTo>
                    <a:pt x="136" y="655"/>
                    <a:pt x="136" y="579"/>
                    <a:pt x="131" y="503"/>
                  </a:cubicBezTo>
                  <a:cubicBezTo>
                    <a:pt x="126" y="350"/>
                    <a:pt x="126" y="192"/>
                    <a:pt x="126" y="33"/>
                  </a:cubicBezTo>
                  <a:cubicBezTo>
                    <a:pt x="66" y="181"/>
                    <a:pt x="33" y="340"/>
                    <a:pt x="11" y="498"/>
                  </a:cubicBezTo>
                  <a:cubicBezTo>
                    <a:pt x="0" y="579"/>
                    <a:pt x="0" y="662"/>
                    <a:pt x="6" y="748"/>
                  </a:cubicBezTo>
                  <a:cubicBezTo>
                    <a:pt x="11" y="793"/>
                    <a:pt x="11" y="830"/>
                    <a:pt x="55" y="896"/>
                  </a:cubicBezTo>
                  <a:cubicBezTo>
                    <a:pt x="76" y="923"/>
                    <a:pt x="71" y="912"/>
                    <a:pt x="88" y="929"/>
                  </a:cubicBezTo>
                  <a:cubicBezTo>
                    <a:pt x="104" y="939"/>
                    <a:pt x="131" y="950"/>
                    <a:pt x="147" y="950"/>
                  </a:cubicBezTo>
                  <a:cubicBezTo>
                    <a:pt x="159" y="952"/>
                    <a:pt x="169" y="954"/>
                    <a:pt x="180" y="954"/>
                  </a:cubicBezTo>
                  <a:cubicBezTo>
                    <a:pt x="213" y="954"/>
                    <a:pt x="240" y="941"/>
                    <a:pt x="257" y="929"/>
                  </a:cubicBezTo>
                  <a:cubicBezTo>
                    <a:pt x="415" y="781"/>
                    <a:pt x="448" y="629"/>
                    <a:pt x="496" y="476"/>
                  </a:cubicBezTo>
                  <a:cubicBezTo>
                    <a:pt x="540" y="323"/>
                    <a:pt x="579" y="164"/>
                    <a:pt x="572"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4" name="Google Shape;1294;p102"/>
            <p:cNvSpPr/>
            <p:nvPr/>
          </p:nvSpPr>
          <p:spPr>
            <a:xfrm>
              <a:off x="4373050" y="3163025"/>
              <a:ext cx="60450" cy="33350"/>
            </a:xfrm>
            <a:custGeom>
              <a:avLst/>
              <a:gdLst/>
              <a:ahLst/>
              <a:cxnLst/>
              <a:rect l="l" t="t" r="r" b="b"/>
              <a:pathLst>
                <a:path w="2418" h="1334" extrusionOk="0">
                  <a:moveTo>
                    <a:pt x="1204" y="0"/>
                  </a:moveTo>
                  <a:cubicBezTo>
                    <a:pt x="1201" y="0"/>
                    <a:pt x="1198" y="0"/>
                    <a:pt x="1194" y="1"/>
                  </a:cubicBezTo>
                  <a:cubicBezTo>
                    <a:pt x="1156" y="6"/>
                    <a:pt x="1135" y="39"/>
                    <a:pt x="1141" y="72"/>
                  </a:cubicBezTo>
                  <a:lnTo>
                    <a:pt x="1141" y="78"/>
                  </a:lnTo>
                  <a:cubicBezTo>
                    <a:pt x="1168" y="242"/>
                    <a:pt x="1222" y="394"/>
                    <a:pt x="1255" y="547"/>
                  </a:cubicBezTo>
                  <a:cubicBezTo>
                    <a:pt x="1281" y="671"/>
                    <a:pt x="1301" y="798"/>
                    <a:pt x="1284" y="909"/>
                  </a:cubicBezTo>
                  <a:lnTo>
                    <a:pt x="1284" y="909"/>
                  </a:lnTo>
                  <a:cubicBezTo>
                    <a:pt x="1176" y="857"/>
                    <a:pt x="1078" y="761"/>
                    <a:pt x="993" y="661"/>
                  </a:cubicBezTo>
                  <a:cubicBezTo>
                    <a:pt x="884" y="537"/>
                    <a:pt x="796" y="394"/>
                    <a:pt x="693" y="258"/>
                  </a:cubicBezTo>
                  <a:lnTo>
                    <a:pt x="688" y="258"/>
                  </a:lnTo>
                  <a:cubicBezTo>
                    <a:pt x="677" y="242"/>
                    <a:pt x="655" y="230"/>
                    <a:pt x="633" y="230"/>
                  </a:cubicBezTo>
                  <a:cubicBezTo>
                    <a:pt x="595" y="230"/>
                    <a:pt x="562" y="258"/>
                    <a:pt x="562" y="296"/>
                  </a:cubicBezTo>
                  <a:cubicBezTo>
                    <a:pt x="562" y="471"/>
                    <a:pt x="573" y="640"/>
                    <a:pt x="567" y="804"/>
                  </a:cubicBezTo>
                  <a:cubicBezTo>
                    <a:pt x="563" y="937"/>
                    <a:pt x="555" y="1086"/>
                    <a:pt x="503" y="1191"/>
                  </a:cubicBezTo>
                  <a:lnTo>
                    <a:pt x="503" y="1191"/>
                  </a:lnTo>
                  <a:cubicBezTo>
                    <a:pt x="421" y="1059"/>
                    <a:pt x="357" y="911"/>
                    <a:pt x="278" y="771"/>
                  </a:cubicBezTo>
                  <a:cubicBezTo>
                    <a:pt x="186" y="602"/>
                    <a:pt x="71" y="454"/>
                    <a:pt x="0" y="280"/>
                  </a:cubicBezTo>
                  <a:lnTo>
                    <a:pt x="0" y="280"/>
                  </a:lnTo>
                  <a:cubicBezTo>
                    <a:pt x="44" y="465"/>
                    <a:pt x="154" y="628"/>
                    <a:pt x="224" y="798"/>
                  </a:cubicBezTo>
                  <a:cubicBezTo>
                    <a:pt x="295" y="967"/>
                    <a:pt x="360" y="1147"/>
                    <a:pt x="464" y="1310"/>
                  </a:cubicBezTo>
                  <a:cubicBezTo>
                    <a:pt x="464" y="1316"/>
                    <a:pt x="469" y="1322"/>
                    <a:pt x="469" y="1322"/>
                  </a:cubicBezTo>
                  <a:cubicBezTo>
                    <a:pt x="480" y="1330"/>
                    <a:pt x="493" y="1334"/>
                    <a:pt x="505" y="1334"/>
                  </a:cubicBezTo>
                  <a:cubicBezTo>
                    <a:pt x="517" y="1334"/>
                    <a:pt x="529" y="1330"/>
                    <a:pt x="540" y="1322"/>
                  </a:cubicBezTo>
                  <a:cubicBezTo>
                    <a:pt x="612" y="1245"/>
                    <a:pt x="638" y="1152"/>
                    <a:pt x="660" y="1065"/>
                  </a:cubicBezTo>
                  <a:cubicBezTo>
                    <a:pt x="682" y="978"/>
                    <a:pt x="693" y="897"/>
                    <a:pt x="698" y="809"/>
                  </a:cubicBezTo>
                  <a:cubicBezTo>
                    <a:pt x="705" y="713"/>
                    <a:pt x="704" y="615"/>
                    <a:pt x="703" y="519"/>
                  </a:cubicBezTo>
                  <a:lnTo>
                    <a:pt x="703" y="519"/>
                  </a:lnTo>
                  <a:cubicBezTo>
                    <a:pt x="759" y="598"/>
                    <a:pt x="816" y="679"/>
                    <a:pt x="879" y="754"/>
                  </a:cubicBezTo>
                  <a:cubicBezTo>
                    <a:pt x="988" y="890"/>
                    <a:pt x="1124" y="1021"/>
                    <a:pt x="1315" y="1076"/>
                  </a:cubicBezTo>
                  <a:lnTo>
                    <a:pt x="1315" y="1081"/>
                  </a:lnTo>
                  <a:cubicBezTo>
                    <a:pt x="1322" y="1083"/>
                    <a:pt x="1329" y="1084"/>
                    <a:pt x="1335" y="1084"/>
                  </a:cubicBezTo>
                  <a:cubicBezTo>
                    <a:pt x="1366" y="1084"/>
                    <a:pt x="1393" y="1064"/>
                    <a:pt x="1403" y="1033"/>
                  </a:cubicBezTo>
                  <a:cubicBezTo>
                    <a:pt x="1463" y="847"/>
                    <a:pt x="1423" y="673"/>
                    <a:pt x="1386" y="514"/>
                  </a:cubicBezTo>
                  <a:cubicBezTo>
                    <a:pt x="1375" y="469"/>
                    <a:pt x="1363" y="425"/>
                    <a:pt x="1351" y="381"/>
                  </a:cubicBezTo>
                  <a:lnTo>
                    <a:pt x="1351" y="381"/>
                  </a:lnTo>
                  <a:cubicBezTo>
                    <a:pt x="1441" y="492"/>
                    <a:pt x="1542" y="596"/>
                    <a:pt x="1659" y="683"/>
                  </a:cubicBezTo>
                  <a:cubicBezTo>
                    <a:pt x="1768" y="771"/>
                    <a:pt x="1904" y="804"/>
                    <a:pt x="2035" y="809"/>
                  </a:cubicBezTo>
                  <a:cubicBezTo>
                    <a:pt x="2048" y="809"/>
                    <a:pt x="2061" y="810"/>
                    <a:pt x="2075" y="810"/>
                  </a:cubicBezTo>
                  <a:cubicBezTo>
                    <a:pt x="2188" y="810"/>
                    <a:pt x="2305" y="792"/>
                    <a:pt x="2417" y="792"/>
                  </a:cubicBezTo>
                  <a:cubicBezTo>
                    <a:pt x="2291" y="776"/>
                    <a:pt x="2161" y="781"/>
                    <a:pt x="2035" y="766"/>
                  </a:cubicBezTo>
                  <a:cubicBezTo>
                    <a:pt x="1914" y="749"/>
                    <a:pt x="1795" y="705"/>
                    <a:pt x="1708" y="623"/>
                  </a:cubicBezTo>
                  <a:cubicBezTo>
                    <a:pt x="1522" y="465"/>
                    <a:pt x="1380" y="247"/>
                    <a:pt x="1255" y="34"/>
                  </a:cubicBezTo>
                  <a:cubicBezTo>
                    <a:pt x="1245" y="15"/>
                    <a:pt x="1227" y="0"/>
                    <a:pt x="1204"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5" name="Google Shape;1295;p102"/>
            <p:cNvSpPr/>
            <p:nvPr/>
          </p:nvSpPr>
          <p:spPr>
            <a:xfrm>
              <a:off x="4275250" y="3229750"/>
              <a:ext cx="26775" cy="17425"/>
            </a:xfrm>
            <a:custGeom>
              <a:avLst/>
              <a:gdLst/>
              <a:ahLst/>
              <a:cxnLst/>
              <a:rect l="l" t="t" r="r" b="b"/>
              <a:pathLst>
                <a:path w="1071" h="697" extrusionOk="0">
                  <a:moveTo>
                    <a:pt x="584" y="0"/>
                  </a:moveTo>
                  <a:lnTo>
                    <a:pt x="584" y="0"/>
                  </a:lnTo>
                  <a:cubicBezTo>
                    <a:pt x="514" y="114"/>
                    <a:pt x="421" y="191"/>
                    <a:pt x="323" y="262"/>
                  </a:cubicBezTo>
                  <a:cubicBezTo>
                    <a:pt x="219" y="333"/>
                    <a:pt x="105" y="403"/>
                    <a:pt x="18" y="512"/>
                  </a:cubicBezTo>
                  <a:cubicBezTo>
                    <a:pt x="7" y="529"/>
                    <a:pt x="1" y="540"/>
                    <a:pt x="1" y="557"/>
                  </a:cubicBezTo>
                  <a:lnTo>
                    <a:pt x="1" y="562"/>
                  </a:lnTo>
                  <a:lnTo>
                    <a:pt x="1" y="578"/>
                  </a:lnTo>
                  <a:cubicBezTo>
                    <a:pt x="1" y="605"/>
                    <a:pt x="18" y="633"/>
                    <a:pt x="50" y="643"/>
                  </a:cubicBezTo>
                  <a:lnTo>
                    <a:pt x="56" y="650"/>
                  </a:lnTo>
                  <a:cubicBezTo>
                    <a:pt x="148" y="680"/>
                    <a:pt x="248" y="696"/>
                    <a:pt x="347" y="696"/>
                  </a:cubicBezTo>
                  <a:cubicBezTo>
                    <a:pt x="441" y="696"/>
                    <a:pt x="535" y="681"/>
                    <a:pt x="622" y="650"/>
                  </a:cubicBezTo>
                  <a:cubicBezTo>
                    <a:pt x="803" y="584"/>
                    <a:pt x="956" y="469"/>
                    <a:pt x="1070" y="328"/>
                  </a:cubicBezTo>
                  <a:lnTo>
                    <a:pt x="1070" y="328"/>
                  </a:lnTo>
                  <a:cubicBezTo>
                    <a:pt x="907" y="414"/>
                    <a:pt x="753" y="491"/>
                    <a:pt x="584" y="524"/>
                  </a:cubicBezTo>
                  <a:cubicBezTo>
                    <a:pt x="518" y="539"/>
                    <a:pt x="451" y="547"/>
                    <a:pt x="385" y="547"/>
                  </a:cubicBezTo>
                  <a:cubicBezTo>
                    <a:pt x="323" y="547"/>
                    <a:pt x="262" y="540"/>
                    <a:pt x="202" y="528"/>
                  </a:cubicBezTo>
                  <a:lnTo>
                    <a:pt x="202" y="528"/>
                  </a:lnTo>
                  <a:cubicBezTo>
                    <a:pt x="259" y="467"/>
                    <a:pt x="327" y="408"/>
                    <a:pt x="388" y="338"/>
                  </a:cubicBezTo>
                  <a:cubicBezTo>
                    <a:pt x="481" y="250"/>
                    <a:pt x="563" y="131"/>
                    <a:pt x="584"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6" name="Google Shape;1296;p102"/>
            <p:cNvSpPr/>
            <p:nvPr/>
          </p:nvSpPr>
          <p:spPr>
            <a:xfrm>
              <a:off x="4223575" y="3282475"/>
              <a:ext cx="84050" cy="21250"/>
            </a:xfrm>
            <a:custGeom>
              <a:avLst/>
              <a:gdLst/>
              <a:ahLst/>
              <a:cxnLst/>
              <a:rect l="l" t="t" r="r" b="b"/>
              <a:pathLst>
                <a:path w="3362" h="850" extrusionOk="0">
                  <a:moveTo>
                    <a:pt x="1970" y="1"/>
                  </a:moveTo>
                  <a:cubicBezTo>
                    <a:pt x="1956" y="1"/>
                    <a:pt x="1940" y="7"/>
                    <a:pt x="1926" y="19"/>
                  </a:cubicBezTo>
                  <a:cubicBezTo>
                    <a:pt x="1664" y="225"/>
                    <a:pt x="1327" y="356"/>
                    <a:pt x="982" y="362"/>
                  </a:cubicBezTo>
                  <a:cubicBezTo>
                    <a:pt x="974" y="362"/>
                    <a:pt x="965" y="362"/>
                    <a:pt x="956" y="362"/>
                  </a:cubicBezTo>
                  <a:cubicBezTo>
                    <a:pt x="791" y="362"/>
                    <a:pt x="631" y="316"/>
                    <a:pt x="470" y="269"/>
                  </a:cubicBezTo>
                  <a:cubicBezTo>
                    <a:pt x="300" y="220"/>
                    <a:pt x="126" y="171"/>
                    <a:pt x="0" y="40"/>
                  </a:cubicBezTo>
                  <a:lnTo>
                    <a:pt x="0" y="40"/>
                  </a:lnTo>
                  <a:cubicBezTo>
                    <a:pt x="110" y="188"/>
                    <a:pt x="290" y="253"/>
                    <a:pt x="453" y="318"/>
                  </a:cubicBezTo>
                  <a:cubicBezTo>
                    <a:pt x="617" y="379"/>
                    <a:pt x="791" y="444"/>
                    <a:pt x="977" y="449"/>
                  </a:cubicBezTo>
                  <a:cubicBezTo>
                    <a:pt x="992" y="450"/>
                    <a:pt x="1008" y="450"/>
                    <a:pt x="1023" y="450"/>
                  </a:cubicBezTo>
                  <a:cubicBezTo>
                    <a:pt x="1258" y="450"/>
                    <a:pt x="1496" y="399"/>
                    <a:pt x="1712" y="301"/>
                  </a:cubicBezTo>
                  <a:lnTo>
                    <a:pt x="1712" y="301"/>
                  </a:lnTo>
                  <a:cubicBezTo>
                    <a:pt x="1600" y="442"/>
                    <a:pt x="1481" y="578"/>
                    <a:pt x="1354" y="706"/>
                  </a:cubicBezTo>
                  <a:cubicBezTo>
                    <a:pt x="1342" y="716"/>
                    <a:pt x="1337" y="733"/>
                    <a:pt x="1332" y="749"/>
                  </a:cubicBezTo>
                  <a:cubicBezTo>
                    <a:pt x="1327" y="787"/>
                    <a:pt x="1359" y="825"/>
                    <a:pt x="1397" y="832"/>
                  </a:cubicBezTo>
                  <a:cubicBezTo>
                    <a:pt x="1437" y="837"/>
                    <a:pt x="1477" y="839"/>
                    <a:pt x="1516" y="839"/>
                  </a:cubicBezTo>
                  <a:cubicBezTo>
                    <a:pt x="1740" y="839"/>
                    <a:pt x="1953" y="763"/>
                    <a:pt x="2133" y="656"/>
                  </a:cubicBezTo>
                  <a:cubicBezTo>
                    <a:pt x="2252" y="582"/>
                    <a:pt x="2361" y="496"/>
                    <a:pt x="2455" y="396"/>
                  </a:cubicBezTo>
                  <a:lnTo>
                    <a:pt x="2455" y="396"/>
                  </a:lnTo>
                  <a:cubicBezTo>
                    <a:pt x="2453" y="403"/>
                    <a:pt x="2451" y="410"/>
                    <a:pt x="2450" y="417"/>
                  </a:cubicBezTo>
                  <a:cubicBezTo>
                    <a:pt x="2417" y="531"/>
                    <a:pt x="2401" y="661"/>
                    <a:pt x="2407" y="792"/>
                  </a:cubicBezTo>
                  <a:cubicBezTo>
                    <a:pt x="2412" y="820"/>
                    <a:pt x="2428" y="837"/>
                    <a:pt x="2450" y="842"/>
                  </a:cubicBezTo>
                  <a:cubicBezTo>
                    <a:pt x="2472" y="848"/>
                    <a:pt x="2495" y="850"/>
                    <a:pt x="2516" y="850"/>
                  </a:cubicBezTo>
                  <a:cubicBezTo>
                    <a:pt x="2605" y="850"/>
                    <a:pt x="2683" y="809"/>
                    <a:pt x="2744" y="766"/>
                  </a:cubicBezTo>
                  <a:cubicBezTo>
                    <a:pt x="2827" y="716"/>
                    <a:pt x="2892" y="646"/>
                    <a:pt x="2951" y="580"/>
                  </a:cubicBezTo>
                  <a:cubicBezTo>
                    <a:pt x="3051" y="464"/>
                    <a:pt x="3135" y="339"/>
                    <a:pt x="3207" y="210"/>
                  </a:cubicBezTo>
                  <a:lnTo>
                    <a:pt x="3207" y="210"/>
                  </a:lnTo>
                  <a:cubicBezTo>
                    <a:pt x="3228" y="383"/>
                    <a:pt x="3306" y="540"/>
                    <a:pt x="3361" y="701"/>
                  </a:cubicBezTo>
                  <a:cubicBezTo>
                    <a:pt x="3323" y="504"/>
                    <a:pt x="3235" y="308"/>
                    <a:pt x="3258" y="117"/>
                  </a:cubicBezTo>
                  <a:cubicBezTo>
                    <a:pt x="3258" y="105"/>
                    <a:pt x="3252" y="95"/>
                    <a:pt x="3241" y="89"/>
                  </a:cubicBezTo>
                  <a:cubicBezTo>
                    <a:pt x="3237" y="86"/>
                    <a:pt x="3232" y="84"/>
                    <a:pt x="3228" y="84"/>
                  </a:cubicBezTo>
                  <a:cubicBezTo>
                    <a:pt x="3220" y="84"/>
                    <a:pt x="3211" y="90"/>
                    <a:pt x="3208" y="100"/>
                  </a:cubicBezTo>
                  <a:lnTo>
                    <a:pt x="3203" y="100"/>
                  </a:lnTo>
                  <a:cubicBezTo>
                    <a:pt x="3110" y="248"/>
                    <a:pt x="3006" y="389"/>
                    <a:pt x="2886" y="520"/>
                  </a:cubicBezTo>
                  <a:cubicBezTo>
                    <a:pt x="2784" y="623"/>
                    <a:pt x="2647" y="738"/>
                    <a:pt x="2522" y="739"/>
                  </a:cubicBezTo>
                  <a:lnTo>
                    <a:pt x="2522" y="739"/>
                  </a:lnTo>
                  <a:cubicBezTo>
                    <a:pt x="2527" y="642"/>
                    <a:pt x="2547" y="547"/>
                    <a:pt x="2576" y="449"/>
                  </a:cubicBezTo>
                  <a:cubicBezTo>
                    <a:pt x="2608" y="334"/>
                    <a:pt x="2646" y="220"/>
                    <a:pt x="2668" y="95"/>
                  </a:cubicBezTo>
                  <a:cubicBezTo>
                    <a:pt x="2674" y="67"/>
                    <a:pt x="2657" y="34"/>
                    <a:pt x="2630" y="24"/>
                  </a:cubicBezTo>
                  <a:cubicBezTo>
                    <a:pt x="2620" y="17"/>
                    <a:pt x="2609" y="14"/>
                    <a:pt x="2599" y="14"/>
                  </a:cubicBezTo>
                  <a:cubicBezTo>
                    <a:pt x="2575" y="14"/>
                    <a:pt x="2552" y="29"/>
                    <a:pt x="2538" y="51"/>
                  </a:cubicBezTo>
                  <a:cubicBezTo>
                    <a:pt x="2428" y="248"/>
                    <a:pt x="2253" y="411"/>
                    <a:pt x="2057" y="525"/>
                  </a:cubicBezTo>
                  <a:cubicBezTo>
                    <a:pt x="1907" y="613"/>
                    <a:pt x="1741" y="675"/>
                    <a:pt x="1574" y="687"/>
                  </a:cubicBezTo>
                  <a:lnTo>
                    <a:pt x="1574" y="687"/>
                  </a:lnTo>
                  <a:cubicBezTo>
                    <a:pt x="1732" y="510"/>
                    <a:pt x="1877" y="322"/>
                    <a:pt x="2012" y="124"/>
                  </a:cubicBezTo>
                  <a:lnTo>
                    <a:pt x="2012" y="124"/>
                  </a:lnTo>
                  <a:cubicBezTo>
                    <a:pt x="2012" y="123"/>
                    <a:pt x="2013" y="123"/>
                    <a:pt x="2014" y="122"/>
                  </a:cubicBezTo>
                  <a:lnTo>
                    <a:pt x="2013" y="121"/>
                  </a:lnTo>
                  <a:lnTo>
                    <a:pt x="2013" y="121"/>
                  </a:lnTo>
                  <a:cubicBezTo>
                    <a:pt x="2017" y="116"/>
                    <a:pt x="2021" y="111"/>
                    <a:pt x="2024" y="105"/>
                  </a:cubicBezTo>
                  <a:cubicBezTo>
                    <a:pt x="2041" y="84"/>
                    <a:pt x="2041" y="51"/>
                    <a:pt x="2019" y="29"/>
                  </a:cubicBezTo>
                  <a:cubicBezTo>
                    <a:pt x="2007" y="11"/>
                    <a:pt x="1989" y="1"/>
                    <a:pt x="1970"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7" name="Google Shape;1297;p102"/>
            <p:cNvSpPr/>
            <p:nvPr/>
          </p:nvSpPr>
          <p:spPr>
            <a:xfrm>
              <a:off x="4335550" y="3275700"/>
              <a:ext cx="19250" cy="25075"/>
            </a:xfrm>
            <a:custGeom>
              <a:avLst/>
              <a:gdLst/>
              <a:ahLst/>
              <a:cxnLst/>
              <a:rect l="l" t="t" r="r" b="b"/>
              <a:pathLst>
                <a:path w="770" h="1003" extrusionOk="0">
                  <a:moveTo>
                    <a:pt x="770" y="0"/>
                  </a:moveTo>
                  <a:lnTo>
                    <a:pt x="770" y="0"/>
                  </a:lnTo>
                  <a:cubicBezTo>
                    <a:pt x="698" y="197"/>
                    <a:pt x="606" y="383"/>
                    <a:pt x="496" y="546"/>
                  </a:cubicBezTo>
                  <a:cubicBezTo>
                    <a:pt x="403" y="687"/>
                    <a:pt x="286" y="822"/>
                    <a:pt x="151" y="848"/>
                  </a:cubicBezTo>
                  <a:lnTo>
                    <a:pt x="151" y="848"/>
                  </a:lnTo>
                  <a:cubicBezTo>
                    <a:pt x="160" y="606"/>
                    <a:pt x="186" y="353"/>
                    <a:pt x="141" y="104"/>
                  </a:cubicBezTo>
                  <a:lnTo>
                    <a:pt x="66" y="514"/>
                  </a:lnTo>
                  <a:cubicBezTo>
                    <a:pt x="38" y="644"/>
                    <a:pt x="11" y="781"/>
                    <a:pt x="0" y="922"/>
                  </a:cubicBezTo>
                  <a:cubicBezTo>
                    <a:pt x="0" y="960"/>
                    <a:pt x="28" y="993"/>
                    <a:pt x="66" y="998"/>
                  </a:cubicBezTo>
                  <a:cubicBezTo>
                    <a:pt x="84" y="1001"/>
                    <a:pt x="103" y="1003"/>
                    <a:pt x="122" y="1003"/>
                  </a:cubicBezTo>
                  <a:cubicBezTo>
                    <a:pt x="233" y="1003"/>
                    <a:pt x="339" y="949"/>
                    <a:pt x="410" y="884"/>
                  </a:cubicBezTo>
                  <a:cubicBezTo>
                    <a:pt x="496" y="802"/>
                    <a:pt x="556" y="710"/>
                    <a:pt x="611" y="617"/>
                  </a:cubicBezTo>
                  <a:cubicBezTo>
                    <a:pt x="710" y="421"/>
                    <a:pt x="770" y="212"/>
                    <a:pt x="770"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8" name="Google Shape;1298;p102"/>
            <p:cNvSpPr/>
            <p:nvPr/>
          </p:nvSpPr>
          <p:spPr>
            <a:xfrm>
              <a:off x="4397050" y="3254825"/>
              <a:ext cx="58100" cy="35325"/>
            </a:xfrm>
            <a:custGeom>
              <a:avLst/>
              <a:gdLst/>
              <a:ahLst/>
              <a:cxnLst/>
              <a:rect l="l" t="t" r="r" b="b"/>
              <a:pathLst>
                <a:path w="2324" h="1413" extrusionOk="0">
                  <a:moveTo>
                    <a:pt x="1997" y="0"/>
                  </a:moveTo>
                  <a:lnTo>
                    <a:pt x="1997" y="0"/>
                  </a:lnTo>
                  <a:cubicBezTo>
                    <a:pt x="2037" y="214"/>
                    <a:pt x="2108" y="423"/>
                    <a:pt x="2226" y="610"/>
                  </a:cubicBezTo>
                  <a:lnTo>
                    <a:pt x="2226" y="610"/>
                  </a:lnTo>
                  <a:cubicBezTo>
                    <a:pt x="2057" y="599"/>
                    <a:pt x="1899" y="523"/>
                    <a:pt x="1762" y="420"/>
                  </a:cubicBezTo>
                  <a:cubicBezTo>
                    <a:pt x="1604" y="306"/>
                    <a:pt x="1468" y="164"/>
                    <a:pt x="1309" y="33"/>
                  </a:cubicBezTo>
                  <a:cubicBezTo>
                    <a:pt x="1301" y="24"/>
                    <a:pt x="1288" y="20"/>
                    <a:pt x="1275" y="20"/>
                  </a:cubicBezTo>
                  <a:cubicBezTo>
                    <a:pt x="1263" y="20"/>
                    <a:pt x="1251" y="23"/>
                    <a:pt x="1239" y="28"/>
                  </a:cubicBezTo>
                  <a:cubicBezTo>
                    <a:pt x="1206" y="45"/>
                    <a:pt x="1195" y="83"/>
                    <a:pt x="1211" y="115"/>
                  </a:cubicBezTo>
                  <a:lnTo>
                    <a:pt x="1216" y="120"/>
                  </a:lnTo>
                  <a:cubicBezTo>
                    <a:pt x="1293" y="262"/>
                    <a:pt x="1359" y="415"/>
                    <a:pt x="1413" y="568"/>
                  </a:cubicBezTo>
                  <a:cubicBezTo>
                    <a:pt x="1457" y="691"/>
                    <a:pt x="1498" y="819"/>
                    <a:pt x="1521" y="944"/>
                  </a:cubicBezTo>
                  <a:lnTo>
                    <a:pt x="1521" y="944"/>
                  </a:lnTo>
                  <a:cubicBezTo>
                    <a:pt x="1340" y="911"/>
                    <a:pt x="1166" y="822"/>
                    <a:pt x="1020" y="704"/>
                  </a:cubicBezTo>
                  <a:cubicBezTo>
                    <a:pt x="846" y="573"/>
                    <a:pt x="699" y="393"/>
                    <a:pt x="644" y="186"/>
                  </a:cubicBezTo>
                  <a:lnTo>
                    <a:pt x="639" y="181"/>
                  </a:lnTo>
                  <a:cubicBezTo>
                    <a:pt x="635" y="154"/>
                    <a:pt x="608" y="134"/>
                    <a:pt x="580" y="134"/>
                  </a:cubicBezTo>
                  <a:cubicBezTo>
                    <a:pt x="574" y="134"/>
                    <a:pt x="568" y="135"/>
                    <a:pt x="562" y="138"/>
                  </a:cubicBezTo>
                  <a:cubicBezTo>
                    <a:pt x="524" y="143"/>
                    <a:pt x="503" y="175"/>
                    <a:pt x="508" y="213"/>
                  </a:cubicBezTo>
                  <a:cubicBezTo>
                    <a:pt x="509" y="217"/>
                    <a:pt x="509" y="220"/>
                    <a:pt x="510" y="224"/>
                  </a:cubicBezTo>
                  <a:lnTo>
                    <a:pt x="510" y="224"/>
                  </a:lnTo>
                  <a:lnTo>
                    <a:pt x="508" y="224"/>
                  </a:lnTo>
                  <a:cubicBezTo>
                    <a:pt x="510" y="230"/>
                    <a:pt x="512" y="236"/>
                    <a:pt x="513" y="242"/>
                  </a:cubicBezTo>
                  <a:lnTo>
                    <a:pt x="513" y="242"/>
                  </a:lnTo>
                  <a:cubicBezTo>
                    <a:pt x="552" y="438"/>
                    <a:pt x="608" y="615"/>
                    <a:pt x="649" y="797"/>
                  </a:cubicBezTo>
                  <a:cubicBezTo>
                    <a:pt x="688" y="962"/>
                    <a:pt x="723" y="1144"/>
                    <a:pt x="669" y="1286"/>
                  </a:cubicBezTo>
                  <a:lnTo>
                    <a:pt x="669" y="1286"/>
                  </a:lnTo>
                  <a:cubicBezTo>
                    <a:pt x="419" y="1041"/>
                    <a:pt x="144" y="810"/>
                    <a:pt x="0" y="481"/>
                  </a:cubicBezTo>
                  <a:lnTo>
                    <a:pt x="0" y="481"/>
                  </a:lnTo>
                  <a:cubicBezTo>
                    <a:pt x="55" y="666"/>
                    <a:pt x="158" y="825"/>
                    <a:pt x="279" y="971"/>
                  </a:cubicBezTo>
                  <a:cubicBezTo>
                    <a:pt x="393" y="1125"/>
                    <a:pt x="524" y="1261"/>
                    <a:pt x="649" y="1397"/>
                  </a:cubicBezTo>
                  <a:lnTo>
                    <a:pt x="655" y="1402"/>
                  </a:lnTo>
                  <a:cubicBezTo>
                    <a:pt x="664" y="1409"/>
                    <a:pt x="673" y="1412"/>
                    <a:pt x="683" y="1412"/>
                  </a:cubicBezTo>
                  <a:cubicBezTo>
                    <a:pt x="697" y="1412"/>
                    <a:pt x="711" y="1405"/>
                    <a:pt x="720" y="1392"/>
                  </a:cubicBezTo>
                  <a:cubicBezTo>
                    <a:pt x="791" y="1299"/>
                    <a:pt x="803" y="1185"/>
                    <a:pt x="803" y="1080"/>
                  </a:cubicBezTo>
                  <a:cubicBezTo>
                    <a:pt x="803" y="971"/>
                    <a:pt x="786" y="873"/>
                    <a:pt x="770" y="770"/>
                  </a:cubicBezTo>
                  <a:cubicBezTo>
                    <a:pt x="763" y="730"/>
                    <a:pt x="755" y="691"/>
                    <a:pt x="747" y="652"/>
                  </a:cubicBezTo>
                  <a:lnTo>
                    <a:pt x="747" y="652"/>
                  </a:lnTo>
                  <a:cubicBezTo>
                    <a:pt x="802" y="715"/>
                    <a:pt x="863" y="773"/>
                    <a:pt x="928" y="825"/>
                  </a:cubicBezTo>
                  <a:cubicBezTo>
                    <a:pt x="1118" y="971"/>
                    <a:pt x="1347" y="1092"/>
                    <a:pt x="1604" y="1102"/>
                  </a:cubicBezTo>
                  <a:lnTo>
                    <a:pt x="1616" y="1102"/>
                  </a:lnTo>
                  <a:cubicBezTo>
                    <a:pt x="1659" y="1097"/>
                    <a:pt x="1686" y="1059"/>
                    <a:pt x="1681" y="1021"/>
                  </a:cubicBezTo>
                  <a:cubicBezTo>
                    <a:pt x="1659" y="841"/>
                    <a:pt x="1604" y="677"/>
                    <a:pt x="1544" y="518"/>
                  </a:cubicBezTo>
                  <a:cubicBezTo>
                    <a:pt x="1520" y="454"/>
                    <a:pt x="1494" y="391"/>
                    <a:pt x="1466" y="327"/>
                  </a:cubicBezTo>
                  <a:lnTo>
                    <a:pt x="1466" y="327"/>
                  </a:lnTo>
                  <a:cubicBezTo>
                    <a:pt x="1541" y="390"/>
                    <a:pt x="1619" y="451"/>
                    <a:pt x="1702" y="508"/>
                  </a:cubicBezTo>
                  <a:cubicBezTo>
                    <a:pt x="1850" y="603"/>
                    <a:pt x="2027" y="682"/>
                    <a:pt x="2211" y="682"/>
                  </a:cubicBezTo>
                  <a:cubicBezTo>
                    <a:pt x="2238" y="682"/>
                    <a:pt x="2264" y="680"/>
                    <a:pt x="2291" y="677"/>
                  </a:cubicBezTo>
                  <a:lnTo>
                    <a:pt x="2296" y="677"/>
                  </a:lnTo>
                  <a:cubicBezTo>
                    <a:pt x="2303" y="677"/>
                    <a:pt x="2308" y="677"/>
                    <a:pt x="2313" y="672"/>
                  </a:cubicBezTo>
                  <a:cubicBezTo>
                    <a:pt x="2324" y="661"/>
                    <a:pt x="2324" y="639"/>
                    <a:pt x="2313" y="622"/>
                  </a:cubicBezTo>
                  <a:cubicBezTo>
                    <a:pt x="2165" y="448"/>
                    <a:pt x="2067" y="224"/>
                    <a:pt x="1997"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9" name="Google Shape;1299;p102"/>
            <p:cNvSpPr/>
            <p:nvPr/>
          </p:nvSpPr>
          <p:spPr>
            <a:xfrm>
              <a:off x="4364600" y="3228625"/>
              <a:ext cx="15400" cy="28900"/>
            </a:xfrm>
            <a:custGeom>
              <a:avLst/>
              <a:gdLst/>
              <a:ahLst/>
              <a:cxnLst/>
              <a:rect l="l" t="t" r="r" b="b"/>
              <a:pathLst>
                <a:path w="616" h="1156" extrusionOk="0">
                  <a:moveTo>
                    <a:pt x="562" y="1"/>
                  </a:moveTo>
                  <a:cubicBezTo>
                    <a:pt x="535" y="187"/>
                    <a:pt x="518" y="367"/>
                    <a:pt x="492" y="541"/>
                  </a:cubicBezTo>
                  <a:cubicBezTo>
                    <a:pt x="475" y="629"/>
                    <a:pt x="464" y="716"/>
                    <a:pt x="447" y="803"/>
                  </a:cubicBezTo>
                  <a:cubicBezTo>
                    <a:pt x="439" y="847"/>
                    <a:pt x="427" y="892"/>
                    <a:pt x="414" y="936"/>
                  </a:cubicBezTo>
                  <a:lnTo>
                    <a:pt x="414" y="936"/>
                  </a:lnTo>
                  <a:cubicBezTo>
                    <a:pt x="345" y="859"/>
                    <a:pt x="283" y="763"/>
                    <a:pt x="223" y="672"/>
                  </a:cubicBezTo>
                  <a:cubicBezTo>
                    <a:pt x="142" y="536"/>
                    <a:pt x="71" y="400"/>
                    <a:pt x="1" y="252"/>
                  </a:cubicBezTo>
                  <a:lnTo>
                    <a:pt x="1" y="252"/>
                  </a:lnTo>
                  <a:cubicBezTo>
                    <a:pt x="11" y="416"/>
                    <a:pt x="60" y="569"/>
                    <a:pt x="120" y="721"/>
                  </a:cubicBezTo>
                  <a:cubicBezTo>
                    <a:pt x="185" y="874"/>
                    <a:pt x="262" y="1022"/>
                    <a:pt x="409" y="1136"/>
                  </a:cubicBezTo>
                  <a:cubicBezTo>
                    <a:pt x="414" y="1141"/>
                    <a:pt x="426" y="1146"/>
                    <a:pt x="431" y="1153"/>
                  </a:cubicBezTo>
                  <a:cubicBezTo>
                    <a:pt x="438" y="1155"/>
                    <a:pt x="444" y="1155"/>
                    <a:pt x="451" y="1155"/>
                  </a:cubicBezTo>
                  <a:cubicBezTo>
                    <a:pt x="483" y="1155"/>
                    <a:pt x="514" y="1135"/>
                    <a:pt x="524" y="1103"/>
                  </a:cubicBezTo>
                  <a:cubicBezTo>
                    <a:pt x="590" y="917"/>
                    <a:pt x="611" y="733"/>
                    <a:pt x="616" y="552"/>
                  </a:cubicBezTo>
                  <a:cubicBezTo>
                    <a:pt x="616" y="367"/>
                    <a:pt x="600" y="181"/>
                    <a:pt x="562"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0" name="Google Shape;1300;p102"/>
            <p:cNvSpPr/>
            <p:nvPr/>
          </p:nvSpPr>
          <p:spPr>
            <a:xfrm>
              <a:off x="4229600" y="3322325"/>
              <a:ext cx="37500" cy="20225"/>
            </a:xfrm>
            <a:custGeom>
              <a:avLst/>
              <a:gdLst/>
              <a:ahLst/>
              <a:cxnLst/>
              <a:rect l="l" t="t" r="r" b="b"/>
              <a:pathLst>
                <a:path w="1500" h="809" extrusionOk="0">
                  <a:moveTo>
                    <a:pt x="927" y="1"/>
                  </a:moveTo>
                  <a:lnTo>
                    <a:pt x="927" y="1"/>
                  </a:lnTo>
                  <a:cubicBezTo>
                    <a:pt x="851" y="39"/>
                    <a:pt x="779" y="77"/>
                    <a:pt x="703" y="110"/>
                  </a:cubicBezTo>
                  <a:lnTo>
                    <a:pt x="479" y="208"/>
                  </a:lnTo>
                  <a:cubicBezTo>
                    <a:pt x="403" y="240"/>
                    <a:pt x="328" y="273"/>
                    <a:pt x="250" y="306"/>
                  </a:cubicBezTo>
                  <a:cubicBezTo>
                    <a:pt x="180" y="350"/>
                    <a:pt x="104" y="394"/>
                    <a:pt x="38" y="442"/>
                  </a:cubicBezTo>
                  <a:lnTo>
                    <a:pt x="33" y="449"/>
                  </a:lnTo>
                  <a:cubicBezTo>
                    <a:pt x="5" y="464"/>
                    <a:pt x="0" y="502"/>
                    <a:pt x="16" y="535"/>
                  </a:cubicBezTo>
                  <a:cubicBezTo>
                    <a:pt x="114" y="693"/>
                    <a:pt x="262" y="731"/>
                    <a:pt x="393" y="769"/>
                  </a:cubicBezTo>
                  <a:cubicBezTo>
                    <a:pt x="492" y="793"/>
                    <a:pt x="592" y="809"/>
                    <a:pt x="693" y="809"/>
                  </a:cubicBezTo>
                  <a:cubicBezTo>
                    <a:pt x="731" y="809"/>
                    <a:pt x="769" y="807"/>
                    <a:pt x="807" y="802"/>
                  </a:cubicBezTo>
                  <a:cubicBezTo>
                    <a:pt x="943" y="786"/>
                    <a:pt x="1074" y="743"/>
                    <a:pt x="1199" y="688"/>
                  </a:cubicBezTo>
                  <a:cubicBezTo>
                    <a:pt x="1320" y="633"/>
                    <a:pt x="1446" y="552"/>
                    <a:pt x="1499" y="426"/>
                  </a:cubicBezTo>
                  <a:lnTo>
                    <a:pt x="1499" y="426"/>
                  </a:lnTo>
                  <a:cubicBezTo>
                    <a:pt x="1413" y="530"/>
                    <a:pt x="1287" y="573"/>
                    <a:pt x="1167" y="612"/>
                  </a:cubicBezTo>
                  <a:cubicBezTo>
                    <a:pt x="1048" y="645"/>
                    <a:pt x="922" y="666"/>
                    <a:pt x="796" y="671"/>
                  </a:cubicBezTo>
                  <a:cubicBezTo>
                    <a:pt x="676" y="671"/>
                    <a:pt x="550" y="650"/>
                    <a:pt x="431" y="623"/>
                  </a:cubicBezTo>
                  <a:cubicBezTo>
                    <a:pt x="341" y="597"/>
                    <a:pt x="244" y="561"/>
                    <a:pt x="186" y="513"/>
                  </a:cubicBezTo>
                  <a:lnTo>
                    <a:pt x="186" y="513"/>
                  </a:lnTo>
                  <a:cubicBezTo>
                    <a:pt x="410" y="342"/>
                    <a:pt x="706" y="222"/>
                    <a:pt x="927"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1" name="Google Shape;1301;p102"/>
            <p:cNvSpPr/>
            <p:nvPr/>
          </p:nvSpPr>
          <p:spPr>
            <a:xfrm>
              <a:off x="4287525" y="3335975"/>
              <a:ext cx="42575" cy="36800"/>
            </a:xfrm>
            <a:custGeom>
              <a:avLst/>
              <a:gdLst/>
              <a:ahLst/>
              <a:cxnLst/>
              <a:rect l="l" t="t" r="r" b="b"/>
              <a:pathLst>
                <a:path w="1703" h="1472" extrusionOk="0">
                  <a:moveTo>
                    <a:pt x="950" y="1"/>
                  </a:moveTo>
                  <a:lnTo>
                    <a:pt x="950" y="1"/>
                  </a:lnTo>
                  <a:cubicBezTo>
                    <a:pt x="793" y="77"/>
                    <a:pt x="650" y="185"/>
                    <a:pt x="508" y="278"/>
                  </a:cubicBezTo>
                  <a:cubicBezTo>
                    <a:pt x="367" y="371"/>
                    <a:pt x="214" y="464"/>
                    <a:pt x="55" y="485"/>
                  </a:cubicBezTo>
                  <a:cubicBezTo>
                    <a:pt x="50" y="485"/>
                    <a:pt x="40" y="492"/>
                    <a:pt x="33" y="497"/>
                  </a:cubicBezTo>
                  <a:cubicBezTo>
                    <a:pt x="7" y="513"/>
                    <a:pt x="0" y="551"/>
                    <a:pt x="18" y="578"/>
                  </a:cubicBezTo>
                  <a:lnTo>
                    <a:pt x="23" y="578"/>
                  </a:lnTo>
                  <a:cubicBezTo>
                    <a:pt x="148" y="754"/>
                    <a:pt x="367" y="807"/>
                    <a:pt x="552" y="824"/>
                  </a:cubicBezTo>
                  <a:cubicBezTo>
                    <a:pt x="578" y="826"/>
                    <a:pt x="603" y="826"/>
                    <a:pt x="629" y="826"/>
                  </a:cubicBezTo>
                  <a:cubicBezTo>
                    <a:pt x="734" y="826"/>
                    <a:pt x="837" y="814"/>
                    <a:pt x="939" y="786"/>
                  </a:cubicBezTo>
                  <a:lnTo>
                    <a:pt x="939" y="786"/>
                  </a:lnTo>
                  <a:cubicBezTo>
                    <a:pt x="890" y="874"/>
                    <a:pt x="830" y="967"/>
                    <a:pt x="786" y="1064"/>
                  </a:cubicBezTo>
                  <a:cubicBezTo>
                    <a:pt x="753" y="1146"/>
                    <a:pt x="694" y="1222"/>
                    <a:pt x="727" y="1364"/>
                  </a:cubicBezTo>
                  <a:cubicBezTo>
                    <a:pt x="753" y="1434"/>
                    <a:pt x="831" y="1467"/>
                    <a:pt x="879" y="1467"/>
                  </a:cubicBezTo>
                  <a:cubicBezTo>
                    <a:pt x="900" y="1470"/>
                    <a:pt x="919" y="1471"/>
                    <a:pt x="937" y="1471"/>
                  </a:cubicBezTo>
                  <a:cubicBezTo>
                    <a:pt x="965" y="1471"/>
                    <a:pt x="993" y="1467"/>
                    <a:pt x="1027" y="1457"/>
                  </a:cubicBezTo>
                  <a:cubicBezTo>
                    <a:pt x="1218" y="1402"/>
                    <a:pt x="1349" y="1277"/>
                    <a:pt x="1463" y="1146"/>
                  </a:cubicBezTo>
                  <a:cubicBezTo>
                    <a:pt x="1566" y="1009"/>
                    <a:pt x="1664" y="857"/>
                    <a:pt x="1702" y="693"/>
                  </a:cubicBezTo>
                  <a:lnTo>
                    <a:pt x="1702" y="693"/>
                  </a:lnTo>
                  <a:cubicBezTo>
                    <a:pt x="1632" y="845"/>
                    <a:pt x="1528" y="983"/>
                    <a:pt x="1408" y="1097"/>
                  </a:cubicBezTo>
                  <a:cubicBezTo>
                    <a:pt x="1289" y="1212"/>
                    <a:pt x="1146" y="1315"/>
                    <a:pt x="1005" y="1343"/>
                  </a:cubicBezTo>
                  <a:cubicBezTo>
                    <a:pt x="988" y="1346"/>
                    <a:pt x="970" y="1348"/>
                    <a:pt x="953" y="1348"/>
                  </a:cubicBezTo>
                  <a:cubicBezTo>
                    <a:pt x="898" y="1348"/>
                    <a:pt x="847" y="1331"/>
                    <a:pt x="851" y="1315"/>
                  </a:cubicBezTo>
                  <a:cubicBezTo>
                    <a:pt x="841" y="1283"/>
                    <a:pt x="874" y="1195"/>
                    <a:pt x="912" y="1129"/>
                  </a:cubicBezTo>
                  <a:cubicBezTo>
                    <a:pt x="989" y="983"/>
                    <a:pt x="1092" y="857"/>
                    <a:pt x="1163" y="666"/>
                  </a:cubicBezTo>
                  <a:cubicBezTo>
                    <a:pt x="1168" y="644"/>
                    <a:pt x="1168" y="628"/>
                    <a:pt x="1158" y="606"/>
                  </a:cubicBezTo>
                  <a:cubicBezTo>
                    <a:pt x="1142" y="579"/>
                    <a:pt x="1116" y="566"/>
                    <a:pt x="1091" y="566"/>
                  </a:cubicBezTo>
                  <a:cubicBezTo>
                    <a:pt x="1080" y="566"/>
                    <a:pt x="1069" y="568"/>
                    <a:pt x="1060" y="573"/>
                  </a:cubicBezTo>
                  <a:lnTo>
                    <a:pt x="1048" y="578"/>
                  </a:lnTo>
                  <a:cubicBezTo>
                    <a:pt x="918" y="649"/>
                    <a:pt x="756" y="677"/>
                    <a:pt x="599" y="677"/>
                  </a:cubicBezTo>
                  <a:cubicBezTo>
                    <a:pt x="585" y="677"/>
                    <a:pt x="571" y="677"/>
                    <a:pt x="557" y="676"/>
                  </a:cubicBezTo>
                  <a:cubicBezTo>
                    <a:pt x="426" y="672"/>
                    <a:pt x="287" y="640"/>
                    <a:pt x="185" y="568"/>
                  </a:cubicBezTo>
                  <a:lnTo>
                    <a:pt x="185" y="568"/>
                  </a:lnTo>
                  <a:cubicBezTo>
                    <a:pt x="326" y="514"/>
                    <a:pt x="442" y="426"/>
                    <a:pt x="552" y="339"/>
                  </a:cubicBezTo>
                  <a:cubicBezTo>
                    <a:pt x="683" y="223"/>
                    <a:pt x="808" y="104"/>
                    <a:pt x="950"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2" name="Google Shape;1302;p102"/>
            <p:cNvSpPr/>
            <p:nvPr/>
          </p:nvSpPr>
          <p:spPr>
            <a:xfrm>
              <a:off x="4363225" y="3333800"/>
              <a:ext cx="66175" cy="51750"/>
            </a:xfrm>
            <a:custGeom>
              <a:avLst/>
              <a:gdLst/>
              <a:ahLst/>
              <a:cxnLst/>
              <a:rect l="l" t="t" r="r" b="b"/>
              <a:pathLst>
                <a:path w="2647" h="2070" extrusionOk="0">
                  <a:moveTo>
                    <a:pt x="1871" y="0"/>
                  </a:moveTo>
                  <a:lnTo>
                    <a:pt x="1871" y="0"/>
                  </a:lnTo>
                  <a:cubicBezTo>
                    <a:pt x="1987" y="159"/>
                    <a:pt x="2073" y="333"/>
                    <a:pt x="2204" y="481"/>
                  </a:cubicBezTo>
                  <a:cubicBezTo>
                    <a:pt x="2264" y="557"/>
                    <a:pt x="2347" y="622"/>
                    <a:pt x="2412" y="687"/>
                  </a:cubicBezTo>
                  <a:cubicBezTo>
                    <a:pt x="2467" y="742"/>
                    <a:pt x="2522" y="801"/>
                    <a:pt x="2545" y="864"/>
                  </a:cubicBezTo>
                  <a:lnTo>
                    <a:pt x="2545" y="864"/>
                  </a:lnTo>
                  <a:cubicBezTo>
                    <a:pt x="2495" y="871"/>
                    <a:pt x="2446" y="874"/>
                    <a:pt x="2396" y="874"/>
                  </a:cubicBezTo>
                  <a:cubicBezTo>
                    <a:pt x="2149" y="874"/>
                    <a:pt x="1897" y="789"/>
                    <a:pt x="1675" y="677"/>
                  </a:cubicBezTo>
                  <a:cubicBezTo>
                    <a:pt x="1666" y="673"/>
                    <a:pt x="1657" y="670"/>
                    <a:pt x="1648" y="670"/>
                  </a:cubicBezTo>
                  <a:cubicBezTo>
                    <a:pt x="1640" y="670"/>
                    <a:pt x="1633" y="672"/>
                    <a:pt x="1627" y="677"/>
                  </a:cubicBezTo>
                  <a:cubicBezTo>
                    <a:pt x="1594" y="687"/>
                    <a:pt x="1577" y="720"/>
                    <a:pt x="1587" y="753"/>
                  </a:cubicBezTo>
                  <a:cubicBezTo>
                    <a:pt x="1669" y="971"/>
                    <a:pt x="1827" y="1120"/>
                    <a:pt x="1905" y="1290"/>
                  </a:cubicBezTo>
                  <a:lnTo>
                    <a:pt x="1905" y="1290"/>
                  </a:lnTo>
                  <a:cubicBezTo>
                    <a:pt x="1769" y="1267"/>
                    <a:pt x="1634" y="1237"/>
                    <a:pt x="1506" y="1194"/>
                  </a:cubicBezTo>
                  <a:cubicBezTo>
                    <a:pt x="1348" y="1135"/>
                    <a:pt x="1184" y="1053"/>
                    <a:pt x="1129" y="922"/>
                  </a:cubicBezTo>
                  <a:cubicBezTo>
                    <a:pt x="1116" y="895"/>
                    <a:pt x="1089" y="875"/>
                    <a:pt x="1058" y="875"/>
                  </a:cubicBezTo>
                  <a:cubicBezTo>
                    <a:pt x="1052" y="875"/>
                    <a:pt x="1045" y="876"/>
                    <a:pt x="1038" y="879"/>
                  </a:cubicBezTo>
                  <a:cubicBezTo>
                    <a:pt x="998" y="889"/>
                    <a:pt x="972" y="932"/>
                    <a:pt x="983" y="977"/>
                  </a:cubicBezTo>
                  <a:cubicBezTo>
                    <a:pt x="1035" y="1168"/>
                    <a:pt x="1049" y="1377"/>
                    <a:pt x="1052" y="1586"/>
                  </a:cubicBezTo>
                  <a:lnTo>
                    <a:pt x="1052" y="1586"/>
                  </a:lnTo>
                  <a:cubicBezTo>
                    <a:pt x="991" y="1529"/>
                    <a:pt x="933" y="1470"/>
                    <a:pt x="884" y="1407"/>
                  </a:cubicBezTo>
                  <a:cubicBezTo>
                    <a:pt x="802" y="1304"/>
                    <a:pt x="743" y="1184"/>
                    <a:pt x="704" y="1053"/>
                  </a:cubicBezTo>
                  <a:cubicBezTo>
                    <a:pt x="698" y="1030"/>
                    <a:pt x="677" y="1010"/>
                    <a:pt x="650" y="1004"/>
                  </a:cubicBezTo>
                  <a:cubicBezTo>
                    <a:pt x="617" y="1004"/>
                    <a:pt x="585" y="1025"/>
                    <a:pt x="579" y="1063"/>
                  </a:cubicBezTo>
                  <a:cubicBezTo>
                    <a:pt x="557" y="1233"/>
                    <a:pt x="524" y="1402"/>
                    <a:pt x="469" y="1561"/>
                  </a:cubicBezTo>
                  <a:cubicBezTo>
                    <a:pt x="420" y="1706"/>
                    <a:pt x="350" y="1852"/>
                    <a:pt x="250" y="1968"/>
                  </a:cubicBezTo>
                  <a:lnTo>
                    <a:pt x="250" y="1968"/>
                  </a:lnTo>
                  <a:cubicBezTo>
                    <a:pt x="196" y="1914"/>
                    <a:pt x="160" y="1831"/>
                    <a:pt x="132" y="1751"/>
                  </a:cubicBezTo>
                  <a:cubicBezTo>
                    <a:pt x="104" y="1659"/>
                    <a:pt x="82" y="1554"/>
                    <a:pt x="66" y="1456"/>
                  </a:cubicBezTo>
                  <a:cubicBezTo>
                    <a:pt x="33" y="1249"/>
                    <a:pt x="23" y="1042"/>
                    <a:pt x="11" y="834"/>
                  </a:cubicBezTo>
                  <a:lnTo>
                    <a:pt x="11" y="834"/>
                  </a:lnTo>
                  <a:cubicBezTo>
                    <a:pt x="6" y="1042"/>
                    <a:pt x="1" y="1249"/>
                    <a:pt x="16" y="1462"/>
                  </a:cubicBezTo>
                  <a:cubicBezTo>
                    <a:pt x="28" y="1566"/>
                    <a:pt x="39" y="1669"/>
                    <a:pt x="66" y="1773"/>
                  </a:cubicBezTo>
                  <a:cubicBezTo>
                    <a:pt x="94" y="1876"/>
                    <a:pt x="132" y="1980"/>
                    <a:pt x="230" y="2062"/>
                  </a:cubicBezTo>
                  <a:cubicBezTo>
                    <a:pt x="238" y="2067"/>
                    <a:pt x="247" y="2070"/>
                    <a:pt x="257" y="2070"/>
                  </a:cubicBezTo>
                  <a:cubicBezTo>
                    <a:pt x="266" y="2070"/>
                    <a:pt x="276" y="2067"/>
                    <a:pt x="285" y="2062"/>
                  </a:cubicBezTo>
                  <a:lnTo>
                    <a:pt x="285" y="2057"/>
                  </a:lnTo>
                  <a:cubicBezTo>
                    <a:pt x="421" y="1931"/>
                    <a:pt x="502" y="1762"/>
                    <a:pt x="573" y="1599"/>
                  </a:cubicBezTo>
                  <a:cubicBezTo>
                    <a:pt x="607" y="1503"/>
                    <a:pt x="638" y="1407"/>
                    <a:pt x="663" y="1309"/>
                  </a:cubicBezTo>
                  <a:lnTo>
                    <a:pt x="663" y="1309"/>
                  </a:lnTo>
                  <a:cubicBezTo>
                    <a:pt x="694" y="1372"/>
                    <a:pt x="732" y="1433"/>
                    <a:pt x="776" y="1489"/>
                  </a:cubicBezTo>
                  <a:cubicBezTo>
                    <a:pt x="867" y="1609"/>
                    <a:pt x="972" y="1707"/>
                    <a:pt x="1075" y="1800"/>
                  </a:cubicBezTo>
                  <a:cubicBezTo>
                    <a:pt x="1088" y="1809"/>
                    <a:pt x="1101" y="1818"/>
                    <a:pt x="1114" y="1818"/>
                  </a:cubicBezTo>
                  <a:cubicBezTo>
                    <a:pt x="1118" y="1818"/>
                    <a:pt x="1121" y="1817"/>
                    <a:pt x="1124" y="1816"/>
                  </a:cubicBezTo>
                  <a:cubicBezTo>
                    <a:pt x="1162" y="1816"/>
                    <a:pt x="1195" y="1790"/>
                    <a:pt x="1195" y="1745"/>
                  </a:cubicBezTo>
                  <a:cubicBezTo>
                    <a:pt x="1195" y="1569"/>
                    <a:pt x="1198" y="1385"/>
                    <a:pt x="1177" y="1200"/>
                  </a:cubicBezTo>
                  <a:lnTo>
                    <a:pt x="1177" y="1200"/>
                  </a:lnTo>
                  <a:cubicBezTo>
                    <a:pt x="1183" y="1204"/>
                    <a:pt x="1189" y="1208"/>
                    <a:pt x="1195" y="1211"/>
                  </a:cubicBezTo>
                  <a:cubicBezTo>
                    <a:pt x="1282" y="1266"/>
                    <a:pt x="1370" y="1304"/>
                    <a:pt x="1456" y="1332"/>
                  </a:cubicBezTo>
                  <a:cubicBezTo>
                    <a:pt x="1637" y="1390"/>
                    <a:pt x="1816" y="1418"/>
                    <a:pt x="1997" y="1451"/>
                  </a:cubicBezTo>
                  <a:lnTo>
                    <a:pt x="2002" y="1451"/>
                  </a:lnTo>
                  <a:cubicBezTo>
                    <a:pt x="2008" y="1451"/>
                    <a:pt x="2019" y="1451"/>
                    <a:pt x="2030" y="1445"/>
                  </a:cubicBezTo>
                  <a:cubicBezTo>
                    <a:pt x="2063" y="1440"/>
                    <a:pt x="2085" y="1402"/>
                    <a:pt x="2078" y="1364"/>
                  </a:cubicBezTo>
                  <a:cubicBezTo>
                    <a:pt x="2020" y="1151"/>
                    <a:pt x="1879" y="1006"/>
                    <a:pt x="1782" y="857"/>
                  </a:cubicBezTo>
                  <a:lnTo>
                    <a:pt x="1782" y="857"/>
                  </a:lnTo>
                  <a:cubicBezTo>
                    <a:pt x="1886" y="894"/>
                    <a:pt x="1993" y="923"/>
                    <a:pt x="2101" y="944"/>
                  </a:cubicBezTo>
                  <a:cubicBezTo>
                    <a:pt x="2185" y="958"/>
                    <a:pt x="2273" y="968"/>
                    <a:pt x="2361" y="968"/>
                  </a:cubicBezTo>
                  <a:cubicBezTo>
                    <a:pt x="2444" y="968"/>
                    <a:pt x="2527" y="960"/>
                    <a:pt x="2609" y="939"/>
                  </a:cubicBezTo>
                  <a:lnTo>
                    <a:pt x="2609" y="932"/>
                  </a:lnTo>
                  <a:cubicBezTo>
                    <a:pt x="2629" y="927"/>
                    <a:pt x="2646" y="911"/>
                    <a:pt x="2641" y="889"/>
                  </a:cubicBezTo>
                  <a:cubicBezTo>
                    <a:pt x="2614" y="769"/>
                    <a:pt x="2531" y="698"/>
                    <a:pt x="2455" y="638"/>
                  </a:cubicBezTo>
                  <a:cubicBezTo>
                    <a:pt x="2379" y="572"/>
                    <a:pt x="2302" y="519"/>
                    <a:pt x="2237" y="453"/>
                  </a:cubicBezTo>
                  <a:cubicBezTo>
                    <a:pt x="2095" y="317"/>
                    <a:pt x="1997" y="153"/>
                    <a:pt x="187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3" name="Google Shape;1303;p102"/>
            <p:cNvSpPr/>
            <p:nvPr/>
          </p:nvSpPr>
          <p:spPr>
            <a:xfrm>
              <a:off x="4206525" y="3381825"/>
              <a:ext cx="84150" cy="39125"/>
            </a:xfrm>
            <a:custGeom>
              <a:avLst/>
              <a:gdLst/>
              <a:ahLst/>
              <a:cxnLst/>
              <a:rect l="l" t="t" r="r" b="b"/>
              <a:pathLst>
                <a:path w="3366" h="1565" extrusionOk="0">
                  <a:moveTo>
                    <a:pt x="1380" y="0"/>
                  </a:moveTo>
                  <a:cubicBezTo>
                    <a:pt x="1366" y="0"/>
                    <a:pt x="1352" y="6"/>
                    <a:pt x="1342" y="15"/>
                  </a:cubicBezTo>
                  <a:cubicBezTo>
                    <a:pt x="1185" y="234"/>
                    <a:pt x="999" y="436"/>
                    <a:pt x="775" y="572"/>
                  </a:cubicBezTo>
                  <a:cubicBezTo>
                    <a:pt x="618" y="673"/>
                    <a:pt x="435" y="725"/>
                    <a:pt x="251" y="725"/>
                  </a:cubicBezTo>
                  <a:cubicBezTo>
                    <a:pt x="167" y="725"/>
                    <a:pt x="83" y="714"/>
                    <a:pt x="0" y="692"/>
                  </a:cubicBezTo>
                  <a:lnTo>
                    <a:pt x="0" y="692"/>
                  </a:lnTo>
                  <a:cubicBezTo>
                    <a:pt x="102" y="727"/>
                    <a:pt x="211" y="744"/>
                    <a:pt x="320" y="744"/>
                  </a:cubicBezTo>
                  <a:cubicBezTo>
                    <a:pt x="485" y="744"/>
                    <a:pt x="652" y="704"/>
                    <a:pt x="798" y="622"/>
                  </a:cubicBezTo>
                  <a:cubicBezTo>
                    <a:pt x="950" y="542"/>
                    <a:pt x="1082" y="436"/>
                    <a:pt x="1202" y="317"/>
                  </a:cubicBezTo>
                  <a:lnTo>
                    <a:pt x="1202" y="317"/>
                  </a:lnTo>
                  <a:cubicBezTo>
                    <a:pt x="1083" y="537"/>
                    <a:pt x="940" y="748"/>
                    <a:pt x="813" y="970"/>
                  </a:cubicBezTo>
                  <a:lnTo>
                    <a:pt x="813" y="975"/>
                  </a:lnTo>
                  <a:cubicBezTo>
                    <a:pt x="808" y="975"/>
                    <a:pt x="808" y="982"/>
                    <a:pt x="808" y="987"/>
                  </a:cubicBezTo>
                  <a:cubicBezTo>
                    <a:pt x="798" y="1025"/>
                    <a:pt x="819" y="1058"/>
                    <a:pt x="851" y="1063"/>
                  </a:cubicBezTo>
                  <a:cubicBezTo>
                    <a:pt x="899" y="1075"/>
                    <a:pt x="946" y="1080"/>
                    <a:pt x="992" y="1080"/>
                  </a:cubicBezTo>
                  <a:cubicBezTo>
                    <a:pt x="1158" y="1080"/>
                    <a:pt x="1308" y="1010"/>
                    <a:pt x="1440" y="937"/>
                  </a:cubicBezTo>
                  <a:cubicBezTo>
                    <a:pt x="1510" y="898"/>
                    <a:pt x="1576" y="855"/>
                    <a:pt x="1637" y="806"/>
                  </a:cubicBezTo>
                  <a:lnTo>
                    <a:pt x="1637" y="806"/>
                  </a:lnTo>
                  <a:cubicBezTo>
                    <a:pt x="1540" y="997"/>
                    <a:pt x="1410" y="1184"/>
                    <a:pt x="1321" y="1401"/>
                  </a:cubicBezTo>
                  <a:lnTo>
                    <a:pt x="1321" y="1407"/>
                  </a:lnTo>
                  <a:cubicBezTo>
                    <a:pt x="1309" y="1450"/>
                    <a:pt x="1332" y="1488"/>
                    <a:pt x="1375" y="1499"/>
                  </a:cubicBezTo>
                  <a:cubicBezTo>
                    <a:pt x="1426" y="1515"/>
                    <a:pt x="1480" y="1522"/>
                    <a:pt x="1534" y="1522"/>
                  </a:cubicBezTo>
                  <a:cubicBezTo>
                    <a:pt x="1629" y="1522"/>
                    <a:pt x="1723" y="1499"/>
                    <a:pt x="1807" y="1461"/>
                  </a:cubicBezTo>
                  <a:cubicBezTo>
                    <a:pt x="1943" y="1401"/>
                    <a:pt x="2052" y="1319"/>
                    <a:pt x="2155" y="1221"/>
                  </a:cubicBezTo>
                  <a:cubicBezTo>
                    <a:pt x="2266" y="1107"/>
                    <a:pt x="2362" y="979"/>
                    <a:pt x="2441" y="840"/>
                  </a:cubicBezTo>
                  <a:lnTo>
                    <a:pt x="2441" y="840"/>
                  </a:lnTo>
                  <a:cubicBezTo>
                    <a:pt x="2422" y="1060"/>
                    <a:pt x="2390" y="1284"/>
                    <a:pt x="2401" y="1516"/>
                  </a:cubicBezTo>
                  <a:lnTo>
                    <a:pt x="2401" y="1521"/>
                  </a:lnTo>
                  <a:cubicBezTo>
                    <a:pt x="2407" y="1548"/>
                    <a:pt x="2422" y="1564"/>
                    <a:pt x="2450" y="1564"/>
                  </a:cubicBezTo>
                  <a:cubicBezTo>
                    <a:pt x="2560" y="1564"/>
                    <a:pt x="2646" y="1521"/>
                    <a:pt x="2723" y="1473"/>
                  </a:cubicBezTo>
                  <a:cubicBezTo>
                    <a:pt x="2805" y="1423"/>
                    <a:pt x="2875" y="1363"/>
                    <a:pt x="2941" y="1297"/>
                  </a:cubicBezTo>
                  <a:cubicBezTo>
                    <a:pt x="3047" y="1186"/>
                    <a:pt x="3146" y="1065"/>
                    <a:pt x="3213" y="928"/>
                  </a:cubicBezTo>
                  <a:lnTo>
                    <a:pt x="3213" y="928"/>
                  </a:lnTo>
                  <a:cubicBezTo>
                    <a:pt x="3240" y="1118"/>
                    <a:pt x="3351" y="1283"/>
                    <a:pt x="3323" y="1473"/>
                  </a:cubicBezTo>
                  <a:cubicBezTo>
                    <a:pt x="3365" y="1259"/>
                    <a:pt x="3232" y="1057"/>
                    <a:pt x="3246" y="854"/>
                  </a:cubicBezTo>
                  <a:lnTo>
                    <a:pt x="3246" y="854"/>
                  </a:lnTo>
                  <a:cubicBezTo>
                    <a:pt x="3246" y="853"/>
                    <a:pt x="3247" y="852"/>
                    <a:pt x="3247" y="851"/>
                  </a:cubicBezTo>
                  <a:lnTo>
                    <a:pt x="3246" y="850"/>
                  </a:lnTo>
                  <a:lnTo>
                    <a:pt x="3246" y="850"/>
                  </a:lnTo>
                  <a:cubicBezTo>
                    <a:pt x="3246" y="847"/>
                    <a:pt x="3247" y="843"/>
                    <a:pt x="3247" y="839"/>
                  </a:cubicBezTo>
                  <a:cubicBezTo>
                    <a:pt x="3252" y="834"/>
                    <a:pt x="3247" y="823"/>
                    <a:pt x="3235" y="823"/>
                  </a:cubicBezTo>
                  <a:cubicBezTo>
                    <a:pt x="3231" y="821"/>
                    <a:pt x="3227" y="820"/>
                    <a:pt x="3223" y="820"/>
                  </a:cubicBezTo>
                  <a:cubicBezTo>
                    <a:pt x="3217" y="820"/>
                    <a:pt x="3212" y="822"/>
                    <a:pt x="3208" y="828"/>
                  </a:cubicBezTo>
                  <a:lnTo>
                    <a:pt x="3208" y="834"/>
                  </a:lnTo>
                  <a:cubicBezTo>
                    <a:pt x="3137" y="992"/>
                    <a:pt x="3018" y="1123"/>
                    <a:pt x="2887" y="1243"/>
                  </a:cubicBezTo>
                  <a:cubicBezTo>
                    <a:pt x="2774" y="1341"/>
                    <a:pt x="2634" y="1449"/>
                    <a:pt x="2499" y="1464"/>
                  </a:cubicBezTo>
                  <a:lnTo>
                    <a:pt x="2499" y="1464"/>
                  </a:lnTo>
                  <a:cubicBezTo>
                    <a:pt x="2504" y="1149"/>
                    <a:pt x="2592" y="838"/>
                    <a:pt x="2586" y="501"/>
                  </a:cubicBezTo>
                  <a:cubicBezTo>
                    <a:pt x="2581" y="474"/>
                    <a:pt x="2565" y="446"/>
                    <a:pt x="2537" y="441"/>
                  </a:cubicBezTo>
                  <a:cubicBezTo>
                    <a:pt x="2531" y="439"/>
                    <a:pt x="2524" y="438"/>
                    <a:pt x="2517" y="438"/>
                  </a:cubicBezTo>
                  <a:cubicBezTo>
                    <a:pt x="2490" y="438"/>
                    <a:pt x="2464" y="453"/>
                    <a:pt x="2455" y="479"/>
                  </a:cubicBezTo>
                  <a:lnTo>
                    <a:pt x="2455" y="484"/>
                  </a:lnTo>
                  <a:cubicBezTo>
                    <a:pt x="2374" y="720"/>
                    <a:pt x="2232" y="942"/>
                    <a:pt x="2052" y="1118"/>
                  </a:cubicBezTo>
                  <a:cubicBezTo>
                    <a:pt x="1908" y="1262"/>
                    <a:pt x="1718" y="1373"/>
                    <a:pt x="1531" y="1373"/>
                  </a:cubicBezTo>
                  <a:cubicBezTo>
                    <a:pt x="1521" y="1373"/>
                    <a:pt x="1511" y="1372"/>
                    <a:pt x="1501" y="1372"/>
                  </a:cubicBezTo>
                  <a:lnTo>
                    <a:pt x="1501" y="1372"/>
                  </a:lnTo>
                  <a:cubicBezTo>
                    <a:pt x="1631" y="1107"/>
                    <a:pt x="1829" y="848"/>
                    <a:pt x="1893" y="512"/>
                  </a:cubicBezTo>
                  <a:cubicBezTo>
                    <a:pt x="1899" y="484"/>
                    <a:pt x="1888" y="458"/>
                    <a:pt x="1861" y="441"/>
                  </a:cubicBezTo>
                  <a:cubicBezTo>
                    <a:pt x="1849" y="433"/>
                    <a:pt x="1836" y="429"/>
                    <a:pt x="1824" y="429"/>
                  </a:cubicBezTo>
                  <a:cubicBezTo>
                    <a:pt x="1800" y="429"/>
                    <a:pt x="1777" y="442"/>
                    <a:pt x="1762" y="463"/>
                  </a:cubicBezTo>
                  <a:lnTo>
                    <a:pt x="1757" y="463"/>
                  </a:lnTo>
                  <a:cubicBezTo>
                    <a:pt x="1669" y="605"/>
                    <a:pt x="1528" y="730"/>
                    <a:pt x="1375" y="823"/>
                  </a:cubicBezTo>
                  <a:cubicBezTo>
                    <a:pt x="1253" y="892"/>
                    <a:pt x="1113" y="948"/>
                    <a:pt x="984" y="948"/>
                  </a:cubicBezTo>
                  <a:cubicBezTo>
                    <a:pt x="982" y="948"/>
                    <a:pt x="979" y="948"/>
                    <a:pt x="976" y="948"/>
                  </a:cubicBezTo>
                  <a:lnTo>
                    <a:pt x="976" y="948"/>
                  </a:lnTo>
                  <a:cubicBezTo>
                    <a:pt x="1134" y="663"/>
                    <a:pt x="1311" y="381"/>
                    <a:pt x="1425" y="65"/>
                  </a:cubicBezTo>
                  <a:cubicBezTo>
                    <a:pt x="1430" y="43"/>
                    <a:pt x="1425" y="21"/>
                    <a:pt x="1408" y="10"/>
                  </a:cubicBezTo>
                  <a:cubicBezTo>
                    <a:pt x="1399" y="3"/>
                    <a:pt x="1389" y="0"/>
                    <a:pt x="1380"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4" name="Google Shape;1304;p102"/>
            <p:cNvSpPr/>
            <p:nvPr/>
          </p:nvSpPr>
          <p:spPr>
            <a:xfrm>
              <a:off x="4415725" y="3380425"/>
              <a:ext cx="47475" cy="32900"/>
            </a:xfrm>
            <a:custGeom>
              <a:avLst/>
              <a:gdLst/>
              <a:ahLst/>
              <a:cxnLst/>
              <a:rect l="l" t="t" r="r" b="b"/>
              <a:pathLst>
                <a:path w="1899" h="1316" extrusionOk="0">
                  <a:moveTo>
                    <a:pt x="1287" y="1"/>
                  </a:moveTo>
                  <a:lnTo>
                    <a:pt x="1287" y="1"/>
                  </a:lnTo>
                  <a:cubicBezTo>
                    <a:pt x="1406" y="347"/>
                    <a:pt x="1534" y="701"/>
                    <a:pt x="1731" y="1019"/>
                  </a:cubicBezTo>
                  <a:lnTo>
                    <a:pt x="1731" y="1019"/>
                  </a:lnTo>
                  <a:cubicBezTo>
                    <a:pt x="1542" y="991"/>
                    <a:pt x="1356" y="924"/>
                    <a:pt x="1201" y="819"/>
                  </a:cubicBezTo>
                  <a:cubicBezTo>
                    <a:pt x="1015" y="699"/>
                    <a:pt x="874" y="514"/>
                    <a:pt x="814" y="301"/>
                  </a:cubicBezTo>
                  <a:cubicBezTo>
                    <a:pt x="808" y="278"/>
                    <a:pt x="791" y="263"/>
                    <a:pt x="764" y="252"/>
                  </a:cubicBezTo>
                  <a:cubicBezTo>
                    <a:pt x="755" y="248"/>
                    <a:pt x="746" y="246"/>
                    <a:pt x="737" y="246"/>
                  </a:cubicBezTo>
                  <a:cubicBezTo>
                    <a:pt x="707" y="246"/>
                    <a:pt x="679" y="266"/>
                    <a:pt x="666" y="295"/>
                  </a:cubicBezTo>
                  <a:cubicBezTo>
                    <a:pt x="607" y="459"/>
                    <a:pt x="600" y="628"/>
                    <a:pt x="600" y="781"/>
                  </a:cubicBezTo>
                  <a:cubicBezTo>
                    <a:pt x="600" y="855"/>
                    <a:pt x="603" y="929"/>
                    <a:pt x="603" y="1002"/>
                  </a:cubicBezTo>
                  <a:lnTo>
                    <a:pt x="603" y="1002"/>
                  </a:lnTo>
                  <a:cubicBezTo>
                    <a:pt x="467" y="761"/>
                    <a:pt x="324" y="532"/>
                    <a:pt x="295" y="263"/>
                  </a:cubicBezTo>
                  <a:lnTo>
                    <a:pt x="295" y="257"/>
                  </a:lnTo>
                  <a:cubicBezTo>
                    <a:pt x="295" y="246"/>
                    <a:pt x="285" y="230"/>
                    <a:pt x="268" y="225"/>
                  </a:cubicBezTo>
                  <a:cubicBezTo>
                    <a:pt x="264" y="224"/>
                    <a:pt x="260" y="223"/>
                    <a:pt x="257" y="223"/>
                  </a:cubicBezTo>
                  <a:cubicBezTo>
                    <a:pt x="240" y="223"/>
                    <a:pt x="224" y="234"/>
                    <a:pt x="219" y="252"/>
                  </a:cubicBezTo>
                  <a:cubicBezTo>
                    <a:pt x="137" y="492"/>
                    <a:pt x="66" y="736"/>
                    <a:pt x="1" y="983"/>
                  </a:cubicBezTo>
                  <a:cubicBezTo>
                    <a:pt x="84" y="795"/>
                    <a:pt x="156" y="602"/>
                    <a:pt x="235" y="416"/>
                  </a:cubicBezTo>
                  <a:lnTo>
                    <a:pt x="235" y="416"/>
                  </a:lnTo>
                  <a:cubicBezTo>
                    <a:pt x="290" y="731"/>
                    <a:pt x="468" y="1013"/>
                    <a:pt x="595" y="1277"/>
                  </a:cubicBezTo>
                  <a:cubicBezTo>
                    <a:pt x="607" y="1299"/>
                    <a:pt x="628" y="1315"/>
                    <a:pt x="650" y="1315"/>
                  </a:cubicBezTo>
                  <a:cubicBezTo>
                    <a:pt x="653" y="1316"/>
                    <a:pt x="656" y="1316"/>
                    <a:pt x="659" y="1316"/>
                  </a:cubicBezTo>
                  <a:cubicBezTo>
                    <a:pt x="693" y="1316"/>
                    <a:pt x="721" y="1290"/>
                    <a:pt x="726" y="1260"/>
                  </a:cubicBezTo>
                  <a:cubicBezTo>
                    <a:pt x="748" y="1097"/>
                    <a:pt x="743" y="939"/>
                    <a:pt x="748" y="781"/>
                  </a:cubicBezTo>
                  <a:cubicBezTo>
                    <a:pt x="748" y="708"/>
                    <a:pt x="751" y="634"/>
                    <a:pt x="759" y="562"/>
                  </a:cubicBezTo>
                  <a:lnTo>
                    <a:pt x="759" y="562"/>
                  </a:lnTo>
                  <a:cubicBezTo>
                    <a:pt x="848" y="715"/>
                    <a:pt x="977" y="842"/>
                    <a:pt x="1124" y="933"/>
                  </a:cubicBezTo>
                  <a:cubicBezTo>
                    <a:pt x="1337" y="1070"/>
                    <a:pt x="1589" y="1141"/>
                    <a:pt x="1833" y="1141"/>
                  </a:cubicBezTo>
                  <a:lnTo>
                    <a:pt x="1839" y="1141"/>
                  </a:lnTo>
                  <a:cubicBezTo>
                    <a:pt x="1850" y="1141"/>
                    <a:pt x="1861" y="1141"/>
                    <a:pt x="1871" y="1129"/>
                  </a:cubicBezTo>
                  <a:cubicBezTo>
                    <a:pt x="1894" y="1114"/>
                    <a:pt x="1899" y="1081"/>
                    <a:pt x="1883" y="1053"/>
                  </a:cubicBezTo>
                  <a:cubicBezTo>
                    <a:pt x="1642" y="736"/>
                    <a:pt x="1473" y="366"/>
                    <a:pt x="1287"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5" name="Google Shape;1305;p102"/>
            <p:cNvSpPr/>
            <p:nvPr/>
          </p:nvSpPr>
          <p:spPr>
            <a:xfrm>
              <a:off x="4271325" y="3456400"/>
              <a:ext cx="78575" cy="35950"/>
            </a:xfrm>
            <a:custGeom>
              <a:avLst/>
              <a:gdLst/>
              <a:ahLst/>
              <a:cxnLst/>
              <a:rect l="l" t="t" r="r" b="b"/>
              <a:pathLst>
                <a:path w="3143" h="1438" extrusionOk="0">
                  <a:moveTo>
                    <a:pt x="769" y="0"/>
                  </a:moveTo>
                  <a:cubicBezTo>
                    <a:pt x="562" y="245"/>
                    <a:pt x="283" y="393"/>
                    <a:pt x="16" y="562"/>
                  </a:cubicBezTo>
                  <a:cubicBezTo>
                    <a:pt x="6" y="572"/>
                    <a:pt x="0" y="589"/>
                    <a:pt x="6" y="605"/>
                  </a:cubicBezTo>
                  <a:cubicBezTo>
                    <a:pt x="59" y="715"/>
                    <a:pt x="175" y="796"/>
                    <a:pt x="295" y="807"/>
                  </a:cubicBezTo>
                  <a:cubicBezTo>
                    <a:pt x="322" y="811"/>
                    <a:pt x="349" y="813"/>
                    <a:pt x="377" y="813"/>
                  </a:cubicBezTo>
                  <a:cubicBezTo>
                    <a:pt x="465" y="813"/>
                    <a:pt x="555" y="794"/>
                    <a:pt x="638" y="769"/>
                  </a:cubicBezTo>
                  <a:cubicBezTo>
                    <a:pt x="754" y="729"/>
                    <a:pt x="863" y="679"/>
                    <a:pt x="965" y="616"/>
                  </a:cubicBezTo>
                  <a:lnTo>
                    <a:pt x="965" y="616"/>
                  </a:lnTo>
                  <a:cubicBezTo>
                    <a:pt x="922" y="705"/>
                    <a:pt x="886" y="797"/>
                    <a:pt x="851" y="889"/>
                  </a:cubicBezTo>
                  <a:cubicBezTo>
                    <a:pt x="819" y="987"/>
                    <a:pt x="786" y="1086"/>
                    <a:pt x="774" y="1200"/>
                  </a:cubicBezTo>
                  <a:cubicBezTo>
                    <a:pt x="774" y="1249"/>
                    <a:pt x="758" y="1337"/>
                    <a:pt x="857" y="1402"/>
                  </a:cubicBezTo>
                  <a:cubicBezTo>
                    <a:pt x="884" y="1413"/>
                    <a:pt x="884" y="1413"/>
                    <a:pt x="900" y="1418"/>
                  </a:cubicBezTo>
                  <a:cubicBezTo>
                    <a:pt x="917" y="1423"/>
                    <a:pt x="938" y="1429"/>
                    <a:pt x="955" y="1429"/>
                  </a:cubicBezTo>
                  <a:cubicBezTo>
                    <a:pt x="993" y="1429"/>
                    <a:pt x="1026" y="1423"/>
                    <a:pt x="1053" y="1413"/>
                  </a:cubicBezTo>
                  <a:cubicBezTo>
                    <a:pt x="1287" y="1320"/>
                    <a:pt x="1396" y="1134"/>
                    <a:pt x="1516" y="970"/>
                  </a:cubicBezTo>
                  <a:cubicBezTo>
                    <a:pt x="1554" y="910"/>
                    <a:pt x="1591" y="849"/>
                    <a:pt x="1626" y="787"/>
                  </a:cubicBezTo>
                  <a:lnTo>
                    <a:pt x="1626" y="787"/>
                  </a:lnTo>
                  <a:cubicBezTo>
                    <a:pt x="1623" y="847"/>
                    <a:pt x="1620" y="906"/>
                    <a:pt x="1620" y="965"/>
                  </a:cubicBezTo>
                  <a:cubicBezTo>
                    <a:pt x="1620" y="1063"/>
                    <a:pt x="1620" y="1162"/>
                    <a:pt x="1647" y="1265"/>
                  </a:cubicBezTo>
                  <a:cubicBezTo>
                    <a:pt x="1663" y="1315"/>
                    <a:pt x="1675" y="1391"/>
                    <a:pt x="1768" y="1429"/>
                  </a:cubicBezTo>
                  <a:cubicBezTo>
                    <a:pt x="1788" y="1435"/>
                    <a:pt x="1807" y="1437"/>
                    <a:pt x="1825" y="1437"/>
                  </a:cubicBezTo>
                  <a:cubicBezTo>
                    <a:pt x="1887" y="1437"/>
                    <a:pt x="1934" y="1406"/>
                    <a:pt x="1964" y="1380"/>
                  </a:cubicBezTo>
                  <a:cubicBezTo>
                    <a:pt x="2128" y="1227"/>
                    <a:pt x="2199" y="1048"/>
                    <a:pt x="2280" y="872"/>
                  </a:cubicBezTo>
                  <a:cubicBezTo>
                    <a:pt x="2326" y="772"/>
                    <a:pt x="2365" y="670"/>
                    <a:pt x="2400" y="568"/>
                  </a:cubicBezTo>
                  <a:lnTo>
                    <a:pt x="2400" y="568"/>
                  </a:lnTo>
                  <a:cubicBezTo>
                    <a:pt x="2415" y="665"/>
                    <a:pt x="2434" y="763"/>
                    <a:pt x="2460" y="857"/>
                  </a:cubicBezTo>
                  <a:cubicBezTo>
                    <a:pt x="2481" y="950"/>
                    <a:pt x="2509" y="1036"/>
                    <a:pt x="2564" y="1124"/>
                  </a:cubicBezTo>
                  <a:cubicBezTo>
                    <a:pt x="2591" y="1162"/>
                    <a:pt x="2624" y="1211"/>
                    <a:pt x="2684" y="1227"/>
                  </a:cubicBezTo>
                  <a:cubicBezTo>
                    <a:pt x="2694" y="1231"/>
                    <a:pt x="2705" y="1233"/>
                    <a:pt x="2717" y="1233"/>
                  </a:cubicBezTo>
                  <a:cubicBezTo>
                    <a:pt x="2740" y="1233"/>
                    <a:pt x="2765" y="1227"/>
                    <a:pt x="2782" y="1217"/>
                  </a:cubicBezTo>
                  <a:cubicBezTo>
                    <a:pt x="2803" y="1200"/>
                    <a:pt x="2826" y="1179"/>
                    <a:pt x="2836" y="1156"/>
                  </a:cubicBezTo>
                  <a:cubicBezTo>
                    <a:pt x="2946" y="993"/>
                    <a:pt x="2984" y="813"/>
                    <a:pt x="3027" y="638"/>
                  </a:cubicBezTo>
                  <a:cubicBezTo>
                    <a:pt x="3070" y="464"/>
                    <a:pt x="3103" y="283"/>
                    <a:pt x="3142" y="104"/>
                  </a:cubicBezTo>
                  <a:lnTo>
                    <a:pt x="3142" y="104"/>
                  </a:lnTo>
                  <a:cubicBezTo>
                    <a:pt x="3093" y="278"/>
                    <a:pt x="3050" y="459"/>
                    <a:pt x="2995" y="627"/>
                  </a:cubicBezTo>
                  <a:cubicBezTo>
                    <a:pt x="2940" y="796"/>
                    <a:pt x="2886" y="977"/>
                    <a:pt x="2782" y="1113"/>
                  </a:cubicBezTo>
                  <a:cubicBezTo>
                    <a:pt x="2758" y="1142"/>
                    <a:pt x="2734" y="1157"/>
                    <a:pt x="2714" y="1157"/>
                  </a:cubicBezTo>
                  <a:cubicBezTo>
                    <a:pt x="2711" y="1157"/>
                    <a:pt x="2708" y="1157"/>
                    <a:pt x="2705" y="1156"/>
                  </a:cubicBezTo>
                  <a:cubicBezTo>
                    <a:pt x="2678" y="1146"/>
                    <a:pt x="2657" y="1113"/>
                    <a:pt x="2635" y="1080"/>
                  </a:cubicBezTo>
                  <a:cubicBezTo>
                    <a:pt x="2597" y="1010"/>
                    <a:pt x="2569" y="922"/>
                    <a:pt x="2553" y="834"/>
                  </a:cubicBezTo>
                  <a:cubicBezTo>
                    <a:pt x="2509" y="660"/>
                    <a:pt x="2498" y="486"/>
                    <a:pt x="2471" y="300"/>
                  </a:cubicBezTo>
                  <a:cubicBezTo>
                    <a:pt x="2471" y="278"/>
                    <a:pt x="2455" y="262"/>
                    <a:pt x="2433" y="257"/>
                  </a:cubicBezTo>
                  <a:cubicBezTo>
                    <a:pt x="2427" y="254"/>
                    <a:pt x="2421" y="253"/>
                    <a:pt x="2415" y="253"/>
                  </a:cubicBezTo>
                  <a:cubicBezTo>
                    <a:pt x="2392" y="253"/>
                    <a:pt x="2370" y="269"/>
                    <a:pt x="2362" y="295"/>
                  </a:cubicBezTo>
                  <a:cubicBezTo>
                    <a:pt x="2307" y="469"/>
                    <a:pt x="2237" y="650"/>
                    <a:pt x="2161" y="819"/>
                  </a:cubicBezTo>
                  <a:cubicBezTo>
                    <a:pt x="2083" y="982"/>
                    <a:pt x="1997" y="1162"/>
                    <a:pt x="1877" y="1272"/>
                  </a:cubicBezTo>
                  <a:cubicBezTo>
                    <a:pt x="1847" y="1290"/>
                    <a:pt x="1831" y="1300"/>
                    <a:pt x="1821" y="1300"/>
                  </a:cubicBezTo>
                  <a:cubicBezTo>
                    <a:pt x="1807" y="1300"/>
                    <a:pt x="1803" y="1280"/>
                    <a:pt x="1784" y="1232"/>
                  </a:cubicBezTo>
                  <a:cubicBezTo>
                    <a:pt x="1768" y="1151"/>
                    <a:pt x="1761" y="1058"/>
                    <a:pt x="1768" y="965"/>
                  </a:cubicBezTo>
                  <a:cubicBezTo>
                    <a:pt x="1768" y="781"/>
                    <a:pt x="1794" y="605"/>
                    <a:pt x="1811" y="398"/>
                  </a:cubicBezTo>
                  <a:cubicBezTo>
                    <a:pt x="1811" y="371"/>
                    <a:pt x="1794" y="338"/>
                    <a:pt x="1768" y="328"/>
                  </a:cubicBezTo>
                  <a:cubicBezTo>
                    <a:pt x="1756" y="322"/>
                    <a:pt x="1744" y="319"/>
                    <a:pt x="1732" y="319"/>
                  </a:cubicBezTo>
                  <a:cubicBezTo>
                    <a:pt x="1702" y="319"/>
                    <a:pt x="1675" y="338"/>
                    <a:pt x="1663" y="366"/>
                  </a:cubicBezTo>
                  <a:lnTo>
                    <a:pt x="1663" y="371"/>
                  </a:lnTo>
                  <a:cubicBezTo>
                    <a:pt x="1587" y="545"/>
                    <a:pt x="1494" y="726"/>
                    <a:pt x="1391" y="889"/>
                  </a:cubicBezTo>
                  <a:cubicBezTo>
                    <a:pt x="1287" y="1048"/>
                    <a:pt x="1162" y="1222"/>
                    <a:pt x="1015" y="1277"/>
                  </a:cubicBezTo>
                  <a:cubicBezTo>
                    <a:pt x="993" y="1287"/>
                    <a:pt x="976" y="1287"/>
                    <a:pt x="965" y="1287"/>
                  </a:cubicBezTo>
                  <a:lnTo>
                    <a:pt x="943" y="1287"/>
                  </a:lnTo>
                  <a:lnTo>
                    <a:pt x="918" y="1277"/>
                  </a:lnTo>
                  <a:lnTo>
                    <a:pt x="918" y="1277"/>
                  </a:lnTo>
                  <a:cubicBezTo>
                    <a:pt x="916" y="1270"/>
                    <a:pt x="906" y="1240"/>
                    <a:pt x="910" y="1206"/>
                  </a:cubicBezTo>
                  <a:cubicBezTo>
                    <a:pt x="917" y="1124"/>
                    <a:pt x="950" y="1025"/>
                    <a:pt x="976" y="932"/>
                  </a:cubicBezTo>
                  <a:cubicBezTo>
                    <a:pt x="1041" y="753"/>
                    <a:pt x="1124" y="562"/>
                    <a:pt x="1222" y="404"/>
                  </a:cubicBezTo>
                  <a:cubicBezTo>
                    <a:pt x="1238" y="376"/>
                    <a:pt x="1232" y="343"/>
                    <a:pt x="1211" y="328"/>
                  </a:cubicBezTo>
                  <a:cubicBezTo>
                    <a:pt x="1198" y="317"/>
                    <a:pt x="1183" y="312"/>
                    <a:pt x="1168" y="312"/>
                  </a:cubicBezTo>
                  <a:cubicBezTo>
                    <a:pt x="1152" y="312"/>
                    <a:pt x="1135" y="318"/>
                    <a:pt x="1124" y="333"/>
                  </a:cubicBezTo>
                  <a:cubicBezTo>
                    <a:pt x="998" y="486"/>
                    <a:pt x="802" y="605"/>
                    <a:pt x="605" y="682"/>
                  </a:cubicBezTo>
                  <a:cubicBezTo>
                    <a:pt x="524" y="709"/>
                    <a:pt x="440" y="728"/>
                    <a:pt x="358" y="728"/>
                  </a:cubicBezTo>
                  <a:cubicBezTo>
                    <a:pt x="340" y="728"/>
                    <a:pt x="323" y="727"/>
                    <a:pt x="305" y="726"/>
                  </a:cubicBezTo>
                  <a:cubicBezTo>
                    <a:pt x="212" y="716"/>
                    <a:pt x="127" y="675"/>
                    <a:pt x="75" y="598"/>
                  </a:cubicBezTo>
                  <a:lnTo>
                    <a:pt x="75" y="598"/>
                  </a:lnTo>
                  <a:cubicBezTo>
                    <a:pt x="319" y="419"/>
                    <a:pt x="584" y="248"/>
                    <a:pt x="769"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6" name="Google Shape;1306;p102"/>
            <p:cNvSpPr/>
            <p:nvPr/>
          </p:nvSpPr>
          <p:spPr>
            <a:xfrm>
              <a:off x="4385200" y="3444000"/>
              <a:ext cx="21975" cy="27275"/>
            </a:xfrm>
            <a:custGeom>
              <a:avLst/>
              <a:gdLst/>
              <a:ahLst/>
              <a:cxnLst/>
              <a:rect l="l" t="t" r="r" b="b"/>
              <a:pathLst>
                <a:path w="879" h="1091" extrusionOk="0">
                  <a:moveTo>
                    <a:pt x="851" y="0"/>
                  </a:moveTo>
                  <a:lnTo>
                    <a:pt x="851" y="0"/>
                  </a:lnTo>
                  <a:cubicBezTo>
                    <a:pt x="829" y="87"/>
                    <a:pt x="818" y="169"/>
                    <a:pt x="796" y="250"/>
                  </a:cubicBezTo>
                  <a:lnTo>
                    <a:pt x="731" y="496"/>
                  </a:lnTo>
                  <a:cubicBezTo>
                    <a:pt x="690" y="634"/>
                    <a:pt x="652" y="775"/>
                    <a:pt x="624" y="921"/>
                  </a:cubicBezTo>
                  <a:lnTo>
                    <a:pt x="624" y="921"/>
                  </a:lnTo>
                  <a:cubicBezTo>
                    <a:pt x="491" y="872"/>
                    <a:pt x="365" y="741"/>
                    <a:pt x="272" y="605"/>
                  </a:cubicBezTo>
                  <a:cubicBezTo>
                    <a:pt x="159" y="447"/>
                    <a:pt x="71" y="262"/>
                    <a:pt x="33" y="59"/>
                  </a:cubicBezTo>
                  <a:lnTo>
                    <a:pt x="33" y="59"/>
                  </a:lnTo>
                  <a:cubicBezTo>
                    <a:pt x="0" y="267"/>
                    <a:pt x="66" y="485"/>
                    <a:pt x="164" y="676"/>
                  </a:cubicBezTo>
                  <a:cubicBezTo>
                    <a:pt x="217" y="769"/>
                    <a:pt x="283" y="856"/>
                    <a:pt x="365" y="938"/>
                  </a:cubicBezTo>
                  <a:cubicBezTo>
                    <a:pt x="447" y="1008"/>
                    <a:pt x="551" y="1080"/>
                    <a:pt x="682" y="1091"/>
                  </a:cubicBezTo>
                  <a:cubicBezTo>
                    <a:pt x="725" y="1091"/>
                    <a:pt x="758" y="1063"/>
                    <a:pt x="763" y="1020"/>
                  </a:cubicBezTo>
                  <a:cubicBezTo>
                    <a:pt x="780" y="856"/>
                    <a:pt x="818" y="693"/>
                    <a:pt x="834" y="517"/>
                  </a:cubicBezTo>
                  <a:cubicBezTo>
                    <a:pt x="862" y="348"/>
                    <a:pt x="879" y="174"/>
                    <a:pt x="85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7" name="Google Shape;1307;p102"/>
            <p:cNvSpPr/>
            <p:nvPr/>
          </p:nvSpPr>
          <p:spPr>
            <a:xfrm>
              <a:off x="4186875" y="3489950"/>
              <a:ext cx="77925" cy="36950"/>
            </a:xfrm>
            <a:custGeom>
              <a:avLst/>
              <a:gdLst/>
              <a:ahLst/>
              <a:cxnLst/>
              <a:rect l="l" t="t" r="r" b="b"/>
              <a:pathLst>
                <a:path w="3117" h="1478" extrusionOk="0">
                  <a:moveTo>
                    <a:pt x="924" y="0"/>
                  </a:moveTo>
                  <a:lnTo>
                    <a:pt x="924" y="0"/>
                  </a:lnTo>
                  <a:cubicBezTo>
                    <a:pt x="819" y="98"/>
                    <a:pt x="716" y="197"/>
                    <a:pt x="612" y="295"/>
                  </a:cubicBezTo>
                  <a:lnTo>
                    <a:pt x="612" y="290"/>
                  </a:lnTo>
                  <a:cubicBezTo>
                    <a:pt x="514" y="360"/>
                    <a:pt x="400" y="409"/>
                    <a:pt x="290" y="474"/>
                  </a:cubicBezTo>
                  <a:cubicBezTo>
                    <a:pt x="181" y="534"/>
                    <a:pt x="73" y="617"/>
                    <a:pt x="13" y="741"/>
                  </a:cubicBezTo>
                  <a:lnTo>
                    <a:pt x="7" y="748"/>
                  </a:lnTo>
                  <a:cubicBezTo>
                    <a:pt x="1" y="769"/>
                    <a:pt x="13" y="791"/>
                    <a:pt x="33" y="801"/>
                  </a:cubicBezTo>
                  <a:cubicBezTo>
                    <a:pt x="256" y="900"/>
                    <a:pt x="494" y="935"/>
                    <a:pt x="734" y="935"/>
                  </a:cubicBezTo>
                  <a:cubicBezTo>
                    <a:pt x="801" y="935"/>
                    <a:pt x="868" y="932"/>
                    <a:pt x="934" y="927"/>
                  </a:cubicBezTo>
                  <a:cubicBezTo>
                    <a:pt x="1070" y="913"/>
                    <a:pt x="1205" y="886"/>
                    <a:pt x="1334" y="838"/>
                  </a:cubicBezTo>
                  <a:lnTo>
                    <a:pt x="1334" y="838"/>
                  </a:lnTo>
                  <a:cubicBezTo>
                    <a:pt x="1250" y="964"/>
                    <a:pt x="1170" y="1093"/>
                    <a:pt x="1098" y="1227"/>
                  </a:cubicBezTo>
                  <a:cubicBezTo>
                    <a:pt x="1093" y="1232"/>
                    <a:pt x="1087" y="1239"/>
                    <a:pt x="1087" y="1249"/>
                  </a:cubicBezTo>
                  <a:cubicBezTo>
                    <a:pt x="1081" y="1287"/>
                    <a:pt x="1108" y="1330"/>
                    <a:pt x="1146" y="1337"/>
                  </a:cubicBezTo>
                  <a:cubicBezTo>
                    <a:pt x="1175" y="1342"/>
                    <a:pt x="1205" y="1345"/>
                    <a:pt x="1233" y="1345"/>
                  </a:cubicBezTo>
                  <a:cubicBezTo>
                    <a:pt x="1345" y="1345"/>
                    <a:pt x="1453" y="1308"/>
                    <a:pt x="1539" y="1260"/>
                  </a:cubicBezTo>
                  <a:cubicBezTo>
                    <a:pt x="1654" y="1206"/>
                    <a:pt x="1752" y="1129"/>
                    <a:pt x="1851" y="1075"/>
                  </a:cubicBezTo>
                  <a:lnTo>
                    <a:pt x="1861" y="1069"/>
                  </a:lnTo>
                  <a:cubicBezTo>
                    <a:pt x="1938" y="1010"/>
                    <a:pt x="2042" y="965"/>
                    <a:pt x="2145" y="911"/>
                  </a:cubicBezTo>
                  <a:cubicBezTo>
                    <a:pt x="2152" y="908"/>
                    <a:pt x="2159" y="904"/>
                    <a:pt x="2166" y="900"/>
                  </a:cubicBezTo>
                  <a:lnTo>
                    <a:pt x="2166" y="900"/>
                  </a:lnTo>
                  <a:cubicBezTo>
                    <a:pt x="2155" y="933"/>
                    <a:pt x="2145" y="966"/>
                    <a:pt x="2135" y="998"/>
                  </a:cubicBezTo>
                  <a:cubicBezTo>
                    <a:pt x="2090" y="1134"/>
                    <a:pt x="2063" y="1277"/>
                    <a:pt x="2042" y="1413"/>
                  </a:cubicBezTo>
                  <a:lnTo>
                    <a:pt x="2042" y="1418"/>
                  </a:lnTo>
                  <a:cubicBezTo>
                    <a:pt x="2037" y="1440"/>
                    <a:pt x="2052" y="1461"/>
                    <a:pt x="2074" y="1468"/>
                  </a:cubicBezTo>
                  <a:cubicBezTo>
                    <a:pt x="2108" y="1474"/>
                    <a:pt x="2141" y="1477"/>
                    <a:pt x="2174" y="1477"/>
                  </a:cubicBezTo>
                  <a:cubicBezTo>
                    <a:pt x="2365" y="1477"/>
                    <a:pt x="2539" y="1378"/>
                    <a:pt x="2674" y="1271"/>
                  </a:cubicBezTo>
                  <a:cubicBezTo>
                    <a:pt x="2843" y="1146"/>
                    <a:pt x="2979" y="993"/>
                    <a:pt x="3117" y="834"/>
                  </a:cubicBezTo>
                  <a:lnTo>
                    <a:pt x="3117" y="834"/>
                  </a:lnTo>
                  <a:cubicBezTo>
                    <a:pt x="2963" y="977"/>
                    <a:pt x="2815" y="1118"/>
                    <a:pt x="2647" y="1232"/>
                  </a:cubicBezTo>
                  <a:cubicBezTo>
                    <a:pt x="2509" y="1322"/>
                    <a:pt x="2354" y="1392"/>
                    <a:pt x="2201" y="1392"/>
                  </a:cubicBezTo>
                  <a:cubicBezTo>
                    <a:pt x="2180" y="1392"/>
                    <a:pt x="2160" y="1391"/>
                    <a:pt x="2139" y="1388"/>
                  </a:cubicBezTo>
                  <a:lnTo>
                    <a:pt x="2139" y="1388"/>
                  </a:lnTo>
                  <a:cubicBezTo>
                    <a:pt x="2169" y="1267"/>
                    <a:pt x="2199" y="1147"/>
                    <a:pt x="2238" y="1031"/>
                  </a:cubicBezTo>
                  <a:cubicBezTo>
                    <a:pt x="2268" y="943"/>
                    <a:pt x="2304" y="848"/>
                    <a:pt x="2352" y="774"/>
                  </a:cubicBezTo>
                  <a:lnTo>
                    <a:pt x="2352" y="774"/>
                  </a:lnTo>
                  <a:cubicBezTo>
                    <a:pt x="2382" y="747"/>
                    <a:pt x="2410" y="717"/>
                    <a:pt x="2435" y="682"/>
                  </a:cubicBezTo>
                  <a:lnTo>
                    <a:pt x="2435" y="676"/>
                  </a:lnTo>
                  <a:cubicBezTo>
                    <a:pt x="2455" y="655"/>
                    <a:pt x="2450" y="617"/>
                    <a:pt x="2429" y="595"/>
                  </a:cubicBezTo>
                  <a:cubicBezTo>
                    <a:pt x="2418" y="581"/>
                    <a:pt x="2402" y="574"/>
                    <a:pt x="2385" y="574"/>
                  </a:cubicBezTo>
                  <a:cubicBezTo>
                    <a:pt x="2369" y="574"/>
                    <a:pt x="2353" y="581"/>
                    <a:pt x="2342" y="595"/>
                  </a:cubicBezTo>
                  <a:cubicBezTo>
                    <a:pt x="2337" y="599"/>
                    <a:pt x="2333" y="604"/>
                    <a:pt x="2328" y="608"/>
                  </a:cubicBezTo>
                  <a:lnTo>
                    <a:pt x="2328" y="608"/>
                  </a:lnTo>
                  <a:lnTo>
                    <a:pt x="2325" y="605"/>
                  </a:lnTo>
                  <a:cubicBezTo>
                    <a:pt x="2271" y="682"/>
                    <a:pt x="2178" y="741"/>
                    <a:pt x="2085" y="791"/>
                  </a:cubicBezTo>
                  <a:cubicBezTo>
                    <a:pt x="1987" y="839"/>
                    <a:pt x="1878" y="884"/>
                    <a:pt x="1775" y="955"/>
                  </a:cubicBezTo>
                  <a:lnTo>
                    <a:pt x="1780" y="949"/>
                  </a:lnTo>
                  <a:lnTo>
                    <a:pt x="1780" y="949"/>
                  </a:lnTo>
                  <a:cubicBezTo>
                    <a:pt x="1612" y="1051"/>
                    <a:pt x="1452" y="1169"/>
                    <a:pt x="1290" y="1191"/>
                  </a:cubicBezTo>
                  <a:lnTo>
                    <a:pt x="1290" y="1191"/>
                  </a:lnTo>
                  <a:cubicBezTo>
                    <a:pt x="1402" y="1001"/>
                    <a:pt x="1523" y="816"/>
                    <a:pt x="1652" y="636"/>
                  </a:cubicBezTo>
                  <a:lnTo>
                    <a:pt x="1652" y="636"/>
                  </a:lnTo>
                  <a:cubicBezTo>
                    <a:pt x="1686" y="600"/>
                    <a:pt x="1717" y="559"/>
                    <a:pt x="1741" y="513"/>
                  </a:cubicBezTo>
                  <a:lnTo>
                    <a:pt x="1741" y="513"/>
                  </a:lnTo>
                  <a:cubicBezTo>
                    <a:pt x="1742" y="513"/>
                    <a:pt x="1742" y="512"/>
                    <a:pt x="1742" y="512"/>
                  </a:cubicBezTo>
                  <a:lnTo>
                    <a:pt x="1742" y="512"/>
                  </a:lnTo>
                  <a:lnTo>
                    <a:pt x="1742" y="512"/>
                  </a:lnTo>
                  <a:cubicBezTo>
                    <a:pt x="1744" y="509"/>
                    <a:pt x="1745" y="505"/>
                    <a:pt x="1747" y="502"/>
                  </a:cubicBezTo>
                  <a:cubicBezTo>
                    <a:pt x="1763" y="469"/>
                    <a:pt x="1752" y="431"/>
                    <a:pt x="1725" y="409"/>
                  </a:cubicBezTo>
                  <a:cubicBezTo>
                    <a:pt x="1712" y="400"/>
                    <a:pt x="1697" y="396"/>
                    <a:pt x="1683" y="396"/>
                  </a:cubicBezTo>
                  <a:cubicBezTo>
                    <a:pt x="1661" y="396"/>
                    <a:pt x="1640" y="406"/>
                    <a:pt x="1627" y="426"/>
                  </a:cubicBezTo>
                  <a:cubicBezTo>
                    <a:pt x="1592" y="472"/>
                    <a:pt x="1558" y="518"/>
                    <a:pt x="1525" y="565"/>
                  </a:cubicBezTo>
                  <a:lnTo>
                    <a:pt x="1525" y="565"/>
                  </a:lnTo>
                  <a:cubicBezTo>
                    <a:pt x="1376" y="707"/>
                    <a:pt x="1138" y="770"/>
                    <a:pt x="917" y="796"/>
                  </a:cubicBezTo>
                  <a:cubicBezTo>
                    <a:pt x="821" y="807"/>
                    <a:pt x="723" y="814"/>
                    <a:pt x="625" y="814"/>
                  </a:cubicBezTo>
                  <a:cubicBezTo>
                    <a:pt x="450" y="814"/>
                    <a:pt x="275" y="793"/>
                    <a:pt x="111" y="737"/>
                  </a:cubicBezTo>
                  <a:lnTo>
                    <a:pt x="111" y="737"/>
                  </a:lnTo>
                  <a:cubicBezTo>
                    <a:pt x="219" y="554"/>
                    <a:pt x="457" y="468"/>
                    <a:pt x="640" y="322"/>
                  </a:cubicBezTo>
                  <a:cubicBezTo>
                    <a:pt x="738" y="218"/>
                    <a:pt x="831" y="109"/>
                    <a:pt x="924"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8" name="Google Shape;1308;p102"/>
            <p:cNvSpPr/>
            <p:nvPr/>
          </p:nvSpPr>
          <p:spPr>
            <a:xfrm>
              <a:off x="4276750" y="3508625"/>
              <a:ext cx="23500" cy="26475"/>
            </a:xfrm>
            <a:custGeom>
              <a:avLst/>
              <a:gdLst/>
              <a:ahLst/>
              <a:cxnLst/>
              <a:rect l="l" t="t" r="r" b="b"/>
              <a:pathLst>
                <a:path w="940" h="1059" extrusionOk="0">
                  <a:moveTo>
                    <a:pt x="176" y="1"/>
                  </a:moveTo>
                  <a:cubicBezTo>
                    <a:pt x="149" y="180"/>
                    <a:pt x="71" y="344"/>
                    <a:pt x="33" y="524"/>
                  </a:cubicBezTo>
                  <a:cubicBezTo>
                    <a:pt x="13" y="616"/>
                    <a:pt x="1" y="714"/>
                    <a:pt x="18" y="819"/>
                  </a:cubicBezTo>
                  <a:cubicBezTo>
                    <a:pt x="23" y="862"/>
                    <a:pt x="45" y="922"/>
                    <a:pt x="78" y="971"/>
                  </a:cubicBezTo>
                  <a:cubicBezTo>
                    <a:pt x="100" y="1021"/>
                    <a:pt x="170" y="1059"/>
                    <a:pt x="231" y="1059"/>
                  </a:cubicBezTo>
                  <a:cubicBezTo>
                    <a:pt x="244" y="1059"/>
                    <a:pt x="256" y="1057"/>
                    <a:pt x="268" y="1053"/>
                  </a:cubicBezTo>
                  <a:cubicBezTo>
                    <a:pt x="394" y="1015"/>
                    <a:pt x="459" y="943"/>
                    <a:pt x="524" y="873"/>
                  </a:cubicBezTo>
                  <a:cubicBezTo>
                    <a:pt x="590" y="802"/>
                    <a:pt x="650" y="731"/>
                    <a:pt x="693" y="655"/>
                  </a:cubicBezTo>
                  <a:cubicBezTo>
                    <a:pt x="798" y="497"/>
                    <a:pt x="884" y="339"/>
                    <a:pt x="939" y="164"/>
                  </a:cubicBezTo>
                  <a:lnTo>
                    <a:pt x="939" y="164"/>
                  </a:lnTo>
                  <a:cubicBezTo>
                    <a:pt x="824" y="306"/>
                    <a:pt x="716" y="447"/>
                    <a:pt x="602" y="583"/>
                  </a:cubicBezTo>
                  <a:cubicBezTo>
                    <a:pt x="541" y="644"/>
                    <a:pt x="486" y="714"/>
                    <a:pt x="421" y="775"/>
                  </a:cubicBezTo>
                  <a:cubicBezTo>
                    <a:pt x="361" y="830"/>
                    <a:pt x="290" y="890"/>
                    <a:pt x="242" y="900"/>
                  </a:cubicBezTo>
                  <a:cubicBezTo>
                    <a:pt x="232" y="902"/>
                    <a:pt x="226" y="903"/>
                    <a:pt x="222" y="903"/>
                  </a:cubicBezTo>
                  <a:cubicBezTo>
                    <a:pt x="212" y="903"/>
                    <a:pt x="208" y="898"/>
                    <a:pt x="197" y="885"/>
                  </a:cubicBezTo>
                  <a:cubicBezTo>
                    <a:pt x="181" y="862"/>
                    <a:pt x="170" y="835"/>
                    <a:pt x="159" y="786"/>
                  </a:cubicBezTo>
                  <a:cubicBezTo>
                    <a:pt x="137" y="714"/>
                    <a:pt x="143" y="628"/>
                    <a:pt x="149" y="545"/>
                  </a:cubicBezTo>
                  <a:cubicBezTo>
                    <a:pt x="159" y="371"/>
                    <a:pt x="209" y="185"/>
                    <a:pt x="176"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9" name="Google Shape;1309;p102"/>
            <p:cNvSpPr/>
            <p:nvPr/>
          </p:nvSpPr>
          <p:spPr>
            <a:xfrm>
              <a:off x="4401425" y="3492525"/>
              <a:ext cx="49500" cy="32825"/>
            </a:xfrm>
            <a:custGeom>
              <a:avLst/>
              <a:gdLst/>
              <a:ahLst/>
              <a:cxnLst/>
              <a:rect l="l" t="t" r="r" b="b"/>
              <a:pathLst>
                <a:path w="1980" h="1313" extrusionOk="0">
                  <a:moveTo>
                    <a:pt x="1554" y="1"/>
                  </a:moveTo>
                  <a:cubicBezTo>
                    <a:pt x="1620" y="159"/>
                    <a:pt x="1691" y="311"/>
                    <a:pt x="1751" y="475"/>
                  </a:cubicBezTo>
                  <a:cubicBezTo>
                    <a:pt x="1799" y="614"/>
                    <a:pt x="1860" y="758"/>
                    <a:pt x="1874" y="899"/>
                  </a:cubicBezTo>
                  <a:lnTo>
                    <a:pt x="1874" y="899"/>
                  </a:lnTo>
                  <a:cubicBezTo>
                    <a:pt x="1716" y="867"/>
                    <a:pt x="1557" y="764"/>
                    <a:pt x="1424" y="661"/>
                  </a:cubicBezTo>
                  <a:cubicBezTo>
                    <a:pt x="1277" y="547"/>
                    <a:pt x="1129" y="388"/>
                    <a:pt x="1118" y="225"/>
                  </a:cubicBezTo>
                  <a:lnTo>
                    <a:pt x="1113" y="219"/>
                  </a:lnTo>
                  <a:cubicBezTo>
                    <a:pt x="1113" y="192"/>
                    <a:pt x="1091" y="164"/>
                    <a:pt x="1064" y="159"/>
                  </a:cubicBezTo>
                  <a:cubicBezTo>
                    <a:pt x="1057" y="157"/>
                    <a:pt x="1050" y="156"/>
                    <a:pt x="1043" y="156"/>
                  </a:cubicBezTo>
                  <a:cubicBezTo>
                    <a:pt x="1011" y="156"/>
                    <a:pt x="981" y="176"/>
                    <a:pt x="976" y="208"/>
                  </a:cubicBezTo>
                  <a:cubicBezTo>
                    <a:pt x="927" y="388"/>
                    <a:pt x="900" y="540"/>
                    <a:pt x="862" y="698"/>
                  </a:cubicBezTo>
                  <a:cubicBezTo>
                    <a:pt x="829" y="857"/>
                    <a:pt x="791" y="1026"/>
                    <a:pt x="721" y="1146"/>
                  </a:cubicBezTo>
                  <a:cubicBezTo>
                    <a:pt x="711" y="1161"/>
                    <a:pt x="703" y="1168"/>
                    <a:pt x="699" y="1171"/>
                  </a:cubicBezTo>
                  <a:lnTo>
                    <a:pt x="699" y="1171"/>
                  </a:lnTo>
                  <a:cubicBezTo>
                    <a:pt x="689" y="1165"/>
                    <a:pt x="675" y="1152"/>
                    <a:pt x="666" y="1124"/>
                  </a:cubicBezTo>
                  <a:cubicBezTo>
                    <a:pt x="638" y="1053"/>
                    <a:pt x="628" y="977"/>
                    <a:pt x="611" y="895"/>
                  </a:cubicBezTo>
                  <a:cubicBezTo>
                    <a:pt x="590" y="736"/>
                    <a:pt x="578" y="573"/>
                    <a:pt x="562" y="404"/>
                  </a:cubicBezTo>
                  <a:lnTo>
                    <a:pt x="557" y="393"/>
                  </a:lnTo>
                  <a:cubicBezTo>
                    <a:pt x="529" y="306"/>
                    <a:pt x="524" y="213"/>
                    <a:pt x="524" y="115"/>
                  </a:cubicBezTo>
                  <a:cubicBezTo>
                    <a:pt x="524" y="99"/>
                    <a:pt x="512" y="82"/>
                    <a:pt x="497" y="77"/>
                  </a:cubicBezTo>
                  <a:cubicBezTo>
                    <a:pt x="489" y="73"/>
                    <a:pt x="482" y="71"/>
                    <a:pt x="475" y="71"/>
                  </a:cubicBezTo>
                  <a:cubicBezTo>
                    <a:pt x="461" y="71"/>
                    <a:pt x="449" y="79"/>
                    <a:pt x="442" y="94"/>
                  </a:cubicBezTo>
                  <a:cubicBezTo>
                    <a:pt x="328" y="344"/>
                    <a:pt x="175" y="573"/>
                    <a:pt x="0" y="791"/>
                  </a:cubicBezTo>
                  <a:cubicBezTo>
                    <a:pt x="165" y="636"/>
                    <a:pt x="314" y="463"/>
                    <a:pt x="437" y="271"/>
                  </a:cubicBezTo>
                  <a:lnTo>
                    <a:pt x="437" y="271"/>
                  </a:lnTo>
                  <a:cubicBezTo>
                    <a:pt x="440" y="321"/>
                    <a:pt x="445" y="371"/>
                    <a:pt x="459" y="421"/>
                  </a:cubicBezTo>
                  <a:lnTo>
                    <a:pt x="452" y="416"/>
                  </a:lnTo>
                  <a:lnTo>
                    <a:pt x="452" y="416"/>
                  </a:lnTo>
                  <a:cubicBezTo>
                    <a:pt x="464" y="579"/>
                    <a:pt x="464" y="748"/>
                    <a:pt x="480" y="912"/>
                  </a:cubicBezTo>
                  <a:cubicBezTo>
                    <a:pt x="491" y="998"/>
                    <a:pt x="507" y="1081"/>
                    <a:pt x="535" y="1174"/>
                  </a:cubicBezTo>
                  <a:cubicBezTo>
                    <a:pt x="550" y="1212"/>
                    <a:pt x="583" y="1277"/>
                    <a:pt x="655" y="1305"/>
                  </a:cubicBezTo>
                  <a:cubicBezTo>
                    <a:pt x="668" y="1310"/>
                    <a:pt x="682" y="1312"/>
                    <a:pt x="696" y="1312"/>
                  </a:cubicBezTo>
                  <a:cubicBezTo>
                    <a:pt x="726" y="1312"/>
                    <a:pt x="756" y="1303"/>
                    <a:pt x="774" y="1288"/>
                  </a:cubicBezTo>
                  <a:cubicBezTo>
                    <a:pt x="802" y="1272"/>
                    <a:pt x="824" y="1250"/>
                    <a:pt x="834" y="1227"/>
                  </a:cubicBezTo>
                  <a:cubicBezTo>
                    <a:pt x="938" y="1059"/>
                    <a:pt x="971" y="900"/>
                    <a:pt x="1015" y="736"/>
                  </a:cubicBezTo>
                  <a:cubicBezTo>
                    <a:pt x="1035" y="652"/>
                    <a:pt x="1050" y="565"/>
                    <a:pt x="1065" y="481"/>
                  </a:cubicBezTo>
                  <a:lnTo>
                    <a:pt x="1065" y="481"/>
                  </a:lnTo>
                  <a:cubicBezTo>
                    <a:pt x="1081" y="504"/>
                    <a:pt x="1097" y="526"/>
                    <a:pt x="1113" y="547"/>
                  </a:cubicBezTo>
                  <a:cubicBezTo>
                    <a:pt x="1179" y="633"/>
                    <a:pt x="1260" y="704"/>
                    <a:pt x="1342" y="764"/>
                  </a:cubicBezTo>
                  <a:cubicBezTo>
                    <a:pt x="1424" y="829"/>
                    <a:pt x="1516" y="884"/>
                    <a:pt x="1615" y="922"/>
                  </a:cubicBezTo>
                  <a:cubicBezTo>
                    <a:pt x="1713" y="966"/>
                    <a:pt x="1811" y="1005"/>
                    <a:pt x="1925" y="1005"/>
                  </a:cubicBezTo>
                  <a:lnTo>
                    <a:pt x="1937" y="1005"/>
                  </a:lnTo>
                  <a:cubicBezTo>
                    <a:pt x="1958" y="998"/>
                    <a:pt x="1980" y="977"/>
                    <a:pt x="1975" y="955"/>
                  </a:cubicBezTo>
                  <a:cubicBezTo>
                    <a:pt x="1958" y="759"/>
                    <a:pt x="1882" y="606"/>
                    <a:pt x="1806" y="448"/>
                  </a:cubicBezTo>
                  <a:cubicBezTo>
                    <a:pt x="1729" y="295"/>
                    <a:pt x="1642" y="142"/>
                    <a:pt x="1554"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0" name="Google Shape;1310;p102"/>
            <p:cNvSpPr/>
            <p:nvPr/>
          </p:nvSpPr>
          <p:spPr>
            <a:xfrm>
              <a:off x="4467700" y="3478125"/>
              <a:ext cx="78275" cy="40550"/>
            </a:xfrm>
            <a:custGeom>
              <a:avLst/>
              <a:gdLst/>
              <a:ahLst/>
              <a:cxnLst/>
              <a:rect l="l" t="t" r="r" b="b"/>
              <a:pathLst>
                <a:path w="3131" h="1622" extrusionOk="0">
                  <a:moveTo>
                    <a:pt x="1594" y="1"/>
                  </a:moveTo>
                  <a:cubicBezTo>
                    <a:pt x="1583" y="1"/>
                    <a:pt x="1574" y="4"/>
                    <a:pt x="1565" y="10"/>
                  </a:cubicBezTo>
                  <a:cubicBezTo>
                    <a:pt x="1539" y="26"/>
                    <a:pt x="1527" y="58"/>
                    <a:pt x="1544" y="86"/>
                  </a:cubicBezTo>
                  <a:cubicBezTo>
                    <a:pt x="1663" y="298"/>
                    <a:pt x="1822" y="451"/>
                    <a:pt x="1947" y="632"/>
                  </a:cubicBezTo>
                  <a:cubicBezTo>
                    <a:pt x="2008" y="713"/>
                    <a:pt x="2073" y="828"/>
                    <a:pt x="2068" y="882"/>
                  </a:cubicBezTo>
                  <a:cubicBezTo>
                    <a:pt x="2072" y="909"/>
                    <a:pt x="1990" y="929"/>
                    <a:pt x="1903" y="929"/>
                  </a:cubicBezTo>
                  <a:cubicBezTo>
                    <a:pt x="1885" y="929"/>
                    <a:pt x="1867" y="928"/>
                    <a:pt x="1849" y="926"/>
                  </a:cubicBezTo>
                  <a:cubicBezTo>
                    <a:pt x="1637" y="909"/>
                    <a:pt x="1418" y="871"/>
                    <a:pt x="1212" y="806"/>
                  </a:cubicBezTo>
                  <a:cubicBezTo>
                    <a:pt x="1009" y="735"/>
                    <a:pt x="807" y="637"/>
                    <a:pt x="681" y="473"/>
                  </a:cubicBezTo>
                  <a:cubicBezTo>
                    <a:pt x="670" y="457"/>
                    <a:pt x="649" y="447"/>
                    <a:pt x="628" y="447"/>
                  </a:cubicBezTo>
                  <a:cubicBezTo>
                    <a:pt x="620" y="447"/>
                    <a:pt x="613" y="448"/>
                    <a:pt x="605" y="451"/>
                  </a:cubicBezTo>
                  <a:cubicBezTo>
                    <a:pt x="567" y="461"/>
                    <a:pt x="550" y="506"/>
                    <a:pt x="562" y="539"/>
                  </a:cubicBezTo>
                  <a:cubicBezTo>
                    <a:pt x="699" y="891"/>
                    <a:pt x="942" y="1178"/>
                    <a:pt x="989" y="1526"/>
                  </a:cubicBezTo>
                  <a:lnTo>
                    <a:pt x="989" y="1526"/>
                  </a:lnTo>
                  <a:cubicBezTo>
                    <a:pt x="977" y="1528"/>
                    <a:pt x="965" y="1529"/>
                    <a:pt x="953" y="1529"/>
                  </a:cubicBezTo>
                  <a:cubicBezTo>
                    <a:pt x="888" y="1529"/>
                    <a:pt x="812" y="1504"/>
                    <a:pt x="742" y="1476"/>
                  </a:cubicBezTo>
                  <a:cubicBezTo>
                    <a:pt x="649" y="1433"/>
                    <a:pt x="550" y="1378"/>
                    <a:pt x="464" y="1319"/>
                  </a:cubicBezTo>
                  <a:cubicBezTo>
                    <a:pt x="376" y="1259"/>
                    <a:pt x="289" y="1193"/>
                    <a:pt x="207" y="1116"/>
                  </a:cubicBezTo>
                  <a:cubicBezTo>
                    <a:pt x="131" y="1040"/>
                    <a:pt x="54" y="964"/>
                    <a:pt x="1" y="866"/>
                  </a:cubicBezTo>
                  <a:lnTo>
                    <a:pt x="1" y="866"/>
                  </a:lnTo>
                  <a:cubicBezTo>
                    <a:pt x="92" y="1068"/>
                    <a:pt x="262" y="1226"/>
                    <a:pt x="426" y="1367"/>
                  </a:cubicBezTo>
                  <a:cubicBezTo>
                    <a:pt x="512" y="1438"/>
                    <a:pt x="605" y="1504"/>
                    <a:pt x="709" y="1553"/>
                  </a:cubicBezTo>
                  <a:cubicBezTo>
                    <a:pt x="783" y="1584"/>
                    <a:pt x="863" y="1621"/>
                    <a:pt x="953" y="1621"/>
                  </a:cubicBezTo>
                  <a:cubicBezTo>
                    <a:pt x="989" y="1621"/>
                    <a:pt x="1025" y="1616"/>
                    <a:pt x="1064" y="1602"/>
                  </a:cubicBezTo>
                  <a:cubicBezTo>
                    <a:pt x="1081" y="1597"/>
                    <a:pt x="1096" y="1581"/>
                    <a:pt x="1096" y="1559"/>
                  </a:cubicBezTo>
                  <a:lnTo>
                    <a:pt x="1091" y="1553"/>
                  </a:lnTo>
                  <a:cubicBezTo>
                    <a:pt x="1086" y="1357"/>
                    <a:pt x="1015" y="1166"/>
                    <a:pt x="933" y="997"/>
                  </a:cubicBezTo>
                  <a:cubicBezTo>
                    <a:pt x="900" y="927"/>
                    <a:pt x="866" y="859"/>
                    <a:pt x="832" y="791"/>
                  </a:cubicBezTo>
                  <a:lnTo>
                    <a:pt x="832" y="791"/>
                  </a:lnTo>
                  <a:cubicBezTo>
                    <a:pt x="936" y="858"/>
                    <a:pt x="1049" y="908"/>
                    <a:pt x="1162" y="947"/>
                  </a:cubicBezTo>
                  <a:cubicBezTo>
                    <a:pt x="1380" y="1024"/>
                    <a:pt x="1610" y="1062"/>
                    <a:pt x="1844" y="1073"/>
                  </a:cubicBezTo>
                  <a:cubicBezTo>
                    <a:pt x="1866" y="1075"/>
                    <a:pt x="1888" y="1076"/>
                    <a:pt x="1910" y="1076"/>
                  </a:cubicBezTo>
                  <a:cubicBezTo>
                    <a:pt x="1949" y="1076"/>
                    <a:pt x="1988" y="1072"/>
                    <a:pt x="2030" y="1062"/>
                  </a:cubicBezTo>
                  <a:cubicBezTo>
                    <a:pt x="2089" y="1057"/>
                    <a:pt x="2187" y="1007"/>
                    <a:pt x="2209" y="904"/>
                  </a:cubicBezTo>
                  <a:cubicBezTo>
                    <a:pt x="2209" y="735"/>
                    <a:pt x="2121" y="653"/>
                    <a:pt x="2063" y="554"/>
                  </a:cubicBezTo>
                  <a:cubicBezTo>
                    <a:pt x="1979" y="438"/>
                    <a:pt x="1883" y="334"/>
                    <a:pt x="1796" y="231"/>
                  </a:cubicBezTo>
                  <a:lnTo>
                    <a:pt x="1796" y="231"/>
                  </a:lnTo>
                  <a:cubicBezTo>
                    <a:pt x="1965" y="313"/>
                    <a:pt x="2143" y="379"/>
                    <a:pt x="2330" y="413"/>
                  </a:cubicBezTo>
                  <a:cubicBezTo>
                    <a:pt x="2407" y="427"/>
                    <a:pt x="2486" y="434"/>
                    <a:pt x="2564" y="434"/>
                  </a:cubicBezTo>
                  <a:cubicBezTo>
                    <a:pt x="2761" y="434"/>
                    <a:pt x="2956" y="391"/>
                    <a:pt x="3131" y="310"/>
                  </a:cubicBezTo>
                  <a:lnTo>
                    <a:pt x="3131" y="310"/>
                  </a:lnTo>
                  <a:cubicBezTo>
                    <a:pt x="2981" y="357"/>
                    <a:pt x="2826" y="383"/>
                    <a:pt x="2671" y="383"/>
                  </a:cubicBezTo>
                  <a:cubicBezTo>
                    <a:pt x="2562" y="383"/>
                    <a:pt x="2452" y="370"/>
                    <a:pt x="2345" y="342"/>
                  </a:cubicBezTo>
                  <a:cubicBezTo>
                    <a:pt x="2083" y="282"/>
                    <a:pt x="1849" y="156"/>
                    <a:pt x="1625" y="10"/>
                  </a:cubicBezTo>
                  <a:cubicBezTo>
                    <a:pt x="1615" y="4"/>
                    <a:pt x="1604" y="1"/>
                    <a:pt x="1594"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1" name="Google Shape;1311;p102"/>
            <p:cNvSpPr/>
            <p:nvPr/>
          </p:nvSpPr>
          <p:spPr>
            <a:xfrm>
              <a:off x="4185250" y="3538750"/>
              <a:ext cx="27025" cy="16650"/>
            </a:xfrm>
            <a:custGeom>
              <a:avLst/>
              <a:gdLst/>
              <a:ahLst/>
              <a:cxnLst/>
              <a:rect l="l" t="t" r="r" b="b"/>
              <a:pathLst>
                <a:path w="1081" h="666" extrusionOk="0">
                  <a:moveTo>
                    <a:pt x="622" y="0"/>
                  </a:moveTo>
                  <a:lnTo>
                    <a:pt x="622" y="0"/>
                  </a:lnTo>
                  <a:cubicBezTo>
                    <a:pt x="415" y="121"/>
                    <a:pt x="214" y="252"/>
                    <a:pt x="33" y="421"/>
                  </a:cubicBezTo>
                  <a:lnTo>
                    <a:pt x="28" y="426"/>
                  </a:lnTo>
                  <a:cubicBezTo>
                    <a:pt x="0" y="458"/>
                    <a:pt x="12" y="503"/>
                    <a:pt x="40" y="530"/>
                  </a:cubicBezTo>
                  <a:lnTo>
                    <a:pt x="45" y="530"/>
                  </a:lnTo>
                  <a:cubicBezTo>
                    <a:pt x="168" y="626"/>
                    <a:pt x="313" y="666"/>
                    <a:pt x="457" y="666"/>
                  </a:cubicBezTo>
                  <a:cubicBezTo>
                    <a:pt x="511" y="666"/>
                    <a:pt x="565" y="660"/>
                    <a:pt x="617" y="650"/>
                  </a:cubicBezTo>
                  <a:cubicBezTo>
                    <a:pt x="808" y="617"/>
                    <a:pt x="999" y="513"/>
                    <a:pt x="1080" y="339"/>
                  </a:cubicBezTo>
                  <a:lnTo>
                    <a:pt x="1080" y="339"/>
                  </a:lnTo>
                  <a:cubicBezTo>
                    <a:pt x="939" y="458"/>
                    <a:pt x="770" y="508"/>
                    <a:pt x="601" y="519"/>
                  </a:cubicBezTo>
                  <a:cubicBezTo>
                    <a:pt x="577" y="520"/>
                    <a:pt x="553" y="521"/>
                    <a:pt x="528" y="521"/>
                  </a:cubicBezTo>
                  <a:cubicBezTo>
                    <a:pt x="415" y="521"/>
                    <a:pt x="301" y="502"/>
                    <a:pt x="206" y="455"/>
                  </a:cubicBezTo>
                  <a:lnTo>
                    <a:pt x="206" y="455"/>
                  </a:lnTo>
                  <a:cubicBezTo>
                    <a:pt x="342" y="309"/>
                    <a:pt x="491" y="161"/>
                    <a:pt x="622"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2" name="Google Shape;1312;p102"/>
            <p:cNvSpPr/>
            <p:nvPr/>
          </p:nvSpPr>
          <p:spPr>
            <a:xfrm>
              <a:off x="4223575" y="3557850"/>
              <a:ext cx="63325" cy="31325"/>
            </a:xfrm>
            <a:custGeom>
              <a:avLst/>
              <a:gdLst/>
              <a:ahLst/>
              <a:cxnLst/>
              <a:rect l="l" t="t" r="r" b="b"/>
              <a:pathLst>
                <a:path w="2533" h="1253" extrusionOk="0">
                  <a:moveTo>
                    <a:pt x="857" y="1"/>
                  </a:moveTo>
                  <a:lnTo>
                    <a:pt x="857" y="1"/>
                  </a:lnTo>
                  <a:cubicBezTo>
                    <a:pt x="612" y="301"/>
                    <a:pt x="235" y="464"/>
                    <a:pt x="12" y="814"/>
                  </a:cubicBezTo>
                  <a:lnTo>
                    <a:pt x="12" y="824"/>
                  </a:lnTo>
                  <a:cubicBezTo>
                    <a:pt x="0" y="847"/>
                    <a:pt x="17" y="873"/>
                    <a:pt x="38" y="885"/>
                  </a:cubicBezTo>
                  <a:cubicBezTo>
                    <a:pt x="116" y="913"/>
                    <a:pt x="197" y="925"/>
                    <a:pt x="277" y="925"/>
                  </a:cubicBezTo>
                  <a:cubicBezTo>
                    <a:pt x="426" y="925"/>
                    <a:pt x="575" y="883"/>
                    <a:pt x="710" y="830"/>
                  </a:cubicBezTo>
                  <a:cubicBezTo>
                    <a:pt x="821" y="780"/>
                    <a:pt x="926" y="718"/>
                    <a:pt x="1020" y="641"/>
                  </a:cubicBezTo>
                  <a:lnTo>
                    <a:pt x="1020" y="641"/>
                  </a:lnTo>
                  <a:cubicBezTo>
                    <a:pt x="1007" y="674"/>
                    <a:pt x="995" y="708"/>
                    <a:pt x="982" y="742"/>
                  </a:cubicBezTo>
                  <a:cubicBezTo>
                    <a:pt x="939" y="873"/>
                    <a:pt x="884" y="1021"/>
                    <a:pt x="917" y="1190"/>
                  </a:cubicBezTo>
                  <a:lnTo>
                    <a:pt x="917" y="1195"/>
                  </a:lnTo>
                  <a:cubicBezTo>
                    <a:pt x="927" y="1227"/>
                    <a:pt x="952" y="1252"/>
                    <a:pt x="986" y="1252"/>
                  </a:cubicBezTo>
                  <a:cubicBezTo>
                    <a:pt x="992" y="1252"/>
                    <a:pt x="998" y="1251"/>
                    <a:pt x="1004" y="1250"/>
                  </a:cubicBezTo>
                  <a:cubicBezTo>
                    <a:pt x="1244" y="1207"/>
                    <a:pt x="1420" y="1048"/>
                    <a:pt x="1566" y="895"/>
                  </a:cubicBezTo>
                  <a:cubicBezTo>
                    <a:pt x="1649" y="799"/>
                    <a:pt x="1724" y="700"/>
                    <a:pt x="1789" y="592"/>
                  </a:cubicBezTo>
                  <a:lnTo>
                    <a:pt x="1789" y="592"/>
                  </a:lnTo>
                  <a:cubicBezTo>
                    <a:pt x="1792" y="655"/>
                    <a:pt x="1797" y="718"/>
                    <a:pt x="1806" y="781"/>
                  </a:cubicBezTo>
                  <a:cubicBezTo>
                    <a:pt x="1817" y="862"/>
                    <a:pt x="1833" y="938"/>
                    <a:pt x="1878" y="1015"/>
                  </a:cubicBezTo>
                  <a:cubicBezTo>
                    <a:pt x="1904" y="1076"/>
                    <a:pt x="1976" y="1116"/>
                    <a:pt x="2044" y="1116"/>
                  </a:cubicBezTo>
                  <a:cubicBezTo>
                    <a:pt x="2074" y="1116"/>
                    <a:pt x="2103" y="1108"/>
                    <a:pt x="2128" y="1091"/>
                  </a:cubicBezTo>
                  <a:cubicBezTo>
                    <a:pt x="2281" y="998"/>
                    <a:pt x="2336" y="852"/>
                    <a:pt x="2401" y="716"/>
                  </a:cubicBezTo>
                  <a:cubicBezTo>
                    <a:pt x="2460" y="573"/>
                    <a:pt x="2515" y="432"/>
                    <a:pt x="2532" y="278"/>
                  </a:cubicBezTo>
                  <a:lnTo>
                    <a:pt x="2532" y="278"/>
                  </a:lnTo>
                  <a:cubicBezTo>
                    <a:pt x="2493" y="426"/>
                    <a:pt x="2428" y="562"/>
                    <a:pt x="2362" y="693"/>
                  </a:cubicBezTo>
                  <a:cubicBezTo>
                    <a:pt x="2291" y="824"/>
                    <a:pt x="2205" y="960"/>
                    <a:pt x="2090" y="1021"/>
                  </a:cubicBezTo>
                  <a:cubicBezTo>
                    <a:pt x="2075" y="1028"/>
                    <a:pt x="2060" y="1032"/>
                    <a:pt x="2046" y="1032"/>
                  </a:cubicBezTo>
                  <a:cubicBezTo>
                    <a:pt x="2008" y="1032"/>
                    <a:pt x="1975" y="1007"/>
                    <a:pt x="1959" y="971"/>
                  </a:cubicBezTo>
                  <a:cubicBezTo>
                    <a:pt x="1931" y="917"/>
                    <a:pt x="1921" y="840"/>
                    <a:pt x="1916" y="769"/>
                  </a:cubicBezTo>
                  <a:cubicBezTo>
                    <a:pt x="1899" y="623"/>
                    <a:pt x="1910" y="475"/>
                    <a:pt x="1916" y="323"/>
                  </a:cubicBezTo>
                  <a:cubicBezTo>
                    <a:pt x="1916" y="295"/>
                    <a:pt x="1899" y="273"/>
                    <a:pt x="1871" y="263"/>
                  </a:cubicBezTo>
                  <a:cubicBezTo>
                    <a:pt x="1862" y="258"/>
                    <a:pt x="1854" y="256"/>
                    <a:pt x="1845" y="256"/>
                  </a:cubicBezTo>
                  <a:cubicBezTo>
                    <a:pt x="1822" y="256"/>
                    <a:pt x="1801" y="271"/>
                    <a:pt x="1790" y="295"/>
                  </a:cubicBezTo>
                  <a:lnTo>
                    <a:pt x="1790" y="301"/>
                  </a:lnTo>
                  <a:cubicBezTo>
                    <a:pt x="1714" y="480"/>
                    <a:pt x="1599" y="655"/>
                    <a:pt x="1463" y="797"/>
                  </a:cubicBezTo>
                  <a:cubicBezTo>
                    <a:pt x="1347" y="923"/>
                    <a:pt x="1207" y="1036"/>
                    <a:pt x="1060" y="1083"/>
                  </a:cubicBezTo>
                  <a:lnTo>
                    <a:pt x="1060" y="1083"/>
                  </a:lnTo>
                  <a:cubicBezTo>
                    <a:pt x="1063" y="993"/>
                    <a:pt x="1090" y="889"/>
                    <a:pt x="1125" y="792"/>
                  </a:cubicBezTo>
                  <a:cubicBezTo>
                    <a:pt x="1168" y="661"/>
                    <a:pt x="1223" y="530"/>
                    <a:pt x="1249" y="377"/>
                  </a:cubicBezTo>
                  <a:cubicBezTo>
                    <a:pt x="1256" y="356"/>
                    <a:pt x="1244" y="323"/>
                    <a:pt x="1217" y="306"/>
                  </a:cubicBezTo>
                  <a:cubicBezTo>
                    <a:pt x="1205" y="298"/>
                    <a:pt x="1192" y="294"/>
                    <a:pt x="1180" y="294"/>
                  </a:cubicBezTo>
                  <a:cubicBezTo>
                    <a:pt x="1156" y="294"/>
                    <a:pt x="1133" y="307"/>
                    <a:pt x="1118" y="328"/>
                  </a:cubicBezTo>
                  <a:cubicBezTo>
                    <a:pt x="1010" y="492"/>
                    <a:pt x="841" y="623"/>
                    <a:pt x="655" y="709"/>
                  </a:cubicBezTo>
                  <a:cubicBezTo>
                    <a:pt x="528" y="771"/>
                    <a:pt x="384" y="817"/>
                    <a:pt x="243" y="817"/>
                  </a:cubicBezTo>
                  <a:cubicBezTo>
                    <a:pt x="205" y="817"/>
                    <a:pt x="168" y="814"/>
                    <a:pt x="132" y="807"/>
                  </a:cubicBezTo>
                  <a:lnTo>
                    <a:pt x="132" y="807"/>
                  </a:lnTo>
                  <a:cubicBezTo>
                    <a:pt x="321" y="511"/>
                    <a:pt x="657" y="309"/>
                    <a:pt x="857"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3" name="Google Shape;1313;p102"/>
            <p:cNvSpPr/>
            <p:nvPr/>
          </p:nvSpPr>
          <p:spPr>
            <a:xfrm>
              <a:off x="4330625" y="3543525"/>
              <a:ext cx="22250" cy="27475"/>
            </a:xfrm>
            <a:custGeom>
              <a:avLst/>
              <a:gdLst/>
              <a:ahLst/>
              <a:cxnLst/>
              <a:rect l="l" t="t" r="r" b="b"/>
              <a:pathLst>
                <a:path w="890" h="1099" extrusionOk="0">
                  <a:moveTo>
                    <a:pt x="257" y="0"/>
                  </a:moveTo>
                  <a:cubicBezTo>
                    <a:pt x="175" y="186"/>
                    <a:pt x="109" y="372"/>
                    <a:pt x="56" y="569"/>
                  </a:cubicBezTo>
                  <a:cubicBezTo>
                    <a:pt x="28" y="667"/>
                    <a:pt x="11" y="765"/>
                    <a:pt x="1" y="874"/>
                  </a:cubicBezTo>
                  <a:cubicBezTo>
                    <a:pt x="1" y="901"/>
                    <a:pt x="1" y="934"/>
                    <a:pt x="11" y="967"/>
                  </a:cubicBezTo>
                  <a:cubicBezTo>
                    <a:pt x="11" y="982"/>
                    <a:pt x="23" y="1005"/>
                    <a:pt x="39" y="1032"/>
                  </a:cubicBezTo>
                  <a:cubicBezTo>
                    <a:pt x="71" y="1060"/>
                    <a:pt x="61" y="1053"/>
                    <a:pt x="83" y="1065"/>
                  </a:cubicBezTo>
                  <a:cubicBezTo>
                    <a:pt x="119" y="1090"/>
                    <a:pt x="154" y="1099"/>
                    <a:pt x="187" y="1099"/>
                  </a:cubicBezTo>
                  <a:cubicBezTo>
                    <a:pt x="233" y="1099"/>
                    <a:pt x="274" y="1081"/>
                    <a:pt x="306" y="1065"/>
                  </a:cubicBezTo>
                  <a:cubicBezTo>
                    <a:pt x="509" y="934"/>
                    <a:pt x="600" y="753"/>
                    <a:pt x="698" y="574"/>
                  </a:cubicBezTo>
                  <a:cubicBezTo>
                    <a:pt x="786" y="393"/>
                    <a:pt x="874" y="202"/>
                    <a:pt x="890" y="0"/>
                  </a:cubicBezTo>
                  <a:lnTo>
                    <a:pt x="890" y="0"/>
                  </a:lnTo>
                  <a:cubicBezTo>
                    <a:pt x="814" y="186"/>
                    <a:pt x="698" y="350"/>
                    <a:pt x="595" y="514"/>
                  </a:cubicBezTo>
                  <a:cubicBezTo>
                    <a:pt x="486" y="667"/>
                    <a:pt x="366" y="846"/>
                    <a:pt x="230" y="929"/>
                  </a:cubicBezTo>
                  <a:cubicBezTo>
                    <a:pt x="208" y="943"/>
                    <a:pt x="188" y="945"/>
                    <a:pt x="178" y="945"/>
                  </a:cubicBezTo>
                  <a:cubicBezTo>
                    <a:pt x="173" y="945"/>
                    <a:pt x="170" y="944"/>
                    <a:pt x="170" y="944"/>
                  </a:cubicBezTo>
                  <a:cubicBezTo>
                    <a:pt x="159" y="936"/>
                    <a:pt x="155" y="934"/>
                    <a:pt x="154" y="934"/>
                  </a:cubicBezTo>
                  <a:cubicBezTo>
                    <a:pt x="154" y="934"/>
                    <a:pt x="154" y="934"/>
                    <a:pt x="154" y="934"/>
                  </a:cubicBezTo>
                  <a:lnTo>
                    <a:pt x="154" y="934"/>
                  </a:lnTo>
                  <a:cubicBezTo>
                    <a:pt x="154" y="934"/>
                    <a:pt x="154" y="934"/>
                    <a:pt x="154" y="934"/>
                  </a:cubicBezTo>
                  <a:cubicBezTo>
                    <a:pt x="149" y="917"/>
                    <a:pt x="149" y="896"/>
                    <a:pt x="149" y="874"/>
                  </a:cubicBezTo>
                  <a:cubicBezTo>
                    <a:pt x="142" y="786"/>
                    <a:pt x="164" y="688"/>
                    <a:pt x="170" y="590"/>
                  </a:cubicBezTo>
                  <a:cubicBezTo>
                    <a:pt x="197" y="398"/>
                    <a:pt x="235" y="202"/>
                    <a:pt x="257"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4" name="Google Shape;1314;p102"/>
            <p:cNvSpPr/>
            <p:nvPr/>
          </p:nvSpPr>
          <p:spPr>
            <a:xfrm>
              <a:off x="4375250" y="3563725"/>
              <a:ext cx="62200" cy="36450"/>
            </a:xfrm>
            <a:custGeom>
              <a:avLst/>
              <a:gdLst/>
              <a:ahLst/>
              <a:cxnLst/>
              <a:rect l="l" t="t" r="r" b="b"/>
              <a:pathLst>
                <a:path w="2488" h="1458" extrusionOk="0">
                  <a:moveTo>
                    <a:pt x="2116" y="0"/>
                  </a:moveTo>
                  <a:lnTo>
                    <a:pt x="2116" y="0"/>
                  </a:lnTo>
                  <a:cubicBezTo>
                    <a:pt x="2183" y="347"/>
                    <a:pt x="2359" y="681"/>
                    <a:pt x="2391" y="1022"/>
                  </a:cubicBezTo>
                  <a:lnTo>
                    <a:pt x="2391" y="1022"/>
                  </a:lnTo>
                  <a:cubicBezTo>
                    <a:pt x="2232" y="1004"/>
                    <a:pt x="2076" y="922"/>
                    <a:pt x="1947" y="818"/>
                  </a:cubicBezTo>
                  <a:cubicBezTo>
                    <a:pt x="1805" y="710"/>
                    <a:pt x="1680" y="562"/>
                    <a:pt x="1647" y="398"/>
                  </a:cubicBezTo>
                  <a:cubicBezTo>
                    <a:pt x="1642" y="365"/>
                    <a:pt x="1614" y="343"/>
                    <a:pt x="1582" y="343"/>
                  </a:cubicBezTo>
                  <a:cubicBezTo>
                    <a:pt x="1544" y="343"/>
                    <a:pt x="1516" y="376"/>
                    <a:pt x="1516" y="409"/>
                  </a:cubicBezTo>
                  <a:cubicBezTo>
                    <a:pt x="1512" y="684"/>
                    <a:pt x="1475" y="960"/>
                    <a:pt x="1385" y="1212"/>
                  </a:cubicBezTo>
                  <a:lnTo>
                    <a:pt x="1385" y="1212"/>
                  </a:lnTo>
                  <a:cubicBezTo>
                    <a:pt x="1369" y="1184"/>
                    <a:pt x="1352" y="1153"/>
                    <a:pt x="1335" y="1123"/>
                  </a:cubicBezTo>
                  <a:cubicBezTo>
                    <a:pt x="1303" y="1048"/>
                    <a:pt x="1270" y="977"/>
                    <a:pt x="1244" y="894"/>
                  </a:cubicBezTo>
                  <a:cubicBezTo>
                    <a:pt x="1189" y="742"/>
                    <a:pt x="1146" y="579"/>
                    <a:pt x="1129" y="420"/>
                  </a:cubicBezTo>
                  <a:cubicBezTo>
                    <a:pt x="1129" y="393"/>
                    <a:pt x="1113" y="371"/>
                    <a:pt x="1085" y="360"/>
                  </a:cubicBezTo>
                  <a:cubicBezTo>
                    <a:pt x="1078" y="358"/>
                    <a:pt x="1070" y="357"/>
                    <a:pt x="1062" y="357"/>
                  </a:cubicBezTo>
                  <a:cubicBezTo>
                    <a:pt x="1032" y="357"/>
                    <a:pt x="1005" y="373"/>
                    <a:pt x="992" y="403"/>
                  </a:cubicBezTo>
                  <a:cubicBezTo>
                    <a:pt x="905" y="633"/>
                    <a:pt x="796" y="862"/>
                    <a:pt x="648" y="1058"/>
                  </a:cubicBezTo>
                  <a:cubicBezTo>
                    <a:pt x="572" y="1156"/>
                    <a:pt x="491" y="1244"/>
                    <a:pt x="386" y="1304"/>
                  </a:cubicBezTo>
                  <a:cubicBezTo>
                    <a:pt x="314" y="1342"/>
                    <a:pt x="236" y="1367"/>
                    <a:pt x="156" y="1367"/>
                  </a:cubicBezTo>
                  <a:cubicBezTo>
                    <a:pt x="132" y="1367"/>
                    <a:pt x="109" y="1365"/>
                    <a:pt x="85" y="1360"/>
                  </a:cubicBezTo>
                  <a:lnTo>
                    <a:pt x="85" y="1360"/>
                  </a:lnTo>
                  <a:cubicBezTo>
                    <a:pt x="105" y="1207"/>
                    <a:pt x="175" y="1062"/>
                    <a:pt x="245" y="917"/>
                  </a:cubicBezTo>
                  <a:cubicBezTo>
                    <a:pt x="321" y="763"/>
                    <a:pt x="393" y="589"/>
                    <a:pt x="376" y="409"/>
                  </a:cubicBezTo>
                  <a:lnTo>
                    <a:pt x="376" y="409"/>
                  </a:lnTo>
                  <a:cubicBezTo>
                    <a:pt x="371" y="589"/>
                    <a:pt x="288" y="748"/>
                    <a:pt x="202" y="894"/>
                  </a:cubicBezTo>
                  <a:cubicBezTo>
                    <a:pt x="119" y="1048"/>
                    <a:pt x="16" y="1206"/>
                    <a:pt x="0" y="1391"/>
                  </a:cubicBezTo>
                  <a:cubicBezTo>
                    <a:pt x="0" y="1413"/>
                    <a:pt x="11" y="1430"/>
                    <a:pt x="26" y="1435"/>
                  </a:cubicBezTo>
                  <a:lnTo>
                    <a:pt x="33" y="1435"/>
                  </a:lnTo>
                  <a:cubicBezTo>
                    <a:pt x="80" y="1451"/>
                    <a:pt x="129" y="1458"/>
                    <a:pt x="179" y="1458"/>
                  </a:cubicBezTo>
                  <a:cubicBezTo>
                    <a:pt x="269" y="1458"/>
                    <a:pt x="359" y="1435"/>
                    <a:pt x="436" y="1397"/>
                  </a:cubicBezTo>
                  <a:cubicBezTo>
                    <a:pt x="562" y="1332"/>
                    <a:pt x="660" y="1239"/>
                    <a:pt x="741" y="1135"/>
                  </a:cubicBezTo>
                  <a:cubicBezTo>
                    <a:pt x="857" y="995"/>
                    <a:pt x="948" y="838"/>
                    <a:pt x="1026" y="676"/>
                  </a:cubicBezTo>
                  <a:lnTo>
                    <a:pt x="1026" y="676"/>
                  </a:lnTo>
                  <a:cubicBezTo>
                    <a:pt x="1046" y="767"/>
                    <a:pt x="1072" y="856"/>
                    <a:pt x="1101" y="944"/>
                  </a:cubicBezTo>
                  <a:cubicBezTo>
                    <a:pt x="1129" y="1025"/>
                    <a:pt x="1161" y="1108"/>
                    <a:pt x="1199" y="1189"/>
                  </a:cubicBezTo>
                  <a:cubicBezTo>
                    <a:pt x="1237" y="1271"/>
                    <a:pt x="1282" y="1347"/>
                    <a:pt x="1358" y="1423"/>
                  </a:cubicBezTo>
                  <a:cubicBezTo>
                    <a:pt x="1363" y="1430"/>
                    <a:pt x="1375" y="1435"/>
                    <a:pt x="1380" y="1440"/>
                  </a:cubicBezTo>
                  <a:cubicBezTo>
                    <a:pt x="1388" y="1442"/>
                    <a:pt x="1396" y="1443"/>
                    <a:pt x="1404" y="1443"/>
                  </a:cubicBezTo>
                  <a:cubicBezTo>
                    <a:pt x="1434" y="1443"/>
                    <a:pt x="1465" y="1427"/>
                    <a:pt x="1478" y="1397"/>
                  </a:cubicBezTo>
                  <a:cubicBezTo>
                    <a:pt x="1570" y="1167"/>
                    <a:pt x="1617" y="928"/>
                    <a:pt x="1637" y="684"/>
                  </a:cubicBezTo>
                  <a:lnTo>
                    <a:pt x="1637" y="684"/>
                  </a:lnTo>
                  <a:cubicBezTo>
                    <a:pt x="1704" y="775"/>
                    <a:pt x="1789" y="851"/>
                    <a:pt x="1876" y="917"/>
                  </a:cubicBezTo>
                  <a:cubicBezTo>
                    <a:pt x="2040" y="1025"/>
                    <a:pt x="2231" y="1118"/>
                    <a:pt x="2438" y="1118"/>
                  </a:cubicBezTo>
                  <a:lnTo>
                    <a:pt x="2443" y="1118"/>
                  </a:lnTo>
                  <a:cubicBezTo>
                    <a:pt x="2465" y="1118"/>
                    <a:pt x="2488" y="1096"/>
                    <a:pt x="2481" y="1070"/>
                  </a:cubicBezTo>
                  <a:cubicBezTo>
                    <a:pt x="2471" y="873"/>
                    <a:pt x="2400" y="693"/>
                    <a:pt x="2324" y="524"/>
                  </a:cubicBezTo>
                  <a:cubicBezTo>
                    <a:pt x="2252" y="350"/>
                    <a:pt x="2171" y="180"/>
                    <a:pt x="2116"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5" name="Google Shape;1315;p102"/>
            <p:cNvSpPr/>
            <p:nvPr/>
          </p:nvSpPr>
          <p:spPr>
            <a:xfrm>
              <a:off x="4457325" y="3557175"/>
              <a:ext cx="29225" cy="28250"/>
            </a:xfrm>
            <a:custGeom>
              <a:avLst/>
              <a:gdLst/>
              <a:ahLst/>
              <a:cxnLst/>
              <a:rect l="l" t="t" r="r" b="b"/>
              <a:pathLst>
                <a:path w="1169" h="1130" extrusionOk="0">
                  <a:moveTo>
                    <a:pt x="922" y="0"/>
                  </a:moveTo>
                  <a:lnTo>
                    <a:pt x="922" y="0"/>
                  </a:lnTo>
                  <a:cubicBezTo>
                    <a:pt x="939" y="180"/>
                    <a:pt x="960" y="355"/>
                    <a:pt x="982" y="529"/>
                  </a:cubicBezTo>
                  <a:cubicBezTo>
                    <a:pt x="996" y="677"/>
                    <a:pt x="1010" y="830"/>
                    <a:pt x="1000" y="973"/>
                  </a:cubicBezTo>
                  <a:lnTo>
                    <a:pt x="1000" y="973"/>
                  </a:lnTo>
                  <a:cubicBezTo>
                    <a:pt x="819" y="944"/>
                    <a:pt x="644" y="864"/>
                    <a:pt x="486" y="753"/>
                  </a:cubicBezTo>
                  <a:cubicBezTo>
                    <a:pt x="300" y="633"/>
                    <a:pt x="147" y="464"/>
                    <a:pt x="1" y="290"/>
                  </a:cubicBezTo>
                  <a:lnTo>
                    <a:pt x="1" y="290"/>
                  </a:lnTo>
                  <a:cubicBezTo>
                    <a:pt x="88" y="507"/>
                    <a:pt x="230" y="698"/>
                    <a:pt x="404" y="857"/>
                  </a:cubicBezTo>
                  <a:cubicBezTo>
                    <a:pt x="584" y="1010"/>
                    <a:pt x="819" y="1118"/>
                    <a:pt x="1064" y="1129"/>
                  </a:cubicBezTo>
                  <a:lnTo>
                    <a:pt x="1070" y="1129"/>
                  </a:lnTo>
                  <a:cubicBezTo>
                    <a:pt x="1074" y="1130"/>
                    <a:pt x="1078" y="1130"/>
                    <a:pt x="1081" y="1130"/>
                  </a:cubicBezTo>
                  <a:cubicBezTo>
                    <a:pt x="1114" y="1130"/>
                    <a:pt x="1141" y="1104"/>
                    <a:pt x="1146" y="1070"/>
                  </a:cubicBezTo>
                  <a:cubicBezTo>
                    <a:pt x="1168" y="867"/>
                    <a:pt x="1129" y="688"/>
                    <a:pt x="1091" y="514"/>
                  </a:cubicBezTo>
                  <a:cubicBezTo>
                    <a:pt x="1048" y="338"/>
                    <a:pt x="993" y="164"/>
                    <a:pt x="922"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6" name="Google Shape;1316;p102"/>
            <p:cNvSpPr/>
            <p:nvPr/>
          </p:nvSpPr>
          <p:spPr>
            <a:xfrm>
              <a:off x="4501075" y="3535075"/>
              <a:ext cx="19275" cy="17400"/>
            </a:xfrm>
            <a:custGeom>
              <a:avLst/>
              <a:gdLst/>
              <a:ahLst/>
              <a:cxnLst/>
              <a:rect l="l" t="t" r="r" b="b"/>
              <a:pathLst>
                <a:path w="771" h="696" extrusionOk="0">
                  <a:moveTo>
                    <a:pt x="367" y="1"/>
                  </a:moveTo>
                  <a:cubicBezTo>
                    <a:pt x="394" y="126"/>
                    <a:pt x="466" y="230"/>
                    <a:pt x="525" y="333"/>
                  </a:cubicBezTo>
                  <a:cubicBezTo>
                    <a:pt x="552" y="388"/>
                    <a:pt x="590" y="437"/>
                    <a:pt x="607" y="481"/>
                  </a:cubicBezTo>
                  <a:cubicBezTo>
                    <a:pt x="612" y="502"/>
                    <a:pt x="623" y="530"/>
                    <a:pt x="618" y="535"/>
                  </a:cubicBezTo>
                  <a:cubicBezTo>
                    <a:pt x="618" y="535"/>
                    <a:pt x="620" y="530"/>
                    <a:pt x="618" y="530"/>
                  </a:cubicBezTo>
                  <a:lnTo>
                    <a:pt x="618" y="530"/>
                  </a:lnTo>
                  <a:cubicBezTo>
                    <a:pt x="618" y="530"/>
                    <a:pt x="616" y="531"/>
                    <a:pt x="612" y="535"/>
                  </a:cubicBezTo>
                  <a:cubicBezTo>
                    <a:pt x="594" y="542"/>
                    <a:pt x="573" y="545"/>
                    <a:pt x="550" y="545"/>
                  </a:cubicBezTo>
                  <a:cubicBezTo>
                    <a:pt x="484" y="545"/>
                    <a:pt x="400" y="519"/>
                    <a:pt x="323" y="486"/>
                  </a:cubicBezTo>
                  <a:cubicBezTo>
                    <a:pt x="214" y="442"/>
                    <a:pt x="111" y="388"/>
                    <a:pt x="1" y="323"/>
                  </a:cubicBezTo>
                  <a:lnTo>
                    <a:pt x="1" y="323"/>
                  </a:lnTo>
                  <a:cubicBezTo>
                    <a:pt x="66" y="437"/>
                    <a:pt x="159" y="519"/>
                    <a:pt x="269" y="595"/>
                  </a:cubicBezTo>
                  <a:cubicBezTo>
                    <a:pt x="348" y="641"/>
                    <a:pt x="443" y="696"/>
                    <a:pt x="558" y="696"/>
                  </a:cubicBezTo>
                  <a:cubicBezTo>
                    <a:pt x="594" y="696"/>
                    <a:pt x="632" y="690"/>
                    <a:pt x="673" y="677"/>
                  </a:cubicBezTo>
                  <a:cubicBezTo>
                    <a:pt x="710" y="666"/>
                    <a:pt x="771" y="600"/>
                    <a:pt x="771" y="540"/>
                  </a:cubicBezTo>
                  <a:cubicBezTo>
                    <a:pt x="771" y="486"/>
                    <a:pt x="754" y="454"/>
                    <a:pt x="738" y="421"/>
                  </a:cubicBezTo>
                  <a:cubicBezTo>
                    <a:pt x="700" y="355"/>
                    <a:pt x="667" y="306"/>
                    <a:pt x="623" y="262"/>
                  </a:cubicBezTo>
                  <a:cubicBezTo>
                    <a:pt x="536" y="170"/>
                    <a:pt x="449" y="94"/>
                    <a:pt x="367"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7" name="Google Shape;1317;p102"/>
            <p:cNvSpPr/>
            <p:nvPr/>
          </p:nvSpPr>
          <p:spPr>
            <a:xfrm>
              <a:off x="4447250" y="3312525"/>
              <a:ext cx="25375" cy="13900"/>
            </a:xfrm>
            <a:custGeom>
              <a:avLst/>
              <a:gdLst/>
              <a:ahLst/>
              <a:cxnLst/>
              <a:rect l="l" t="t" r="r" b="b"/>
              <a:pathLst>
                <a:path w="1015" h="556" extrusionOk="0">
                  <a:moveTo>
                    <a:pt x="212" y="0"/>
                  </a:moveTo>
                  <a:lnTo>
                    <a:pt x="212" y="0"/>
                  </a:lnTo>
                  <a:cubicBezTo>
                    <a:pt x="305" y="109"/>
                    <a:pt x="409" y="202"/>
                    <a:pt x="529" y="284"/>
                  </a:cubicBezTo>
                  <a:cubicBezTo>
                    <a:pt x="587" y="328"/>
                    <a:pt x="649" y="367"/>
                    <a:pt x="715" y="400"/>
                  </a:cubicBezTo>
                  <a:lnTo>
                    <a:pt x="715" y="400"/>
                  </a:lnTo>
                  <a:cubicBezTo>
                    <a:pt x="631" y="412"/>
                    <a:pt x="546" y="422"/>
                    <a:pt x="464" y="431"/>
                  </a:cubicBezTo>
                  <a:cubicBezTo>
                    <a:pt x="408" y="435"/>
                    <a:pt x="353" y="437"/>
                    <a:pt x="298" y="437"/>
                  </a:cubicBezTo>
                  <a:cubicBezTo>
                    <a:pt x="199" y="437"/>
                    <a:pt x="101" y="430"/>
                    <a:pt x="0" y="409"/>
                  </a:cubicBezTo>
                  <a:lnTo>
                    <a:pt x="0" y="409"/>
                  </a:lnTo>
                  <a:cubicBezTo>
                    <a:pt x="131" y="507"/>
                    <a:pt x="305" y="540"/>
                    <a:pt x="464" y="551"/>
                  </a:cubicBezTo>
                  <a:cubicBezTo>
                    <a:pt x="503" y="554"/>
                    <a:pt x="543" y="555"/>
                    <a:pt x="582" y="555"/>
                  </a:cubicBezTo>
                  <a:cubicBezTo>
                    <a:pt x="706" y="555"/>
                    <a:pt x="830" y="542"/>
                    <a:pt x="955" y="513"/>
                  </a:cubicBezTo>
                  <a:cubicBezTo>
                    <a:pt x="987" y="507"/>
                    <a:pt x="1015" y="474"/>
                    <a:pt x="1015" y="436"/>
                  </a:cubicBezTo>
                  <a:lnTo>
                    <a:pt x="1015" y="409"/>
                  </a:lnTo>
                  <a:cubicBezTo>
                    <a:pt x="1015" y="376"/>
                    <a:pt x="993" y="350"/>
                    <a:pt x="960" y="338"/>
                  </a:cubicBezTo>
                  <a:cubicBezTo>
                    <a:pt x="834" y="295"/>
                    <a:pt x="709" y="245"/>
                    <a:pt x="583" y="191"/>
                  </a:cubicBezTo>
                  <a:cubicBezTo>
                    <a:pt x="464" y="131"/>
                    <a:pt x="343" y="66"/>
                    <a:pt x="212"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8" name="Google Shape;1318;p102"/>
            <p:cNvSpPr/>
            <p:nvPr/>
          </p:nvSpPr>
          <p:spPr>
            <a:xfrm>
              <a:off x="4212125" y="3439600"/>
              <a:ext cx="32225" cy="19775"/>
            </a:xfrm>
            <a:custGeom>
              <a:avLst/>
              <a:gdLst/>
              <a:ahLst/>
              <a:cxnLst/>
              <a:rect l="l" t="t" r="r" b="b"/>
              <a:pathLst>
                <a:path w="1289" h="791" extrusionOk="0">
                  <a:moveTo>
                    <a:pt x="808" y="1"/>
                  </a:moveTo>
                  <a:lnTo>
                    <a:pt x="808" y="1"/>
                  </a:lnTo>
                  <a:cubicBezTo>
                    <a:pt x="687" y="104"/>
                    <a:pt x="557" y="181"/>
                    <a:pt x="426" y="257"/>
                  </a:cubicBezTo>
                  <a:cubicBezTo>
                    <a:pt x="289" y="328"/>
                    <a:pt x="148" y="416"/>
                    <a:pt x="28" y="536"/>
                  </a:cubicBezTo>
                  <a:lnTo>
                    <a:pt x="22" y="547"/>
                  </a:lnTo>
                  <a:cubicBezTo>
                    <a:pt x="0" y="579"/>
                    <a:pt x="5" y="623"/>
                    <a:pt x="38" y="650"/>
                  </a:cubicBezTo>
                  <a:lnTo>
                    <a:pt x="45" y="650"/>
                  </a:lnTo>
                  <a:cubicBezTo>
                    <a:pt x="187" y="747"/>
                    <a:pt x="356" y="791"/>
                    <a:pt x="522" y="791"/>
                  </a:cubicBezTo>
                  <a:cubicBezTo>
                    <a:pt x="597" y="791"/>
                    <a:pt x="671" y="782"/>
                    <a:pt x="742" y="765"/>
                  </a:cubicBezTo>
                  <a:cubicBezTo>
                    <a:pt x="972" y="705"/>
                    <a:pt x="1190" y="557"/>
                    <a:pt x="1288" y="350"/>
                  </a:cubicBezTo>
                  <a:lnTo>
                    <a:pt x="1288" y="350"/>
                  </a:lnTo>
                  <a:cubicBezTo>
                    <a:pt x="1130" y="514"/>
                    <a:pt x="928" y="607"/>
                    <a:pt x="720" y="634"/>
                  </a:cubicBezTo>
                  <a:cubicBezTo>
                    <a:pt x="672" y="640"/>
                    <a:pt x="623" y="644"/>
                    <a:pt x="574" y="644"/>
                  </a:cubicBezTo>
                  <a:cubicBezTo>
                    <a:pt x="445" y="644"/>
                    <a:pt x="318" y="621"/>
                    <a:pt x="205" y="568"/>
                  </a:cubicBezTo>
                  <a:lnTo>
                    <a:pt x="205" y="568"/>
                  </a:lnTo>
                  <a:cubicBezTo>
                    <a:pt x="289" y="489"/>
                    <a:pt x="383" y="417"/>
                    <a:pt x="481" y="345"/>
                  </a:cubicBezTo>
                  <a:cubicBezTo>
                    <a:pt x="606" y="247"/>
                    <a:pt x="732" y="137"/>
                    <a:pt x="808"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9" name="Google Shape;1319;p102"/>
            <p:cNvSpPr/>
            <p:nvPr/>
          </p:nvSpPr>
          <p:spPr>
            <a:xfrm>
              <a:off x="6157900" y="2791675"/>
              <a:ext cx="467550" cy="608100"/>
            </a:xfrm>
            <a:custGeom>
              <a:avLst/>
              <a:gdLst/>
              <a:ahLst/>
              <a:cxnLst/>
              <a:rect l="l" t="t" r="r" b="b"/>
              <a:pathLst>
                <a:path w="18702" h="24324" extrusionOk="0">
                  <a:moveTo>
                    <a:pt x="9886" y="0"/>
                  </a:moveTo>
                  <a:cubicBezTo>
                    <a:pt x="9758" y="0"/>
                    <a:pt x="9663" y="109"/>
                    <a:pt x="9607" y="230"/>
                  </a:cubicBezTo>
                  <a:cubicBezTo>
                    <a:pt x="9443" y="590"/>
                    <a:pt x="9464" y="1277"/>
                    <a:pt x="9426" y="1660"/>
                  </a:cubicBezTo>
                  <a:cubicBezTo>
                    <a:pt x="9388" y="2042"/>
                    <a:pt x="9388" y="2407"/>
                    <a:pt x="9333" y="2790"/>
                  </a:cubicBezTo>
                  <a:lnTo>
                    <a:pt x="9149" y="2566"/>
                  </a:lnTo>
                  <a:cubicBezTo>
                    <a:pt x="9132" y="2423"/>
                    <a:pt x="8653" y="1840"/>
                    <a:pt x="8489" y="1682"/>
                  </a:cubicBezTo>
                  <a:lnTo>
                    <a:pt x="8489" y="1682"/>
                  </a:lnTo>
                  <a:cubicBezTo>
                    <a:pt x="8581" y="2042"/>
                    <a:pt x="8673" y="2407"/>
                    <a:pt x="8875" y="2707"/>
                  </a:cubicBezTo>
                  <a:cubicBezTo>
                    <a:pt x="8598" y="2528"/>
                    <a:pt x="8325" y="2407"/>
                    <a:pt x="8046" y="2221"/>
                  </a:cubicBezTo>
                  <a:cubicBezTo>
                    <a:pt x="7790" y="2063"/>
                    <a:pt x="7588" y="1840"/>
                    <a:pt x="7349" y="1682"/>
                  </a:cubicBezTo>
                  <a:lnTo>
                    <a:pt x="7349" y="1682"/>
                  </a:lnTo>
                  <a:cubicBezTo>
                    <a:pt x="7370" y="2206"/>
                    <a:pt x="7867" y="2871"/>
                    <a:pt x="8232" y="3150"/>
                  </a:cubicBezTo>
                  <a:cubicBezTo>
                    <a:pt x="8142" y="3147"/>
                    <a:pt x="8051" y="3145"/>
                    <a:pt x="7960" y="3145"/>
                  </a:cubicBezTo>
                  <a:cubicBezTo>
                    <a:pt x="7513" y="3145"/>
                    <a:pt x="7063" y="3191"/>
                    <a:pt x="6649" y="3394"/>
                  </a:cubicBezTo>
                  <a:cubicBezTo>
                    <a:pt x="6966" y="3656"/>
                    <a:pt x="7572" y="3536"/>
                    <a:pt x="7953" y="3613"/>
                  </a:cubicBezTo>
                  <a:cubicBezTo>
                    <a:pt x="7697" y="3875"/>
                    <a:pt x="7256" y="3956"/>
                    <a:pt x="6944" y="4120"/>
                  </a:cubicBezTo>
                  <a:cubicBezTo>
                    <a:pt x="7118" y="4256"/>
                    <a:pt x="7326" y="4301"/>
                    <a:pt x="7533" y="4301"/>
                  </a:cubicBezTo>
                  <a:cubicBezTo>
                    <a:pt x="7658" y="4301"/>
                    <a:pt x="7783" y="4285"/>
                    <a:pt x="7900" y="4262"/>
                  </a:cubicBezTo>
                  <a:lnTo>
                    <a:pt x="7900" y="4262"/>
                  </a:lnTo>
                  <a:cubicBezTo>
                    <a:pt x="7774" y="4420"/>
                    <a:pt x="7572" y="4583"/>
                    <a:pt x="7480" y="4764"/>
                  </a:cubicBezTo>
                  <a:cubicBezTo>
                    <a:pt x="7507" y="4767"/>
                    <a:pt x="7535" y="4769"/>
                    <a:pt x="7563" y="4769"/>
                  </a:cubicBezTo>
                  <a:cubicBezTo>
                    <a:pt x="7768" y="4769"/>
                    <a:pt x="7969" y="4683"/>
                    <a:pt x="8162" y="4573"/>
                  </a:cubicBezTo>
                  <a:lnTo>
                    <a:pt x="8162" y="4573"/>
                  </a:lnTo>
                  <a:cubicBezTo>
                    <a:pt x="7926" y="4890"/>
                    <a:pt x="7616" y="5162"/>
                    <a:pt x="7316" y="5369"/>
                  </a:cubicBezTo>
                  <a:cubicBezTo>
                    <a:pt x="6742" y="5751"/>
                    <a:pt x="5805" y="6051"/>
                    <a:pt x="5144" y="6051"/>
                  </a:cubicBezTo>
                  <a:cubicBezTo>
                    <a:pt x="5385" y="6438"/>
                    <a:pt x="5843" y="6395"/>
                    <a:pt x="6231" y="6416"/>
                  </a:cubicBezTo>
                  <a:cubicBezTo>
                    <a:pt x="6121" y="6559"/>
                    <a:pt x="5936" y="6700"/>
                    <a:pt x="5919" y="6902"/>
                  </a:cubicBezTo>
                  <a:cubicBezTo>
                    <a:pt x="6176" y="6881"/>
                    <a:pt x="6415" y="6738"/>
                    <a:pt x="6634" y="6738"/>
                  </a:cubicBezTo>
                  <a:cubicBezTo>
                    <a:pt x="6541" y="6979"/>
                    <a:pt x="6470" y="7224"/>
                    <a:pt x="6339" y="7442"/>
                  </a:cubicBezTo>
                  <a:cubicBezTo>
                    <a:pt x="6460" y="7425"/>
                    <a:pt x="6634" y="7415"/>
                    <a:pt x="6803" y="7372"/>
                  </a:cubicBezTo>
                  <a:lnTo>
                    <a:pt x="6803" y="7372"/>
                  </a:lnTo>
                  <a:cubicBezTo>
                    <a:pt x="6803" y="7377"/>
                    <a:pt x="6803" y="7377"/>
                    <a:pt x="6797" y="7382"/>
                  </a:cubicBezTo>
                  <a:cubicBezTo>
                    <a:pt x="6596" y="7725"/>
                    <a:pt x="6301" y="8108"/>
                    <a:pt x="5990" y="8354"/>
                  </a:cubicBezTo>
                  <a:cubicBezTo>
                    <a:pt x="5679" y="8615"/>
                    <a:pt x="5308" y="8757"/>
                    <a:pt x="4927" y="8877"/>
                  </a:cubicBezTo>
                  <a:cubicBezTo>
                    <a:pt x="4577" y="8996"/>
                    <a:pt x="4119" y="9057"/>
                    <a:pt x="3786" y="9198"/>
                  </a:cubicBezTo>
                  <a:cubicBezTo>
                    <a:pt x="3921" y="9487"/>
                    <a:pt x="4233" y="9613"/>
                    <a:pt x="4562" y="9613"/>
                  </a:cubicBezTo>
                  <a:cubicBezTo>
                    <a:pt x="4898" y="9613"/>
                    <a:pt x="5252" y="9482"/>
                    <a:pt x="5456" y="9258"/>
                  </a:cubicBezTo>
                  <a:lnTo>
                    <a:pt x="5456" y="9258"/>
                  </a:lnTo>
                  <a:cubicBezTo>
                    <a:pt x="5275" y="9701"/>
                    <a:pt x="4779" y="10126"/>
                    <a:pt x="4391" y="10350"/>
                  </a:cubicBezTo>
                  <a:cubicBezTo>
                    <a:pt x="4541" y="10356"/>
                    <a:pt x="4735" y="10372"/>
                    <a:pt x="4937" y="10372"/>
                  </a:cubicBezTo>
                  <a:cubicBezTo>
                    <a:pt x="5302" y="10372"/>
                    <a:pt x="5691" y="10318"/>
                    <a:pt x="5881" y="10044"/>
                  </a:cubicBezTo>
                  <a:lnTo>
                    <a:pt x="5881" y="10044"/>
                  </a:lnTo>
                  <a:cubicBezTo>
                    <a:pt x="5859" y="10142"/>
                    <a:pt x="5831" y="10235"/>
                    <a:pt x="5810" y="10328"/>
                  </a:cubicBezTo>
                  <a:cubicBezTo>
                    <a:pt x="5521" y="10781"/>
                    <a:pt x="5226" y="11212"/>
                    <a:pt x="4751" y="11517"/>
                  </a:cubicBezTo>
                  <a:cubicBezTo>
                    <a:pt x="4392" y="11737"/>
                    <a:pt x="3995" y="11821"/>
                    <a:pt x="3594" y="11821"/>
                  </a:cubicBezTo>
                  <a:cubicBezTo>
                    <a:pt x="3259" y="11821"/>
                    <a:pt x="2920" y="11762"/>
                    <a:pt x="2598" y="11675"/>
                  </a:cubicBezTo>
                  <a:lnTo>
                    <a:pt x="2598" y="11675"/>
                  </a:lnTo>
                  <a:cubicBezTo>
                    <a:pt x="2856" y="12007"/>
                    <a:pt x="3350" y="12244"/>
                    <a:pt x="3759" y="12244"/>
                  </a:cubicBezTo>
                  <a:cubicBezTo>
                    <a:pt x="3781" y="12244"/>
                    <a:pt x="3803" y="12243"/>
                    <a:pt x="3824" y="12242"/>
                  </a:cubicBezTo>
                  <a:lnTo>
                    <a:pt x="3824" y="12242"/>
                  </a:lnTo>
                  <a:cubicBezTo>
                    <a:pt x="3730" y="12280"/>
                    <a:pt x="3623" y="12294"/>
                    <a:pt x="3511" y="12294"/>
                  </a:cubicBezTo>
                  <a:cubicBezTo>
                    <a:pt x="3242" y="12294"/>
                    <a:pt x="2946" y="12216"/>
                    <a:pt x="2722" y="12216"/>
                  </a:cubicBezTo>
                  <a:cubicBezTo>
                    <a:pt x="2651" y="12870"/>
                    <a:pt x="3293" y="13241"/>
                    <a:pt x="3818" y="13241"/>
                  </a:cubicBezTo>
                  <a:cubicBezTo>
                    <a:pt x="3854" y="13241"/>
                    <a:pt x="3888" y="13239"/>
                    <a:pt x="3922" y="13236"/>
                  </a:cubicBezTo>
                  <a:lnTo>
                    <a:pt x="3922" y="13236"/>
                  </a:lnTo>
                  <a:cubicBezTo>
                    <a:pt x="3699" y="13317"/>
                    <a:pt x="3454" y="13317"/>
                    <a:pt x="3257" y="13453"/>
                  </a:cubicBezTo>
                  <a:cubicBezTo>
                    <a:pt x="3530" y="13775"/>
                    <a:pt x="4070" y="13775"/>
                    <a:pt x="4413" y="13775"/>
                  </a:cubicBezTo>
                  <a:cubicBezTo>
                    <a:pt x="4190" y="13988"/>
                    <a:pt x="3922" y="14200"/>
                    <a:pt x="3628" y="14337"/>
                  </a:cubicBezTo>
                  <a:cubicBezTo>
                    <a:pt x="3833" y="14449"/>
                    <a:pt x="4087" y="14542"/>
                    <a:pt x="4333" y="14542"/>
                  </a:cubicBezTo>
                  <a:cubicBezTo>
                    <a:pt x="4434" y="14542"/>
                    <a:pt x="4533" y="14526"/>
                    <a:pt x="4627" y="14490"/>
                  </a:cubicBezTo>
                  <a:lnTo>
                    <a:pt x="4627" y="14490"/>
                  </a:lnTo>
                  <a:cubicBezTo>
                    <a:pt x="4086" y="15129"/>
                    <a:pt x="3278" y="15292"/>
                    <a:pt x="2427" y="15330"/>
                  </a:cubicBezTo>
                  <a:cubicBezTo>
                    <a:pt x="2449" y="15662"/>
                    <a:pt x="3139" y="15927"/>
                    <a:pt x="3440" y="15927"/>
                  </a:cubicBezTo>
                  <a:cubicBezTo>
                    <a:pt x="3455" y="15927"/>
                    <a:pt x="3469" y="15926"/>
                    <a:pt x="3481" y="15925"/>
                  </a:cubicBezTo>
                  <a:lnTo>
                    <a:pt x="3481" y="15925"/>
                  </a:lnTo>
                  <a:cubicBezTo>
                    <a:pt x="3345" y="16115"/>
                    <a:pt x="3120" y="16180"/>
                    <a:pt x="2870" y="16180"/>
                  </a:cubicBezTo>
                  <a:cubicBezTo>
                    <a:pt x="2491" y="16180"/>
                    <a:pt x="2056" y="16031"/>
                    <a:pt x="1790" y="15952"/>
                  </a:cubicBezTo>
                  <a:lnTo>
                    <a:pt x="1790" y="15952"/>
                  </a:lnTo>
                  <a:cubicBezTo>
                    <a:pt x="1599" y="16724"/>
                    <a:pt x="2433" y="16988"/>
                    <a:pt x="3007" y="16988"/>
                  </a:cubicBezTo>
                  <a:cubicBezTo>
                    <a:pt x="3090" y="16988"/>
                    <a:pt x="3167" y="16982"/>
                    <a:pt x="3235" y="16972"/>
                  </a:cubicBezTo>
                  <a:lnTo>
                    <a:pt x="3235" y="16972"/>
                  </a:lnTo>
                  <a:cubicBezTo>
                    <a:pt x="3058" y="17361"/>
                    <a:pt x="2631" y="17470"/>
                    <a:pt x="2156" y="17470"/>
                  </a:cubicBezTo>
                  <a:cubicBezTo>
                    <a:pt x="1579" y="17470"/>
                    <a:pt x="930" y="17309"/>
                    <a:pt x="568" y="17294"/>
                  </a:cubicBezTo>
                  <a:lnTo>
                    <a:pt x="568" y="17294"/>
                  </a:lnTo>
                  <a:cubicBezTo>
                    <a:pt x="513" y="17780"/>
                    <a:pt x="1178" y="18101"/>
                    <a:pt x="1523" y="18183"/>
                  </a:cubicBezTo>
                  <a:cubicBezTo>
                    <a:pt x="1611" y="18203"/>
                    <a:pt x="1693" y="18211"/>
                    <a:pt x="1770" y="18211"/>
                  </a:cubicBezTo>
                  <a:cubicBezTo>
                    <a:pt x="2094" y="18211"/>
                    <a:pt x="2334" y="18064"/>
                    <a:pt x="2673" y="18019"/>
                  </a:cubicBezTo>
                  <a:lnTo>
                    <a:pt x="2673" y="18019"/>
                  </a:lnTo>
                  <a:cubicBezTo>
                    <a:pt x="2526" y="18183"/>
                    <a:pt x="2253" y="18286"/>
                    <a:pt x="2155" y="18505"/>
                  </a:cubicBezTo>
                  <a:cubicBezTo>
                    <a:pt x="2280" y="18604"/>
                    <a:pt x="2444" y="18639"/>
                    <a:pt x="2621" y="18639"/>
                  </a:cubicBezTo>
                  <a:cubicBezTo>
                    <a:pt x="2716" y="18639"/>
                    <a:pt x="2815" y="18629"/>
                    <a:pt x="2913" y="18614"/>
                  </a:cubicBezTo>
                  <a:lnTo>
                    <a:pt x="2913" y="18614"/>
                  </a:lnTo>
                  <a:cubicBezTo>
                    <a:pt x="2548" y="19132"/>
                    <a:pt x="2107" y="19618"/>
                    <a:pt x="1593" y="19901"/>
                  </a:cubicBezTo>
                  <a:cubicBezTo>
                    <a:pt x="1080" y="20195"/>
                    <a:pt x="491" y="20278"/>
                    <a:pt x="0" y="20572"/>
                  </a:cubicBezTo>
                  <a:cubicBezTo>
                    <a:pt x="178" y="20829"/>
                    <a:pt x="507" y="20936"/>
                    <a:pt x="853" y="20936"/>
                  </a:cubicBezTo>
                  <a:cubicBezTo>
                    <a:pt x="1270" y="20936"/>
                    <a:pt x="1710" y="20780"/>
                    <a:pt x="1936" y="20545"/>
                  </a:cubicBezTo>
                  <a:lnTo>
                    <a:pt x="1936" y="20545"/>
                  </a:lnTo>
                  <a:cubicBezTo>
                    <a:pt x="1714" y="20867"/>
                    <a:pt x="420" y="21995"/>
                    <a:pt x="568" y="22236"/>
                  </a:cubicBezTo>
                  <a:cubicBezTo>
                    <a:pt x="646" y="22383"/>
                    <a:pt x="779" y="22439"/>
                    <a:pt x="939" y="22439"/>
                  </a:cubicBezTo>
                  <a:cubicBezTo>
                    <a:pt x="1431" y="22439"/>
                    <a:pt x="2186" y="21910"/>
                    <a:pt x="2427" y="21811"/>
                  </a:cubicBezTo>
                  <a:lnTo>
                    <a:pt x="2427" y="21811"/>
                  </a:lnTo>
                  <a:cubicBezTo>
                    <a:pt x="2281" y="21942"/>
                    <a:pt x="1397" y="22536"/>
                    <a:pt x="1425" y="22748"/>
                  </a:cubicBezTo>
                  <a:cubicBezTo>
                    <a:pt x="1437" y="22840"/>
                    <a:pt x="1499" y="22875"/>
                    <a:pt x="1586" y="22875"/>
                  </a:cubicBezTo>
                  <a:cubicBezTo>
                    <a:pt x="1831" y="22875"/>
                    <a:pt x="2276" y="22603"/>
                    <a:pt x="2401" y="22564"/>
                  </a:cubicBezTo>
                  <a:lnTo>
                    <a:pt x="2401" y="22564"/>
                  </a:lnTo>
                  <a:cubicBezTo>
                    <a:pt x="2303" y="22776"/>
                    <a:pt x="2057" y="22912"/>
                    <a:pt x="2107" y="23180"/>
                  </a:cubicBezTo>
                  <a:cubicBezTo>
                    <a:pt x="2121" y="23181"/>
                    <a:pt x="2136" y="23182"/>
                    <a:pt x="2151" y="23182"/>
                  </a:cubicBezTo>
                  <a:cubicBezTo>
                    <a:pt x="2502" y="23182"/>
                    <a:pt x="3097" y="22900"/>
                    <a:pt x="3285" y="22640"/>
                  </a:cubicBezTo>
                  <a:lnTo>
                    <a:pt x="3285" y="22640"/>
                  </a:lnTo>
                  <a:cubicBezTo>
                    <a:pt x="3089" y="22939"/>
                    <a:pt x="2548" y="23475"/>
                    <a:pt x="3137" y="23583"/>
                  </a:cubicBezTo>
                  <a:cubicBezTo>
                    <a:pt x="3161" y="23588"/>
                    <a:pt x="3187" y="23590"/>
                    <a:pt x="3215" y="23590"/>
                  </a:cubicBezTo>
                  <a:cubicBezTo>
                    <a:pt x="3542" y="23590"/>
                    <a:pt x="4060" y="23302"/>
                    <a:pt x="4260" y="23125"/>
                  </a:cubicBezTo>
                  <a:lnTo>
                    <a:pt x="4260" y="23125"/>
                  </a:lnTo>
                  <a:cubicBezTo>
                    <a:pt x="3920" y="23605"/>
                    <a:pt x="4151" y="23801"/>
                    <a:pt x="4472" y="23801"/>
                  </a:cubicBezTo>
                  <a:cubicBezTo>
                    <a:pt x="4715" y="23801"/>
                    <a:pt x="5010" y="23690"/>
                    <a:pt x="5151" y="23504"/>
                  </a:cubicBezTo>
                  <a:lnTo>
                    <a:pt x="5151" y="23504"/>
                  </a:lnTo>
                  <a:cubicBezTo>
                    <a:pt x="5063" y="23634"/>
                    <a:pt x="4999" y="23783"/>
                    <a:pt x="5025" y="23959"/>
                  </a:cubicBezTo>
                  <a:cubicBezTo>
                    <a:pt x="5069" y="23967"/>
                    <a:pt x="5114" y="23971"/>
                    <a:pt x="5159" y="23971"/>
                  </a:cubicBezTo>
                  <a:cubicBezTo>
                    <a:pt x="5411" y="23971"/>
                    <a:pt x="5676" y="23849"/>
                    <a:pt x="5840" y="23655"/>
                  </a:cubicBezTo>
                  <a:lnTo>
                    <a:pt x="5840" y="23655"/>
                  </a:lnTo>
                  <a:cubicBezTo>
                    <a:pt x="5586" y="23969"/>
                    <a:pt x="5734" y="24080"/>
                    <a:pt x="5974" y="24080"/>
                  </a:cubicBezTo>
                  <a:cubicBezTo>
                    <a:pt x="6189" y="24080"/>
                    <a:pt x="6479" y="23990"/>
                    <a:pt x="6617" y="23878"/>
                  </a:cubicBezTo>
                  <a:lnTo>
                    <a:pt x="6617" y="23878"/>
                  </a:lnTo>
                  <a:cubicBezTo>
                    <a:pt x="6549" y="24210"/>
                    <a:pt x="6647" y="24323"/>
                    <a:pt x="6814" y="24323"/>
                  </a:cubicBezTo>
                  <a:cubicBezTo>
                    <a:pt x="7134" y="24323"/>
                    <a:pt x="7706" y="23912"/>
                    <a:pt x="7867" y="23823"/>
                  </a:cubicBezTo>
                  <a:cubicBezTo>
                    <a:pt x="7887" y="24042"/>
                    <a:pt x="7986" y="24124"/>
                    <a:pt x="8107" y="24124"/>
                  </a:cubicBezTo>
                  <a:cubicBezTo>
                    <a:pt x="8285" y="24124"/>
                    <a:pt x="8510" y="23948"/>
                    <a:pt x="8598" y="23769"/>
                  </a:cubicBezTo>
                  <a:cubicBezTo>
                    <a:pt x="8692" y="23970"/>
                    <a:pt x="8819" y="24049"/>
                    <a:pt x="8941" y="24049"/>
                  </a:cubicBezTo>
                  <a:cubicBezTo>
                    <a:pt x="9077" y="24049"/>
                    <a:pt x="9208" y="23949"/>
                    <a:pt x="9280" y="23807"/>
                  </a:cubicBezTo>
                  <a:cubicBezTo>
                    <a:pt x="9421" y="24009"/>
                    <a:pt x="9607" y="24183"/>
                    <a:pt x="9824" y="24200"/>
                  </a:cubicBezTo>
                  <a:cubicBezTo>
                    <a:pt x="9838" y="24201"/>
                    <a:pt x="9851" y="24202"/>
                    <a:pt x="9864" y="24202"/>
                  </a:cubicBezTo>
                  <a:cubicBezTo>
                    <a:pt x="10205" y="24202"/>
                    <a:pt x="10384" y="23865"/>
                    <a:pt x="10289" y="23528"/>
                  </a:cubicBezTo>
                  <a:lnTo>
                    <a:pt x="10289" y="23528"/>
                  </a:lnTo>
                  <a:cubicBezTo>
                    <a:pt x="10463" y="23796"/>
                    <a:pt x="10780" y="24173"/>
                    <a:pt x="11095" y="24200"/>
                  </a:cubicBezTo>
                  <a:cubicBezTo>
                    <a:pt x="11108" y="24201"/>
                    <a:pt x="11121" y="24202"/>
                    <a:pt x="11134" y="24202"/>
                  </a:cubicBezTo>
                  <a:cubicBezTo>
                    <a:pt x="11438" y="24202"/>
                    <a:pt x="11678" y="23890"/>
                    <a:pt x="11516" y="23528"/>
                  </a:cubicBezTo>
                  <a:lnTo>
                    <a:pt x="11516" y="23528"/>
                  </a:lnTo>
                  <a:cubicBezTo>
                    <a:pt x="11860" y="23796"/>
                    <a:pt x="12296" y="24014"/>
                    <a:pt x="12716" y="24069"/>
                  </a:cubicBezTo>
                  <a:cubicBezTo>
                    <a:pt x="12786" y="24081"/>
                    <a:pt x="12857" y="24087"/>
                    <a:pt x="12925" y="24087"/>
                  </a:cubicBezTo>
                  <a:cubicBezTo>
                    <a:pt x="13278" y="24087"/>
                    <a:pt x="13547" y="23922"/>
                    <a:pt x="13098" y="23569"/>
                  </a:cubicBezTo>
                  <a:lnTo>
                    <a:pt x="13098" y="23569"/>
                  </a:lnTo>
                  <a:cubicBezTo>
                    <a:pt x="13369" y="23779"/>
                    <a:pt x="13655" y="23972"/>
                    <a:pt x="13981" y="23972"/>
                  </a:cubicBezTo>
                  <a:cubicBezTo>
                    <a:pt x="14062" y="23972"/>
                    <a:pt x="14146" y="23960"/>
                    <a:pt x="14232" y="23933"/>
                  </a:cubicBezTo>
                  <a:cubicBezTo>
                    <a:pt x="14210" y="23757"/>
                    <a:pt x="14142" y="23596"/>
                    <a:pt x="14021" y="23484"/>
                  </a:cubicBezTo>
                  <a:lnTo>
                    <a:pt x="14021" y="23484"/>
                  </a:lnTo>
                  <a:cubicBezTo>
                    <a:pt x="14391" y="23766"/>
                    <a:pt x="14803" y="24063"/>
                    <a:pt x="15558" y="24200"/>
                  </a:cubicBezTo>
                  <a:cubicBezTo>
                    <a:pt x="15541" y="23959"/>
                    <a:pt x="15274" y="23687"/>
                    <a:pt x="15023" y="23485"/>
                  </a:cubicBezTo>
                  <a:lnTo>
                    <a:pt x="15023" y="23485"/>
                  </a:lnTo>
                  <a:cubicBezTo>
                    <a:pt x="15249" y="23630"/>
                    <a:pt x="15513" y="23748"/>
                    <a:pt x="15738" y="23748"/>
                  </a:cubicBezTo>
                  <a:cubicBezTo>
                    <a:pt x="15768" y="23748"/>
                    <a:pt x="15797" y="23746"/>
                    <a:pt x="15826" y="23742"/>
                  </a:cubicBezTo>
                  <a:cubicBezTo>
                    <a:pt x="15826" y="23583"/>
                    <a:pt x="15727" y="23447"/>
                    <a:pt x="15602" y="23365"/>
                  </a:cubicBezTo>
                  <a:lnTo>
                    <a:pt x="15602" y="23365"/>
                  </a:lnTo>
                  <a:cubicBezTo>
                    <a:pt x="15772" y="23436"/>
                    <a:pt x="16309" y="23768"/>
                    <a:pt x="16560" y="23768"/>
                  </a:cubicBezTo>
                  <a:cubicBezTo>
                    <a:pt x="16599" y="23768"/>
                    <a:pt x="16632" y="23760"/>
                    <a:pt x="16654" y="23742"/>
                  </a:cubicBezTo>
                  <a:cubicBezTo>
                    <a:pt x="16851" y="23616"/>
                    <a:pt x="16594" y="23337"/>
                    <a:pt x="16337" y="23136"/>
                  </a:cubicBezTo>
                  <a:lnTo>
                    <a:pt x="16337" y="23136"/>
                  </a:lnTo>
                  <a:cubicBezTo>
                    <a:pt x="16562" y="23257"/>
                    <a:pt x="16839" y="23354"/>
                    <a:pt x="17089" y="23354"/>
                  </a:cubicBezTo>
                  <a:cubicBezTo>
                    <a:pt x="17311" y="23354"/>
                    <a:pt x="17513" y="23276"/>
                    <a:pt x="17636" y="23070"/>
                  </a:cubicBezTo>
                  <a:cubicBezTo>
                    <a:pt x="17145" y="22858"/>
                    <a:pt x="16611" y="22640"/>
                    <a:pt x="16218" y="22214"/>
                  </a:cubicBezTo>
                  <a:lnTo>
                    <a:pt x="16218" y="22214"/>
                  </a:lnTo>
                  <a:cubicBezTo>
                    <a:pt x="16377" y="22324"/>
                    <a:pt x="17010" y="22540"/>
                    <a:pt x="17479" y="22540"/>
                  </a:cubicBezTo>
                  <a:cubicBezTo>
                    <a:pt x="17800" y="22540"/>
                    <a:pt x="18044" y="22439"/>
                    <a:pt x="18007" y="22133"/>
                  </a:cubicBezTo>
                  <a:cubicBezTo>
                    <a:pt x="17565" y="22133"/>
                    <a:pt x="16758" y="21838"/>
                    <a:pt x="16513" y="21380"/>
                  </a:cubicBezTo>
                  <a:lnTo>
                    <a:pt x="16513" y="21380"/>
                  </a:lnTo>
                  <a:cubicBezTo>
                    <a:pt x="16640" y="21437"/>
                    <a:pt x="16896" y="21471"/>
                    <a:pt x="17189" y="21471"/>
                  </a:cubicBezTo>
                  <a:cubicBezTo>
                    <a:pt x="17851" y="21471"/>
                    <a:pt x="18701" y="21294"/>
                    <a:pt x="18668" y="20791"/>
                  </a:cubicBezTo>
                  <a:cubicBezTo>
                    <a:pt x="17745" y="20698"/>
                    <a:pt x="17020" y="20169"/>
                    <a:pt x="16415" y="19497"/>
                  </a:cubicBezTo>
                  <a:cubicBezTo>
                    <a:pt x="16458" y="19492"/>
                    <a:pt x="16496" y="19482"/>
                    <a:pt x="16534" y="19470"/>
                  </a:cubicBezTo>
                  <a:cubicBezTo>
                    <a:pt x="16851" y="19389"/>
                    <a:pt x="17724" y="18565"/>
                    <a:pt x="17391" y="18559"/>
                  </a:cubicBezTo>
                  <a:cubicBezTo>
                    <a:pt x="17352" y="18557"/>
                    <a:pt x="17314" y="18557"/>
                    <a:pt x="17276" y="18557"/>
                  </a:cubicBezTo>
                  <a:cubicBezTo>
                    <a:pt x="17170" y="18557"/>
                    <a:pt x="17068" y="18562"/>
                    <a:pt x="16971" y="18571"/>
                  </a:cubicBezTo>
                  <a:cubicBezTo>
                    <a:pt x="16867" y="18576"/>
                    <a:pt x="16767" y="18581"/>
                    <a:pt x="16669" y="18581"/>
                  </a:cubicBezTo>
                  <a:cubicBezTo>
                    <a:pt x="16371" y="18581"/>
                    <a:pt x="16089" y="18533"/>
                    <a:pt x="15748" y="18286"/>
                  </a:cubicBezTo>
                  <a:lnTo>
                    <a:pt x="15748" y="18286"/>
                  </a:lnTo>
                  <a:cubicBezTo>
                    <a:pt x="15765" y="18288"/>
                    <a:pt x="15782" y="18288"/>
                    <a:pt x="15799" y="18288"/>
                  </a:cubicBezTo>
                  <a:cubicBezTo>
                    <a:pt x="16166" y="18288"/>
                    <a:pt x="16420" y="18007"/>
                    <a:pt x="16070" y="17725"/>
                  </a:cubicBezTo>
                  <a:cubicBezTo>
                    <a:pt x="15847" y="17534"/>
                    <a:pt x="15383" y="17458"/>
                    <a:pt x="15138" y="17322"/>
                  </a:cubicBezTo>
                  <a:lnTo>
                    <a:pt x="15138" y="17322"/>
                  </a:lnTo>
                  <a:cubicBezTo>
                    <a:pt x="15237" y="17341"/>
                    <a:pt x="15431" y="17364"/>
                    <a:pt x="15640" y="17364"/>
                  </a:cubicBezTo>
                  <a:cubicBezTo>
                    <a:pt x="16008" y="17364"/>
                    <a:pt x="16422" y="17292"/>
                    <a:pt x="16436" y="17000"/>
                  </a:cubicBezTo>
                  <a:cubicBezTo>
                    <a:pt x="16169" y="16972"/>
                    <a:pt x="15727" y="16945"/>
                    <a:pt x="15558" y="16705"/>
                  </a:cubicBezTo>
                  <a:cubicBezTo>
                    <a:pt x="15972" y="16541"/>
                    <a:pt x="17075" y="16486"/>
                    <a:pt x="16807" y="15706"/>
                  </a:cubicBezTo>
                  <a:lnTo>
                    <a:pt x="16807" y="15706"/>
                  </a:lnTo>
                  <a:cubicBezTo>
                    <a:pt x="16413" y="15793"/>
                    <a:pt x="15891" y="15906"/>
                    <a:pt x="15387" y="15906"/>
                  </a:cubicBezTo>
                  <a:cubicBezTo>
                    <a:pt x="14816" y="15906"/>
                    <a:pt x="14270" y="15762"/>
                    <a:pt x="13960" y="15275"/>
                  </a:cubicBezTo>
                  <a:lnTo>
                    <a:pt x="13960" y="15275"/>
                  </a:lnTo>
                  <a:cubicBezTo>
                    <a:pt x="14122" y="15355"/>
                    <a:pt x="14289" y="15414"/>
                    <a:pt x="14459" y="15414"/>
                  </a:cubicBezTo>
                  <a:cubicBezTo>
                    <a:pt x="14569" y="15414"/>
                    <a:pt x="14681" y="15390"/>
                    <a:pt x="14794" y="15330"/>
                  </a:cubicBezTo>
                  <a:cubicBezTo>
                    <a:pt x="14708" y="15155"/>
                    <a:pt x="14537" y="14981"/>
                    <a:pt x="14380" y="14834"/>
                  </a:cubicBezTo>
                  <a:lnTo>
                    <a:pt x="14380" y="14834"/>
                  </a:lnTo>
                  <a:cubicBezTo>
                    <a:pt x="14623" y="14996"/>
                    <a:pt x="15029" y="15135"/>
                    <a:pt x="15347" y="15135"/>
                  </a:cubicBezTo>
                  <a:cubicBezTo>
                    <a:pt x="15564" y="15135"/>
                    <a:pt x="15741" y="15070"/>
                    <a:pt x="15798" y="14905"/>
                  </a:cubicBezTo>
                  <a:cubicBezTo>
                    <a:pt x="15460" y="14850"/>
                    <a:pt x="15138" y="14659"/>
                    <a:pt x="14892" y="14392"/>
                  </a:cubicBezTo>
                  <a:lnTo>
                    <a:pt x="14892" y="14392"/>
                  </a:lnTo>
                  <a:cubicBezTo>
                    <a:pt x="14986" y="14473"/>
                    <a:pt x="15314" y="14644"/>
                    <a:pt x="15532" y="14644"/>
                  </a:cubicBezTo>
                  <a:cubicBezTo>
                    <a:pt x="15604" y="14644"/>
                    <a:pt x="15665" y="14625"/>
                    <a:pt x="15700" y="14578"/>
                  </a:cubicBezTo>
                  <a:cubicBezTo>
                    <a:pt x="15874" y="14337"/>
                    <a:pt x="15116" y="14097"/>
                    <a:pt x="15018" y="13961"/>
                  </a:cubicBezTo>
                  <a:lnTo>
                    <a:pt x="15018" y="13961"/>
                  </a:lnTo>
                  <a:cubicBezTo>
                    <a:pt x="15261" y="14025"/>
                    <a:pt x="15521" y="14083"/>
                    <a:pt x="15777" y="14083"/>
                  </a:cubicBezTo>
                  <a:cubicBezTo>
                    <a:pt x="16061" y="14083"/>
                    <a:pt x="16340" y="14012"/>
                    <a:pt x="16584" y="13802"/>
                  </a:cubicBezTo>
                  <a:lnTo>
                    <a:pt x="16584" y="13802"/>
                  </a:lnTo>
                  <a:cubicBezTo>
                    <a:pt x="16569" y="13804"/>
                    <a:pt x="16552" y="13805"/>
                    <a:pt x="16535" y="13805"/>
                  </a:cubicBezTo>
                  <a:cubicBezTo>
                    <a:pt x="16100" y="13805"/>
                    <a:pt x="14983" y="13220"/>
                    <a:pt x="14794" y="12831"/>
                  </a:cubicBezTo>
                  <a:lnTo>
                    <a:pt x="14794" y="12831"/>
                  </a:lnTo>
                  <a:cubicBezTo>
                    <a:pt x="14840" y="12834"/>
                    <a:pt x="14890" y="12836"/>
                    <a:pt x="14941" y="12836"/>
                  </a:cubicBezTo>
                  <a:cubicBezTo>
                    <a:pt x="15354" y="12836"/>
                    <a:pt x="15893" y="12724"/>
                    <a:pt x="16043" y="12297"/>
                  </a:cubicBezTo>
                  <a:lnTo>
                    <a:pt x="16043" y="12297"/>
                  </a:lnTo>
                  <a:cubicBezTo>
                    <a:pt x="15785" y="12371"/>
                    <a:pt x="15527" y="12407"/>
                    <a:pt x="15274" y="12407"/>
                  </a:cubicBezTo>
                  <a:cubicBezTo>
                    <a:pt x="14504" y="12407"/>
                    <a:pt x="13776" y="12076"/>
                    <a:pt x="13235" y="11489"/>
                  </a:cubicBezTo>
                  <a:cubicBezTo>
                    <a:pt x="13605" y="11408"/>
                    <a:pt x="14145" y="11239"/>
                    <a:pt x="14129" y="10912"/>
                  </a:cubicBezTo>
                  <a:cubicBezTo>
                    <a:pt x="13703" y="10912"/>
                    <a:pt x="13174" y="10710"/>
                    <a:pt x="12842" y="10469"/>
                  </a:cubicBezTo>
                  <a:lnTo>
                    <a:pt x="12842" y="10469"/>
                  </a:lnTo>
                  <a:cubicBezTo>
                    <a:pt x="12932" y="10510"/>
                    <a:pt x="13086" y="10531"/>
                    <a:pt x="13266" y="10531"/>
                  </a:cubicBezTo>
                  <a:cubicBezTo>
                    <a:pt x="13779" y="10531"/>
                    <a:pt x="14502" y="10362"/>
                    <a:pt x="14570" y="10006"/>
                  </a:cubicBezTo>
                  <a:cubicBezTo>
                    <a:pt x="14112" y="9925"/>
                    <a:pt x="13174" y="10023"/>
                    <a:pt x="12880" y="9542"/>
                  </a:cubicBezTo>
                  <a:cubicBezTo>
                    <a:pt x="13321" y="9439"/>
                    <a:pt x="13633" y="9258"/>
                    <a:pt x="13943" y="8877"/>
                  </a:cubicBezTo>
                  <a:lnTo>
                    <a:pt x="13943" y="8877"/>
                  </a:lnTo>
                  <a:cubicBezTo>
                    <a:pt x="13733" y="8903"/>
                    <a:pt x="13542" y="8924"/>
                    <a:pt x="13361" y="8924"/>
                  </a:cubicBezTo>
                  <a:cubicBezTo>
                    <a:pt x="12962" y="8924"/>
                    <a:pt x="12616" y="8820"/>
                    <a:pt x="12236" y="8430"/>
                  </a:cubicBezTo>
                  <a:cubicBezTo>
                    <a:pt x="12007" y="8195"/>
                    <a:pt x="11853" y="7895"/>
                    <a:pt x="11745" y="7573"/>
                  </a:cubicBezTo>
                  <a:lnTo>
                    <a:pt x="11745" y="7573"/>
                  </a:lnTo>
                  <a:cubicBezTo>
                    <a:pt x="11907" y="7643"/>
                    <a:pt x="12080" y="7686"/>
                    <a:pt x="12244" y="7686"/>
                  </a:cubicBezTo>
                  <a:cubicBezTo>
                    <a:pt x="12350" y="7686"/>
                    <a:pt x="12453" y="7668"/>
                    <a:pt x="12547" y="7627"/>
                  </a:cubicBezTo>
                  <a:cubicBezTo>
                    <a:pt x="12422" y="7382"/>
                    <a:pt x="12017" y="7103"/>
                    <a:pt x="11848" y="6836"/>
                  </a:cubicBezTo>
                  <a:lnTo>
                    <a:pt x="11848" y="6836"/>
                  </a:lnTo>
                  <a:cubicBezTo>
                    <a:pt x="11974" y="6910"/>
                    <a:pt x="12312" y="6987"/>
                    <a:pt x="12634" y="6987"/>
                  </a:cubicBezTo>
                  <a:cubicBezTo>
                    <a:pt x="13027" y="6987"/>
                    <a:pt x="13398" y="6873"/>
                    <a:pt x="13338" y="6499"/>
                  </a:cubicBezTo>
                  <a:cubicBezTo>
                    <a:pt x="12470" y="6461"/>
                    <a:pt x="10937" y="5937"/>
                    <a:pt x="10813" y="4797"/>
                  </a:cubicBezTo>
                  <a:lnTo>
                    <a:pt x="10813" y="4797"/>
                  </a:lnTo>
                  <a:cubicBezTo>
                    <a:pt x="10829" y="4797"/>
                    <a:pt x="10846" y="4797"/>
                    <a:pt x="10863" y="4797"/>
                  </a:cubicBezTo>
                  <a:cubicBezTo>
                    <a:pt x="11205" y="4797"/>
                    <a:pt x="11534" y="4743"/>
                    <a:pt x="11685" y="4524"/>
                  </a:cubicBezTo>
                  <a:cubicBezTo>
                    <a:pt x="11352" y="4399"/>
                    <a:pt x="11025" y="4321"/>
                    <a:pt x="10715" y="4137"/>
                  </a:cubicBezTo>
                  <a:cubicBezTo>
                    <a:pt x="10987" y="3935"/>
                    <a:pt x="11631" y="3553"/>
                    <a:pt x="11554" y="3089"/>
                  </a:cubicBezTo>
                  <a:lnTo>
                    <a:pt x="11554" y="3089"/>
                  </a:lnTo>
                  <a:cubicBezTo>
                    <a:pt x="11260" y="3244"/>
                    <a:pt x="10848" y="3413"/>
                    <a:pt x="10495" y="3413"/>
                  </a:cubicBezTo>
                  <a:cubicBezTo>
                    <a:pt x="10475" y="3413"/>
                    <a:pt x="10455" y="3413"/>
                    <a:pt x="10436" y="3411"/>
                  </a:cubicBezTo>
                  <a:cubicBezTo>
                    <a:pt x="10692" y="2969"/>
                    <a:pt x="11188" y="2506"/>
                    <a:pt x="11042" y="1922"/>
                  </a:cubicBezTo>
                  <a:lnTo>
                    <a:pt x="11042" y="1922"/>
                  </a:lnTo>
                  <a:cubicBezTo>
                    <a:pt x="10622" y="2140"/>
                    <a:pt x="10272" y="2931"/>
                    <a:pt x="9721" y="2969"/>
                  </a:cubicBezTo>
                  <a:cubicBezTo>
                    <a:pt x="9776" y="2745"/>
                    <a:pt x="9814" y="2506"/>
                    <a:pt x="9869" y="2282"/>
                  </a:cubicBezTo>
                  <a:cubicBezTo>
                    <a:pt x="9977" y="1742"/>
                    <a:pt x="10086" y="1219"/>
                    <a:pt x="10163" y="673"/>
                  </a:cubicBezTo>
                  <a:cubicBezTo>
                    <a:pt x="10179" y="433"/>
                    <a:pt x="10234" y="165"/>
                    <a:pt x="10032" y="46"/>
                  </a:cubicBezTo>
                  <a:cubicBezTo>
                    <a:pt x="9980" y="14"/>
                    <a:pt x="9931" y="0"/>
                    <a:pt x="9886" y="0"/>
                  </a:cubicBezTo>
                  <a:close/>
                </a:path>
              </a:pathLst>
            </a:custGeom>
            <a:solidFill>
              <a:srgbClr val="4B7F4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0" name="Google Shape;1320;p102"/>
            <p:cNvSpPr/>
            <p:nvPr/>
          </p:nvSpPr>
          <p:spPr>
            <a:xfrm>
              <a:off x="6155275" y="2791250"/>
              <a:ext cx="476400" cy="609450"/>
            </a:xfrm>
            <a:custGeom>
              <a:avLst/>
              <a:gdLst/>
              <a:ahLst/>
              <a:cxnLst/>
              <a:rect l="l" t="t" r="r" b="b"/>
              <a:pathLst>
                <a:path w="19056" h="24378" extrusionOk="0">
                  <a:moveTo>
                    <a:pt x="13187" y="10552"/>
                  </a:moveTo>
                  <a:cubicBezTo>
                    <a:pt x="13189" y="10553"/>
                    <a:pt x="13190" y="10554"/>
                    <a:pt x="13191" y="10555"/>
                  </a:cubicBezTo>
                  <a:lnTo>
                    <a:pt x="13191" y="10555"/>
                  </a:lnTo>
                  <a:cubicBezTo>
                    <a:pt x="13190" y="10554"/>
                    <a:pt x="13188" y="10553"/>
                    <a:pt x="13187" y="10552"/>
                  </a:cubicBezTo>
                  <a:close/>
                  <a:moveTo>
                    <a:pt x="16653" y="13910"/>
                  </a:moveTo>
                  <a:lnTo>
                    <a:pt x="16653" y="13910"/>
                  </a:lnTo>
                  <a:cubicBezTo>
                    <a:pt x="16502" y="14001"/>
                    <a:pt x="16349" y="14060"/>
                    <a:pt x="16193" y="14094"/>
                  </a:cubicBezTo>
                  <a:lnTo>
                    <a:pt x="16193" y="14094"/>
                  </a:lnTo>
                  <a:cubicBezTo>
                    <a:pt x="16310" y="14103"/>
                    <a:pt x="16406" y="14107"/>
                    <a:pt x="16484" y="14107"/>
                  </a:cubicBezTo>
                  <a:cubicBezTo>
                    <a:pt x="16909" y="14107"/>
                    <a:pt x="16821" y="13988"/>
                    <a:pt x="16653" y="13910"/>
                  </a:cubicBezTo>
                  <a:close/>
                  <a:moveTo>
                    <a:pt x="10019" y="1"/>
                  </a:moveTo>
                  <a:cubicBezTo>
                    <a:pt x="9728" y="1"/>
                    <a:pt x="9603" y="209"/>
                    <a:pt x="9521" y="574"/>
                  </a:cubicBezTo>
                  <a:cubicBezTo>
                    <a:pt x="9373" y="1206"/>
                    <a:pt x="9409" y="1893"/>
                    <a:pt x="9361" y="2549"/>
                  </a:cubicBezTo>
                  <a:lnTo>
                    <a:pt x="9361" y="2549"/>
                  </a:lnTo>
                  <a:cubicBezTo>
                    <a:pt x="9145" y="2252"/>
                    <a:pt x="8951" y="1939"/>
                    <a:pt x="8692" y="1672"/>
                  </a:cubicBezTo>
                  <a:cubicBezTo>
                    <a:pt x="8682" y="1659"/>
                    <a:pt x="8650" y="1653"/>
                    <a:pt x="8614" y="1653"/>
                  </a:cubicBezTo>
                  <a:cubicBezTo>
                    <a:pt x="8552" y="1653"/>
                    <a:pt x="8479" y="1671"/>
                    <a:pt x="8489" y="1710"/>
                  </a:cubicBezTo>
                  <a:cubicBezTo>
                    <a:pt x="8558" y="1983"/>
                    <a:pt x="8636" y="2242"/>
                    <a:pt x="8748" y="2491"/>
                  </a:cubicBezTo>
                  <a:lnTo>
                    <a:pt x="8748" y="2491"/>
                  </a:lnTo>
                  <a:cubicBezTo>
                    <a:pt x="8338" y="2231"/>
                    <a:pt x="7947" y="1966"/>
                    <a:pt x="7552" y="1672"/>
                  </a:cubicBezTo>
                  <a:cubicBezTo>
                    <a:pt x="7539" y="1661"/>
                    <a:pt x="7504" y="1654"/>
                    <a:pt x="7467" y="1654"/>
                  </a:cubicBezTo>
                  <a:cubicBezTo>
                    <a:pt x="7409" y="1654"/>
                    <a:pt x="7346" y="1670"/>
                    <a:pt x="7350" y="1710"/>
                  </a:cubicBezTo>
                  <a:cubicBezTo>
                    <a:pt x="7421" y="2272"/>
                    <a:pt x="7743" y="2749"/>
                    <a:pt x="8156" y="3121"/>
                  </a:cubicBezTo>
                  <a:lnTo>
                    <a:pt x="8156" y="3121"/>
                  </a:lnTo>
                  <a:cubicBezTo>
                    <a:pt x="7649" y="3125"/>
                    <a:pt x="7175" y="3180"/>
                    <a:pt x="6701" y="3384"/>
                  </a:cubicBezTo>
                  <a:cubicBezTo>
                    <a:pt x="6673" y="3396"/>
                    <a:pt x="6630" y="3422"/>
                    <a:pt x="6668" y="3444"/>
                  </a:cubicBezTo>
                  <a:cubicBezTo>
                    <a:pt x="6935" y="3613"/>
                    <a:pt x="7207" y="3630"/>
                    <a:pt x="7514" y="3641"/>
                  </a:cubicBezTo>
                  <a:lnTo>
                    <a:pt x="7612" y="3641"/>
                  </a:lnTo>
                  <a:cubicBezTo>
                    <a:pt x="7621" y="3641"/>
                    <a:pt x="7631" y="3641"/>
                    <a:pt x="7640" y="3641"/>
                  </a:cubicBezTo>
                  <a:cubicBezTo>
                    <a:pt x="7871" y="3641"/>
                    <a:pt x="8158" y="3645"/>
                    <a:pt x="7519" y="3892"/>
                  </a:cubicBezTo>
                  <a:cubicBezTo>
                    <a:pt x="7338" y="3963"/>
                    <a:pt x="7164" y="4028"/>
                    <a:pt x="6990" y="4109"/>
                  </a:cubicBezTo>
                  <a:cubicBezTo>
                    <a:pt x="6968" y="4121"/>
                    <a:pt x="6925" y="4149"/>
                    <a:pt x="6963" y="4169"/>
                  </a:cubicBezTo>
                  <a:cubicBezTo>
                    <a:pt x="7148" y="4283"/>
                    <a:pt x="7333" y="4362"/>
                    <a:pt x="7554" y="4362"/>
                  </a:cubicBezTo>
                  <a:cubicBezTo>
                    <a:pt x="7567" y="4362"/>
                    <a:pt x="7581" y="4361"/>
                    <a:pt x="7595" y="4361"/>
                  </a:cubicBezTo>
                  <a:cubicBezTo>
                    <a:pt x="7614" y="4360"/>
                    <a:pt x="7632" y="4359"/>
                    <a:pt x="7648" y="4359"/>
                  </a:cubicBezTo>
                  <a:cubicBezTo>
                    <a:pt x="7996" y="4359"/>
                    <a:pt x="7621" y="4583"/>
                    <a:pt x="7481" y="4786"/>
                  </a:cubicBezTo>
                  <a:cubicBezTo>
                    <a:pt x="7454" y="4819"/>
                    <a:pt x="7552" y="4824"/>
                    <a:pt x="7562" y="4824"/>
                  </a:cubicBezTo>
                  <a:cubicBezTo>
                    <a:pt x="7786" y="4814"/>
                    <a:pt x="7890" y="4814"/>
                    <a:pt x="8108" y="4726"/>
                  </a:cubicBezTo>
                  <a:lnTo>
                    <a:pt x="8108" y="4726"/>
                  </a:lnTo>
                  <a:cubicBezTo>
                    <a:pt x="8031" y="4759"/>
                    <a:pt x="7808" y="4999"/>
                    <a:pt x="7688" y="5098"/>
                  </a:cubicBezTo>
                  <a:cubicBezTo>
                    <a:pt x="7001" y="5659"/>
                    <a:pt x="6160" y="5992"/>
                    <a:pt x="5271" y="6025"/>
                  </a:cubicBezTo>
                  <a:cubicBezTo>
                    <a:pt x="5249" y="6025"/>
                    <a:pt x="5113" y="6052"/>
                    <a:pt x="5151" y="6095"/>
                  </a:cubicBezTo>
                  <a:cubicBezTo>
                    <a:pt x="5321" y="6302"/>
                    <a:pt x="5506" y="6423"/>
                    <a:pt x="5773" y="6445"/>
                  </a:cubicBezTo>
                  <a:cubicBezTo>
                    <a:pt x="6275" y="6493"/>
                    <a:pt x="6051" y="6554"/>
                    <a:pt x="5921" y="6924"/>
                  </a:cubicBezTo>
                  <a:cubicBezTo>
                    <a:pt x="5909" y="6953"/>
                    <a:pt x="5951" y="6961"/>
                    <a:pt x="5987" y="6961"/>
                  </a:cubicBezTo>
                  <a:cubicBezTo>
                    <a:pt x="6005" y="6961"/>
                    <a:pt x="6022" y="6959"/>
                    <a:pt x="6029" y="6957"/>
                  </a:cubicBezTo>
                  <a:cubicBezTo>
                    <a:pt x="6215" y="6924"/>
                    <a:pt x="6248" y="6919"/>
                    <a:pt x="6427" y="6865"/>
                  </a:cubicBezTo>
                  <a:cubicBezTo>
                    <a:pt x="6444" y="6860"/>
                    <a:pt x="6458" y="6858"/>
                    <a:pt x="6470" y="6858"/>
                  </a:cubicBezTo>
                  <a:cubicBezTo>
                    <a:pt x="6670" y="6858"/>
                    <a:pt x="6346" y="7455"/>
                    <a:pt x="6341" y="7465"/>
                  </a:cubicBezTo>
                  <a:cubicBezTo>
                    <a:pt x="6325" y="7499"/>
                    <a:pt x="6377" y="7504"/>
                    <a:pt x="6415" y="7504"/>
                  </a:cubicBezTo>
                  <a:cubicBezTo>
                    <a:pt x="6431" y="7504"/>
                    <a:pt x="6445" y="7503"/>
                    <a:pt x="6449" y="7503"/>
                  </a:cubicBezTo>
                  <a:cubicBezTo>
                    <a:pt x="6465" y="7504"/>
                    <a:pt x="6481" y="7505"/>
                    <a:pt x="6496" y="7505"/>
                  </a:cubicBezTo>
                  <a:cubicBezTo>
                    <a:pt x="6608" y="7505"/>
                    <a:pt x="6708" y="7471"/>
                    <a:pt x="6799" y="7404"/>
                  </a:cubicBezTo>
                  <a:lnTo>
                    <a:pt x="6799" y="7404"/>
                  </a:lnTo>
                  <a:cubicBezTo>
                    <a:pt x="6728" y="7525"/>
                    <a:pt x="6651" y="7639"/>
                    <a:pt x="6570" y="7754"/>
                  </a:cubicBezTo>
                  <a:cubicBezTo>
                    <a:pt x="6258" y="8157"/>
                    <a:pt x="5915" y="8512"/>
                    <a:pt x="5424" y="8703"/>
                  </a:cubicBezTo>
                  <a:cubicBezTo>
                    <a:pt x="4901" y="8905"/>
                    <a:pt x="4355" y="8998"/>
                    <a:pt x="3831" y="9189"/>
                  </a:cubicBezTo>
                  <a:cubicBezTo>
                    <a:pt x="3809" y="9194"/>
                    <a:pt x="3776" y="9215"/>
                    <a:pt x="3793" y="9243"/>
                  </a:cubicBezTo>
                  <a:cubicBezTo>
                    <a:pt x="3982" y="9551"/>
                    <a:pt x="4300" y="9678"/>
                    <a:pt x="4635" y="9678"/>
                  </a:cubicBezTo>
                  <a:cubicBezTo>
                    <a:pt x="4872" y="9678"/>
                    <a:pt x="5117" y="9614"/>
                    <a:pt x="5332" y="9505"/>
                  </a:cubicBezTo>
                  <a:lnTo>
                    <a:pt x="5332" y="9505"/>
                  </a:lnTo>
                  <a:cubicBezTo>
                    <a:pt x="5100" y="9855"/>
                    <a:pt x="4782" y="10119"/>
                    <a:pt x="4420" y="10345"/>
                  </a:cubicBezTo>
                  <a:cubicBezTo>
                    <a:pt x="4365" y="10378"/>
                    <a:pt x="4410" y="10405"/>
                    <a:pt x="4448" y="10410"/>
                  </a:cubicBezTo>
                  <a:cubicBezTo>
                    <a:pt x="4629" y="10419"/>
                    <a:pt x="4822" y="10434"/>
                    <a:pt x="5014" y="10434"/>
                  </a:cubicBezTo>
                  <a:cubicBezTo>
                    <a:pt x="5299" y="10434"/>
                    <a:pt x="5583" y="10402"/>
                    <a:pt x="5822" y="10270"/>
                  </a:cubicBezTo>
                  <a:lnTo>
                    <a:pt x="5822" y="10270"/>
                  </a:lnTo>
                  <a:cubicBezTo>
                    <a:pt x="5474" y="11263"/>
                    <a:pt x="4522" y="11745"/>
                    <a:pt x="3524" y="11745"/>
                  </a:cubicBezTo>
                  <a:cubicBezTo>
                    <a:pt x="3274" y="11745"/>
                    <a:pt x="3021" y="11715"/>
                    <a:pt x="2773" y="11654"/>
                  </a:cubicBezTo>
                  <a:cubicBezTo>
                    <a:pt x="2771" y="11654"/>
                    <a:pt x="2766" y="11653"/>
                    <a:pt x="2761" y="11653"/>
                  </a:cubicBezTo>
                  <a:cubicBezTo>
                    <a:pt x="2710" y="11653"/>
                    <a:pt x="2560" y="11675"/>
                    <a:pt x="2604" y="11720"/>
                  </a:cubicBezTo>
                  <a:cubicBezTo>
                    <a:pt x="2833" y="11971"/>
                    <a:pt x="3133" y="12200"/>
                    <a:pt x="3482" y="12259"/>
                  </a:cubicBezTo>
                  <a:cubicBezTo>
                    <a:pt x="3623" y="12285"/>
                    <a:pt x="3670" y="12295"/>
                    <a:pt x="3658" y="12295"/>
                  </a:cubicBezTo>
                  <a:cubicBezTo>
                    <a:pt x="3618" y="12295"/>
                    <a:pt x="2967" y="12192"/>
                    <a:pt x="2871" y="12188"/>
                  </a:cubicBezTo>
                  <a:cubicBezTo>
                    <a:pt x="2867" y="12187"/>
                    <a:pt x="2860" y="12187"/>
                    <a:pt x="2852" y="12187"/>
                  </a:cubicBezTo>
                  <a:cubicBezTo>
                    <a:pt x="2807" y="12187"/>
                    <a:pt x="2724" y="12202"/>
                    <a:pt x="2724" y="12248"/>
                  </a:cubicBezTo>
                  <a:cubicBezTo>
                    <a:pt x="2718" y="12762"/>
                    <a:pt x="3008" y="13067"/>
                    <a:pt x="3476" y="13236"/>
                  </a:cubicBezTo>
                  <a:cubicBezTo>
                    <a:pt x="3571" y="13276"/>
                    <a:pt x="3712" y="13302"/>
                    <a:pt x="3823" y="13302"/>
                  </a:cubicBezTo>
                  <a:cubicBezTo>
                    <a:pt x="3826" y="13302"/>
                    <a:pt x="3829" y="13302"/>
                    <a:pt x="3832" y="13302"/>
                  </a:cubicBezTo>
                  <a:lnTo>
                    <a:pt x="3832" y="13302"/>
                  </a:lnTo>
                  <a:cubicBezTo>
                    <a:pt x="3622" y="13309"/>
                    <a:pt x="3508" y="13348"/>
                    <a:pt x="3307" y="13437"/>
                  </a:cubicBezTo>
                  <a:cubicBezTo>
                    <a:pt x="3292" y="13449"/>
                    <a:pt x="3242" y="13470"/>
                    <a:pt x="3264" y="13492"/>
                  </a:cubicBezTo>
                  <a:cubicBezTo>
                    <a:pt x="3466" y="13678"/>
                    <a:pt x="3678" y="13782"/>
                    <a:pt x="3957" y="13809"/>
                  </a:cubicBezTo>
                  <a:cubicBezTo>
                    <a:pt x="4087" y="13819"/>
                    <a:pt x="4208" y="13830"/>
                    <a:pt x="4338" y="13836"/>
                  </a:cubicBezTo>
                  <a:lnTo>
                    <a:pt x="4338" y="13836"/>
                  </a:lnTo>
                  <a:cubicBezTo>
                    <a:pt x="4338" y="13836"/>
                    <a:pt x="4337" y="13836"/>
                    <a:pt x="4336" y="13836"/>
                  </a:cubicBezTo>
                  <a:cubicBezTo>
                    <a:pt x="4218" y="13836"/>
                    <a:pt x="3830" y="14241"/>
                    <a:pt x="3652" y="14338"/>
                  </a:cubicBezTo>
                  <a:cubicBezTo>
                    <a:pt x="3629" y="14348"/>
                    <a:pt x="3612" y="14376"/>
                    <a:pt x="3645" y="14393"/>
                  </a:cubicBezTo>
                  <a:cubicBezTo>
                    <a:pt x="3876" y="14503"/>
                    <a:pt x="4133" y="14606"/>
                    <a:pt x="4395" y="14606"/>
                  </a:cubicBezTo>
                  <a:cubicBezTo>
                    <a:pt x="4444" y="14606"/>
                    <a:pt x="4492" y="14602"/>
                    <a:pt x="4541" y="14595"/>
                  </a:cubicBezTo>
                  <a:lnTo>
                    <a:pt x="4541" y="14595"/>
                  </a:lnTo>
                  <a:cubicBezTo>
                    <a:pt x="4541" y="14595"/>
                    <a:pt x="4005" y="15003"/>
                    <a:pt x="3874" y="15053"/>
                  </a:cubicBezTo>
                  <a:cubicBezTo>
                    <a:pt x="3444" y="15216"/>
                    <a:pt x="3008" y="15277"/>
                    <a:pt x="2555" y="15303"/>
                  </a:cubicBezTo>
                  <a:cubicBezTo>
                    <a:pt x="2532" y="15303"/>
                    <a:pt x="2413" y="15320"/>
                    <a:pt x="2429" y="15363"/>
                  </a:cubicBezTo>
                  <a:cubicBezTo>
                    <a:pt x="2517" y="15669"/>
                    <a:pt x="2833" y="15838"/>
                    <a:pt x="3128" y="15919"/>
                  </a:cubicBezTo>
                  <a:cubicBezTo>
                    <a:pt x="3656" y="16060"/>
                    <a:pt x="3263" y="16126"/>
                    <a:pt x="2908" y="16126"/>
                  </a:cubicBezTo>
                  <a:cubicBezTo>
                    <a:pt x="2779" y="16126"/>
                    <a:pt x="2655" y="16118"/>
                    <a:pt x="2582" y="16100"/>
                  </a:cubicBezTo>
                  <a:cubicBezTo>
                    <a:pt x="2375" y="16050"/>
                    <a:pt x="2167" y="15990"/>
                    <a:pt x="1965" y="15925"/>
                  </a:cubicBezTo>
                  <a:cubicBezTo>
                    <a:pt x="1955" y="15922"/>
                    <a:pt x="1941" y="15921"/>
                    <a:pt x="1926" y="15921"/>
                  </a:cubicBezTo>
                  <a:cubicBezTo>
                    <a:pt x="1872" y="15921"/>
                    <a:pt x="1800" y="15938"/>
                    <a:pt x="1791" y="15985"/>
                  </a:cubicBezTo>
                  <a:cubicBezTo>
                    <a:pt x="1676" y="16689"/>
                    <a:pt x="2315" y="17027"/>
                    <a:pt x="2942" y="17044"/>
                  </a:cubicBezTo>
                  <a:cubicBezTo>
                    <a:pt x="2980" y="17044"/>
                    <a:pt x="3023" y="17044"/>
                    <a:pt x="3068" y="17037"/>
                  </a:cubicBezTo>
                  <a:cubicBezTo>
                    <a:pt x="3106" y="17033"/>
                    <a:pt x="3141" y="17030"/>
                    <a:pt x="3169" y="17030"/>
                  </a:cubicBezTo>
                  <a:cubicBezTo>
                    <a:pt x="3249" y="17030"/>
                    <a:pt x="3265" y="17060"/>
                    <a:pt x="3095" y="17201"/>
                  </a:cubicBezTo>
                  <a:cubicBezTo>
                    <a:pt x="2861" y="17392"/>
                    <a:pt x="2568" y="17445"/>
                    <a:pt x="2274" y="17445"/>
                  </a:cubicBezTo>
                  <a:cubicBezTo>
                    <a:pt x="2123" y="17445"/>
                    <a:pt x="1972" y="17431"/>
                    <a:pt x="1829" y="17415"/>
                  </a:cubicBezTo>
                  <a:cubicBezTo>
                    <a:pt x="1459" y="17371"/>
                    <a:pt x="1087" y="17294"/>
                    <a:pt x="717" y="17267"/>
                  </a:cubicBezTo>
                  <a:cubicBezTo>
                    <a:pt x="684" y="17267"/>
                    <a:pt x="563" y="17273"/>
                    <a:pt x="563" y="17327"/>
                  </a:cubicBezTo>
                  <a:cubicBezTo>
                    <a:pt x="591" y="17818"/>
                    <a:pt x="1115" y="18178"/>
                    <a:pt x="1578" y="18243"/>
                  </a:cubicBezTo>
                  <a:cubicBezTo>
                    <a:pt x="1684" y="18256"/>
                    <a:pt x="1786" y="18265"/>
                    <a:pt x="1887" y="18265"/>
                  </a:cubicBezTo>
                  <a:cubicBezTo>
                    <a:pt x="2009" y="18265"/>
                    <a:pt x="2129" y="18252"/>
                    <a:pt x="2255" y="18216"/>
                  </a:cubicBezTo>
                  <a:cubicBezTo>
                    <a:pt x="2374" y="18180"/>
                    <a:pt x="2443" y="18165"/>
                    <a:pt x="2476" y="18165"/>
                  </a:cubicBezTo>
                  <a:cubicBezTo>
                    <a:pt x="2590" y="18165"/>
                    <a:pt x="2284" y="18346"/>
                    <a:pt x="2162" y="18527"/>
                  </a:cubicBezTo>
                  <a:cubicBezTo>
                    <a:pt x="2151" y="18538"/>
                    <a:pt x="2167" y="18550"/>
                    <a:pt x="2179" y="18555"/>
                  </a:cubicBezTo>
                  <a:cubicBezTo>
                    <a:pt x="2375" y="18669"/>
                    <a:pt x="2527" y="18691"/>
                    <a:pt x="2761" y="18701"/>
                  </a:cubicBezTo>
                  <a:cubicBezTo>
                    <a:pt x="2932" y="18701"/>
                    <a:pt x="2401" y="19280"/>
                    <a:pt x="2320" y="19356"/>
                  </a:cubicBezTo>
                  <a:cubicBezTo>
                    <a:pt x="1643" y="20000"/>
                    <a:pt x="820" y="20147"/>
                    <a:pt x="29" y="20572"/>
                  </a:cubicBezTo>
                  <a:cubicBezTo>
                    <a:pt x="9" y="20583"/>
                    <a:pt x="1" y="20591"/>
                    <a:pt x="3" y="20598"/>
                  </a:cubicBezTo>
                  <a:lnTo>
                    <a:pt x="3" y="20598"/>
                  </a:lnTo>
                  <a:cubicBezTo>
                    <a:pt x="1" y="20605"/>
                    <a:pt x="2" y="20611"/>
                    <a:pt x="7" y="20617"/>
                  </a:cubicBezTo>
                  <a:cubicBezTo>
                    <a:pt x="243" y="20890"/>
                    <a:pt x="587" y="21005"/>
                    <a:pt x="943" y="21005"/>
                  </a:cubicBezTo>
                  <a:cubicBezTo>
                    <a:pt x="1206" y="21005"/>
                    <a:pt x="1476" y="20942"/>
                    <a:pt x="1716" y="20834"/>
                  </a:cubicBezTo>
                  <a:lnTo>
                    <a:pt x="1716" y="20834"/>
                  </a:lnTo>
                  <a:cubicBezTo>
                    <a:pt x="1476" y="21097"/>
                    <a:pt x="1207" y="21335"/>
                    <a:pt x="973" y="21599"/>
                  </a:cubicBezTo>
                  <a:cubicBezTo>
                    <a:pt x="875" y="21707"/>
                    <a:pt x="510" y="22045"/>
                    <a:pt x="553" y="22226"/>
                  </a:cubicBezTo>
                  <a:cubicBezTo>
                    <a:pt x="607" y="22438"/>
                    <a:pt x="772" y="22510"/>
                    <a:pt x="971" y="22510"/>
                  </a:cubicBezTo>
                  <a:cubicBezTo>
                    <a:pt x="1287" y="22510"/>
                    <a:pt x="1688" y="22328"/>
                    <a:pt x="1862" y="22248"/>
                  </a:cubicBezTo>
                  <a:cubicBezTo>
                    <a:pt x="1866" y="22246"/>
                    <a:pt x="1870" y="22244"/>
                    <a:pt x="1875" y="22242"/>
                  </a:cubicBezTo>
                  <a:lnTo>
                    <a:pt x="1875" y="22242"/>
                  </a:lnTo>
                  <a:cubicBezTo>
                    <a:pt x="1676" y="22388"/>
                    <a:pt x="1464" y="22565"/>
                    <a:pt x="1426" y="22772"/>
                  </a:cubicBezTo>
                  <a:cubicBezTo>
                    <a:pt x="1404" y="22890"/>
                    <a:pt x="1474" y="22933"/>
                    <a:pt x="1590" y="22933"/>
                  </a:cubicBezTo>
                  <a:cubicBezTo>
                    <a:pt x="1780" y="22933"/>
                    <a:pt x="2091" y="22816"/>
                    <a:pt x="2311" y="22723"/>
                  </a:cubicBezTo>
                  <a:lnTo>
                    <a:pt x="2311" y="22723"/>
                  </a:lnTo>
                  <a:cubicBezTo>
                    <a:pt x="2201" y="22881"/>
                    <a:pt x="2125" y="22983"/>
                    <a:pt x="2107" y="23213"/>
                  </a:cubicBezTo>
                  <a:cubicBezTo>
                    <a:pt x="2107" y="23240"/>
                    <a:pt x="2179" y="23240"/>
                    <a:pt x="2189" y="23240"/>
                  </a:cubicBezTo>
                  <a:cubicBezTo>
                    <a:pt x="2486" y="23230"/>
                    <a:pt x="2787" y="23149"/>
                    <a:pt x="3049" y="23005"/>
                  </a:cubicBezTo>
                  <a:lnTo>
                    <a:pt x="3049" y="23005"/>
                  </a:lnTo>
                  <a:cubicBezTo>
                    <a:pt x="2872" y="23294"/>
                    <a:pt x="2747" y="23633"/>
                    <a:pt x="3194" y="23644"/>
                  </a:cubicBezTo>
                  <a:cubicBezTo>
                    <a:pt x="3205" y="23644"/>
                    <a:pt x="3217" y="23644"/>
                    <a:pt x="3229" y="23644"/>
                  </a:cubicBezTo>
                  <a:cubicBezTo>
                    <a:pt x="3561" y="23644"/>
                    <a:pt x="3877" y="23527"/>
                    <a:pt x="4161" y="23358"/>
                  </a:cubicBezTo>
                  <a:lnTo>
                    <a:pt x="4161" y="23358"/>
                  </a:lnTo>
                  <a:cubicBezTo>
                    <a:pt x="4038" y="23701"/>
                    <a:pt x="4264" y="23848"/>
                    <a:pt x="4562" y="23848"/>
                  </a:cubicBezTo>
                  <a:cubicBezTo>
                    <a:pt x="4723" y="23848"/>
                    <a:pt x="4904" y="23806"/>
                    <a:pt x="5063" y="23729"/>
                  </a:cubicBezTo>
                  <a:lnTo>
                    <a:pt x="5063" y="23729"/>
                  </a:lnTo>
                  <a:cubicBezTo>
                    <a:pt x="5039" y="23806"/>
                    <a:pt x="5029" y="23886"/>
                    <a:pt x="5026" y="23993"/>
                  </a:cubicBezTo>
                  <a:cubicBezTo>
                    <a:pt x="5020" y="24015"/>
                    <a:pt x="5070" y="24021"/>
                    <a:pt x="5080" y="24021"/>
                  </a:cubicBezTo>
                  <a:cubicBezTo>
                    <a:pt x="5113" y="24022"/>
                    <a:pt x="5144" y="24023"/>
                    <a:pt x="5176" y="24023"/>
                  </a:cubicBezTo>
                  <a:cubicBezTo>
                    <a:pt x="5386" y="24023"/>
                    <a:pt x="5569" y="23984"/>
                    <a:pt x="5739" y="23896"/>
                  </a:cubicBezTo>
                  <a:lnTo>
                    <a:pt x="5739" y="23896"/>
                  </a:lnTo>
                  <a:cubicBezTo>
                    <a:pt x="5702" y="24064"/>
                    <a:pt x="5843" y="24126"/>
                    <a:pt x="6036" y="24126"/>
                  </a:cubicBezTo>
                  <a:cubicBezTo>
                    <a:pt x="6213" y="24126"/>
                    <a:pt x="6433" y="24075"/>
                    <a:pt x="6604" y="24008"/>
                  </a:cubicBezTo>
                  <a:lnTo>
                    <a:pt x="6604" y="24008"/>
                  </a:lnTo>
                  <a:cubicBezTo>
                    <a:pt x="6592" y="24281"/>
                    <a:pt x="6712" y="24377"/>
                    <a:pt x="6889" y="24377"/>
                  </a:cubicBezTo>
                  <a:cubicBezTo>
                    <a:pt x="7178" y="24377"/>
                    <a:pt x="7621" y="24120"/>
                    <a:pt x="7892" y="23956"/>
                  </a:cubicBezTo>
                  <a:lnTo>
                    <a:pt x="7892" y="23956"/>
                  </a:lnTo>
                  <a:cubicBezTo>
                    <a:pt x="7956" y="24115"/>
                    <a:pt x="8069" y="24178"/>
                    <a:pt x="8195" y="24178"/>
                  </a:cubicBezTo>
                  <a:cubicBezTo>
                    <a:pt x="8362" y="24178"/>
                    <a:pt x="8554" y="24069"/>
                    <a:pt x="8693" y="23927"/>
                  </a:cubicBezTo>
                  <a:lnTo>
                    <a:pt x="8693" y="23927"/>
                  </a:lnTo>
                  <a:cubicBezTo>
                    <a:pt x="8801" y="24043"/>
                    <a:pt x="8922" y="24100"/>
                    <a:pt x="9043" y="24100"/>
                  </a:cubicBezTo>
                  <a:cubicBezTo>
                    <a:pt x="9157" y="24100"/>
                    <a:pt x="9272" y="24049"/>
                    <a:pt x="9376" y="23950"/>
                  </a:cubicBezTo>
                  <a:lnTo>
                    <a:pt x="9376" y="23950"/>
                  </a:lnTo>
                  <a:cubicBezTo>
                    <a:pt x="9560" y="24127"/>
                    <a:pt x="9802" y="24228"/>
                    <a:pt x="10015" y="24228"/>
                  </a:cubicBezTo>
                  <a:cubicBezTo>
                    <a:pt x="10247" y="24228"/>
                    <a:pt x="10445" y="24109"/>
                    <a:pt x="10497" y="23840"/>
                  </a:cubicBezTo>
                  <a:lnTo>
                    <a:pt x="10497" y="23840"/>
                  </a:lnTo>
                  <a:cubicBezTo>
                    <a:pt x="10693" y="24071"/>
                    <a:pt x="10930" y="24254"/>
                    <a:pt x="11239" y="24254"/>
                  </a:cubicBezTo>
                  <a:cubicBezTo>
                    <a:pt x="11279" y="24254"/>
                    <a:pt x="11321" y="24251"/>
                    <a:pt x="11364" y="24245"/>
                  </a:cubicBezTo>
                  <a:cubicBezTo>
                    <a:pt x="11649" y="24202"/>
                    <a:pt x="11759" y="23976"/>
                    <a:pt x="11754" y="23735"/>
                  </a:cubicBezTo>
                  <a:lnTo>
                    <a:pt x="11754" y="23735"/>
                  </a:lnTo>
                  <a:cubicBezTo>
                    <a:pt x="12100" y="23956"/>
                    <a:pt x="12525" y="24161"/>
                    <a:pt x="12930" y="24161"/>
                  </a:cubicBezTo>
                  <a:cubicBezTo>
                    <a:pt x="13004" y="24161"/>
                    <a:pt x="13077" y="24155"/>
                    <a:pt x="13149" y="24140"/>
                  </a:cubicBezTo>
                  <a:cubicBezTo>
                    <a:pt x="13396" y="24089"/>
                    <a:pt x="13523" y="24002"/>
                    <a:pt x="13512" y="23874"/>
                  </a:cubicBezTo>
                  <a:lnTo>
                    <a:pt x="13512" y="23874"/>
                  </a:lnTo>
                  <a:cubicBezTo>
                    <a:pt x="13693" y="23964"/>
                    <a:pt x="13879" y="24016"/>
                    <a:pt x="14091" y="24016"/>
                  </a:cubicBezTo>
                  <a:cubicBezTo>
                    <a:pt x="14171" y="24016"/>
                    <a:pt x="14254" y="24008"/>
                    <a:pt x="14343" y="23993"/>
                  </a:cubicBezTo>
                  <a:cubicBezTo>
                    <a:pt x="14365" y="23988"/>
                    <a:pt x="14452" y="23971"/>
                    <a:pt x="14441" y="23933"/>
                  </a:cubicBezTo>
                  <a:cubicBezTo>
                    <a:pt x="14427" y="23874"/>
                    <a:pt x="14414" y="23823"/>
                    <a:pt x="14399" y="23776"/>
                  </a:cubicBezTo>
                  <a:lnTo>
                    <a:pt x="14399" y="23776"/>
                  </a:lnTo>
                  <a:cubicBezTo>
                    <a:pt x="14765" y="24000"/>
                    <a:pt x="15145" y="24164"/>
                    <a:pt x="15591" y="24260"/>
                  </a:cubicBezTo>
                  <a:cubicBezTo>
                    <a:pt x="15596" y="24261"/>
                    <a:pt x="15606" y="24262"/>
                    <a:pt x="15617" y="24262"/>
                  </a:cubicBezTo>
                  <a:cubicBezTo>
                    <a:pt x="15671" y="24262"/>
                    <a:pt x="15775" y="24249"/>
                    <a:pt x="15767" y="24200"/>
                  </a:cubicBezTo>
                  <a:cubicBezTo>
                    <a:pt x="15720" y="24022"/>
                    <a:pt x="15631" y="23880"/>
                    <a:pt x="15519" y="23753"/>
                  </a:cubicBezTo>
                  <a:lnTo>
                    <a:pt x="15519" y="23753"/>
                  </a:lnTo>
                  <a:cubicBezTo>
                    <a:pt x="15638" y="23787"/>
                    <a:pt x="15764" y="23805"/>
                    <a:pt x="15908" y="23807"/>
                  </a:cubicBezTo>
                  <a:cubicBezTo>
                    <a:pt x="15936" y="23807"/>
                    <a:pt x="16044" y="23792"/>
                    <a:pt x="16034" y="23742"/>
                  </a:cubicBezTo>
                  <a:cubicBezTo>
                    <a:pt x="16025" y="23700"/>
                    <a:pt x="16016" y="23665"/>
                    <a:pt x="16006" y="23632"/>
                  </a:cubicBezTo>
                  <a:lnTo>
                    <a:pt x="16006" y="23632"/>
                  </a:lnTo>
                  <a:cubicBezTo>
                    <a:pt x="16199" y="23740"/>
                    <a:pt x="16408" y="23839"/>
                    <a:pt x="16599" y="23839"/>
                  </a:cubicBezTo>
                  <a:cubicBezTo>
                    <a:pt x="16641" y="23839"/>
                    <a:pt x="16682" y="23835"/>
                    <a:pt x="16721" y="23824"/>
                  </a:cubicBezTo>
                  <a:cubicBezTo>
                    <a:pt x="17023" y="23741"/>
                    <a:pt x="16927" y="23530"/>
                    <a:pt x="16773" y="23351"/>
                  </a:cubicBezTo>
                  <a:lnTo>
                    <a:pt x="16773" y="23351"/>
                  </a:lnTo>
                  <a:cubicBezTo>
                    <a:pt x="16903" y="23388"/>
                    <a:pt x="17033" y="23411"/>
                    <a:pt x="17160" y="23411"/>
                  </a:cubicBezTo>
                  <a:cubicBezTo>
                    <a:pt x="17409" y="23411"/>
                    <a:pt x="17644" y="23325"/>
                    <a:pt x="17834" y="23099"/>
                  </a:cubicBezTo>
                  <a:cubicBezTo>
                    <a:pt x="17850" y="23082"/>
                    <a:pt x="17850" y="23066"/>
                    <a:pt x="17829" y="23055"/>
                  </a:cubicBezTo>
                  <a:cubicBezTo>
                    <a:pt x="17436" y="22881"/>
                    <a:pt x="17065" y="22714"/>
                    <a:pt x="16731" y="22468"/>
                  </a:cubicBezTo>
                  <a:lnTo>
                    <a:pt x="16731" y="22468"/>
                  </a:lnTo>
                  <a:cubicBezTo>
                    <a:pt x="16992" y="22549"/>
                    <a:pt x="17303" y="22616"/>
                    <a:pt x="17572" y="22616"/>
                  </a:cubicBezTo>
                  <a:cubicBezTo>
                    <a:pt x="17934" y="22616"/>
                    <a:pt x="18221" y="22496"/>
                    <a:pt x="18216" y="22133"/>
                  </a:cubicBezTo>
                  <a:cubicBezTo>
                    <a:pt x="18216" y="22111"/>
                    <a:pt x="18172" y="22105"/>
                    <a:pt x="18156" y="22105"/>
                  </a:cubicBezTo>
                  <a:cubicBezTo>
                    <a:pt x="17660" y="22071"/>
                    <a:pt x="17145" y="21882"/>
                    <a:pt x="16817" y="21502"/>
                  </a:cubicBezTo>
                  <a:lnTo>
                    <a:pt x="16817" y="21502"/>
                  </a:lnTo>
                  <a:cubicBezTo>
                    <a:pt x="16986" y="21531"/>
                    <a:pt x="17188" y="21549"/>
                    <a:pt x="17398" y="21549"/>
                  </a:cubicBezTo>
                  <a:cubicBezTo>
                    <a:pt x="18078" y="21549"/>
                    <a:pt x="18847" y="21364"/>
                    <a:pt x="18876" y="20791"/>
                  </a:cubicBezTo>
                  <a:cubicBezTo>
                    <a:pt x="18876" y="20763"/>
                    <a:pt x="18832" y="20763"/>
                    <a:pt x="18816" y="20758"/>
                  </a:cubicBezTo>
                  <a:cubicBezTo>
                    <a:pt x="18358" y="20698"/>
                    <a:pt x="17910" y="20551"/>
                    <a:pt x="17529" y="20290"/>
                  </a:cubicBezTo>
                  <a:cubicBezTo>
                    <a:pt x="17496" y="20267"/>
                    <a:pt x="16666" y="19525"/>
                    <a:pt x="16672" y="19525"/>
                  </a:cubicBezTo>
                  <a:cubicBezTo>
                    <a:pt x="16966" y="19454"/>
                    <a:pt x="17267" y="19171"/>
                    <a:pt x="17452" y="18958"/>
                  </a:cubicBezTo>
                  <a:cubicBezTo>
                    <a:pt x="17502" y="18903"/>
                    <a:pt x="17801" y="18598"/>
                    <a:pt x="17621" y="18550"/>
                  </a:cubicBezTo>
                  <a:cubicBezTo>
                    <a:pt x="17553" y="18530"/>
                    <a:pt x="17482" y="18525"/>
                    <a:pt x="17410" y="18525"/>
                  </a:cubicBezTo>
                  <a:cubicBezTo>
                    <a:pt x="17315" y="18525"/>
                    <a:pt x="17218" y="18535"/>
                    <a:pt x="17125" y="18538"/>
                  </a:cubicBezTo>
                  <a:cubicBezTo>
                    <a:pt x="17037" y="18547"/>
                    <a:pt x="16948" y="18551"/>
                    <a:pt x="16860" y="18551"/>
                  </a:cubicBezTo>
                  <a:cubicBezTo>
                    <a:pt x="16730" y="18551"/>
                    <a:pt x="16600" y="18542"/>
                    <a:pt x="16470" y="18522"/>
                  </a:cubicBezTo>
                  <a:cubicBezTo>
                    <a:pt x="16318" y="18472"/>
                    <a:pt x="16165" y="18412"/>
                    <a:pt x="16017" y="18336"/>
                  </a:cubicBezTo>
                  <a:cubicBezTo>
                    <a:pt x="16143" y="18331"/>
                    <a:pt x="16497" y="18195"/>
                    <a:pt x="16449" y="18009"/>
                  </a:cubicBezTo>
                  <a:cubicBezTo>
                    <a:pt x="16312" y="17490"/>
                    <a:pt x="15674" y="17463"/>
                    <a:pt x="15254" y="17392"/>
                  </a:cubicBezTo>
                  <a:lnTo>
                    <a:pt x="15254" y="17392"/>
                  </a:lnTo>
                  <a:cubicBezTo>
                    <a:pt x="15386" y="17414"/>
                    <a:pt x="15573" y="17436"/>
                    <a:pt x="15767" y="17436"/>
                  </a:cubicBezTo>
                  <a:cubicBezTo>
                    <a:pt x="16150" y="17436"/>
                    <a:pt x="16562" y="17351"/>
                    <a:pt x="16645" y="17011"/>
                  </a:cubicBezTo>
                  <a:cubicBezTo>
                    <a:pt x="16651" y="16979"/>
                    <a:pt x="16613" y="16972"/>
                    <a:pt x="16590" y="16972"/>
                  </a:cubicBezTo>
                  <a:cubicBezTo>
                    <a:pt x="16437" y="16962"/>
                    <a:pt x="16285" y="16939"/>
                    <a:pt x="16132" y="16907"/>
                  </a:cubicBezTo>
                  <a:cubicBezTo>
                    <a:pt x="16056" y="16836"/>
                    <a:pt x="15974" y="16765"/>
                    <a:pt x="15893" y="16694"/>
                  </a:cubicBezTo>
                  <a:cubicBezTo>
                    <a:pt x="16017" y="16662"/>
                    <a:pt x="16143" y="16634"/>
                    <a:pt x="16263" y="16602"/>
                  </a:cubicBezTo>
                  <a:cubicBezTo>
                    <a:pt x="16404" y="16558"/>
                    <a:pt x="16552" y="16520"/>
                    <a:pt x="16678" y="16443"/>
                  </a:cubicBezTo>
                  <a:cubicBezTo>
                    <a:pt x="16988" y="16269"/>
                    <a:pt x="17104" y="16062"/>
                    <a:pt x="17016" y="15707"/>
                  </a:cubicBezTo>
                  <a:cubicBezTo>
                    <a:pt x="17011" y="15686"/>
                    <a:pt x="16986" y="15680"/>
                    <a:pt x="16958" y="15680"/>
                  </a:cubicBezTo>
                  <a:cubicBezTo>
                    <a:pt x="16927" y="15680"/>
                    <a:pt x="16892" y="15688"/>
                    <a:pt x="16874" y="15690"/>
                  </a:cubicBezTo>
                  <a:cubicBezTo>
                    <a:pt x="16463" y="15780"/>
                    <a:pt x="15997" y="15878"/>
                    <a:pt x="15551" y="15878"/>
                  </a:cubicBezTo>
                  <a:cubicBezTo>
                    <a:pt x="15087" y="15878"/>
                    <a:pt x="14645" y="15771"/>
                    <a:pt x="14311" y="15437"/>
                  </a:cubicBezTo>
                  <a:lnTo>
                    <a:pt x="14311" y="15437"/>
                  </a:lnTo>
                  <a:cubicBezTo>
                    <a:pt x="14385" y="15453"/>
                    <a:pt x="14458" y="15461"/>
                    <a:pt x="14531" y="15461"/>
                  </a:cubicBezTo>
                  <a:cubicBezTo>
                    <a:pt x="14665" y="15461"/>
                    <a:pt x="14801" y="15434"/>
                    <a:pt x="14959" y="15380"/>
                  </a:cubicBezTo>
                  <a:cubicBezTo>
                    <a:pt x="14981" y="15368"/>
                    <a:pt x="15019" y="15347"/>
                    <a:pt x="14997" y="15320"/>
                  </a:cubicBezTo>
                  <a:cubicBezTo>
                    <a:pt x="14944" y="15235"/>
                    <a:pt x="14889" y="15159"/>
                    <a:pt x="14830" y="15087"/>
                  </a:cubicBezTo>
                  <a:lnTo>
                    <a:pt x="14830" y="15087"/>
                  </a:lnTo>
                  <a:cubicBezTo>
                    <a:pt x="15021" y="15156"/>
                    <a:pt x="15232" y="15207"/>
                    <a:pt x="15426" y="15207"/>
                  </a:cubicBezTo>
                  <a:cubicBezTo>
                    <a:pt x="15666" y="15207"/>
                    <a:pt x="15881" y="15130"/>
                    <a:pt x="16006" y="14917"/>
                  </a:cubicBezTo>
                  <a:cubicBezTo>
                    <a:pt x="16017" y="14894"/>
                    <a:pt x="15991" y="14884"/>
                    <a:pt x="15974" y="14877"/>
                  </a:cubicBezTo>
                  <a:cubicBezTo>
                    <a:pt x="15815" y="14839"/>
                    <a:pt x="15676" y="14788"/>
                    <a:pt x="15549" y="14721"/>
                  </a:cubicBezTo>
                  <a:lnTo>
                    <a:pt x="15549" y="14721"/>
                  </a:lnTo>
                  <a:cubicBezTo>
                    <a:pt x="15566" y="14722"/>
                    <a:pt x="15583" y="14723"/>
                    <a:pt x="15600" y="14723"/>
                  </a:cubicBezTo>
                  <a:cubicBezTo>
                    <a:pt x="15673" y="14723"/>
                    <a:pt x="15741" y="14708"/>
                    <a:pt x="15800" y="14670"/>
                  </a:cubicBezTo>
                  <a:cubicBezTo>
                    <a:pt x="16107" y="14472"/>
                    <a:pt x="15762" y="14262"/>
                    <a:pt x="15481" y="14107"/>
                  </a:cubicBezTo>
                  <a:lnTo>
                    <a:pt x="15481" y="14107"/>
                  </a:lnTo>
                  <a:cubicBezTo>
                    <a:pt x="15597" y="14123"/>
                    <a:pt x="15711" y="14133"/>
                    <a:pt x="15823" y="14133"/>
                  </a:cubicBezTo>
                  <a:cubicBezTo>
                    <a:pt x="15949" y="14133"/>
                    <a:pt x="16072" y="14121"/>
                    <a:pt x="16193" y="14094"/>
                  </a:cubicBezTo>
                  <a:lnTo>
                    <a:pt x="16193" y="14094"/>
                  </a:lnTo>
                  <a:cubicBezTo>
                    <a:pt x="16074" y="14085"/>
                    <a:pt x="15933" y="14070"/>
                    <a:pt x="15767" y="14049"/>
                  </a:cubicBezTo>
                  <a:cubicBezTo>
                    <a:pt x="15571" y="14026"/>
                    <a:pt x="15379" y="13988"/>
                    <a:pt x="15188" y="13940"/>
                  </a:cubicBezTo>
                  <a:cubicBezTo>
                    <a:pt x="15185" y="13938"/>
                    <a:pt x="15179" y="13938"/>
                    <a:pt x="15170" y="13938"/>
                  </a:cubicBezTo>
                  <a:cubicBezTo>
                    <a:pt x="15116" y="13938"/>
                    <a:pt x="14977" y="13967"/>
                    <a:pt x="15025" y="14005"/>
                  </a:cubicBezTo>
                  <a:cubicBezTo>
                    <a:pt x="15140" y="14109"/>
                    <a:pt x="15281" y="14169"/>
                    <a:pt x="15417" y="14245"/>
                  </a:cubicBezTo>
                  <a:cubicBezTo>
                    <a:pt x="15692" y="14412"/>
                    <a:pt x="15615" y="14486"/>
                    <a:pt x="15457" y="14486"/>
                  </a:cubicBezTo>
                  <a:cubicBezTo>
                    <a:pt x="15346" y="14486"/>
                    <a:pt x="15195" y="14449"/>
                    <a:pt x="15101" y="14381"/>
                  </a:cubicBezTo>
                  <a:lnTo>
                    <a:pt x="15101" y="14381"/>
                  </a:lnTo>
                  <a:cubicBezTo>
                    <a:pt x="15101" y="14381"/>
                    <a:pt x="15101" y="14381"/>
                    <a:pt x="15101" y="14381"/>
                  </a:cubicBezTo>
                  <a:cubicBezTo>
                    <a:pt x="15089" y="14373"/>
                    <a:pt x="15069" y="14370"/>
                    <a:pt x="15045" y="14370"/>
                  </a:cubicBezTo>
                  <a:cubicBezTo>
                    <a:pt x="14971" y="14370"/>
                    <a:pt x="14866" y="14403"/>
                    <a:pt x="14899" y="14436"/>
                  </a:cubicBezTo>
                  <a:cubicBezTo>
                    <a:pt x="15123" y="14655"/>
                    <a:pt x="15324" y="14791"/>
                    <a:pt x="15614" y="14905"/>
                  </a:cubicBezTo>
                  <a:cubicBezTo>
                    <a:pt x="15800" y="14965"/>
                    <a:pt x="15636" y="15015"/>
                    <a:pt x="15123" y="15053"/>
                  </a:cubicBezTo>
                  <a:cubicBezTo>
                    <a:pt x="15025" y="15020"/>
                    <a:pt x="14932" y="14987"/>
                    <a:pt x="14833" y="14955"/>
                  </a:cubicBezTo>
                  <a:cubicBezTo>
                    <a:pt x="14747" y="14919"/>
                    <a:pt x="14665" y="14873"/>
                    <a:pt x="14588" y="14828"/>
                  </a:cubicBezTo>
                  <a:lnTo>
                    <a:pt x="14588" y="14828"/>
                  </a:lnTo>
                  <a:cubicBezTo>
                    <a:pt x="14586" y="14826"/>
                    <a:pt x="14585" y="14825"/>
                    <a:pt x="14583" y="14824"/>
                  </a:cubicBezTo>
                  <a:cubicBezTo>
                    <a:pt x="14583" y="14824"/>
                    <a:pt x="14582" y="14824"/>
                    <a:pt x="14582" y="14824"/>
                  </a:cubicBezTo>
                  <a:lnTo>
                    <a:pt x="14582" y="14824"/>
                  </a:lnTo>
                  <a:cubicBezTo>
                    <a:pt x="14578" y="14822"/>
                    <a:pt x="14575" y="14820"/>
                    <a:pt x="14572" y="14818"/>
                  </a:cubicBezTo>
                  <a:cubicBezTo>
                    <a:pt x="14564" y="14814"/>
                    <a:pt x="14550" y="14812"/>
                    <a:pt x="14532" y="14812"/>
                  </a:cubicBezTo>
                  <a:cubicBezTo>
                    <a:pt x="14464" y="14812"/>
                    <a:pt x="14347" y="14843"/>
                    <a:pt x="14387" y="14877"/>
                  </a:cubicBezTo>
                  <a:cubicBezTo>
                    <a:pt x="14496" y="14976"/>
                    <a:pt x="14599" y="15085"/>
                    <a:pt x="14692" y="15199"/>
                  </a:cubicBezTo>
                  <a:cubicBezTo>
                    <a:pt x="14511" y="15216"/>
                    <a:pt x="14332" y="15237"/>
                    <a:pt x="14151" y="15254"/>
                  </a:cubicBezTo>
                  <a:cubicBezTo>
                    <a:pt x="14144" y="15252"/>
                    <a:pt x="14129" y="15251"/>
                    <a:pt x="14111" y="15251"/>
                  </a:cubicBezTo>
                  <a:cubicBezTo>
                    <a:pt x="14045" y="15251"/>
                    <a:pt x="13932" y="15267"/>
                    <a:pt x="13967" y="15315"/>
                  </a:cubicBezTo>
                  <a:cubicBezTo>
                    <a:pt x="14334" y="15818"/>
                    <a:pt x="14902" y="15970"/>
                    <a:pt x="15484" y="15970"/>
                  </a:cubicBezTo>
                  <a:cubicBezTo>
                    <a:pt x="15653" y="15970"/>
                    <a:pt x="15824" y="15957"/>
                    <a:pt x="15991" y="15936"/>
                  </a:cubicBezTo>
                  <a:cubicBezTo>
                    <a:pt x="16258" y="15898"/>
                    <a:pt x="16520" y="15849"/>
                    <a:pt x="16782" y="15800"/>
                  </a:cubicBezTo>
                  <a:cubicBezTo>
                    <a:pt x="16788" y="15799"/>
                    <a:pt x="16794" y="15798"/>
                    <a:pt x="16799" y="15798"/>
                  </a:cubicBezTo>
                  <a:cubicBezTo>
                    <a:pt x="16927" y="15798"/>
                    <a:pt x="16778" y="16228"/>
                    <a:pt x="16704" y="16285"/>
                  </a:cubicBezTo>
                  <a:cubicBezTo>
                    <a:pt x="16389" y="16536"/>
                    <a:pt x="15974" y="16569"/>
                    <a:pt x="15603" y="16694"/>
                  </a:cubicBezTo>
                  <a:cubicBezTo>
                    <a:pt x="15586" y="16700"/>
                    <a:pt x="15538" y="16722"/>
                    <a:pt x="15559" y="16749"/>
                  </a:cubicBezTo>
                  <a:cubicBezTo>
                    <a:pt x="15739" y="16924"/>
                    <a:pt x="15936" y="16994"/>
                    <a:pt x="16187" y="17027"/>
                  </a:cubicBezTo>
                  <a:cubicBezTo>
                    <a:pt x="16497" y="17065"/>
                    <a:pt x="16689" y="17327"/>
                    <a:pt x="15860" y="17332"/>
                  </a:cubicBezTo>
                  <a:cubicBezTo>
                    <a:pt x="15827" y="17333"/>
                    <a:pt x="15795" y="17334"/>
                    <a:pt x="15762" y="17334"/>
                  </a:cubicBezTo>
                  <a:cubicBezTo>
                    <a:pt x="15612" y="17334"/>
                    <a:pt x="15467" y="17321"/>
                    <a:pt x="15314" y="17294"/>
                  </a:cubicBezTo>
                  <a:cubicBezTo>
                    <a:pt x="15281" y="17294"/>
                    <a:pt x="15080" y="17339"/>
                    <a:pt x="15156" y="17371"/>
                  </a:cubicBezTo>
                  <a:cubicBezTo>
                    <a:pt x="15314" y="17442"/>
                    <a:pt x="15472" y="17496"/>
                    <a:pt x="15631" y="17556"/>
                  </a:cubicBezTo>
                  <a:cubicBezTo>
                    <a:pt x="15745" y="17589"/>
                    <a:pt x="15853" y="17638"/>
                    <a:pt x="15958" y="17692"/>
                  </a:cubicBezTo>
                  <a:cubicBezTo>
                    <a:pt x="15931" y="17878"/>
                    <a:pt x="15903" y="18069"/>
                    <a:pt x="15876" y="18260"/>
                  </a:cubicBezTo>
                  <a:cubicBezTo>
                    <a:pt x="15853" y="18260"/>
                    <a:pt x="15701" y="18298"/>
                    <a:pt x="15772" y="18341"/>
                  </a:cubicBezTo>
                  <a:cubicBezTo>
                    <a:pt x="16135" y="18576"/>
                    <a:pt x="16459" y="18636"/>
                    <a:pt x="16851" y="18636"/>
                  </a:cubicBezTo>
                  <a:cubicBezTo>
                    <a:pt x="16925" y="18636"/>
                    <a:pt x="17002" y="18634"/>
                    <a:pt x="17081" y="18631"/>
                  </a:cubicBezTo>
                  <a:cubicBezTo>
                    <a:pt x="17108" y="18629"/>
                    <a:pt x="17133" y="18629"/>
                    <a:pt x="17156" y="18629"/>
                  </a:cubicBezTo>
                  <a:cubicBezTo>
                    <a:pt x="17539" y="18629"/>
                    <a:pt x="17441" y="18799"/>
                    <a:pt x="17169" y="19046"/>
                  </a:cubicBezTo>
                  <a:cubicBezTo>
                    <a:pt x="16966" y="19230"/>
                    <a:pt x="16765" y="19411"/>
                    <a:pt x="16487" y="19482"/>
                  </a:cubicBezTo>
                  <a:cubicBezTo>
                    <a:pt x="16470" y="19487"/>
                    <a:pt x="16394" y="19514"/>
                    <a:pt x="16422" y="19542"/>
                  </a:cubicBezTo>
                  <a:cubicBezTo>
                    <a:pt x="16928" y="20088"/>
                    <a:pt x="17545" y="20617"/>
                    <a:pt x="18292" y="20775"/>
                  </a:cubicBezTo>
                  <a:cubicBezTo>
                    <a:pt x="19056" y="20939"/>
                    <a:pt x="18172" y="21364"/>
                    <a:pt x="17791" y="21413"/>
                  </a:cubicBezTo>
                  <a:cubicBezTo>
                    <a:pt x="17628" y="21430"/>
                    <a:pt x="17455" y="21447"/>
                    <a:pt x="17283" y="21447"/>
                  </a:cubicBezTo>
                  <a:cubicBezTo>
                    <a:pt x="17084" y="21447"/>
                    <a:pt x="16886" y="21425"/>
                    <a:pt x="16704" y="21358"/>
                  </a:cubicBezTo>
                  <a:cubicBezTo>
                    <a:pt x="16697" y="21356"/>
                    <a:pt x="16683" y="21354"/>
                    <a:pt x="16664" y="21354"/>
                  </a:cubicBezTo>
                  <a:cubicBezTo>
                    <a:pt x="16597" y="21354"/>
                    <a:pt x="16481" y="21372"/>
                    <a:pt x="16520" y="21423"/>
                  </a:cubicBezTo>
                  <a:cubicBezTo>
                    <a:pt x="16830" y="21881"/>
                    <a:pt x="17365" y="22095"/>
                    <a:pt x="17900" y="22183"/>
                  </a:cubicBezTo>
                  <a:cubicBezTo>
                    <a:pt x="18401" y="22264"/>
                    <a:pt x="17202" y="22471"/>
                    <a:pt x="17469" y="22503"/>
                  </a:cubicBezTo>
                  <a:cubicBezTo>
                    <a:pt x="17293" y="22482"/>
                    <a:pt x="17119" y="22455"/>
                    <a:pt x="16956" y="22405"/>
                  </a:cubicBezTo>
                  <a:cubicBezTo>
                    <a:pt x="16765" y="22351"/>
                    <a:pt x="16580" y="22296"/>
                    <a:pt x="16410" y="22193"/>
                  </a:cubicBezTo>
                  <a:cubicBezTo>
                    <a:pt x="16402" y="22189"/>
                    <a:pt x="16388" y="22187"/>
                    <a:pt x="16371" y="22187"/>
                  </a:cubicBezTo>
                  <a:cubicBezTo>
                    <a:pt x="16303" y="22187"/>
                    <a:pt x="16185" y="22219"/>
                    <a:pt x="16225" y="22259"/>
                  </a:cubicBezTo>
                  <a:cubicBezTo>
                    <a:pt x="16432" y="22460"/>
                    <a:pt x="16651" y="22641"/>
                    <a:pt x="16907" y="22777"/>
                  </a:cubicBezTo>
                  <a:cubicBezTo>
                    <a:pt x="17092" y="22870"/>
                    <a:pt x="17278" y="22962"/>
                    <a:pt x="17469" y="23044"/>
                  </a:cubicBezTo>
                  <a:cubicBezTo>
                    <a:pt x="17279" y="23172"/>
                    <a:pt x="17099" y="23237"/>
                    <a:pt x="16926" y="23237"/>
                  </a:cubicBezTo>
                  <a:cubicBezTo>
                    <a:pt x="16789" y="23237"/>
                    <a:pt x="16658" y="23197"/>
                    <a:pt x="16530" y="23115"/>
                  </a:cubicBezTo>
                  <a:cubicBezTo>
                    <a:pt x="16525" y="23112"/>
                    <a:pt x="16516" y="23111"/>
                    <a:pt x="16504" y="23111"/>
                  </a:cubicBezTo>
                  <a:cubicBezTo>
                    <a:pt x="16440" y="23111"/>
                    <a:pt x="16303" y="23144"/>
                    <a:pt x="16344" y="23180"/>
                  </a:cubicBezTo>
                  <a:cubicBezTo>
                    <a:pt x="16449" y="23256"/>
                    <a:pt x="16541" y="23349"/>
                    <a:pt x="16623" y="23447"/>
                  </a:cubicBezTo>
                  <a:cubicBezTo>
                    <a:pt x="16564" y="23583"/>
                    <a:pt x="16494" y="23652"/>
                    <a:pt x="16412" y="23652"/>
                  </a:cubicBezTo>
                  <a:cubicBezTo>
                    <a:pt x="16364" y="23652"/>
                    <a:pt x="16313" y="23629"/>
                    <a:pt x="16258" y="23583"/>
                  </a:cubicBezTo>
                  <a:cubicBezTo>
                    <a:pt x="16105" y="23507"/>
                    <a:pt x="15952" y="23426"/>
                    <a:pt x="15794" y="23349"/>
                  </a:cubicBezTo>
                  <a:cubicBezTo>
                    <a:pt x="15789" y="23347"/>
                    <a:pt x="15780" y="23345"/>
                    <a:pt x="15768" y="23345"/>
                  </a:cubicBezTo>
                  <a:cubicBezTo>
                    <a:pt x="15704" y="23345"/>
                    <a:pt x="15567" y="23377"/>
                    <a:pt x="15609" y="23409"/>
                  </a:cubicBezTo>
                  <a:cubicBezTo>
                    <a:pt x="15749" y="23531"/>
                    <a:pt x="15716" y="23571"/>
                    <a:pt x="15624" y="23571"/>
                  </a:cubicBezTo>
                  <a:cubicBezTo>
                    <a:pt x="15502" y="23571"/>
                    <a:pt x="15275" y="23502"/>
                    <a:pt x="15211" y="23464"/>
                  </a:cubicBezTo>
                  <a:cubicBezTo>
                    <a:pt x="15204" y="23460"/>
                    <a:pt x="15193" y="23459"/>
                    <a:pt x="15179" y="23459"/>
                  </a:cubicBezTo>
                  <a:cubicBezTo>
                    <a:pt x="15114" y="23459"/>
                    <a:pt x="14989" y="23498"/>
                    <a:pt x="15025" y="23530"/>
                  </a:cubicBezTo>
                  <a:cubicBezTo>
                    <a:pt x="15236" y="23708"/>
                    <a:pt x="15427" y="23874"/>
                    <a:pt x="15521" y="24127"/>
                  </a:cubicBezTo>
                  <a:lnTo>
                    <a:pt x="15521" y="24127"/>
                  </a:lnTo>
                  <a:cubicBezTo>
                    <a:pt x="15004" y="23982"/>
                    <a:pt x="14585" y="23748"/>
                    <a:pt x="14141" y="23409"/>
                  </a:cubicBezTo>
                  <a:cubicBezTo>
                    <a:pt x="14131" y="23402"/>
                    <a:pt x="14113" y="23399"/>
                    <a:pt x="14092" y="23399"/>
                  </a:cubicBezTo>
                  <a:cubicBezTo>
                    <a:pt x="14021" y="23399"/>
                    <a:pt x="13911" y="23435"/>
                    <a:pt x="13945" y="23464"/>
                  </a:cubicBezTo>
                  <a:cubicBezTo>
                    <a:pt x="13981" y="23492"/>
                    <a:pt x="14017" y="23518"/>
                    <a:pt x="14053" y="23544"/>
                  </a:cubicBezTo>
                  <a:lnTo>
                    <a:pt x="14053" y="23544"/>
                  </a:lnTo>
                  <a:cubicBezTo>
                    <a:pt x="14184" y="23672"/>
                    <a:pt x="14044" y="23753"/>
                    <a:pt x="13628" y="23786"/>
                  </a:cubicBezTo>
                  <a:cubicBezTo>
                    <a:pt x="13514" y="23704"/>
                    <a:pt x="13399" y="23628"/>
                    <a:pt x="13285" y="23545"/>
                  </a:cubicBezTo>
                  <a:lnTo>
                    <a:pt x="13285" y="23545"/>
                  </a:lnTo>
                  <a:cubicBezTo>
                    <a:pt x="13285" y="23545"/>
                    <a:pt x="13285" y="23545"/>
                    <a:pt x="13285" y="23545"/>
                  </a:cubicBezTo>
                  <a:cubicBezTo>
                    <a:pt x="13275" y="23538"/>
                    <a:pt x="13257" y="23535"/>
                    <a:pt x="13236" y="23535"/>
                  </a:cubicBezTo>
                  <a:cubicBezTo>
                    <a:pt x="13164" y="23535"/>
                    <a:pt x="13055" y="23571"/>
                    <a:pt x="13088" y="23600"/>
                  </a:cubicBezTo>
                  <a:cubicBezTo>
                    <a:pt x="13088" y="23600"/>
                    <a:pt x="13088" y="23600"/>
                    <a:pt x="13088" y="23600"/>
                  </a:cubicBezTo>
                  <a:lnTo>
                    <a:pt x="13088" y="23600"/>
                  </a:lnTo>
                  <a:cubicBezTo>
                    <a:pt x="13388" y="23871"/>
                    <a:pt x="13143" y="23956"/>
                    <a:pt x="12840" y="23956"/>
                  </a:cubicBezTo>
                  <a:cubicBezTo>
                    <a:pt x="12624" y="23956"/>
                    <a:pt x="12378" y="23912"/>
                    <a:pt x="12281" y="23862"/>
                  </a:cubicBezTo>
                  <a:cubicBezTo>
                    <a:pt x="12079" y="23769"/>
                    <a:pt x="11893" y="23655"/>
                    <a:pt x="11719" y="23518"/>
                  </a:cubicBezTo>
                  <a:cubicBezTo>
                    <a:pt x="11707" y="23510"/>
                    <a:pt x="11675" y="23506"/>
                    <a:pt x="11639" y="23506"/>
                  </a:cubicBezTo>
                  <a:cubicBezTo>
                    <a:pt x="11575" y="23506"/>
                    <a:pt x="11501" y="23521"/>
                    <a:pt x="11512" y="23562"/>
                  </a:cubicBezTo>
                  <a:cubicBezTo>
                    <a:pt x="11592" y="23840"/>
                    <a:pt x="11365" y="23986"/>
                    <a:pt x="11121" y="23986"/>
                  </a:cubicBezTo>
                  <a:cubicBezTo>
                    <a:pt x="10966" y="23986"/>
                    <a:pt x="10805" y="23928"/>
                    <a:pt x="10710" y="23807"/>
                  </a:cubicBezTo>
                  <a:cubicBezTo>
                    <a:pt x="10628" y="23714"/>
                    <a:pt x="10558" y="23623"/>
                    <a:pt x="10492" y="23518"/>
                  </a:cubicBezTo>
                  <a:cubicBezTo>
                    <a:pt x="10483" y="23505"/>
                    <a:pt x="10456" y="23499"/>
                    <a:pt x="10424" y="23499"/>
                  </a:cubicBezTo>
                  <a:cubicBezTo>
                    <a:pt x="10362" y="23499"/>
                    <a:pt x="10282" y="23522"/>
                    <a:pt x="10289" y="23562"/>
                  </a:cubicBezTo>
                  <a:cubicBezTo>
                    <a:pt x="10329" y="23830"/>
                    <a:pt x="10111" y="23974"/>
                    <a:pt x="9878" y="23974"/>
                  </a:cubicBezTo>
                  <a:cubicBezTo>
                    <a:pt x="9732" y="23974"/>
                    <a:pt x="9580" y="23917"/>
                    <a:pt x="9483" y="23797"/>
                  </a:cubicBezTo>
                  <a:cubicBezTo>
                    <a:pt x="9470" y="23780"/>
                    <a:pt x="9447" y="23774"/>
                    <a:pt x="9421" y="23774"/>
                  </a:cubicBezTo>
                  <a:cubicBezTo>
                    <a:pt x="9369" y="23774"/>
                    <a:pt x="9303" y="23801"/>
                    <a:pt x="9281" y="23830"/>
                  </a:cubicBezTo>
                  <a:cubicBezTo>
                    <a:pt x="9174" y="23915"/>
                    <a:pt x="9083" y="23958"/>
                    <a:pt x="9008" y="23958"/>
                  </a:cubicBezTo>
                  <a:cubicBezTo>
                    <a:pt x="8915" y="23958"/>
                    <a:pt x="8848" y="23892"/>
                    <a:pt x="8806" y="23759"/>
                  </a:cubicBezTo>
                  <a:cubicBezTo>
                    <a:pt x="8794" y="23743"/>
                    <a:pt x="8771" y="23737"/>
                    <a:pt x="8745" y="23737"/>
                  </a:cubicBezTo>
                  <a:cubicBezTo>
                    <a:pt x="8690" y="23737"/>
                    <a:pt x="8618" y="23766"/>
                    <a:pt x="8599" y="23792"/>
                  </a:cubicBezTo>
                  <a:cubicBezTo>
                    <a:pt x="8545" y="23926"/>
                    <a:pt x="8472" y="23992"/>
                    <a:pt x="8379" y="23992"/>
                  </a:cubicBezTo>
                  <a:cubicBezTo>
                    <a:pt x="8294" y="23992"/>
                    <a:pt x="8192" y="23936"/>
                    <a:pt x="8075" y="23824"/>
                  </a:cubicBezTo>
                  <a:cubicBezTo>
                    <a:pt x="8069" y="23801"/>
                    <a:pt x="8045" y="23793"/>
                    <a:pt x="8016" y="23793"/>
                  </a:cubicBezTo>
                  <a:cubicBezTo>
                    <a:pt x="7969" y="23793"/>
                    <a:pt x="7910" y="23814"/>
                    <a:pt x="7890" y="23824"/>
                  </a:cubicBezTo>
                  <a:cubicBezTo>
                    <a:pt x="7700" y="23936"/>
                    <a:pt x="7274" y="24227"/>
                    <a:pt x="7020" y="24227"/>
                  </a:cubicBezTo>
                  <a:cubicBezTo>
                    <a:pt x="6879" y="24227"/>
                    <a:pt x="6791" y="24137"/>
                    <a:pt x="6826" y="23878"/>
                  </a:cubicBezTo>
                  <a:cubicBezTo>
                    <a:pt x="6829" y="23857"/>
                    <a:pt x="6805" y="23850"/>
                    <a:pt x="6773" y="23850"/>
                  </a:cubicBezTo>
                  <a:cubicBezTo>
                    <a:pt x="6723" y="23850"/>
                    <a:pt x="6654" y="23868"/>
                    <a:pt x="6641" y="23878"/>
                  </a:cubicBezTo>
                  <a:cubicBezTo>
                    <a:pt x="6479" y="23988"/>
                    <a:pt x="6302" y="24045"/>
                    <a:pt x="6169" y="24045"/>
                  </a:cubicBezTo>
                  <a:cubicBezTo>
                    <a:pt x="5976" y="24045"/>
                    <a:pt x="5874" y="23924"/>
                    <a:pt x="6047" y="23670"/>
                  </a:cubicBezTo>
                  <a:lnTo>
                    <a:pt x="6047" y="23670"/>
                  </a:lnTo>
                  <a:cubicBezTo>
                    <a:pt x="6050" y="23667"/>
                    <a:pt x="6054" y="23664"/>
                    <a:pt x="6057" y="23661"/>
                  </a:cubicBezTo>
                  <a:lnTo>
                    <a:pt x="6054" y="23661"/>
                  </a:lnTo>
                  <a:cubicBezTo>
                    <a:pt x="6056" y="23657"/>
                    <a:pt x="6059" y="23653"/>
                    <a:pt x="6062" y="23649"/>
                  </a:cubicBezTo>
                  <a:cubicBezTo>
                    <a:pt x="6077" y="23629"/>
                    <a:pt x="6043" y="23620"/>
                    <a:pt x="5998" y="23620"/>
                  </a:cubicBezTo>
                  <a:cubicBezTo>
                    <a:pt x="5947" y="23620"/>
                    <a:pt x="5883" y="23631"/>
                    <a:pt x="5866" y="23649"/>
                  </a:cubicBezTo>
                  <a:cubicBezTo>
                    <a:pt x="5666" y="23704"/>
                    <a:pt x="5518" y="23731"/>
                    <a:pt x="5422" y="23731"/>
                  </a:cubicBezTo>
                  <a:cubicBezTo>
                    <a:pt x="5257" y="23731"/>
                    <a:pt x="5243" y="23650"/>
                    <a:pt x="5380" y="23485"/>
                  </a:cubicBezTo>
                  <a:cubicBezTo>
                    <a:pt x="5393" y="23462"/>
                    <a:pt x="5356" y="23453"/>
                    <a:pt x="5311" y="23453"/>
                  </a:cubicBezTo>
                  <a:cubicBezTo>
                    <a:pt x="5260" y="23453"/>
                    <a:pt x="5198" y="23465"/>
                    <a:pt x="5183" y="23485"/>
                  </a:cubicBezTo>
                  <a:cubicBezTo>
                    <a:pt x="5180" y="23489"/>
                    <a:pt x="5177" y="23493"/>
                    <a:pt x="5174" y="23497"/>
                  </a:cubicBezTo>
                  <a:lnTo>
                    <a:pt x="5173" y="23497"/>
                  </a:lnTo>
                  <a:cubicBezTo>
                    <a:pt x="5172" y="23498"/>
                    <a:pt x="5172" y="23499"/>
                    <a:pt x="5171" y="23500"/>
                  </a:cubicBezTo>
                  <a:lnTo>
                    <a:pt x="5171" y="23500"/>
                  </a:lnTo>
                  <a:cubicBezTo>
                    <a:pt x="4994" y="23713"/>
                    <a:pt x="4816" y="23799"/>
                    <a:pt x="4673" y="23799"/>
                  </a:cubicBezTo>
                  <a:cubicBezTo>
                    <a:pt x="4406" y="23799"/>
                    <a:pt x="4259" y="23499"/>
                    <a:pt x="4458" y="23157"/>
                  </a:cubicBezTo>
                  <a:lnTo>
                    <a:pt x="4458" y="23157"/>
                  </a:lnTo>
                  <a:cubicBezTo>
                    <a:pt x="4460" y="23155"/>
                    <a:pt x="4462" y="23154"/>
                    <a:pt x="4463" y="23153"/>
                  </a:cubicBezTo>
                  <a:cubicBezTo>
                    <a:pt x="4462" y="23153"/>
                    <a:pt x="4462" y="23153"/>
                    <a:pt x="4461" y="23152"/>
                  </a:cubicBezTo>
                  <a:lnTo>
                    <a:pt x="4461" y="23152"/>
                  </a:lnTo>
                  <a:cubicBezTo>
                    <a:pt x="4464" y="23147"/>
                    <a:pt x="4467" y="23142"/>
                    <a:pt x="4470" y="23137"/>
                  </a:cubicBezTo>
                  <a:cubicBezTo>
                    <a:pt x="4485" y="23115"/>
                    <a:pt x="4460" y="23107"/>
                    <a:pt x="4423" y="23107"/>
                  </a:cubicBezTo>
                  <a:cubicBezTo>
                    <a:pt x="4369" y="23107"/>
                    <a:pt x="4289" y="23124"/>
                    <a:pt x="4274" y="23137"/>
                  </a:cubicBezTo>
                  <a:cubicBezTo>
                    <a:pt x="4142" y="23238"/>
                    <a:pt x="3614" y="23430"/>
                    <a:pt x="3310" y="23430"/>
                  </a:cubicBezTo>
                  <a:cubicBezTo>
                    <a:pt x="3118" y="23430"/>
                    <a:pt x="3015" y="23354"/>
                    <a:pt x="3154" y="23132"/>
                  </a:cubicBezTo>
                  <a:cubicBezTo>
                    <a:pt x="3259" y="22968"/>
                    <a:pt x="3378" y="22815"/>
                    <a:pt x="3493" y="22657"/>
                  </a:cubicBezTo>
                  <a:cubicBezTo>
                    <a:pt x="3508" y="22634"/>
                    <a:pt x="3463" y="22623"/>
                    <a:pt x="3413" y="22623"/>
                  </a:cubicBezTo>
                  <a:cubicBezTo>
                    <a:pt x="3366" y="22623"/>
                    <a:pt x="3313" y="22633"/>
                    <a:pt x="3297" y="22651"/>
                  </a:cubicBezTo>
                  <a:cubicBezTo>
                    <a:pt x="3294" y="22655"/>
                    <a:pt x="3291" y="22658"/>
                    <a:pt x="3288" y="22662"/>
                  </a:cubicBezTo>
                  <a:lnTo>
                    <a:pt x="3288" y="22662"/>
                  </a:lnTo>
                  <a:cubicBezTo>
                    <a:pt x="3287" y="22662"/>
                    <a:pt x="3286" y="22662"/>
                    <a:pt x="3285" y="22662"/>
                  </a:cubicBezTo>
                  <a:cubicBezTo>
                    <a:pt x="3281" y="22668"/>
                    <a:pt x="3276" y="22675"/>
                    <a:pt x="3271" y="22683"/>
                  </a:cubicBezTo>
                  <a:lnTo>
                    <a:pt x="3271" y="22683"/>
                  </a:lnTo>
                  <a:cubicBezTo>
                    <a:pt x="3178" y="22788"/>
                    <a:pt x="3071" y="22870"/>
                    <a:pt x="2942" y="22935"/>
                  </a:cubicBezTo>
                  <a:cubicBezTo>
                    <a:pt x="2794" y="22870"/>
                    <a:pt x="2653" y="22804"/>
                    <a:pt x="2506" y="22732"/>
                  </a:cubicBezTo>
                  <a:cubicBezTo>
                    <a:pt x="2544" y="22684"/>
                    <a:pt x="2582" y="22629"/>
                    <a:pt x="2610" y="22575"/>
                  </a:cubicBezTo>
                  <a:cubicBezTo>
                    <a:pt x="2626" y="22548"/>
                    <a:pt x="2589" y="22540"/>
                    <a:pt x="2547" y="22540"/>
                  </a:cubicBezTo>
                  <a:cubicBezTo>
                    <a:pt x="2504" y="22540"/>
                    <a:pt x="2456" y="22548"/>
                    <a:pt x="2451" y="22553"/>
                  </a:cubicBezTo>
                  <a:cubicBezTo>
                    <a:pt x="2310" y="22608"/>
                    <a:pt x="2184" y="22684"/>
                    <a:pt x="2041" y="22739"/>
                  </a:cubicBezTo>
                  <a:cubicBezTo>
                    <a:pt x="1959" y="22775"/>
                    <a:pt x="1888" y="22791"/>
                    <a:pt x="1832" y="22791"/>
                  </a:cubicBezTo>
                  <a:cubicBezTo>
                    <a:pt x="1665" y="22791"/>
                    <a:pt x="1632" y="22650"/>
                    <a:pt x="1840" y="22465"/>
                  </a:cubicBezTo>
                  <a:cubicBezTo>
                    <a:pt x="2091" y="22236"/>
                    <a:pt x="2363" y="22052"/>
                    <a:pt x="2625" y="21833"/>
                  </a:cubicBezTo>
                  <a:cubicBezTo>
                    <a:pt x="2665" y="21800"/>
                    <a:pt x="2611" y="21789"/>
                    <a:pt x="2556" y="21789"/>
                  </a:cubicBezTo>
                  <a:cubicBezTo>
                    <a:pt x="2520" y="21789"/>
                    <a:pt x="2484" y="21794"/>
                    <a:pt x="2473" y="21800"/>
                  </a:cubicBezTo>
                  <a:cubicBezTo>
                    <a:pt x="2260" y="21898"/>
                    <a:pt x="2064" y="22029"/>
                    <a:pt x="1857" y="22133"/>
                  </a:cubicBezTo>
                  <a:cubicBezTo>
                    <a:pt x="1655" y="22236"/>
                    <a:pt x="1343" y="22320"/>
                    <a:pt x="1111" y="22320"/>
                  </a:cubicBezTo>
                  <a:cubicBezTo>
                    <a:pt x="828" y="22320"/>
                    <a:pt x="667" y="22194"/>
                    <a:pt x="978" y="21823"/>
                  </a:cubicBezTo>
                  <a:cubicBezTo>
                    <a:pt x="1344" y="21385"/>
                    <a:pt x="1802" y="21015"/>
                    <a:pt x="2146" y="20557"/>
                  </a:cubicBezTo>
                  <a:cubicBezTo>
                    <a:pt x="2161" y="20537"/>
                    <a:pt x="2130" y="20530"/>
                    <a:pt x="2088" y="20530"/>
                  </a:cubicBezTo>
                  <a:cubicBezTo>
                    <a:pt x="2036" y="20530"/>
                    <a:pt x="1968" y="20541"/>
                    <a:pt x="1950" y="20557"/>
                  </a:cubicBezTo>
                  <a:cubicBezTo>
                    <a:pt x="1699" y="20778"/>
                    <a:pt x="1350" y="20910"/>
                    <a:pt x="1011" y="20910"/>
                  </a:cubicBezTo>
                  <a:cubicBezTo>
                    <a:pt x="718" y="20910"/>
                    <a:pt x="432" y="20811"/>
                    <a:pt x="225" y="20586"/>
                  </a:cubicBezTo>
                  <a:lnTo>
                    <a:pt x="225" y="20586"/>
                  </a:lnTo>
                  <a:cubicBezTo>
                    <a:pt x="864" y="20257"/>
                    <a:pt x="1557" y="20118"/>
                    <a:pt x="2151" y="19689"/>
                  </a:cubicBezTo>
                  <a:cubicBezTo>
                    <a:pt x="2539" y="19406"/>
                    <a:pt x="2839" y="19013"/>
                    <a:pt x="3122" y="18631"/>
                  </a:cubicBezTo>
                  <a:cubicBezTo>
                    <a:pt x="3144" y="18596"/>
                    <a:pt x="3063" y="18593"/>
                    <a:pt x="3028" y="18593"/>
                  </a:cubicBezTo>
                  <a:cubicBezTo>
                    <a:pt x="3020" y="18593"/>
                    <a:pt x="3014" y="18593"/>
                    <a:pt x="3013" y="18593"/>
                  </a:cubicBezTo>
                  <a:cubicBezTo>
                    <a:pt x="2544" y="18440"/>
                    <a:pt x="2456" y="18298"/>
                    <a:pt x="2741" y="18157"/>
                  </a:cubicBezTo>
                  <a:cubicBezTo>
                    <a:pt x="2784" y="18118"/>
                    <a:pt x="2827" y="18080"/>
                    <a:pt x="2871" y="18042"/>
                  </a:cubicBezTo>
                  <a:cubicBezTo>
                    <a:pt x="2925" y="17998"/>
                    <a:pt x="2789" y="17993"/>
                    <a:pt x="2773" y="17993"/>
                  </a:cubicBezTo>
                  <a:cubicBezTo>
                    <a:pt x="2529" y="18040"/>
                    <a:pt x="2209" y="18092"/>
                    <a:pt x="1896" y="18092"/>
                  </a:cubicBezTo>
                  <a:cubicBezTo>
                    <a:pt x="1364" y="18092"/>
                    <a:pt x="855" y="17943"/>
                    <a:pt x="783" y="17370"/>
                  </a:cubicBezTo>
                  <a:lnTo>
                    <a:pt x="783" y="17370"/>
                  </a:lnTo>
                  <a:cubicBezTo>
                    <a:pt x="1210" y="17421"/>
                    <a:pt x="1753" y="17547"/>
                    <a:pt x="2251" y="17547"/>
                  </a:cubicBezTo>
                  <a:cubicBezTo>
                    <a:pt x="2743" y="17547"/>
                    <a:pt x="3192" y="17424"/>
                    <a:pt x="3444" y="16984"/>
                  </a:cubicBezTo>
                  <a:cubicBezTo>
                    <a:pt x="3465" y="16949"/>
                    <a:pt x="3395" y="16946"/>
                    <a:pt x="3357" y="16946"/>
                  </a:cubicBezTo>
                  <a:cubicBezTo>
                    <a:pt x="3346" y="16946"/>
                    <a:pt x="3337" y="16946"/>
                    <a:pt x="3335" y="16946"/>
                  </a:cubicBezTo>
                  <a:cubicBezTo>
                    <a:pt x="3270" y="16953"/>
                    <a:pt x="3204" y="16956"/>
                    <a:pt x="3137" y="16956"/>
                  </a:cubicBezTo>
                  <a:cubicBezTo>
                    <a:pt x="2554" y="16956"/>
                    <a:pt x="1950" y="16686"/>
                    <a:pt x="1987" y="16057"/>
                  </a:cubicBezTo>
                  <a:lnTo>
                    <a:pt x="1987" y="16057"/>
                  </a:lnTo>
                  <a:cubicBezTo>
                    <a:pt x="2283" y="16148"/>
                    <a:pt x="2615" y="16243"/>
                    <a:pt x="2927" y="16243"/>
                  </a:cubicBezTo>
                  <a:cubicBezTo>
                    <a:pt x="3206" y="16243"/>
                    <a:pt x="3470" y="16167"/>
                    <a:pt x="3678" y="15947"/>
                  </a:cubicBezTo>
                  <a:cubicBezTo>
                    <a:pt x="3711" y="15914"/>
                    <a:pt x="3662" y="15898"/>
                    <a:pt x="3635" y="15898"/>
                  </a:cubicBezTo>
                  <a:cubicBezTo>
                    <a:pt x="3400" y="15892"/>
                    <a:pt x="2282" y="15423"/>
                    <a:pt x="2932" y="15363"/>
                  </a:cubicBezTo>
                  <a:cubicBezTo>
                    <a:pt x="3149" y="15342"/>
                    <a:pt x="3378" y="15309"/>
                    <a:pt x="3591" y="15244"/>
                  </a:cubicBezTo>
                  <a:cubicBezTo>
                    <a:pt x="4077" y="15101"/>
                    <a:pt x="4475" y="14889"/>
                    <a:pt x="4823" y="14512"/>
                  </a:cubicBezTo>
                  <a:cubicBezTo>
                    <a:pt x="4862" y="14473"/>
                    <a:pt x="4808" y="14464"/>
                    <a:pt x="4759" y="14464"/>
                  </a:cubicBezTo>
                  <a:cubicBezTo>
                    <a:pt x="4732" y="14464"/>
                    <a:pt x="4706" y="14467"/>
                    <a:pt x="4699" y="14469"/>
                  </a:cubicBezTo>
                  <a:cubicBezTo>
                    <a:pt x="4504" y="14515"/>
                    <a:pt x="4355" y="14535"/>
                    <a:pt x="4245" y="14535"/>
                  </a:cubicBezTo>
                  <a:cubicBezTo>
                    <a:pt x="3875" y="14535"/>
                    <a:pt x="3944" y="14313"/>
                    <a:pt x="4229" y="14119"/>
                  </a:cubicBezTo>
                  <a:cubicBezTo>
                    <a:pt x="4365" y="14026"/>
                    <a:pt x="4486" y="13907"/>
                    <a:pt x="4611" y="13797"/>
                  </a:cubicBezTo>
                  <a:cubicBezTo>
                    <a:pt x="4655" y="13754"/>
                    <a:pt x="4556" y="13744"/>
                    <a:pt x="4535" y="13744"/>
                  </a:cubicBezTo>
                  <a:cubicBezTo>
                    <a:pt x="4500" y="13745"/>
                    <a:pt x="4465" y="13746"/>
                    <a:pt x="4429" y="13746"/>
                  </a:cubicBezTo>
                  <a:cubicBezTo>
                    <a:pt x="4250" y="13746"/>
                    <a:pt x="4068" y="13725"/>
                    <a:pt x="3891" y="13689"/>
                  </a:cubicBezTo>
                  <a:cubicBezTo>
                    <a:pt x="3731" y="13422"/>
                    <a:pt x="3786" y="13290"/>
                    <a:pt x="4045" y="13290"/>
                  </a:cubicBezTo>
                  <a:cubicBezTo>
                    <a:pt x="4050" y="13290"/>
                    <a:pt x="4055" y="13290"/>
                    <a:pt x="4060" y="13291"/>
                  </a:cubicBezTo>
                  <a:cubicBezTo>
                    <a:pt x="4149" y="13264"/>
                    <a:pt x="4143" y="13208"/>
                    <a:pt x="4061" y="13208"/>
                  </a:cubicBezTo>
                  <a:cubicBezTo>
                    <a:pt x="4057" y="13208"/>
                    <a:pt x="4054" y="13208"/>
                    <a:pt x="4050" y="13208"/>
                  </a:cubicBezTo>
                  <a:cubicBezTo>
                    <a:pt x="4036" y="13208"/>
                    <a:pt x="4022" y="13209"/>
                    <a:pt x="4009" y="13209"/>
                  </a:cubicBezTo>
                  <a:cubicBezTo>
                    <a:pt x="3415" y="13209"/>
                    <a:pt x="2963" y="12860"/>
                    <a:pt x="2933" y="12289"/>
                  </a:cubicBezTo>
                  <a:lnTo>
                    <a:pt x="2933" y="12289"/>
                  </a:lnTo>
                  <a:cubicBezTo>
                    <a:pt x="3145" y="12311"/>
                    <a:pt x="3349" y="12343"/>
                    <a:pt x="3556" y="12343"/>
                  </a:cubicBezTo>
                  <a:cubicBezTo>
                    <a:pt x="3689" y="12343"/>
                    <a:pt x="3824" y="12329"/>
                    <a:pt x="3962" y="12292"/>
                  </a:cubicBezTo>
                  <a:cubicBezTo>
                    <a:pt x="4022" y="12281"/>
                    <a:pt x="4065" y="12216"/>
                    <a:pt x="3972" y="12216"/>
                  </a:cubicBezTo>
                  <a:cubicBezTo>
                    <a:pt x="3566" y="12207"/>
                    <a:pt x="3224" y="12061"/>
                    <a:pt x="2931" y="11795"/>
                  </a:cubicBezTo>
                  <a:lnTo>
                    <a:pt x="2931" y="11795"/>
                  </a:lnTo>
                  <a:cubicBezTo>
                    <a:pt x="3134" y="11828"/>
                    <a:pt x="3339" y="11845"/>
                    <a:pt x="3543" y="11845"/>
                  </a:cubicBezTo>
                  <a:cubicBezTo>
                    <a:pt x="4680" y="11845"/>
                    <a:pt x="5775" y="11317"/>
                    <a:pt x="6089" y="10056"/>
                  </a:cubicBezTo>
                  <a:cubicBezTo>
                    <a:pt x="6097" y="10026"/>
                    <a:pt x="6068" y="10016"/>
                    <a:pt x="6031" y="10016"/>
                  </a:cubicBezTo>
                  <a:cubicBezTo>
                    <a:pt x="5979" y="10016"/>
                    <a:pt x="5909" y="10036"/>
                    <a:pt x="5893" y="10056"/>
                  </a:cubicBezTo>
                  <a:cubicBezTo>
                    <a:pt x="5622" y="10250"/>
                    <a:pt x="5332" y="10347"/>
                    <a:pt x="5026" y="10347"/>
                  </a:cubicBezTo>
                  <a:cubicBezTo>
                    <a:pt x="4963" y="10347"/>
                    <a:pt x="4900" y="10343"/>
                    <a:pt x="4835" y="10334"/>
                  </a:cubicBezTo>
                  <a:cubicBezTo>
                    <a:pt x="4784" y="10343"/>
                    <a:pt x="4745" y="10347"/>
                    <a:pt x="4719" y="10347"/>
                  </a:cubicBezTo>
                  <a:cubicBezTo>
                    <a:pt x="4663" y="10347"/>
                    <a:pt x="4666" y="10328"/>
                    <a:pt x="4725" y="10290"/>
                  </a:cubicBezTo>
                  <a:cubicBezTo>
                    <a:pt x="4830" y="10214"/>
                    <a:pt x="4949" y="10132"/>
                    <a:pt x="5047" y="10045"/>
                  </a:cubicBezTo>
                  <a:cubicBezTo>
                    <a:pt x="5309" y="9811"/>
                    <a:pt x="5511" y="9582"/>
                    <a:pt x="5664" y="9270"/>
                  </a:cubicBezTo>
                  <a:cubicBezTo>
                    <a:pt x="5678" y="9245"/>
                    <a:pt x="5651" y="9236"/>
                    <a:pt x="5613" y="9236"/>
                  </a:cubicBezTo>
                  <a:cubicBezTo>
                    <a:pt x="5559" y="9236"/>
                    <a:pt x="5484" y="9254"/>
                    <a:pt x="5468" y="9270"/>
                  </a:cubicBezTo>
                  <a:cubicBezTo>
                    <a:pt x="5273" y="9450"/>
                    <a:pt x="4938" y="9587"/>
                    <a:pt x="4634" y="9587"/>
                  </a:cubicBezTo>
                  <a:cubicBezTo>
                    <a:pt x="4402" y="9587"/>
                    <a:pt x="4188" y="9508"/>
                    <a:pt x="4065" y="9308"/>
                  </a:cubicBezTo>
                  <a:cubicBezTo>
                    <a:pt x="3984" y="9172"/>
                    <a:pt x="4639" y="9046"/>
                    <a:pt x="4687" y="9036"/>
                  </a:cubicBezTo>
                  <a:cubicBezTo>
                    <a:pt x="5059" y="8938"/>
                    <a:pt x="5407" y="8817"/>
                    <a:pt x="5757" y="8659"/>
                  </a:cubicBezTo>
                  <a:cubicBezTo>
                    <a:pt x="6281" y="8414"/>
                    <a:pt x="6749" y="7890"/>
                    <a:pt x="7011" y="7382"/>
                  </a:cubicBezTo>
                  <a:cubicBezTo>
                    <a:pt x="7033" y="7347"/>
                    <a:pt x="6960" y="7344"/>
                    <a:pt x="6922" y="7344"/>
                  </a:cubicBezTo>
                  <a:cubicBezTo>
                    <a:pt x="6913" y="7344"/>
                    <a:pt x="6905" y="7344"/>
                    <a:pt x="6902" y="7344"/>
                  </a:cubicBezTo>
                  <a:cubicBezTo>
                    <a:pt x="6855" y="7353"/>
                    <a:pt x="6815" y="7357"/>
                    <a:pt x="6782" y="7357"/>
                  </a:cubicBezTo>
                  <a:cubicBezTo>
                    <a:pt x="6482" y="7357"/>
                    <a:pt x="6744" y="7020"/>
                    <a:pt x="6842" y="6750"/>
                  </a:cubicBezTo>
                  <a:cubicBezTo>
                    <a:pt x="6854" y="6716"/>
                    <a:pt x="6807" y="6711"/>
                    <a:pt x="6770" y="6711"/>
                  </a:cubicBezTo>
                  <a:cubicBezTo>
                    <a:pt x="6754" y="6711"/>
                    <a:pt x="6740" y="6712"/>
                    <a:pt x="6734" y="6712"/>
                  </a:cubicBezTo>
                  <a:cubicBezTo>
                    <a:pt x="6642" y="6725"/>
                    <a:pt x="6537" y="6742"/>
                    <a:pt x="6453" y="6742"/>
                  </a:cubicBezTo>
                  <a:cubicBezTo>
                    <a:pt x="6297" y="6742"/>
                    <a:pt x="6214" y="6684"/>
                    <a:pt x="6427" y="6440"/>
                  </a:cubicBezTo>
                  <a:cubicBezTo>
                    <a:pt x="6460" y="6407"/>
                    <a:pt x="6411" y="6390"/>
                    <a:pt x="6384" y="6390"/>
                  </a:cubicBezTo>
                  <a:cubicBezTo>
                    <a:pt x="6112" y="6379"/>
                    <a:pt x="4982" y="6193"/>
                    <a:pt x="5642" y="6085"/>
                  </a:cubicBezTo>
                  <a:cubicBezTo>
                    <a:pt x="5943" y="6035"/>
                    <a:pt x="6243" y="5970"/>
                    <a:pt x="6532" y="5866"/>
                  </a:cubicBezTo>
                  <a:cubicBezTo>
                    <a:pt x="7262" y="5594"/>
                    <a:pt x="7867" y="5206"/>
                    <a:pt x="8365" y="4595"/>
                  </a:cubicBezTo>
                  <a:cubicBezTo>
                    <a:pt x="8390" y="4562"/>
                    <a:pt x="8359" y="4551"/>
                    <a:pt x="8316" y="4551"/>
                  </a:cubicBezTo>
                  <a:cubicBezTo>
                    <a:pt x="8268" y="4551"/>
                    <a:pt x="8204" y="4565"/>
                    <a:pt x="8189" y="4574"/>
                  </a:cubicBezTo>
                  <a:cubicBezTo>
                    <a:pt x="7907" y="4519"/>
                    <a:pt x="7879" y="4421"/>
                    <a:pt x="8096" y="4285"/>
                  </a:cubicBezTo>
                  <a:cubicBezTo>
                    <a:pt x="8134" y="4243"/>
                    <a:pt x="8073" y="4233"/>
                    <a:pt x="8030" y="4233"/>
                  </a:cubicBezTo>
                  <a:cubicBezTo>
                    <a:pt x="8016" y="4233"/>
                    <a:pt x="8005" y="4234"/>
                    <a:pt x="7998" y="4235"/>
                  </a:cubicBezTo>
                  <a:cubicBezTo>
                    <a:pt x="7224" y="4214"/>
                    <a:pt x="7044" y="4142"/>
                    <a:pt x="7454" y="4018"/>
                  </a:cubicBezTo>
                  <a:cubicBezTo>
                    <a:pt x="7573" y="3973"/>
                    <a:pt x="7693" y="3925"/>
                    <a:pt x="7814" y="3870"/>
                  </a:cubicBezTo>
                  <a:cubicBezTo>
                    <a:pt x="7955" y="3809"/>
                    <a:pt x="8037" y="3734"/>
                    <a:pt x="8157" y="3641"/>
                  </a:cubicBezTo>
                  <a:cubicBezTo>
                    <a:pt x="8195" y="3608"/>
                    <a:pt x="8129" y="3592"/>
                    <a:pt x="8108" y="3586"/>
                  </a:cubicBezTo>
                  <a:cubicBezTo>
                    <a:pt x="7879" y="3553"/>
                    <a:pt x="7655" y="3565"/>
                    <a:pt x="7431" y="3542"/>
                  </a:cubicBezTo>
                  <a:cubicBezTo>
                    <a:pt x="6212" y="3440"/>
                    <a:pt x="7997" y="3210"/>
                    <a:pt x="8279" y="3210"/>
                  </a:cubicBezTo>
                  <a:cubicBezTo>
                    <a:pt x="8282" y="3210"/>
                    <a:pt x="8285" y="3210"/>
                    <a:pt x="8288" y="3210"/>
                  </a:cubicBezTo>
                  <a:cubicBezTo>
                    <a:pt x="8305" y="3210"/>
                    <a:pt x="8484" y="3182"/>
                    <a:pt x="8435" y="3139"/>
                  </a:cubicBezTo>
                  <a:cubicBezTo>
                    <a:pt x="8049" y="2810"/>
                    <a:pt x="7726" y="2390"/>
                    <a:pt x="7599" y="1901"/>
                  </a:cubicBezTo>
                  <a:lnTo>
                    <a:pt x="7599" y="1901"/>
                  </a:lnTo>
                  <a:cubicBezTo>
                    <a:pt x="8017" y="2205"/>
                    <a:pt x="8432" y="2477"/>
                    <a:pt x="8880" y="2749"/>
                  </a:cubicBezTo>
                  <a:lnTo>
                    <a:pt x="8880" y="2749"/>
                  </a:lnTo>
                  <a:cubicBezTo>
                    <a:pt x="8881" y="2750"/>
                    <a:pt x="8881" y="2751"/>
                    <a:pt x="8882" y="2752"/>
                  </a:cubicBezTo>
                  <a:cubicBezTo>
                    <a:pt x="8883" y="2751"/>
                    <a:pt x="8883" y="2751"/>
                    <a:pt x="8884" y="2751"/>
                  </a:cubicBezTo>
                  <a:lnTo>
                    <a:pt x="8884" y="2751"/>
                  </a:lnTo>
                  <a:cubicBezTo>
                    <a:pt x="8887" y="2753"/>
                    <a:pt x="8890" y="2755"/>
                    <a:pt x="8894" y="2757"/>
                  </a:cubicBezTo>
                  <a:cubicBezTo>
                    <a:pt x="8903" y="2763"/>
                    <a:pt x="8924" y="2766"/>
                    <a:pt x="8948" y="2766"/>
                  </a:cubicBezTo>
                  <a:cubicBezTo>
                    <a:pt x="9014" y="2766"/>
                    <a:pt x="9107" y="2744"/>
                    <a:pt x="9078" y="2697"/>
                  </a:cubicBezTo>
                  <a:cubicBezTo>
                    <a:pt x="8969" y="2508"/>
                    <a:pt x="8890" y="2319"/>
                    <a:pt x="8825" y="2125"/>
                  </a:cubicBezTo>
                  <a:lnTo>
                    <a:pt x="8825" y="2125"/>
                  </a:lnTo>
                  <a:cubicBezTo>
                    <a:pt x="8996" y="2361"/>
                    <a:pt x="9152" y="2607"/>
                    <a:pt x="9340" y="2833"/>
                  </a:cubicBezTo>
                  <a:cubicBezTo>
                    <a:pt x="9351" y="2848"/>
                    <a:pt x="9378" y="2855"/>
                    <a:pt x="9408" y="2855"/>
                  </a:cubicBezTo>
                  <a:cubicBezTo>
                    <a:pt x="9466" y="2855"/>
                    <a:pt x="9539" y="2829"/>
                    <a:pt x="9543" y="2790"/>
                  </a:cubicBezTo>
                  <a:cubicBezTo>
                    <a:pt x="9591" y="2364"/>
                    <a:pt x="9624" y="1933"/>
                    <a:pt x="9646" y="1503"/>
                  </a:cubicBezTo>
                  <a:cubicBezTo>
                    <a:pt x="9667" y="1143"/>
                    <a:pt x="9609" y="548"/>
                    <a:pt x="9815" y="242"/>
                  </a:cubicBezTo>
                  <a:cubicBezTo>
                    <a:pt x="9892" y="128"/>
                    <a:pt x="9951" y="83"/>
                    <a:pt x="9998" y="83"/>
                  </a:cubicBezTo>
                  <a:cubicBezTo>
                    <a:pt x="10084" y="83"/>
                    <a:pt x="10125" y="239"/>
                    <a:pt x="10143" y="395"/>
                  </a:cubicBezTo>
                  <a:cubicBezTo>
                    <a:pt x="10164" y="550"/>
                    <a:pt x="10159" y="706"/>
                    <a:pt x="10158" y="706"/>
                  </a:cubicBezTo>
                  <a:cubicBezTo>
                    <a:pt x="10158" y="706"/>
                    <a:pt x="10158" y="705"/>
                    <a:pt x="10158" y="705"/>
                  </a:cubicBezTo>
                  <a:cubicBezTo>
                    <a:pt x="10110" y="1060"/>
                    <a:pt x="10050" y="1415"/>
                    <a:pt x="9979" y="1764"/>
                  </a:cubicBezTo>
                  <a:cubicBezTo>
                    <a:pt x="9897" y="2173"/>
                    <a:pt x="9815" y="2583"/>
                    <a:pt x="9722" y="2991"/>
                  </a:cubicBezTo>
                  <a:cubicBezTo>
                    <a:pt x="9715" y="3025"/>
                    <a:pt x="9755" y="3033"/>
                    <a:pt x="9790" y="3033"/>
                  </a:cubicBezTo>
                  <a:cubicBezTo>
                    <a:pt x="9807" y="3033"/>
                    <a:pt x="9823" y="3031"/>
                    <a:pt x="9831" y="3029"/>
                  </a:cubicBezTo>
                  <a:cubicBezTo>
                    <a:pt x="10398" y="2920"/>
                    <a:pt x="10648" y="2429"/>
                    <a:pt x="11053" y="2086"/>
                  </a:cubicBezTo>
                  <a:lnTo>
                    <a:pt x="11053" y="2086"/>
                  </a:lnTo>
                  <a:cubicBezTo>
                    <a:pt x="11068" y="2619"/>
                    <a:pt x="10715" y="2993"/>
                    <a:pt x="10437" y="3434"/>
                  </a:cubicBezTo>
                  <a:cubicBezTo>
                    <a:pt x="10420" y="3464"/>
                    <a:pt x="10475" y="3473"/>
                    <a:pt x="10503" y="3473"/>
                  </a:cubicBezTo>
                  <a:cubicBezTo>
                    <a:pt x="10511" y="3473"/>
                    <a:pt x="10516" y="3473"/>
                    <a:pt x="10518" y="3472"/>
                  </a:cubicBezTo>
                  <a:cubicBezTo>
                    <a:pt x="10889" y="3463"/>
                    <a:pt x="11221" y="3361"/>
                    <a:pt x="11549" y="3217"/>
                  </a:cubicBezTo>
                  <a:lnTo>
                    <a:pt x="11549" y="3217"/>
                  </a:lnTo>
                  <a:cubicBezTo>
                    <a:pt x="11495" y="3653"/>
                    <a:pt x="11069" y="3903"/>
                    <a:pt x="10737" y="4137"/>
                  </a:cubicBezTo>
                  <a:cubicBezTo>
                    <a:pt x="10715" y="4154"/>
                    <a:pt x="10699" y="4175"/>
                    <a:pt x="10732" y="4192"/>
                  </a:cubicBezTo>
                  <a:cubicBezTo>
                    <a:pt x="10918" y="4290"/>
                    <a:pt x="11108" y="4366"/>
                    <a:pt x="11310" y="4437"/>
                  </a:cubicBezTo>
                  <a:cubicBezTo>
                    <a:pt x="11485" y="4492"/>
                    <a:pt x="11359" y="4600"/>
                    <a:pt x="10939" y="4770"/>
                  </a:cubicBezTo>
                  <a:cubicBezTo>
                    <a:pt x="10911" y="4770"/>
                    <a:pt x="10802" y="4781"/>
                    <a:pt x="10813" y="4829"/>
                  </a:cubicBezTo>
                  <a:cubicBezTo>
                    <a:pt x="10950" y="5637"/>
                    <a:pt x="11621" y="6073"/>
                    <a:pt x="12346" y="6347"/>
                  </a:cubicBezTo>
                  <a:cubicBezTo>
                    <a:pt x="12635" y="6450"/>
                    <a:pt x="12957" y="6526"/>
                    <a:pt x="13268" y="6548"/>
                  </a:cubicBezTo>
                  <a:cubicBezTo>
                    <a:pt x="13405" y="6810"/>
                    <a:pt x="13274" y="6946"/>
                    <a:pt x="12864" y="6957"/>
                  </a:cubicBezTo>
                  <a:cubicBezTo>
                    <a:pt x="12836" y="6958"/>
                    <a:pt x="12807" y="6959"/>
                    <a:pt x="12778" y="6959"/>
                  </a:cubicBezTo>
                  <a:cubicBezTo>
                    <a:pt x="12649" y="6959"/>
                    <a:pt x="12519" y="6947"/>
                    <a:pt x="12391" y="6924"/>
                  </a:cubicBezTo>
                  <a:cubicBezTo>
                    <a:pt x="12270" y="6903"/>
                    <a:pt x="12155" y="6876"/>
                    <a:pt x="12041" y="6821"/>
                  </a:cubicBezTo>
                  <a:cubicBezTo>
                    <a:pt x="12034" y="6817"/>
                    <a:pt x="12019" y="6816"/>
                    <a:pt x="12001" y="6816"/>
                  </a:cubicBezTo>
                  <a:cubicBezTo>
                    <a:pt x="11935" y="6816"/>
                    <a:pt x="11821" y="6838"/>
                    <a:pt x="11855" y="6881"/>
                  </a:cubicBezTo>
                  <a:cubicBezTo>
                    <a:pt x="11989" y="7056"/>
                    <a:pt x="12687" y="7653"/>
                    <a:pt x="12334" y="7653"/>
                  </a:cubicBezTo>
                  <a:cubicBezTo>
                    <a:pt x="12257" y="7653"/>
                    <a:pt x="12131" y="7625"/>
                    <a:pt x="11938" y="7558"/>
                  </a:cubicBezTo>
                  <a:cubicBezTo>
                    <a:pt x="11929" y="7554"/>
                    <a:pt x="11906" y="7552"/>
                    <a:pt x="11878" y="7552"/>
                  </a:cubicBezTo>
                  <a:cubicBezTo>
                    <a:pt x="11816" y="7552"/>
                    <a:pt x="11731" y="7564"/>
                    <a:pt x="11746" y="7606"/>
                  </a:cubicBezTo>
                  <a:cubicBezTo>
                    <a:pt x="11948" y="8147"/>
                    <a:pt x="12308" y="8763"/>
                    <a:pt x="12914" y="8915"/>
                  </a:cubicBezTo>
                  <a:cubicBezTo>
                    <a:pt x="13093" y="8960"/>
                    <a:pt x="13271" y="8984"/>
                    <a:pt x="13455" y="8984"/>
                  </a:cubicBezTo>
                  <a:cubicBezTo>
                    <a:pt x="13517" y="8984"/>
                    <a:pt x="13581" y="8981"/>
                    <a:pt x="13645" y="8976"/>
                  </a:cubicBezTo>
                  <a:cubicBezTo>
                    <a:pt x="13674" y="8973"/>
                    <a:pt x="13699" y="8972"/>
                    <a:pt x="13721" y="8972"/>
                  </a:cubicBezTo>
                  <a:cubicBezTo>
                    <a:pt x="14157" y="8972"/>
                    <a:pt x="13128" y="9474"/>
                    <a:pt x="12952" y="9521"/>
                  </a:cubicBezTo>
                  <a:cubicBezTo>
                    <a:pt x="12930" y="9527"/>
                    <a:pt x="12859" y="9554"/>
                    <a:pt x="12887" y="9587"/>
                  </a:cubicBezTo>
                  <a:cubicBezTo>
                    <a:pt x="13132" y="9892"/>
                    <a:pt x="13509" y="9974"/>
                    <a:pt x="13884" y="10001"/>
                  </a:cubicBezTo>
                  <a:cubicBezTo>
                    <a:pt x="13939" y="10007"/>
                    <a:pt x="14594" y="10045"/>
                    <a:pt x="14539" y="10116"/>
                  </a:cubicBezTo>
                  <a:cubicBezTo>
                    <a:pt x="14336" y="10388"/>
                    <a:pt x="13888" y="10517"/>
                    <a:pt x="13490" y="10517"/>
                  </a:cubicBezTo>
                  <a:cubicBezTo>
                    <a:pt x="13322" y="10517"/>
                    <a:pt x="13162" y="10494"/>
                    <a:pt x="13033" y="10448"/>
                  </a:cubicBezTo>
                  <a:cubicBezTo>
                    <a:pt x="13029" y="10447"/>
                    <a:pt x="13021" y="10446"/>
                    <a:pt x="13012" y="10446"/>
                  </a:cubicBezTo>
                  <a:cubicBezTo>
                    <a:pt x="12946" y="10446"/>
                    <a:pt x="12793" y="10477"/>
                    <a:pt x="12859" y="10519"/>
                  </a:cubicBezTo>
                  <a:cubicBezTo>
                    <a:pt x="13378" y="10863"/>
                    <a:pt x="14987" y="11070"/>
                    <a:pt x="13307" y="11468"/>
                  </a:cubicBezTo>
                  <a:cubicBezTo>
                    <a:pt x="13290" y="11473"/>
                    <a:pt x="13209" y="11501"/>
                    <a:pt x="13241" y="11534"/>
                  </a:cubicBezTo>
                  <a:cubicBezTo>
                    <a:pt x="13732" y="12025"/>
                    <a:pt x="14289" y="12331"/>
                    <a:pt x="14976" y="12445"/>
                  </a:cubicBezTo>
                  <a:cubicBezTo>
                    <a:pt x="15083" y="12462"/>
                    <a:pt x="15190" y="12468"/>
                    <a:pt x="15297" y="12468"/>
                  </a:cubicBezTo>
                  <a:cubicBezTo>
                    <a:pt x="15426" y="12468"/>
                    <a:pt x="15554" y="12459"/>
                    <a:pt x="15679" y="12450"/>
                  </a:cubicBezTo>
                  <a:cubicBezTo>
                    <a:pt x="15744" y="12445"/>
                    <a:pt x="15796" y="12442"/>
                    <a:pt x="15836" y="12442"/>
                  </a:cubicBezTo>
                  <a:cubicBezTo>
                    <a:pt x="16077" y="12442"/>
                    <a:pt x="15921" y="12531"/>
                    <a:pt x="15669" y="12626"/>
                  </a:cubicBezTo>
                  <a:cubicBezTo>
                    <a:pt x="15419" y="12715"/>
                    <a:pt x="15081" y="12805"/>
                    <a:pt x="14958" y="12805"/>
                  </a:cubicBezTo>
                  <a:cubicBezTo>
                    <a:pt x="14955" y="12805"/>
                    <a:pt x="14952" y="12805"/>
                    <a:pt x="14949" y="12805"/>
                  </a:cubicBezTo>
                  <a:cubicBezTo>
                    <a:pt x="14921" y="12805"/>
                    <a:pt x="14768" y="12822"/>
                    <a:pt x="14801" y="12876"/>
                  </a:cubicBezTo>
                  <a:cubicBezTo>
                    <a:pt x="15052" y="13274"/>
                    <a:pt x="15581" y="13552"/>
                    <a:pt x="16006" y="13716"/>
                  </a:cubicBezTo>
                  <a:cubicBezTo>
                    <a:pt x="16148" y="13771"/>
                    <a:pt x="16296" y="13830"/>
                    <a:pt x="16449" y="13847"/>
                  </a:cubicBezTo>
                  <a:cubicBezTo>
                    <a:pt x="16513" y="13856"/>
                    <a:pt x="16588" y="13880"/>
                    <a:pt x="16653" y="13910"/>
                  </a:cubicBezTo>
                  <a:lnTo>
                    <a:pt x="16653" y="13910"/>
                  </a:lnTo>
                  <a:cubicBezTo>
                    <a:pt x="16690" y="13888"/>
                    <a:pt x="16727" y="13863"/>
                    <a:pt x="16765" y="13837"/>
                  </a:cubicBezTo>
                  <a:cubicBezTo>
                    <a:pt x="16830" y="13792"/>
                    <a:pt x="16754" y="13771"/>
                    <a:pt x="16711" y="13771"/>
                  </a:cubicBezTo>
                  <a:cubicBezTo>
                    <a:pt x="16702" y="13771"/>
                    <a:pt x="16694" y="13771"/>
                    <a:pt x="16685" y="13771"/>
                  </a:cubicBezTo>
                  <a:cubicBezTo>
                    <a:pt x="16157" y="13771"/>
                    <a:pt x="15373" y="13333"/>
                    <a:pt x="15047" y="12894"/>
                  </a:cubicBezTo>
                  <a:lnTo>
                    <a:pt x="15047" y="12894"/>
                  </a:lnTo>
                  <a:cubicBezTo>
                    <a:pt x="15529" y="12884"/>
                    <a:pt x="16016" y="12771"/>
                    <a:pt x="16253" y="12309"/>
                  </a:cubicBezTo>
                  <a:cubicBezTo>
                    <a:pt x="16268" y="12277"/>
                    <a:pt x="16226" y="12269"/>
                    <a:pt x="16184" y="12269"/>
                  </a:cubicBezTo>
                  <a:cubicBezTo>
                    <a:pt x="16153" y="12269"/>
                    <a:pt x="16122" y="12274"/>
                    <a:pt x="16115" y="12276"/>
                  </a:cubicBezTo>
                  <a:cubicBezTo>
                    <a:pt x="15873" y="12335"/>
                    <a:pt x="15622" y="12368"/>
                    <a:pt x="15372" y="12368"/>
                  </a:cubicBezTo>
                  <a:cubicBezTo>
                    <a:pt x="14931" y="12368"/>
                    <a:pt x="14493" y="12265"/>
                    <a:pt x="14113" y="12025"/>
                  </a:cubicBezTo>
                  <a:cubicBezTo>
                    <a:pt x="13962" y="11926"/>
                    <a:pt x="13274" y="11583"/>
                    <a:pt x="13715" y="11452"/>
                  </a:cubicBezTo>
                  <a:cubicBezTo>
                    <a:pt x="13994" y="11365"/>
                    <a:pt x="14277" y="11229"/>
                    <a:pt x="14337" y="10924"/>
                  </a:cubicBezTo>
                  <a:cubicBezTo>
                    <a:pt x="14343" y="10891"/>
                    <a:pt x="14305" y="10884"/>
                    <a:pt x="14282" y="10884"/>
                  </a:cubicBezTo>
                  <a:cubicBezTo>
                    <a:pt x="13930" y="10860"/>
                    <a:pt x="13567" y="10774"/>
                    <a:pt x="13260" y="10597"/>
                  </a:cubicBezTo>
                  <a:lnTo>
                    <a:pt x="13260" y="10597"/>
                  </a:lnTo>
                  <a:cubicBezTo>
                    <a:pt x="13289" y="10598"/>
                    <a:pt x="13319" y="10599"/>
                    <a:pt x="13349" y="10599"/>
                  </a:cubicBezTo>
                  <a:cubicBezTo>
                    <a:pt x="13465" y="10599"/>
                    <a:pt x="13582" y="10589"/>
                    <a:pt x="13688" y="10574"/>
                  </a:cubicBezTo>
                  <a:cubicBezTo>
                    <a:pt x="14070" y="10519"/>
                    <a:pt x="14627" y="10433"/>
                    <a:pt x="14780" y="10018"/>
                  </a:cubicBezTo>
                  <a:cubicBezTo>
                    <a:pt x="14790" y="9985"/>
                    <a:pt x="14741" y="9980"/>
                    <a:pt x="14720" y="9980"/>
                  </a:cubicBezTo>
                  <a:cubicBezTo>
                    <a:pt x="14473" y="9942"/>
                    <a:pt x="14229" y="9942"/>
                    <a:pt x="13977" y="9914"/>
                  </a:cubicBezTo>
                  <a:cubicBezTo>
                    <a:pt x="13929" y="9909"/>
                    <a:pt x="12963" y="9608"/>
                    <a:pt x="13197" y="9542"/>
                  </a:cubicBezTo>
                  <a:cubicBezTo>
                    <a:pt x="13590" y="9439"/>
                    <a:pt x="13884" y="9194"/>
                    <a:pt x="14141" y="8900"/>
                  </a:cubicBezTo>
                  <a:cubicBezTo>
                    <a:pt x="14183" y="8853"/>
                    <a:pt x="14104" y="8850"/>
                    <a:pt x="14062" y="8850"/>
                  </a:cubicBezTo>
                  <a:cubicBezTo>
                    <a:pt x="14054" y="8850"/>
                    <a:pt x="14047" y="8850"/>
                    <a:pt x="14043" y="8850"/>
                  </a:cubicBezTo>
                  <a:cubicBezTo>
                    <a:pt x="13923" y="8863"/>
                    <a:pt x="13809" y="8870"/>
                    <a:pt x="13699" y="8870"/>
                  </a:cubicBezTo>
                  <a:cubicBezTo>
                    <a:pt x="12879" y="8870"/>
                    <a:pt x="12332" y="8488"/>
                    <a:pt x="12006" y="7696"/>
                  </a:cubicBezTo>
                  <a:lnTo>
                    <a:pt x="12006" y="7696"/>
                  </a:lnTo>
                  <a:cubicBezTo>
                    <a:pt x="12109" y="7720"/>
                    <a:pt x="12208" y="7732"/>
                    <a:pt x="12308" y="7732"/>
                  </a:cubicBezTo>
                  <a:cubicBezTo>
                    <a:pt x="12429" y="7732"/>
                    <a:pt x="12553" y="7714"/>
                    <a:pt x="12690" y="7677"/>
                  </a:cubicBezTo>
                  <a:cubicBezTo>
                    <a:pt x="12711" y="7672"/>
                    <a:pt x="12777" y="7651"/>
                    <a:pt x="12756" y="7618"/>
                  </a:cubicBezTo>
                  <a:cubicBezTo>
                    <a:pt x="12597" y="7385"/>
                    <a:pt x="12386" y="7203"/>
                    <a:pt x="12199" y="7000"/>
                  </a:cubicBezTo>
                  <a:lnTo>
                    <a:pt x="12199" y="7000"/>
                  </a:lnTo>
                  <a:cubicBezTo>
                    <a:pt x="12364" y="7038"/>
                    <a:pt x="12554" y="7063"/>
                    <a:pt x="12738" y="7063"/>
                  </a:cubicBezTo>
                  <a:cubicBezTo>
                    <a:pt x="13167" y="7063"/>
                    <a:pt x="13565" y="6927"/>
                    <a:pt x="13547" y="6499"/>
                  </a:cubicBezTo>
                  <a:cubicBezTo>
                    <a:pt x="13547" y="6478"/>
                    <a:pt x="13503" y="6472"/>
                    <a:pt x="13492" y="6472"/>
                  </a:cubicBezTo>
                  <a:cubicBezTo>
                    <a:pt x="12739" y="6417"/>
                    <a:pt x="11779" y="6138"/>
                    <a:pt x="11316" y="5496"/>
                  </a:cubicBezTo>
                  <a:cubicBezTo>
                    <a:pt x="11283" y="5446"/>
                    <a:pt x="10911" y="4857"/>
                    <a:pt x="11108" y="4852"/>
                  </a:cubicBezTo>
                  <a:cubicBezTo>
                    <a:pt x="11195" y="4852"/>
                    <a:pt x="11283" y="4841"/>
                    <a:pt x="11364" y="4819"/>
                  </a:cubicBezTo>
                  <a:cubicBezTo>
                    <a:pt x="11583" y="4764"/>
                    <a:pt x="11724" y="4705"/>
                    <a:pt x="11883" y="4547"/>
                  </a:cubicBezTo>
                  <a:cubicBezTo>
                    <a:pt x="11900" y="4529"/>
                    <a:pt x="11900" y="4514"/>
                    <a:pt x="11877" y="4502"/>
                  </a:cubicBezTo>
                  <a:cubicBezTo>
                    <a:pt x="11615" y="4410"/>
                    <a:pt x="11337" y="4345"/>
                    <a:pt x="11092" y="4219"/>
                  </a:cubicBezTo>
                  <a:cubicBezTo>
                    <a:pt x="10857" y="4099"/>
                    <a:pt x="11180" y="3978"/>
                    <a:pt x="11266" y="3902"/>
                  </a:cubicBezTo>
                  <a:cubicBezTo>
                    <a:pt x="11545" y="3679"/>
                    <a:pt x="11762" y="3461"/>
                    <a:pt x="11769" y="3089"/>
                  </a:cubicBezTo>
                  <a:cubicBezTo>
                    <a:pt x="11769" y="3068"/>
                    <a:pt x="11747" y="3060"/>
                    <a:pt x="11718" y="3060"/>
                  </a:cubicBezTo>
                  <a:cubicBezTo>
                    <a:pt x="11668" y="3060"/>
                    <a:pt x="11597" y="3083"/>
                    <a:pt x="11583" y="3089"/>
                  </a:cubicBezTo>
                  <a:cubicBezTo>
                    <a:pt x="11496" y="3133"/>
                    <a:pt x="11051" y="3346"/>
                    <a:pt x="10858" y="3346"/>
                  </a:cubicBezTo>
                  <a:cubicBezTo>
                    <a:pt x="10759" y="3346"/>
                    <a:pt x="10726" y="3290"/>
                    <a:pt x="10840" y="3127"/>
                  </a:cubicBezTo>
                  <a:cubicBezTo>
                    <a:pt x="10944" y="2975"/>
                    <a:pt x="11070" y="2817"/>
                    <a:pt x="11140" y="2648"/>
                  </a:cubicBezTo>
                  <a:cubicBezTo>
                    <a:pt x="11255" y="2386"/>
                    <a:pt x="11293" y="2206"/>
                    <a:pt x="11250" y="1923"/>
                  </a:cubicBezTo>
                  <a:cubicBezTo>
                    <a:pt x="11248" y="1899"/>
                    <a:pt x="11223" y="1890"/>
                    <a:pt x="11193" y="1890"/>
                  </a:cubicBezTo>
                  <a:cubicBezTo>
                    <a:pt x="11146" y="1890"/>
                    <a:pt x="11086" y="1910"/>
                    <a:pt x="11070" y="1923"/>
                  </a:cubicBezTo>
                  <a:cubicBezTo>
                    <a:pt x="10792" y="2097"/>
                    <a:pt x="10611" y="2359"/>
                    <a:pt x="10382" y="2583"/>
                  </a:cubicBezTo>
                  <a:cubicBezTo>
                    <a:pt x="10282" y="2683"/>
                    <a:pt x="10157" y="2779"/>
                    <a:pt x="10078" y="2779"/>
                  </a:cubicBezTo>
                  <a:cubicBezTo>
                    <a:pt x="10013" y="2779"/>
                    <a:pt x="9980" y="2712"/>
                    <a:pt x="10022" y="2523"/>
                  </a:cubicBezTo>
                  <a:cubicBezTo>
                    <a:pt x="10082" y="2266"/>
                    <a:pt x="10132" y="2015"/>
                    <a:pt x="10181" y="1759"/>
                  </a:cubicBezTo>
                  <a:cubicBezTo>
                    <a:pt x="10241" y="1470"/>
                    <a:pt x="10661" y="128"/>
                    <a:pt x="10208" y="25"/>
                  </a:cubicBezTo>
                  <a:cubicBezTo>
                    <a:pt x="10138" y="9"/>
                    <a:pt x="10076" y="1"/>
                    <a:pt x="10019"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1" name="Google Shape;1321;p102"/>
            <p:cNvSpPr/>
            <p:nvPr/>
          </p:nvSpPr>
          <p:spPr>
            <a:xfrm>
              <a:off x="6268475" y="2865750"/>
              <a:ext cx="250150" cy="525350"/>
            </a:xfrm>
            <a:custGeom>
              <a:avLst/>
              <a:gdLst/>
              <a:ahLst/>
              <a:cxnLst/>
              <a:rect l="l" t="t" r="r" b="b"/>
              <a:pathLst>
                <a:path w="10006" h="21014" extrusionOk="0">
                  <a:moveTo>
                    <a:pt x="8162" y="18591"/>
                  </a:moveTo>
                  <a:cubicBezTo>
                    <a:pt x="8151" y="18591"/>
                    <a:pt x="8135" y="18591"/>
                    <a:pt x="8118" y="18596"/>
                  </a:cubicBezTo>
                  <a:cubicBezTo>
                    <a:pt x="8092" y="18602"/>
                    <a:pt x="8069" y="18613"/>
                    <a:pt x="8047" y="18619"/>
                  </a:cubicBezTo>
                  <a:cubicBezTo>
                    <a:pt x="8092" y="18695"/>
                    <a:pt x="8145" y="18771"/>
                    <a:pt x="8200" y="18843"/>
                  </a:cubicBezTo>
                  <a:cubicBezTo>
                    <a:pt x="8244" y="18705"/>
                    <a:pt x="8255" y="18591"/>
                    <a:pt x="8162" y="18591"/>
                  </a:cubicBezTo>
                  <a:close/>
                  <a:moveTo>
                    <a:pt x="4311" y="1"/>
                  </a:moveTo>
                  <a:cubicBezTo>
                    <a:pt x="4240" y="1"/>
                    <a:pt x="4164" y="11"/>
                    <a:pt x="4092" y="33"/>
                  </a:cubicBezTo>
                  <a:cubicBezTo>
                    <a:pt x="4240" y="301"/>
                    <a:pt x="4485" y="492"/>
                    <a:pt x="4633" y="759"/>
                  </a:cubicBezTo>
                  <a:cubicBezTo>
                    <a:pt x="4360" y="814"/>
                    <a:pt x="4021" y="786"/>
                    <a:pt x="3847" y="1053"/>
                  </a:cubicBezTo>
                  <a:cubicBezTo>
                    <a:pt x="3973" y="1053"/>
                    <a:pt x="4114" y="1081"/>
                    <a:pt x="4240" y="1136"/>
                  </a:cubicBezTo>
                  <a:cubicBezTo>
                    <a:pt x="4142" y="1670"/>
                    <a:pt x="3608" y="2826"/>
                    <a:pt x="3019" y="3224"/>
                  </a:cubicBezTo>
                  <a:cubicBezTo>
                    <a:pt x="3225" y="3170"/>
                    <a:pt x="3437" y="3126"/>
                    <a:pt x="3601" y="3093"/>
                  </a:cubicBezTo>
                  <a:lnTo>
                    <a:pt x="3601" y="3093"/>
                  </a:lnTo>
                  <a:cubicBezTo>
                    <a:pt x="3405" y="3956"/>
                    <a:pt x="2767" y="5646"/>
                    <a:pt x="1861" y="5837"/>
                  </a:cubicBezTo>
                  <a:cubicBezTo>
                    <a:pt x="1987" y="5870"/>
                    <a:pt x="2113" y="5887"/>
                    <a:pt x="2238" y="5887"/>
                  </a:cubicBezTo>
                  <a:cubicBezTo>
                    <a:pt x="2516" y="5887"/>
                    <a:pt x="2795" y="5816"/>
                    <a:pt x="3062" y="5701"/>
                  </a:cubicBezTo>
                  <a:lnTo>
                    <a:pt x="3062" y="5701"/>
                  </a:lnTo>
                  <a:cubicBezTo>
                    <a:pt x="2893" y="6187"/>
                    <a:pt x="2816" y="6617"/>
                    <a:pt x="2450" y="6939"/>
                  </a:cubicBezTo>
                  <a:cubicBezTo>
                    <a:pt x="2543" y="6955"/>
                    <a:pt x="2636" y="6962"/>
                    <a:pt x="2729" y="6962"/>
                  </a:cubicBezTo>
                  <a:cubicBezTo>
                    <a:pt x="2958" y="6962"/>
                    <a:pt x="3187" y="6922"/>
                    <a:pt x="3432" y="6884"/>
                  </a:cubicBezTo>
                  <a:lnTo>
                    <a:pt x="3432" y="6884"/>
                  </a:lnTo>
                  <a:cubicBezTo>
                    <a:pt x="3236" y="7637"/>
                    <a:pt x="3187" y="8363"/>
                    <a:pt x="2843" y="9089"/>
                  </a:cubicBezTo>
                  <a:cubicBezTo>
                    <a:pt x="2851" y="9078"/>
                    <a:pt x="2858" y="9070"/>
                    <a:pt x="2865" y="9061"/>
                  </a:cubicBezTo>
                  <a:lnTo>
                    <a:pt x="2865" y="9061"/>
                  </a:lnTo>
                  <a:cubicBezTo>
                    <a:pt x="2531" y="9544"/>
                    <a:pt x="2200" y="9944"/>
                    <a:pt x="1715" y="10326"/>
                  </a:cubicBezTo>
                  <a:cubicBezTo>
                    <a:pt x="1747" y="10333"/>
                    <a:pt x="1775" y="10333"/>
                    <a:pt x="1808" y="10333"/>
                  </a:cubicBezTo>
                  <a:cubicBezTo>
                    <a:pt x="2135" y="10333"/>
                    <a:pt x="2647" y="10087"/>
                    <a:pt x="2893" y="9868"/>
                  </a:cubicBezTo>
                  <a:lnTo>
                    <a:pt x="2893" y="9868"/>
                  </a:lnTo>
                  <a:cubicBezTo>
                    <a:pt x="2619" y="10136"/>
                    <a:pt x="2450" y="10485"/>
                    <a:pt x="2233" y="10779"/>
                  </a:cubicBezTo>
                  <a:cubicBezTo>
                    <a:pt x="1987" y="11053"/>
                    <a:pt x="1715" y="11134"/>
                    <a:pt x="1448" y="11347"/>
                  </a:cubicBezTo>
                  <a:cubicBezTo>
                    <a:pt x="1501" y="11353"/>
                    <a:pt x="1556" y="11358"/>
                    <a:pt x="1611" y="11358"/>
                  </a:cubicBezTo>
                  <a:cubicBezTo>
                    <a:pt x="1791" y="11358"/>
                    <a:pt x="1959" y="11315"/>
                    <a:pt x="2135" y="11210"/>
                  </a:cubicBezTo>
                  <a:lnTo>
                    <a:pt x="2135" y="11210"/>
                  </a:lnTo>
                  <a:cubicBezTo>
                    <a:pt x="2058" y="11909"/>
                    <a:pt x="1715" y="12585"/>
                    <a:pt x="1081" y="12798"/>
                  </a:cubicBezTo>
                  <a:cubicBezTo>
                    <a:pt x="1218" y="12776"/>
                    <a:pt x="1370" y="12738"/>
                    <a:pt x="1529" y="12738"/>
                  </a:cubicBezTo>
                  <a:cubicBezTo>
                    <a:pt x="1567" y="12738"/>
                    <a:pt x="1605" y="12738"/>
                    <a:pt x="1644" y="12743"/>
                  </a:cubicBezTo>
                  <a:cubicBezTo>
                    <a:pt x="1496" y="13551"/>
                    <a:pt x="836" y="14167"/>
                    <a:pt x="247" y="14626"/>
                  </a:cubicBezTo>
                  <a:cubicBezTo>
                    <a:pt x="318" y="14636"/>
                    <a:pt x="388" y="14641"/>
                    <a:pt x="459" y="14641"/>
                  </a:cubicBezTo>
                  <a:cubicBezTo>
                    <a:pt x="683" y="14641"/>
                    <a:pt x="879" y="14588"/>
                    <a:pt x="1103" y="14543"/>
                  </a:cubicBezTo>
                  <a:lnTo>
                    <a:pt x="1103" y="14543"/>
                  </a:lnTo>
                  <a:cubicBezTo>
                    <a:pt x="1022" y="14745"/>
                    <a:pt x="858" y="14915"/>
                    <a:pt x="667" y="15056"/>
                  </a:cubicBezTo>
                  <a:cubicBezTo>
                    <a:pt x="683" y="15056"/>
                    <a:pt x="727" y="15062"/>
                    <a:pt x="727" y="15089"/>
                  </a:cubicBezTo>
                  <a:cubicBezTo>
                    <a:pt x="733" y="15198"/>
                    <a:pt x="705" y="15286"/>
                    <a:pt x="662" y="15361"/>
                  </a:cubicBezTo>
                  <a:cubicBezTo>
                    <a:pt x="683" y="15869"/>
                    <a:pt x="318" y="16376"/>
                    <a:pt x="1" y="16693"/>
                  </a:cubicBezTo>
                  <a:cubicBezTo>
                    <a:pt x="295" y="16693"/>
                    <a:pt x="542" y="16534"/>
                    <a:pt x="809" y="16426"/>
                  </a:cubicBezTo>
                  <a:lnTo>
                    <a:pt x="809" y="16426"/>
                  </a:lnTo>
                  <a:cubicBezTo>
                    <a:pt x="727" y="16758"/>
                    <a:pt x="388" y="17069"/>
                    <a:pt x="45" y="17282"/>
                  </a:cubicBezTo>
                  <a:cubicBezTo>
                    <a:pt x="280" y="17402"/>
                    <a:pt x="557" y="17456"/>
                    <a:pt x="879" y="17456"/>
                  </a:cubicBezTo>
                  <a:cubicBezTo>
                    <a:pt x="989" y="17456"/>
                    <a:pt x="1103" y="17451"/>
                    <a:pt x="1224" y="17440"/>
                  </a:cubicBezTo>
                  <a:lnTo>
                    <a:pt x="1245" y="17440"/>
                  </a:lnTo>
                  <a:cubicBezTo>
                    <a:pt x="1289" y="17440"/>
                    <a:pt x="1360" y="17446"/>
                    <a:pt x="1322" y="17489"/>
                  </a:cubicBezTo>
                  <a:cubicBezTo>
                    <a:pt x="1060" y="17783"/>
                    <a:pt x="765" y="18030"/>
                    <a:pt x="378" y="18133"/>
                  </a:cubicBezTo>
                  <a:cubicBezTo>
                    <a:pt x="144" y="18198"/>
                    <a:pt x="1108" y="18498"/>
                    <a:pt x="1158" y="18503"/>
                  </a:cubicBezTo>
                  <a:cubicBezTo>
                    <a:pt x="1403" y="18531"/>
                    <a:pt x="1654" y="18531"/>
                    <a:pt x="1899" y="18564"/>
                  </a:cubicBezTo>
                  <a:cubicBezTo>
                    <a:pt x="1916" y="18569"/>
                    <a:pt x="1965" y="18574"/>
                    <a:pt x="1954" y="18607"/>
                  </a:cubicBezTo>
                  <a:cubicBezTo>
                    <a:pt x="1801" y="19017"/>
                    <a:pt x="1245" y="19110"/>
                    <a:pt x="864" y="19158"/>
                  </a:cubicBezTo>
                  <a:cubicBezTo>
                    <a:pt x="754" y="19175"/>
                    <a:pt x="640" y="19186"/>
                    <a:pt x="519" y="19186"/>
                  </a:cubicBezTo>
                  <a:lnTo>
                    <a:pt x="443" y="19186"/>
                  </a:lnTo>
                  <a:cubicBezTo>
                    <a:pt x="748" y="19366"/>
                    <a:pt x="1108" y="19453"/>
                    <a:pt x="1458" y="19475"/>
                  </a:cubicBezTo>
                  <a:cubicBezTo>
                    <a:pt x="1485" y="19475"/>
                    <a:pt x="1518" y="19480"/>
                    <a:pt x="1513" y="19513"/>
                  </a:cubicBezTo>
                  <a:cubicBezTo>
                    <a:pt x="1453" y="19818"/>
                    <a:pt x="1174" y="19955"/>
                    <a:pt x="891" y="20037"/>
                  </a:cubicBezTo>
                  <a:cubicBezTo>
                    <a:pt x="454" y="20167"/>
                    <a:pt x="1136" y="20517"/>
                    <a:pt x="1294" y="20615"/>
                  </a:cubicBezTo>
                  <a:cubicBezTo>
                    <a:pt x="1317" y="20631"/>
                    <a:pt x="1338" y="20643"/>
                    <a:pt x="1360" y="20653"/>
                  </a:cubicBezTo>
                  <a:cubicBezTo>
                    <a:pt x="1387" y="20648"/>
                    <a:pt x="1431" y="20636"/>
                    <a:pt x="1468" y="20636"/>
                  </a:cubicBezTo>
                  <a:cubicBezTo>
                    <a:pt x="1518" y="20636"/>
                    <a:pt x="1551" y="20648"/>
                    <a:pt x="1534" y="20669"/>
                  </a:cubicBezTo>
                  <a:cubicBezTo>
                    <a:pt x="1523" y="20691"/>
                    <a:pt x="1506" y="20708"/>
                    <a:pt x="1496" y="20729"/>
                  </a:cubicBezTo>
                  <a:cubicBezTo>
                    <a:pt x="1682" y="20817"/>
                    <a:pt x="1883" y="20882"/>
                    <a:pt x="2085" y="20915"/>
                  </a:cubicBezTo>
                  <a:cubicBezTo>
                    <a:pt x="2096" y="20910"/>
                    <a:pt x="2102" y="20905"/>
                    <a:pt x="2113" y="20898"/>
                  </a:cubicBezTo>
                  <a:cubicBezTo>
                    <a:pt x="2123" y="20888"/>
                    <a:pt x="2194" y="20872"/>
                    <a:pt x="2244" y="20872"/>
                  </a:cubicBezTo>
                  <a:cubicBezTo>
                    <a:pt x="2276" y="20872"/>
                    <a:pt x="2298" y="20877"/>
                    <a:pt x="2298" y="20898"/>
                  </a:cubicBezTo>
                  <a:cubicBezTo>
                    <a:pt x="2292" y="20915"/>
                    <a:pt x="2292" y="20931"/>
                    <a:pt x="2292" y="20948"/>
                  </a:cubicBezTo>
                  <a:cubicBezTo>
                    <a:pt x="2380" y="20953"/>
                    <a:pt x="2467" y="20958"/>
                    <a:pt x="2554" y="20958"/>
                  </a:cubicBezTo>
                  <a:cubicBezTo>
                    <a:pt x="2800" y="20958"/>
                    <a:pt x="3051" y="20925"/>
                    <a:pt x="3296" y="20865"/>
                  </a:cubicBezTo>
                  <a:cubicBezTo>
                    <a:pt x="3301" y="20865"/>
                    <a:pt x="3318" y="20860"/>
                    <a:pt x="3334" y="20860"/>
                  </a:cubicBezTo>
                  <a:cubicBezTo>
                    <a:pt x="3346" y="20855"/>
                    <a:pt x="3356" y="20850"/>
                    <a:pt x="3362" y="20844"/>
                  </a:cubicBezTo>
                  <a:cubicBezTo>
                    <a:pt x="3384" y="20833"/>
                    <a:pt x="3437" y="20817"/>
                    <a:pt x="3487" y="20817"/>
                  </a:cubicBezTo>
                  <a:cubicBezTo>
                    <a:pt x="3515" y="20817"/>
                    <a:pt x="3542" y="20822"/>
                    <a:pt x="3547" y="20844"/>
                  </a:cubicBezTo>
                  <a:cubicBezTo>
                    <a:pt x="3661" y="20953"/>
                    <a:pt x="3765" y="21013"/>
                    <a:pt x="3847" y="21013"/>
                  </a:cubicBezTo>
                  <a:cubicBezTo>
                    <a:pt x="3945" y="21013"/>
                    <a:pt x="4016" y="20943"/>
                    <a:pt x="4071" y="20812"/>
                  </a:cubicBezTo>
                  <a:cubicBezTo>
                    <a:pt x="4092" y="20784"/>
                    <a:pt x="4164" y="20757"/>
                    <a:pt x="4213" y="20757"/>
                  </a:cubicBezTo>
                  <a:cubicBezTo>
                    <a:pt x="4240" y="20757"/>
                    <a:pt x="4268" y="20762"/>
                    <a:pt x="4278" y="20779"/>
                  </a:cubicBezTo>
                  <a:cubicBezTo>
                    <a:pt x="4321" y="20910"/>
                    <a:pt x="4387" y="20975"/>
                    <a:pt x="4480" y="20975"/>
                  </a:cubicBezTo>
                  <a:cubicBezTo>
                    <a:pt x="4557" y="20975"/>
                    <a:pt x="4648" y="20937"/>
                    <a:pt x="4753" y="20850"/>
                  </a:cubicBezTo>
                  <a:cubicBezTo>
                    <a:pt x="4774" y="20822"/>
                    <a:pt x="4840" y="20795"/>
                    <a:pt x="4895" y="20795"/>
                  </a:cubicBezTo>
                  <a:cubicBezTo>
                    <a:pt x="4922" y="20795"/>
                    <a:pt x="4943" y="20800"/>
                    <a:pt x="4955" y="20817"/>
                  </a:cubicBezTo>
                  <a:cubicBezTo>
                    <a:pt x="5053" y="20937"/>
                    <a:pt x="5205" y="20996"/>
                    <a:pt x="5353" y="20996"/>
                  </a:cubicBezTo>
                  <a:cubicBezTo>
                    <a:pt x="5582" y="20996"/>
                    <a:pt x="5801" y="20850"/>
                    <a:pt x="5761" y="20582"/>
                  </a:cubicBezTo>
                  <a:cubicBezTo>
                    <a:pt x="5756" y="20545"/>
                    <a:pt x="5833" y="20517"/>
                    <a:pt x="5899" y="20517"/>
                  </a:cubicBezTo>
                  <a:cubicBezTo>
                    <a:pt x="5931" y="20517"/>
                    <a:pt x="5958" y="20527"/>
                    <a:pt x="5964" y="20538"/>
                  </a:cubicBezTo>
                  <a:cubicBezTo>
                    <a:pt x="6030" y="20643"/>
                    <a:pt x="6100" y="20734"/>
                    <a:pt x="6182" y="20827"/>
                  </a:cubicBezTo>
                  <a:cubicBezTo>
                    <a:pt x="6187" y="20839"/>
                    <a:pt x="6199" y="20850"/>
                    <a:pt x="6209" y="20860"/>
                  </a:cubicBezTo>
                  <a:cubicBezTo>
                    <a:pt x="6471" y="20784"/>
                    <a:pt x="6738" y="20713"/>
                    <a:pt x="6995" y="20615"/>
                  </a:cubicBezTo>
                  <a:cubicBezTo>
                    <a:pt x="6995" y="20603"/>
                    <a:pt x="6989" y="20593"/>
                    <a:pt x="6984" y="20582"/>
                  </a:cubicBezTo>
                  <a:cubicBezTo>
                    <a:pt x="6972" y="20538"/>
                    <a:pt x="7044" y="20527"/>
                    <a:pt x="7110" y="20527"/>
                  </a:cubicBezTo>
                  <a:cubicBezTo>
                    <a:pt x="7136" y="20527"/>
                    <a:pt x="7169" y="20527"/>
                    <a:pt x="7180" y="20533"/>
                  </a:cubicBezTo>
                  <a:cubicBezTo>
                    <a:pt x="7633" y="20315"/>
                    <a:pt x="7971" y="19966"/>
                    <a:pt x="8271" y="19568"/>
                  </a:cubicBezTo>
                  <a:cubicBezTo>
                    <a:pt x="8342" y="19470"/>
                    <a:pt x="8412" y="19371"/>
                    <a:pt x="8478" y="19262"/>
                  </a:cubicBezTo>
                  <a:cubicBezTo>
                    <a:pt x="8462" y="19256"/>
                    <a:pt x="8452" y="19246"/>
                    <a:pt x="8435" y="19241"/>
                  </a:cubicBezTo>
                  <a:cubicBezTo>
                    <a:pt x="8359" y="19279"/>
                    <a:pt x="8271" y="19294"/>
                    <a:pt x="8183" y="19294"/>
                  </a:cubicBezTo>
                  <a:lnTo>
                    <a:pt x="8102" y="19294"/>
                  </a:lnTo>
                  <a:cubicBezTo>
                    <a:pt x="8064" y="19294"/>
                    <a:pt x="8004" y="19289"/>
                    <a:pt x="8020" y="19251"/>
                  </a:cubicBezTo>
                  <a:cubicBezTo>
                    <a:pt x="8026" y="19251"/>
                    <a:pt x="8092" y="19120"/>
                    <a:pt x="8151" y="18984"/>
                  </a:cubicBezTo>
                  <a:cubicBezTo>
                    <a:pt x="8085" y="18908"/>
                    <a:pt x="8031" y="18826"/>
                    <a:pt x="7976" y="18744"/>
                  </a:cubicBezTo>
                  <a:cubicBezTo>
                    <a:pt x="7976" y="18798"/>
                    <a:pt x="7971" y="18858"/>
                    <a:pt x="7961" y="18918"/>
                  </a:cubicBezTo>
                  <a:cubicBezTo>
                    <a:pt x="7949" y="18989"/>
                    <a:pt x="7938" y="19060"/>
                    <a:pt x="7900" y="19131"/>
                  </a:cubicBezTo>
                  <a:cubicBezTo>
                    <a:pt x="7873" y="19186"/>
                    <a:pt x="7808" y="19224"/>
                    <a:pt x="7747" y="19224"/>
                  </a:cubicBezTo>
                  <a:cubicBezTo>
                    <a:pt x="7720" y="19224"/>
                    <a:pt x="7692" y="19213"/>
                    <a:pt x="7671" y="19203"/>
                  </a:cubicBezTo>
                  <a:cubicBezTo>
                    <a:pt x="7529" y="19115"/>
                    <a:pt x="7480" y="18979"/>
                    <a:pt x="7420" y="18853"/>
                  </a:cubicBezTo>
                  <a:cubicBezTo>
                    <a:pt x="7365" y="18727"/>
                    <a:pt x="7317" y="18596"/>
                    <a:pt x="7300" y="18455"/>
                  </a:cubicBezTo>
                  <a:lnTo>
                    <a:pt x="7300" y="18455"/>
                  </a:lnTo>
                  <a:cubicBezTo>
                    <a:pt x="7332" y="18591"/>
                    <a:pt x="7393" y="18717"/>
                    <a:pt x="7453" y="18836"/>
                  </a:cubicBezTo>
                  <a:cubicBezTo>
                    <a:pt x="7518" y="18951"/>
                    <a:pt x="7601" y="19077"/>
                    <a:pt x="7704" y="19131"/>
                  </a:cubicBezTo>
                  <a:cubicBezTo>
                    <a:pt x="7715" y="19142"/>
                    <a:pt x="7732" y="19142"/>
                    <a:pt x="7742" y="19142"/>
                  </a:cubicBezTo>
                  <a:cubicBezTo>
                    <a:pt x="7780" y="19142"/>
                    <a:pt x="7808" y="19120"/>
                    <a:pt x="7823" y="19087"/>
                  </a:cubicBezTo>
                  <a:cubicBezTo>
                    <a:pt x="7851" y="19039"/>
                    <a:pt x="7863" y="18967"/>
                    <a:pt x="7868" y="18901"/>
                  </a:cubicBezTo>
                  <a:cubicBezTo>
                    <a:pt x="7873" y="18826"/>
                    <a:pt x="7873" y="18744"/>
                    <a:pt x="7873" y="18662"/>
                  </a:cubicBezTo>
                  <a:lnTo>
                    <a:pt x="7873" y="18662"/>
                  </a:lnTo>
                  <a:cubicBezTo>
                    <a:pt x="7818" y="18672"/>
                    <a:pt x="7764" y="18684"/>
                    <a:pt x="7677" y="18700"/>
                  </a:cubicBezTo>
                  <a:lnTo>
                    <a:pt x="7633" y="18700"/>
                  </a:lnTo>
                  <a:cubicBezTo>
                    <a:pt x="7594" y="18700"/>
                    <a:pt x="7546" y="18695"/>
                    <a:pt x="7561" y="18657"/>
                  </a:cubicBezTo>
                  <a:cubicBezTo>
                    <a:pt x="7699" y="18259"/>
                    <a:pt x="7944" y="18193"/>
                    <a:pt x="7398" y="18138"/>
                  </a:cubicBezTo>
                  <a:cubicBezTo>
                    <a:pt x="7110" y="18111"/>
                    <a:pt x="6902" y="17980"/>
                    <a:pt x="6722" y="17756"/>
                  </a:cubicBezTo>
                  <a:cubicBezTo>
                    <a:pt x="6678" y="17708"/>
                    <a:pt x="6831" y="17680"/>
                    <a:pt x="6853" y="17680"/>
                  </a:cubicBezTo>
                  <a:cubicBezTo>
                    <a:pt x="7470" y="17653"/>
                    <a:pt x="8069" y="17501"/>
                    <a:pt x="8615" y="17227"/>
                  </a:cubicBezTo>
                  <a:cubicBezTo>
                    <a:pt x="8593" y="17146"/>
                    <a:pt x="8571" y="17069"/>
                    <a:pt x="8550" y="16993"/>
                  </a:cubicBezTo>
                  <a:lnTo>
                    <a:pt x="8550" y="16993"/>
                  </a:lnTo>
                  <a:cubicBezTo>
                    <a:pt x="8664" y="17010"/>
                    <a:pt x="8772" y="17048"/>
                    <a:pt x="8898" y="17075"/>
                  </a:cubicBezTo>
                  <a:cubicBezTo>
                    <a:pt x="8903" y="17075"/>
                    <a:pt x="8910" y="17069"/>
                    <a:pt x="8915" y="17063"/>
                  </a:cubicBezTo>
                  <a:cubicBezTo>
                    <a:pt x="8762" y="17053"/>
                    <a:pt x="8626" y="16970"/>
                    <a:pt x="8511" y="16884"/>
                  </a:cubicBezTo>
                  <a:cubicBezTo>
                    <a:pt x="8359" y="16764"/>
                    <a:pt x="8228" y="16622"/>
                    <a:pt x="8107" y="16479"/>
                  </a:cubicBezTo>
                  <a:lnTo>
                    <a:pt x="8107" y="16479"/>
                  </a:lnTo>
                  <a:cubicBezTo>
                    <a:pt x="8244" y="16610"/>
                    <a:pt x="8380" y="16741"/>
                    <a:pt x="8538" y="16840"/>
                  </a:cubicBezTo>
                  <a:cubicBezTo>
                    <a:pt x="8664" y="16922"/>
                    <a:pt x="8805" y="16987"/>
                    <a:pt x="8943" y="16987"/>
                  </a:cubicBezTo>
                  <a:lnTo>
                    <a:pt x="9002" y="16987"/>
                  </a:lnTo>
                  <a:cubicBezTo>
                    <a:pt x="8975" y="16872"/>
                    <a:pt x="8948" y="16764"/>
                    <a:pt x="8910" y="16660"/>
                  </a:cubicBezTo>
                  <a:cubicBezTo>
                    <a:pt x="8882" y="16578"/>
                    <a:pt x="8850" y="16486"/>
                    <a:pt x="8800" y="16421"/>
                  </a:cubicBezTo>
                  <a:cubicBezTo>
                    <a:pt x="8779" y="16398"/>
                    <a:pt x="8751" y="16371"/>
                    <a:pt x="8729" y="16338"/>
                  </a:cubicBezTo>
                  <a:cubicBezTo>
                    <a:pt x="8713" y="16311"/>
                    <a:pt x="8713" y="16283"/>
                    <a:pt x="8734" y="16262"/>
                  </a:cubicBezTo>
                  <a:cubicBezTo>
                    <a:pt x="8746" y="16250"/>
                    <a:pt x="8762" y="16245"/>
                    <a:pt x="8779" y="16245"/>
                  </a:cubicBezTo>
                  <a:cubicBezTo>
                    <a:pt x="8789" y="16245"/>
                    <a:pt x="8805" y="16250"/>
                    <a:pt x="8817" y="16262"/>
                  </a:cubicBezTo>
                  <a:cubicBezTo>
                    <a:pt x="8838" y="16278"/>
                    <a:pt x="8855" y="16300"/>
                    <a:pt x="8871" y="16316"/>
                  </a:cubicBezTo>
                  <a:cubicBezTo>
                    <a:pt x="8920" y="16366"/>
                    <a:pt x="8986" y="16404"/>
                    <a:pt x="9051" y="16442"/>
                  </a:cubicBezTo>
                  <a:cubicBezTo>
                    <a:pt x="9144" y="16486"/>
                    <a:pt x="9237" y="16524"/>
                    <a:pt x="9335" y="16589"/>
                  </a:cubicBezTo>
                  <a:cubicBezTo>
                    <a:pt x="9379" y="16617"/>
                    <a:pt x="9427" y="16650"/>
                    <a:pt x="9477" y="16676"/>
                  </a:cubicBezTo>
                  <a:cubicBezTo>
                    <a:pt x="9482" y="16676"/>
                    <a:pt x="9487" y="16671"/>
                    <a:pt x="9492" y="16665"/>
                  </a:cubicBezTo>
                  <a:cubicBezTo>
                    <a:pt x="9525" y="16638"/>
                    <a:pt x="9570" y="16595"/>
                    <a:pt x="9618" y="16551"/>
                  </a:cubicBezTo>
                  <a:cubicBezTo>
                    <a:pt x="9580" y="16486"/>
                    <a:pt x="9537" y="16426"/>
                    <a:pt x="9492" y="16360"/>
                  </a:cubicBezTo>
                  <a:cubicBezTo>
                    <a:pt x="9449" y="16360"/>
                    <a:pt x="9406" y="16366"/>
                    <a:pt x="9356" y="16366"/>
                  </a:cubicBezTo>
                  <a:cubicBezTo>
                    <a:pt x="9335" y="16366"/>
                    <a:pt x="9242" y="16360"/>
                    <a:pt x="9270" y="16322"/>
                  </a:cubicBezTo>
                  <a:cubicBezTo>
                    <a:pt x="9296" y="16283"/>
                    <a:pt x="9335" y="16240"/>
                    <a:pt x="9373" y="16197"/>
                  </a:cubicBezTo>
                  <a:cubicBezTo>
                    <a:pt x="9368" y="16191"/>
                    <a:pt x="9362" y="16180"/>
                    <a:pt x="9356" y="16174"/>
                  </a:cubicBezTo>
                  <a:cubicBezTo>
                    <a:pt x="9346" y="16147"/>
                    <a:pt x="9351" y="16109"/>
                    <a:pt x="9379" y="16093"/>
                  </a:cubicBezTo>
                  <a:cubicBezTo>
                    <a:pt x="9389" y="16081"/>
                    <a:pt x="9406" y="16076"/>
                    <a:pt x="9417" y="16076"/>
                  </a:cubicBezTo>
                  <a:cubicBezTo>
                    <a:pt x="9422" y="16076"/>
                    <a:pt x="9434" y="16081"/>
                    <a:pt x="9439" y="16081"/>
                  </a:cubicBezTo>
                  <a:cubicBezTo>
                    <a:pt x="9401" y="16006"/>
                    <a:pt x="9362" y="15935"/>
                    <a:pt x="9324" y="15858"/>
                  </a:cubicBezTo>
                  <a:cubicBezTo>
                    <a:pt x="9094" y="15858"/>
                    <a:pt x="8898" y="15771"/>
                    <a:pt x="8702" y="15651"/>
                  </a:cubicBezTo>
                  <a:cubicBezTo>
                    <a:pt x="8659" y="15623"/>
                    <a:pt x="8702" y="15596"/>
                    <a:pt x="8734" y="15580"/>
                  </a:cubicBezTo>
                  <a:cubicBezTo>
                    <a:pt x="8855" y="15525"/>
                    <a:pt x="8981" y="15477"/>
                    <a:pt x="9106" y="15422"/>
                  </a:cubicBezTo>
                  <a:cubicBezTo>
                    <a:pt x="9051" y="15301"/>
                    <a:pt x="8991" y="15182"/>
                    <a:pt x="8943" y="15056"/>
                  </a:cubicBezTo>
                  <a:lnTo>
                    <a:pt x="8943" y="15056"/>
                  </a:lnTo>
                  <a:cubicBezTo>
                    <a:pt x="9106" y="15122"/>
                    <a:pt x="9270" y="15220"/>
                    <a:pt x="9439" y="15296"/>
                  </a:cubicBezTo>
                  <a:cubicBezTo>
                    <a:pt x="9940" y="15084"/>
                    <a:pt x="9695" y="15067"/>
                    <a:pt x="9466" y="15067"/>
                  </a:cubicBezTo>
                  <a:lnTo>
                    <a:pt x="9303" y="15067"/>
                  </a:lnTo>
                  <a:cubicBezTo>
                    <a:pt x="8964" y="15062"/>
                    <a:pt x="8669" y="15039"/>
                    <a:pt x="8380" y="14855"/>
                  </a:cubicBezTo>
                  <a:cubicBezTo>
                    <a:pt x="8336" y="14833"/>
                    <a:pt x="8380" y="14800"/>
                    <a:pt x="8412" y="14789"/>
                  </a:cubicBezTo>
                  <a:cubicBezTo>
                    <a:pt x="8707" y="14664"/>
                    <a:pt x="9008" y="14588"/>
                    <a:pt x="9313" y="14548"/>
                  </a:cubicBezTo>
                  <a:lnTo>
                    <a:pt x="9308" y="14543"/>
                  </a:lnTo>
                  <a:cubicBezTo>
                    <a:pt x="9313" y="14543"/>
                    <a:pt x="9313" y="14543"/>
                    <a:pt x="9318" y="14548"/>
                  </a:cubicBezTo>
                  <a:cubicBezTo>
                    <a:pt x="9542" y="14516"/>
                    <a:pt x="9771" y="14505"/>
                    <a:pt x="10006" y="14505"/>
                  </a:cubicBezTo>
                  <a:cubicBezTo>
                    <a:pt x="9754" y="14276"/>
                    <a:pt x="9537" y="14014"/>
                    <a:pt x="9379" y="13725"/>
                  </a:cubicBezTo>
                  <a:cubicBezTo>
                    <a:pt x="9106" y="13463"/>
                    <a:pt x="8822" y="13218"/>
                    <a:pt x="8626" y="13038"/>
                  </a:cubicBezTo>
                  <a:cubicBezTo>
                    <a:pt x="8135" y="12585"/>
                    <a:pt x="7863" y="12018"/>
                    <a:pt x="7666" y="11347"/>
                  </a:cubicBezTo>
                  <a:lnTo>
                    <a:pt x="7666" y="11347"/>
                  </a:lnTo>
                  <a:cubicBezTo>
                    <a:pt x="7987" y="11456"/>
                    <a:pt x="8281" y="11615"/>
                    <a:pt x="8598" y="11642"/>
                  </a:cubicBezTo>
                  <a:cubicBezTo>
                    <a:pt x="8255" y="11053"/>
                    <a:pt x="7889" y="10621"/>
                    <a:pt x="7692" y="9923"/>
                  </a:cubicBezTo>
                  <a:lnTo>
                    <a:pt x="7692" y="9923"/>
                  </a:lnTo>
                  <a:cubicBezTo>
                    <a:pt x="7987" y="10245"/>
                    <a:pt x="8478" y="10190"/>
                    <a:pt x="8844" y="10245"/>
                  </a:cubicBezTo>
                  <a:cubicBezTo>
                    <a:pt x="8353" y="9814"/>
                    <a:pt x="7961" y="9306"/>
                    <a:pt x="7616" y="8740"/>
                  </a:cubicBezTo>
                  <a:cubicBezTo>
                    <a:pt x="7311" y="8276"/>
                    <a:pt x="7180" y="8178"/>
                    <a:pt x="6667" y="7420"/>
                  </a:cubicBezTo>
                  <a:cubicBezTo>
                    <a:pt x="6619" y="7282"/>
                    <a:pt x="6564" y="7146"/>
                    <a:pt x="6514" y="7021"/>
                  </a:cubicBezTo>
                  <a:lnTo>
                    <a:pt x="6514" y="7021"/>
                  </a:lnTo>
                  <a:cubicBezTo>
                    <a:pt x="6760" y="7103"/>
                    <a:pt x="7033" y="7103"/>
                    <a:pt x="7300" y="7103"/>
                  </a:cubicBezTo>
                  <a:cubicBezTo>
                    <a:pt x="6710" y="6803"/>
                    <a:pt x="6367" y="6350"/>
                    <a:pt x="6269" y="5673"/>
                  </a:cubicBezTo>
                  <a:lnTo>
                    <a:pt x="6269" y="5673"/>
                  </a:lnTo>
                  <a:cubicBezTo>
                    <a:pt x="6443" y="5711"/>
                    <a:pt x="6662" y="5766"/>
                    <a:pt x="6869" y="5766"/>
                  </a:cubicBezTo>
                  <a:cubicBezTo>
                    <a:pt x="6984" y="5766"/>
                    <a:pt x="7098" y="5751"/>
                    <a:pt x="7201" y="5701"/>
                  </a:cubicBezTo>
                  <a:cubicBezTo>
                    <a:pt x="6907" y="5406"/>
                    <a:pt x="6662" y="5167"/>
                    <a:pt x="6416" y="4817"/>
                  </a:cubicBezTo>
                  <a:cubicBezTo>
                    <a:pt x="6199" y="4523"/>
                    <a:pt x="6078" y="4119"/>
                    <a:pt x="5882" y="3825"/>
                  </a:cubicBezTo>
                  <a:lnTo>
                    <a:pt x="5882" y="3825"/>
                  </a:lnTo>
                  <a:cubicBezTo>
                    <a:pt x="6030" y="3890"/>
                    <a:pt x="6176" y="3918"/>
                    <a:pt x="6324" y="3918"/>
                  </a:cubicBezTo>
                  <a:cubicBezTo>
                    <a:pt x="6466" y="3918"/>
                    <a:pt x="6612" y="3890"/>
                    <a:pt x="6760" y="3846"/>
                  </a:cubicBezTo>
                  <a:cubicBezTo>
                    <a:pt x="6199" y="3715"/>
                    <a:pt x="5461" y="2936"/>
                    <a:pt x="5441" y="2264"/>
                  </a:cubicBezTo>
                  <a:lnTo>
                    <a:pt x="5441" y="2264"/>
                  </a:lnTo>
                  <a:cubicBezTo>
                    <a:pt x="5708" y="2478"/>
                    <a:pt x="5980" y="2641"/>
                    <a:pt x="6324" y="2641"/>
                  </a:cubicBezTo>
                  <a:cubicBezTo>
                    <a:pt x="6051" y="2237"/>
                    <a:pt x="5833" y="1779"/>
                    <a:pt x="5539" y="1430"/>
                  </a:cubicBezTo>
                  <a:cubicBezTo>
                    <a:pt x="5784" y="1403"/>
                    <a:pt x="5980" y="1189"/>
                    <a:pt x="6078" y="972"/>
                  </a:cubicBezTo>
                  <a:lnTo>
                    <a:pt x="5244" y="972"/>
                  </a:lnTo>
                  <a:cubicBezTo>
                    <a:pt x="5413" y="841"/>
                    <a:pt x="5756" y="731"/>
                    <a:pt x="5833" y="514"/>
                  </a:cubicBezTo>
                  <a:lnTo>
                    <a:pt x="5833" y="514"/>
                  </a:lnTo>
                  <a:cubicBezTo>
                    <a:pt x="5587" y="650"/>
                    <a:pt x="5244" y="678"/>
                    <a:pt x="4976" y="759"/>
                  </a:cubicBezTo>
                  <a:lnTo>
                    <a:pt x="5096" y="704"/>
                  </a:lnTo>
                  <a:cubicBezTo>
                    <a:pt x="5074" y="278"/>
                    <a:pt x="4693" y="1"/>
                    <a:pt x="4311" y="1"/>
                  </a:cubicBezTo>
                  <a:close/>
                </a:path>
              </a:pathLst>
            </a:custGeom>
            <a:solidFill>
              <a:srgbClr val="305F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2" name="Google Shape;1322;p102"/>
            <p:cNvSpPr/>
            <p:nvPr/>
          </p:nvSpPr>
          <p:spPr>
            <a:xfrm>
              <a:off x="6302450" y="3378675"/>
              <a:ext cx="145550" cy="16900"/>
            </a:xfrm>
            <a:custGeom>
              <a:avLst/>
              <a:gdLst/>
              <a:ahLst/>
              <a:cxnLst/>
              <a:rect l="l" t="t" r="r" b="b"/>
              <a:pathLst>
                <a:path w="5822" h="676" extrusionOk="0">
                  <a:moveTo>
                    <a:pt x="5751" y="10"/>
                  </a:moveTo>
                  <a:cubicBezTo>
                    <a:pt x="5685" y="10"/>
                    <a:pt x="5613" y="21"/>
                    <a:pt x="5625" y="65"/>
                  </a:cubicBezTo>
                  <a:cubicBezTo>
                    <a:pt x="5630" y="76"/>
                    <a:pt x="5636" y="86"/>
                    <a:pt x="5636" y="98"/>
                  </a:cubicBezTo>
                  <a:cubicBezTo>
                    <a:pt x="5641" y="98"/>
                    <a:pt x="5653" y="93"/>
                    <a:pt x="5658" y="93"/>
                  </a:cubicBezTo>
                  <a:cubicBezTo>
                    <a:pt x="5685" y="81"/>
                    <a:pt x="5711" y="71"/>
                    <a:pt x="5734" y="60"/>
                  </a:cubicBezTo>
                  <a:lnTo>
                    <a:pt x="5734" y="48"/>
                  </a:lnTo>
                  <a:lnTo>
                    <a:pt x="5739" y="54"/>
                  </a:lnTo>
                  <a:cubicBezTo>
                    <a:pt x="5766" y="43"/>
                    <a:pt x="5794" y="33"/>
                    <a:pt x="5821" y="16"/>
                  </a:cubicBezTo>
                  <a:cubicBezTo>
                    <a:pt x="5810" y="10"/>
                    <a:pt x="5777" y="10"/>
                    <a:pt x="5751" y="10"/>
                  </a:cubicBezTo>
                  <a:close/>
                  <a:moveTo>
                    <a:pt x="109" y="119"/>
                  </a:moveTo>
                  <a:cubicBezTo>
                    <a:pt x="72" y="119"/>
                    <a:pt x="28" y="131"/>
                    <a:pt x="1" y="136"/>
                  </a:cubicBezTo>
                  <a:cubicBezTo>
                    <a:pt x="23" y="152"/>
                    <a:pt x="39" y="164"/>
                    <a:pt x="61" y="174"/>
                  </a:cubicBezTo>
                  <a:cubicBezTo>
                    <a:pt x="89" y="185"/>
                    <a:pt x="109" y="196"/>
                    <a:pt x="137" y="212"/>
                  </a:cubicBezTo>
                  <a:cubicBezTo>
                    <a:pt x="147" y="191"/>
                    <a:pt x="164" y="174"/>
                    <a:pt x="175" y="152"/>
                  </a:cubicBezTo>
                  <a:cubicBezTo>
                    <a:pt x="192" y="131"/>
                    <a:pt x="159" y="119"/>
                    <a:pt x="109" y="119"/>
                  </a:cubicBezTo>
                  <a:close/>
                  <a:moveTo>
                    <a:pt x="885" y="355"/>
                  </a:moveTo>
                  <a:cubicBezTo>
                    <a:pt x="835" y="355"/>
                    <a:pt x="764" y="371"/>
                    <a:pt x="754" y="381"/>
                  </a:cubicBezTo>
                  <a:cubicBezTo>
                    <a:pt x="743" y="388"/>
                    <a:pt x="737" y="393"/>
                    <a:pt x="726" y="398"/>
                  </a:cubicBezTo>
                  <a:cubicBezTo>
                    <a:pt x="754" y="403"/>
                    <a:pt x="781" y="408"/>
                    <a:pt x="814" y="414"/>
                  </a:cubicBezTo>
                  <a:cubicBezTo>
                    <a:pt x="819" y="408"/>
                    <a:pt x="824" y="403"/>
                    <a:pt x="835" y="398"/>
                  </a:cubicBezTo>
                  <a:lnTo>
                    <a:pt x="835" y="398"/>
                  </a:lnTo>
                  <a:cubicBezTo>
                    <a:pt x="830" y="403"/>
                    <a:pt x="830" y="408"/>
                    <a:pt x="830" y="414"/>
                  </a:cubicBezTo>
                  <a:cubicBezTo>
                    <a:pt x="862" y="420"/>
                    <a:pt x="895" y="426"/>
                    <a:pt x="933" y="431"/>
                  </a:cubicBezTo>
                  <a:cubicBezTo>
                    <a:pt x="933" y="414"/>
                    <a:pt x="933" y="398"/>
                    <a:pt x="939" y="381"/>
                  </a:cubicBezTo>
                  <a:cubicBezTo>
                    <a:pt x="939" y="360"/>
                    <a:pt x="917" y="355"/>
                    <a:pt x="885" y="355"/>
                  </a:cubicBezTo>
                  <a:close/>
                  <a:moveTo>
                    <a:pt x="4540" y="0"/>
                  </a:moveTo>
                  <a:cubicBezTo>
                    <a:pt x="4474" y="0"/>
                    <a:pt x="4397" y="28"/>
                    <a:pt x="4402" y="65"/>
                  </a:cubicBezTo>
                  <a:cubicBezTo>
                    <a:pt x="4442" y="333"/>
                    <a:pt x="4223" y="479"/>
                    <a:pt x="3994" y="479"/>
                  </a:cubicBezTo>
                  <a:cubicBezTo>
                    <a:pt x="3846" y="479"/>
                    <a:pt x="3694" y="420"/>
                    <a:pt x="3596" y="300"/>
                  </a:cubicBezTo>
                  <a:cubicBezTo>
                    <a:pt x="3584" y="283"/>
                    <a:pt x="3563" y="278"/>
                    <a:pt x="3536" y="278"/>
                  </a:cubicBezTo>
                  <a:cubicBezTo>
                    <a:pt x="3481" y="278"/>
                    <a:pt x="3415" y="305"/>
                    <a:pt x="3394" y="333"/>
                  </a:cubicBezTo>
                  <a:cubicBezTo>
                    <a:pt x="3289" y="420"/>
                    <a:pt x="3198" y="458"/>
                    <a:pt x="3121" y="458"/>
                  </a:cubicBezTo>
                  <a:cubicBezTo>
                    <a:pt x="3028" y="458"/>
                    <a:pt x="2962" y="393"/>
                    <a:pt x="2919" y="262"/>
                  </a:cubicBezTo>
                  <a:cubicBezTo>
                    <a:pt x="2909" y="245"/>
                    <a:pt x="2881" y="240"/>
                    <a:pt x="2854" y="240"/>
                  </a:cubicBezTo>
                  <a:cubicBezTo>
                    <a:pt x="2805" y="240"/>
                    <a:pt x="2733" y="267"/>
                    <a:pt x="2712" y="295"/>
                  </a:cubicBezTo>
                  <a:cubicBezTo>
                    <a:pt x="2657" y="426"/>
                    <a:pt x="2586" y="496"/>
                    <a:pt x="2488" y="496"/>
                  </a:cubicBezTo>
                  <a:cubicBezTo>
                    <a:pt x="2406" y="496"/>
                    <a:pt x="2302" y="436"/>
                    <a:pt x="2188" y="327"/>
                  </a:cubicBezTo>
                  <a:cubicBezTo>
                    <a:pt x="2183" y="305"/>
                    <a:pt x="2156" y="300"/>
                    <a:pt x="2128" y="300"/>
                  </a:cubicBezTo>
                  <a:cubicBezTo>
                    <a:pt x="2078" y="300"/>
                    <a:pt x="2025" y="316"/>
                    <a:pt x="2003" y="327"/>
                  </a:cubicBezTo>
                  <a:cubicBezTo>
                    <a:pt x="1997" y="333"/>
                    <a:pt x="1987" y="338"/>
                    <a:pt x="1975" y="343"/>
                  </a:cubicBezTo>
                  <a:lnTo>
                    <a:pt x="2008" y="343"/>
                  </a:lnTo>
                  <a:cubicBezTo>
                    <a:pt x="2030" y="343"/>
                    <a:pt x="2058" y="343"/>
                    <a:pt x="2068" y="355"/>
                  </a:cubicBezTo>
                  <a:cubicBezTo>
                    <a:pt x="2073" y="348"/>
                    <a:pt x="2078" y="348"/>
                    <a:pt x="2085" y="343"/>
                  </a:cubicBezTo>
                  <a:cubicBezTo>
                    <a:pt x="2101" y="562"/>
                    <a:pt x="2204" y="643"/>
                    <a:pt x="2325" y="643"/>
                  </a:cubicBezTo>
                  <a:cubicBezTo>
                    <a:pt x="2504" y="643"/>
                    <a:pt x="2728" y="469"/>
                    <a:pt x="2816" y="289"/>
                  </a:cubicBezTo>
                  <a:cubicBezTo>
                    <a:pt x="2914" y="491"/>
                    <a:pt x="3039" y="572"/>
                    <a:pt x="3159" y="572"/>
                  </a:cubicBezTo>
                  <a:cubicBezTo>
                    <a:pt x="3296" y="572"/>
                    <a:pt x="3427" y="469"/>
                    <a:pt x="3498" y="327"/>
                  </a:cubicBezTo>
                  <a:cubicBezTo>
                    <a:pt x="3601" y="474"/>
                    <a:pt x="3727" y="605"/>
                    <a:pt x="3873" y="676"/>
                  </a:cubicBezTo>
                  <a:cubicBezTo>
                    <a:pt x="3858" y="649"/>
                    <a:pt x="3896" y="627"/>
                    <a:pt x="3918" y="617"/>
                  </a:cubicBezTo>
                  <a:cubicBezTo>
                    <a:pt x="4108" y="551"/>
                    <a:pt x="4299" y="491"/>
                    <a:pt x="4495" y="436"/>
                  </a:cubicBezTo>
                  <a:cubicBezTo>
                    <a:pt x="4540" y="322"/>
                    <a:pt x="4545" y="185"/>
                    <a:pt x="4507" y="48"/>
                  </a:cubicBezTo>
                  <a:lnTo>
                    <a:pt x="4507" y="48"/>
                  </a:lnTo>
                  <a:cubicBezTo>
                    <a:pt x="4572" y="147"/>
                    <a:pt x="4654" y="262"/>
                    <a:pt x="4752" y="365"/>
                  </a:cubicBezTo>
                  <a:cubicBezTo>
                    <a:pt x="4785" y="360"/>
                    <a:pt x="4817" y="348"/>
                    <a:pt x="4850" y="343"/>
                  </a:cubicBezTo>
                  <a:cubicBezTo>
                    <a:pt x="4840" y="333"/>
                    <a:pt x="4828" y="322"/>
                    <a:pt x="4823" y="310"/>
                  </a:cubicBezTo>
                  <a:cubicBezTo>
                    <a:pt x="4741" y="217"/>
                    <a:pt x="4671" y="126"/>
                    <a:pt x="4605" y="21"/>
                  </a:cubicBezTo>
                  <a:cubicBezTo>
                    <a:pt x="4599" y="10"/>
                    <a:pt x="4572" y="0"/>
                    <a:pt x="4540" y="0"/>
                  </a:cubicBezTo>
                  <a:close/>
                </a:path>
              </a:pathLst>
            </a:custGeom>
            <a:solidFill>
              <a:srgbClr val="12151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3" name="Google Shape;1323;p102"/>
            <p:cNvSpPr/>
            <p:nvPr/>
          </p:nvSpPr>
          <p:spPr>
            <a:xfrm>
              <a:off x="6332875" y="2946325"/>
              <a:ext cx="11075" cy="3600"/>
            </a:xfrm>
            <a:custGeom>
              <a:avLst/>
              <a:gdLst/>
              <a:ahLst/>
              <a:cxnLst/>
              <a:rect l="l" t="t" r="r" b="b"/>
              <a:pathLst>
                <a:path w="443" h="144" extrusionOk="0">
                  <a:moveTo>
                    <a:pt x="443" y="1"/>
                  </a:moveTo>
                  <a:lnTo>
                    <a:pt x="443" y="1"/>
                  </a:lnTo>
                  <a:cubicBezTo>
                    <a:pt x="279" y="45"/>
                    <a:pt x="120" y="94"/>
                    <a:pt x="0" y="144"/>
                  </a:cubicBezTo>
                  <a:lnTo>
                    <a:pt x="50" y="144"/>
                  </a:lnTo>
                  <a:cubicBezTo>
                    <a:pt x="181" y="144"/>
                    <a:pt x="312" y="94"/>
                    <a:pt x="443" y="1"/>
                  </a:cubicBezTo>
                  <a:close/>
                </a:path>
              </a:pathLst>
            </a:custGeom>
            <a:solidFill>
              <a:srgbClr val="305F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4" name="Google Shape;1324;p102"/>
            <p:cNvSpPr/>
            <p:nvPr/>
          </p:nvSpPr>
          <p:spPr>
            <a:xfrm>
              <a:off x="6387000" y="2896875"/>
              <a:ext cx="48975" cy="21550"/>
            </a:xfrm>
            <a:custGeom>
              <a:avLst/>
              <a:gdLst/>
              <a:ahLst/>
              <a:cxnLst/>
              <a:rect l="l" t="t" r="r" b="b"/>
              <a:pathLst>
                <a:path w="1959" h="862" extrusionOk="0">
                  <a:moveTo>
                    <a:pt x="481" y="768"/>
                  </a:moveTo>
                  <a:lnTo>
                    <a:pt x="476" y="774"/>
                  </a:lnTo>
                  <a:lnTo>
                    <a:pt x="470" y="777"/>
                  </a:lnTo>
                  <a:lnTo>
                    <a:pt x="470" y="777"/>
                  </a:lnTo>
                  <a:lnTo>
                    <a:pt x="470" y="777"/>
                  </a:lnTo>
                  <a:lnTo>
                    <a:pt x="470" y="777"/>
                  </a:lnTo>
                  <a:lnTo>
                    <a:pt x="470" y="777"/>
                  </a:lnTo>
                  <a:cubicBezTo>
                    <a:pt x="471" y="777"/>
                    <a:pt x="471" y="776"/>
                    <a:pt x="471" y="776"/>
                  </a:cubicBezTo>
                  <a:lnTo>
                    <a:pt x="471" y="776"/>
                  </a:lnTo>
                  <a:cubicBezTo>
                    <a:pt x="470" y="776"/>
                    <a:pt x="470" y="777"/>
                    <a:pt x="469" y="777"/>
                  </a:cubicBezTo>
                  <a:lnTo>
                    <a:pt x="469" y="777"/>
                  </a:lnTo>
                  <a:lnTo>
                    <a:pt x="470" y="777"/>
                  </a:lnTo>
                  <a:lnTo>
                    <a:pt x="470" y="777"/>
                  </a:lnTo>
                  <a:cubicBezTo>
                    <a:pt x="470" y="777"/>
                    <a:pt x="469" y="778"/>
                    <a:pt x="469" y="778"/>
                  </a:cubicBezTo>
                  <a:cubicBezTo>
                    <a:pt x="469" y="778"/>
                    <a:pt x="469" y="778"/>
                    <a:pt x="469" y="777"/>
                  </a:cubicBezTo>
                  <a:lnTo>
                    <a:pt x="469" y="777"/>
                  </a:lnTo>
                  <a:lnTo>
                    <a:pt x="464" y="780"/>
                  </a:lnTo>
                  <a:cubicBezTo>
                    <a:pt x="467" y="777"/>
                    <a:pt x="469" y="776"/>
                    <a:pt x="470" y="774"/>
                  </a:cubicBezTo>
                  <a:lnTo>
                    <a:pt x="470" y="774"/>
                  </a:lnTo>
                  <a:cubicBezTo>
                    <a:pt x="472" y="774"/>
                    <a:pt x="472" y="775"/>
                    <a:pt x="471" y="776"/>
                  </a:cubicBezTo>
                  <a:lnTo>
                    <a:pt x="471" y="776"/>
                  </a:lnTo>
                  <a:cubicBezTo>
                    <a:pt x="473" y="774"/>
                    <a:pt x="476" y="772"/>
                    <a:pt x="481" y="768"/>
                  </a:cubicBezTo>
                  <a:close/>
                  <a:moveTo>
                    <a:pt x="381" y="0"/>
                  </a:moveTo>
                  <a:cubicBezTo>
                    <a:pt x="367" y="0"/>
                    <a:pt x="352" y="5"/>
                    <a:pt x="340" y="15"/>
                  </a:cubicBezTo>
                  <a:cubicBezTo>
                    <a:pt x="317" y="32"/>
                    <a:pt x="312" y="60"/>
                    <a:pt x="317" y="87"/>
                  </a:cubicBezTo>
                  <a:cubicBezTo>
                    <a:pt x="366" y="212"/>
                    <a:pt x="398" y="349"/>
                    <a:pt x="431" y="480"/>
                  </a:cubicBezTo>
                  <a:cubicBezTo>
                    <a:pt x="448" y="551"/>
                    <a:pt x="464" y="616"/>
                    <a:pt x="470" y="682"/>
                  </a:cubicBezTo>
                  <a:cubicBezTo>
                    <a:pt x="476" y="714"/>
                    <a:pt x="476" y="747"/>
                    <a:pt x="470" y="768"/>
                  </a:cubicBezTo>
                  <a:lnTo>
                    <a:pt x="470" y="772"/>
                  </a:lnTo>
                  <a:lnTo>
                    <a:pt x="470" y="772"/>
                  </a:lnTo>
                  <a:cubicBezTo>
                    <a:pt x="468" y="771"/>
                    <a:pt x="460" y="772"/>
                    <a:pt x="453" y="768"/>
                  </a:cubicBezTo>
                  <a:cubicBezTo>
                    <a:pt x="355" y="702"/>
                    <a:pt x="252" y="589"/>
                    <a:pt x="181" y="480"/>
                  </a:cubicBezTo>
                  <a:cubicBezTo>
                    <a:pt x="104" y="359"/>
                    <a:pt x="55" y="234"/>
                    <a:pt x="0" y="103"/>
                  </a:cubicBezTo>
                  <a:lnTo>
                    <a:pt x="0" y="103"/>
                  </a:lnTo>
                  <a:cubicBezTo>
                    <a:pt x="33" y="239"/>
                    <a:pt x="71" y="375"/>
                    <a:pt x="137" y="501"/>
                  </a:cubicBezTo>
                  <a:cubicBezTo>
                    <a:pt x="209" y="632"/>
                    <a:pt x="279" y="747"/>
                    <a:pt x="410" y="845"/>
                  </a:cubicBezTo>
                  <a:cubicBezTo>
                    <a:pt x="428" y="850"/>
                    <a:pt x="447" y="862"/>
                    <a:pt x="484" y="862"/>
                  </a:cubicBezTo>
                  <a:cubicBezTo>
                    <a:pt x="490" y="862"/>
                    <a:pt x="496" y="862"/>
                    <a:pt x="503" y="861"/>
                  </a:cubicBezTo>
                  <a:lnTo>
                    <a:pt x="514" y="856"/>
                  </a:lnTo>
                  <a:cubicBezTo>
                    <a:pt x="525" y="850"/>
                    <a:pt x="527" y="849"/>
                    <a:pt x="528" y="849"/>
                  </a:cubicBezTo>
                  <a:lnTo>
                    <a:pt x="528" y="849"/>
                  </a:lnTo>
                  <a:cubicBezTo>
                    <a:pt x="528" y="849"/>
                    <a:pt x="527" y="850"/>
                    <a:pt x="529" y="850"/>
                  </a:cubicBezTo>
                  <a:lnTo>
                    <a:pt x="529" y="845"/>
                  </a:lnTo>
                  <a:lnTo>
                    <a:pt x="541" y="833"/>
                  </a:lnTo>
                  <a:cubicBezTo>
                    <a:pt x="552" y="818"/>
                    <a:pt x="557" y="807"/>
                    <a:pt x="562" y="795"/>
                  </a:cubicBezTo>
                  <a:cubicBezTo>
                    <a:pt x="574" y="747"/>
                    <a:pt x="574" y="714"/>
                    <a:pt x="574" y="676"/>
                  </a:cubicBezTo>
                  <a:cubicBezTo>
                    <a:pt x="569" y="599"/>
                    <a:pt x="557" y="528"/>
                    <a:pt x="546" y="458"/>
                  </a:cubicBezTo>
                  <a:cubicBezTo>
                    <a:pt x="539" y="419"/>
                    <a:pt x="531" y="382"/>
                    <a:pt x="522" y="345"/>
                  </a:cubicBezTo>
                  <a:lnTo>
                    <a:pt x="522" y="345"/>
                  </a:lnTo>
                  <a:cubicBezTo>
                    <a:pt x="568" y="403"/>
                    <a:pt x="617" y="461"/>
                    <a:pt x="672" y="518"/>
                  </a:cubicBezTo>
                  <a:cubicBezTo>
                    <a:pt x="803" y="649"/>
                    <a:pt x="982" y="747"/>
                    <a:pt x="1173" y="774"/>
                  </a:cubicBezTo>
                  <a:cubicBezTo>
                    <a:pt x="1177" y="775"/>
                    <a:pt x="1181" y="775"/>
                    <a:pt x="1184" y="775"/>
                  </a:cubicBezTo>
                  <a:cubicBezTo>
                    <a:pt x="1218" y="775"/>
                    <a:pt x="1245" y="754"/>
                    <a:pt x="1249" y="720"/>
                  </a:cubicBezTo>
                  <a:cubicBezTo>
                    <a:pt x="1249" y="702"/>
                    <a:pt x="1244" y="692"/>
                    <a:pt x="1239" y="682"/>
                  </a:cubicBezTo>
                  <a:cubicBezTo>
                    <a:pt x="1178" y="563"/>
                    <a:pt x="1117" y="446"/>
                    <a:pt x="1062" y="329"/>
                  </a:cubicBezTo>
                  <a:lnTo>
                    <a:pt x="1062" y="329"/>
                  </a:lnTo>
                  <a:cubicBezTo>
                    <a:pt x="1144" y="401"/>
                    <a:pt x="1235" y="465"/>
                    <a:pt x="1332" y="518"/>
                  </a:cubicBezTo>
                  <a:cubicBezTo>
                    <a:pt x="1430" y="566"/>
                    <a:pt x="1533" y="599"/>
                    <a:pt x="1642" y="611"/>
                  </a:cubicBezTo>
                  <a:cubicBezTo>
                    <a:pt x="1757" y="604"/>
                    <a:pt x="1850" y="561"/>
                    <a:pt x="1959" y="561"/>
                  </a:cubicBezTo>
                  <a:cubicBezTo>
                    <a:pt x="1938" y="558"/>
                    <a:pt x="1917" y="557"/>
                    <a:pt x="1896" y="557"/>
                  </a:cubicBezTo>
                  <a:cubicBezTo>
                    <a:pt x="1829" y="557"/>
                    <a:pt x="1761" y="569"/>
                    <a:pt x="1696" y="569"/>
                  </a:cubicBezTo>
                  <a:cubicBezTo>
                    <a:pt x="1680" y="569"/>
                    <a:pt x="1664" y="568"/>
                    <a:pt x="1649" y="566"/>
                  </a:cubicBezTo>
                  <a:cubicBezTo>
                    <a:pt x="1551" y="551"/>
                    <a:pt x="1452" y="506"/>
                    <a:pt x="1370" y="452"/>
                  </a:cubicBezTo>
                  <a:cubicBezTo>
                    <a:pt x="1196" y="349"/>
                    <a:pt x="1048" y="196"/>
                    <a:pt x="939" y="32"/>
                  </a:cubicBezTo>
                  <a:cubicBezTo>
                    <a:pt x="928" y="15"/>
                    <a:pt x="909" y="6"/>
                    <a:pt x="890" y="6"/>
                  </a:cubicBezTo>
                  <a:cubicBezTo>
                    <a:pt x="878" y="6"/>
                    <a:pt x="867" y="9"/>
                    <a:pt x="857" y="15"/>
                  </a:cubicBezTo>
                  <a:cubicBezTo>
                    <a:pt x="841" y="32"/>
                    <a:pt x="830" y="54"/>
                    <a:pt x="836" y="75"/>
                  </a:cubicBezTo>
                  <a:lnTo>
                    <a:pt x="836" y="81"/>
                  </a:lnTo>
                  <a:cubicBezTo>
                    <a:pt x="891" y="267"/>
                    <a:pt x="974" y="438"/>
                    <a:pt x="1058" y="607"/>
                  </a:cubicBezTo>
                  <a:lnTo>
                    <a:pt x="1058" y="607"/>
                  </a:lnTo>
                  <a:cubicBezTo>
                    <a:pt x="952" y="566"/>
                    <a:pt x="855" y="501"/>
                    <a:pt x="770" y="420"/>
                  </a:cubicBezTo>
                  <a:cubicBezTo>
                    <a:pt x="650" y="299"/>
                    <a:pt x="546" y="158"/>
                    <a:pt x="426" y="22"/>
                  </a:cubicBezTo>
                  <a:cubicBezTo>
                    <a:pt x="415" y="7"/>
                    <a:pt x="398" y="0"/>
                    <a:pt x="38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5" name="Google Shape;1325;p102"/>
            <p:cNvSpPr/>
            <p:nvPr/>
          </p:nvSpPr>
          <p:spPr>
            <a:xfrm>
              <a:off x="6361375" y="2896150"/>
              <a:ext cx="17900" cy="20750"/>
            </a:xfrm>
            <a:custGeom>
              <a:avLst/>
              <a:gdLst/>
              <a:ahLst/>
              <a:cxnLst/>
              <a:rect l="l" t="t" r="r" b="b"/>
              <a:pathLst>
                <a:path w="716" h="830" extrusionOk="0">
                  <a:moveTo>
                    <a:pt x="169" y="1"/>
                  </a:moveTo>
                  <a:lnTo>
                    <a:pt x="169" y="1"/>
                  </a:lnTo>
                  <a:cubicBezTo>
                    <a:pt x="136" y="127"/>
                    <a:pt x="104" y="247"/>
                    <a:pt x="71" y="366"/>
                  </a:cubicBezTo>
                  <a:cubicBezTo>
                    <a:pt x="33" y="492"/>
                    <a:pt x="6" y="618"/>
                    <a:pt x="6" y="759"/>
                  </a:cubicBezTo>
                  <a:cubicBezTo>
                    <a:pt x="0" y="797"/>
                    <a:pt x="33" y="824"/>
                    <a:pt x="71" y="830"/>
                  </a:cubicBezTo>
                  <a:cubicBezTo>
                    <a:pt x="82" y="830"/>
                    <a:pt x="88" y="824"/>
                    <a:pt x="99" y="824"/>
                  </a:cubicBezTo>
                  <a:cubicBezTo>
                    <a:pt x="235" y="771"/>
                    <a:pt x="350" y="688"/>
                    <a:pt x="453" y="595"/>
                  </a:cubicBezTo>
                  <a:cubicBezTo>
                    <a:pt x="557" y="502"/>
                    <a:pt x="650" y="394"/>
                    <a:pt x="715" y="268"/>
                  </a:cubicBezTo>
                  <a:lnTo>
                    <a:pt x="715" y="268"/>
                  </a:lnTo>
                  <a:cubicBezTo>
                    <a:pt x="527" y="413"/>
                    <a:pt x="344" y="551"/>
                    <a:pt x="146" y="649"/>
                  </a:cubicBezTo>
                  <a:lnTo>
                    <a:pt x="146" y="649"/>
                  </a:lnTo>
                  <a:cubicBezTo>
                    <a:pt x="162" y="443"/>
                    <a:pt x="211" y="218"/>
                    <a:pt x="169"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6" name="Google Shape;1326;p102"/>
            <p:cNvSpPr/>
            <p:nvPr/>
          </p:nvSpPr>
          <p:spPr>
            <a:xfrm>
              <a:off x="6412925" y="2970275"/>
              <a:ext cx="45700" cy="25900"/>
            </a:xfrm>
            <a:custGeom>
              <a:avLst/>
              <a:gdLst/>
              <a:ahLst/>
              <a:cxnLst/>
              <a:rect l="l" t="t" r="r" b="b"/>
              <a:pathLst>
                <a:path w="1828" h="1036" extrusionOk="0">
                  <a:moveTo>
                    <a:pt x="1032" y="1"/>
                  </a:moveTo>
                  <a:cubicBezTo>
                    <a:pt x="1024" y="1"/>
                    <a:pt x="1017" y="3"/>
                    <a:pt x="1010" y="9"/>
                  </a:cubicBezTo>
                  <a:cubicBezTo>
                    <a:pt x="987" y="20"/>
                    <a:pt x="982" y="47"/>
                    <a:pt x="993" y="69"/>
                  </a:cubicBezTo>
                  <a:lnTo>
                    <a:pt x="993" y="75"/>
                  </a:lnTo>
                  <a:cubicBezTo>
                    <a:pt x="1109" y="292"/>
                    <a:pt x="1173" y="540"/>
                    <a:pt x="1255" y="788"/>
                  </a:cubicBezTo>
                  <a:lnTo>
                    <a:pt x="1255" y="788"/>
                  </a:lnTo>
                  <a:cubicBezTo>
                    <a:pt x="1208" y="776"/>
                    <a:pt x="1159" y="756"/>
                    <a:pt x="1113" y="729"/>
                  </a:cubicBezTo>
                  <a:cubicBezTo>
                    <a:pt x="1037" y="691"/>
                    <a:pt x="960" y="636"/>
                    <a:pt x="889" y="581"/>
                  </a:cubicBezTo>
                  <a:cubicBezTo>
                    <a:pt x="753" y="473"/>
                    <a:pt x="612" y="342"/>
                    <a:pt x="534" y="200"/>
                  </a:cubicBezTo>
                  <a:lnTo>
                    <a:pt x="534" y="195"/>
                  </a:lnTo>
                  <a:cubicBezTo>
                    <a:pt x="524" y="172"/>
                    <a:pt x="502" y="160"/>
                    <a:pt x="479" y="160"/>
                  </a:cubicBezTo>
                  <a:cubicBezTo>
                    <a:pt x="469" y="160"/>
                    <a:pt x="458" y="162"/>
                    <a:pt x="448" y="168"/>
                  </a:cubicBezTo>
                  <a:cubicBezTo>
                    <a:pt x="421" y="178"/>
                    <a:pt x="409" y="206"/>
                    <a:pt x="415" y="233"/>
                  </a:cubicBezTo>
                  <a:cubicBezTo>
                    <a:pt x="436" y="385"/>
                    <a:pt x="507" y="505"/>
                    <a:pt x="557" y="626"/>
                  </a:cubicBezTo>
                  <a:cubicBezTo>
                    <a:pt x="599" y="724"/>
                    <a:pt x="641" y="828"/>
                    <a:pt x="628" y="924"/>
                  </a:cubicBezTo>
                  <a:lnTo>
                    <a:pt x="628" y="924"/>
                  </a:lnTo>
                  <a:cubicBezTo>
                    <a:pt x="496" y="884"/>
                    <a:pt x="380" y="781"/>
                    <a:pt x="278" y="674"/>
                  </a:cubicBezTo>
                  <a:cubicBezTo>
                    <a:pt x="169" y="549"/>
                    <a:pt x="76" y="407"/>
                    <a:pt x="0" y="254"/>
                  </a:cubicBezTo>
                  <a:lnTo>
                    <a:pt x="0" y="254"/>
                  </a:lnTo>
                  <a:cubicBezTo>
                    <a:pt x="55" y="418"/>
                    <a:pt x="131" y="571"/>
                    <a:pt x="235" y="712"/>
                  </a:cubicBezTo>
                  <a:cubicBezTo>
                    <a:pt x="333" y="850"/>
                    <a:pt x="469" y="986"/>
                    <a:pt x="655" y="1034"/>
                  </a:cubicBezTo>
                  <a:cubicBezTo>
                    <a:pt x="658" y="1035"/>
                    <a:pt x="661" y="1035"/>
                    <a:pt x="664" y="1035"/>
                  </a:cubicBezTo>
                  <a:cubicBezTo>
                    <a:pt x="684" y="1035"/>
                    <a:pt x="704" y="1021"/>
                    <a:pt x="710" y="1001"/>
                  </a:cubicBezTo>
                  <a:cubicBezTo>
                    <a:pt x="764" y="850"/>
                    <a:pt x="715" y="696"/>
                    <a:pt x="665" y="576"/>
                  </a:cubicBezTo>
                  <a:cubicBezTo>
                    <a:pt x="664" y="573"/>
                    <a:pt x="663" y="569"/>
                    <a:pt x="662" y="566"/>
                  </a:cubicBezTo>
                  <a:lnTo>
                    <a:pt x="662" y="566"/>
                  </a:lnTo>
                  <a:cubicBezTo>
                    <a:pt x="708" y="611"/>
                    <a:pt x="756" y="654"/>
                    <a:pt x="808" y="691"/>
                  </a:cubicBezTo>
                  <a:cubicBezTo>
                    <a:pt x="884" y="751"/>
                    <a:pt x="965" y="805"/>
                    <a:pt x="1053" y="850"/>
                  </a:cubicBezTo>
                  <a:cubicBezTo>
                    <a:pt x="1132" y="888"/>
                    <a:pt x="1214" y="927"/>
                    <a:pt x="1317" y="927"/>
                  </a:cubicBezTo>
                  <a:cubicBezTo>
                    <a:pt x="1328" y="927"/>
                    <a:pt x="1340" y="927"/>
                    <a:pt x="1353" y="926"/>
                  </a:cubicBezTo>
                  <a:cubicBezTo>
                    <a:pt x="1391" y="926"/>
                    <a:pt x="1413" y="898"/>
                    <a:pt x="1413" y="860"/>
                  </a:cubicBezTo>
                  <a:cubicBezTo>
                    <a:pt x="1413" y="855"/>
                    <a:pt x="1413" y="850"/>
                    <a:pt x="1408" y="843"/>
                  </a:cubicBezTo>
                  <a:cubicBezTo>
                    <a:pt x="1346" y="664"/>
                    <a:pt x="1292" y="477"/>
                    <a:pt x="1214" y="296"/>
                  </a:cubicBezTo>
                  <a:lnTo>
                    <a:pt x="1214" y="296"/>
                  </a:lnTo>
                  <a:cubicBezTo>
                    <a:pt x="1262" y="332"/>
                    <a:pt x="1313" y="363"/>
                    <a:pt x="1364" y="391"/>
                  </a:cubicBezTo>
                  <a:cubicBezTo>
                    <a:pt x="1489" y="454"/>
                    <a:pt x="1628" y="508"/>
                    <a:pt x="1771" y="508"/>
                  </a:cubicBezTo>
                  <a:cubicBezTo>
                    <a:pt x="1790" y="508"/>
                    <a:pt x="1809" y="507"/>
                    <a:pt x="1828" y="505"/>
                  </a:cubicBezTo>
                  <a:cubicBezTo>
                    <a:pt x="1670" y="495"/>
                    <a:pt x="1522" y="424"/>
                    <a:pt x="1397" y="342"/>
                  </a:cubicBezTo>
                  <a:cubicBezTo>
                    <a:pt x="1277" y="261"/>
                    <a:pt x="1165" y="167"/>
                    <a:pt x="1089" y="55"/>
                  </a:cubicBezTo>
                  <a:lnTo>
                    <a:pt x="1089" y="55"/>
                  </a:lnTo>
                  <a:cubicBezTo>
                    <a:pt x="1083" y="45"/>
                    <a:pt x="1076" y="35"/>
                    <a:pt x="1070" y="25"/>
                  </a:cubicBezTo>
                  <a:cubicBezTo>
                    <a:pt x="1062" y="11"/>
                    <a:pt x="1047" y="1"/>
                    <a:pt x="1032"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7" name="Google Shape;1327;p102"/>
            <p:cNvSpPr/>
            <p:nvPr/>
          </p:nvSpPr>
          <p:spPr>
            <a:xfrm>
              <a:off x="6391900" y="2973350"/>
              <a:ext cx="13250" cy="21750"/>
            </a:xfrm>
            <a:custGeom>
              <a:avLst/>
              <a:gdLst/>
              <a:ahLst/>
              <a:cxnLst/>
              <a:rect l="l" t="t" r="r" b="b"/>
              <a:pathLst>
                <a:path w="530" h="870" extrusionOk="0">
                  <a:moveTo>
                    <a:pt x="368" y="733"/>
                  </a:moveTo>
                  <a:cubicBezTo>
                    <a:pt x="364" y="735"/>
                    <a:pt x="361" y="737"/>
                    <a:pt x="361" y="737"/>
                  </a:cubicBezTo>
                  <a:cubicBezTo>
                    <a:pt x="363" y="735"/>
                    <a:pt x="366" y="733"/>
                    <a:pt x="368" y="733"/>
                  </a:cubicBezTo>
                  <a:close/>
                  <a:moveTo>
                    <a:pt x="6" y="0"/>
                  </a:moveTo>
                  <a:lnTo>
                    <a:pt x="6" y="0"/>
                  </a:lnTo>
                  <a:cubicBezTo>
                    <a:pt x="1" y="148"/>
                    <a:pt x="34" y="289"/>
                    <a:pt x="72" y="432"/>
                  </a:cubicBezTo>
                  <a:cubicBezTo>
                    <a:pt x="121" y="573"/>
                    <a:pt x="144" y="715"/>
                    <a:pt x="290" y="846"/>
                  </a:cubicBezTo>
                  <a:cubicBezTo>
                    <a:pt x="308" y="860"/>
                    <a:pt x="338" y="869"/>
                    <a:pt x="368" y="869"/>
                  </a:cubicBezTo>
                  <a:cubicBezTo>
                    <a:pt x="375" y="869"/>
                    <a:pt x="382" y="869"/>
                    <a:pt x="388" y="868"/>
                  </a:cubicBezTo>
                  <a:cubicBezTo>
                    <a:pt x="411" y="868"/>
                    <a:pt x="432" y="858"/>
                    <a:pt x="449" y="846"/>
                  </a:cubicBezTo>
                  <a:cubicBezTo>
                    <a:pt x="459" y="835"/>
                    <a:pt x="454" y="846"/>
                    <a:pt x="481" y="818"/>
                  </a:cubicBezTo>
                  <a:cubicBezTo>
                    <a:pt x="519" y="759"/>
                    <a:pt x="519" y="720"/>
                    <a:pt x="524" y="682"/>
                  </a:cubicBezTo>
                  <a:cubicBezTo>
                    <a:pt x="530" y="601"/>
                    <a:pt x="524" y="530"/>
                    <a:pt x="514" y="453"/>
                  </a:cubicBezTo>
                  <a:cubicBezTo>
                    <a:pt x="497" y="306"/>
                    <a:pt x="471" y="164"/>
                    <a:pt x="416" y="28"/>
                  </a:cubicBezTo>
                  <a:cubicBezTo>
                    <a:pt x="411" y="175"/>
                    <a:pt x="411" y="317"/>
                    <a:pt x="411" y="458"/>
                  </a:cubicBezTo>
                  <a:cubicBezTo>
                    <a:pt x="405" y="530"/>
                    <a:pt x="405" y="601"/>
                    <a:pt x="388" y="666"/>
                  </a:cubicBezTo>
                  <a:cubicBezTo>
                    <a:pt x="388" y="691"/>
                    <a:pt x="380" y="719"/>
                    <a:pt x="375" y="729"/>
                  </a:cubicBezTo>
                  <a:lnTo>
                    <a:pt x="375" y="729"/>
                  </a:lnTo>
                  <a:cubicBezTo>
                    <a:pt x="374" y="729"/>
                    <a:pt x="374" y="729"/>
                    <a:pt x="373" y="730"/>
                  </a:cubicBezTo>
                  <a:lnTo>
                    <a:pt x="373" y="730"/>
                  </a:lnTo>
                  <a:cubicBezTo>
                    <a:pt x="372" y="729"/>
                    <a:pt x="369" y="728"/>
                    <a:pt x="366" y="727"/>
                  </a:cubicBezTo>
                  <a:cubicBezTo>
                    <a:pt x="295" y="666"/>
                    <a:pt x="230" y="518"/>
                    <a:pt x="176" y="393"/>
                  </a:cubicBezTo>
                  <a:cubicBezTo>
                    <a:pt x="116" y="268"/>
                    <a:pt x="56" y="137"/>
                    <a:pt x="6"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8" name="Google Shape;1328;p102"/>
            <p:cNvSpPr/>
            <p:nvPr/>
          </p:nvSpPr>
          <p:spPr>
            <a:xfrm>
              <a:off x="6316925" y="2959700"/>
              <a:ext cx="55250" cy="30475"/>
            </a:xfrm>
            <a:custGeom>
              <a:avLst/>
              <a:gdLst/>
              <a:ahLst/>
              <a:cxnLst/>
              <a:rect l="l" t="t" r="r" b="b"/>
              <a:pathLst>
                <a:path w="2210" h="1219" extrusionOk="0">
                  <a:moveTo>
                    <a:pt x="1108" y="0"/>
                  </a:moveTo>
                  <a:cubicBezTo>
                    <a:pt x="1085" y="0"/>
                    <a:pt x="1067" y="14"/>
                    <a:pt x="1058" y="29"/>
                  </a:cubicBezTo>
                  <a:cubicBezTo>
                    <a:pt x="950" y="231"/>
                    <a:pt x="819" y="422"/>
                    <a:pt x="649" y="568"/>
                  </a:cubicBezTo>
                  <a:cubicBezTo>
                    <a:pt x="567" y="644"/>
                    <a:pt x="459" y="683"/>
                    <a:pt x="349" y="699"/>
                  </a:cubicBezTo>
                  <a:cubicBezTo>
                    <a:pt x="235" y="716"/>
                    <a:pt x="114" y="710"/>
                    <a:pt x="0" y="727"/>
                  </a:cubicBezTo>
                  <a:cubicBezTo>
                    <a:pt x="98" y="727"/>
                    <a:pt x="197" y="738"/>
                    <a:pt x="298" y="738"/>
                  </a:cubicBezTo>
                  <a:cubicBezTo>
                    <a:pt x="315" y="738"/>
                    <a:pt x="332" y="738"/>
                    <a:pt x="349" y="737"/>
                  </a:cubicBezTo>
                  <a:cubicBezTo>
                    <a:pt x="469" y="737"/>
                    <a:pt x="595" y="704"/>
                    <a:pt x="693" y="629"/>
                  </a:cubicBezTo>
                  <a:cubicBezTo>
                    <a:pt x="797" y="548"/>
                    <a:pt x="889" y="454"/>
                    <a:pt x="970" y="353"/>
                  </a:cubicBezTo>
                  <a:lnTo>
                    <a:pt x="970" y="353"/>
                  </a:lnTo>
                  <a:cubicBezTo>
                    <a:pt x="959" y="392"/>
                    <a:pt x="948" y="431"/>
                    <a:pt x="938" y="470"/>
                  </a:cubicBezTo>
                  <a:cubicBezTo>
                    <a:pt x="910" y="618"/>
                    <a:pt x="872" y="775"/>
                    <a:pt x="927" y="945"/>
                  </a:cubicBezTo>
                  <a:cubicBezTo>
                    <a:pt x="937" y="974"/>
                    <a:pt x="963" y="990"/>
                    <a:pt x="991" y="990"/>
                  </a:cubicBezTo>
                  <a:cubicBezTo>
                    <a:pt x="995" y="990"/>
                    <a:pt x="999" y="989"/>
                    <a:pt x="1003" y="989"/>
                  </a:cubicBezTo>
                  <a:lnTo>
                    <a:pt x="1009" y="989"/>
                  </a:lnTo>
                  <a:cubicBezTo>
                    <a:pt x="1184" y="934"/>
                    <a:pt x="1303" y="814"/>
                    <a:pt x="1408" y="689"/>
                  </a:cubicBezTo>
                  <a:cubicBezTo>
                    <a:pt x="1466" y="621"/>
                    <a:pt x="1517" y="550"/>
                    <a:pt x="1567" y="478"/>
                  </a:cubicBezTo>
                  <a:lnTo>
                    <a:pt x="1567" y="478"/>
                  </a:lnTo>
                  <a:cubicBezTo>
                    <a:pt x="1566" y="565"/>
                    <a:pt x="1565" y="652"/>
                    <a:pt x="1571" y="737"/>
                  </a:cubicBezTo>
                  <a:cubicBezTo>
                    <a:pt x="1577" y="820"/>
                    <a:pt x="1587" y="896"/>
                    <a:pt x="1604" y="978"/>
                  </a:cubicBezTo>
                  <a:cubicBezTo>
                    <a:pt x="1625" y="1054"/>
                    <a:pt x="1647" y="1135"/>
                    <a:pt x="1718" y="1207"/>
                  </a:cubicBezTo>
                  <a:cubicBezTo>
                    <a:pt x="1727" y="1215"/>
                    <a:pt x="1737" y="1219"/>
                    <a:pt x="1748" y="1219"/>
                  </a:cubicBezTo>
                  <a:cubicBezTo>
                    <a:pt x="1759" y="1219"/>
                    <a:pt x="1770" y="1215"/>
                    <a:pt x="1778" y="1207"/>
                  </a:cubicBezTo>
                  <a:cubicBezTo>
                    <a:pt x="1784" y="1207"/>
                    <a:pt x="1784" y="1201"/>
                    <a:pt x="1789" y="1201"/>
                  </a:cubicBezTo>
                  <a:cubicBezTo>
                    <a:pt x="1882" y="1049"/>
                    <a:pt x="1937" y="885"/>
                    <a:pt x="2007" y="727"/>
                  </a:cubicBezTo>
                  <a:cubicBezTo>
                    <a:pt x="2073" y="574"/>
                    <a:pt x="2171" y="427"/>
                    <a:pt x="2209" y="258"/>
                  </a:cubicBezTo>
                  <a:lnTo>
                    <a:pt x="2209" y="258"/>
                  </a:lnTo>
                  <a:cubicBezTo>
                    <a:pt x="2144" y="415"/>
                    <a:pt x="2040" y="553"/>
                    <a:pt x="1958" y="704"/>
                  </a:cubicBezTo>
                  <a:cubicBezTo>
                    <a:pt x="1883" y="832"/>
                    <a:pt x="1825" y="971"/>
                    <a:pt x="1750" y="1090"/>
                  </a:cubicBezTo>
                  <a:lnTo>
                    <a:pt x="1750" y="1090"/>
                  </a:lnTo>
                  <a:cubicBezTo>
                    <a:pt x="1700" y="992"/>
                    <a:pt x="1695" y="856"/>
                    <a:pt x="1691" y="732"/>
                  </a:cubicBezTo>
                  <a:cubicBezTo>
                    <a:pt x="1685" y="585"/>
                    <a:pt x="1696" y="432"/>
                    <a:pt x="1691" y="274"/>
                  </a:cubicBezTo>
                  <a:cubicBezTo>
                    <a:pt x="1691" y="236"/>
                    <a:pt x="1663" y="208"/>
                    <a:pt x="1630" y="208"/>
                  </a:cubicBezTo>
                  <a:cubicBezTo>
                    <a:pt x="1609" y="208"/>
                    <a:pt x="1592" y="219"/>
                    <a:pt x="1582" y="236"/>
                  </a:cubicBezTo>
                  <a:lnTo>
                    <a:pt x="1577" y="236"/>
                  </a:lnTo>
                  <a:cubicBezTo>
                    <a:pt x="1484" y="361"/>
                    <a:pt x="1396" y="492"/>
                    <a:pt x="1298" y="601"/>
                  </a:cubicBezTo>
                  <a:cubicBezTo>
                    <a:pt x="1222" y="695"/>
                    <a:pt x="1135" y="781"/>
                    <a:pt x="1038" y="831"/>
                  </a:cubicBezTo>
                  <a:lnTo>
                    <a:pt x="1038" y="831"/>
                  </a:lnTo>
                  <a:cubicBezTo>
                    <a:pt x="1023" y="730"/>
                    <a:pt x="1041" y="614"/>
                    <a:pt x="1064" y="503"/>
                  </a:cubicBezTo>
                  <a:cubicBezTo>
                    <a:pt x="1091" y="361"/>
                    <a:pt x="1139" y="225"/>
                    <a:pt x="1167" y="67"/>
                  </a:cubicBezTo>
                  <a:cubicBezTo>
                    <a:pt x="1172" y="34"/>
                    <a:pt x="1151" y="7"/>
                    <a:pt x="1119" y="1"/>
                  </a:cubicBezTo>
                  <a:cubicBezTo>
                    <a:pt x="1115" y="1"/>
                    <a:pt x="1111" y="0"/>
                    <a:pt x="1108"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9" name="Google Shape;1329;p102"/>
            <p:cNvSpPr/>
            <p:nvPr/>
          </p:nvSpPr>
          <p:spPr>
            <a:xfrm>
              <a:off x="6437200" y="3020800"/>
              <a:ext cx="24425" cy="15875"/>
            </a:xfrm>
            <a:custGeom>
              <a:avLst/>
              <a:gdLst/>
              <a:ahLst/>
              <a:cxnLst/>
              <a:rect l="l" t="t" r="r" b="b"/>
              <a:pathLst>
                <a:path w="977" h="635" extrusionOk="0">
                  <a:moveTo>
                    <a:pt x="442" y="0"/>
                  </a:moveTo>
                  <a:lnTo>
                    <a:pt x="442" y="0"/>
                  </a:lnTo>
                  <a:cubicBezTo>
                    <a:pt x="459" y="116"/>
                    <a:pt x="535" y="224"/>
                    <a:pt x="623" y="307"/>
                  </a:cubicBezTo>
                  <a:cubicBezTo>
                    <a:pt x="680" y="368"/>
                    <a:pt x="741" y="424"/>
                    <a:pt x="793" y="481"/>
                  </a:cubicBezTo>
                  <a:lnTo>
                    <a:pt x="793" y="481"/>
                  </a:lnTo>
                  <a:cubicBezTo>
                    <a:pt x="739" y="492"/>
                    <a:pt x="685" y="497"/>
                    <a:pt x="631" y="497"/>
                  </a:cubicBezTo>
                  <a:cubicBezTo>
                    <a:pt x="568" y="497"/>
                    <a:pt x="505" y="490"/>
                    <a:pt x="442" y="476"/>
                  </a:cubicBezTo>
                  <a:cubicBezTo>
                    <a:pt x="289" y="448"/>
                    <a:pt x="147" y="372"/>
                    <a:pt x="1" y="295"/>
                  </a:cubicBezTo>
                  <a:lnTo>
                    <a:pt x="1" y="295"/>
                  </a:lnTo>
                  <a:cubicBezTo>
                    <a:pt x="104" y="426"/>
                    <a:pt x="240" y="531"/>
                    <a:pt x="404" y="589"/>
                  </a:cubicBezTo>
                  <a:cubicBezTo>
                    <a:pt x="488" y="620"/>
                    <a:pt x="578" y="635"/>
                    <a:pt x="668" y="635"/>
                  </a:cubicBezTo>
                  <a:cubicBezTo>
                    <a:pt x="757" y="635"/>
                    <a:pt x="846" y="620"/>
                    <a:pt x="928" y="589"/>
                  </a:cubicBezTo>
                  <a:lnTo>
                    <a:pt x="928" y="584"/>
                  </a:lnTo>
                  <a:cubicBezTo>
                    <a:pt x="955" y="579"/>
                    <a:pt x="976" y="552"/>
                    <a:pt x="971" y="524"/>
                  </a:cubicBezTo>
                  <a:lnTo>
                    <a:pt x="971" y="508"/>
                  </a:lnTo>
                  <a:cubicBezTo>
                    <a:pt x="971" y="491"/>
                    <a:pt x="966" y="481"/>
                    <a:pt x="960" y="470"/>
                  </a:cubicBezTo>
                  <a:cubicBezTo>
                    <a:pt x="878" y="367"/>
                    <a:pt x="774" y="301"/>
                    <a:pt x="681" y="236"/>
                  </a:cubicBezTo>
                  <a:cubicBezTo>
                    <a:pt x="590" y="171"/>
                    <a:pt x="507" y="99"/>
                    <a:pt x="442"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0" name="Google Shape;1330;p102"/>
            <p:cNvSpPr/>
            <p:nvPr/>
          </p:nvSpPr>
          <p:spPr>
            <a:xfrm>
              <a:off x="6432000" y="3069000"/>
              <a:ext cx="76800" cy="19425"/>
            </a:xfrm>
            <a:custGeom>
              <a:avLst/>
              <a:gdLst/>
              <a:ahLst/>
              <a:cxnLst/>
              <a:rect l="l" t="t" r="r" b="b"/>
              <a:pathLst>
                <a:path w="3072" h="777" extrusionOk="0">
                  <a:moveTo>
                    <a:pt x="1270" y="1"/>
                  </a:moveTo>
                  <a:cubicBezTo>
                    <a:pt x="1252" y="1"/>
                    <a:pt x="1235" y="8"/>
                    <a:pt x="1223" y="20"/>
                  </a:cubicBezTo>
                  <a:cubicBezTo>
                    <a:pt x="1206" y="43"/>
                    <a:pt x="1206" y="75"/>
                    <a:pt x="1223" y="96"/>
                  </a:cubicBezTo>
                  <a:cubicBezTo>
                    <a:pt x="1347" y="279"/>
                    <a:pt x="1487" y="458"/>
                    <a:pt x="1637" y="627"/>
                  </a:cubicBezTo>
                  <a:lnTo>
                    <a:pt x="1637" y="627"/>
                  </a:lnTo>
                  <a:cubicBezTo>
                    <a:pt x="1481" y="615"/>
                    <a:pt x="1328" y="558"/>
                    <a:pt x="1191" y="479"/>
                  </a:cubicBezTo>
                  <a:cubicBezTo>
                    <a:pt x="1010" y="370"/>
                    <a:pt x="852" y="222"/>
                    <a:pt x="753" y="43"/>
                  </a:cubicBezTo>
                  <a:cubicBezTo>
                    <a:pt x="743" y="24"/>
                    <a:pt x="722" y="10"/>
                    <a:pt x="699" y="10"/>
                  </a:cubicBezTo>
                  <a:cubicBezTo>
                    <a:pt x="688" y="10"/>
                    <a:pt x="677" y="13"/>
                    <a:pt x="667" y="20"/>
                  </a:cubicBezTo>
                  <a:cubicBezTo>
                    <a:pt x="645" y="31"/>
                    <a:pt x="634" y="58"/>
                    <a:pt x="634" y="86"/>
                  </a:cubicBezTo>
                  <a:cubicBezTo>
                    <a:pt x="655" y="200"/>
                    <a:pt x="688" y="305"/>
                    <a:pt x="721" y="408"/>
                  </a:cubicBezTo>
                  <a:cubicBezTo>
                    <a:pt x="744" y="498"/>
                    <a:pt x="764" y="588"/>
                    <a:pt x="766" y="674"/>
                  </a:cubicBezTo>
                  <a:lnTo>
                    <a:pt x="766" y="674"/>
                  </a:lnTo>
                  <a:cubicBezTo>
                    <a:pt x="652" y="672"/>
                    <a:pt x="530" y="570"/>
                    <a:pt x="438" y="473"/>
                  </a:cubicBezTo>
                  <a:cubicBezTo>
                    <a:pt x="328" y="353"/>
                    <a:pt x="230" y="222"/>
                    <a:pt x="143" y="86"/>
                  </a:cubicBezTo>
                  <a:cubicBezTo>
                    <a:pt x="139" y="79"/>
                    <a:pt x="132" y="74"/>
                    <a:pt x="124" y="74"/>
                  </a:cubicBezTo>
                  <a:cubicBezTo>
                    <a:pt x="119" y="74"/>
                    <a:pt x="114" y="76"/>
                    <a:pt x="111" y="81"/>
                  </a:cubicBezTo>
                  <a:cubicBezTo>
                    <a:pt x="99" y="86"/>
                    <a:pt x="94" y="91"/>
                    <a:pt x="94" y="102"/>
                  </a:cubicBezTo>
                  <a:cubicBezTo>
                    <a:pt x="116" y="282"/>
                    <a:pt x="39" y="456"/>
                    <a:pt x="1" y="637"/>
                  </a:cubicBezTo>
                  <a:cubicBezTo>
                    <a:pt x="47" y="490"/>
                    <a:pt x="119" y="352"/>
                    <a:pt x="142" y="192"/>
                  </a:cubicBezTo>
                  <a:lnTo>
                    <a:pt x="142" y="192"/>
                  </a:lnTo>
                  <a:cubicBezTo>
                    <a:pt x="208" y="311"/>
                    <a:pt x="282" y="425"/>
                    <a:pt x="372" y="527"/>
                  </a:cubicBezTo>
                  <a:cubicBezTo>
                    <a:pt x="431" y="587"/>
                    <a:pt x="492" y="648"/>
                    <a:pt x="562" y="703"/>
                  </a:cubicBezTo>
                  <a:cubicBezTo>
                    <a:pt x="619" y="741"/>
                    <a:pt x="688" y="776"/>
                    <a:pt x="768" y="776"/>
                  </a:cubicBezTo>
                  <a:cubicBezTo>
                    <a:pt x="790" y="776"/>
                    <a:pt x="812" y="774"/>
                    <a:pt x="836" y="768"/>
                  </a:cubicBezTo>
                  <a:cubicBezTo>
                    <a:pt x="857" y="768"/>
                    <a:pt x="874" y="746"/>
                    <a:pt x="874" y="723"/>
                  </a:cubicBezTo>
                  <a:lnTo>
                    <a:pt x="874" y="718"/>
                  </a:lnTo>
                  <a:cubicBezTo>
                    <a:pt x="879" y="604"/>
                    <a:pt x="863" y="484"/>
                    <a:pt x="836" y="375"/>
                  </a:cubicBezTo>
                  <a:cubicBezTo>
                    <a:pt x="835" y="371"/>
                    <a:pt x="834" y="367"/>
                    <a:pt x="833" y="363"/>
                  </a:cubicBezTo>
                  <a:lnTo>
                    <a:pt x="833" y="363"/>
                  </a:lnTo>
                  <a:cubicBezTo>
                    <a:pt x="918" y="452"/>
                    <a:pt x="1017" y="529"/>
                    <a:pt x="1125" y="593"/>
                  </a:cubicBezTo>
                  <a:cubicBezTo>
                    <a:pt x="1291" y="694"/>
                    <a:pt x="1483" y="764"/>
                    <a:pt x="1682" y="764"/>
                  </a:cubicBezTo>
                  <a:cubicBezTo>
                    <a:pt x="1720" y="764"/>
                    <a:pt x="1758" y="761"/>
                    <a:pt x="1795" y="756"/>
                  </a:cubicBezTo>
                  <a:cubicBezTo>
                    <a:pt x="1833" y="751"/>
                    <a:pt x="1861" y="718"/>
                    <a:pt x="1856" y="680"/>
                  </a:cubicBezTo>
                  <a:cubicBezTo>
                    <a:pt x="1850" y="670"/>
                    <a:pt x="1845" y="653"/>
                    <a:pt x="1833" y="642"/>
                  </a:cubicBezTo>
                  <a:cubicBezTo>
                    <a:pt x="1719" y="527"/>
                    <a:pt x="1607" y="401"/>
                    <a:pt x="1503" y="270"/>
                  </a:cubicBezTo>
                  <a:lnTo>
                    <a:pt x="1503" y="270"/>
                  </a:lnTo>
                  <a:cubicBezTo>
                    <a:pt x="1701" y="362"/>
                    <a:pt x="1917" y="409"/>
                    <a:pt x="2132" y="409"/>
                  </a:cubicBezTo>
                  <a:cubicBezTo>
                    <a:pt x="2147" y="409"/>
                    <a:pt x="2162" y="408"/>
                    <a:pt x="2178" y="408"/>
                  </a:cubicBezTo>
                  <a:cubicBezTo>
                    <a:pt x="2347" y="408"/>
                    <a:pt x="2510" y="342"/>
                    <a:pt x="2657" y="287"/>
                  </a:cubicBezTo>
                  <a:cubicBezTo>
                    <a:pt x="2810" y="227"/>
                    <a:pt x="2974" y="167"/>
                    <a:pt x="3072" y="31"/>
                  </a:cubicBezTo>
                  <a:lnTo>
                    <a:pt x="3072" y="31"/>
                  </a:lnTo>
                  <a:cubicBezTo>
                    <a:pt x="2958" y="151"/>
                    <a:pt x="2800" y="200"/>
                    <a:pt x="2646" y="244"/>
                  </a:cubicBezTo>
                  <a:cubicBezTo>
                    <a:pt x="2497" y="285"/>
                    <a:pt x="2353" y="326"/>
                    <a:pt x="2204" y="326"/>
                  </a:cubicBezTo>
                  <a:cubicBezTo>
                    <a:pt x="2195" y="326"/>
                    <a:pt x="2187" y="326"/>
                    <a:pt x="2178" y="325"/>
                  </a:cubicBezTo>
                  <a:cubicBezTo>
                    <a:pt x="1861" y="325"/>
                    <a:pt x="1551" y="206"/>
                    <a:pt x="1310" y="15"/>
                  </a:cubicBezTo>
                  <a:cubicBezTo>
                    <a:pt x="1298" y="5"/>
                    <a:pt x="1283" y="1"/>
                    <a:pt x="1270"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1" name="Google Shape;1331;p102"/>
            <p:cNvSpPr/>
            <p:nvPr/>
          </p:nvSpPr>
          <p:spPr>
            <a:xfrm>
              <a:off x="6388775" y="3062825"/>
              <a:ext cx="17750" cy="22875"/>
            </a:xfrm>
            <a:custGeom>
              <a:avLst/>
              <a:gdLst/>
              <a:ahLst/>
              <a:cxnLst/>
              <a:rect l="l" t="t" r="r" b="b"/>
              <a:pathLst>
                <a:path w="710" h="915" extrusionOk="0">
                  <a:moveTo>
                    <a:pt x="0" y="0"/>
                  </a:moveTo>
                  <a:lnTo>
                    <a:pt x="0" y="0"/>
                  </a:lnTo>
                  <a:cubicBezTo>
                    <a:pt x="7" y="191"/>
                    <a:pt x="60" y="381"/>
                    <a:pt x="148" y="562"/>
                  </a:cubicBezTo>
                  <a:cubicBezTo>
                    <a:pt x="197" y="650"/>
                    <a:pt x="251" y="731"/>
                    <a:pt x="334" y="802"/>
                  </a:cubicBezTo>
                  <a:cubicBezTo>
                    <a:pt x="401" y="864"/>
                    <a:pt x="498" y="914"/>
                    <a:pt x="603" y="914"/>
                  </a:cubicBezTo>
                  <a:cubicBezTo>
                    <a:pt x="616" y="914"/>
                    <a:pt x="630" y="913"/>
                    <a:pt x="644" y="912"/>
                  </a:cubicBezTo>
                  <a:lnTo>
                    <a:pt x="649" y="912"/>
                  </a:lnTo>
                  <a:cubicBezTo>
                    <a:pt x="682" y="905"/>
                    <a:pt x="710" y="879"/>
                    <a:pt x="704" y="840"/>
                  </a:cubicBezTo>
                  <a:cubicBezTo>
                    <a:pt x="699" y="715"/>
                    <a:pt x="672" y="589"/>
                    <a:pt x="649" y="464"/>
                  </a:cubicBezTo>
                  <a:lnTo>
                    <a:pt x="579" y="93"/>
                  </a:lnTo>
                  <a:cubicBezTo>
                    <a:pt x="540" y="318"/>
                    <a:pt x="562" y="552"/>
                    <a:pt x="567" y="772"/>
                  </a:cubicBezTo>
                  <a:lnTo>
                    <a:pt x="567" y="772"/>
                  </a:lnTo>
                  <a:cubicBezTo>
                    <a:pt x="447" y="749"/>
                    <a:pt x="336" y="622"/>
                    <a:pt x="251" y="497"/>
                  </a:cubicBezTo>
                  <a:cubicBezTo>
                    <a:pt x="153" y="343"/>
                    <a:pt x="72" y="174"/>
                    <a:pt x="0"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2" name="Google Shape;1332;p102"/>
            <p:cNvSpPr/>
            <p:nvPr/>
          </p:nvSpPr>
          <p:spPr>
            <a:xfrm>
              <a:off x="6297000" y="3043575"/>
              <a:ext cx="53200" cy="32325"/>
            </a:xfrm>
            <a:custGeom>
              <a:avLst/>
              <a:gdLst/>
              <a:ahLst/>
              <a:cxnLst/>
              <a:rect l="l" t="t" r="r" b="b"/>
              <a:pathLst>
                <a:path w="2128" h="1293" extrusionOk="0">
                  <a:moveTo>
                    <a:pt x="307" y="1"/>
                  </a:moveTo>
                  <a:lnTo>
                    <a:pt x="307" y="1"/>
                  </a:lnTo>
                  <a:cubicBezTo>
                    <a:pt x="235" y="209"/>
                    <a:pt x="148" y="416"/>
                    <a:pt x="12" y="574"/>
                  </a:cubicBezTo>
                  <a:cubicBezTo>
                    <a:pt x="0" y="584"/>
                    <a:pt x="0" y="607"/>
                    <a:pt x="17" y="617"/>
                  </a:cubicBezTo>
                  <a:cubicBezTo>
                    <a:pt x="17" y="622"/>
                    <a:pt x="22" y="622"/>
                    <a:pt x="28" y="622"/>
                  </a:cubicBezTo>
                  <a:lnTo>
                    <a:pt x="33" y="622"/>
                  </a:lnTo>
                  <a:cubicBezTo>
                    <a:pt x="58" y="626"/>
                    <a:pt x="84" y="628"/>
                    <a:pt x="109" y="628"/>
                  </a:cubicBezTo>
                  <a:cubicBezTo>
                    <a:pt x="274" y="628"/>
                    <a:pt x="436" y="555"/>
                    <a:pt x="568" y="464"/>
                  </a:cubicBezTo>
                  <a:cubicBezTo>
                    <a:pt x="645" y="413"/>
                    <a:pt x="718" y="357"/>
                    <a:pt x="788" y="300"/>
                  </a:cubicBezTo>
                  <a:lnTo>
                    <a:pt x="788" y="300"/>
                  </a:lnTo>
                  <a:cubicBezTo>
                    <a:pt x="762" y="358"/>
                    <a:pt x="738" y="417"/>
                    <a:pt x="715" y="476"/>
                  </a:cubicBezTo>
                  <a:cubicBezTo>
                    <a:pt x="660" y="622"/>
                    <a:pt x="612" y="770"/>
                    <a:pt x="589" y="934"/>
                  </a:cubicBezTo>
                  <a:cubicBezTo>
                    <a:pt x="589" y="972"/>
                    <a:pt x="612" y="1005"/>
                    <a:pt x="650" y="1010"/>
                  </a:cubicBezTo>
                  <a:lnTo>
                    <a:pt x="660" y="1010"/>
                  </a:lnTo>
                  <a:cubicBezTo>
                    <a:pt x="896" y="999"/>
                    <a:pt x="1108" y="896"/>
                    <a:pt x="1282" y="753"/>
                  </a:cubicBezTo>
                  <a:cubicBezTo>
                    <a:pt x="1342" y="707"/>
                    <a:pt x="1398" y="654"/>
                    <a:pt x="1448" y="597"/>
                  </a:cubicBezTo>
                  <a:lnTo>
                    <a:pt x="1448" y="597"/>
                  </a:lnTo>
                  <a:cubicBezTo>
                    <a:pt x="1439" y="634"/>
                    <a:pt x="1431" y="672"/>
                    <a:pt x="1425" y="710"/>
                  </a:cubicBezTo>
                  <a:cubicBezTo>
                    <a:pt x="1408" y="803"/>
                    <a:pt x="1397" y="896"/>
                    <a:pt x="1397" y="988"/>
                  </a:cubicBezTo>
                  <a:cubicBezTo>
                    <a:pt x="1397" y="1086"/>
                    <a:pt x="1408" y="1191"/>
                    <a:pt x="1473" y="1277"/>
                  </a:cubicBezTo>
                  <a:cubicBezTo>
                    <a:pt x="1480" y="1287"/>
                    <a:pt x="1491" y="1293"/>
                    <a:pt x="1503" y="1293"/>
                  </a:cubicBezTo>
                  <a:cubicBezTo>
                    <a:pt x="1512" y="1293"/>
                    <a:pt x="1521" y="1289"/>
                    <a:pt x="1528" y="1282"/>
                  </a:cubicBezTo>
                  <a:lnTo>
                    <a:pt x="1533" y="1282"/>
                  </a:lnTo>
                  <a:cubicBezTo>
                    <a:pt x="1648" y="1158"/>
                    <a:pt x="1768" y="1032"/>
                    <a:pt x="1878" y="896"/>
                  </a:cubicBezTo>
                  <a:cubicBezTo>
                    <a:pt x="1981" y="759"/>
                    <a:pt x="2079" y="612"/>
                    <a:pt x="2128" y="443"/>
                  </a:cubicBezTo>
                  <a:lnTo>
                    <a:pt x="2128" y="443"/>
                  </a:lnTo>
                  <a:cubicBezTo>
                    <a:pt x="1994" y="746"/>
                    <a:pt x="1745" y="957"/>
                    <a:pt x="1516" y="1181"/>
                  </a:cubicBezTo>
                  <a:lnTo>
                    <a:pt x="1516" y="1181"/>
                  </a:lnTo>
                  <a:cubicBezTo>
                    <a:pt x="1466" y="1050"/>
                    <a:pt x="1499" y="882"/>
                    <a:pt x="1533" y="732"/>
                  </a:cubicBezTo>
                  <a:cubicBezTo>
                    <a:pt x="1569" y="566"/>
                    <a:pt x="1625" y="405"/>
                    <a:pt x="1659" y="226"/>
                  </a:cubicBezTo>
                  <a:lnTo>
                    <a:pt x="1659" y="226"/>
                  </a:lnTo>
                  <a:cubicBezTo>
                    <a:pt x="1661" y="220"/>
                    <a:pt x="1662" y="214"/>
                    <a:pt x="1664" y="209"/>
                  </a:cubicBezTo>
                  <a:lnTo>
                    <a:pt x="1662" y="208"/>
                  </a:lnTo>
                  <a:lnTo>
                    <a:pt x="1662" y="208"/>
                  </a:lnTo>
                  <a:cubicBezTo>
                    <a:pt x="1663" y="205"/>
                    <a:pt x="1663" y="201"/>
                    <a:pt x="1664" y="197"/>
                  </a:cubicBezTo>
                  <a:cubicBezTo>
                    <a:pt x="1669" y="164"/>
                    <a:pt x="1648" y="131"/>
                    <a:pt x="1616" y="126"/>
                  </a:cubicBezTo>
                  <a:cubicBezTo>
                    <a:pt x="1612" y="126"/>
                    <a:pt x="1609" y="125"/>
                    <a:pt x="1606" y="125"/>
                  </a:cubicBezTo>
                  <a:cubicBezTo>
                    <a:pt x="1577" y="125"/>
                    <a:pt x="1550" y="146"/>
                    <a:pt x="1544" y="169"/>
                  </a:cubicBezTo>
                  <a:lnTo>
                    <a:pt x="1544" y="176"/>
                  </a:lnTo>
                  <a:cubicBezTo>
                    <a:pt x="1543" y="178"/>
                    <a:pt x="1543" y="180"/>
                    <a:pt x="1542" y="182"/>
                  </a:cubicBezTo>
                  <a:lnTo>
                    <a:pt x="1542" y="182"/>
                  </a:lnTo>
                  <a:lnTo>
                    <a:pt x="1538" y="181"/>
                  </a:lnTo>
                  <a:cubicBezTo>
                    <a:pt x="1538" y="188"/>
                    <a:pt x="1537" y="195"/>
                    <a:pt x="1536" y="201"/>
                  </a:cubicBezTo>
                  <a:lnTo>
                    <a:pt x="1536" y="201"/>
                  </a:lnTo>
                  <a:cubicBezTo>
                    <a:pt x="1478" y="375"/>
                    <a:pt x="1347" y="530"/>
                    <a:pt x="1195" y="650"/>
                  </a:cubicBezTo>
                  <a:cubicBezTo>
                    <a:pt x="1060" y="753"/>
                    <a:pt x="901" y="835"/>
                    <a:pt x="739" y="864"/>
                  </a:cubicBezTo>
                  <a:lnTo>
                    <a:pt x="739" y="864"/>
                  </a:lnTo>
                  <a:cubicBezTo>
                    <a:pt x="760" y="749"/>
                    <a:pt x="796" y="632"/>
                    <a:pt x="835" y="519"/>
                  </a:cubicBezTo>
                  <a:cubicBezTo>
                    <a:pt x="884" y="383"/>
                    <a:pt x="944" y="241"/>
                    <a:pt x="1015" y="111"/>
                  </a:cubicBezTo>
                  <a:lnTo>
                    <a:pt x="1020" y="111"/>
                  </a:lnTo>
                  <a:cubicBezTo>
                    <a:pt x="1032" y="83"/>
                    <a:pt x="1027" y="45"/>
                    <a:pt x="994" y="28"/>
                  </a:cubicBezTo>
                  <a:cubicBezTo>
                    <a:pt x="985" y="24"/>
                    <a:pt x="976" y="22"/>
                    <a:pt x="967" y="22"/>
                  </a:cubicBezTo>
                  <a:cubicBezTo>
                    <a:pt x="952" y="22"/>
                    <a:pt x="938" y="27"/>
                    <a:pt x="928" y="33"/>
                  </a:cubicBezTo>
                  <a:cubicBezTo>
                    <a:pt x="786" y="154"/>
                    <a:pt x="660" y="285"/>
                    <a:pt x="519" y="388"/>
                  </a:cubicBezTo>
                  <a:cubicBezTo>
                    <a:pt x="391" y="481"/>
                    <a:pt x="246" y="553"/>
                    <a:pt x="90" y="562"/>
                  </a:cubicBezTo>
                  <a:lnTo>
                    <a:pt x="90" y="562"/>
                  </a:lnTo>
                  <a:cubicBezTo>
                    <a:pt x="204" y="388"/>
                    <a:pt x="266" y="195"/>
                    <a:pt x="307"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3" name="Google Shape;1333;p102"/>
            <p:cNvSpPr/>
            <p:nvPr/>
          </p:nvSpPr>
          <p:spPr>
            <a:xfrm>
              <a:off x="6365850" y="3019725"/>
              <a:ext cx="14100" cy="26350"/>
            </a:xfrm>
            <a:custGeom>
              <a:avLst/>
              <a:gdLst/>
              <a:ahLst/>
              <a:cxnLst/>
              <a:rect l="l" t="t" r="r" b="b"/>
              <a:pathLst>
                <a:path w="564" h="1054" extrusionOk="0">
                  <a:moveTo>
                    <a:pt x="50" y="0"/>
                  </a:moveTo>
                  <a:cubicBezTo>
                    <a:pt x="12" y="164"/>
                    <a:pt x="1" y="333"/>
                    <a:pt x="1" y="502"/>
                  </a:cubicBezTo>
                  <a:cubicBezTo>
                    <a:pt x="1" y="672"/>
                    <a:pt x="23" y="841"/>
                    <a:pt x="83" y="1004"/>
                  </a:cubicBezTo>
                  <a:lnTo>
                    <a:pt x="83" y="1010"/>
                  </a:lnTo>
                  <a:cubicBezTo>
                    <a:pt x="91" y="1034"/>
                    <a:pt x="115" y="1053"/>
                    <a:pt x="141" y="1053"/>
                  </a:cubicBezTo>
                  <a:cubicBezTo>
                    <a:pt x="149" y="1053"/>
                    <a:pt x="157" y="1052"/>
                    <a:pt x="164" y="1048"/>
                  </a:cubicBezTo>
                  <a:cubicBezTo>
                    <a:pt x="176" y="1048"/>
                    <a:pt x="181" y="1042"/>
                    <a:pt x="187" y="1037"/>
                  </a:cubicBezTo>
                  <a:cubicBezTo>
                    <a:pt x="318" y="934"/>
                    <a:pt x="393" y="796"/>
                    <a:pt x="448" y="660"/>
                  </a:cubicBezTo>
                  <a:cubicBezTo>
                    <a:pt x="509" y="524"/>
                    <a:pt x="552" y="377"/>
                    <a:pt x="564" y="229"/>
                  </a:cubicBezTo>
                  <a:lnTo>
                    <a:pt x="564" y="229"/>
                  </a:lnTo>
                  <a:cubicBezTo>
                    <a:pt x="498" y="360"/>
                    <a:pt x="433" y="491"/>
                    <a:pt x="355" y="612"/>
                  </a:cubicBezTo>
                  <a:cubicBezTo>
                    <a:pt x="301" y="697"/>
                    <a:pt x="247" y="783"/>
                    <a:pt x="184" y="853"/>
                  </a:cubicBezTo>
                  <a:lnTo>
                    <a:pt x="184" y="853"/>
                  </a:lnTo>
                  <a:cubicBezTo>
                    <a:pt x="173" y="812"/>
                    <a:pt x="163" y="772"/>
                    <a:pt x="154" y="731"/>
                  </a:cubicBezTo>
                  <a:cubicBezTo>
                    <a:pt x="138" y="655"/>
                    <a:pt x="126" y="574"/>
                    <a:pt x="111" y="491"/>
                  </a:cubicBezTo>
                  <a:cubicBezTo>
                    <a:pt x="88" y="333"/>
                    <a:pt x="73" y="169"/>
                    <a:pt x="50"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4" name="Google Shape;1334;p102"/>
            <p:cNvSpPr/>
            <p:nvPr/>
          </p:nvSpPr>
          <p:spPr>
            <a:xfrm>
              <a:off x="6468950" y="3105375"/>
              <a:ext cx="34400" cy="18500"/>
            </a:xfrm>
            <a:custGeom>
              <a:avLst/>
              <a:gdLst/>
              <a:ahLst/>
              <a:cxnLst/>
              <a:rect l="l" t="t" r="r" b="b"/>
              <a:pathLst>
                <a:path w="1376" h="740" extrusionOk="0">
                  <a:moveTo>
                    <a:pt x="531" y="0"/>
                  </a:moveTo>
                  <a:lnTo>
                    <a:pt x="531" y="0"/>
                  </a:lnTo>
                  <a:cubicBezTo>
                    <a:pt x="726" y="201"/>
                    <a:pt x="1001" y="310"/>
                    <a:pt x="1205" y="470"/>
                  </a:cubicBezTo>
                  <a:lnTo>
                    <a:pt x="1205" y="470"/>
                  </a:lnTo>
                  <a:cubicBezTo>
                    <a:pt x="1153" y="514"/>
                    <a:pt x="1065" y="546"/>
                    <a:pt x="983" y="567"/>
                  </a:cubicBezTo>
                  <a:cubicBezTo>
                    <a:pt x="887" y="591"/>
                    <a:pt x="782" y="612"/>
                    <a:pt x="684" y="612"/>
                  </a:cubicBezTo>
                  <a:cubicBezTo>
                    <a:pt x="671" y="612"/>
                    <a:pt x="658" y="611"/>
                    <a:pt x="645" y="610"/>
                  </a:cubicBezTo>
                  <a:cubicBezTo>
                    <a:pt x="536" y="610"/>
                    <a:pt x="416" y="595"/>
                    <a:pt x="307" y="557"/>
                  </a:cubicBezTo>
                  <a:cubicBezTo>
                    <a:pt x="197" y="524"/>
                    <a:pt x="83" y="486"/>
                    <a:pt x="1" y="393"/>
                  </a:cubicBezTo>
                  <a:lnTo>
                    <a:pt x="1" y="393"/>
                  </a:lnTo>
                  <a:cubicBezTo>
                    <a:pt x="50" y="507"/>
                    <a:pt x="171" y="578"/>
                    <a:pt x="279" y="633"/>
                  </a:cubicBezTo>
                  <a:cubicBezTo>
                    <a:pt x="393" y="682"/>
                    <a:pt x="509" y="720"/>
                    <a:pt x="640" y="736"/>
                  </a:cubicBezTo>
                  <a:cubicBezTo>
                    <a:pt x="668" y="739"/>
                    <a:pt x="697" y="740"/>
                    <a:pt x="725" y="740"/>
                  </a:cubicBezTo>
                  <a:cubicBezTo>
                    <a:pt x="824" y="740"/>
                    <a:pt x="918" y="725"/>
                    <a:pt x="1015" y="703"/>
                  </a:cubicBezTo>
                  <a:cubicBezTo>
                    <a:pt x="1136" y="671"/>
                    <a:pt x="1272" y="638"/>
                    <a:pt x="1360" y="491"/>
                  </a:cubicBezTo>
                  <a:cubicBezTo>
                    <a:pt x="1375" y="464"/>
                    <a:pt x="1370" y="426"/>
                    <a:pt x="1343" y="409"/>
                  </a:cubicBezTo>
                  <a:cubicBezTo>
                    <a:pt x="1277" y="360"/>
                    <a:pt x="1212" y="316"/>
                    <a:pt x="1146" y="283"/>
                  </a:cubicBezTo>
                  <a:cubicBezTo>
                    <a:pt x="1075" y="250"/>
                    <a:pt x="1005" y="218"/>
                    <a:pt x="934" y="191"/>
                  </a:cubicBezTo>
                  <a:lnTo>
                    <a:pt x="732" y="104"/>
                  </a:lnTo>
                  <a:cubicBezTo>
                    <a:pt x="662" y="71"/>
                    <a:pt x="596" y="38"/>
                    <a:pt x="53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5" name="Google Shape;1335;p102"/>
            <p:cNvSpPr/>
            <p:nvPr/>
          </p:nvSpPr>
          <p:spPr>
            <a:xfrm>
              <a:off x="6411425" y="3117900"/>
              <a:ext cx="39025" cy="33625"/>
            </a:xfrm>
            <a:custGeom>
              <a:avLst/>
              <a:gdLst/>
              <a:ahLst/>
              <a:cxnLst/>
              <a:rect l="l" t="t" r="r" b="b"/>
              <a:pathLst>
                <a:path w="1561" h="1345" extrusionOk="0">
                  <a:moveTo>
                    <a:pt x="687" y="1"/>
                  </a:moveTo>
                  <a:cubicBezTo>
                    <a:pt x="818" y="94"/>
                    <a:pt x="934" y="202"/>
                    <a:pt x="1053" y="306"/>
                  </a:cubicBezTo>
                  <a:cubicBezTo>
                    <a:pt x="1154" y="390"/>
                    <a:pt x="1263" y="471"/>
                    <a:pt x="1389" y="518"/>
                  </a:cubicBezTo>
                  <a:lnTo>
                    <a:pt x="1389" y="518"/>
                  </a:lnTo>
                  <a:cubicBezTo>
                    <a:pt x="1297" y="584"/>
                    <a:pt x="1171" y="613"/>
                    <a:pt x="1047" y="617"/>
                  </a:cubicBezTo>
                  <a:cubicBezTo>
                    <a:pt x="1035" y="618"/>
                    <a:pt x="1022" y="618"/>
                    <a:pt x="1010" y="618"/>
                  </a:cubicBezTo>
                  <a:cubicBezTo>
                    <a:pt x="863" y="618"/>
                    <a:pt x="715" y="590"/>
                    <a:pt x="600" y="530"/>
                  </a:cubicBezTo>
                  <a:lnTo>
                    <a:pt x="589" y="524"/>
                  </a:lnTo>
                  <a:cubicBezTo>
                    <a:pt x="579" y="520"/>
                    <a:pt x="569" y="517"/>
                    <a:pt x="558" y="517"/>
                  </a:cubicBezTo>
                  <a:cubicBezTo>
                    <a:pt x="535" y="517"/>
                    <a:pt x="513" y="529"/>
                    <a:pt x="502" y="552"/>
                  </a:cubicBezTo>
                  <a:cubicBezTo>
                    <a:pt x="491" y="568"/>
                    <a:pt x="491" y="590"/>
                    <a:pt x="496" y="607"/>
                  </a:cubicBezTo>
                  <a:cubicBezTo>
                    <a:pt x="556" y="786"/>
                    <a:pt x="655" y="895"/>
                    <a:pt x="720" y="1032"/>
                  </a:cubicBezTo>
                  <a:cubicBezTo>
                    <a:pt x="758" y="1091"/>
                    <a:pt x="786" y="1174"/>
                    <a:pt x="780" y="1201"/>
                  </a:cubicBezTo>
                  <a:cubicBezTo>
                    <a:pt x="784" y="1217"/>
                    <a:pt x="738" y="1234"/>
                    <a:pt x="687" y="1234"/>
                  </a:cubicBezTo>
                  <a:cubicBezTo>
                    <a:pt x="671" y="1234"/>
                    <a:pt x="654" y="1232"/>
                    <a:pt x="639" y="1229"/>
                  </a:cubicBezTo>
                  <a:cubicBezTo>
                    <a:pt x="508" y="1201"/>
                    <a:pt x="377" y="1103"/>
                    <a:pt x="272" y="1000"/>
                  </a:cubicBezTo>
                  <a:cubicBezTo>
                    <a:pt x="164" y="895"/>
                    <a:pt x="66" y="776"/>
                    <a:pt x="0" y="628"/>
                  </a:cubicBezTo>
                  <a:lnTo>
                    <a:pt x="0" y="628"/>
                  </a:lnTo>
                  <a:cubicBezTo>
                    <a:pt x="33" y="786"/>
                    <a:pt x="126" y="922"/>
                    <a:pt x="224" y="1048"/>
                  </a:cubicBezTo>
                  <a:cubicBezTo>
                    <a:pt x="327" y="1169"/>
                    <a:pt x="443" y="1277"/>
                    <a:pt x="617" y="1332"/>
                  </a:cubicBezTo>
                  <a:cubicBezTo>
                    <a:pt x="652" y="1340"/>
                    <a:pt x="683" y="1345"/>
                    <a:pt x="716" y="1345"/>
                  </a:cubicBezTo>
                  <a:cubicBezTo>
                    <a:pt x="728" y="1345"/>
                    <a:pt x="740" y="1344"/>
                    <a:pt x="753" y="1343"/>
                  </a:cubicBezTo>
                  <a:cubicBezTo>
                    <a:pt x="796" y="1337"/>
                    <a:pt x="868" y="1310"/>
                    <a:pt x="894" y="1244"/>
                  </a:cubicBezTo>
                  <a:cubicBezTo>
                    <a:pt x="922" y="1119"/>
                    <a:pt x="868" y="1048"/>
                    <a:pt x="841" y="972"/>
                  </a:cubicBezTo>
                  <a:cubicBezTo>
                    <a:pt x="800" y="883"/>
                    <a:pt x="745" y="797"/>
                    <a:pt x="699" y="716"/>
                  </a:cubicBezTo>
                  <a:lnTo>
                    <a:pt x="699" y="716"/>
                  </a:lnTo>
                  <a:cubicBezTo>
                    <a:pt x="789" y="741"/>
                    <a:pt x="881" y="751"/>
                    <a:pt x="972" y="751"/>
                  </a:cubicBezTo>
                  <a:cubicBezTo>
                    <a:pt x="999" y="751"/>
                    <a:pt x="1026" y="750"/>
                    <a:pt x="1053" y="748"/>
                  </a:cubicBezTo>
                  <a:cubicBezTo>
                    <a:pt x="1222" y="738"/>
                    <a:pt x="1418" y="688"/>
                    <a:pt x="1538" y="530"/>
                  </a:cubicBezTo>
                  <a:lnTo>
                    <a:pt x="1538" y="524"/>
                  </a:lnTo>
                  <a:cubicBezTo>
                    <a:pt x="1561" y="502"/>
                    <a:pt x="1555" y="469"/>
                    <a:pt x="1528" y="454"/>
                  </a:cubicBezTo>
                  <a:cubicBezTo>
                    <a:pt x="1523" y="448"/>
                    <a:pt x="1511" y="443"/>
                    <a:pt x="1506" y="443"/>
                  </a:cubicBezTo>
                  <a:cubicBezTo>
                    <a:pt x="1359" y="421"/>
                    <a:pt x="1222" y="338"/>
                    <a:pt x="1097" y="252"/>
                  </a:cubicBezTo>
                  <a:cubicBezTo>
                    <a:pt x="960" y="170"/>
                    <a:pt x="835" y="66"/>
                    <a:pt x="687"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6" name="Google Shape;1336;p102"/>
            <p:cNvSpPr/>
            <p:nvPr/>
          </p:nvSpPr>
          <p:spPr>
            <a:xfrm>
              <a:off x="6320725" y="3115875"/>
              <a:ext cx="60450" cy="47400"/>
            </a:xfrm>
            <a:custGeom>
              <a:avLst/>
              <a:gdLst/>
              <a:ahLst/>
              <a:cxnLst/>
              <a:rect l="l" t="t" r="r" b="b"/>
              <a:pathLst>
                <a:path w="2418" h="1896" extrusionOk="0">
                  <a:moveTo>
                    <a:pt x="705" y="1"/>
                  </a:moveTo>
                  <a:cubicBezTo>
                    <a:pt x="589" y="137"/>
                    <a:pt x="497" y="289"/>
                    <a:pt x="372" y="414"/>
                  </a:cubicBezTo>
                  <a:cubicBezTo>
                    <a:pt x="312" y="474"/>
                    <a:pt x="241" y="524"/>
                    <a:pt x="169" y="583"/>
                  </a:cubicBezTo>
                  <a:cubicBezTo>
                    <a:pt x="104" y="638"/>
                    <a:pt x="28" y="704"/>
                    <a:pt x="6" y="812"/>
                  </a:cubicBezTo>
                  <a:cubicBezTo>
                    <a:pt x="0" y="829"/>
                    <a:pt x="12" y="852"/>
                    <a:pt x="28" y="857"/>
                  </a:cubicBezTo>
                  <a:lnTo>
                    <a:pt x="33" y="857"/>
                  </a:lnTo>
                  <a:cubicBezTo>
                    <a:pt x="110" y="876"/>
                    <a:pt x="188" y="884"/>
                    <a:pt x="265" y="884"/>
                  </a:cubicBezTo>
                  <a:cubicBezTo>
                    <a:pt x="343" y="884"/>
                    <a:pt x="421" y="876"/>
                    <a:pt x="497" y="862"/>
                  </a:cubicBezTo>
                  <a:cubicBezTo>
                    <a:pt x="595" y="844"/>
                    <a:pt x="692" y="818"/>
                    <a:pt x="785" y="784"/>
                  </a:cubicBezTo>
                  <a:lnTo>
                    <a:pt x="785" y="784"/>
                  </a:lnTo>
                  <a:cubicBezTo>
                    <a:pt x="694" y="922"/>
                    <a:pt x="569" y="1054"/>
                    <a:pt x="519" y="1250"/>
                  </a:cubicBezTo>
                  <a:cubicBezTo>
                    <a:pt x="508" y="1282"/>
                    <a:pt x="529" y="1315"/>
                    <a:pt x="562" y="1325"/>
                  </a:cubicBezTo>
                  <a:lnTo>
                    <a:pt x="589" y="1325"/>
                  </a:lnTo>
                  <a:cubicBezTo>
                    <a:pt x="753" y="1298"/>
                    <a:pt x="917" y="1270"/>
                    <a:pt x="1080" y="1217"/>
                  </a:cubicBezTo>
                  <a:cubicBezTo>
                    <a:pt x="1163" y="1189"/>
                    <a:pt x="1244" y="1157"/>
                    <a:pt x="1321" y="1107"/>
                  </a:cubicBezTo>
                  <a:cubicBezTo>
                    <a:pt x="1326" y="1104"/>
                    <a:pt x="1331" y="1101"/>
                    <a:pt x="1336" y="1098"/>
                  </a:cubicBezTo>
                  <a:lnTo>
                    <a:pt x="1336" y="1098"/>
                  </a:lnTo>
                  <a:cubicBezTo>
                    <a:pt x="1318" y="1265"/>
                    <a:pt x="1321" y="1433"/>
                    <a:pt x="1321" y="1598"/>
                  </a:cubicBezTo>
                  <a:cubicBezTo>
                    <a:pt x="1321" y="1637"/>
                    <a:pt x="1354" y="1663"/>
                    <a:pt x="1387" y="1663"/>
                  </a:cubicBezTo>
                  <a:cubicBezTo>
                    <a:pt x="1402" y="1663"/>
                    <a:pt x="1419" y="1658"/>
                    <a:pt x="1430" y="1648"/>
                  </a:cubicBezTo>
                  <a:cubicBezTo>
                    <a:pt x="1528" y="1560"/>
                    <a:pt x="1626" y="1473"/>
                    <a:pt x="1708" y="1363"/>
                  </a:cubicBezTo>
                  <a:cubicBezTo>
                    <a:pt x="1747" y="1312"/>
                    <a:pt x="1781" y="1255"/>
                    <a:pt x="1810" y="1196"/>
                  </a:cubicBezTo>
                  <a:lnTo>
                    <a:pt x="1810" y="1196"/>
                  </a:lnTo>
                  <a:cubicBezTo>
                    <a:pt x="1832" y="1287"/>
                    <a:pt x="1859" y="1375"/>
                    <a:pt x="1893" y="1462"/>
                  </a:cubicBezTo>
                  <a:cubicBezTo>
                    <a:pt x="1954" y="1615"/>
                    <a:pt x="2035" y="1761"/>
                    <a:pt x="2155" y="1882"/>
                  </a:cubicBezTo>
                  <a:lnTo>
                    <a:pt x="2160" y="1882"/>
                  </a:lnTo>
                  <a:cubicBezTo>
                    <a:pt x="2167" y="1891"/>
                    <a:pt x="2176" y="1895"/>
                    <a:pt x="2186" y="1895"/>
                  </a:cubicBezTo>
                  <a:cubicBezTo>
                    <a:pt x="2194" y="1895"/>
                    <a:pt x="2203" y="1892"/>
                    <a:pt x="2210" y="1887"/>
                  </a:cubicBezTo>
                  <a:cubicBezTo>
                    <a:pt x="2297" y="1811"/>
                    <a:pt x="2329" y="1713"/>
                    <a:pt x="2357" y="1620"/>
                  </a:cubicBezTo>
                  <a:cubicBezTo>
                    <a:pt x="2379" y="1527"/>
                    <a:pt x="2390" y="1429"/>
                    <a:pt x="2401" y="1336"/>
                  </a:cubicBezTo>
                  <a:cubicBezTo>
                    <a:pt x="2417" y="1146"/>
                    <a:pt x="2412" y="955"/>
                    <a:pt x="2407" y="764"/>
                  </a:cubicBezTo>
                  <a:lnTo>
                    <a:pt x="2407" y="764"/>
                  </a:lnTo>
                  <a:cubicBezTo>
                    <a:pt x="2395" y="955"/>
                    <a:pt x="2384" y="1146"/>
                    <a:pt x="2357" y="1331"/>
                  </a:cubicBezTo>
                  <a:cubicBezTo>
                    <a:pt x="2341" y="1424"/>
                    <a:pt x="2324" y="1517"/>
                    <a:pt x="2291" y="1604"/>
                  </a:cubicBezTo>
                  <a:cubicBezTo>
                    <a:pt x="2268" y="1674"/>
                    <a:pt x="2236" y="1752"/>
                    <a:pt x="2187" y="1801"/>
                  </a:cubicBezTo>
                  <a:lnTo>
                    <a:pt x="2187" y="1801"/>
                  </a:lnTo>
                  <a:cubicBezTo>
                    <a:pt x="2097" y="1695"/>
                    <a:pt x="2037" y="1560"/>
                    <a:pt x="1986" y="1429"/>
                  </a:cubicBezTo>
                  <a:cubicBezTo>
                    <a:pt x="1937" y="1282"/>
                    <a:pt x="1904" y="1129"/>
                    <a:pt x="1888" y="971"/>
                  </a:cubicBezTo>
                  <a:cubicBezTo>
                    <a:pt x="1883" y="941"/>
                    <a:pt x="1861" y="921"/>
                    <a:pt x="1833" y="921"/>
                  </a:cubicBezTo>
                  <a:cubicBezTo>
                    <a:pt x="1829" y="921"/>
                    <a:pt x="1826" y="922"/>
                    <a:pt x="1823" y="922"/>
                  </a:cubicBezTo>
                  <a:cubicBezTo>
                    <a:pt x="1795" y="922"/>
                    <a:pt x="1780" y="943"/>
                    <a:pt x="1773" y="965"/>
                  </a:cubicBezTo>
                  <a:cubicBezTo>
                    <a:pt x="1735" y="1081"/>
                    <a:pt x="1687" y="1189"/>
                    <a:pt x="1609" y="1287"/>
                  </a:cubicBezTo>
                  <a:cubicBezTo>
                    <a:pt x="1563" y="1344"/>
                    <a:pt x="1511" y="1396"/>
                    <a:pt x="1455" y="1447"/>
                  </a:cubicBezTo>
                  <a:lnTo>
                    <a:pt x="1455" y="1447"/>
                  </a:lnTo>
                  <a:cubicBezTo>
                    <a:pt x="1460" y="1257"/>
                    <a:pt x="1470" y="1067"/>
                    <a:pt x="1518" y="889"/>
                  </a:cubicBezTo>
                  <a:cubicBezTo>
                    <a:pt x="1528" y="852"/>
                    <a:pt x="1506" y="812"/>
                    <a:pt x="1468" y="802"/>
                  </a:cubicBezTo>
                  <a:cubicBezTo>
                    <a:pt x="1464" y="801"/>
                    <a:pt x="1460" y="801"/>
                    <a:pt x="1455" y="801"/>
                  </a:cubicBezTo>
                  <a:cubicBezTo>
                    <a:pt x="1426" y="801"/>
                    <a:pt x="1396" y="816"/>
                    <a:pt x="1387" y="845"/>
                  </a:cubicBezTo>
                  <a:cubicBezTo>
                    <a:pt x="1385" y="849"/>
                    <a:pt x="1383" y="853"/>
                    <a:pt x="1381" y="857"/>
                  </a:cubicBezTo>
                  <a:lnTo>
                    <a:pt x="1381" y="857"/>
                  </a:lnTo>
                  <a:lnTo>
                    <a:pt x="1380" y="857"/>
                  </a:lnTo>
                  <a:cubicBezTo>
                    <a:pt x="1380" y="858"/>
                    <a:pt x="1379" y="860"/>
                    <a:pt x="1379" y="861"/>
                  </a:cubicBezTo>
                  <a:lnTo>
                    <a:pt x="1379" y="861"/>
                  </a:lnTo>
                  <a:cubicBezTo>
                    <a:pt x="1323" y="968"/>
                    <a:pt x="1177" y="1044"/>
                    <a:pt x="1037" y="1091"/>
                  </a:cubicBezTo>
                  <a:cubicBezTo>
                    <a:pt x="922" y="1129"/>
                    <a:pt x="801" y="1157"/>
                    <a:pt x="676" y="1181"/>
                  </a:cubicBezTo>
                  <a:lnTo>
                    <a:pt x="676" y="1181"/>
                  </a:lnTo>
                  <a:cubicBezTo>
                    <a:pt x="744" y="1027"/>
                    <a:pt x="889" y="888"/>
                    <a:pt x="967" y="693"/>
                  </a:cubicBezTo>
                  <a:cubicBezTo>
                    <a:pt x="977" y="660"/>
                    <a:pt x="961" y="628"/>
                    <a:pt x="934" y="616"/>
                  </a:cubicBezTo>
                  <a:cubicBezTo>
                    <a:pt x="925" y="613"/>
                    <a:pt x="917" y="612"/>
                    <a:pt x="909" y="612"/>
                  </a:cubicBezTo>
                  <a:cubicBezTo>
                    <a:pt x="901" y="612"/>
                    <a:pt x="893" y="613"/>
                    <a:pt x="884" y="616"/>
                  </a:cubicBezTo>
                  <a:cubicBezTo>
                    <a:pt x="681" y="720"/>
                    <a:pt x="450" y="796"/>
                    <a:pt x="225" y="796"/>
                  </a:cubicBezTo>
                  <a:cubicBezTo>
                    <a:pt x="179" y="796"/>
                    <a:pt x="133" y="793"/>
                    <a:pt x="88" y="786"/>
                  </a:cubicBezTo>
                  <a:lnTo>
                    <a:pt x="88" y="786"/>
                  </a:lnTo>
                  <a:cubicBezTo>
                    <a:pt x="110" y="730"/>
                    <a:pt x="160" y="677"/>
                    <a:pt x="214" y="628"/>
                  </a:cubicBezTo>
                  <a:cubicBezTo>
                    <a:pt x="274" y="567"/>
                    <a:pt x="345" y="512"/>
                    <a:pt x="405" y="442"/>
                  </a:cubicBezTo>
                  <a:cubicBezTo>
                    <a:pt x="524" y="306"/>
                    <a:pt x="601" y="147"/>
                    <a:pt x="705"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7" name="Google Shape;1337;p102"/>
            <p:cNvSpPr/>
            <p:nvPr/>
          </p:nvSpPr>
          <p:spPr>
            <a:xfrm>
              <a:off x="6447425" y="3159775"/>
              <a:ext cx="77050" cy="35750"/>
            </a:xfrm>
            <a:custGeom>
              <a:avLst/>
              <a:gdLst/>
              <a:ahLst/>
              <a:cxnLst/>
              <a:rect l="l" t="t" r="r" b="b"/>
              <a:pathLst>
                <a:path w="3082" h="1430" extrusionOk="0">
                  <a:moveTo>
                    <a:pt x="1815" y="0"/>
                  </a:moveTo>
                  <a:cubicBezTo>
                    <a:pt x="1807" y="0"/>
                    <a:pt x="1801" y="2"/>
                    <a:pt x="1795" y="5"/>
                  </a:cubicBezTo>
                  <a:cubicBezTo>
                    <a:pt x="1778" y="22"/>
                    <a:pt x="1773" y="45"/>
                    <a:pt x="1778" y="60"/>
                  </a:cubicBezTo>
                  <a:cubicBezTo>
                    <a:pt x="1883" y="350"/>
                    <a:pt x="2048" y="612"/>
                    <a:pt x="2192" y="872"/>
                  </a:cubicBezTo>
                  <a:lnTo>
                    <a:pt x="2192" y="872"/>
                  </a:lnTo>
                  <a:cubicBezTo>
                    <a:pt x="2191" y="872"/>
                    <a:pt x="2191" y="872"/>
                    <a:pt x="2190" y="872"/>
                  </a:cubicBezTo>
                  <a:cubicBezTo>
                    <a:pt x="2069" y="872"/>
                    <a:pt x="1938" y="816"/>
                    <a:pt x="1823" y="753"/>
                  </a:cubicBezTo>
                  <a:cubicBezTo>
                    <a:pt x="1686" y="667"/>
                    <a:pt x="1555" y="557"/>
                    <a:pt x="1473" y="426"/>
                  </a:cubicBezTo>
                  <a:lnTo>
                    <a:pt x="1468" y="426"/>
                  </a:lnTo>
                  <a:cubicBezTo>
                    <a:pt x="1457" y="405"/>
                    <a:pt x="1435" y="393"/>
                    <a:pt x="1414" y="393"/>
                  </a:cubicBezTo>
                  <a:cubicBezTo>
                    <a:pt x="1402" y="393"/>
                    <a:pt x="1390" y="397"/>
                    <a:pt x="1380" y="405"/>
                  </a:cubicBezTo>
                  <a:cubicBezTo>
                    <a:pt x="1359" y="420"/>
                    <a:pt x="1342" y="448"/>
                    <a:pt x="1347" y="470"/>
                  </a:cubicBezTo>
                  <a:cubicBezTo>
                    <a:pt x="1407" y="776"/>
                    <a:pt x="1587" y="1010"/>
                    <a:pt x="1705" y="1254"/>
                  </a:cubicBezTo>
                  <a:lnTo>
                    <a:pt x="1705" y="1254"/>
                  </a:lnTo>
                  <a:cubicBezTo>
                    <a:pt x="1695" y="1255"/>
                    <a:pt x="1684" y="1255"/>
                    <a:pt x="1674" y="1255"/>
                  </a:cubicBezTo>
                  <a:cubicBezTo>
                    <a:pt x="1503" y="1255"/>
                    <a:pt x="1335" y="1155"/>
                    <a:pt x="1206" y="1027"/>
                  </a:cubicBezTo>
                  <a:cubicBezTo>
                    <a:pt x="1037" y="863"/>
                    <a:pt x="911" y="660"/>
                    <a:pt x="835" y="443"/>
                  </a:cubicBezTo>
                  <a:cubicBezTo>
                    <a:pt x="826" y="417"/>
                    <a:pt x="804" y="401"/>
                    <a:pt x="779" y="401"/>
                  </a:cubicBezTo>
                  <a:cubicBezTo>
                    <a:pt x="772" y="401"/>
                    <a:pt x="765" y="402"/>
                    <a:pt x="758" y="405"/>
                  </a:cubicBezTo>
                  <a:cubicBezTo>
                    <a:pt x="731" y="410"/>
                    <a:pt x="720" y="431"/>
                    <a:pt x="715" y="458"/>
                  </a:cubicBezTo>
                  <a:cubicBezTo>
                    <a:pt x="710" y="764"/>
                    <a:pt x="793" y="1054"/>
                    <a:pt x="796" y="1339"/>
                  </a:cubicBezTo>
                  <a:lnTo>
                    <a:pt x="796" y="1339"/>
                  </a:lnTo>
                  <a:cubicBezTo>
                    <a:pt x="672" y="1323"/>
                    <a:pt x="546" y="1229"/>
                    <a:pt x="443" y="1135"/>
                  </a:cubicBezTo>
                  <a:cubicBezTo>
                    <a:pt x="322" y="1032"/>
                    <a:pt x="214" y="906"/>
                    <a:pt x="148" y="765"/>
                  </a:cubicBezTo>
                  <a:lnTo>
                    <a:pt x="148" y="758"/>
                  </a:lnTo>
                  <a:cubicBezTo>
                    <a:pt x="143" y="754"/>
                    <a:pt x="137" y="751"/>
                    <a:pt x="130" y="751"/>
                  </a:cubicBezTo>
                  <a:cubicBezTo>
                    <a:pt x="127" y="751"/>
                    <a:pt x="124" y="751"/>
                    <a:pt x="121" y="753"/>
                  </a:cubicBezTo>
                  <a:cubicBezTo>
                    <a:pt x="115" y="753"/>
                    <a:pt x="109" y="765"/>
                    <a:pt x="109" y="770"/>
                  </a:cubicBezTo>
                  <a:cubicBezTo>
                    <a:pt x="109" y="772"/>
                    <a:pt x="109" y="773"/>
                    <a:pt x="109" y="775"/>
                  </a:cubicBezTo>
                  <a:lnTo>
                    <a:pt x="109" y="775"/>
                  </a:lnTo>
                  <a:lnTo>
                    <a:pt x="109" y="775"/>
                  </a:lnTo>
                  <a:cubicBezTo>
                    <a:pt x="109" y="776"/>
                    <a:pt x="109" y="777"/>
                    <a:pt x="110" y="777"/>
                  </a:cubicBezTo>
                  <a:lnTo>
                    <a:pt x="110" y="777"/>
                  </a:lnTo>
                  <a:cubicBezTo>
                    <a:pt x="128" y="966"/>
                    <a:pt x="1" y="1148"/>
                    <a:pt x="43" y="1347"/>
                  </a:cubicBezTo>
                  <a:cubicBezTo>
                    <a:pt x="15" y="1173"/>
                    <a:pt x="118" y="1023"/>
                    <a:pt x="143" y="853"/>
                  </a:cubicBezTo>
                  <a:lnTo>
                    <a:pt x="143" y="853"/>
                  </a:lnTo>
                  <a:cubicBezTo>
                    <a:pt x="206" y="979"/>
                    <a:pt x="298" y="1090"/>
                    <a:pt x="393" y="1190"/>
                  </a:cubicBezTo>
                  <a:cubicBezTo>
                    <a:pt x="453" y="1244"/>
                    <a:pt x="519" y="1299"/>
                    <a:pt x="589" y="1347"/>
                  </a:cubicBezTo>
                  <a:cubicBezTo>
                    <a:pt x="660" y="1392"/>
                    <a:pt x="742" y="1430"/>
                    <a:pt x="841" y="1430"/>
                  </a:cubicBezTo>
                  <a:cubicBezTo>
                    <a:pt x="862" y="1430"/>
                    <a:pt x="884" y="1413"/>
                    <a:pt x="884" y="1392"/>
                  </a:cubicBezTo>
                  <a:cubicBezTo>
                    <a:pt x="895" y="1178"/>
                    <a:pt x="865" y="968"/>
                    <a:pt x="848" y="765"/>
                  </a:cubicBezTo>
                  <a:lnTo>
                    <a:pt x="848" y="765"/>
                  </a:lnTo>
                  <a:cubicBezTo>
                    <a:pt x="920" y="892"/>
                    <a:pt x="1008" y="1008"/>
                    <a:pt x="1113" y="1113"/>
                  </a:cubicBezTo>
                  <a:cubicBezTo>
                    <a:pt x="1201" y="1206"/>
                    <a:pt x="1304" y="1282"/>
                    <a:pt x="1430" y="1337"/>
                  </a:cubicBezTo>
                  <a:cubicBezTo>
                    <a:pt x="1507" y="1373"/>
                    <a:pt x="1595" y="1392"/>
                    <a:pt x="1683" y="1392"/>
                  </a:cubicBezTo>
                  <a:cubicBezTo>
                    <a:pt x="1730" y="1392"/>
                    <a:pt x="1777" y="1386"/>
                    <a:pt x="1823" y="1375"/>
                  </a:cubicBezTo>
                  <a:cubicBezTo>
                    <a:pt x="1861" y="1364"/>
                    <a:pt x="1883" y="1326"/>
                    <a:pt x="1871" y="1288"/>
                  </a:cubicBezTo>
                  <a:lnTo>
                    <a:pt x="1871" y="1282"/>
                  </a:lnTo>
                  <a:cubicBezTo>
                    <a:pt x="1790" y="1085"/>
                    <a:pt x="1673" y="915"/>
                    <a:pt x="1585" y="742"/>
                  </a:cubicBezTo>
                  <a:lnTo>
                    <a:pt x="1585" y="742"/>
                  </a:lnTo>
                  <a:cubicBezTo>
                    <a:pt x="1641" y="787"/>
                    <a:pt x="1700" y="826"/>
                    <a:pt x="1762" y="863"/>
                  </a:cubicBezTo>
                  <a:cubicBezTo>
                    <a:pt x="1883" y="927"/>
                    <a:pt x="2024" y="992"/>
                    <a:pt x="2177" y="992"/>
                  </a:cubicBezTo>
                  <a:cubicBezTo>
                    <a:pt x="2218" y="992"/>
                    <a:pt x="2259" y="987"/>
                    <a:pt x="2302" y="977"/>
                  </a:cubicBezTo>
                  <a:cubicBezTo>
                    <a:pt x="2334" y="966"/>
                    <a:pt x="2351" y="934"/>
                    <a:pt x="2346" y="906"/>
                  </a:cubicBezTo>
                  <a:cubicBezTo>
                    <a:pt x="2341" y="901"/>
                    <a:pt x="2341" y="896"/>
                    <a:pt x="2341" y="889"/>
                  </a:cubicBezTo>
                  <a:lnTo>
                    <a:pt x="2334" y="889"/>
                  </a:lnTo>
                  <a:cubicBezTo>
                    <a:pt x="2223" y="688"/>
                    <a:pt x="2098" y="499"/>
                    <a:pt x="1993" y="304"/>
                  </a:cubicBezTo>
                  <a:lnTo>
                    <a:pt x="1993" y="304"/>
                  </a:lnTo>
                  <a:cubicBezTo>
                    <a:pt x="2099" y="408"/>
                    <a:pt x="2217" y="501"/>
                    <a:pt x="2351" y="568"/>
                  </a:cubicBezTo>
                  <a:cubicBezTo>
                    <a:pt x="2487" y="644"/>
                    <a:pt x="2639" y="682"/>
                    <a:pt x="2791" y="682"/>
                  </a:cubicBezTo>
                  <a:cubicBezTo>
                    <a:pt x="2889" y="682"/>
                    <a:pt x="2988" y="666"/>
                    <a:pt x="3082" y="634"/>
                  </a:cubicBezTo>
                  <a:lnTo>
                    <a:pt x="3082" y="634"/>
                  </a:lnTo>
                  <a:cubicBezTo>
                    <a:pt x="3007" y="654"/>
                    <a:pt x="2930" y="664"/>
                    <a:pt x="2854" y="664"/>
                  </a:cubicBezTo>
                  <a:cubicBezTo>
                    <a:pt x="2684" y="664"/>
                    <a:pt x="2517" y="614"/>
                    <a:pt x="2374" y="524"/>
                  </a:cubicBezTo>
                  <a:cubicBezTo>
                    <a:pt x="2166" y="398"/>
                    <a:pt x="1997" y="214"/>
                    <a:pt x="1855" y="17"/>
                  </a:cubicBezTo>
                  <a:cubicBezTo>
                    <a:pt x="1844" y="6"/>
                    <a:pt x="1829" y="0"/>
                    <a:pt x="1815"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8" name="Google Shape;1338;p102"/>
            <p:cNvSpPr/>
            <p:nvPr/>
          </p:nvSpPr>
          <p:spPr>
            <a:xfrm>
              <a:off x="6289625" y="3158550"/>
              <a:ext cx="43400" cy="30050"/>
            </a:xfrm>
            <a:custGeom>
              <a:avLst/>
              <a:gdLst/>
              <a:ahLst/>
              <a:cxnLst/>
              <a:rect l="l" t="t" r="r" b="b"/>
              <a:pathLst>
                <a:path w="1736" h="1202" extrusionOk="0">
                  <a:moveTo>
                    <a:pt x="562" y="1"/>
                  </a:moveTo>
                  <a:cubicBezTo>
                    <a:pt x="393" y="333"/>
                    <a:pt x="241" y="671"/>
                    <a:pt x="18" y="966"/>
                  </a:cubicBezTo>
                  <a:cubicBezTo>
                    <a:pt x="1" y="988"/>
                    <a:pt x="6" y="1015"/>
                    <a:pt x="28" y="1031"/>
                  </a:cubicBezTo>
                  <a:cubicBezTo>
                    <a:pt x="39" y="1043"/>
                    <a:pt x="50" y="1043"/>
                    <a:pt x="61" y="1043"/>
                  </a:cubicBezTo>
                  <a:cubicBezTo>
                    <a:pt x="290" y="1043"/>
                    <a:pt x="514" y="977"/>
                    <a:pt x="710" y="857"/>
                  </a:cubicBezTo>
                  <a:cubicBezTo>
                    <a:pt x="845" y="770"/>
                    <a:pt x="963" y="653"/>
                    <a:pt x="1044" y="515"/>
                  </a:cubicBezTo>
                  <a:lnTo>
                    <a:pt x="1044" y="515"/>
                  </a:lnTo>
                  <a:cubicBezTo>
                    <a:pt x="1052" y="580"/>
                    <a:pt x="1057" y="648"/>
                    <a:pt x="1060" y="716"/>
                  </a:cubicBezTo>
                  <a:cubicBezTo>
                    <a:pt x="1060" y="857"/>
                    <a:pt x="1053" y="998"/>
                    <a:pt x="1075" y="1152"/>
                  </a:cubicBezTo>
                  <a:cubicBezTo>
                    <a:pt x="1080" y="1180"/>
                    <a:pt x="1106" y="1201"/>
                    <a:pt x="1135" y="1201"/>
                  </a:cubicBezTo>
                  <a:cubicBezTo>
                    <a:pt x="1138" y="1201"/>
                    <a:pt x="1142" y="1201"/>
                    <a:pt x="1146" y="1200"/>
                  </a:cubicBezTo>
                  <a:cubicBezTo>
                    <a:pt x="1168" y="1200"/>
                    <a:pt x="1184" y="1184"/>
                    <a:pt x="1196" y="1167"/>
                  </a:cubicBezTo>
                  <a:cubicBezTo>
                    <a:pt x="1313" y="923"/>
                    <a:pt x="1472" y="671"/>
                    <a:pt x="1526" y="385"/>
                  </a:cubicBezTo>
                  <a:lnTo>
                    <a:pt x="1526" y="385"/>
                  </a:lnTo>
                  <a:cubicBezTo>
                    <a:pt x="1600" y="553"/>
                    <a:pt x="1666" y="727"/>
                    <a:pt x="1735" y="900"/>
                  </a:cubicBezTo>
                  <a:cubicBezTo>
                    <a:pt x="1682" y="671"/>
                    <a:pt x="1616" y="447"/>
                    <a:pt x="1539" y="225"/>
                  </a:cubicBezTo>
                  <a:cubicBezTo>
                    <a:pt x="1535" y="211"/>
                    <a:pt x="1519" y="201"/>
                    <a:pt x="1504" y="201"/>
                  </a:cubicBezTo>
                  <a:cubicBezTo>
                    <a:pt x="1501" y="201"/>
                    <a:pt x="1498" y="201"/>
                    <a:pt x="1496" y="202"/>
                  </a:cubicBezTo>
                  <a:cubicBezTo>
                    <a:pt x="1479" y="208"/>
                    <a:pt x="1468" y="218"/>
                    <a:pt x="1468" y="235"/>
                  </a:cubicBezTo>
                  <a:lnTo>
                    <a:pt x="1468" y="240"/>
                  </a:lnTo>
                  <a:cubicBezTo>
                    <a:pt x="1443" y="484"/>
                    <a:pt x="1315" y="692"/>
                    <a:pt x="1189" y="912"/>
                  </a:cubicBezTo>
                  <a:lnTo>
                    <a:pt x="1189" y="912"/>
                  </a:lnTo>
                  <a:cubicBezTo>
                    <a:pt x="1189" y="847"/>
                    <a:pt x="1191" y="781"/>
                    <a:pt x="1191" y="716"/>
                  </a:cubicBezTo>
                  <a:cubicBezTo>
                    <a:pt x="1191" y="568"/>
                    <a:pt x="1191" y="421"/>
                    <a:pt x="1130" y="268"/>
                  </a:cubicBezTo>
                  <a:cubicBezTo>
                    <a:pt x="1118" y="240"/>
                    <a:pt x="1094" y="223"/>
                    <a:pt x="1067" y="223"/>
                  </a:cubicBezTo>
                  <a:cubicBezTo>
                    <a:pt x="1057" y="223"/>
                    <a:pt x="1047" y="225"/>
                    <a:pt x="1037" y="230"/>
                  </a:cubicBezTo>
                  <a:cubicBezTo>
                    <a:pt x="1015" y="235"/>
                    <a:pt x="1005" y="257"/>
                    <a:pt x="1000" y="273"/>
                  </a:cubicBezTo>
                  <a:cubicBezTo>
                    <a:pt x="945" y="469"/>
                    <a:pt x="814" y="633"/>
                    <a:pt x="639" y="748"/>
                  </a:cubicBezTo>
                  <a:cubicBezTo>
                    <a:pt x="497" y="845"/>
                    <a:pt x="329" y="906"/>
                    <a:pt x="156" y="933"/>
                  </a:cubicBezTo>
                  <a:lnTo>
                    <a:pt x="156" y="933"/>
                  </a:lnTo>
                  <a:cubicBezTo>
                    <a:pt x="340" y="639"/>
                    <a:pt x="454" y="317"/>
                    <a:pt x="562"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9" name="Google Shape;1339;p102"/>
            <p:cNvSpPr/>
            <p:nvPr/>
          </p:nvSpPr>
          <p:spPr>
            <a:xfrm>
              <a:off x="6393425" y="3228100"/>
              <a:ext cx="71750" cy="32825"/>
            </a:xfrm>
            <a:custGeom>
              <a:avLst/>
              <a:gdLst/>
              <a:ahLst/>
              <a:cxnLst/>
              <a:rect l="l" t="t" r="r" b="b"/>
              <a:pathLst>
                <a:path w="2870" h="1313" extrusionOk="0">
                  <a:moveTo>
                    <a:pt x="2165" y="1"/>
                  </a:moveTo>
                  <a:cubicBezTo>
                    <a:pt x="2335" y="223"/>
                    <a:pt x="2580" y="378"/>
                    <a:pt x="2804" y="541"/>
                  </a:cubicBezTo>
                  <a:lnTo>
                    <a:pt x="2804" y="541"/>
                  </a:lnTo>
                  <a:cubicBezTo>
                    <a:pt x="2754" y="612"/>
                    <a:pt x="2677" y="651"/>
                    <a:pt x="2591" y="661"/>
                  </a:cubicBezTo>
                  <a:cubicBezTo>
                    <a:pt x="2576" y="662"/>
                    <a:pt x="2560" y="663"/>
                    <a:pt x="2544" y="663"/>
                  </a:cubicBezTo>
                  <a:cubicBezTo>
                    <a:pt x="2470" y="663"/>
                    <a:pt x="2390" y="644"/>
                    <a:pt x="2313" y="617"/>
                  </a:cubicBezTo>
                  <a:cubicBezTo>
                    <a:pt x="2147" y="555"/>
                    <a:pt x="1977" y="453"/>
                    <a:pt x="1857" y="322"/>
                  </a:cubicBezTo>
                  <a:lnTo>
                    <a:pt x="1857" y="322"/>
                  </a:lnTo>
                  <a:cubicBezTo>
                    <a:pt x="1853" y="315"/>
                    <a:pt x="1848" y="308"/>
                    <a:pt x="1843" y="301"/>
                  </a:cubicBezTo>
                  <a:lnTo>
                    <a:pt x="1840" y="303"/>
                  </a:lnTo>
                  <a:lnTo>
                    <a:pt x="1840" y="303"/>
                  </a:lnTo>
                  <a:cubicBezTo>
                    <a:pt x="1839" y="302"/>
                    <a:pt x="1839" y="301"/>
                    <a:pt x="1838" y="301"/>
                  </a:cubicBezTo>
                  <a:cubicBezTo>
                    <a:pt x="1829" y="288"/>
                    <a:pt x="1815" y="281"/>
                    <a:pt x="1801" y="281"/>
                  </a:cubicBezTo>
                  <a:cubicBezTo>
                    <a:pt x="1789" y="281"/>
                    <a:pt x="1777" y="285"/>
                    <a:pt x="1767" y="295"/>
                  </a:cubicBezTo>
                  <a:cubicBezTo>
                    <a:pt x="1745" y="311"/>
                    <a:pt x="1740" y="339"/>
                    <a:pt x="1757" y="361"/>
                  </a:cubicBezTo>
                  <a:lnTo>
                    <a:pt x="1757" y="366"/>
                  </a:lnTo>
                  <a:cubicBezTo>
                    <a:pt x="1843" y="507"/>
                    <a:pt x="1915" y="683"/>
                    <a:pt x="1974" y="852"/>
                  </a:cubicBezTo>
                  <a:cubicBezTo>
                    <a:pt x="2002" y="933"/>
                    <a:pt x="2029" y="1021"/>
                    <a:pt x="2035" y="1102"/>
                  </a:cubicBezTo>
                  <a:cubicBezTo>
                    <a:pt x="2038" y="1130"/>
                    <a:pt x="2031" y="1155"/>
                    <a:pt x="2029" y="1162"/>
                  </a:cubicBezTo>
                  <a:lnTo>
                    <a:pt x="2029" y="1162"/>
                  </a:lnTo>
                  <a:lnTo>
                    <a:pt x="2007" y="1174"/>
                  </a:lnTo>
                  <a:cubicBezTo>
                    <a:pt x="2005" y="1172"/>
                    <a:pt x="2004" y="1171"/>
                    <a:pt x="2002" y="1171"/>
                  </a:cubicBezTo>
                  <a:cubicBezTo>
                    <a:pt x="1998" y="1171"/>
                    <a:pt x="1995" y="1174"/>
                    <a:pt x="1991" y="1174"/>
                  </a:cubicBezTo>
                  <a:cubicBezTo>
                    <a:pt x="1974" y="1174"/>
                    <a:pt x="1959" y="1174"/>
                    <a:pt x="1942" y="1167"/>
                  </a:cubicBezTo>
                  <a:cubicBezTo>
                    <a:pt x="1805" y="1114"/>
                    <a:pt x="1691" y="955"/>
                    <a:pt x="1599" y="807"/>
                  </a:cubicBezTo>
                  <a:cubicBezTo>
                    <a:pt x="1500" y="661"/>
                    <a:pt x="1418" y="497"/>
                    <a:pt x="1347" y="333"/>
                  </a:cubicBezTo>
                  <a:lnTo>
                    <a:pt x="1347" y="328"/>
                  </a:lnTo>
                  <a:cubicBezTo>
                    <a:pt x="1335" y="302"/>
                    <a:pt x="1309" y="286"/>
                    <a:pt x="1279" y="286"/>
                  </a:cubicBezTo>
                  <a:cubicBezTo>
                    <a:pt x="1271" y="286"/>
                    <a:pt x="1263" y="288"/>
                    <a:pt x="1254" y="290"/>
                  </a:cubicBezTo>
                  <a:cubicBezTo>
                    <a:pt x="1228" y="306"/>
                    <a:pt x="1211" y="333"/>
                    <a:pt x="1216" y="361"/>
                  </a:cubicBezTo>
                  <a:cubicBezTo>
                    <a:pt x="1228" y="545"/>
                    <a:pt x="1254" y="709"/>
                    <a:pt x="1254" y="879"/>
                  </a:cubicBezTo>
                  <a:cubicBezTo>
                    <a:pt x="1254" y="966"/>
                    <a:pt x="1254" y="1048"/>
                    <a:pt x="1239" y="1124"/>
                  </a:cubicBezTo>
                  <a:cubicBezTo>
                    <a:pt x="1220" y="1167"/>
                    <a:pt x="1217" y="1184"/>
                    <a:pt x="1205" y="1184"/>
                  </a:cubicBezTo>
                  <a:cubicBezTo>
                    <a:pt x="1196" y="1184"/>
                    <a:pt x="1182" y="1173"/>
                    <a:pt x="1151" y="1157"/>
                  </a:cubicBezTo>
                  <a:cubicBezTo>
                    <a:pt x="1042" y="1059"/>
                    <a:pt x="966" y="895"/>
                    <a:pt x="894" y="742"/>
                  </a:cubicBezTo>
                  <a:cubicBezTo>
                    <a:pt x="824" y="590"/>
                    <a:pt x="758" y="426"/>
                    <a:pt x="710" y="268"/>
                  </a:cubicBezTo>
                  <a:lnTo>
                    <a:pt x="710" y="263"/>
                  </a:lnTo>
                  <a:cubicBezTo>
                    <a:pt x="700" y="241"/>
                    <a:pt x="682" y="226"/>
                    <a:pt x="662" y="226"/>
                  </a:cubicBezTo>
                  <a:cubicBezTo>
                    <a:pt x="656" y="226"/>
                    <a:pt x="650" y="227"/>
                    <a:pt x="644" y="230"/>
                  </a:cubicBezTo>
                  <a:cubicBezTo>
                    <a:pt x="622" y="235"/>
                    <a:pt x="611" y="251"/>
                    <a:pt x="606" y="273"/>
                  </a:cubicBezTo>
                  <a:cubicBezTo>
                    <a:pt x="589" y="442"/>
                    <a:pt x="573" y="600"/>
                    <a:pt x="534" y="759"/>
                  </a:cubicBezTo>
                  <a:cubicBezTo>
                    <a:pt x="518" y="840"/>
                    <a:pt x="496" y="917"/>
                    <a:pt x="458" y="983"/>
                  </a:cubicBezTo>
                  <a:cubicBezTo>
                    <a:pt x="443" y="1015"/>
                    <a:pt x="420" y="1043"/>
                    <a:pt x="393" y="1053"/>
                  </a:cubicBezTo>
                  <a:cubicBezTo>
                    <a:pt x="391" y="1054"/>
                    <a:pt x="389" y="1054"/>
                    <a:pt x="386" y="1054"/>
                  </a:cubicBezTo>
                  <a:cubicBezTo>
                    <a:pt x="371" y="1054"/>
                    <a:pt x="351" y="1039"/>
                    <a:pt x="327" y="1015"/>
                  </a:cubicBezTo>
                  <a:cubicBezTo>
                    <a:pt x="234" y="890"/>
                    <a:pt x="181" y="726"/>
                    <a:pt x="131" y="573"/>
                  </a:cubicBezTo>
                  <a:cubicBezTo>
                    <a:pt x="83" y="414"/>
                    <a:pt x="38" y="251"/>
                    <a:pt x="0" y="94"/>
                  </a:cubicBezTo>
                  <a:lnTo>
                    <a:pt x="0" y="94"/>
                  </a:lnTo>
                  <a:cubicBezTo>
                    <a:pt x="33" y="257"/>
                    <a:pt x="60" y="421"/>
                    <a:pt x="98" y="578"/>
                  </a:cubicBezTo>
                  <a:cubicBezTo>
                    <a:pt x="141" y="742"/>
                    <a:pt x="174" y="905"/>
                    <a:pt x="272" y="1053"/>
                  </a:cubicBezTo>
                  <a:cubicBezTo>
                    <a:pt x="289" y="1076"/>
                    <a:pt x="305" y="1091"/>
                    <a:pt x="327" y="1108"/>
                  </a:cubicBezTo>
                  <a:cubicBezTo>
                    <a:pt x="342" y="1118"/>
                    <a:pt x="365" y="1124"/>
                    <a:pt x="385" y="1124"/>
                  </a:cubicBezTo>
                  <a:cubicBezTo>
                    <a:pt x="397" y="1124"/>
                    <a:pt x="407" y="1123"/>
                    <a:pt x="415" y="1119"/>
                  </a:cubicBezTo>
                  <a:cubicBezTo>
                    <a:pt x="469" y="1102"/>
                    <a:pt x="501" y="1059"/>
                    <a:pt x="529" y="1021"/>
                  </a:cubicBezTo>
                  <a:cubicBezTo>
                    <a:pt x="573" y="945"/>
                    <a:pt x="600" y="862"/>
                    <a:pt x="622" y="781"/>
                  </a:cubicBezTo>
                  <a:cubicBezTo>
                    <a:pt x="645" y="693"/>
                    <a:pt x="662" y="604"/>
                    <a:pt x="676" y="516"/>
                  </a:cubicBezTo>
                  <a:lnTo>
                    <a:pt x="676" y="516"/>
                  </a:lnTo>
                  <a:cubicBezTo>
                    <a:pt x="709" y="610"/>
                    <a:pt x="745" y="702"/>
                    <a:pt x="786" y="792"/>
                  </a:cubicBezTo>
                  <a:cubicBezTo>
                    <a:pt x="856" y="955"/>
                    <a:pt x="922" y="1119"/>
                    <a:pt x="1075" y="1255"/>
                  </a:cubicBezTo>
                  <a:cubicBezTo>
                    <a:pt x="1101" y="1281"/>
                    <a:pt x="1146" y="1313"/>
                    <a:pt x="1204" y="1313"/>
                  </a:cubicBezTo>
                  <a:cubicBezTo>
                    <a:pt x="1220" y="1313"/>
                    <a:pt x="1237" y="1310"/>
                    <a:pt x="1254" y="1305"/>
                  </a:cubicBezTo>
                  <a:cubicBezTo>
                    <a:pt x="1337" y="1265"/>
                    <a:pt x="1347" y="1200"/>
                    <a:pt x="1364" y="1157"/>
                  </a:cubicBezTo>
                  <a:cubicBezTo>
                    <a:pt x="1385" y="1059"/>
                    <a:pt x="1392" y="971"/>
                    <a:pt x="1392" y="879"/>
                  </a:cubicBezTo>
                  <a:cubicBezTo>
                    <a:pt x="1390" y="826"/>
                    <a:pt x="1386" y="772"/>
                    <a:pt x="1382" y="719"/>
                  </a:cubicBezTo>
                  <a:lnTo>
                    <a:pt x="1382" y="719"/>
                  </a:lnTo>
                  <a:cubicBezTo>
                    <a:pt x="1414" y="775"/>
                    <a:pt x="1448" y="830"/>
                    <a:pt x="1483" y="884"/>
                  </a:cubicBezTo>
                  <a:cubicBezTo>
                    <a:pt x="1593" y="1036"/>
                    <a:pt x="1697" y="1207"/>
                    <a:pt x="1909" y="1288"/>
                  </a:cubicBezTo>
                  <a:cubicBezTo>
                    <a:pt x="1931" y="1298"/>
                    <a:pt x="1964" y="1298"/>
                    <a:pt x="1997" y="1298"/>
                  </a:cubicBezTo>
                  <a:cubicBezTo>
                    <a:pt x="2014" y="1298"/>
                    <a:pt x="2029" y="1293"/>
                    <a:pt x="2046" y="1293"/>
                  </a:cubicBezTo>
                  <a:cubicBezTo>
                    <a:pt x="2062" y="1288"/>
                    <a:pt x="2062" y="1288"/>
                    <a:pt x="2089" y="1277"/>
                  </a:cubicBezTo>
                  <a:cubicBezTo>
                    <a:pt x="2177" y="1217"/>
                    <a:pt x="2160" y="1141"/>
                    <a:pt x="2160" y="1091"/>
                  </a:cubicBezTo>
                  <a:cubicBezTo>
                    <a:pt x="2155" y="988"/>
                    <a:pt x="2122" y="900"/>
                    <a:pt x="2089" y="807"/>
                  </a:cubicBezTo>
                  <a:cubicBezTo>
                    <a:pt x="2058" y="723"/>
                    <a:pt x="2025" y="640"/>
                    <a:pt x="1986" y="559"/>
                  </a:cubicBezTo>
                  <a:lnTo>
                    <a:pt x="1986" y="559"/>
                  </a:lnTo>
                  <a:cubicBezTo>
                    <a:pt x="2080" y="618"/>
                    <a:pt x="2182" y="664"/>
                    <a:pt x="2286" y="699"/>
                  </a:cubicBezTo>
                  <a:cubicBezTo>
                    <a:pt x="2361" y="722"/>
                    <a:pt x="2437" y="738"/>
                    <a:pt x="2515" y="738"/>
                  </a:cubicBezTo>
                  <a:cubicBezTo>
                    <a:pt x="2544" y="738"/>
                    <a:pt x="2573" y="736"/>
                    <a:pt x="2603" y="731"/>
                  </a:cubicBezTo>
                  <a:cubicBezTo>
                    <a:pt x="2711" y="721"/>
                    <a:pt x="2820" y="650"/>
                    <a:pt x="2865" y="552"/>
                  </a:cubicBezTo>
                  <a:lnTo>
                    <a:pt x="2865" y="545"/>
                  </a:lnTo>
                  <a:cubicBezTo>
                    <a:pt x="2870" y="535"/>
                    <a:pt x="2870" y="519"/>
                    <a:pt x="2858" y="513"/>
                  </a:cubicBezTo>
                  <a:cubicBezTo>
                    <a:pt x="2613" y="356"/>
                    <a:pt x="2357" y="218"/>
                    <a:pt x="2165"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0" name="Google Shape;1340;p102"/>
            <p:cNvSpPr/>
            <p:nvPr/>
          </p:nvSpPr>
          <p:spPr>
            <a:xfrm>
              <a:off x="6341050" y="3216650"/>
              <a:ext cx="19925" cy="24975"/>
            </a:xfrm>
            <a:custGeom>
              <a:avLst/>
              <a:gdLst/>
              <a:ahLst/>
              <a:cxnLst/>
              <a:rect l="l" t="t" r="r" b="b"/>
              <a:pathLst>
                <a:path w="797" h="999" extrusionOk="0">
                  <a:moveTo>
                    <a:pt x="23" y="1"/>
                  </a:moveTo>
                  <a:cubicBezTo>
                    <a:pt x="0" y="159"/>
                    <a:pt x="11" y="316"/>
                    <a:pt x="33" y="474"/>
                  </a:cubicBezTo>
                  <a:cubicBezTo>
                    <a:pt x="55" y="633"/>
                    <a:pt x="88" y="786"/>
                    <a:pt x="104" y="933"/>
                  </a:cubicBezTo>
                  <a:cubicBezTo>
                    <a:pt x="104" y="971"/>
                    <a:pt x="136" y="998"/>
                    <a:pt x="174" y="998"/>
                  </a:cubicBezTo>
                  <a:cubicBezTo>
                    <a:pt x="295" y="988"/>
                    <a:pt x="393" y="922"/>
                    <a:pt x="464" y="857"/>
                  </a:cubicBezTo>
                  <a:cubicBezTo>
                    <a:pt x="541" y="786"/>
                    <a:pt x="600" y="704"/>
                    <a:pt x="650" y="617"/>
                  </a:cubicBezTo>
                  <a:cubicBezTo>
                    <a:pt x="737" y="442"/>
                    <a:pt x="796" y="245"/>
                    <a:pt x="770" y="54"/>
                  </a:cubicBezTo>
                  <a:lnTo>
                    <a:pt x="770" y="54"/>
                  </a:lnTo>
                  <a:cubicBezTo>
                    <a:pt x="737" y="240"/>
                    <a:pt x="655" y="409"/>
                    <a:pt x="552" y="557"/>
                  </a:cubicBezTo>
                  <a:cubicBezTo>
                    <a:pt x="463" y="677"/>
                    <a:pt x="351" y="798"/>
                    <a:pt x="229" y="841"/>
                  </a:cubicBezTo>
                  <a:lnTo>
                    <a:pt x="229" y="841"/>
                  </a:lnTo>
                  <a:cubicBezTo>
                    <a:pt x="207" y="710"/>
                    <a:pt x="173" y="581"/>
                    <a:pt x="131" y="454"/>
                  </a:cubicBezTo>
                  <a:lnTo>
                    <a:pt x="71" y="230"/>
                  </a:lnTo>
                  <a:cubicBezTo>
                    <a:pt x="55" y="152"/>
                    <a:pt x="38" y="76"/>
                    <a:pt x="23"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1" name="Google Shape;1341;p102"/>
            <p:cNvSpPr/>
            <p:nvPr/>
          </p:nvSpPr>
          <p:spPr>
            <a:xfrm>
              <a:off x="6471150" y="3258650"/>
              <a:ext cx="71200" cy="33825"/>
            </a:xfrm>
            <a:custGeom>
              <a:avLst/>
              <a:gdLst/>
              <a:ahLst/>
              <a:cxnLst/>
              <a:rect l="l" t="t" r="r" b="b"/>
              <a:pathLst>
                <a:path w="2848" h="1353" extrusionOk="0">
                  <a:moveTo>
                    <a:pt x="2007" y="0"/>
                  </a:moveTo>
                  <a:lnTo>
                    <a:pt x="2007" y="0"/>
                  </a:lnTo>
                  <a:cubicBezTo>
                    <a:pt x="2090" y="98"/>
                    <a:pt x="2178" y="202"/>
                    <a:pt x="2264" y="295"/>
                  </a:cubicBezTo>
                  <a:lnTo>
                    <a:pt x="2269" y="295"/>
                  </a:lnTo>
                  <a:cubicBezTo>
                    <a:pt x="2432" y="432"/>
                    <a:pt x="2649" y="507"/>
                    <a:pt x="2750" y="674"/>
                  </a:cubicBezTo>
                  <a:lnTo>
                    <a:pt x="2750" y="674"/>
                  </a:lnTo>
                  <a:cubicBezTo>
                    <a:pt x="2600" y="726"/>
                    <a:pt x="2435" y="748"/>
                    <a:pt x="2270" y="748"/>
                  </a:cubicBezTo>
                  <a:cubicBezTo>
                    <a:pt x="2182" y="748"/>
                    <a:pt x="2094" y="742"/>
                    <a:pt x="2007" y="731"/>
                  </a:cubicBezTo>
                  <a:cubicBezTo>
                    <a:pt x="1810" y="705"/>
                    <a:pt x="1595" y="646"/>
                    <a:pt x="1460" y="517"/>
                  </a:cubicBezTo>
                  <a:lnTo>
                    <a:pt x="1460" y="517"/>
                  </a:lnTo>
                  <a:cubicBezTo>
                    <a:pt x="1428" y="474"/>
                    <a:pt x="1396" y="431"/>
                    <a:pt x="1365" y="388"/>
                  </a:cubicBezTo>
                  <a:cubicBezTo>
                    <a:pt x="1352" y="372"/>
                    <a:pt x="1332" y="363"/>
                    <a:pt x="1312" y="363"/>
                  </a:cubicBezTo>
                  <a:cubicBezTo>
                    <a:pt x="1298" y="363"/>
                    <a:pt x="1283" y="368"/>
                    <a:pt x="1272" y="377"/>
                  </a:cubicBezTo>
                  <a:cubicBezTo>
                    <a:pt x="1244" y="393"/>
                    <a:pt x="1239" y="431"/>
                    <a:pt x="1249" y="458"/>
                  </a:cubicBezTo>
                  <a:cubicBezTo>
                    <a:pt x="1277" y="509"/>
                    <a:pt x="1311" y="553"/>
                    <a:pt x="1349" y="591"/>
                  </a:cubicBezTo>
                  <a:lnTo>
                    <a:pt x="1349" y="591"/>
                  </a:lnTo>
                  <a:cubicBezTo>
                    <a:pt x="1463" y="752"/>
                    <a:pt x="1572" y="918"/>
                    <a:pt x="1672" y="1089"/>
                  </a:cubicBezTo>
                  <a:lnTo>
                    <a:pt x="1672" y="1089"/>
                  </a:lnTo>
                  <a:cubicBezTo>
                    <a:pt x="1526" y="1072"/>
                    <a:pt x="1377" y="962"/>
                    <a:pt x="1222" y="873"/>
                  </a:cubicBezTo>
                  <a:lnTo>
                    <a:pt x="1228" y="873"/>
                  </a:lnTo>
                  <a:cubicBezTo>
                    <a:pt x="1130" y="808"/>
                    <a:pt x="1037" y="770"/>
                    <a:pt x="944" y="726"/>
                  </a:cubicBezTo>
                  <a:cubicBezTo>
                    <a:pt x="875" y="687"/>
                    <a:pt x="807" y="648"/>
                    <a:pt x="757" y="599"/>
                  </a:cubicBezTo>
                  <a:lnTo>
                    <a:pt x="757" y="599"/>
                  </a:lnTo>
                  <a:cubicBezTo>
                    <a:pt x="746" y="585"/>
                    <a:pt x="734" y="571"/>
                    <a:pt x="721" y="558"/>
                  </a:cubicBezTo>
                  <a:lnTo>
                    <a:pt x="721" y="558"/>
                  </a:lnTo>
                  <a:cubicBezTo>
                    <a:pt x="721" y="557"/>
                    <a:pt x="721" y="557"/>
                    <a:pt x="720" y="557"/>
                  </a:cubicBezTo>
                  <a:lnTo>
                    <a:pt x="720" y="557"/>
                  </a:lnTo>
                  <a:lnTo>
                    <a:pt x="720" y="557"/>
                  </a:lnTo>
                  <a:cubicBezTo>
                    <a:pt x="717" y="553"/>
                    <a:pt x="713" y="550"/>
                    <a:pt x="710" y="546"/>
                  </a:cubicBezTo>
                  <a:cubicBezTo>
                    <a:pt x="699" y="535"/>
                    <a:pt x="684" y="529"/>
                    <a:pt x="669" y="529"/>
                  </a:cubicBezTo>
                  <a:cubicBezTo>
                    <a:pt x="654" y="529"/>
                    <a:pt x="639" y="535"/>
                    <a:pt x="627" y="546"/>
                  </a:cubicBezTo>
                  <a:cubicBezTo>
                    <a:pt x="606" y="567"/>
                    <a:pt x="606" y="595"/>
                    <a:pt x="622" y="622"/>
                  </a:cubicBezTo>
                  <a:cubicBezTo>
                    <a:pt x="646" y="656"/>
                    <a:pt x="673" y="685"/>
                    <a:pt x="702" y="711"/>
                  </a:cubicBezTo>
                  <a:lnTo>
                    <a:pt x="702" y="711"/>
                  </a:lnTo>
                  <a:cubicBezTo>
                    <a:pt x="744" y="776"/>
                    <a:pt x="776" y="864"/>
                    <a:pt x="803" y="944"/>
                  </a:cubicBezTo>
                  <a:cubicBezTo>
                    <a:pt x="841" y="1052"/>
                    <a:pt x="867" y="1158"/>
                    <a:pt x="892" y="1269"/>
                  </a:cubicBezTo>
                  <a:lnTo>
                    <a:pt x="892" y="1269"/>
                  </a:lnTo>
                  <a:cubicBezTo>
                    <a:pt x="873" y="1272"/>
                    <a:pt x="853" y="1273"/>
                    <a:pt x="833" y="1273"/>
                  </a:cubicBezTo>
                  <a:cubicBezTo>
                    <a:pt x="694" y="1273"/>
                    <a:pt x="554" y="1208"/>
                    <a:pt x="431" y="1124"/>
                  </a:cubicBezTo>
                  <a:cubicBezTo>
                    <a:pt x="273" y="1025"/>
                    <a:pt x="137" y="894"/>
                    <a:pt x="0" y="763"/>
                  </a:cubicBezTo>
                  <a:lnTo>
                    <a:pt x="0" y="763"/>
                  </a:lnTo>
                  <a:cubicBezTo>
                    <a:pt x="121" y="906"/>
                    <a:pt x="252" y="1048"/>
                    <a:pt x="404" y="1168"/>
                  </a:cubicBezTo>
                  <a:cubicBezTo>
                    <a:pt x="528" y="1264"/>
                    <a:pt x="683" y="1352"/>
                    <a:pt x="855" y="1352"/>
                  </a:cubicBezTo>
                  <a:cubicBezTo>
                    <a:pt x="888" y="1352"/>
                    <a:pt x="921" y="1349"/>
                    <a:pt x="955" y="1342"/>
                  </a:cubicBezTo>
                  <a:cubicBezTo>
                    <a:pt x="972" y="1337"/>
                    <a:pt x="987" y="1320"/>
                    <a:pt x="982" y="1299"/>
                  </a:cubicBezTo>
                  <a:lnTo>
                    <a:pt x="982" y="1294"/>
                  </a:lnTo>
                  <a:cubicBezTo>
                    <a:pt x="960" y="1168"/>
                    <a:pt x="939" y="1037"/>
                    <a:pt x="901" y="911"/>
                  </a:cubicBezTo>
                  <a:cubicBezTo>
                    <a:pt x="891" y="882"/>
                    <a:pt x="881" y="854"/>
                    <a:pt x="871" y="825"/>
                  </a:cubicBezTo>
                  <a:lnTo>
                    <a:pt x="871" y="825"/>
                  </a:lnTo>
                  <a:cubicBezTo>
                    <a:pt x="877" y="828"/>
                    <a:pt x="883" y="832"/>
                    <a:pt x="889" y="835"/>
                  </a:cubicBezTo>
                  <a:cubicBezTo>
                    <a:pt x="982" y="884"/>
                    <a:pt x="1075" y="922"/>
                    <a:pt x="1151" y="977"/>
                  </a:cubicBezTo>
                  <a:lnTo>
                    <a:pt x="1156" y="982"/>
                  </a:lnTo>
                  <a:cubicBezTo>
                    <a:pt x="1244" y="1037"/>
                    <a:pt x="1337" y="1103"/>
                    <a:pt x="1440" y="1151"/>
                  </a:cubicBezTo>
                  <a:cubicBezTo>
                    <a:pt x="1523" y="1195"/>
                    <a:pt x="1620" y="1228"/>
                    <a:pt x="1723" y="1228"/>
                  </a:cubicBezTo>
                  <a:cubicBezTo>
                    <a:pt x="1749" y="1228"/>
                    <a:pt x="1774" y="1226"/>
                    <a:pt x="1800" y="1222"/>
                  </a:cubicBezTo>
                  <a:cubicBezTo>
                    <a:pt x="1838" y="1216"/>
                    <a:pt x="1866" y="1178"/>
                    <a:pt x="1855" y="1141"/>
                  </a:cubicBezTo>
                  <a:cubicBezTo>
                    <a:pt x="1855" y="1135"/>
                    <a:pt x="1850" y="1124"/>
                    <a:pt x="1850" y="1118"/>
                  </a:cubicBezTo>
                  <a:cubicBezTo>
                    <a:pt x="1783" y="998"/>
                    <a:pt x="1711" y="881"/>
                    <a:pt x="1634" y="767"/>
                  </a:cubicBezTo>
                  <a:lnTo>
                    <a:pt x="1634" y="767"/>
                  </a:lnTo>
                  <a:cubicBezTo>
                    <a:pt x="1752" y="814"/>
                    <a:pt x="1877" y="837"/>
                    <a:pt x="1997" y="846"/>
                  </a:cubicBezTo>
                  <a:cubicBezTo>
                    <a:pt x="2060" y="851"/>
                    <a:pt x="2123" y="854"/>
                    <a:pt x="2186" y="854"/>
                  </a:cubicBezTo>
                  <a:cubicBezTo>
                    <a:pt x="2402" y="854"/>
                    <a:pt x="2618" y="821"/>
                    <a:pt x="2820" y="737"/>
                  </a:cubicBezTo>
                  <a:cubicBezTo>
                    <a:pt x="2843" y="726"/>
                    <a:pt x="2848" y="705"/>
                    <a:pt x="2843" y="682"/>
                  </a:cubicBezTo>
                  <a:cubicBezTo>
                    <a:pt x="2788" y="567"/>
                    <a:pt x="2684" y="491"/>
                    <a:pt x="2586" y="431"/>
                  </a:cubicBezTo>
                  <a:cubicBezTo>
                    <a:pt x="2483" y="377"/>
                    <a:pt x="2379" y="333"/>
                    <a:pt x="2291" y="267"/>
                  </a:cubicBezTo>
                  <a:cubicBezTo>
                    <a:pt x="2193" y="181"/>
                    <a:pt x="2100" y="93"/>
                    <a:pt x="2007"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2" name="Google Shape;1342;p102"/>
            <p:cNvSpPr/>
            <p:nvPr/>
          </p:nvSpPr>
          <p:spPr>
            <a:xfrm>
              <a:off x="6438675" y="3275700"/>
              <a:ext cx="21600" cy="24250"/>
            </a:xfrm>
            <a:custGeom>
              <a:avLst/>
              <a:gdLst/>
              <a:ahLst/>
              <a:cxnLst/>
              <a:rect l="l" t="t" r="r" b="b"/>
              <a:pathLst>
                <a:path w="864" h="970" extrusionOk="0">
                  <a:moveTo>
                    <a:pt x="700" y="0"/>
                  </a:moveTo>
                  <a:lnTo>
                    <a:pt x="700" y="0"/>
                  </a:lnTo>
                  <a:cubicBezTo>
                    <a:pt x="667" y="169"/>
                    <a:pt x="715" y="338"/>
                    <a:pt x="727" y="496"/>
                  </a:cubicBezTo>
                  <a:cubicBezTo>
                    <a:pt x="727" y="579"/>
                    <a:pt x="738" y="655"/>
                    <a:pt x="715" y="720"/>
                  </a:cubicBezTo>
                  <a:cubicBezTo>
                    <a:pt x="705" y="764"/>
                    <a:pt x="695" y="786"/>
                    <a:pt x="683" y="813"/>
                  </a:cubicBezTo>
                  <a:cubicBezTo>
                    <a:pt x="669" y="823"/>
                    <a:pt x="667" y="827"/>
                    <a:pt x="661" y="827"/>
                  </a:cubicBezTo>
                  <a:cubicBezTo>
                    <a:pt x="657" y="827"/>
                    <a:pt x="653" y="826"/>
                    <a:pt x="645" y="824"/>
                  </a:cubicBezTo>
                  <a:cubicBezTo>
                    <a:pt x="596" y="819"/>
                    <a:pt x="531" y="764"/>
                    <a:pt x="476" y="710"/>
                  </a:cubicBezTo>
                  <a:cubicBezTo>
                    <a:pt x="416" y="655"/>
                    <a:pt x="367" y="595"/>
                    <a:pt x="312" y="534"/>
                  </a:cubicBezTo>
                  <a:cubicBezTo>
                    <a:pt x="209" y="409"/>
                    <a:pt x="105" y="278"/>
                    <a:pt x="1" y="147"/>
                  </a:cubicBezTo>
                  <a:lnTo>
                    <a:pt x="1" y="147"/>
                  </a:lnTo>
                  <a:cubicBezTo>
                    <a:pt x="56" y="311"/>
                    <a:pt x="132" y="459"/>
                    <a:pt x="225" y="600"/>
                  </a:cubicBezTo>
                  <a:cubicBezTo>
                    <a:pt x="269" y="671"/>
                    <a:pt x="323" y="736"/>
                    <a:pt x="378" y="802"/>
                  </a:cubicBezTo>
                  <a:cubicBezTo>
                    <a:pt x="443" y="862"/>
                    <a:pt x="498" y="932"/>
                    <a:pt x="617" y="965"/>
                  </a:cubicBezTo>
                  <a:cubicBezTo>
                    <a:pt x="626" y="968"/>
                    <a:pt x="636" y="969"/>
                    <a:pt x="647" y="969"/>
                  </a:cubicBezTo>
                  <a:cubicBezTo>
                    <a:pt x="701" y="969"/>
                    <a:pt x="770" y="935"/>
                    <a:pt x="793" y="889"/>
                  </a:cubicBezTo>
                  <a:cubicBezTo>
                    <a:pt x="825" y="846"/>
                    <a:pt x="841" y="791"/>
                    <a:pt x="846" y="753"/>
                  </a:cubicBezTo>
                  <a:cubicBezTo>
                    <a:pt x="863" y="655"/>
                    <a:pt x="852" y="567"/>
                    <a:pt x="831" y="481"/>
                  </a:cubicBezTo>
                  <a:cubicBezTo>
                    <a:pt x="798" y="317"/>
                    <a:pt x="727" y="164"/>
                    <a:pt x="700"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3" name="Google Shape;1343;p102"/>
            <p:cNvSpPr/>
            <p:nvPr/>
          </p:nvSpPr>
          <p:spPr>
            <a:xfrm>
              <a:off x="6300950" y="3260975"/>
              <a:ext cx="45300" cy="30075"/>
            </a:xfrm>
            <a:custGeom>
              <a:avLst/>
              <a:gdLst/>
              <a:ahLst/>
              <a:cxnLst/>
              <a:rect l="l" t="t" r="r" b="b"/>
              <a:pathLst>
                <a:path w="1812" h="1203" extrusionOk="0">
                  <a:moveTo>
                    <a:pt x="393" y="0"/>
                  </a:moveTo>
                  <a:lnTo>
                    <a:pt x="393" y="0"/>
                  </a:lnTo>
                  <a:cubicBezTo>
                    <a:pt x="306" y="136"/>
                    <a:pt x="230" y="272"/>
                    <a:pt x="159" y="415"/>
                  </a:cubicBezTo>
                  <a:cubicBezTo>
                    <a:pt x="88" y="557"/>
                    <a:pt x="23" y="698"/>
                    <a:pt x="1" y="873"/>
                  </a:cubicBezTo>
                  <a:cubicBezTo>
                    <a:pt x="1" y="894"/>
                    <a:pt x="18" y="917"/>
                    <a:pt x="39" y="917"/>
                  </a:cubicBezTo>
                  <a:lnTo>
                    <a:pt x="44" y="922"/>
                  </a:lnTo>
                  <a:lnTo>
                    <a:pt x="50" y="922"/>
                  </a:lnTo>
                  <a:cubicBezTo>
                    <a:pt x="154" y="917"/>
                    <a:pt x="247" y="884"/>
                    <a:pt x="333" y="846"/>
                  </a:cubicBezTo>
                  <a:cubicBezTo>
                    <a:pt x="421" y="808"/>
                    <a:pt x="509" y="758"/>
                    <a:pt x="584" y="703"/>
                  </a:cubicBezTo>
                  <a:cubicBezTo>
                    <a:pt x="660" y="644"/>
                    <a:pt x="731" y="579"/>
                    <a:pt x="797" y="502"/>
                  </a:cubicBezTo>
                  <a:cubicBezTo>
                    <a:pt x="810" y="485"/>
                    <a:pt x="823" y="467"/>
                    <a:pt x="836" y="448"/>
                  </a:cubicBezTo>
                  <a:lnTo>
                    <a:pt x="836" y="448"/>
                  </a:lnTo>
                  <a:cubicBezTo>
                    <a:pt x="850" y="524"/>
                    <a:pt x="865" y="603"/>
                    <a:pt x="884" y="677"/>
                  </a:cubicBezTo>
                  <a:cubicBezTo>
                    <a:pt x="922" y="824"/>
                    <a:pt x="950" y="972"/>
                    <a:pt x="1048" y="1123"/>
                  </a:cubicBezTo>
                  <a:cubicBezTo>
                    <a:pt x="1058" y="1146"/>
                    <a:pt x="1075" y="1161"/>
                    <a:pt x="1103" y="1184"/>
                  </a:cubicBezTo>
                  <a:cubicBezTo>
                    <a:pt x="1121" y="1195"/>
                    <a:pt x="1145" y="1203"/>
                    <a:pt x="1170" y="1203"/>
                  </a:cubicBezTo>
                  <a:cubicBezTo>
                    <a:pt x="1184" y="1203"/>
                    <a:pt x="1198" y="1200"/>
                    <a:pt x="1212" y="1194"/>
                  </a:cubicBezTo>
                  <a:cubicBezTo>
                    <a:pt x="1277" y="1173"/>
                    <a:pt x="1305" y="1113"/>
                    <a:pt x="1320" y="1075"/>
                  </a:cubicBezTo>
                  <a:cubicBezTo>
                    <a:pt x="1348" y="993"/>
                    <a:pt x="1360" y="917"/>
                    <a:pt x="1370" y="834"/>
                  </a:cubicBezTo>
                  <a:cubicBezTo>
                    <a:pt x="1386" y="682"/>
                    <a:pt x="1386" y="529"/>
                    <a:pt x="1392" y="382"/>
                  </a:cubicBezTo>
                  <a:lnTo>
                    <a:pt x="1392" y="388"/>
                  </a:lnTo>
                  <a:cubicBezTo>
                    <a:pt x="1402" y="343"/>
                    <a:pt x="1408" y="297"/>
                    <a:pt x="1410" y="251"/>
                  </a:cubicBezTo>
                  <a:lnTo>
                    <a:pt x="1410" y="251"/>
                  </a:lnTo>
                  <a:cubicBezTo>
                    <a:pt x="1521" y="428"/>
                    <a:pt x="1661" y="584"/>
                    <a:pt x="1811" y="725"/>
                  </a:cubicBezTo>
                  <a:cubicBezTo>
                    <a:pt x="1654" y="529"/>
                    <a:pt x="1511" y="317"/>
                    <a:pt x="1408" y="88"/>
                  </a:cubicBezTo>
                  <a:cubicBezTo>
                    <a:pt x="1400" y="76"/>
                    <a:pt x="1387" y="67"/>
                    <a:pt x="1371" y="67"/>
                  </a:cubicBezTo>
                  <a:cubicBezTo>
                    <a:pt x="1365" y="67"/>
                    <a:pt x="1359" y="68"/>
                    <a:pt x="1353" y="71"/>
                  </a:cubicBezTo>
                  <a:cubicBezTo>
                    <a:pt x="1343" y="76"/>
                    <a:pt x="1332" y="93"/>
                    <a:pt x="1332" y="104"/>
                  </a:cubicBezTo>
                  <a:lnTo>
                    <a:pt x="1332" y="109"/>
                  </a:lnTo>
                  <a:cubicBezTo>
                    <a:pt x="1332" y="197"/>
                    <a:pt x="1327" y="284"/>
                    <a:pt x="1299" y="365"/>
                  </a:cubicBezTo>
                  <a:lnTo>
                    <a:pt x="1299" y="371"/>
                  </a:lnTo>
                  <a:cubicBezTo>
                    <a:pt x="1282" y="524"/>
                    <a:pt x="1272" y="677"/>
                    <a:pt x="1250" y="824"/>
                  </a:cubicBezTo>
                  <a:cubicBezTo>
                    <a:pt x="1239" y="894"/>
                    <a:pt x="1229" y="965"/>
                    <a:pt x="1201" y="1025"/>
                  </a:cubicBezTo>
                  <a:cubicBezTo>
                    <a:pt x="1191" y="1052"/>
                    <a:pt x="1183" y="1068"/>
                    <a:pt x="1174" y="1073"/>
                  </a:cubicBezTo>
                  <a:lnTo>
                    <a:pt x="1174" y="1073"/>
                  </a:lnTo>
                  <a:cubicBezTo>
                    <a:pt x="1170" y="1071"/>
                    <a:pt x="1162" y="1064"/>
                    <a:pt x="1151" y="1048"/>
                  </a:cubicBezTo>
                  <a:cubicBezTo>
                    <a:pt x="1086" y="944"/>
                    <a:pt x="1053" y="786"/>
                    <a:pt x="1020" y="644"/>
                  </a:cubicBezTo>
                  <a:cubicBezTo>
                    <a:pt x="988" y="496"/>
                    <a:pt x="960" y="355"/>
                    <a:pt x="917" y="191"/>
                  </a:cubicBezTo>
                  <a:cubicBezTo>
                    <a:pt x="913" y="164"/>
                    <a:pt x="886" y="144"/>
                    <a:pt x="858" y="144"/>
                  </a:cubicBezTo>
                  <a:cubicBezTo>
                    <a:pt x="852" y="144"/>
                    <a:pt x="847" y="145"/>
                    <a:pt x="841" y="147"/>
                  </a:cubicBezTo>
                  <a:cubicBezTo>
                    <a:pt x="814" y="153"/>
                    <a:pt x="791" y="180"/>
                    <a:pt x="791" y="202"/>
                  </a:cubicBezTo>
                  <a:lnTo>
                    <a:pt x="791" y="207"/>
                  </a:lnTo>
                  <a:cubicBezTo>
                    <a:pt x="776" y="355"/>
                    <a:pt x="645" y="502"/>
                    <a:pt x="509" y="605"/>
                  </a:cubicBezTo>
                  <a:cubicBezTo>
                    <a:pt x="385" y="699"/>
                    <a:pt x="240" y="792"/>
                    <a:pt x="98" y="822"/>
                  </a:cubicBezTo>
                  <a:lnTo>
                    <a:pt x="98" y="822"/>
                  </a:lnTo>
                  <a:cubicBezTo>
                    <a:pt x="113" y="694"/>
                    <a:pt x="165" y="562"/>
                    <a:pt x="207" y="436"/>
                  </a:cubicBezTo>
                  <a:cubicBezTo>
                    <a:pt x="262" y="290"/>
                    <a:pt x="328" y="147"/>
                    <a:pt x="39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4" name="Google Shape;1344;p102"/>
            <p:cNvSpPr/>
            <p:nvPr/>
          </p:nvSpPr>
          <p:spPr>
            <a:xfrm>
              <a:off x="6213950" y="3247875"/>
              <a:ext cx="71600" cy="37075"/>
            </a:xfrm>
            <a:custGeom>
              <a:avLst/>
              <a:gdLst/>
              <a:ahLst/>
              <a:cxnLst/>
              <a:rect l="l" t="t" r="r" b="b"/>
              <a:pathLst>
                <a:path w="2864" h="1483" extrusionOk="0">
                  <a:moveTo>
                    <a:pt x="1415" y="0"/>
                  </a:moveTo>
                  <a:cubicBezTo>
                    <a:pt x="1403" y="0"/>
                    <a:pt x="1390" y="5"/>
                    <a:pt x="1381" y="11"/>
                  </a:cubicBezTo>
                  <a:cubicBezTo>
                    <a:pt x="1179" y="142"/>
                    <a:pt x="960" y="257"/>
                    <a:pt x="726" y="311"/>
                  </a:cubicBezTo>
                  <a:cubicBezTo>
                    <a:pt x="624" y="339"/>
                    <a:pt x="519" y="352"/>
                    <a:pt x="415" y="352"/>
                  </a:cubicBezTo>
                  <a:cubicBezTo>
                    <a:pt x="275" y="352"/>
                    <a:pt x="135" y="328"/>
                    <a:pt x="1" y="285"/>
                  </a:cubicBezTo>
                  <a:lnTo>
                    <a:pt x="1" y="285"/>
                  </a:lnTo>
                  <a:cubicBezTo>
                    <a:pt x="159" y="358"/>
                    <a:pt x="337" y="396"/>
                    <a:pt x="516" y="396"/>
                  </a:cubicBezTo>
                  <a:cubicBezTo>
                    <a:pt x="590" y="396"/>
                    <a:pt x="664" y="389"/>
                    <a:pt x="737" y="376"/>
                  </a:cubicBezTo>
                  <a:cubicBezTo>
                    <a:pt x="907" y="347"/>
                    <a:pt x="1067" y="288"/>
                    <a:pt x="1220" y="214"/>
                  </a:cubicBezTo>
                  <a:lnTo>
                    <a:pt x="1220" y="214"/>
                  </a:lnTo>
                  <a:cubicBezTo>
                    <a:pt x="1140" y="307"/>
                    <a:pt x="1054" y="400"/>
                    <a:pt x="983" y="502"/>
                  </a:cubicBezTo>
                  <a:cubicBezTo>
                    <a:pt x="928" y="595"/>
                    <a:pt x="847" y="671"/>
                    <a:pt x="847" y="829"/>
                  </a:cubicBezTo>
                  <a:cubicBezTo>
                    <a:pt x="862" y="922"/>
                    <a:pt x="955" y="965"/>
                    <a:pt x="1010" y="972"/>
                  </a:cubicBezTo>
                  <a:cubicBezTo>
                    <a:pt x="1053" y="980"/>
                    <a:pt x="1094" y="984"/>
                    <a:pt x="1135" y="984"/>
                  </a:cubicBezTo>
                  <a:cubicBezTo>
                    <a:pt x="1150" y="984"/>
                    <a:pt x="1164" y="984"/>
                    <a:pt x="1179" y="982"/>
                  </a:cubicBezTo>
                  <a:cubicBezTo>
                    <a:pt x="1391" y="972"/>
                    <a:pt x="1599" y="939"/>
                    <a:pt x="1801" y="867"/>
                  </a:cubicBezTo>
                  <a:cubicBezTo>
                    <a:pt x="1907" y="830"/>
                    <a:pt x="2013" y="782"/>
                    <a:pt x="2109" y="719"/>
                  </a:cubicBezTo>
                  <a:lnTo>
                    <a:pt x="2109" y="719"/>
                  </a:lnTo>
                  <a:cubicBezTo>
                    <a:pt x="2077" y="782"/>
                    <a:pt x="2044" y="844"/>
                    <a:pt x="2013" y="906"/>
                  </a:cubicBezTo>
                  <a:cubicBezTo>
                    <a:pt x="1937" y="1064"/>
                    <a:pt x="1872" y="1239"/>
                    <a:pt x="1866" y="1418"/>
                  </a:cubicBezTo>
                  <a:lnTo>
                    <a:pt x="1866" y="1424"/>
                  </a:lnTo>
                  <a:cubicBezTo>
                    <a:pt x="1866" y="1446"/>
                    <a:pt x="1877" y="1463"/>
                    <a:pt x="1894" y="1468"/>
                  </a:cubicBezTo>
                  <a:cubicBezTo>
                    <a:pt x="1927" y="1478"/>
                    <a:pt x="1959" y="1483"/>
                    <a:pt x="1990" y="1483"/>
                  </a:cubicBezTo>
                  <a:cubicBezTo>
                    <a:pt x="2074" y="1483"/>
                    <a:pt x="2148" y="1451"/>
                    <a:pt x="2215" y="1418"/>
                  </a:cubicBezTo>
                  <a:cubicBezTo>
                    <a:pt x="2313" y="1375"/>
                    <a:pt x="2395" y="1315"/>
                    <a:pt x="2476" y="1249"/>
                  </a:cubicBezTo>
                  <a:cubicBezTo>
                    <a:pt x="2630" y="1119"/>
                    <a:pt x="2783" y="977"/>
                    <a:pt x="2864" y="791"/>
                  </a:cubicBezTo>
                  <a:lnTo>
                    <a:pt x="2864" y="791"/>
                  </a:lnTo>
                  <a:cubicBezTo>
                    <a:pt x="2816" y="879"/>
                    <a:pt x="2745" y="950"/>
                    <a:pt x="2673" y="1020"/>
                  </a:cubicBezTo>
                  <a:cubicBezTo>
                    <a:pt x="2602" y="1091"/>
                    <a:pt x="2526" y="1151"/>
                    <a:pt x="2444" y="1206"/>
                  </a:cubicBezTo>
                  <a:cubicBezTo>
                    <a:pt x="2363" y="1260"/>
                    <a:pt x="2275" y="1310"/>
                    <a:pt x="2188" y="1348"/>
                  </a:cubicBezTo>
                  <a:cubicBezTo>
                    <a:pt x="2128" y="1374"/>
                    <a:pt x="2060" y="1395"/>
                    <a:pt x="2001" y="1395"/>
                  </a:cubicBezTo>
                  <a:cubicBezTo>
                    <a:pt x="1988" y="1395"/>
                    <a:pt x="1976" y="1394"/>
                    <a:pt x="1964" y="1392"/>
                  </a:cubicBezTo>
                  <a:lnTo>
                    <a:pt x="1964" y="1392"/>
                  </a:lnTo>
                  <a:cubicBezTo>
                    <a:pt x="2010" y="1075"/>
                    <a:pt x="2226" y="811"/>
                    <a:pt x="2352" y="491"/>
                  </a:cubicBezTo>
                  <a:cubicBezTo>
                    <a:pt x="2363" y="459"/>
                    <a:pt x="2346" y="426"/>
                    <a:pt x="2313" y="409"/>
                  </a:cubicBezTo>
                  <a:cubicBezTo>
                    <a:pt x="2306" y="406"/>
                    <a:pt x="2299" y="405"/>
                    <a:pt x="2292" y="405"/>
                  </a:cubicBezTo>
                  <a:cubicBezTo>
                    <a:pt x="2273" y="405"/>
                    <a:pt x="2255" y="415"/>
                    <a:pt x="2242" y="431"/>
                  </a:cubicBezTo>
                  <a:cubicBezTo>
                    <a:pt x="2128" y="579"/>
                    <a:pt x="1942" y="671"/>
                    <a:pt x="1756" y="736"/>
                  </a:cubicBezTo>
                  <a:cubicBezTo>
                    <a:pt x="1572" y="796"/>
                    <a:pt x="1370" y="834"/>
                    <a:pt x="1174" y="846"/>
                  </a:cubicBezTo>
                  <a:cubicBezTo>
                    <a:pt x="1158" y="848"/>
                    <a:pt x="1141" y="849"/>
                    <a:pt x="1124" y="849"/>
                  </a:cubicBezTo>
                  <a:cubicBezTo>
                    <a:pt x="1045" y="849"/>
                    <a:pt x="968" y="830"/>
                    <a:pt x="977" y="808"/>
                  </a:cubicBezTo>
                  <a:cubicBezTo>
                    <a:pt x="966" y="753"/>
                    <a:pt x="1026" y="655"/>
                    <a:pt x="1081" y="579"/>
                  </a:cubicBezTo>
                  <a:cubicBezTo>
                    <a:pt x="1195" y="416"/>
                    <a:pt x="1343" y="273"/>
                    <a:pt x="1457" y="76"/>
                  </a:cubicBezTo>
                  <a:cubicBezTo>
                    <a:pt x="1468" y="55"/>
                    <a:pt x="1462" y="23"/>
                    <a:pt x="1436" y="6"/>
                  </a:cubicBezTo>
                  <a:cubicBezTo>
                    <a:pt x="1429" y="2"/>
                    <a:pt x="1422" y="0"/>
                    <a:pt x="1415"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5" name="Google Shape;1345;p102"/>
            <p:cNvSpPr/>
            <p:nvPr/>
          </p:nvSpPr>
          <p:spPr>
            <a:xfrm>
              <a:off x="6519150" y="3303250"/>
              <a:ext cx="24725" cy="15275"/>
            </a:xfrm>
            <a:custGeom>
              <a:avLst/>
              <a:gdLst/>
              <a:ahLst/>
              <a:cxnLst/>
              <a:rect l="l" t="t" r="r" b="b"/>
              <a:pathLst>
                <a:path w="989" h="611" extrusionOk="0">
                  <a:moveTo>
                    <a:pt x="421" y="1"/>
                  </a:moveTo>
                  <a:cubicBezTo>
                    <a:pt x="538" y="151"/>
                    <a:pt x="672" y="285"/>
                    <a:pt x="801" y="416"/>
                  </a:cubicBezTo>
                  <a:lnTo>
                    <a:pt x="801" y="416"/>
                  </a:lnTo>
                  <a:cubicBezTo>
                    <a:pt x="706" y="462"/>
                    <a:pt x="592" y="480"/>
                    <a:pt x="479" y="480"/>
                  </a:cubicBezTo>
                  <a:cubicBezTo>
                    <a:pt x="467" y="480"/>
                    <a:pt x="454" y="480"/>
                    <a:pt x="442" y="480"/>
                  </a:cubicBezTo>
                  <a:cubicBezTo>
                    <a:pt x="284" y="469"/>
                    <a:pt x="132" y="426"/>
                    <a:pt x="1" y="311"/>
                  </a:cubicBezTo>
                  <a:lnTo>
                    <a:pt x="1" y="311"/>
                  </a:lnTo>
                  <a:cubicBezTo>
                    <a:pt x="77" y="469"/>
                    <a:pt x="251" y="562"/>
                    <a:pt x="426" y="600"/>
                  </a:cubicBezTo>
                  <a:cubicBezTo>
                    <a:pt x="469" y="607"/>
                    <a:pt x="514" y="611"/>
                    <a:pt x="558" y="611"/>
                  </a:cubicBezTo>
                  <a:cubicBezTo>
                    <a:pt x="695" y="611"/>
                    <a:pt x="835" y="576"/>
                    <a:pt x="950" y="485"/>
                  </a:cubicBezTo>
                  <a:lnTo>
                    <a:pt x="955" y="485"/>
                  </a:lnTo>
                  <a:cubicBezTo>
                    <a:pt x="983" y="464"/>
                    <a:pt x="988" y="420"/>
                    <a:pt x="966" y="393"/>
                  </a:cubicBezTo>
                  <a:lnTo>
                    <a:pt x="955" y="387"/>
                  </a:lnTo>
                  <a:cubicBezTo>
                    <a:pt x="792" y="235"/>
                    <a:pt x="611" y="109"/>
                    <a:pt x="421"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6" name="Google Shape;1346;p102"/>
            <p:cNvSpPr/>
            <p:nvPr/>
          </p:nvSpPr>
          <p:spPr>
            <a:xfrm>
              <a:off x="6450950" y="3320825"/>
              <a:ext cx="57850" cy="28550"/>
            </a:xfrm>
            <a:custGeom>
              <a:avLst/>
              <a:gdLst/>
              <a:ahLst/>
              <a:cxnLst/>
              <a:rect l="l" t="t" r="r" b="b"/>
              <a:pathLst>
                <a:path w="2314" h="1142" extrusionOk="0">
                  <a:moveTo>
                    <a:pt x="1528" y="1"/>
                  </a:moveTo>
                  <a:cubicBezTo>
                    <a:pt x="1718" y="278"/>
                    <a:pt x="2024" y="464"/>
                    <a:pt x="2196" y="734"/>
                  </a:cubicBezTo>
                  <a:lnTo>
                    <a:pt x="2196" y="734"/>
                  </a:lnTo>
                  <a:cubicBezTo>
                    <a:pt x="2163" y="741"/>
                    <a:pt x="2129" y="744"/>
                    <a:pt x="2095" y="744"/>
                  </a:cubicBezTo>
                  <a:cubicBezTo>
                    <a:pt x="1967" y="744"/>
                    <a:pt x="1834" y="702"/>
                    <a:pt x="1714" y="645"/>
                  </a:cubicBezTo>
                  <a:cubicBezTo>
                    <a:pt x="1551" y="568"/>
                    <a:pt x="1392" y="448"/>
                    <a:pt x="1289" y="300"/>
                  </a:cubicBezTo>
                  <a:cubicBezTo>
                    <a:pt x="1278" y="280"/>
                    <a:pt x="1259" y="268"/>
                    <a:pt x="1237" y="268"/>
                  </a:cubicBezTo>
                  <a:cubicBezTo>
                    <a:pt x="1225" y="268"/>
                    <a:pt x="1213" y="272"/>
                    <a:pt x="1201" y="280"/>
                  </a:cubicBezTo>
                  <a:cubicBezTo>
                    <a:pt x="1179" y="295"/>
                    <a:pt x="1168" y="318"/>
                    <a:pt x="1174" y="345"/>
                  </a:cubicBezTo>
                  <a:cubicBezTo>
                    <a:pt x="1196" y="481"/>
                    <a:pt x="1251" y="600"/>
                    <a:pt x="1289" y="721"/>
                  </a:cubicBezTo>
                  <a:cubicBezTo>
                    <a:pt x="1318" y="814"/>
                    <a:pt x="1344" y="906"/>
                    <a:pt x="1347" y="988"/>
                  </a:cubicBezTo>
                  <a:lnTo>
                    <a:pt x="1347" y="988"/>
                  </a:lnTo>
                  <a:cubicBezTo>
                    <a:pt x="1211" y="945"/>
                    <a:pt x="1085" y="837"/>
                    <a:pt x="982" y="726"/>
                  </a:cubicBezTo>
                  <a:cubicBezTo>
                    <a:pt x="858" y="595"/>
                    <a:pt x="748" y="437"/>
                    <a:pt x="677" y="273"/>
                  </a:cubicBezTo>
                  <a:lnTo>
                    <a:pt x="677" y="268"/>
                  </a:lnTo>
                  <a:cubicBezTo>
                    <a:pt x="669" y="246"/>
                    <a:pt x="647" y="232"/>
                    <a:pt x="622" y="232"/>
                  </a:cubicBezTo>
                  <a:cubicBezTo>
                    <a:pt x="615" y="232"/>
                    <a:pt x="608" y="233"/>
                    <a:pt x="601" y="235"/>
                  </a:cubicBezTo>
                  <a:cubicBezTo>
                    <a:pt x="579" y="247"/>
                    <a:pt x="564" y="268"/>
                    <a:pt x="564" y="295"/>
                  </a:cubicBezTo>
                  <a:cubicBezTo>
                    <a:pt x="569" y="431"/>
                    <a:pt x="579" y="568"/>
                    <a:pt x="569" y="698"/>
                  </a:cubicBezTo>
                  <a:cubicBezTo>
                    <a:pt x="564" y="764"/>
                    <a:pt x="552" y="836"/>
                    <a:pt x="524" y="884"/>
                  </a:cubicBezTo>
                  <a:cubicBezTo>
                    <a:pt x="510" y="919"/>
                    <a:pt x="481" y="940"/>
                    <a:pt x="449" y="940"/>
                  </a:cubicBezTo>
                  <a:cubicBezTo>
                    <a:pt x="435" y="940"/>
                    <a:pt x="420" y="936"/>
                    <a:pt x="405" y="928"/>
                  </a:cubicBezTo>
                  <a:cubicBezTo>
                    <a:pt x="302" y="874"/>
                    <a:pt x="219" y="748"/>
                    <a:pt x="154" y="633"/>
                  </a:cubicBezTo>
                  <a:cubicBezTo>
                    <a:pt x="94" y="514"/>
                    <a:pt x="33" y="388"/>
                    <a:pt x="1" y="252"/>
                  </a:cubicBezTo>
                  <a:lnTo>
                    <a:pt x="1" y="252"/>
                  </a:lnTo>
                  <a:cubicBezTo>
                    <a:pt x="18" y="393"/>
                    <a:pt x="66" y="524"/>
                    <a:pt x="121" y="650"/>
                  </a:cubicBezTo>
                  <a:cubicBezTo>
                    <a:pt x="181" y="776"/>
                    <a:pt x="230" y="912"/>
                    <a:pt x="372" y="1000"/>
                  </a:cubicBezTo>
                  <a:cubicBezTo>
                    <a:pt x="395" y="1014"/>
                    <a:pt x="422" y="1021"/>
                    <a:pt x="449" y="1021"/>
                  </a:cubicBezTo>
                  <a:cubicBezTo>
                    <a:pt x="511" y="1021"/>
                    <a:pt x="575" y="985"/>
                    <a:pt x="601" y="928"/>
                  </a:cubicBezTo>
                  <a:cubicBezTo>
                    <a:pt x="639" y="857"/>
                    <a:pt x="650" y="786"/>
                    <a:pt x="662" y="715"/>
                  </a:cubicBezTo>
                  <a:cubicBezTo>
                    <a:pt x="671" y="656"/>
                    <a:pt x="676" y="595"/>
                    <a:pt x="679" y="536"/>
                  </a:cubicBezTo>
                  <a:lnTo>
                    <a:pt x="679" y="536"/>
                  </a:lnTo>
                  <a:cubicBezTo>
                    <a:pt x="738" y="634"/>
                    <a:pt x="807" y="727"/>
                    <a:pt x="884" y="814"/>
                  </a:cubicBezTo>
                  <a:cubicBezTo>
                    <a:pt x="1022" y="960"/>
                    <a:pt x="1174" y="1103"/>
                    <a:pt x="1397" y="1141"/>
                  </a:cubicBezTo>
                  <a:cubicBezTo>
                    <a:pt x="1401" y="1142"/>
                    <a:pt x="1405" y="1142"/>
                    <a:pt x="1408" y="1142"/>
                  </a:cubicBezTo>
                  <a:cubicBezTo>
                    <a:pt x="1442" y="1142"/>
                    <a:pt x="1469" y="1121"/>
                    <a:pt x="1473" y="1091"/>
                  </a:cubicBezTo>
                  <a:lnTo>
                    <a:pt x="1473" y="1086"/>
                  </a:lnTo>
                  <a:cubicBezTo>
                    <a:pt x="1506" y="934"/>
                    <a:pt x="1458" y="797"/>
                    <a:pt x="1414" y="678"/>
                  </a:cubicBezTo>
                  <a:cubicBezTo>
                    <a:pt x="1402" y="645"/>
                    <a:pt x="1390" y="612"/>
                    <a:pt x="1378" y="580"/>
                  </a:cubicBezTo>
                  <a:lnTo>
                    <a:pt x="1378" y="580"/>
                  </a:lnTo>
                  <a:cubicBezTo>
                    <a:pt x="1466" y="652"/>
                    <a:pt x="1564" y="709"/>
                    <a:pt x="1665" y="753"/>
                  </a:cubicBezTo>
                  <a:cubicBezTo>
                    <a:pt x="1789" y="803"/>
                    <a:pt x="1924" y="841"/>
                    <a:pt x="2061" y="841"/>
                  </a:cubicBezTo>
                  <a:cubicBezTo>
                    <a:pt x="2135" y="841"/>
                    <a:pt x="2209" y="830"/>
                    <a:pt x="2281" y="803"/>
                  </a:cubicBezTo>
                  <a:cubicBezTo>
                    <a:pt x="2303" y="797"/>
                    <a:pt x="2314" y="776"/>
                    <a:pt x="2309" y="753"/>
                  </a:cubicBezTo>
                  <a:cubicBezTo>
                    <a:pt x="2309" y="748"/>
                    <a:pt x="2303" y="743"/>
                    <a:pt x="2303" y="743"/>
                  </a:cubicBezTo>
                  <a:cubicBezTo>
                    <a:pt x="2102" y="421"/>
                    <a:pt x="1758" y="273"/>
                    <a:pt x="1528"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7" name="Google Shape;1347;p102"/>
            <p:cNvSpPr/>
            <p:nvPr/>
          </p:nvSpPr>
          <p:spPr>
            <a:xfrm>
              <a:off x="6390575" y="3307600"/>
              <a:ext cx="20300" cy="25225"/>
            </a:xfrm>
            <a:custGeom>
              <a:avLst/>
              <a:gdLst/>
              <a:ahLst/>
              <a:cxnLst/>
              <a:rect l="l" t="t" r="r" b="b"/>
              <a:pathLst>
                <a:path w="812" h="1009" extrusionOk="0">
                  <a:moveTo>
                    <a:pt x="0" y="1"/>
                  </a:moveTo>
                  <a:lnTo>
                    <a:pt x="0" y="1"/>
                  </a:lnTo>
                  <a:cubicBezTo>
                    <a:pt x="16" y="192"/>
                    <a:pt x="98" y="361"/>
                    <a:pt x="179" y="530"/>
                  </a:cubicBezTo>
                  <a:cubicBezTo>
                    <a:pt x="267" y="688"/>
                    <a:pt x="354" y="857"/>
                    <a:pt x="534" y="977"/>
                  </a:cubicBezTo>
                  <a:cubicBezTo>
                    <a:pt x="562" y="993"/>
                    <a:pt x="600" y="1009"/>
                    <a:pt x="642" y="1009"/>
                  </a:cubicBezTo>
                  <a:cubicBezTo>
                    <a:pt x="673" y="1009"/>
                    <a:pt x="707" y="1000"/>
                    <a:pt x="741" y="977"/>
                  </a:cubicBezTo>
                  <a:cubicBezTo>
                    <a:pt x="758" y="966"/>
                    <a:pt x="753" y="972"/>
                    <a:pt x="779" y="945"/>
                  </a:cubicBezTo>
                  <a:cubicBezTo>
                    <a:pt x="796" y="922"/>
                    <a:pt x="801" y="900"/>
                    <a:pt x="807" y="890"/>
                  </a:cubicBezTo>
                  <a:cubicBezTo>
                    <a:pt x="812" y="857"/>
                    <a:pt x="812" y="829"/>
                    <a:pt x="812" y="802"/>
                  </a:cubicBezTo>
                  <a:cubicBezTo>
                    <a:pt x="807" y="699"/>
                    <a:pt x="791" y="612"/>
                    <a:pt x="763" y="524"/>
                  </a:cubicBezTo>
                  <a:cubicBezTo>
                    <a:pt x="714" y="344"/>
                    <a:pt x="655" y="170"/>
                    <a:pt x="577" y="1"/>
                  </a:cubicBezTo>
                  <a:lnTo>
                    <a:pt x="577" y="1"/>
                  </a:lnTo>
                  <a:cubicBezTo>
                    <a:pt x="600" y="187"/>
                    <a:pt x="632" y="366"/>
                    <a:pt x="660" y="540"/>
                  </a:cubicBezTo>
                  <a:cubicBezTo>
                    <a:pt x="665" y="633"/>
                    <a:pt x="681" y="721"/>
                    <a:pt x="681" y="802"/>
                  </a:cubicBezTo>
                  <a:cubicBezTo>
                    <a:pt x="676" y="824"/>
                    <a:pt x="676" y="841"/>
                    <a:pt x="676" y="852"/>
                  </a:cubicBezTo>
                  <a:cubicBezTo>
                    <a:pt x="674" y="857"/>
                    <a:pt x="674" y="858"/>
                    <a:pt x="674" y="858"/>
                  </a:cubicBezTo>
                  <a:cubicBezTo>
                    <a:pt x="674" y="858"/>
                    <a:pt x="674" y="857"/>
                    <a:pt x="673" y="857"/>
                  </a:cubicBezTo>
                  <a:cubicBezTo>
                    <a:pt x="672" y="857"/>
                    <a:pt x="668" y="859"/>
                    <a:pt x="660" y="867"/>
                  </a:cubicBezTo>
                  <a:cubicBezTo>
                    <a:pt x="660" y="867"/>
                    <a:pt x="656" y="868"/>
                    <a:pt x="650" y="868"/>
                  </a:cubicBezTo>
                  <a:cubicBezTo>
                    <a:pt x="640" y="868"/>
                    <a:pt x="622" y="866"/>
                    <a:pt x="605" y="852"/>
                  </a:cubicBezTo>
                  <a:cubicBezTo>
                    <a:pt x="479" y="776"/>
                    <a:pt x="371" y="612"/>
                    <a:pt x="272" y="469"/>
                  </a:cubicBezTo>
                  <a:cubicBezTo>
                    <a:pt x="174" y="323"/>
                    <a:pt x="71" y="170"/>
                    <a:pt x="0"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8" name="Google Shape;1348;p102"/>
            <p:cNvSpPr/>
            <p:nvPr/>
          </p:nvSpPr>
          <p:spPr>
            <a:xfrm>
              <a:off x="6313350" y="3326175"/>
              <a:ext cx="56925" cy="33350"/>
            </a:xfrm>
            <a:custGeom>
              <a:avLst/>
              <a:gdLst/>
              <a:ahLst/>
              <a:cxnLst/>
              <a:rect l="l" t="t" r="r" b="b"/>
              <a:pathLst>
                <a:path w="2277" h="1334" extrusionOk="0">
                  <a:moveTo>
                    <a:pt x="333" y="0"/>
                  </a:moveTo>
                  <a:cubicBezTo>
                    <a:pt x="285" y="164"/>
                    <a:pt x="214" y="316"/>
                    <a:pt x="143" y="474"/>
                  </a:cubicBezTo>
                  <a:cubicBezTo>
                    <a:pt x="78" y="632"/>
                    <a:pt x="13" y="796"/>
                    <a:pt x="1" y="975"/>
                  </a:cubicBezTo>
                  <a:cubicBezTo>
                    <a:pt x="1" y="998"/>
                    <a:pt x="18" y="1020"/>
                    <a:pt x="39" y="1020"/>
                  </a:cubicBezTo>
                  <a:cubicBezTo>
                    <a:pt x="235" y="1020"/>
                    <a:pt x="405" y="937"/>
                    <a:pt x="557" y="834"/>
                  </a:cubicBezTo>
                  <a:cubicBezTo>
                    <a:pt x="637" y="778"/>
                    <a:pt x="714" y="709"/>
                    <a:pt x="775" y="626"/>
                  </a:cubicBezTo>
                  <a:lnTo>
                    <a:pt x="775" y="626"/>
                  </a:lnTo>
                  <a:cubicBezTo>
                    <a:pt x="792" y="847"/>
                    <a:pt x="836" y="1066"/>
                    <a:pt x="922" y="1277"/>
                  </a:cubicBezTo>
                  <a:cubicBezTo>
                    <a:pt x="931" y="1302"/>
                    <a:pt x="956" y="1320"/>
                    <a:pt x="984" y="1320"/>
                  </a:cubicBezTo>
                  <a:cubicBezTo>
                    <a:pt x="992" y="1320"/>
                    <a:pt x="1001" y="1318"/>
                    <a:pt x="1010" y="1315"/>
                  </a:cubicBezTo>
                  <a:cubicBezTo>
                    <a:pt x="1015" y="1315"/>
                    <a:pt x="1027" y="1309"/>
                    <a:pt x="1032" y="1297"/>
                  </a:cubicBezTo>
                  <a:cubicBezTo>
                    <a:pt x="1103" y="1232"/>
                    <a:pt x="1141" y="1161"/>
                    <a:pt x="1174" y="1085"/>
                  </a:cubicBezTo>
                  <a:cubicBezTo>
                    <a:pt x="1207" y="1015"/>
                    <a:pt x="1239" y="937"/>
                    <a:pt x="1262" y="862"/>
                  </a:cubicBezTo>
                  <a:cubicBezTo>
                    <a:pt x="1290" y="780"/>
                    <a:pt x="1315" y="700"/>
                    <a:pt x="1333" y="618"/>
                  </a:cubicBezTo>
                  <a:lnTo>
                    <a:pt x="1333" y="618"/>
                  </a:lnTo>
                  <a:cubicBezTo>
                    <a:pt x="1402" y="766"/>
                    <a:pt x="1485" y="909"/>
                    <a:pt x="1594" y="1036"/>
                  </a:cubicBezTo>
                  <a:cubicBezTo>
                    <a:pt x="1670" y="1129"/>
                    <a:pt x="1758" y="1216"/>
                    <a:pt x="1872" y="1277"/>
                  </a:cubicBezTo>
                  <a:cubicBezTo>
                    <a:pt x="1947" y="1312"/>
                    <a:pt x="2032" y="1333"/>
                    <a:pt x="2115" y="1333"/>
                  </a:cubicBezTo>
                  <a:cubicBezTo>
                    <a:pt x="2159" y="1333"/>
                    <a:pt x="2202" y="1328"/>
                    <a:pt x="2243" y="1315"/>
                  </a:cubicBezTo>
                  <a:lnTo>
                    <a:pt x="2249" y="1315"/>
                  </a:lnTo>
                  <a:cubicBezTo>
                    <a:pt x="2264" y="1309"/>
                    <a:pt x="2276" y="1292"/>
                    <a:pt x="2271" y="1270"/>
                  </a:cubicBezTo>
                  <a:cubicBezTo>
                    <a:pt x="2259" y="1096"/>
                    <a:pt x="2166" y="954"/>
                    <a:pt x="2085" y="818"/>
                  </a:cubicBezTo>
                  <a:cubicBezTo>
                    <a:pt x="2009" y="681"/>
                    <a:pt x="1932" y="539"/>
                    <a:pt x="1927" y="376"/>
                  </a:cubicBezTo>
                  <a:lnTo>
                    <a:pt x="1927" y="376"/>
                  </a:lnTo>
                  <a:cubicBezTo>
                    <a:pt x="1911" y="539"/>
                    <a:pt x="1976" y="698"/>
                    <a:pt x="2047" y="839"/>
                  </a:cubicBezTo>
                  <a:cubicBezTo>
                    <a:pt x="2113" y="972"/>
                    <a:pt x="2178" y="1107"/>
                    <a:pt x="2192" y="1244"/>
                  </a:cubicBezTo>
                  <a:lnTo>
                    <a:pt x="2192" y="1244"/>
                  </a:lnTo>
                  <a:cubicBezTo>
                    <a:pt x="2171" y="1248"/>
                    <a:pt x="2150" y="1249"/>
                    <a:pt x="2130" y="1249"/>
                  </a:cubicBezTo>
                  <a:cubicBezTo>
                    <a:pt x="2055" y="1249"/>
                    <a:pt x="1981" y="1227"/>
                    <a:pt x="1916" y="1189"/>
                  </a:cubicBezTo>
                  <a:cubicBezTo>
                    <a:pt x="1823" y="1134"/>
                    <a:pt x="1747" y="1058"/>
                    <a:pt x="1682" y="965"/>
                  </a:cubicBezTo>
                  <a:cubicBezTo>
                    <a:pt x="1544" y="786"/>
                    <a:pt x="1446" y="577"/>
                    <a:pt x="1365" y="365"/>
                  </a:cubicBezTo>
                  <a:cubicBezTo>
                    <a:pt x="1352" y="340"/>
                    <a:pt x="1329" y="324"/>
                    <a:pt x="1303" y="324"/>
                  </a:cubicBezTo>
                  <a:cubicBezTo>
                    <a:pt x="1297" y="324"/>
                    <a:pt x="1289" y="325"/>
                    <a:pt x="1282" y="327"/>
                  </a:cubicBezTo>
                  <a:cubicBezTo>
                    <a:pt x="1256" y="338"/>
                    <a:pt x="1239" y="360"/>
                    <a:pt x="1239" y="381"/>
                  </a:cubicBezTo>
                  <a:lnTo>
                    <a:pt x="1239" y="386"/>
                  </a:lnTo>
                  <a:cubicBezTo>
                    <a:pt x="1229" y="529"/>
                    <a:pt x="1184" y="676"/>
                    <a:pt x="1136" y="818"/>
                  </a:cubicBezTo>
                  <a:cubicBezTo>
                    <a:pt x="1108" y="889"/>
                    <a:pt x="1081" y="960"/>
                    <a:pt x="1048" y="1025"/>
                  </a:cubicBezTo>
                  <a:cubicBezTo>
                    <a:pt x="1034" y="1053"/>
                    <a:pt x="1020" y="1080"/>
                    <a:pt x="1005" y="1106"/>
                  </a:cubicBezTo>
                  <a:lnTo>
                    <a:pt x="1005" y="1106"/>
                  </a:lnTo>
                  <a:cubicBezTo>
                    <a:pt x="926" y="875"/>
                    <a:pt x="890" y="623"/>
                    <a:pt x="890" y="376"/>
                  </a:cubicBezTo>
                  <a:cubicBezTo>
                    <a:pt x="884" y="343"/>
                    <a:pt x="857" y="316"/>
                    <a:pt x="824" y="316"/>
                  </a:cubicBezTo>
                  <a:cubicBezTo>
                    <a:pt x="798" y="316"/>
                    <a:pt x="771" y="338"/>
                    <a:pt x="765" y="365"/>
                  </a:cubicBezTo>
                  <a:cubicBezTo>
                    <a:pt x="733" y="512"/>
                    <a:pt x="617" y="643"/>
                    <a:pt x="492" y="746"/>
                  </a:cubicBezTo>
                  <a:cubicBezTo>
                    <a:pt x="373" y="841"/>
                    <a:pt x="233" y="916"/>
                    <a:pt x="86" y="934"/>
                  </a:cubicBezTo>
                  <a:lnTo>
                    <a:pt x="86" y="934"/>
                  </a:lnTo>
                  <a:cubicBezTo>
                    <a:pt x="111" y="624"/>
                    <a:pt x="277" y="321"/>
                    <a:pt x="33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9" name="Google Shape;1349;p102"/>
            <p:cNvSpPr/>
            <p:nvPr/>
          </p:nvSpPr>
          <p:spPr>
            <a:xfrm>
              <a:off x="6268350" y="3320150"/>
              <a:ext cx="26775" cy="25950"/>
            </a:xfrm>
            <a:custGeom>
              <a:avLst/>
              <a:gdLst/>
              <a:ahLst/>
              <a:cxnLst/>
              <a:rect l="l" t="t" r="r" b="b"/>
              <a:pathLst>
                <a:path w="1071" h="1038" extrusionOk="0">
                  <a:moveTo>
                    <a:pt x="225" y="0"/>
                  </a:moveTo>
                  <a:lnTo>
                    <a:pt x="225" y="0"/>
                  </a:lnTo>
                  <a:cubicBezTo>
                    <a:pt x="164" y="153"/>
                    <a:pt x="111" y="307"/>
                    <a:pt x="71" y="470"/>
                  </a:cubicBezTo>
                  <a:cubicBezTo>
                    <a:pt x="33" y="634"/>
                    <a:pt x="1" y="797"/>
                    <a:pt x="23" y="977"/>
                  </a:cubicBezTo>
                  <a:cubicBezTo>
                    <a:pt x="28" y="1010"/>
                    <a:pt x="56" y="1037"/>
                    <a:pt x="88" y="1037"/>
                  </a:cubicBezTo>
                  <a:lnTo>
                    <a:pt x="94" y="1037"/>
                  </a:lnTo>
                  <a:cubicBezTo>
                    <a:pt x="323" y="1027"/>
                    <a:pt x="536" y="922"/>
                    <a:pt x="700" y="780"/>
                  </a:cubicBezTo>
                  <a:cubicBezTo>
                    <a:pt x="863" y="639"/>
                    <a:pt x="988" y="464"/>
                    <a:pt x="1070" y="267"/>
                  </a:cubicBezTo>
                  <a:lnTo>
                    <a:pt x="1070" y="267"/>
                  </a:lnTo>
                  <a:cubicBezTo>
                    <a:pt x="934" y="426"/>
                    <a:pt x="791" y="579"/>
                    <a:pt x="628" y="688"/>
                  </a:cubicBezTo>
                  <a:cubicBezTo>
                    <a:pt x="482" y="790"/>
                    <a:pt x="320" y="865"/>
                    <a:pt x="152" y="889"/>
                  </a:cubicBezTo>
                  <a:lnTo>
                    <a:pt x="152" y="889"/>
                  </a:lnTo>
                  <a:cubicBezTo>
                    <a:pt x="143" y="760"/>
                    <a:pt x="161" y="621"/>
                    <a:pt x="170" y="486"/>
                  </a:cubicBezTo>
                  <a:cubicBezTo>
                    <a:pt x="187" y="327"/>
                    <a:pt x="214" y="164"/>
                    <a:pt x="225"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0" name="Google Shape;1350;p102"/>
            <p:cNvSpPr/>
            <p:nvPr/>
          </p:nvSpPr>
          <p:spPr>
            <a:xfrm>
              <a:off x="6237400" y="3299975"/>
              <a:ext cx="17625" cy="15850"/>
            </a:xfrm>
            <a:custGeom>
              <a:avLst/>
              <a:gdLst/>
              <a:ahLst/>
              <a:cxnLst/>
              <a:rect l="l" t="t" r="r" b="b"/>
              <a:pathLst>
                <a:path w="705" h="634" extrusionOk="0">
                  <a:moveTo>
                    <a:pt x="372" y="1"/>
                  </a:moveTo>
                  <a:lnTo>
                    <a:pt x="372" y="1"/>
                  </a:lnTo>
                  <a:cubicBezTo>
                    <a:pt x="295" y="82"/>
                    <a:pt x="214" y="153"/>
                    <a:pt x="138" y="240"/>
                  </a:cubicBezTo>
                  <a:cubicBezTo>
                    <a:pt x="98" y="278"/>
                    <a:pt x="66" y="328"/>
                    <a:pt x="33" y="382"/>
                  </a:cubicBezTo>
                  <a:cubicBezTo>
                    <a:pt x="17" y="409"/>
                    <a:pt x="0" y="442"/>
                    <a:pt x="0" y="497"/>
                  </a:cubicBezTo>
                  <a:cubicBezTo>
                    <a:pt x="0" y="551"/>
                    <a:pt x="55" y="606"/>
                    <a:pt x="93" y="616"/>
                  </a:cubicBezTo>
                  <a:cubicBezTo>
                    <a:pt x="131" y="628"/>
                    <a:pt x="167" y="634"/>
                    <a:pt x="201" y="634"/>
                  </a:cubicBezTo>
                  <a:cubicBezTo>
                    <a:pt x="305" y="634"/>
                    <a:pt x="391" y="585"/>
                    <a:pt x="465" y="540"/>
                  </a:cubicBezTo>
                  <a:cubicBezTo>
                    <a:pt x="557" y="475"/>
                    <a:pt x="650" y="399"/>
                    <a:pt x="704" y="295"/>
                  </a:cubicBezTo>
                  <a:lnTo>
                    <a:pt x="704" y="295"/>
                  </a:lnTo>
                  <a:cubicBezTo>
                    <a:pt x="606" y="354"/>
                    <a:pt x="508" y="404"/>
                    <a:pt x="410" y="442"/>
                  </a:cubicBezTo>
                  <a:cubicBezTo>
                    <a:pt x="341" y="470"/>
                    <a:pt x="264" y="495"/>
                    <a:pt x="203" y="495"/>
                  </a:cubicBezTo>
                  <a:cubicBezTo>
                    <a:pt x="183" y="495"/>
                    <a:pt x="164" y="492"/>
                    <a:pt x="148" y="485"/>
                  </a:cubicBezTo>
                  <a:cubicBezTo>
                    <a:pt x="145" y="484"/>
                    <a:pt x="143" y="484"/>
                    <a:pt x="142" y="484"/>
                  </a:cubicBezTo>
                  <a:lnTo>
                    <a:pt x="142" y="484"/>
                  </a:lnTo>
                  <a:cubicBezTo>
                    <a:pt x="138" y="477"/>
                    <a:pt x="144" y="457"/>
                    <a:pt x="153" y="437"/>
                  </a:cubicBezTo>
                  <a:cubicBezTo>
                    <a:pt x="170" y="399"/>
                    <a:pt x="203" y="349"/>
                    <a:pt x="224" y="306"/>
                  </a:cubicBezTo>
                  <a:cubicBezTo>
                    <a:pt x="279" y="208"/>
                    <a:pt x="350" y="115"/>
                    <a:pt x="372"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1" name="Google Shape;1351;p102"/>
            <p:cNvSpPr/>
            <p:nvPr/>
          </p:nvSpPr>
          <p:spPr>
            <a:xfrm>
              <a:off x="6281050" y="3096375"/>
              <a:ext cx="23200" cy="12775"/>
            </a:xfrm>
            <a:custGeom>
              <a:avLst/>
              <a:gdLst/>
              <a:ahLst/>
              <a:cxnLst/>
              <a:rect l="l" t="t" r="r" b="b"/>
              <a:pathLst>
                <a:path w="928" h="511" extrusionOk="0">
                  <a:moveTo>
                    <a:pt x="736" y="0"/>
                  </a:moveTo>
                  <a:lnTo>
                    <a:pt x="736" y="0"/>
                  </a:lnTo>
                  <a:cubicBezTo>
                    <a:pt x="617" y="60"/>
                    <a:pt x="507" y="119"/>
                    <a:pt x="393" y="174"/>
                  </a:cubicBezTo>
                  <a:cubicBezTo>
                    <a:pt x="278" y="224"/>
                    <a:pt x="169" y="273"/>
                    <a:pt x="49" y="311"/>
                  </a:cubicBezTo>
                  <a:cubicBezTo>
                    <a:pt x="22" y="322"/>
                    <a:pt x="6" y="343"/>
                    <a:pt x="1" y="371"/>
                  </a:cubicBezTo>
                  <a:lnTo>
                    <a:pt x="1" y="376"/>
                  </a:lnTo>
                  <a:lnTo>
                    <a:pt x="1" y="403"/>
                  </a:lnTo>
                  <a:cubicBezTo>
                    <a:pt x="1" y="436"/>
                    <a:pt x="28" y="464"/>
                    <a:pt x="54" y="469"/>
                  </a:cubicBezTo>
                  <a:cubicBezTo>
                    <a:pt x="175" y="495"/>
                    <a:pt x="292" y="511"/>
                    <a:pt x="407" y="511"/>
                  </a:cubicBezTo>
                  <a:cubicBezTo>
                    <a:pt x="439" y="511"/>
                    <a:pt x="470" y="509"/>
                    <a:pt x="502" y="507"/>
                  </a:cubicBezTo>
                  <a:cubicBezTo>
                    <a:pt x="650" y="496"/>
                    <a:pt x="807" y="464"/>
                    <a:pt x="928" y="376"/>
                  </a:cubicBezTo>
                  <a:lnTo>
                    <a:pt x="928" y="376"/>
                  </a:lnTo>
                  <a:cubicBezTo>
                    <a:pt x="847" y="395"/>
                    <a:pt x="765" y="401"/>
                    <a:pt x="684" y="401"/>
                  </a:cubicBezTo>
                  <a:cubicBezTo>
                    <a:pt x="623" y="401"/>
                    <a:pt x="563" y="398"/>
                    <a:pt x="502" y="393"/>
                  </a:cubicBezTo>
                  <a:cubicBezTo>
                    <a:pt x="426" y="386"/>
                    <a:pt x="348" y="379"/>
                    <a:pt x="270" y="367"/>
                  </a:cubicBezTo>
                  <a:lnTo>
                    <a:pt x="270" y="367"/>
                  </a:lnTo>
                  <a:cubicBezTo>
                    <a:pt x="331" y="337"/>
                    <a:pt x="391" y="301"/>
                    <a:pt x="447" y="262"/>
                  </a:cubicBezTo>
                  <a:cubicBezTo>
                    <a:pt x="552" y="191"/>
                    <a:pt x="655" y="98"/>
                    <a:pt x="736"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2" name="Google Shape;1352;p102"/>
            <p:cNvSpPr/>
            <p:nvPr/>
          </p:nvSpPr>
          <p:spPr>
            <a:xfrm>
              <a:off x="6489825" y="3212550"/>
              <a:ext cx="29500" cy="18150"/>
            </a:xfrm>
            <a:custGeom>
              <a:avLst/>
              <a:gdLst/>
              <a:ahLst/>
              <a:cxnLst/>
              <a:rect l="l" t="t" r="r" b="b"/>
              <a:pathLst>
                <a:path w="1180" h="726" extrusionOk="0">
                  <a:moveTo>
                    <a:pt x="442" y="1"/>
                  </a:moveTo>
                  <a:lnTo>
                    <a:pt x="442" y="1"/>
                  </a:lnTo>
                  <a:cubicBezTo>
                    <a:pt x="514" y="127"/>
                    <a:pt x="628" y="230"/>
                    <a:pt x="743" y="316"/>
                  </a:cubicBezTo>
                  <a:cubicBezTo>
                    <a:pt x="827" y="384"/>
                    <a:pt x="915" y="449"/>
                    <a:pt x="990" y="520"/>
                  </a:cubicBezTo>
                  <a:lnTo>
                    <a:pt x="990" y="520"/>
                  </a:lnTo>
                  <a:cubicBezTo>
                    <a:pt x="885" y="570"/>
                    <a:pt x="762" y="591"/>
                    <a:pt x="641" y="591"/>
                  </a:cubicBezTo>
                  <a:cubicBezTo>
                    <a:pt x="602" y="591"/>
                    <a:pt x="563" y="589"/>
                    <a:pt x="525" y="585"/>
                  </a:cubicBezTo>
                  <a:cubicBezTo>
                    <a:pt x="333" y="557"/>
                    <a:pt x="148" y="470"/>
                    <a:pt x="1" y="323"/>
                  </a:cubicBezTo>
                  <a:lnTo>
                    <a:pt x="1" y="323"/>
                  </a:lnTo>
                  <a:cubicBezTo>
                    <a:pt x="94" y="513"/>
                    <a:pt x="290" y="650"/>
                    <a:pt x="497" y="699"/>
                  </a:cubicBezTo>
                  <a:cubicBezTo>
                    <a:pt x="565" y="716"/>
                    <a:pt x="636" y="725"/>
                    <a:pt x="708" y="725"/>
                  </a:cubicBezTo>
                  <a:cubicBezTo>
                    <a:pt x="859" y="725"/>
                    <a:pt x="1011" y="684"/>
                    <a:pt x="1141" y="595"/>
                  </a:cubicBezTo>
                  <a:cubicBezTo>
                    <a:pt x="1174" y="573"/>
                    <a:pt x="1179" y="535"/>
                    <a:pt x="1157" y="502"/>
                  </a:cubicBezTo>
                  <a:lnTo>
                    <a:pt x="1152" y="492"/>
                  </a:lnTo>
                  <a:cubicBezTo>
                    <a:pt x="1048" y="382"/>
                    <a:pt x="917" y="306"/>
                    <a:pt x="792" y="240"/>
                  </a:cubicBezTo>
                  <a:cubicBezTo>
                    <a:pt x="671" y="170"/>
                    <a:pt x="552" y="99"/>
                    <a:pt x="442"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3" name="Google Shape;1353;p102"/>
            <p:cNvSpPr/>
            <p:nvPr/>
          </p:nvSpPr>
          <p:spPr>
            <a:xfrm>
              <a:off x="5811100" y="2862050"/>
              <a:ext cx="467425" cy="608150"/>
            </a:xfrm>
            <a:custGeom>
              <a:avLst/>
              <a:gdLst/>
              <a:ahLst/>
              <a:cxnLst/>
              <a:rect l="l" t="t" r="r" b="b"/>
              <a:pathLst>
                <a:path w="18697" h="24326" extrusionOk="0">
                  <a:moveTo>
                    <a:pt x="9884" y="0"/>
                  </a:moveTo>
                  <a:cubicBezTo>
                    <a:pt x="9758" y="0"/>
                    <a:pt x="9663" y="109"/>
                    <a:pt x="9607" y="230"/>
                  </a:cubicBezTo>
                  <a:cubicBezTo>
                    <a:pt x="9443" y="590"/>
                    <a:pt x="9459" y="1277"/>
                    <a:pt x="9421" y="1660"/>
                  </a:cubicBezTo>
                  <a:cubicBezTo>
                    <a:pt x="9388" y="2042"/>
                    <a:pt x="9388" y="2407"/>
                    <a:pt x="9335" y="2789"/>
                  </a:cubicBezTo>
                  <a:lnTo>
                    <a:pt x="9149" y="2565"/>
                  </a:lnTo>
                  <a:cubicBezTo>
                    <a:pt x="9132" y="2423"/>
                    <a:pt x="8652" y="1840"/>
                    <a:pt x="8489" y="1682"/>
                  </a:cubicBezTo>
                  <a:lnTo>
                    <a:pt x="8489" y="1682"/>
                  </a:lnTo>
                  <a:cubicBezTo>
                    <a:pt x="8575" y="2042"/>
                    <a:pt x="8668" y="2407"/>
                    <a:pt x="8870" y="2707"/>
                  </a:cubicBezTo>
                  <a:cubicBezTo>
                    <a:pt x="8597" y="2528"/>
                    <a:pt x="8320" y="2407"/>
                    <a:pt x="8046" y="2221"/>
                  </a:cubicBezTo>
                  <a:cubicBezTo>
                    <a:pt x="7790" y="2063"/>
                    <a:pt x="7588" y="1840"/>
                    <a:pt x="7348" y="1682"/>
                  </a:cubicBezTo>
                  <a:lnTo>
                    <a:pt x="7348" y="1682"/>
                  </a:lnTo>
                  <a:cubicBezTo>
                    <a:pt x="7364" y="2205"/>
                    <a:pt x="7862" y="2871"/>
                    <a:pt x="8227" y="3149"/>
                  </a:cubicBezTo>
                  <a:cubicBezTo>
                    <a:pt x="8138" y="3147"/>
                    <a:pt x="8048" y="3145"/>
                    <a:pt x="7957" y="3145"/>
                  </a:cubicBezTo>
                  <a:cubicBezTo>
                    <a:pt x="7513" y="3145"/>
                    <a:pt x="7063" y="3191"/>
                    <a:pt x="6651" y="3394"/>
                  </a:cubicBezTo>
                  <a:cubicBezTo>
                    <a:pt x="6961" y="3656"/>
                    <a:pt x="7567" y="3536"/>
                    <a:pt x="7953" y="3613"/>
                  </a:cubicBezTo>
                  <a:cubicBezTo>
                    <a:pt x="7698" y="3875"/>
                    <a:pt x="7256" y="3956"/>
                    <a:pt x="6945" y="4119"/>
                  </a:cubicBezTo>
                  <a:cubicBezTo>
                    <a:pt x="7115" y="4256"/>
                    <a:pt x="7323" y="4301"/>
                    <a:pt x="7531" y="4301"/>
                  </a:cubicBezTo>
                  <a:cubicBezTo>
                    <a:pt x="7657" y="4301"/>
                    <a:pt x="7782" y="4284"/>
                    <a:pt x="7900" y="4262"/>
                  </a:cubicBezTo>
                  <a:lnTo>
                    <a:pt x="7900" y="4262"/>
                  </a:lnTo>
                  <a:cubicBezTo>
                    <a:pt x="7769" y="4419"/>
                    <a:pt x="7567" y="4583"/>
                    <a:pt x="7474" y="4764"/>
                  </a:cubicBezTo>
                  <a:cubicBezTo>
                    <a:pt x="7503" y="4767"/>
                    <a:pt x="7531" y="4768"/>
                    <a:pt x="7559" y="4768"/>
                  </a:cubicBezTo>
                  <a:cubicBezTo>
                    <a:pt x="7768" y="4768"/>
                    <a:pt x="7969" y="4683"/>
                    <a:pt x="8161" y="4572"/>
                  </a:cubicBezTo>
                  <a:lnTo>
                    <a:pt x="8161" y="4572"/>
                  </a:lnTo>
                  <a:cubicBezTo>
                    <a:pt x="7927" y="4889"/>
                    <a:pt x="7610" y="5162"/>
                    <a:pt x="7311" y="5368"/>
                  </a:cubicBezTo>
                  <a:cubicBezTo>
                    <a:pt x="6742" y="5751"/>
                    <a:pt x="5805" y="6056"/>
                    <a:pt x="5145" y="6056"/>
                  </a:cubicBezTo>
                  <a:cubicBezTo>
                    <a:pt x="5379" y="6438"/>
                    <a:pt x="5843" y="6395"/>
                    <a:pt x="6225" y="6416"/>
                  </a:cubicBezTo>
                  <a:cubicBezTo>
                    <a:pt x="6115" y="6559"/>
                    <a:pt x="5936" y="6700"/>
                    <a:pt x="5914" y="6902"/>
                  </a:cubicBezTo>
                  <a:cubicBezTo>
                    <a:pt x="6170" y="6881"/>
                    <a:pt x="6410" y="6738"/>
                    <a:pt x="6634" y="6738"/>
                  </a:cubicBezTo>
                  <a:cubicBezTo>
                    <a:pt x="6541" y="6984"/>
                    <a:pt x="6465" y="7224"/>
                    <a:pt x="6339" y="7447"/>
                  </a:cubicBezTo>
                  <a:cubicBezTo>
                    <a:pt x="6454" y="7425"/>
                    <a:pt x="6634" y="7415"/>
                    <a:pt x="6803" y="7372"/>
                  </a:cubicBezTo>
                  <a:lnTo>
                    <a:pt x="6803" y="7372"/>
                  </a:lnTo>
                  <a:cubicBezTo>
                    <a:pt x="6803" y="7377"/>
                    <a:pt x="6797" y="7382"/>
                    <a:pt x="6797" y="7382"/>
                  </a:cubicBezTo>
                  <a:cubicBezTo>
                    <a:pt x="6596" y="7725"/>
                    <a:pt x="6301" y="8107"/>
                    <a:pt x="5990" y="8353"/>
                  </a:cubicBezTo>
                  <a:cubicBezTo>
                    <a:pt x="5674" y="8615"/>
                    <a:pt x="5309" y="8757"/>
                    <a:pt x="4921" y="8877"/>
                  </a:cubicBezTo>
                  <a:cubicBezTo>
                    <a:pt x="4572" y="8996"/>
                    <a:pt x="4113" y="9056"/>
                    <a:pt x="3781" y="9198"/>
                  </a:cubicBezTo>
                  <a:cubicBezTo>
                    <a:pt x="3918" y="9487"/>
                    <a:pt x="4231" y="9613"/>
                    <a:pt x="4561" y="9613"/>
                  </a:cubicBezTo>
                  <a:cubicBezTo>
                    <a:pt x="4897" y="9613"/>
                    <a:pt x="5252" y="9482"/>
                    <a:pt x="5455" y="9258"/>
                  </a:cubicBezTo>
                  <a:lnTo>
                    <a:pt x="5455" y="9258"/>
                  </a:lnTo>
                  <a:cubicBezTo>
                    <a:pt x="5269" y="9701"/>
                    <a:pt x="4773" y="10126"/>
                    <a:pt x="4392" y="10350"/>
                  </a:cubicBezTo>
                  <a:cubicBezTo>
                    <a:pt x="4542" y="10356"/>
                    <a:pt x="4736" y="10372"/>
                    <a:pt x="4937" y="10372"/>
                  </a:cubicBezTo>
                  <a:cubicBezTo>
                    <a:pt x="5302" y="10372"/>
                    <a:pt x="5689" y="10318"/>
                    <a:pt x="5876" y="10044"/>
                  </a:cubicBezTo>
                  <a:lnTo>
                    <a:pt x="5876" y="10044"/>
                  </a:lnTo>
                  <a:cubicBezTo>
                    <a:pt x="5853" y="10142"/>
                    <a:pt x="5832" y="10235"/>
                    <a:pt x="5805" y="10328"/>
                  </a:cubicBezTo>
                  <a:cubicBezTo>
                    <a:pt x="5516" y="10781"/>
                    <a:pt x="5226" y="11217"/>
                    <a:pt x="4752" y="11516"/>
                  </a:cubicBezTo>
                  <a:cubicBezTo>
                    <a:pt x="4392" y="11737"/>
                    <a:pt x="3996" y="11821"/>
                    <a:pt x="3594" y="11821"/>
                  </a:cubicBezTo>
                  <a:cubicBezTo>
                    <a:pt x="3259" y="11821"/>
                    <a:pt x="2920" y="11762"/>
                    <a:pt x="2597" y="11675"/>
                  </a:cubicBezTo>
                  <a:lnTo>
                    <a:pt x="2597" y="11675"/>
                  </a:lnTo>
                  <a:cubicBezTo>
                    <a:pt x="2851" y="12011"/>
                    <a:pt x="3348" y="12244"/>
                    <a:pt x="3753" y="12244"/>
                  </a:cubicBezTo>
                  <a:cubicBezTo>
                    <a:pt x="3775" y="12244"/>
                    <a:pt x="3797" y="12243"/>
                    <a:pt x="3819" y="12242"/>
                  </a:cubicBezTo>
                  <a:lnTo>
                    <a:pt x="3819" y="12242"/>
                  </a:lnTo>
                  <a:cubicBezTo>
                    <a:pt x="3725" y="12282"/>
                    <a:pt x="3619" y="12297"/>
                    <a:pt x="3507" y="12297"/>
                  </a:cubicBezTo>
                  <a:cubicBezTo>
                    <a:pt x="3240" y="12297"/>
                    <a:pt x="2943" y="12216"/>
                    <a:pt x="2717" y="12216"/>
                  </a:cubicBezTo>
                  <a:cubicBezTo>
                    <a:pt x="2650" y="12869"/>
                    <a:pt x="3289" y="13240"/>
                    <a:pt x="3813" y="13240"/>
                  </a:cubicBezTo>
                  <a:cubicBezTo>
                    <a:pt x="3848" y="13240"/>
                    <a:pt x="3883" y="13239"/>
                    <a:pt x="3917" y="13235"/>
                  </a:cubicBezTo>
                  <a:lnTo>
                    <a:pt x="3917" y="13235"/>
                  </a:lnTo>
                  <a:cubicBezTo>
                    <a:pt x="3698" y="13317"/>
                    <a:pt x="3454" y="13317"/>
                    <a:pt x="3257" y="13453"/>
                  </a:cubicBezTo>
                  <a:cubicBezTo>
                    <a:pt x="3524" y="13775"/>
                    <a:pt x="4065" y="13775"/>
                    <a:pt x="4408" y="13775"/>
                  </a:cubicBezTo>
                  <a:cubicBezTo>
                    <a:pt x="4189" y="13988"/>
                    <a:pt x="3917" y="14205"/>
                    <a:pt x="3623" y="14336"/>
                  </a:cubicBezTo>
                  <a:cubicBezTo>
                    <a:pt x="3828" y="14449"/>
                    <a:pt x="4085" y="14542"/>
                    <a:pt x="4332" y="14542"/>
                  </a:cubicBezTo>
                  <a:cubicBezTo>
                    <a:pt x="4433" y="14542"/>
                    <a:pt x="4533" y="14526"/>
                    <a:pt x="4627" y="14490"/>
                  </a:cubicBezTo>
                  <a:lnTo>
                    <a:pt x="4627" y="14490"/>
                  </a:lnTo>
                  <a:cubicBezTo>
                    <a:pt x="4081" y="15128"/>
                    <a:pt x="3280" y="15292"/>
                    <a:pt x="2422" y="15330"/>
                  </a:cubicBezTo>
                  <a:cubicBezTo>
                    <a:pt x="2448" y="15668"/>
                    <a:pt x="3137" y="15926"/>
                    <a:pt x="3435" y="15926"/>
                  </a:cubicBezTo>
                  <a:cubicBezTo>
                    <a:pt x="3449" y="15926"/>
                    <a:pt x="3463" y="15926"/>
                    <a:pt x="3476" y="15924"/>
                  </a:cubicBezTo>
                  <a:lnTo>
                    <a:pt x="3476" y="15924"/>
                  </a:lnTo>
                  <a:cubicBezTo>
                    <a:pt x="3341" y="16115"/>
                    <a:pt x="3117" y="16179"/>
                    <a:pt x="2867" y="16179"/>
                  </a:cubicBezTo>
                  <a:cubicBezTo>
                    <a:pt x="2488" y="16179"/>
                    <a:pt x="2053" y="16031"/>
                    <a:pt x="1790" y="15952"/>
                  </a:cubicBezTo>
                  <a:lnTo>
                    <a:pt x="1790" y="15952"/>
                  </a:lnTo>
                  <a:cubicBezTo>
                    <a:pt x="1594" y="16724"/>
                    <a:pt x="2432" y="16988"/>
                    <a:pt x="3003" y="16988"/>
                  </a:cubicBezTo>
                  <a:cubicBezTo>
                    <a:pt x="3086" y="16988"/>
                    <a:pt x="3162" y="16982"/>
                    <a:pt x="3230" y="16972"/>
                  </a:cubicBezTo>
                  <a:lnTo>
                    <a:pt x="3230" y="16972"/>
                  </a:lnTo>
                  <a:cubicBezTo>
                    <a:pt x="3055" y="17361"/>
                    <a:pt x="2629" y="17470"/>
                    <a:pt x="2153" y="17470"/>
                  </a:cubicBezTo>
                  <a:cubicBezTo>
                    <a:pt x="1575" y="17470"/>
                    <a:pt x="925" y="17309"/>
                    <a:pt x="563" y="17294"/>
                  </a:cubicBezTo>
                  <a:lnTo>
                    <a:pt x="563" y="17294"/>
                  </a:lnTo>
                  <a:cubicBezTo>
                    <a:pt x="513" y="17780"/>
                    <a:pt x="1173" y="18100"/>
                    <a:pt x="1517" y="18183"/>
                  </a:cubicBezTo>
                  <a:cubicBezTo>
                    <a:pt x="1606" y="18203"/>
                    <a:pt x="1688" y="18211"/>
                    <a:pt x="1765" y="18211"/>
                  </a:cubicBezTo>
                  <a:cubicBezTo>
                    <a:pt x="2090" y="18211"/>
                    <a:pt x="2333" y="18064"/>
                    <a:pt x="2668" y="18019"/>
                  </a:cubicBezTo>
                  <a:lnTo>
                    <a:pt x="2668" y="18019"/>
                  </a:lnTo>
                  <a:cubicBezTo>
                    <a:pt x="2520" y="18183"/>
                    <a:pt x="2253" y="18286"/>
                    <a:pt x="2155" y="18505"/>
                  </a:cubicBezTo>
                  <a:cubicBezTo>
                    <a:pt x="2282" y="18606"/>
                    <a:pt x="2451" y="18640"/>
                    <a:pt x="2632" y="18640"/>
                  </a:cubicBezTo>
                  <a:cubicBezTo>
                    <a:pt x="2722" y="18640"/>
                    <a:pt x="2815" y="18631"/>
                    <a:pt x="2908" y="18619"/>
                  </a:cubicBezTo>
                  <a:lnTo>
                    <a:pt x="2908" y="18619"/>
                  </a:lnTo>
                  <a:cubicBezTo>
                    <a:pt x="2548" y="19132"/>
                    <a:pt x="2107" y="19618"/>
                    <a:pt x="1593" y="19900"/>
                  </a:cubicBezTo>
                  <a:cubicBezTo>
                    <a:pt x="1075" y="20195"/>
                    <a:pt x="491" y="20277"/>
                    <a:pt x="0" y="20572"/>
                  </a:cubicBezTo>
                  <a:cubicBezTo>
                    <a:pt x="178" y="20829"/>
                    <a:pt x="506" y="20936"/>
                    <a:pt x="851" y="20936"/>
                  </a:cubicBezTo>
                  <a:cubicBezTo>
                    <a:pt x="1267" y="20936"/>
                    <a:pt x="1708" y="20780"/>
                    <a:pt x="1938" y="20545"/>
                  </a:cubicBezTo>
                  <a:lnTo>
                    <a:pt x="1938" y="20545"/>
                  </a:lnTo>
                  <a:cubicBezTo>
                    <a:pt x="1714" y="20867"/>
                    <a:pt x="415" y="21995"/>
                    <a:pt x="563" y="22241"/>
                  </a:cubicBezTo>
                  <a:cubicBezTo>
                    <a:pt x="640" y="22385"/>
                    <a:pt x="772" y="22441"/>
                    <a:pt x="931" y="22441"/>
                  </a:cubicBezTo>
                  <a:cubicBezTo>
                    <a:pt x="1424" y="22441"/>
                    <a:pt x="2184" y="21909"/>
                    <a:pt x="2422" y="21811"/>
                  </a:cubicBezTo>
                  <a:lnTo>
                    <a:pt x="2422" y="21811"/>
                  </a:lnTo>
                  <a:cubicBezTo>
                    <a:pt x="2275" y="21941"/>
                    <a:pt x="1397" y="22536"/>
                    <a:pt x="1419" y="22748"/>
                  </a:cubicBezTo>
                  <a:cubicBezTo>
                    <a:pt x="1432" y="22840"/>
                    <a:pt x="1494" y="22874"/>
                    <a:pt x="1581" y="22874"/>
                  </a:cubicBezTo>
                  <a:cubicBezTo>
                    <a:pt x="1826" y="22874"/>
                    <a:pt x="2272" y="22603"/>
                    <a:pt x="2401" y="22563"/>
                  </a:cubicBezTo>
                  <a:lnTo>
                    <a:pt x="2401" y="22563"/>
                  </a:lnTo>
                  <a:cubicBezTo>
                    <a:pt x="2303" y="22775"/>
                    <a:pt x="2057" y="22912"/>
                    <a:pt x="2107" y="23180"/>
                  </a:cubicBezTo>
                  <a:cubicBezTo>
                    <a:pt x="2121" y="23181"/>
                    <a:pt x="2136" y="23182"/>
                    <a:pt x="2151" y="23182"/>
                  </a:cubicBezTo>
                  <a:cubicBezTo>
                    <a:pt x="2502" y="23182"/>
                    <a:pt x="3097" y="22900"/>
                    <a:pt x="3285" y="22645"/>
                  </a:cubicBezTo>
                  <a:lnTo>
                    <a:pt x="3285" y="22645"/>
                  </a:lnTo>
                  <a:cubicBezTo>
                    <a:pt x="3088" y="22939"/>
                    <a:pt x="2548" y="23475"/>
                    <a:pt x="3137" y="23583"/>
                  </a:cubicBezTo>
                  <a:cubicBezTo>
                    <a:pt x="3161" y="23587"/>
                    <a:pt x="3187" y="23589"/>
                    <a:pt x="3214" y="23589"/>
                  </a:cubicBezTo>
                  <a:cubicBezTo>
                    <a:pt x="3542" y="23589"/>
                    <a:pt x="4060" y="23301"/>
                    <a:pt x="4261" y="23125"/>
                  </a:cubicBezTo>
                  <a:lnTo>
                    <a:pt x="4261" y="23125"/>
                  </a:lnTo>
                  <a:cubicBezTo>
                    <a:pt x="3921" y="23605"/>
                    <a:pt x="4149" y="23801"/>
                    <a:pt x="4469" y="23801"/>
                  </a:cubicBezTo>
                  <a:cubicBezTo>
                    <a:pt x="4711" y="23801"/>
                    <a:pt x="5006" y="23689"/>
                    <a:pt x="5146" y="23503"/>
                  </a:cubicBezTo>
                  <a:lnTo>
                    <a:pt x="5146" y="23503"/>
                  </a:lnTo>
                  <a:cubicBezTo>
                    <a:pt x="5058" y="23633"/>
                    <a:pt x="4999" y="23782"/>
                    <a:pt x="5019" y="23959"/>
                  </a:cubicBezTo>
                  <a:cubicBezTo>
                    <a:pt x="5063" y="23967"/>
                    <a:pt x="5108" y="23971"/>
                    <a:pt x="5154" y="23971"/>
                  </a:cubicBezTo>
                  <a:cubicBezTo>
                    <a:pt x="5410" y="23971"/>
                    <a:pt x="5681" y="23845"/>
                    <a:pt x="5849" y="23644"/>
                  </a:cubicBezTo>
                  <a:lnTo>
                    <a:pt x="5849" y="23644"/>
                  </a:lnTo>
                  <a:cubicBezTo>
                    <a:pt x="5583" y="23967"/>
                    <a:pt x="5731" y="24082"/>
                    <a:pt x="5973" y="24082"/>
                  </a:cubicBezTo>
                  <a:cubicBezTo>
                    <a:pt x="6187" y="24082"/>
                    <a:pt x="6474" y="23992"/>
                    <a:pt x="6611" y="23878"/>
                  </a:cubicBezTo>
                  <a:lnTo>
                    <a:pt x="6611" y="23878"/>
                  </a:lnTo>
                  <a:cubicBezTo>
                    <a:pt x="6544" y="24212"/>
                    <a:pt x="6642" y="24326"/>
                    <a:pt x="6809" y="24326"/>
                  </a:cubicBezTo>
                  <a:cubicBezTo>
                    <a:pt x="7128" y="24326"/>
                    <a:pt x="7700" y="23912"/>
                    <a:pt x="7862" y="23823"/>
                  </a:cubicBezTo>
                  <a:cubicBezTo>
                    <a:pt x="7881" y="24042"/>
                    <a:pt x="7982" y="24124"/>
                    <a:pt x="8104" y="24124"/>
                  </a:cubicBezTo>
                  <a:cubicBezTo>
                    <a:pt x="8284" y="24124"/>
                    <a:pt x="8510" y="23947"/>
                    <a:pt x="8597" y="23769"/>
                  </a:cubicBezTo>
                  <a:cubicBezTo>
                    <a:pt x="8692" y="23971"/>
                    <a:pt x="8818" y="24051"/>
                    <a:pt x="8939" y="24051"/>
                  </a:cubicBezTo>
                  <a:cubicBezTo>
                    <a:pt x="9076" y="24051"/>
                    <a:pt x="9207" y="23949"/>
                    <a:pt x="9280" y="23807"/>
                  </a:cubicBezTo>
                  <a:cubicBezTo>
                    <a:pt x="9421" y="24009"/>
                    <a:pt x="9602" y="24183"/>
                    <a:pt x="9819" y="24200"/>
                  </a:cubicBezTo>
                  <a:cubicBezTo>
                    <a:pt x="9833" y="24201"/>
                    <a:pt x="9846" y="24201"/>
                    <a:pt x="9860" y="24201"/>
                  </a:cubicBezTo>
                  <a:cubicBezTo>
                    <a:pt x="10205" y="24201"/>
                    <a:pt x="10383" y="23865"/>
                    <a:pt x="10289" y="23528"/>
                  </a:cubicBezTo>
                  <a:lnTo>
                    <a:pt x="10289" y="23528"/>
                  </a:lnTo>
                  <a:cubicBezTo>
                    <a:pt x="10458" y="23795"/>
                    <a:pt x="10775" y="24172"/>
                    <a:pt x="11095" y="24200"/>
                  </a:cubicBezTo>
                  <a:cubicBezTo>
                    <a:pt x="11108" y="24201"/>
                    <a:pt x="11121" y="24201"/>
                    <a:pt x="11133" y="24201"/>
                  </a:cubicBezTo>
                  <a:cubicBezTo>
                    <a:pt x="11433" y="24201"/>
                    <a:pt x="11678" y="23890"/>
                    <a:pt x="11510" y="23528"/>
                  </a:cubicBezTo>
                  <a:lnTo>
                    <a:pt x="11510" y="23528"/>
                  </a:lnTo>
                  <a:cubicBezTo>
                    <a:pt x="11855" y="23795"/>
                    <a:pt x="12296" y="24014"/>
                    <a:pt x="12711" y="24069"/>
                  </a:cubicBezTo>
                  <a:cubicBezTo>
                    <a:pt x="12783" y="24082"/>
                    <a:pt x="12857" y="24089"/>
                    <a:pt x="12928" y="24089"/>
                  </a:cubicBezTo>
                  <a:cubicBezTo>
                    <a:pt x="13277" y="24089"/>
                    <a:pt x="13538" y="23923"/>
                    <a:pt x="13113" y="23580"/>
                  </a:cubicBezTo>
                  <a:lnTo>
                    <a:pt x="13113" y="23580"/>
                  </a:lnTo>
                  <a:cubicBezTo>
                    <a:pt x="13375" y="23786"/>
                    <a:pt x="13659" y="23971"/>
                    <a:pt x="13980" y="23971"/>
                  </a:cubicBezTo>
                  <a:cubicBezTo>
                    <a:pt x="14062" y="23971"/>
                    <a:pt x="14146" y="23959"/>
                    <a:pt x="14232" y="23933"/>
                  </a:cubicBezTo>
                  <a:cubicBezTo>
                    <a:pt x="14209" y="23752"/>
                    <a:pt x="14135" y="23587"/>
                    <a:pt x="14010" y="23475"/>
                  </a:cubicBezTo>
                  <a:lnTo>
                    <a:pt x="14010" y="23475"/>
                  </a:lnTo>
                  <a:cubicBezTo>
                    <a:pt x="14383" y="23759"/>
                    <a:pt x="14795" y="24061"/>
                    <a:pt x="15553" y="24200"/>
                  </a:cubicBezTo>
                  <a:cubicBezTo>
                    <a:pt x="15536" y="23959"/>
                    <a:pt x="15269" y="23687"/>
                    <a:pt x="15018" y="23485"/>
                  </a:cubicBezTo>
                  <a:lnTo>
                    <a:pt x="15018" y="23485"/>
                  </a:lnTo>
                  <a:cubicBezTo>
                    <a:pt x="15248" y="23632"/>
                    <a:pt x="15521" y="23752"/>
                    <a:pt x="15748" y="23752"/>
                  </a:cubicBezTo>
                  <a:cubicBezTo>
                    <a:pt x="15775" y="23752"/>
                    <a:pt x="15800" y="23750"/>
                    <a:pt x="15825" y="23747"/>
                  </a:cubicBezTo>
                  <a:cubicBezTo>
                    <a:pt x="15825" y="23583"/>
                    <a:pt x="15722" y="23452"/>
                    <a:pt x="15602" y="23370"/>
                  </a:cubicBezTo>
                  <a:lnTo>
                    <a:pt x="15602" y="23370"/>
                  </a:lnTo>
                  <a:cubicBezTo>
                    <a:pt x="15772" y="23441"/>
                    <a:pt x="16313" y="23772"/>
                    <a:pt x="16563" y="23772"/>
                  </a:cubicBezTo>
                  <a:cubicBezTo>
                    <a:pt x="16601" y="23772"/>
                    <a:pt x="16632" y="23764"/>
                    <a:pt x="16654" y="23747"/>
                  </a:cubicBezTo>
                  <a:cubicBezTo>
                    <a:pt x="16851" y="23621"/>
                    <a:pt x="16589" y="23337"/>
                    <a:pt x="16339" y="23135"/>
                  </a:cubicBezTo>
                  <a:lnTo>
                    <a:pt x="16339" y="23135"/>
                  </a:lnTo>
                  <a:cubicBezTo>
                    <a:pt x="16563" y="23259"/>
                    <a:pt x="16836" y="23355"/>
                    <a:pt x="17084" y="23355"/>
                  </a:cubicBezTo>
                  <a:cubicBezTo>
                    <a:pt x="17307" y="23355"/>
                    <a:pt x="17510" y="23277"/>
                    <a:pt x="17636" y="23070"/>
                  </a:cubicBezTo>
                  <a:cubicBezTo>
                    <a:pt x="17145" y="22858"/>
                    <a:pt x="16606" y="22645"/>
                    <a:pt x="16213" y="22214"/>
                  </a:cubicBezTo>
                  <a:lnTo>
                    <a:pt x="16213" y="22214"/>
                  </a:lnTo>
                  <a:cubicBezTo>
                    <a:pt x="16375" y="22324"/>
                    <a:pt x="17009" y="22540"/>
                    <a:pt x="17477" y="22540"/>
                  </a:cubicBezTo>
                  <a:cubicBezTo>
                    <a:pt x="17798" y="22540"/>
                    <a:pt x="18041" y="22439"/>
                    <a:pt x="18001" y="22133"/>
                  </a:cubicBezTo>
                  <a:cubicBezTo>
                    <a:pt x="17560" y="22133"/>
                    <a:pt x="16752" y="21838"/>
                    <a:pt x="16508" y="21380"/>
                  </a:cubicBezTo>
                  <a:lnTo>
                    <a:pt x="16508" y="21380"/>
                  </a:lnTo>
                  <a:cubicBezTo>
                    <a:pt x="16636" y="21436"/>
                    <a:pt x="16893" y="21471"/>
                    <a:pt x="17186" y="21471"/>
                  </a:cubicBezTo>
                  <a:cubicBezTo>
                    <a:pt x="17849" y="21471"/>
                    <a:pt x="18696" y="21294"/>
                    <a:pt x="18662" y="20791"/>
                  </a:cubicBezTo>
                  <a:cubicBezTo>
                    <a:pt x="17739" y="20698"/>
                    <a:pt x="17019" y="20174"/>
                    <a:pt x="16415" y="19502"/>
                  </a:cubicBezTo>
                  <a:cubicBezTo>
                    <a:pt x="16453" y="19492"/>
                    <a:pt x="16496" y="19482"/>
                    <a:pt x="16535" y="19470"/>
                  </a:cubicBezTo>
                  <a:cubicBezTo>
                    <a:pt x="16851" y="19389"/>
                    <a:pt x="17724" y="18565"/>
                    <a:pt x="17391" y="18559"/>
                  </a:cubicBezTo>
                  <a:cubicBezTo>
                    <a:pt x="17364" y="18558"/>
                    <a:pt x="17338" y="18557"/>
                    <a:pt x="17312" y="18557"/>
                  </a:cubicBezTo>
                  <a:cubicBezTo>
                    <a:pt x="17191" y="18557"/>
                    <a:pt x="17079" y="18566"/>
                    <a:pt x="16971" y="18570"/>
                  </a:cubicBezTo>
                  <a:cubicBezTo>
                    <a:pt x="16861" y="18576"/>
                    <a:pt x="16757" y="18582"/>
                    <a:pt x="16654" y="18582"/>
                  </a:cubicBezTo>
                  <a:cubicBezTo>
                    <a:pt x="16359" y="18582"/>
                    <a:pt x="16081" y="18533"/>
                    <a:pt x="15750" y="18286"/>
                  </a:cubicBezTo>
                  <a:lnTo>
                    <a:pt x="15750" y="18286"/>
                  </a:lnTo>
                  <a:cubicBezTo>
                    <a:pt x="15767" y="18287"/>
                    <a:pt x="15784" y="18288"/>
                    <a:pt x="15800" y="18288"/>
                  </a:cubicBezTo>
                  <a:cubicBezTo>
                    <a:pt x="16167" y="18288"/>
                    <a:pt x="16421" y="18006"/>
                    <a:pt x="16065" y="17725"/>
                  </a:cubicBezTo>
                  <a:cubicBezTo>
                    <a:pt x="15848" y="17533"/>
                    <a:pt x="15383" y="17458"/>
                    <a:pt x="15138" y="17321"/>
                  </a:cubicBezTo>
                  <a:lnTo>
                    <a:pt x="15138" y="17321"/>
                  </a:lnTo>
                  <a:cubicBezTo>
                    <a:pt x="15235" y="17341"/>
                    <a:pt x="15428" y="17364"/>
                    <a:pt x="15636" y="17364"/>
                  </a:cubicBezTo>
                  <a:cubicBezTo>
                    <a:pt x="16004" y="17364"/>
                    <a:pt x="16419" y="17292"/>
                    <a:pt x="16437" y="16999"/>
                  </a:cubicBezTo>
                  <a:cubicBezTo>
                    <a:pt x="16163" y="16972"/>
                    <a:pt x="15722" y="16944"/>
                    <a:pt x="15553" y="16705"/>
                  </a:cubicBezTo>
                  <a:cubicBezTo>
                    <a:pt x="15967" y="16541"/>
                    <a:pt x="17069" y="16486"/>
                    <a:pt x="16802" y="15706"/>
                  </a:cubicBezTo>
                  <a:lnTo>
                    <a:pt x="16802" y="15706"/>
                  </a:lnTo>
                  <a:cubicBezTo>
                    <a:pt x="16410" y="15793"/>
                    <a:pt x="15889" y="15905"/>
                    <a:pt x="15386" y="15905"/>
                  </a:cubicBezTo>
                  <a:cubicBezTo>
                    <a:pt x="14816" y="15905"/>
                    <a:pt x="14270" y="15762"/>
                    <a:pt x="13960" y="15275"/>
                  </a:cubicBezTo>
                  <a:lnTo>
                    <a:pt x="13960" y="15275"/>
                  </a:lnTo>
                  <a:cubicBezTo>
                    <a:pt x="14122" y="15355"/>
                    <a:pt x="14289" y="15414"/>
                    <a:pt x="14460" y="15414"/>
                  </a:cubicBezTo>
                  <a:cubicBezTo>
                    <a:pt x="14570" y="15414"/>
                    <a:pt x="14681" y="15390"/>
                    <a:pt x="14794" y="15330"/>
                  </a:cubicBezTo>
                  <a:cubicBezTo>
                    <a:pt x="14702" y="15155"/>
                    <a:pt x="14539" y="14981"/>
                    <a:pt x="14375" y="14834"/>
                  </a:cubicBezTo>
                  <a:lnTo>
                    <a:pt x="14375" y="14834"/>
                  </a:lnTo>
                  <a:cubicBezTo>
                    <a:pt x="14618" y="14996"/>
                    <a:pt x="15023" y="15135"/>
                    <a:pt x="15343" y="15135"/>
                  </a:cubicBezTo>
                  <a:cubicBezTo>
                    <a:pt x="15561" y="15135"/>
                    <a:pt x="15739" y="15070"/>
                    <a:pt x="15798" y="14905"/>
                  </a:cubicBezTo>
                  <a:cubicBezTo>
                    <a:pt x="15455" y="14850"/>
                    <a:pt x="15138" y="14658"/>
                    <a:pt x="14892" y="14391"/>
                  </a:cubicBezTo>
                  <a:lnTo>
                    <a:pt x="14892" y="14391"/>
                  </a:lnTo>
                  <a:cubicBezTo>
                    <a:pt x="14983" y="14473"/>
                    <a:pt x="15313" y="14646"/>
                    <a:pt x="15533" y="14646"/>
                  </a:cubicBezTo>
                  <a:cubicBezTo>
                    <a:pt x="15604" y="14646"/>
                    <a:pt x="15664" y="14628"/>
                    <a:pt x="15700" y="14583"/>
                  </a:cubicBezTo>
                  <a:cubicBezTo>
                    <a:pt x="15874" y="14336"/>
                    <a:pt x="15111" y="14097"/>
                    <a:pt x="15012" y="13961"/>
                  </a:cubicBezTo>
                  <a:lnTo>
                    <a:pt x="15012" y="13961"/>
                  </a:lnTo>
                  <a:cubicBezTo>
                    <a:pt x="15259" y="14026"/>
                    <a:pt x="15521" y="14084"/>
                    <a:pt x="15778" y="14084"/>
                  </a:cubicBezTo>
                  <a:cubicBezTo>
                    <a:pt x="16061" y="14084"/>
                    <a:pt x="16338" y="14013"/>
                    <a:pt x="16583" y="13802"/>
                  </a:cubicBezTo>
                  <a:lnTo>
                    <a:pt x="16583" y="13802"/>
                  </a:lnTo>
                  <a:cubicBezTo>
                    <a:pt x="16567" y="13805"/>
                    <a:pt x="16549" y="13806"/>
                    <a:pt x="16530" y="13806"/>
                  </a:cubicBezTo>
                  <a:cubicBezTo>
                    <a:pt x="16092" y="13806"/>
                    <a:pt x="14982" y="13218"/>
                    <a:pt x="14794" y="12831"/>
                  </a:cubicBezTo>
                  <a:lnTo>
                    <a:pt x="14794" y="12831"/>
                  </a:lnTo>
                  <a:cubicBezTo>
                    <a:pt x="14840" y="12834"/>
                    <a:pt x="14888" y="12836"/>
                    <a:pt x="14939" y="12836"/>
                  </a:cubicBezTo>
                  <a:cubicBezTo>
                    <a:pt x="15349" y="12836"/>
                    <a:pt x="15893" y="12724"/>
                    <a:pt x="16044" y="12297"/>
                  </a:cubicBezTo>
                  <a:lnTo>
                    <a:pt x="16044" y="12297"/>
                  </a:lnTo>
                  <a:cubicBezTo>
                    <a:pt x="15785" y="12371"/>
                    <a:pt x="15526" y="12407"/>
                    <a:pt x="15272" y="12407"/>
                  </a:cubicBezTo>
                  <a:cubicBezTo>
                    <a:pt x="14500" y="12407"/>
                    <a:pt x="13775" y="12076"/>
                    <a:pt x="13229" y="11489"/>
                  </a:cubicBezTo>
                  <a:cubicBezTo>
                    <a:pt x="13600" y="11408"/>
                    <a:pt x="14139" y="11239"/>
                    <a:pt x="14129" y="10912"/>
                  </a:cubicBezTo>
                  <a:cubicBezTo>
                    <a:pt x="13703" y="10912"/>
                    <a:pt x="13169" y="10710"/>
                    <a:pt x="12842" y="10469"/>
                  </a:cubicBezTo>
                  <a:lnTo>
                    <a:pt x="12842" y="10469"/>
                  </a:lnTo>
                  <a:cubicBezTo>
                    <a:pt x="12932" y="10510"/>
                    <a:pt x="13086" y="10531"/>
                    <a:pt x="13266" y="10531"/>
                  </a:cubicBezTo>
                  <a:cubicBezTo>
                    <a:pt x="13778" y="10531"/>
                    <a:pt x="14501" y="10361"/>
                    <a:pt x="14565" y="10006"/>
                  </a:cubicBezTo>
                  <a:cubicBezTo>
                    <a:pt x="14106" y="9924"/>
                    <a:pt x="13169" y="10023"/>
                    <a:pt x="12880" y="9542"/>
                  </a:cubicBezTo>
                  <a:cubicBezTo>
                    <a:pt x="13316" y="9439"/>
                    <a:pt x="13633" y="9258"/>
                    <a:pt x="13943" y="8877"/>
                  </a:cubicBezTo>
                  <a:lnTo>
                    <a:pt x="13943" y="8877"/>
                  </a:lnTo>
                  <a:cubicBezTo>
                    <a:pt x="13730" y="8902"/>
                    <a:pt x="13538" y="8924"/>
                    <a:pt x="13357" y="8924"/>
                  </a:cubicBezTo>
                  <a:cubicBezTo>
                    <a:pt x="12958" y="8924"/>
                    <a:pt x="12615" y="8821"/>
                    <a:pt x="12236" y="8435"/>
                  </a:cubicBezTo>
                  <a:cubicBezTo>
                    <a:pt x="12007" y="8195"/>
                    <a:pt x="11848" y="7895"/>
                    <a:pt x="11745" y="7573"/>
                  </a:cubicBezTo>
                  <a:lnTo>
                    <a:pt x="11745" y="7573"/>
                  </a:lnTo>
                  <a:cubicBezTo>
                    <a:pt x="11904" y="7642"/>
                    <a:pt x="12075" y="7686"/>
                    <a:pt x="12240" y="7686"/>
                  </a:cubicBezTo>
                  <a:cubicBezTo>
                    <a:pt x="12347" y="7686"/>
                    <a:pt x="12451" y="7668"/>
                    <a:pt x="12547" y="7627"/>
                  </a:cubicBezTo>
                  <a:cubicBezTo>
                    <a:pt x="12416" y="7382"/>
                    <a:pt x="12012" y="7103"/>
                    <a:pt x="11848" y="6841"/>
                  </a:cubicBezTo>
                  <a:lnTo>
                    <a:pt x="11848" y="6841"/>
                  </a:lnTo>
                  <a:cubicBezTo>
                    <a:pt x="11971" y="6912"/>
                    <a:pt x="12306" y="6988"/>
                    <a:pt x="12628" y="6988"/>
                  </a:cubicBezTo>
                  <a:cubicBezTo>
                    <a:pt x="13022" y="6988"/>
                    <a:pt x="13398" y="6874"/>
                    <a:pt x="13338" y="6498"/>
                  </a:cubicBezTo>
                  <a:cubicBezTo>
                    <a:pt x="12470" y="6460"/>
                    <a:pt x="10932" y="5937"/>
                    <a:pt x="10807" y="4796"/>
                  </a:cubicBezTo>
                  <a:lnTo>
                    <a:pt x="10807" y="4796"/>
                  </a:lnTo>
                  <a:cubicBezTo>
                    <a:pt x="10824" y="4797"/>
                    <a:pt x="10841" y="4797"/>
                    <a:pt x="10857" y="4797"/>
                  </a:cubicBezTo>
                  <a:cubicBezTo>
                    <a:pt x="11200" y="4797"/>
                    <a:pt x="11528" y="4743"/>
                    <a:pt x="11684" y="4524"/>
                  </a:cubicBezTo>
                  <a:cubicBezTo>
                    <a:pt x="11352" y="4404"/>
                    <a:pt x="11019" y="4321"/>
                    <a:pt x="10709" y="4137"/>
                  </a:cubicBezTo>
                  <a:cubicBezTo>
                    <a:pt x="10987" y="3940"/>
                    <a:pt x="11626" y="3553"/>
                    <a:pt x="11554" y="3089"/>
                  </a:cubicBezTo>
                  <a:lnTo>
                    <a:pt x="11554" y="3089"/>
                  </a:lnTo>
                  <a:cubicBezTo>
                    <a:pt x="11260" y="3244"/>
                    <a:pt x="10848" y="3413"/>
                    <a:pt x="10495" y="3413"/>
                  </a:cubicBezTo>
                  <a:cubicBezTo>
                    <a:pt x="10475" y="3413"/>
                    <a:pt x="10455" y="3412"/>
                    <a:pt x="10436" y="3411"/>
                  </a:cubicBezTo>
                  <a:cubicBezTo>
                    <a:pt x="10692" y="2969"/>
                    <a:pt x="11188" y="2505"/>
                    <a:pt x="11042" y="1921"/>
                  </a:cubicBezTo>
                  <a:lnTo>
                    <a:pt x="11042" y="1921"/>
                  </a:lnTo>
                  <a:cubicBezTo>
                    <a:pt x="10616" y="2145"/>
                    <a:pt x="10267" y="2931"/>
                    <a:pt x="9715" y="2969"/>
                  </a:cubicBezTo>
                  <a:cubicBezTo>
                    <a:pt x="9770" y="2750"/>
                    <a:pt x="9808" y="2505"/>
                    <a:pt x="9863" y="2287"/>
                  </a:cubicBezTo>
                  <a:cubicBezTo>
                    <a:pt x="9972" y="1742"/>
                    <a:pt x="10087" y="1218"/>
                    <a:pt x="10158" y="672"/>
                  </a:cubicBezTo>
                  <a:cubicBezTo>
                    <a:pt x="10174" y="433"/>
                    <a:pt x="10229" y="171"/>
                    <a:pt x="10027" y="45"/>
                  </a:cubicBezTo>
                  <a:cubicBezTo>
                    <a:pt x="9976" y="14"/>
                    <a:pt x="9928" y="0"/>
                    <a:pt x="9884" y="0"/>
                  </a:cubicBezTo>
                  <a:close/>
                </a:path>
              </a:pathLst>
            </a:custGeom>
            <a:solidFill>
              <a:srgbClr val="778E2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4" name="Google Shape;1354;p102"/>
            <p:cNvSpPr/>
            <p:nvPr/>
          </p:nvSpPr>
          <p:spPr>
            <a:xfrm>
              <a:off x="5808400" y="2861625"/>
              <a:ext cx="476475" cy="609450"/>
            </a:xfrm>
            <a:custGeom>
              <a:avLst/>
              <a:gdLst/>
              <a:ahLst/>
              <a:cxnLst/>
              <a:rect l="l" t="t" r="r" b="b"/>
              <a:pathLst>
                <a:path w="19059" h="24378" extrusionOk="0">
                  <a:moveTo>
                    <a:pt x="13189" y="10552"/>
                  </a:moveTo>
                  <a:lnTo>
                    <a:pt x="13189" y="10552"/>
                  </a:lnTo>
                  <a:cubicBezTo>
                    <a:pt x="13190" y="10552"/>
                    <a:pt x="13190" y="10552"/>
                    <a:pt x="13191" y="10552"/>
                  </a:cubicBezTo>
                  <a:lnTo>
                    <a:pt x="13191" y="10552"/>
                  </a:lnTo>
                  <a:cubicBezTo>
                    <a:pt x="13190" y="10552"/>
                    <a:pt x="13190" y="10552"/>
                    <a:pt x="13189" y="10552"/>
                  </a:cubicBezTo>
                  <a:close/>
                  <a:moveTo>
                    <a:pt x="16651" y="13912"/>
                  </a:moveTo>
                  <a:cubicBezTo>
                    <a:pt x="16500" y="14001"/>
                    <a:pt x="16349" y="14060"/>
                    <a:pt x="16195" y="14094"/>
                  </a:cubicBezTo>
                  <a:lnTo>
                    <a:pt x="16195" y="14094"/>
                  </a:lnTo>
                  <a:cubicBezTo>
                    <a:pt x="16312" y="14103"/>
                    <a:pt x="16409" y="14107"/>
                    <a:pt x="16488" y="14107"/>
                  </a:cubicBezTo>
                  <a:cubicBezTo>
                    <a:pt x="16911" y="14107"/>
                    <a:pt x="16820" y="13989"/>
                    <a:pt x="16651" y="13912"/>
                  </a:cubicBezTo>
                  <a:close/>
                  <a:moveTo>
                    <a:pt x="10019" y="1"/>
                  </a:moveTo>
                  <a:cubicBezTo>
                    <a:pt x="9729" y="1"/>
                    <a:pt x="9601" y="209"/>
                    <a:pt x="9518" y="574"/>
                  </a:cubicBezTo>
                  <a:cubicBezTo>
                    <a:pt x="9375" y="1205"/>
                    <a:pt x="9407" y="1890"/>
                    <a:pt x="9359" y="2545"/>
                  </a:cubicBezTo>
                  <a:lnTo>
                    <a:pt x="9359" y="2545"/>
                  </a:lnTo>
                  <a:cubicBezTo>
                    <a:pt x="9143" y="2249"/>
                    <a:pt x="8953" y="1938"/>
                    <a:pt x="8695" y="1671"/>
                  </a:cubicBezTo>
                  <a:cubicBezTo>
                    <a:pt x="8684" y="1660"/>
                    <a:pt x="8655" y="1655"/>
                    <a:pt x="8621" y="1655"/>
                  </a:cubicBezTo>
                  <a:cubicBezTo>
                    <a:pt x="8558" y="1655"/>
                    <a:pt x="8480" y="1675"/>
                    <a:pt x="8487" y="1714"/>
                  </a:cubicBezTo>
                  <a:cubicBezTo>
                    <a:pt x="8559" y="1985"/>
                    <a:pt x="8636" y="2244"/>
                    <a:pt x="8747" y="2493"/>
                  </a:cubicBezTo>
                  <a:lnTo>
                    <a:pt x="8747" y="2493"/>
                  </a:lnTo>
                  <a:cubicBezTo>
                    <a:pt x="8339" y="2233"/>
                    <a:pt x="7945" y="1966"/>
                    <a:pt x="7555" y="1671"/>
                  </a:cubicBezTo>
                  <a:cubicBezTo>
                    <a:pt x="7540" y="1661"/>
                    <a:pt x="7505" y="1654"/>
                    <a:pt x="7468" y="1654"/>
                  </a:cubicBezTo>
                  <a:cubicBezTo>
                    <a:pt x="7410" y="1654"/>
                    <a:pt x="7346" y="1671"/>
                    <a:pt x="7353" y="1714"/>
                  </a:cubicBezTo>
                  <a:cubicBezTo>
                    <a:pt x="7424" y="2272"/>
                    <a:pt x="7746" y="2749"/>
                    <a:pt x="8155" y="3121"/>
                  </a:cubicBezTo>
                  <a:lnTo>
                    <a:pt x="8155" y="3121"/>
                  </a:lnTo>
                  <a:cubicBezTo>
                    <a:pt x="7652" y="3126"/>
                    <a:pt x="7178" y="3184"/>
                    <a:pt x="6698" y="3384"/>
                  </a:cubicBezTo>
                  <a:cubicBezTo>
                    <a:pt x="6671" y="3395"/>
                    <a:pt x="6633" y="3422"/>
                    <a:pt x="6671" y="3444"/>
                  </a:cubicBezTo>
                  <a:cubicBezTo>
                    <a:pt x="6938" y="3613"/>
                    <a:pt x="7205" y="3630"/>
                    <a:pt x="7517" y="3640"/>
                  </a:cubicBezTo>
                  <a:lnTo>
                    <a:pt x="7610" y="3640"/>
                  </a:lnTo>
                  <a:cubicBezTo>
                    <a:pt x="7844" y="3640"/>
                    <a:pt x="8182" y="3640"/>
                    <a:pt x="7517" y="3892"/>
                  </a:cubicBezTo>
                  <a:cubicBezTo>
                    <a:pt x="7341" y="3962"/>
                    <a:pt x="7167" y="4028"/>
                    <a:pt x="6993" y="4109"/>
                  </a:cubicBezTo>
                  <a:cubicBezTo>
                    <a:pt x="6966" y="4121"/>
                    <a:pt x="6928" y="4148"/>
                    <a:pt x="6966" y="4169"/>
                  </a:cubicBezTo>
                  <a:cubicBezTo>
                    <a:pt x="7145" y="4280"/>
                    <a:pt x="7321" y="4362"/>
                    <a:pt x="7533" y="4362"/>
                  </a:cubicBezTo>
                  <a:cubicBezTo>
                    <a:pt x="7553" y="4362"/>
                    <a:pt x="7573" y="4362"/>
                    <a:pt x="7593" y="4360"/>
                  </a:cubicBezTo>
                  <a:cubicBezTo>
                    <a:pt x="7612" y="4359"/>
                    <a:pt x="7630" y="4359"/>
                    <a:pt x="7646" y="4359"/>
                  </a:cubicBezTo>
                  <a:cubicBezTo>
                    <a:pt x="8000" y="4359"/>
                    <a:pt x="7624" y="4583"/>
                    <a:pt x="7484" y="4786"/>
                  </a:cubicBezTo>
                  <a:cubicBezTo>
                    <a:pt x="7456" y="4824"/>
                    <a:pt x="7549" y="4824"/>
                    <a:pt x="7560" y="4824"/>
                  </a:cubicBezTo>
                  <a:cubicBezTo>
                    <a:pt x="7789" y="4813"/>
                    <a:pt x="7887" y="4819"/>
                    <a:pt x="8105" y="4731"/>
                  </a:cubicBezTo>
                  <a:lnTo>
                    <a:pt x="8105" y="4731"/>
                  </a:lnTo>
                  <a:cubicBezTo>
                    <a:pt x="8033" y="4761"/>
                    <a:pt x="7805" y="5005"/>
                    <a:pt x="7686" y="5103"/>
                  </a:cubicBezTo>
                  <a:cubicBezTo>
                    <a:pt x="6998" y="5659"/>
                    <a:pt x="6163" y="5992"/>
                    <a:pt x="5274" y="6024"/>
                  </a:cubicBezTo>
                  <a:cubicBezTo>
                    <a:pt x="5253" y="6030"/>
                    <a:pt x="5116" y="6052"/>
                    <a:pt x="5155" y="6095"/>
                  </a:cubicBezTo>
                  <a:cubicBezTo>
                    <a:pt x="5319" y="6302"/>
                    <a:pt x="5508" y="6422"/>
                    <a:pt x="5777" y="6450"/>
                  </a:cubicBezTo>
                  <a:cubicBezTo>
                    <a:pt x="6273" y="6498"/>
                    <a:pt x="6049" y="6553"/>
                    <a:pt x="5918" y="6924"/>
                  </a:cubicBezTo>
                  <a:cubicBezTo>
                    <a:pt x="5907" y="6953"/>
                    <a:pt x="5949" y="6961"/>
                    <a:pt x="5984" y="6961"/>
                  </a:cubicBezTo>
                  <a:cubicBezTo>
                    <a:pt x="6003" y="6961"/>
                    <a:pt x="6020" y="6959"/>
                    <a:pt x="6027" y="6956"/>
                  </a:cubicBezTo>
                  <a:cubicBezTo>
                    <a:pt x="6218" y="6924"/>
                    <a:pt x="6245" y="6919"/>
                    <a:pt x="6431" y="6865"/>
                  </a:cubicBezTo>
                  <a:cubicBezTo>
                    <a:pt x="6448" y="6860"/>
                    <a:pt x="6462" y="6858"/>
                    <a:pt x="6474" y="6858"/>
                  </a:cubicBezTo>
                  <a:cubicBezTo>
                    <a:pt x="6673" y="6858"/>
                    <a:pt x="6349" y="7455"/>
                    <a:pt x="6344" y="7464"/>
                  </a:cubicBezTo>
                  <a:cubicBezTo>
                    <a:pt x="6328" y="7498"/>
                    <a:pt x="6378" y="7506"/>
                    <a:pt x="6416" y="7506"/>
                  </a:cubicBezTo>
                  <a:cubicBezTo>
                    <a:pt x="6433" y="7506"/>
                    <a:pt x="6447" y="7504"/>
                    <a:pt x="6452" y="7502"/>
                  </a:cubicBezTo>
                  <a:cubicBezTo>
                    <a:pt x="6468" y="7504"/>
                    <a:pt x="6484" y="7504"/>
                    <a:pt x="6499" y="7504"/>
                  </a:cubicBezTo>
                  <a:cubicBezTo>
                    <a:pt x="6611" y="7504"/>
                    <a:pt x="6711" y="7471"/>
                    <a:pt x="6802" y="7404"/>
                  </a:cubicBezTo>
                  <a:lnTo>
                    <a:pt x="6802" y="7404"/>
                  </a:lnTo>
                  <a:cubicBezTo>
                    <a:pt x="6731" y="7525"/>
                    <a:pt x="6654" y="7644"/>
                    <a:pt x="6573" y="7754"/>
                  </a:cubicBezTo>
                  <a:cubicBezTo>
                    <a:pt x="6261" y="8157"/>
                    <a:pt x="5918" y="8517"/>
                    <a:pt x="5422" y="8703"/>
                  </a:cubicBezTo>
                  <a:cubicBezTo>
                    <a:pt x="4904" y="8905"/>
                    <a:pt x="4358" y="8998"/>
                    <a:pt x="3834" y="9189"/>
                  </a:cubicBezTo>
                  <a:cubicBezTo>
                    <a:pt x="3813" y="9194"/>
                    <a:pt x="3774" y="9215"/>
                    <a:pt x="3791" y="9242"/>
                  </a:cubicBezTo>
                  <a:cubicBezTo>
                    <a:pt x="3982" y="9550"/>
                    <a:pt x="4301" y="9678"/>
                    <a:pt x="4636" y="9678"/>
                  </a:cubicBezTo>
                  <a:cubicBezTo>
                    <a:pt x="4873" y="9678"/>
                    <a:pt x="5118" y="9614"/>
                    <a:pt x="5331" y="9505"/>
                  </a:cubicBezTo>
                  <a:lnTo>
                    <a:pt x="5331" y="9505"/>
                  </a:lnTo>
                  <a:cubicBezTo>
                    <a:pt x="5101" y="9858"/>
                    <a:pt x="4786" y="10122"/>
                    <a:pt x="4418" y="10345"/>
                  </a:cubicBezTo>
                  <a:cubicBezTo>
                    <a:pt x="4369" y="10377"/>
                    <a:pt x="4407" y="10405"/>
                    <a:pt x="4451" y="10410"/>
                  </a:cubicBezTo>
                  <a:cubicBezTo>
                    <a:pt x="4632" y="10421"/>
                    <a:pt x="4825" y="10436"/>
                    <a:pt x="5016" y="10436"/>
                  </a:cubicBezTo>
                  <a:cubicBezTo>
                    <a:pt x="5302" y="10436"/>
                    <a:pt x="5584" y="10402"/>
                    <a:pt x="5825" y="10269"/>
                  </a:cubicBezTo>
                  <a:lnTo>
                    <a:pt x="5825" y="10269"/>
                  </a:lnTo>
                  <a:cubicBezTo>
                    <a:pt x="5477" y="11262"/>
                    <a:pt x="4526" y="11745"/>
                    <a:pt x="3525" y="11745"/>
                  </a:cubicBezTo>
                  <a:cubicBezTo>
                    <a:pt x="3274" y="11745"/>
                    <a:pt x="3020" y="11714"/>
                    <a:pt x="2771" y="11654"/>
                  </a:cubicBezTo>
                  <a:cubicBezTo>
                    <a:pt x="2769" y="11653"/>
                    <a:pt x="2765" y="11653"/>
                    <a:pt x="2760" y="11653"/>
                  </a:cubicBezTo>
                  <a:cubicBezTo>
                    <a:pt x="2713" y="11653"/>
                    <a:pt x="2562" y="11675"/>
                    <a:pt x="2607" y="11719"/>
                  </a:cubicBezTo>
                  <a:cubicBezTo>
                    <a:pt x="2836" y="11971"/>
                    <a:pt x="3136" y="12200"/>
                    <a:pt x="3479" y="12259"/>
                  </a:cubicBezTo>
                  <a:cubicBezTo>
                    <a:pt x="3621" y="12285"/>
                    <a:pt x="3668" y="12295"/>
                    <a:pt x="3655" y="12295"/>
                  </a:cubicBezTo>
                  <a:cubicBezTo>
                    <a:pt x="3615" y="12295"/>
                    <a:pt x="2966" y="12192"/>
                    <a:pt x="2874" y="12188"/>
                  </a:cubicBezTo>
                  <a:cubicBezTo>
                    <a:pt x="2869" y="12187"/>
                    <a:pt x="2862" y="12187"/>
                    <a:pt x="2853" y="12187"/>
                  </a:cubicBezTo>
                  <a:cubicBezTo>
                    <a:pt x="2805" y="12187"/>
                    <a:pt x="2721" y="12201"/>
                    <a:pt x="2721" y="12248"/>
                  </a:cubicBezTo>
                  <a:cubicBezTo>
                    <a:pt x="2721" y="12767"/>
                    <a:pt x="3010" y="13066"/>
                    <a:pt x="3474" y="13241"/>
                  </a:cubicBezTo>
                  <a:cubicBezTo>
                    <a:pt x="3569" y="13277"/>
                    <a:pt x="3713" y="13301"/>
                    <a:pt x="3826" y="13301"/>
                  </a:cubicBezTo>
                  <a:cubicBezTo>
                    <a:pt x="3829" y="13301"/>
                    <a:pt x="3832" y="13301"/>
                    <a:pt x="3835" y="13301"/>
                  </a:cubicBezTo>
                  <a:lnTo>
                    <a:pt x="3835" y="13301"/>
                  </a:lnTo>
                  <a:cubicBezTo>
                    <a:pt x="3625" y="13309"/>
                    <a:pt x="3505" y="13348"/>
                    <a:pt x="3305" y="13444"/>
                  </a:cubicBezTo>
                  <a:cubicBezTo>
                    <a:pt x="3295" y="13449"/>
                    <a:pt x="3240" y="13470"/>
                    <a:pt x="3267" y="13497"/>
                  </a:cubicBezTo>
                  <a:cubicBezTo>
                    <a:pt x="3469" y="13678"/>
                    <a:pt x="3676" y="13781"/>
                    <a:pt x="3960" y="13809"/>
                  </a:cubicBezTo>
                  <a:cubicBezTo>
                    <a:pt x="4085" y="13824"/>
                    <a:pt x="4211" y="13836"/>
                    <a:pt x="4337" y="13836"/>
                  </a:cubicBezTo>
                  <a:cubicBezTo>
                    <a:pt x="4221" y="13836"/>
                    <a:pt x="3834" y="14245"/>
                    <a:pt x="3655" y="14338"/>
                  </a:cubicBezTo>
                  <a:cubicBezTo>
                    <a:pt x="3632" y="14348"/>
                    <a:pt x="3617" y="14376"/>
                    <a:pt x="3643" y="14393"/>
                  </a:cubicBezTo>
                  <a:cubicBezTo>
                    <a:pt x="3874" y="14503"/>
                    <a:pt x="4131" y="14605"/>
                    <a:pt x="4393" y="14605"/>
                  </a:cubicBezTo>
                  <a:cubicBezTo>
                    <a:pt x="4441" y="14605"/>
                    <a:pt x="4490" y="14602"/>
                    <a:pt x="4538" y="14594"/>
                  </a:cubicBezTo>
                  <a:lnTo>
                    <a:pt x="4538" y="14594"/>
                  </a:lnTo>
                  <a:cubicBezTo>
                    <a:pt x="4538" y="14594"/>
                    <a:pt x="4003" y="15003"/>
                    <a:pt x="3872" y="15053"/>
                  </a:cubicBezTo>
                  <a:cubicBezTo>
                    <a:pt x="3441" y="15216"/>
                    <a:pt x="3010" y="15276"/>
                    <a:pt x="2552" y="15303"/>
                  </a:cubicBezTo>
                  <a:cubicBezTo>
                    <a:pt x="2530" y="15309"/>
                    <a:pt x="2416" y="15325"/>
                    <a:pt x="2427" y="15363"/>
                  </a:cubicBezTo>
                  <a:cubicBezTo>
                    <a:pt x="2520" y="15669"/>
                    <a:pt x="2836" y="15838"/>
                    <a:pt x="3131" y="15919"/>
                  </a:cubicBezTo>
                  <a:cubicBezTo>
                    <a:pt x="3655" y="16059"/>
                    <a:pt x="3261" y="16126"/>
                    <a:pt x="2906" y="16126"/>
                  </a:cubicBezTo>
                  <a:cubicBezTo>
                    <a:pt x="2777" y="16126"/>
                    <a:pt x="2652" y="16117"/>
                    <a:pt x="2580" y="16100"/>
                  </a:cubicBezTo>
                  <a:cubicBezTo>
                    <a:pt x="2373" y="16050"/>
                    <a:pt x="2170" y="15990"/>
                    <a:pt x="1963" y="15924"/>
                  </a:cubicBezTo>
                  <a:cubicBezTo>
                    <a:pt x="1954" y="15922"/>
                    <a:pt x="1941" y="15921"/>
                    <a:pt x="1926" y="15921"/>
                  </a:cubicBezTo>
                  <a:cubicBezTo>
                    <a:pt x="1873" y="15921"/>
                    <a:pt x="1797" y="15938"/>
                    <a:pt x="1789" y="15985"/>
                  </a:cubicBezTo>
                  <a:cubicBezTo>
                    <a:pt x="1674" y="16689"/>
                    <a:pt x="2313" y="17027"/>
                    <a:pt x="2940" y="17044"/>
                  </a:cubicBezTo>
                  <a:cubicBezTo>
                    <a:pt x="2952" y="17045"/>
                    <a:pt x="2965" y="17046"/>
                    <a:pt x="2977" y="17046"/>
                  </a:cubicBezTo>
                  <a:cubicBezTo>
                    <a:pt x="3008" y="17046"/>
                    <a:pt x="3040" y="17042"/>
                    <a:pt x="3071" y="17037"/>
                  </a:cubicBezTo>
                  <a:cubicBezTo>
                    <a:pt x="3106" y="17035"/>
                    <a:pt x="3140" y="17032"/>
                    <a:pt x="3167" y="17032"/>
                  </a:cubicBezTo>
                  <a:cubicBezTo>
                    <a:pt x="3248" y="17032"/>
                    <a:pt x="3269" y="17058"/>
                    <a:pt x="3093" y="17201"/>
                  </a:cubicBezTo>
                  <a:cubicBezTo>
                    <a:pt x="2862" y="17392"/>
                    <a:pt x="2568" y="17445"/>
                    <a:pt x="2275" y="17445"/>
                  </a:cubicBezTo>
                  <a:cubicBezTo>
                    <a:pt x="2124" y="17445"/>
                    <a:pt x="1973" y="17431"/>
                    <a:pt x="1832" y="17414"/>
                  </a:cubicBezTo>
                  <a:cubicBezTo>
                    <a:pt x="1462" y="17371"/>
                    <a:pt x="1090" y="17294"/>
                    <a:pt x="719" y="17266"/>
                  </a:cubicBezTo>
                  <a:cubicBezTo>
                    <a:pt x="687" y="17266"/>
                    <a:pt x="561" y="17273"/>
                    <a:pt x="566" y="17327"/>
                  </a:cubicBezTo>
                  <a:cubicBezTo>
                    <a:pt x="594" y="17818"/>
                    <a:pt x="1112" y="18178"/>
                    <a:pt x="1576" y="18243"/>
                  </a:cubicBezTo>
                  <a:cubicBezTo>
                    <a:pt x="1679" y="18257"/>
                    <a:pt x="1779" y="18267"/>
                    <a:pt x="1877" y="18267"/>
                  </a:cubicBezTo>
                  <a:cubicBezTo>
                    <a:pt x="2002" y="18267"/>
                    <a:pt x="2125" y="18252"/>
                    <a:pt x="2252" y="18216"/>
                  </a:cubicBezTo>
                  <a:cubicBezTo>
                    <a:pt x="2373" y="18180"/>
                    <a:pt x="2443" y="18164"/>
                    <a:pt x="2477" y="18164"/>
                  </a:cubicBezTo>
                  <a:cubicBezTo>
                    <a:pt x="2592" y="18164"/>
                    <a:pt x="2286" y="18346"/>
                    <a:pt x="2160" y="18527"/>
                  </a:cubicBezTo>
                  <a:cubicBezTo>
                    <a:pt x="2149" y="18538"/>
                    <a:pt x="2165" y="18549"/>
                    <a:pt x="2177" y="18555"/>
                  </a:cubicBezTo>
                  <a:cubicBezTo>
                    <a:pt x="2378" y="18668"/>
                    <a:pt x="2530" y="18696"/>
                    <a:pt x="2759" y="18701"/>
                  </a:cubicBezTo>
                  <a:cubicBezTo>
                    <a:pt x="2935" y="18701"/>
                    <a:pt x="2399" y="19280"/>
                    <a:pt x="2323" y="19356"/>
                  </a:cubicBezTo>
                  <a:cubicBezTo>
                    <a:pt x="1646" y="20000"/>
                    <a:pt x="823" y="20153"/>
                    <a:pt x="27" y="20572"/>
                  </a:cubicBezTo>
                  <a:cubicBezTo>
                    <a:pt x="6" y="20583"/>
                    <a:pt x="0" y="20592"/>
                    <a:pt x="4" y="20600"/>
                  </a:cubicBezTo>
                  <a:lnTo>
                    <a:pt x="4" y="20600"/>
                  </a:lnTo>
                  <a:cubicBezTo>
                    <a:pt x="3" y="20605"/>
                    <a:pt x="4" y="20611"/>
                    <a:pt x="10" y="20617"/>
                  </a:cubicBezTo>
                  <a:cubicBezTo>
                    <a:pt x="244" y="20890"/>
                    <a:pt x="589" y="21005"/>
                    <a:pt x="947" y="21005"/>
                  </a:cubicBezTo>
                  <a:cubicBezTo>
                    <a:pt x="1208" y="21005"/>
                    <a:pt x="1476" y="20944"/>
                    <a:pt x="1713" y="20838"/>
                  </a:cubicBezTo>
                  <a:lnTo>
                    <a:pt x="1713" y="20838"/>
                  </a:lnTo>
                  <a:cubicBezTo>
                    <a:pt x="1474" y="21099"/>
                    <a:pt x="1203" y="21336"/>
                    <a:pt x="971" y="21598"/>
                  </a:cubicBezTo>
                  <a:cubicBezTo>
                    <a:pt x="878" y="21707"/>
                    <a:pt x="507" y="22045"/>
                    <a:pt x="556" y="22226"/>
                  </a:cubicBezTo>
                  <a:cubicBezTo>
                    <a:pt x="609" y="22439"/>
                    <a:pt x="774" y="22511"/>
                    <a:pt x="974" y="22511"/>
                  </a:cubicBezTo>
                  <a:cubicBezTo>
                    <a:pt x="1290" y="22511"/>
                    <a:pt x="1691" y="22331"/>
                    <a:pt x="1865" y="22248"/>
                  </a:cubicBezTo>
                  <a:cubicBezTo>
                    <a:pt x="1868" y="22247"/>
                    <a:pt x="1870" y="22245"/>
                    <a:pt x="1873" y="22244"/>
                  </a:cubicBezTo>
                  <a:lnTo>
                    <a:pt x="1873" y="22244"/>
                  </a:lnTo>
                  <a:cubicBezTo>
                    <a:pt x="1676" y="22388"/>
                    <a:pt x="1465" y="22565"/>
                    <a:pt x="1424" y="22771"/>
                  </a:cubicBezTo>
                  <a:cubicBezTo>
                    <a:pt x="1401" y="22890"/>
                    <a:pt x="1472" y="22933"/>
                    <a:pt x="1588" y="22933"/>
                  </a:cubicBezTo>
                  <a:cubicBezTo>
                    <a:pt x="1779" y="22933"/>
                    <a:pt x="2093" y="22815"/>
                    <a:pt x="2315" y="22721"/>
                  </a:cubicBezTo>
                  <a:lnTo>
                    <a:pt x="2315" y="22721"/>
                  </a:lnTo>
                  <a:cubicBezTo>
                    <a:pt x="2203" y="22880"/>
                    <a:pt x="2124" y="22982"/>
                    <a:pt x="2111" y="23213"/>
                  </a:cubicBezTo>
                  <a:cubicBezTo>
                    <a:pt x="2106" y="23237"/>
                    <a:pt x="2146" y="23240"/>
                    <a:pt x="2173" y="23240"/>
                  </a:cubicBezTo>
                  <a:cubicBezTo>
                    <a:pt x="2181" y="23240"/>
                    <a:pt x="2188" y="23240"/>
                    <a:pt x="2192" y="23240"/>
                  </a:cubicBezTo>
                  <a:cubicBezTo>
                    <a:pt x="2486" y="23234"/>
                    <a:pt x="2787" y="23151"/>
                    <a:pt x="3050" y="23006"/>
                  </a:cubicBezTo>
                  <a:lnTo>
                    <a:pt x="3050" y="23006"/>
                  </a:lnTo>
                  <a:cubicBezTo>
                    <a:pt x="2873" y="23293"/>
                    <a:pt x="2749" y="23633"/>
                    <a:pt x="3196" y="23643"/>
                  </a:cubicBezTo>
                  <a:cubicBezTo>
                    <a:pt x="3208" y="23644"/>
                    <a:pt x="3220" y="23644"/>
                    <a:pt x="3232" y="23644"/>
                  </a:cubicBezTo>
                  <a:cubicBezTo>
                    <a:pt x="3564" y="23644"/>
                    <a:pt x="3877" y="23526"/>
                    <a:pt x="4161" y="23357"/>
                  </a:cubicBezTo>
                  <a:lnTo>
                    <a:pt x="4161" y="23357"/>
                  </a:lnTo>
                  <a:cubicBezTo>
                    <a:pt x="4039" y="23703"/>
                    <a:pt x="4268" y="23851"/>
                    <a:pt x="4568" y="23851"/>
                  </a:cubicBezTo>
                  <a:cubicBezTo>
                    <a:pt x="4725" y="23851"/>
                    <a:pt x="4903" y="23810"/>
                    <a:pt x="5059" y="23735"/>
                  </a:cubicBezTo>
                  <a:lnTo>
                    <a:pt x="5059" y="23735"/>
                  </a:lnTo>
                  <a:cubicBezTo>
                    <a:pt x="5036" y="23811"/>
                    <a:pt x="5027" y="23889"/>
                    <a:pt x="5024" y="23993"/>
                  </a:cubicBezTo>
                  <a:cubicBezTo>
                    <a:pt x="5024" y="24015"/>
                    <a:pt x="5067" y="24020"/>
                    <a:pt x="5083" y="24020"/>
                  </a:cubicBezTo>
                  <a:cubicBezTo>
                    <a:pt x="5115" y="24022"/>
                    <a:pt x="5147" y="24023"/>
                    <a:pt x="5179" y="24023"/>
                  </a:cubicBezTo>
                  <a:cubicBezTo>
                    <a:pt x="5389" y="24023"/>
                    <a:pt x="5570" y="23983"/>
                    <a:pt x="5739" y="23895"/>
                  </a:cubicBezTo>
                  <a:lnTo>
                    <a:pt x="5739" y="23895"/>
                  </a:lnTo>
                  <a:cubicBezTo>
                    <a:pt x="5702" y="24066"/>
                    <a:pt x="5844" y="24128"/>
                    <a:pt x="6039" y="24128"/>
                  </a:cubicBezTo>
                  <a:cubicBezTo>
                    <a:pt x="6216" y="24128"/>
                    <a:pt x="6436" y="24078"/>
                    <a:pt x="6607" y="24013"/>
                  </a:cubicBezTo>
                  <a:lnTo>
                    <a:pt x="6607" y="24013"/>
                  </a:lnTo>
                  <a:cubicBezTo>
                    <a:pt x="6596" y="24282"/>
                    <a:pt x="6715" y="24377"/>
                    <a:pt x="6890" y="24377"/>
                  </a:cubicBezTo>
                  <a:cubicBezTo>
                    <a:pt x="7179" y="24377"/>
                    <a:pt x="7623" y="24117"/>
                    <a:pt x="7894" y="23953"/>
                  </a:cubicBezTo>
                  <a:lnTo>
                    <a:pt x="7894" y="23953"/>
                  </a:lnTo>
                  <a:cubicBezTo>
                    <a:pt x="7956" y="24114"/>
                    <a:pt x="8068" y="24178"/>
                    <a:pt x="8194" y="24178"/>
                  </a:cubicBezTo>
                  <a:cubicBezTo>
                    <a:pt x="8361" y="24178"/>
                    <a:pt x="8554" y="24068"/>
                    <a:pt x="8695" y="23926"/>
                  </a:cubicBezTo>
                  <a:lnTo>
                    <a:pt x="8695" y="23926"/>
                  </a:lnTo>
                  <a:cubicBezTo>
                    <a:pt x="8801" y="24043"/>
                    <a:pt x="8922" y="24100"/>
                    <a:pt x="9044" y="24100"/>
                  </a:cubicBezTo>
                  <a:cubicBezTo>
                    <a:pt x="9159" y="24100"/>
                    <a:pt x="9274" y="24049"/>
                    <a:pt x="9379" y="23950"/>
                  </a:cubicBezTo>
                  <a:lnTo>
                    <a:pt x="9379" y="23950"/>
                  </a:lnTo>
                  <a:cubicBezTo>
                    <a:pt x="9563" y="24128"/>
                    <a:pt x="9806" y="24229"/>
                    <a:pt x="10020" y="24229"/>
                  </a:cubicBezTo>
                  <a:cubicBezTo>
                    <a:pt x="10251" y="24229"/>
                    <a:pt x="10449" y="24110"/>
                    <a:pt x="10500" y="23840"/>
                  </a:cubicBezTo>
                  <a:lnTo>
                    <a:pt x="10500" y="23840"/>
                  </a:lnTo>
                  <a:cubicBezTo>
                    <a:pt x="10695" y="24071"/>
                    <a:pt x="10929" y="24254"/>
                    <a:pt x="11237" y="24254"/>
                  </a:cubicBezTo>
                  <a:cubicBezTo>
                    <a:pt x="11277" y="24254"/>
                    <a:pt x="11319" y="24251"/>
                    <a:pt x="11362" y="24244"/>
                  </a:cubicBezTo>
                  <a:cubicBezTo>
                    <a:pt x="11652" y="24201"/>
                    <a:pt x="11762" y="23975"/>
                    <a:pt x="11754" y="23733"/>
                  </a:cubicBezTo>
                  <a:lnTo>
                    <a:pt x="11754" y="23733"/>
                  </a:lnTo>
                  <a:cubicBezTo>
                    <a:pt x="12100" y="23955"/>
                    <a:pt x="12524" y="24161"/>
                    <a:pt x="12931" y="24161"/>
                  </a:cubicBezTo>
                  <a:cubicBezTo>
                    <a:pt x="13006" y="24161"/>
                    <a:pt x="13079" y="24154"/>
                    <a:pt x="13151" y="24140"/>
                  </a:cubicBezTo>
                  <a:cubicBezTo>
                    <a:pt x="13399" y="24089"/>
                    <a:pt x="13524" y="24001"/>
                    <a:pt x="13512" y="23873"/>
                  </a:cubicBezTo>
                  <a:lnTo>
                    <a:pt x="13512" y="23873"/>
                  </a:lnTo>
                  <a:cubicBezTo>
                    <a:pt x="13695" y="23963"/>
                    <a:pt x="13881" y="24016"/>
                    <a:pt x="14094" y="24016"/>
                  </a:cubicBezTo>
                  <a:cubicBezTo>
                    <a:pt x="14174" y="24016"/>
                    <a:pt x="14257" y="24008"/>
                    <a:pt x="14345" y="23993"/>
                  </a:cubicBezTo>
                  <a:cubicBezTo>
                    <a:pt x="14368" y="23988"/>
                    <a:pt x="14450" y="23971"/>
                    <a:pt x="14444" y="23933"/>
                  </a:cubicBezTo>
                  <a:cubicBezTo>
                    <a:pt x="14429" y="23874"/>
                    <a:pt x="14415" y="23824"/>
                    <a:pt x="14398" y="23777"/>
                  </a:cubicBezTo>
                  <a:lnTo>
                    <a:pt x="14398" y="23777"/>
                  </a:lnTo>
                  <a:cubicBezTo>
                    <a:pt x="14764" y="24000"/>
                    <a:pt x="15146" y="24164"/>
                    <a:pt x="15589" y="24260"/>
                  </a:cubicBezTo>
                  <a:cubicBezTo>
                    <a:pt x="15595" y="24261"/>
                    <a:pt x="15605" y="24262"/>
                    <a:pt x="15617" y="24262"/>
                  </a:cubicBezTo>
                  <a:cubicBezTo>
                    <a:pt x="15673" y="24262"/>
                    <a:pt x="15777" y="24249"/>
                    <a:pt x="15765" y="24200"/>
                  </a:cubicBezTo>
                  <a:cubicBezTo>
                    <a:pt x="15718" y="24022"/>
                    <a:pt x="15630" y="23880"/>
                    <a:pt x="15518" y="23752"/>
                  </a:cubicBezTo>
                  <a:lnTo>
                    <a:pt x="15518" y="23752"/>
                  </a:lnTo>
                  <a:cubicBezTo>
                    <a:pt x="15639" y="23786"/>
                    <a:pt x="15766" y="23805"/>
                    <a:pt x="15911" y="23807"/>
                  </a:cubicBezTo>
                  <a:cubicBezTo>
                    <a:pt x="15933" y="23807"/>
                    <a:pt x="16042" y="23791"/>
                    <a:pt x="16037" y="23747"/>
                  </a:cubicBezTo>
                  <a:cubicBezTo>
                    <a:pt x="16028" y="23704"/>
                    <a:pt x="16019" y="23667"/>
                    <a:pt x="16008" y="23633"/>
                  </a:cubicBezTo>
                  <a:lnTo>
                    <a:pt x="16008" y="23633"/>
                  </a:lnTo>
                  <a:cubicBezTo>
                    <a:pt x="16201" y="23740"/>
                    <a:pt x="16411" y="23839"/>
                    <a:pt x="16602" y="23839"/>
                  </a:cubicBezTo>
                  <a:cubicBezTo>
                    <a:pt x="16644" y="23839"/>
                    <a:pt x="16684" y="23834"/>
                    <a:pt x="16724" y="23824"/>
                  </a:cubicBezTo>
                  <a:cubicBezTo>
                    <a:pt x="17026" y="23740"/>
                    <a:pt x="16930" y="23531"/>
                    <a:pt x="16777" y="23352"/>
                  </a:cubicBezTo>
                  <a:lnTo>
                    <a:pt x="16777" y="23352"/>
                  </a:lnTo>
                  <a:cubicBezTo>
                    <a:pt x="16905" y="23388"/>
                    <a:pt x="17035" y="23410"/>
                    <a:pt x="17161" y="23410"/>
                  </a:cubicBezTo>
                  <a:cubicBezTo>
                    <a:pt x="17411" y="23410"/>
                    <a:pt x="17647" y="23325"/>
                    <a:pt x="17837" y="23099"/>
                  </a:cubicBezTo>
                  <a:cubicBezTo>
                    <a:pt x="17847" y="23082"/>
                    <a:pt x="17854" y="23066"/>
                    <a:pt x="17832" y="23054"/>
                  </a:cubicBezTo>
                  <a:cubicBezTo>
                    <a:pt x="17439" y="22881"/>
                    <a:pt x="17065" y="22714"/>
                    <a:pt x="16732" y="22467"/>
                  </a:cubicBezTo>
                  <a:lnTo>
                    <a:pt x="16732" y="22467"/>
                  </a:lnTo>
                  <a:cubicBezTo>
                    <a:pt x="16994" y="22549"/>
                    <a:pt x="17305" y="22616"/>
                    <a:pt x="17574" y="22616"/>
                  </a:cubicBezTo>
                  <a:cubicBezTo>
                    <a:pt x="17935" y="22616"/>
                    <a:pt x="18221" y="22496"/>
                    <a:pt x="18214" y="22133"/>
                  </a:cubicBezTo>
                  <a:cubicBezTo>
                    <a:pt x="18214" y="22110"/>
                    <a:pt x="18170" y="22105"/>
                    <a:pt x="18159" y="22105"/>
                  </a:cubicBezTo>
                  <a:cubicBezTo>
                    <a:pt x="17663" y="22076"/>
                    <a:pt x="17145" y="21883"/>
                    <a:pt x="16816" y="21503"/>
                  </a:cubicBezTo>
                  <a:lnTo>
                    <a:pt x="16816" y="21503"/>
                  </a:lnTo>
                  <a:cubicBezTo>
                    <a:pt x="16986" y="21533"/>
                    <a:pt x="17188" y="21551"/>
                    <a:pt x="17398" y="21551"/>
                  </a:cubicBezTo>
                  <a:cubicBezTo>
                    <a:pt x="18078" y="21551"/>
                    <a:pt x="18844" y="21364"/>
                    <a:pt x="18874" y="20791"/>
                  </a:cubicBezTo>
                  <a:cubicBezTo>
                    <a:pt x="18879" y="20768"/>
                    <a:pt x="18829" y="20763"/>
                    <a:pt x="18819" y="20763"/>
                  </a:cubicBezTo>
                  <a:cubicBezTo>
                    <a:pt x="18361" y="20698"/>
                    <a:pt x="17913" y="20556"/>
                    <a:pt x="17532" y="20289"/>
                  </a:cubicBezTo>
                  <a:cubicBezTo>
                    <a:pt x="17494" y="20267"/>
                    <a:pt x="16664" y="19525"/>
                    <a:pt x="16676" y="19525"/>
                  </a:cubicBezTo>
                  <a:cubicBezTo>
                    <a:pt x="16964" y="19454"/>
                    <a:pt x="17265" y="19176"/>
                    <a:pt x="17455" y="18963"/>
                  </a:cubicBezTo>
                  <a:cubicBezTo>
                    <a:pt x="17504" y="18903"/>
                    <a:pt x="17804" y="18598"/>
                    <a:pt x="17625" y="18549"/>
                  </a:cubicBezTo>
                  <a:cubicBezTo>
                    <a:pt x="17554" y="18530"/>
                    <a:pt x="17482" y="18524"/>
                    <a:pt x="17409" y="18524"/>
                  </a:cubicBezTo>
                  <a:cubicBezTo>
                    <a:pt x="17312" y="18524"/>
                    <a:pt x="17215" y="18535"/>
                    <a:pt x="17122" y="18538"/>
                  </a:cubicBezTo>
                  <a:cubicBezTo>
                    <a:pt x="17034" y="18547"/>
                    <a:pt x="16946" y="18551"/>
                    <a:pt x="16858" y="18551"/>
                  </a:cubicBezTo>
                  <a:cubicBezTo>
                    <a:pt x="16729" y="18551"/>
                    <a:pt x="16600" y="18541"/>
                    <a:pt x="16473" y="18522"/>
                  </a:cubicBezTo>
                  <a:cubicBezTo>
                    <a:pt x="16316" y="18472"/>
                    <a:pt x="16168" y="18412"/>
                    <a:pt x="16021" y="18336"/>
                  </a:cubicBezTo>
                  <a:cubicBezTo>
                    <a:pt x="16146" y="18331"/>
                    <a:pt x="16495" y="18200"/>
                    <a:pt x="16447" y="18009"/>
                  </a:cubicBezTo>
                  <a:cubicBezTo>
                    <a:pt x="16309" y="17495"/>
                    <a:pt x="15672" y="17463"/>
                    <a:pt x="15257" y="17392"/>
                  </a:cubicBezTo>
                  <a:lnTo>
                    <a:pt x="15257" y="17392"/>
                  </a:lnTo>
                  <a:cubicBezTo>
                    <a:pt x="15389" y="17414"/>
                    <a:pt x="15575" y="17436"/>
                    <a:pt x="15769" y="17436"/>
                  </a:cubicBezTo>
                  <a:cubicBezTo>
                    <a:pt x="16150" y="17436"/>
                    <a:pt x="16561" y="17351"/>
                    <a:pt x="16648" y="17011"/>
                  </a:cubicBezTo>
                  <a:cubicBezTo>
                    <a:pt x="16653" y="16978"/>
                    <a:pt x="16616" y="16972"/>
                    <a:pt x="16588" y="16972"/>
                  </a:cubicBezTo>
                  <a:cubicBezTo>
                    <a:pt x="16435" y="16961"/>
                    <a:pt x="16283" y="16939"/>
                    <a:pt x="16135" y="16906"/>
                  </a:cubicBezTo>
                  <a:cubicBezTo>
                    <a:pt x="16054" y="16836"/>
                    <a:pt x="15971" y="16765"/>
                    <a:pt x="15895" y="16694"/>
                  </a:cubicBezTo>
                  <a:cubicBezTo>
                    <a:pt x="16015" y="16667"/>
                    <a:pt x="16140" y="16634"/>
                    <a:pt x="16266" y="16601"/>
                  </a:cubicBezTo>
                  <a:cubicBezTo>
                    <a:pt x="16402" y="16558"/>
                    <a:pt x="16555" y="16520"/>
                    <a:pt x="16681" y="16443"/>
                  </a:cubicBezTo>
                  <a:cubicBezTo>
                    <a:pt x="16986" y="16269"/>
                    <a:pt x="17101" y="16062"/>
                    <a:pt x="17014" y="15707"/>
                  </a:cubicBezTo>
                  <a:cubicBezTo>
                    <a:pt x="17009" y="15686"/>
                    <a:pt x="16984" y="15680"/>
                    <a:pt x="16956" y="15680"/>
                  </a:cubicBezTo>
                  <a:cubicBezTo>
                    <a:pt x="16926" y="15680"/>
                    <a:pt x="16892" y="15687"/>
                    <a:pt x="16877" y="15690"/>
                  </a:cubicBezTo>
                  <a:cubicBezTo>
                    <a:pt x="16462" y="15780"/>
                    <a:pt x="15994" y="15879"/>
                    <a:pt x="15547" y="15879"/>
                  </a:cubicBezTo>
                  <a:cubicBezTo>
                    <a:pt x="15085" y="15879"/>
                    <a:pt x="14646" y="15773"/>
                    <a:pt x="14313" y="15438"/>
                  </a:cubicBezTo>
                  <a:lnTo>
                    <a:pt x="14313" y="15438"/>
                  </a:lnTo>
                  <a:cubicBezTo>
                    <a:pt x="14386" y="15453"/>
                    <a:pt x="14458" y="15461"/>
                    <a:pt x="14530" y="15461"/>
                  </a:cubicBezTo>
                  <a:cubicBezTo>
                    <a:pt x="14664" y="15461"/>
                    <a:pt x="14802" y="15434"/>
                    <a:pt x="14962" y="15380"/>
                  </a:cubicBezTo>
                  <a:cubicBezTo>
                    <a:pt x="14979" y="15368"/>
                    <a:pt x="15017" y="15347"/>
                    <a:pt x="15000" y="15325"/>
                  </a:cubicBezTo>
                  <a:cubicBezTo>
                    <a:pt x="14947" y="15238"/>
                    <a:pt x="14892" y="15161"/>
                    <a:pt x="14831" y="15089"/>
                  </a:cubicBezTo>
                  <a:lnTo>
                    <a:pt x="14831" y="15089"/>
                  </a:lnTo>
                  <a:cubicBezTo>
                    <a:pt x="15023" y="15157"/>
                    <a:pt x="15233" y="15207"/>
                    <a:pt x="15428" y="15207"/>
                  </a:cubicBezTo>
                  <a:cubicBezTo>
                    <a:pt x="15668" y="15207"/>
                    <a:pt x="15884" y="15130"/>
                    <a:pt x="16009" y="14916"/>
                  </a:cubicBezTo>
                  <a:cubicBezTo>
                    <a:pt x="16021" y="14894"/>
                    <a:pt x="15988" y="14884"/>
                    <a:pt x="15977" y="14877"/>
                  </a:cubicBezTo>
                  <a:cubicBezTo>
                    <a:pt x="15816" y="14841"/>
                    <a:pt x="15675" y="14789"/>
                    <a:pt x="15546" y="14720"/>
                  </a:cubicBezTo>
                  <a:lnTo>
                    <a:pt x="15546" y="14720"/>
                  </a:lnTo>
                  <a:cubicBezTo>
                    <a:pt x="15565" y="14722"/>
                    <a:pt x="15584" y="14723"/>
                    <a:pt x="15603" y="14723"/>
                  </a:cubicBezTo>
                  <a:cubicBezTo>
                    <a:pt x="15676" y="14723"/>
                    <a:pt x="15744" y="14707"/>
                    <a:pt x="15803" y="14670"/>
                  </a:cubicBezTo>
                  <a:cubicBezTo>
                    <a:pt x="16110" y="14472"/>
                    <a:pt x="15764" y="14262"/>
                    <a:pt x="15482" y="14106"/>
                  </a:cubicBezTo>
                  <a:lnTo>
                    <a:pt x="15482" y="14106"/>
                  </a:lnTo>
                  <a:cubicBezTo>
                    <a:pt x="15598" y="14123"/>
                    <a:pt x="15712" y="14132"/>
                    <a:pt x="15824" y="14132"/>
                  </a:cubicBezTo>
                  <a:cubicBezTo>
                    <a:pt x="15950" y="14132"/>
                    <a:pt x="16073" y="14121"/>
                    <a:pt x="16195" y="14094"/>
                  </a:cubicBezTo>
                  <a:lnTo>
                    <a:pt x="16195" y="14094"/>
                  </a:lnTo>
                  <a:cubicBezTo>
                    <a:pt x="16075" y="14084"/>
                    <a:pt x="15935" y="14070"/>
                    <a:pt x="15770" y="14048"/>
                  </a:cubicBezTo>
                  <a:cubicBezTo>
                    <a:pt x="15573" y="14026"/>
                    <a:pt x="15382" y="13988"/>
                    <a:pt x="15191" y="13940"/>
                  </a:cubicBezTo>
                  <a:cubicBezTo>
                    <a:pt x="15189" y="13939"/>
                    <a:pt x="15186" y="13939"/>
                    <a:pt x="15182" y="13939"/>
                  </a:cubicBezTo>
                  <a:cubicBezTo>
                    <a:pt x="15139" y="13939"/>
                    <a:pt x="14978" y="13964"/>
                    <a:pt x="15022" y="14005"/>
                  </a:cubicBezTo>
                  <a:cubicBezTo>
                    <a:pt x="15143" y="14109"/>
                    <a:pt x="15284" y="14169"/>
                    <a:pt x="15420" y="14250"/>
                  </a:cubicBezTo>
                  <a:cubicBezTo>
                    <a:pt x="15696" y="14413"/>
                    <a:pt x="15619" y="14488"/>
                    <a:pt x="15460" y="14488"/>
                  </a:cubicBezTo>
                  <a:cubicBezTo>
                    <a:pt x="15348" y="14488"/>
                    <a:pt x="15196" y="14451"/>
                    <a:pt x="15098" y="14381"/>
                  </a:cubicBezTo>
                  <a:lnTo>
                    <a:pt x="15098" y="14381"/>
                  </a:lnTo>
                  <a:cubicBezTo>
                    <a:pt x="15098" y="14381"/>
                    <a:pt x="15098" y="14381"/>
                    <a:pt x="15098" y="14381"/>
                  </a:cubicBezTo>
                  <a:cubicBezTo>
                    <a:pt x="15088" y="14373"/>
                    <a:pt x="15068" y="14370"/>
                    <a:pt x="15045" y="14370"/>
                  </a:cubicBezTo>
                  <a:cubicBezTo>
                    <a:pt x="14972" y="14370"/>
                    <a:pt x="14865" y="14403"/>
                    <a:pt x="14902" y="14436"/>
                  </a:cubicBezTo>
                  <a:cubicBezTo>
                    <a:pt x="15126" y="14655"/>
                    <a:pt x="15327" y="14791"/>
                    <a:pt x="15617" y="14905"/>
                  </a:cubicBezTo>
                  <a:cubicBezTo>
                    <a:pt x="15803" y="14965"/>
                    <a:pt x="15639" y="15015"/>
                    <a:pt x="15126" y="15053"/>
                  </a:cubicBezTo>
                  <a:lnTo>
                    <a:pt x="14831" y="14954"/>
                  </a:lnTo>
                  <a:cubicBezTo>
                    <a:pt x="14745" y="14919"/>
                    <a:pt x="14665" y="14879"/>
                    <a:pt x="14588" y="14830"/>
                  </a:cubicBezTo>
                  <a:lnTo>
                    <a:pt x="14588" y="14830"/>
                  </a:lnTo>
                  <a:cubicBezTo>
                    <a:pt x="14586" y="14828"/>
                    <a:pt x="14583" y="14826"/>
                    <a:pt x="14581" y="14823"/>
                  </a:cubicBezTo>
                  <a:cubicBezTo>
                    <a:pt x="14580" y="14824"/>
                    <a:pt x="14579" y="14824"/>
                    <a:pt x="14579" y="14824"/>
                  </a:cubicBezTo>
                  <a:lnTo>
                    <a:pt x="14579" y="14824"/>
                  </a:lnTo>
                  <a:cubicBezTo>
                    <a:pt x="14576" y="14822"/>
                    <a:pt x="14572" y="14820"/>
                    <a:pt x="14569" y="14818"/>
                  </a:cubicBezTo>
                  <a:cubicBezTo>
                    <a:pt x="14563" y="14814"/>
                    <a:pt x="14549" y="14812"/>
                    <a:pt x="14532" y="14812"/>
                  </a:cubicBezTo>
                  <a:cubicBezTo>
                    <a:pt x="14467" y="14812"/>
                    <a:pt x="14349" y="14843"/>
                    <a:pt x="14385" y="14877"/>
                  </a:cubicBezTo>
                  <a:cubicBezTo>
                    <a:pt x="14389" y="14881"/>
                    <a:pt x="14393" y="14885"/>
                    <a:pt x="14397" y="14888"/>
                  </a:cubicBezTo>
                  <a:lnTo>
                    <a:pt x="14397" y="14888"/>
                  </a:lnTo>
                  <a:cubicBezTo>
                    <a:pt x="14396" y="14888"/>
                    <a:pt x="14396" y="14889"/>
                    <a:pt x="14395" y="14889"/>
                  </a:cubicBezTo>
                  <a:cubicBezTo>
                    <a:pt x="14397" y="14890"/>
                    <a:pt x="14400" y="14891"/>
                    <a:pt x="14402" y="14893"/>
                  </a:cubicBezTo>
                  <a:lnTo>
                    <a:pt x="14402" y="14893"/>
                  </a:lnTo>
                  <a:cubicBezTo>
                    <a:pt x="14504" y="14987"/>
                    <a:pt x="14602" y="15091"/>
                    <a:pt x="14690" y="15199"/>
                  </a:cubicBezTo>
                  <a:cubicBezTo>
                    <a:pt x="14509" y="15221"/>
                    <a:pt x="14335" y="15237"/>
                    <a:pt x="14156" y="15254"/>
                  </a:cubicBezTo>
                  <a:cubicBezTo>
                    <a:pt x="14149" y="15252"/>
                    <a:pt x="14134" y="15251"/>
                    <a:pt x="14116" y="15251"/>
                  </a:cubicBezTo>
                  <a:cubicBezTo>
                    <a:pt x="14050" y="15251"/>
                    <a:pt x="13936" y="15268"/>
                    <a:pt x="13970" y="15320"/>
                  </a:cubicBezTo>
                  <a:cubicBezTo>
                    <a:pt x="14331" y="15817"/>
                    <a:pt x="14898" y="15972"/>
                    <a:pt x="15479" y="15972"/>
                  </a:cubicBezTo>
                  <a:cubicBezTo>
                    <a:pt x="15651" y="15972"/>
                    <a:pt x="15824" y="15959"/>
                    <a:pt x="15994" y="15936"/>
                  </a:cubicBezTo>
                  <a:cubicBezTo>
                    <a:pt x="16261" y="15898"/>
                    <a:pt x="16517" y="15854"/>
                    <a:pt x="16779" y="15800"/>
                  </a:cubicBezTo>
                  <a:cubicBezTo>
                    <a:pt x="16786" y="15798"/>
                    <a:pt x="16792" y="15798"/>
                    <a:pt x="16797" y="15798"/>
                  </a:cubicBezTo>
                  <a:cubicBezTo>
                    <a:pt x="16930" y="15798"/>
                    <a:pt x="16776" y="16233"/>
                    <a:pt x="16702" y="16284"/>
                  </a:cubicBezTo>
                  <a:cubicBezTo>
                    <a:pt x="16386" y="16536"/>
                    <a:pt x="15971" y="16569"/>
                    <a:pt x="15601" y="16694"/>
                  </a:cubicBezTo>
                  <a:cubicBezTo>
                    <a:pt x="15589" y="16699"/>
                    <a:pt x="15541" y="16727"/>
                    <a:pt x="15563" y="16749"/>
                  </a:cubicBezTo>
                  <a:cubicBezTo>
                    <a:pt x="15742" y="16923"/>
                    <a:pt x="15933" y="16994"/>
                    <a:pt x="16185" y="17027"/>
                  </a:cubicBezTo>
                  <a:cubicBezTo>
                    <a:pt x="16500" y="17065"/>
                    <a:pt x="16691" y="17327"/>
                    <a:pt x="15863" y="17332"/>
                  </a:cubicBezTo>
                  <a:cubicBezTo>
                    <a:pt x="15829" y="17333"/>
                    <a:pt x="15796" y="17334"/>
                    <a:pt x="15762" y="17334"/>
                  </a:cubicBezTo>
                  <a:cubicBezTo>
                    <a:pt x="15612" y="17334"/>
                    <a:pt x="15464" y="17322"/>
                    <a:pt x="15312" y="17299"/>
                  </a:cubicBezTo>
                  <a:cubicBezTo>
                    <a:pt x="15310" y="17299"/>
                    <a:pt x="15308" y="17299"/>
                    <a:pt x="15306" y="17299"/>
                  </a:cubicBezTo>
                  <a:cubicBezTo>
                    <a:pt x="15262" y="17299"/>
                    <a:pt x="15082" y="17340"/>
                    <a:pt x="15158" y="17376"/>
                  </a:cubicBezTo>
                  <a:cubicBezTo>
                    <a:pt x="15312" y="17447"/>
                    <a:pt x="15470" y="17495"/>
                    <a:pt x="15634" y="17556"/>
                  </a:cubicBezTo>
                  <a:cubicBezTo>
                    <a:pt x="15748" y="17588"/>
                    <a:pt x="15858" y="17638"/>
                    <a:pt x="15961" y="17692"/>
                  </a:cubicBezTo>
                  <a:cubicBezTo>
                    <a:pt x="15933" y="17883"/>
                    <a:pt x="15906" y="18069"/>
                    <a:pt x="15878" y="18260"/>
                  </a:cubicBezTo>
                  <a:cubicBezTo>
                    <a:pt x="15851" y="18265"/>
                    <a:pt x="15699" y="18298"/>
                    <a:pt x="15770" y="18341"/>
                  </a:cubicBezTo>
                  <a:cubicBezTo>
                    <a:pt x="16132" y="18576"/>
                    <a:pt x="16460" y="18636"/>
                    <a:pt x="16851" y="18636"/>
                  </a:cubicBezTo>
                  <a:cubicBezTo>
                    <a:pt x="16924" y="18636"/>
                    <a:pt x="17000" y="18634"/>
                    <a:pt x="17079" y="18631"/>
                  </a:cubicBezTo>
                  <a:cubicBezTo>
                    <a:pt x="17106" y="18629"/>
                    <a:pt x="17131" y="18629"/>
                    <a:pt x="17155" y="18629"/>
                  </a:cubicBezTo>
                  <a:cubicBezTo>
                    <a:pt x="17541" y="18629"/>
                    <a:pt x="17438" y="18799"/>
                    <a:pt x="17167" y="19046"/>
                  </a:cubicBezTo>
                  <a:cubicBezTo>
                    <a:pt x="16964" y="19230"/>
                    <a:pt x="16762" y="19416"/>
                    <a:pt x="16490" y="19481"/>
                  </a:cubicBezTo>
                  <a:cubicBezTo>
                    <a:pt x="16468" y="19487"/>
                    <a:pt x="16392" y="19514"/>
                    <a:pt x="16424" y="19542"/>
                  </a:cubicBezTo>
                  <a:cubicBezTo>
                    <a:pt x="16926" y="20088"/>
                    <a:pt x="17542" y="20617"/>
                    <a:pt x="18290" y="20775"/>
                  </a:cubicBezTo>
                  <a:cubicBezTo>
                    <a:pt x="19058" y="20939"/>
                    <a:pt x="18170" y="21369"/>
                    <a:pt x="17794" y="21413"/>
                  </a:cubicBezTo>
                  <a:cubicBezTo>
                    <a:pt x="17628" y="21433"/>
                    <a:pt x="17453" y="21449"/>
                    <a:pt x="17279" y="21449"/>
                  </a:cubicBezTo>
                  <a:cubicBezTo>
                    <a:pt x="17080" y="21449"/>
                    <a:pt x="16883" y="21428"/>
                    <a:pt x="16702" y="21364"/>
                  </a:cubicBezTo>
                  <a:cubicBezTo>
                    <a:pt x="16693" y="21359"/>
                    <a:pt x="16672" y="21357"/>
                    <a:pt x="16647" y="21357"/>
                  </a:cubicBezTo>
                  <a:cubicBezTo>
                    <a:pt x="16580" y="21357"/>
                    <a:pt x="16485" y="21375"/>
                    <a:pt x="16517" y="21423"/>
                  </a:cubicBezTo>
                  <a:cubicBezTo>
                    <a:pt x="16828" y="21881"/>
                    <a:pt x="17368" y="22095"/>
                    <a:pt x="17897" y="22182"/>
                  </a:cubicBezTo>
                  <a:cubicBezTo>
                    <a:pt x="18404" y="22264"/>
                    <a:pt x="17199" y="22470"/>
                    <a:pt x="17466" y="22503"/>
                  </a:cubicBezTo>
                  <a:cubicBezTo>
                    <a:pt x="17291" y="22482"/>
                    <a:pt x="17122" y="22455"/>
                    <a:pt x="16953" y="22405"/>
                  </a:cubicBezTo>
                  <a:cubicBezTo>
                    <a:pt x="16767" y="22351"/>
                    <a:pt x="16578" y="22296"/>
                    <a:pt x="16407" y="22193"/>
                  </a:cubicBezTo>
                  <a:cubicBezTo>
                    <a:pt x="16401" y="22188"/>
                    <a:pt x="16388" y="22186"/>
                    <a:pt x="16371" y="22186"/>
                  </a:cubicBezTo>
                  <a:cubicBezTo>
                    <a:pt x="16305" y="22186"/>
                    <a:pt x="16187" y="22219"/>
                    <a:pt x="16223" y="22258"/>
                  </a:cubicBezTo>
                  <a:cubicBezTo>
                    <a:pt x="16430" y="22460"/>
                    <a:pt x="16648" y="22641"/>
                    <a:pt x="16910" y="22777"/>
                  </a:cubicBezTo>
                  <a:cubicBezTo>
                    <a:pt x="17095" y="22870"/>
                    <a:pt x="17281" y="22961"/>
                    <a:pt x="17472" y="23044"/>
                  </a:cubicBezTo>
                  <a:cubicBezTo>
                    <a:pt x="17283" y="23172"/>
                    <a:pt x="17101" y="23237"/>
                    <a:pt x="16927" y="23237"/>
                  </a:cubicBezTo>
                  <a:cubicBezTo>
                    <a:pt x="16790" y="23237"/>
                    <a:pt x="16658" y="23196"/>
                    <a:pt x="16533" y="23114"/>
                  </a:cubicBezTo>
                  <a:cubicBezTo>
                    <a:pt x="16527" y="23112"/>
                    <a:pt x="16517" y="23111"/>
                    <a:pt x="16505" y="23111"/>
                  </a:cubicBezTo>
                  <a:cubicBezTo>
                    <a:pt x="16439" y="23111"/>
                    <a:pt x="16307" y="23144"/>
                    <a:pt x="16348" y="23180"/>
                  </a:cubicBezTo>
                  <a:cubicBezTo>
                    <a:pt x="16447" y="23256"/>
                    <a:pt x="16538" y="23349"/>
                    <a:pt x="16626" y="23447"/>
                  </a:cubicBezTo>
                  <a:cubicBezTo>
                    <a:pt x="16564" y="23583"/>
                    <a:pt x="16492" y="23652"/>
                    <a:pt x="16411" y="23652"/>
                  </a:cubicBezTo>
                  <a:cubicBezTo>
                    <a:pt x="16364" y="23652"/>
                    <a:pt x="16314" y="23629"/>
                    <a:pt x="16261" y="23583"/>
                  </a:cubicBezTo>
                  <a:cubicBezTo>
                    <a:pt x="16108" y="23507"/>
                    <a:pt x="15956" y="23426"/>
                    <a:pt x="15797" y="23349"/>
                  </a:cubicBezTo>
                  <a:cubicBezTo>
                    <a:pt x="15792" y="23346"/>
                    <a:pt x="15783" y="23345"/>
                    <a:pt x="15771" y="23345"/>
                  </a:cubicBezTo>
                  <a:cubicBezTo>
                    <a:pt x="15707" y="23345"/>
                    <a:pt x="15571" y="23378"/>
                    <a:pt x="15611" y="23414"/>
                  </a:cubicBezTo>
                  <a:cubicBezTo>
                    <a:pt x="15749" y="23534"/>
                    <a:pt x="15716" y="23572"/>
                    <a:pt x="15624" y="23572"/>
                  </a:cubicBezTo>
                  <a:cubicBezTo>
                    <a:pt x="15508" y="23572"/>
                    <a:pt x="15299" y="23511"/>
                    <a:pt x="15224" y="23475"/>
                  </a:cubicBezTo>
                  <a:lnTo>
                    <a:pt x="15224" y="23475"/>
                  </a:lnTo>
                  <a:cubicBezTo>
                    <a:pt x="15224" y="23475"/>
                    <a:pt x="15224" y="23475"/>
                    <a:pt x="15224" y="23475"/>
                  </a:cubicBezTo>
                  <a:cubicBezTo>
                    <a:pt x="15224" y="23475"/>
                    <a:pt x="15224" y="23475"/>
                    <a:pt x="15224" y="23475"/>
                  </a:cubicBezTo>
                  <a:lnTo>
                    <a:pt x="15224" y="23475"/>
                  </a:lnTo>
                  <a:cubicBezTo>
                    <a:pt x="15220" y="23473"/>
                    <a:pt x="15216" y="23471"/>
                    <a:pt x="15213" y="23469"/>
                  </a:cubicBezTo>
                  <a:cubicBezTo>
                    <a:pt x="15206" y="23464"/>
                    <a:pt x="15192" y="23461"/>
                    <a:pt x="15175" y="23461"/>
                  </a:cubicBezTo>
                  <a:cubicBezTo>
                    <a:pt x="15108" y="23461"/>
                    <a:pt x="14993" y="23499"/>
                    <a:pt x="15027" y="23530"/>
                  </a:cubicBezTo>
                  <a:cubicBezTo>
                    <a:pt x="15234" y="23707"/>
                    <a:pt x="15425" y="23873"/>
                    <a:pt x="15523" y="24127"/>
                  </a:cubicBezTo>
                  <a:lnTo>
                    <a:pt x="15523" y="24127"/>
                  </a:lnTo>
                  <a:cubicBezTo>
                    <a:pt x="15003" y="23982"/>
                    <a:pt x="14589" y="23747"/>
                    <a:pt x="14144" y="23409"/>
                  </a:cubicBezTo>
                  <a:cubicBezTo>
                    <a:pt x="14133" y="23402"/>
                    <a:pt x="14115" y="23398"/>
                    <a:pt x="14093" y="23398"/>
                  </a:cubicBezTo>
                  <a:cubicBezTo>
                    <a:pt x="14021" y="23398"/>
                    <a:pt x="13914" y="23436"/>
                    <a:pt x="13947" y="23469"/>
                  </a:cubicBezTo>
                  <a:cubicBezTo>
                    <a:pt x="13981" y="23494"/>
                    <a:pt x="14014" y="23519"/>
                    <a:pt x="14047" y="23543"/>
                  </a:cubicBezTo>
                  <a:lnTo>
                    <a:pt x="14047" y="23543"/>
                  </a:lnTo>
                  <a:cubicBezTo>
                    <a:pt x="14187" y="23673"/>
                    <a:pt x="14048" y="23753"/>
                    <a:pt x="13625" y="23786"/>
                  </a:cubicBezTo>
                  <a:cubicBezTo>
                    <a:pt x="13511" y="23704"/>
                    <a:pt x="13403" y="23628"/>
                    <a:pt x="13288" y="23545"/>
                  </a:cubicBezTo>
                  <a:lnTo>
                    <a:pt x="13288" y="23545"/>
                  </a:lnTo>
                  <a:cubicBezTo>
                    <a:pt x="13288" y="23545"/>
                    <a:pt x="13288" y="23545"/>
                    <a:pt x="13288" y="23545"/>
                  </a:cubicBezTo>
                  <a:cubicBezTo>
                    <a:pt x="13277" y="23538"/>
                    <a:pt x="13258" y="23535"/>
                    <a:pt x="13237" y="23535"/>
                  </a:cubicBezTo>
                  <a:cubicBezTo>
                    <a:pt x="13164" y="23535"/>
                    <a:pt x="13057" y="23571"/>
                    <a:pt x="13086" y="23600"/>
                  </a:cubicBezTo>
                  <a:cubicBezTo>
                    <a:pt x="13086" y="23600"/>
                    <a:pt x="13086" y="23600"/>
                    <a:pt x="13086" y="23600"/>
                  </a:cubicBezTo>
                  <a:lnTo>
                    <a:pt x="13086" y="23600"/>
                  </a:lnTo>
                  <a:cubicBezTo>
                    <a:pt x="13385" y="23871"/>
                    <a:pt x="13140" y="23956"/>
                    <a:pt x="12838" y="23956"/>
                  </a:cubicBezTo>
                  <a:cubicBezTo>
                    <a:pt x="12621" y="23956"/>
                    <a:pt x="12376" y="23912"/>
                    <a:pt x="12278" y="23862"/>
                  </a:cubicBezTo>
                  <a:cubicBezTo>
                    <a:pt x="12082" y="23769"/>
                    <a:pt x="11891" y="23655"/>
                    <a:pt x="11717" y="23518"/>
                  </a:cubicBezTo>
                  <a:cubicBezTo>
                    <a:pt x="11705" y="23510"/>
                    <a:pt x="11673" y="23505"/>
                    <a:pt x="11638" y="23505"/>
                  </a:cubicBezTo>
                  <a:cubicBezTo>
                    <a:pt x="11576" y="23505"/>
                    <a:pt x="11504" y="23520"/>
                    <a:pt x="11515" y="23562"/>
                  </a:cubicBezTo>
                  <a:cubicBezTo>
                    <a:pt x="11592" y="23840"/>
                    <a:pt x="11366" y="23986"/>
                    <a:pt x="11121" y="23986"/>
                  </a:cubicBezTo>
                  <a:cubicBezTo>
                    <a:pt x="10966" y="23986"/>
                    <a:pt x="10805" y="23928"/>
                    <a:pt x="10707" y="23807"/>
                  </a:cubicBezTo>
                  <a:cubicBezTo>
                    <a:pt x="10631" y="23714"/>
                    <a:pt x="10561" y="23622"/>
                    <a:pt x="10495" y="23518"/>
                  </a:cubicBezTo>
                  <a:cubicBezTo>
                    <a:pt x="10486" y="23505"/>
                    <a:pt x="10459" y="23499"/>
                    <a:pt x="10427" y="23499"/>
                  </a:cubicBezTo>
                  <a:cubicBezTo>
                    <a:pt x="10364" y="23499"/>
                    <a:pt x="10283" y="23522"/>
                    <a:pt x="10287" y="23562"/>
                  </a:cubicBezTo>
                  <a:cubicBezTo>
                    <a:pt x="10327" y="23832"/>
                    <a:pt x="10110" y="23975"/>
                    <a:pt x="9880" y="23975"/>
                  </a:cubicBezTo>
                  <a:cubicBezTo>
                    <a:pt x="9733" y="23975"/>
                    <a:pt x="9581" y="23917"/>
                    <a:pt x="9486" y="23797"/>
                  </a:cubicBezTo>
                  <a:cubicBezTo>
                    <a:pt x="9473" y="23780"/>
                    <a:pt x="9450" y="23773"/>
                    <a:pt x="9423" y="23773"/>
                  </a:cubicBezTo>
                  <a:cubicBezTo>
                    <a:pt x="9369" y="23773"/>
                    <a:pt x="9302" y="23800"/>
                    <a:pt x="9284" y="23829"/>
                  </a:cubicBezTo>
                  <a:cubicBezTo>
                    <a:pt x="9176" y="23915"/>
                    <a:pt x="9084" y="23958"/>
                    <a:pt x="9008" y="23958"/>
                  </a:cubicBezTo>
                  <a:cubicBezTo>
                    <a:pt x="8914" y="23958"/>
                    <a:pt x="8846" y="23893"/>
                    <a:pt x="8804" y="23764"/>
                  </a:cubicBezTo>
                  <a:cubicBezTo>
                    <a:pt x="8793" y="23745"/>
                    <a:pt x="8769" y="23738"/>
                    <a:pt x="8742" y="23738"/>
                  </a:cubicBezTo>
                  <a:cubicBezTo>
                    <a:pt x="8689" y="23738"/>
                    <a:pt x="8620" y="23766"/>
                    <a:pt x="8602" y="23791"/>
                  </a:cubicBezTo>
                  <a:cubicBezTo>
                    <a:pt x="8545" y="23925"/>
                    <a:pt x="8470" y="23992"/>
                    <a:pt x="8377" y="23992"/>
                  </a:cubicBezTo>
                  <a:cubicBezTo>
                    <a:pt x="8291" y="23992"/>
                    <a:pt x="8190" y="23936"/>
                    <a:pt x="8073" y="23824"/>
                  </a:cubicBezTo>
                  <a:cubicBezTo>
                    <a:pt x="8069" y="23803"/>
                    <a:pt x="8044" y="23795"/>
                    <a:pt x="8015" y="23795"/>
                  </a:cubicBezTo>
                  <a:cubicBezTo>
                    <a:pt x="7969" y="23795"/>
                    <a:pt x="7909" y="23814"/>
                    <a:pt x="7892" y="23824"/>
                  </a:cubicBezTo>
                  <a:cubicBezTo>
                    <a:pt x="7703" y="23936"/>
                    <a:pt x="7275" y="24227"/>
                    <a:pt x="7019" y="24227"/>
                  </a:cubicBezTo>
                  <a:cubicBezTo>
                    <a:pt x="6878" y="24227"/>
                    <a:pt x="6789" y="24137"/>
                    <a:pt x="6824" y="23878"/>
                  </a:cubicBezTo>
                  <a:cubicBezTo>
                    <a:pt x="6828" y="23858"/>
                    <a:pt x="6807" y="23851"/>
                    <a:pt x="6778" y="23851"/>
                  </a:cubicBezTo>
                  <a:cubicBezTo>
                    <a:pt x="6728" y="23851"/>
                    <a:pt x="6654" y="23871"/>
                    <a:pt x="6643" y="23878"/>
                  </a:cubicBezTo>
                  <a:cubicBezTo>
                    <a:pt x="6480" y="23989"/>
                    <a:pt x="6304" y="24047"/>
                    <a:pt x="6171" y="24047"/>
                  </a:cubicBezTo>
                  <a:cubicBezTo>
                    <a:pt x="5972" y="24047"/>
                    <a:pt x="5872" y="23917"/>
                    <a:pt x="6065" y="23649"/>
                  </a:cubicBezTo>
                  <a:cubicBezTo>
                    <a:pt x="6080" y="23629"/>
                    <a:pt x="6046" y="23620"/>
                    <a:pt x="6001" y="23620"/>
                  </a:cubicBezTo>
                  <a:cubicBezTo>
                    <a:pt x="5950" y="23620"/>
                    <a:pt x="5886" y="23631"/>
                    <a:pt x="5868" y="23649"/>
                  </a:cubicBezTo>
                  <a:cubicBezTo>
                    <a:pt x="5669" y="23705"/>
                    <a:pt x="5520" y="23734"/>
                    <a:pt x="5424" y="23734"/>
                  </a:cubicBezTo>
                  <a:cubicBezTo>
                    <a:pt x="5259" y="23734"/>
                    <a:pt x="5244" y="23652"/>
                    <a:pt x="5377" y="23492"/>
                  </a:cubicBezTo>
                  <a:cubicBezTo>
                    <a:pt x="5391" y="23466"/>
                    <a:pt x="5350" y="23455"/>
                    <a:pt x="5301" y="23455"/>
                  </a:cubicBezTo>
                  <a:cubicBezTo>
                    <a:pt x="5253" y="23455"/>
                    <a:pt x="5197" y="23466"/>
                    <a:pt x="5181" y="23485"/>
                  </a:cubicBezTo>
                  <a:cubicBezTo>
                    <a:pt x="5178" y="23489"/>
                    <a:pt x="5175" y="23493"/>
                    <a:pt x="5172" y="23497"/>
                  </a:cubicBezTo>
                  <a:lnTo>
                    <a:pt x="5172" y="23497"/>
                  </a:lnTo>
                  <a:cubicBezTo>
                    <a:pt x="5171" y="23497"/>
                    <a:pt x="5171" y="23497"/>
                    <a:pt x="5171" y="23497"/>
                  </a:cubicBezTo>
                  <a:cubicBezTo>
                    <a:pt x="5170" y="23498"/>
                    <a:pt x="5169" y="23499"/>
                    <a:pt x="5168" y="23501"/>
                  </a:cubicBezTo>
                  <a:lnTo>
                    <a:pt x="5168" y="23501"/>
                  </a:lnTo>
                  <a:cubicBezTo>
                    <a:pt x="4993" y="23713"/>
                    <a:pt x="4816" y="23799"/>
                    <a:pt x="4673" y="23799"/>
                  </a:cubicBezTo>
                  <a:cubicBezTo>
                    <a:pt x="4401" y="23799"/>
                    <a:pt x="4252" y="23487"/>
                    <a:pt x="4473" y="23137"/>
                  </a:cubicBezTo>
                  <a:cubicBezTo>
                    <a:pt x="4486" y="23114"/>
                    <a:pt x="4461" y="23107"/>
                    <a:pt x="4424" y="23107"/>
                  </a:cubicBezTo>
                  <a:cubicBezTo>
                    <a:pt x="4371" y="23107"/>
                    <a:pt x="4293" y="23124"/>
                    <a:pt x="4276" y="23137"/>
                  </a:cubicBezTo>
                  <a:cubicBezTo>
                    <a:pt x="4142" y="23237"/>
                    <a:pt x="3615" y="23430"/>
                    <a:pt x="3312" y="23430"/>
                  </a:cubicBezTo>
                  <a:cubicBezTo>
                    <a:pt x="3122" y="23430"/>
                    <a:pt x="3020" y="23354"/>
                    <a:pt x="3158" y="23132"/>
                  </a:cubicBezTo>
                  <a:cubicBezTo>
                    <a:pt x="3258" y="22975"/>
                    <a:pt x="3371" y="22827"/>
                    <a:pt x="3477" y="22676"/>
                  </a:cubicBezTo>
                  <a:lnTo>
                    <a:pt x="3477" y="22676"/>
                  </a:lnTo>
                  <a:cubicBezTo>
                    <a:pt x="3480" y="22673"/>
                    <a:pt x="3483" y="22670"/>
                    <a:pt x="3486" y="22667"/>
                  </a:cubicBezTo>
                  <a:lnTo>
                    <a:pt x="3484" y="22667"/>
                  </a:lnTo>
                  <a:cubicBezTo>
                    <a:pt x="3486" y="22663"/>
                    <a:pt x="3489" y="22660"/>
                    <a:pt x="3491" y="22656"/>
                  </a:cubicBezTo>
                  <a:cubicBezTo>
                    <a:pt x="3507" y="22635"/>
                    <a:pt x="3466" y="22625"/>
                    <a:pt x="3417" y="22625"/>
                  </a:cubicBezTo>
                  <a:cubicBezTo>
                    <a:pt x="3368" y="22625"/>
                    <a:pt x="3311" y="22635"/>
                    <a:pt x="3295" y="22651"/>
                  </a:cubicBezTo>
                  <a:cubicBezTo>
                    <a:pt x="3202" y="22771"/>
                    <a:pt x="3081" y="22870"/>
                    <a:pt x="2945" y="22935"/>
                  </a:cubicBezTo>
                  <a:cubicBezTo>
                    <a:pt x="2798" y="22870"/>
                    <a:pt x="2650" y="22804"/>
                    <a:pt x="2509" y="22739"/>
                  </a:cubicBezTo>
                  <a:cubicBezTo>
                    <a:pt x="2547" y="22684"/>
                    <a:pt x="2580" y="22634"/>
                    <a:pt x="2612" y="22575"/>
                  </a:cubicBezTo>
                  <a:cubicBezTo>
                    <a:pt x="2628" y="22549"/>
                    <a:pt x="2595" y="22541"/>
                    <a:pt x="2554" y="22541"/>
                  </a:cubicBezTo>
                  <a:cubicBezTo>
                    <a:pt x="2510" y="22541"/>
                    <a:pt x="2457" y="22550"/>
                    <a:pt x="2449" y="22553"/>
                  </a:cubicBezTo>
                  <a:cubicBezTo>
                    <a:pt x="2313" y="22608"/>
                    <a:pt x="2182" y="22684"/>
                    <a:pt x="2046" y="22744"/>
                  </a:cubicBezTo>
                  <a:cubicBezTo>
                    <a:pt x="1965" y="22777"/>
                    <a:pt x="1895" y="22792"/>
                    <a:pt x="1839" y="22792"/>
                  </a:cubicBezTo>
                  <a:cubicBezTo>
                    <a:pt x="1667" y="22792"/>
                    <a:pt x="1628" y="22651"/>
                    <a:pt x="1837" y="22465"/>
                  </a:cubicBezTo>
                  <a:cubicBezTo>
                    <a:pt x="2089" y="22241"/>
                    <a:pt x="2366" y="22051"/>
                    <a:pt x="2628" y="21833"/>
                  </a:cubicBezTo>
                  <a:cubicBezTo>
                    <a:pt x="2664" y="21800"/>
                    <a:pt x="2610" y="21788"/>
                    <a:pt x="2556" y="21788"/>
                  </a:cubicBezTo>
                  <a:cubicBezTo>
                    <a:pt x="2520" y="21788"/>
                    <a:pt x="2485" y="21793"/>
                    <a:pt x="2476" y="21800"/>
                  </a:cubicBezTo>
                  <a:cubicBezTo>
                    <a:pt x="2263" y="21898"/>
                    <a:pt x="2067" y="22029"/>
                    <a:pt x="1860" y="22133"/>
                  </a:cubicBezTo>
                  <a:cubicBezTo>
                    <a:pt x="1656" y="22236"/>
                    <a:pt x="1342" y="22320"/>
                    <a:pt x="1110" y="22320"/>
                  </a:cubicBezTo>
                  <a:cubicBezTo>
                    <a:pt x="826" y="22320"/>
                    <a:pt x="664" y="22194"/>
                    <a:pt x="976" y="21822"/>
                  </a:cubicBezTo>
                  <a:cubicBezTo>
                    <a:pt x="1339" y="21394"/>
                    <a:pt x="1780" y="21030"/>
                    <a:pt x="2122" y="20585"/>
                  </a:cubicBezTo>
                  <a:lnTo>
                    <a:pt x="2122" y="20585"/>
                  </a:lnTo>
                  <a:cubicBezTo>
                    <a:pt x="2127" y="20581"/>
                    <a:pt x="2132" y="20577"/>
                    <a:pt x="2137" y="20572"/>
                  </a:cubicBezTo>
                  <a:cubicBezTo>
                    <a:pt x="2136" y="20572"/>
                    <a:pt x="2134" y="20572"/>
                    <a:pt x="2132" y="20572"/>
                  </a:cubicBezTo>
                  <a:lnTo>
                    <a:pt x="2132" y="20572"/>
                  </a:lnTo>
                  <a:cubicBezTo>
                    <a:pt x="2136" y="20567"/>
                    <a:pt x="2140" y="20561"/>
                    <a:pt x="2144" y="20556"/>
                  </a:cubicBezTo>
                  <a:cubicBezTo>
                    <a:pt x="2161" y="20537"/>
                    <a:pt x="2130" y="20530"/>
                    <a:pt x="2088" y="20530"/>
                  </a:cubicBezTo>
                  <a:cubicBezTo>
                    <a:pt x="2035" y="20530"/>
                    <a:pt x="1966" y="20541"/>
                    <a:pt x="1947" y="20556"/>
                  </a:cubicBezTo>
                  <a:cubicBezTo>
                    <a:pt x="1700" y="20778"/>
                    <a:pt x="1350" y="20910"/>
                    <a:pt x="1012" y="20910"/>
                  </a:cubicBezTo>
                  <a:cubicBezTo>
                    <a:pt x="719" y="20910"/>
                    <a:pt x="435" y="20812"/>
                    <a:pt x="230" y="20588"/>
                  </a:cubicBezTo>
                  <a:lnTo>
                    <a:pt x="230" y="20588"/>
                  </a:lnTo>
                  <a:cubicBezTo>
                    <a:pt x="871" y="20256"/>
                    <a:pt x="1557" y="20121"/>
                    <a:pt x="2149" y="19688"/>
                  </a:cubicBezTo>
                  <a:cubicBezTo>
                    <a:pt x="2542" y="19406"/>
                    <a:pt x="2842" y="19013"/>
                    <a:pt x="3119" y="18631"/>
                  </a:cubicBezTo>
                  <a:cubicBezTo>
                    <a:pt x="3145" y="18596"/>
                    <a:pt x="3066" y="18592"/>
                    <a:pt x="3028" y="18592"/>
                  </a:cubicBezTo>
                  <a:cubicBezTo>
                    <a:pt x="3019" y="18592"/>
                    <a:pt x="3013" y="18593"/>
                    <a:pt x="3010" y="18593"/>
                  </a:cubicBezTo>
                  <a:cubicBezTo>
                    <a:pt x="2547" y="18439"/>
                    <a:pt x="2454" y="18298"/>
                    <a:pt x="2743" y="18157"/>
                  </a:cubicBezTo>
                  <a:cubicBezTo>
                    <a:pt x="2787" y="18117"/>
                    <a:pt x="2831" y="18079"/>
                    <a:pt x="2869" y="18041"/>
                  </a:cubicBezTo>
                  <a:cubicBezTo>
                    <a:pt x="2923" y="17998"/>
                    <a:pt x="2792" y="17993"/>
                    <a:pt x="2771" y="17993"/>
                  </a:cubicBezTo>
                  <a:cubicBezTo>
                    <a:pt x="2527" y="18040"/>
                    <a:pt x="2205" y="18093"/>
                    <a:pt x="1891" y="18093"/>
                  </a:cubicBezTo>
                  <a:cubicBezTo>
                    <a:pt x="1360" y="18093"/>
                    <a:pt x="852" y="17944"/>
                    <a:pt x="781" y="17370"/>
                  </a:cubicBezTo>
                  <a:lnTo>
                    <a:pt x="781" y="17370"/>
                  </a:lnTo>
                  <a:cubicBezTo>
                    <a:pt x="1210" y="17421"/>
                    <a:pt x="1754" y="17547"/>
                    <a:pt x="2252" y="17547"/>
                  </a:cubicBezTo>
                  <a:cubicBezTo>
                    <a:pt x="2744" y="17547"/>
                    <a:pt x="3192" y="17424"/>
                    <a:pt x="3441" y="16984"/>
                  </a:cubicBezTo>
                  <a:cubicBezTo>
                    <a:pt x="3462" y="16949"/>
                    <a:pt x="3395" y="16945"/>
                    <a:pt x="3357" y="16945"/>
                  </a:cubicBezTo>
                  <a:cubicBezTo>
                    <a:pt x="3345" y="16945"/>
                    <a:pt x="3336" y="16946"/>
                    <a:pt x="3333" y="16946"/>
                  </a:cubicBezTo>
                  <a:cubicBezTo>
                    <a:pt x="3268" y="16953"/>
                    <a:pt x="3202" y="16956"/>
                    <a:pt x="3136" y="16956"/>
                  </a:cubicBezTo>
                  <a:cubicBezTo>
                    <a:pt x="2556" y="16956"/>
                    <a:pt x="1949" y="16686"/>
                    <a:pt x="1989" y="16057"/>
                  </a:cubicBezTo>
                  <a:lnTo>
                    <a:pt x="1989" y="16057"/>
                  </a:lnTo>
                  <a:cubicBezTo>
                    <a:pt x="2283" y="16148"/>
                    <a:pt x="2614" y="16242"/>
                    <a:pt x="2927" y="16242"/>
                  </a:cubicBezTo>
                  <a:cubicBezTo>
                    <a:pt x="3206" y="16242"/>
                    <a:pt x="3471" y="16167"/>
                    <a:pt x="3682" y="15947"/>
                  </a:cubicBezTo>
                  <a:cubicBezTo>
                    <a:pt x="3708" y="15914"/>
                    <a:pt x="3660" y="15898"/>
                    <a:pt x="3632" y="15898"/>
                  </a:cubicBezTo>
                  <a:cubicBezTo>
                    <a:pt x="3403" y="15892"/>
                    <a:pt x="2285" y="15423"/>
                    <a:pt x="2935" y="15363"/>
                  </a:cubicBezTo>
                  <a:cubicBezTo>
                    <a:pt x="3152" y="15342"/>
                    <a:pt x="3381" y="15309"/>
                    <a:pt x="3594" y="15244"/>
                  </a:cubicBezTo>
                  <a:cubicBezTo>
                    <a:pt x="4080" y="15101"/>
                    <a:pt x="4478" y="14889"/>
                    <a:pt x="4828" y="14512"/>
                  </a:cubicBezTo>
                  <a:cubicBezTo>
                    <a:pt x="4859" y="14476"/>
                    <a:pt x="4815" y="14468"/>
                    <a:pt x="4769" y="14468"/>
                  </a:cubicBezTo>
                  <a:cubicBezTo>
                    <a:pt x="4738" y="14468"/>
                    <a:pt x="4705" y="14472"/>
                    <a:pt x="4697" y="14474"/>
                  </a:cubicBezTo>
                  <a:cubicBezTo>
                    <a:pt x="4507" y="14518"/>
                    <a:pt x="4360" y="14537"/>
                    <a:pt x="4251" y="14537"/>
                  </a:cubicBezTo>
                  <a:cubicBezTo>
                    <a:pt x="3877" y="14537"/>
                    <a:pt x="3945" y="14314"/>
                    <a:pt x="4232" y="14119"/>
                  </a:cubicBezTo>
                  <a:cubicBezTo>
                    <a:pt x="4369" y="14026"/>
                    <a:pt x="4489" y="13907"/>
                    <a:pt x="4609" y="13797"/>
                  </a:cubicBezTo>
                  <a:cubicBezTo>
                    <a:pt x="4657" y="13754"/>
                    <a:pt x="4559" y="13749"/>
                    <a:pt x="4538" y="13749"/>
                  </a:cubicBezTo>
                  <a:cubicBezTo>
                    <a:pt x="4517" y="13749"/>
                    <a:pt x="4496" y="13749"/>
                    <a:pt x="4475" y="13749"/>
                  </a:cubicBezTo>
                  <a:cubicBezTo>
                    <a:pt x="4279" y="13749"/>
                    <a:pt x="4087" y="13727"/>
                    <a:pt x="3894" y="13688"/>
                  </a:cubicBezTo>
                  <a:cubicBezTo>
                    <a:pt x="3734" y="13421"/>
                    <a:pt x="3783" y="13290"/>
                    <a:pt x="4042" y="13290"/>
                  </a:cubicBezTo>
                  <a:cubicBezTo>
                    <a:pt x="4047" y="13290"/>
                    <a:pt x="4053" y="13290"/>
                    <a:pt x="4058" y="13290"/>
                  </a:cubicBezTo>
                  <a:cubicBezTo>
                    <a:pt x="4151" y="13263"/>
                    <a:pt x="4140" y="13208"/>
                    <a:pt x="4047" y="13208"/>
                  </a:cubicBezTo>
                  <a:cubicBezTo>
                    <a:pt x="4034" y="13208"/>
                    <a:pt x="4020" y="13208"/>
                    <a:pt x="4007" y="13208"/>
                  </a:cubicBezTo>
                  <a:cubicBezTo>
                    <a:pt x="3418" y="13208"/>
                    <a:pt x="2967" y="12859"/>
                    <a:pt x="2932" y="12289"/>
                  </a:cubicBezTo>
                  <a:lnTo>
                    <a:pt x="2932" y="12289"/>
                  </a:lnTo>
                  <a:cubicBezTo>
                    <a:pt x="3152" y="12311"/>
                    <a:pt x="3361" y="12344"/>
                    <a:pt x="3572" y="12344"/>
                  </a:cubicBezTo>
                  <a:cubicBezTo>
                    <a:pt x="3700" y="12344"/>
                    <a:pt x="3828" y="12332"/>
                    <a:pt x="3960" y="12298"/>
                  </a:cubicBezTo>
                  <a:cubicBezTo>
                    <a:pt x="4020" y="12281"/>
                    <a:pt x="4068" y="12215"/>
                    <a:pt x="3977" y="12215"/>
                  </a:cubicBezTo>
                  <a:cubicBezTo>
                    <a:pt x="3564" y="12206"/>
                    <a:pt x="3222" y="12061"/>
                    <a:pt x="2933" y="11795"/>
                  </a:cubicBezTo>
                  <a:lnTo>
                    <a:pt x="2933" y="11795"/>
                  </a:lnTo>
                  <a:cubicBezTo>
                    <a:pt x="3134" y="11827"/>
                    <a:pt x="3338" y="11844"/>
                    <a:pt x="3541" y="11844"/>
                  </a:cubicBezTo>
                  <a:cubicBezTo>
                    <a:pt x="4677" y="11844"/>
                    <a:pt x="5773" y="11317"/>
                    <a:pt x="6087" y="10055"/>
                  </a:cubicBezTo>
                  <a:cubicBezTo>
                    <a:pt x="6096" y="10026"/>
                    <a:pt x="6069" y="10015"/>
                    <a:pt x="6031" y="10015"/>
                  </a:cubicBezTo>
                  <a:cubicBezTo>
                    <a:pt x="5979" y="10015"/>
                    <a:pt x="5907" y="10036"/>
                    <a:pt x="5891" y="10055"/>
                  </a:cubicBezTo>
                  <a:cubicBezTo>
                    <a:pt x="5615" y="10253"/>
                    <a:pt x="5320" y="10350"/>
                    <a:pt x="5010" y="10350"/>
                  </a:cubicBezTo>
                  <a:cubicBezTo>
                    <a:pt x="4951" y="10350"/>
                    <a:pt x="4892" y="10346"/>
                    <a:pt x="4833" y="10339"/>
                  </a:cubicBezTo>
                  <a:cubicBezTo>
                    <a:pt x="4788" y="10345"/>
                    <a:pt x="4753" y="10348"/>
                    <a:pt x="4727" y="10348"/>
                  </a:cubicBezTo>
                  <a:cubicBezTo>
                    <a:pt x="4663" y="10348"/>
                    <a:pt x="4661" y="10329"/>
                    <a:pt x="4723" y="10290"/>
                  </a:cubicBezTo>
                  <a:cubicBezTo>
                    <a:pt x="4833" y="10214"/>
                    <a:pt x="4952" y="10131"/>
                    <a:pt x="5050" y="10045"/>
                  </a:cubicBezTo>
                  <a:cubicBezTo>
                    <a:pt x="5307" y="9816"/>
                    <a:pt x="5508" y="9581"/>
                    <a:pt x="5667" y="9270"/>
                  </a:cubicBezTo>
                  <a:cubicBezTo>
                    <a:pt x="5678" y="9245"/>
                    <a:pt x="5651" y="9236"/>
                    <a:pt x="5613" y="9236"/>
                  </a:cubicBezTo>
                  <a:cubicBezTo>
                    <a:pt x="5560" y="9236"/>
                    <a:pt x="5487" y="9254"/>
                    <a:pt x="5470" y="9270"/>
                  </a:cubicBezTo>
                  <a:cubicBezTo>
                    <a:pt x="5275" y="9453"/>
                    <a:pt x="4939" y="9590"/>
                    <a:pt x="4634" y="9590"/>
                  </a:cubicBezTo>
                  <a:cubicBezTo>
                    <a:pt x="4402" y="9590"/>
                    <a:pt x="4189" y="9511"/>
                    <a:pt x="4068" y="9313"/>
                  </a:cubicBezTo>
                  <a:cubicBezTo>
                    <a:pt x="3982" y="9177"/>
                    <a:pt x="4636" y="9046"/>
                    <a:pt x="4685" y="9035"/>
                  </a:cubicBezTo>
                  <a:cubicBezTo>
                    <a:pt x="5057" y="8937"/>
                    <a:pt x="5410" y="8817"/>
                    <a:pt x="5755" y="8658"/>
                  </a:cubicBezTo>
                  <a:cubicBezTo>
                    <a:pt x="6278" y="8414"/>
                    <a:pt x="6747" y="7895"/>
                    <a:pt x="7014" y="7382"/>
                  </a:cubicBezTo>
                  <a:cubicBezTo>
                    <a:pt x="7032" y="7347"/>
                    <a:pt x="6962" y="7344"/>
                    <a:pt x="6925" y="7344"/>
                  </a:cubicBezTo>
                  <a:cubicBezTo>
                    <a:pt x="6916" y="7344"/>
                    <a:pt x="6909" y="7344"/>
                    <a:pt x="6905" y="7344"/>
                  </a:cubicBezTo>
                  <a:cubicBezTo>
                    <a:pt x="6856" y="7354"/>
                    <a:pt x="6815" y="7358"/>
                    <a:pt x="6781" y="7358"/>
                  </a:cubicBezTo>
                  <a:cubicBezTo>
                    <a:pt x="6486" y="7358"/>
                    <a:pt x="6742" y="7019"/>
                    <a:pt x="6840" y="6750"/>
                  </a:cubicBezTo>
                  <a:cubicBezTo>
                    <a:pt x="6855" y="6716"/>
                    <a:pt x="6806" y="6711"/>
                    <a:pt x="6768" y="6711"/>
                  </a:cubicBezTo>
                  <a:cubicBezTo>
                    <a:pt x="6752" y="6711"/>
                    <a:pt x="6738" y="6712"/>
                    <a:pt x="6731" y="6712"/>
                  </a:cubicBezTo>
                  <a:cubicBezTo>
                    <a:pt x="6642" y="6725"/>
                    <a:pt x="6538" y="6742"/>
                    <a:pt x="6455" y="6742"/>
                  </a:cubicBezTo>
                  <a:cubicBezTo>
                    <a:pt x="6301" y="6742"/>
                    <a:pt x="6218" y="6684"/>
                    <a:pt x="6431" y="6439"/>
                  </a:cubicBezTo>
                  <a:cubicBezTo>
                    <a:pt x="6458" y="6407"/>
                    <a:pt x="6409" y="6390"/>
                    <a:pt x="6382" y="6390"/>
                  </a:cubicBezTo>
                  <a:cubicBezTo>
                    <a:pt x="6109" y="6379"/>
                    <a:pt x="4985" y="6193"/>
                    <a:pt x="5639" y="6085"/>
                  </a:cubicBezTo>
                  <a:cubicBezTo>
                    <a:pt x="5946" y="6035"/>
                    <a:pt x="6245" y="5969"/>
                    <a:pt x="6535" y="5866"/>
                  </a:cubicBezTo>
                  <a:cubicBezTo>
                    <a:pt x="7265" y="5599"/>
                    <a:pt x="7865" y="5206"/>
                    <a:pt x="8362" y="4600"/>
                  </a:cubicBezTo>
                  <a:cubicBezTo>
                    <a:pt x="8390" y="4564"/>
                    <a:pt x="8359" y="4554"/>
                    <a:pt x="8317" y="4554"/>
                  </a:cubicBezTo>
                  <a:cubicBezTo>
                    <a:pt x="8268" y="4554"/>
                    <a:pt x="8204" y="4567"/>
                    <a:pt x="8192" y="4574"/>
                  </a:cubicBezTo>
                  <a:cubicBezTo>
                    <a:pt x="7909" y="4519"/>
                    <a:pt x="7877" y="4426"/>
                    <a:pt x="8101" y="4284"/>
                  </a:cubicBezTo>
                  <a:cubicBezTo>
                    <a:pt x="8138" y="4242"/>
                    <a:pt x="8073" y="4233"/>
                    <a:pt x="8031" y="4233"/>
                  </a:cubicBezTo>
                  <a:cubicBezTo>
                    <a:pt x="8018" y="4233"/>
                    <a:pt x="8007" y="4233"/>
                    <a:pt x="8002" y="4235"/>
                  </a:cubicBezTo>
                  <a:cubicBezTo>
                    <a:pt x="7222" y="4214"/>
                    <a:pt x="7041" y="4142"/>
                    <a:pt x="7451" y="4023"/>
                  </a:cubicBezTo>
                  <a:cubicBezTo>
                    <a:pt x="7577" y="3973"/>
                    <a:pt x="7696" y="3924"/>
                    <a:pt x="7811" y="3869"/>
                  </a:cubicBezTo>
                  <a:cubicBezTo>
                    <a:pt x="7958" y="3809"/>
                    <a:pt x="8040" y="3739"/>
                    <a:pt x="8154" y="3640"/>
                  </a:cubicBezTo>
                  <a:cubicBezTo>
                    <a:pt x="8192" y="3608"/>
                    <a:pt x="8127" y="3592"/>
                    <a:pt x="8111" y="3585"/>
                  </a:cubicBezTo>
                  <a:cubicBezTo>
                    <a:pt x="7882" y="3553"/>
                    <a:pt x="7658" y="3564"/>
                    <a:pt x="7429" y="3542"/>
                  </a:cubicBezTo>
                  <a:cubicBezTo>
                    <a:pt x="6229" y="3441"/>
                    <a:pt x="7962" y="3214"/>
                    <a:pt x="8272" y="3214"/>
                  </a:cubicBezTo>
                  <a:cubicBezTo>
                    <a:pt x="8279" y="3214"/>
                    <a:pt x="8285" y="3215"/>
                    <a:pt x="8290" y="3215"/>
                  </a:cubicBezTo>
                  <a:cubicBezTo>
                    <a:pt x="8307" y="3215"/>
                    <a:pt x="8487" y="3182"/>
                    <a:pt x="8438" y="3139"/>
                  </a:cubicBezTo>
                  <a:cubicBezTo>
                    <a:pt x="8054" y="2812"/>
                    <a:pt x="7732" y="2394"/>
                    <a:pt x="7604" y="1908"/>
                  </a:cubicBezTo>
                  <a:lnTo>
                    <a:pt x="7604" y="1908"/>
                  </a:lnTo>
                  <a:cubicBezTo>
                    <a:pt x="8024" y="2212"/>
                    <a:pt x="8439" y="2483"/>
                    <a:pt x="8891" y="2762"/>
                  </a:cubicBezTo>
                  <a:cubicBezTo>
                    <a:pt x="8901" y="2767"/>
                    <a:pt x="8920" y="2770"/>
                    <a:pt x="8942" y="2770"/>
                  </a:cubicBezTo>
                  <a:cubicBezTo>
                    <a:pt x="9008" y="2770"/>
                    <a:pt x="9105" y="2745"/>
                    <a:pt x="9076" y="2696"/>
                  </a:cubicBezTo>
                  <a:cubicBezTo>
                    <a:pt x="8971" y="2510"/>
                    <a:pt x="8893" y="2323"/>
                    <a:pt x="8829" y="2130"/>
                  </a:cubicBezTo>
                  <a:lnTo>
                    <a:pt x="8829" y="2130"/>
                  </a:lnTo>
                  <a:cubicBezTo>
                    <a:pt x="9000" y="2364"/>
                    <a:pt x="9154" y="2608"/>
                    <a:pt x="9338" y="2833"/>
                  </a:cubicBezTo>
                  <a:cubicBezTo>
                    <a:pt x="9351" y="2848"/>
                    <a:pt x="9378" y="2855"/>
                    <a:pt x="9409" y="2855"/>
                  </a:cubicBezTo>
                  <a:cubicBezTo>
                    <a:pt x="9467" y="2855"/>
                    <a:pt x="9538" y="2829"/>
                    <a:pt x="9546" y="2789"/>
                  </a:cubicBezTo>
                  <a:cubicBezTo>
                    <a:pt x="9594" y="2364"/>
                    <a:pt x="9627" y="1933"/>
                    <a:pt x="9649" y="1502"/>
                  </a:cubicBezTo>
                  <a:cubicBezTo>
                    <a:pt x="9665" y="1142"/>
                    <a:pt x="9611" y="548"/>
                    <a:pt x="9818" y="242"/>
                  </a:cubicBezTo>
                  <a:cubicBezTo>
                    <a:pt x="9895" y="127"/>
                    <a:pt x="9954" y="82"/>
                    <a:pt x="9999" y="82"/>
                  </a:cubicBezTo>
                  <a:cubicBezTo>
                    <a:pt x="10085" y="82"/>
                    <a:pt x="10124" y="239"/>
                    <a:pt x="10146" y="395"/>
                  </a:cubicBezTo>
                  <a:cubicBezTo>
                    <a:pt x="10162" y="547"/>
                    <a:pt x="10163" y="699"/>
                    <a:pt x="10163" y="705"/>
                  </a:cubicBezTo>
                  <a:lnTo>
                    <a:pt x="10163" y="705"/>
                  </a:lnTo>
                  <a:cubicBezTo>
                    <a:pt x="10108" y="1060"/>
                    <a:pt x="10047" y="1415"/>
                    <a:pt x="9977" y="1769"/>
                  </a:cubicBezTo>
                  <a:cubicBezTo>
                    <a:pt x="9894" y="2173"/>
                    <a:pt x="9813" y="2582"/>
                    <a:pt x="9720" y="2991"/>
                  </a:cubicBezTo>
                  <a:cubicBezTo>
                    <a:pt x="9713" y="3025"/>
                    <a:pt x="9755" y="3033"/>
                    <a:pt x="9790" y="3033"/>
                  </a:cubicBezTo>
                  <a:cubicBezTo>
                    <a:pt x="9807" y="3033"/>
                    <a:pt x="9822" y="3031"/>
                    <a:pt x="9829" y="3029"/>
                  </a:cubicBezTo>
                  <a:cubicBezTo>
                    <a:pt x="10399" y="2919"/>
                    <a:pt x="10648" y="2428"/>
                    <a:pt x="11057" y="2082"/>
                  </a:cubicBezTo>
                  <a:lnTo>
                    <a:pt x="11057" y="2082"/>
                  </a:lnTo>
                  <a:cubicBezTo>
                    <a:pt x="11073" y="2617"/>
                    <a:pt x="10719" y="2992"/>
                    <a:pt x="10440" y="3433"/>
                  </a:cubicBezTo>
                  <a:cubicBezTo>
                    <a:pt x="10418" y="3471"/>
                    <a:pt x="10506" y="3477"/>
                    <a:pt x="10523" y="3477"/>
                  </a:cubicBezTo>
                  <a:cubicBezTo>
                    <a:pt x="10894" y="3463"/>
                    <a:pt x="11223" y="3360"/>
                    <a:pt x="11553" y="3214"/>
                  </a:cubicBezTo>
                  <a:lnTo>
                    <a:pt x="11553" y="3214"/>
                  </a:lnTo>
                  <a:cubicBezTo>
                    <a:pt x="11500" y="3652"/>
                    <a:pt x="11072" y="3902"/>
                    <a:pt x="10740" y="4136"/>
                  </a:cubicBezTo>
                  <a:cubicBezTo>
                    <a:pt x="10719" y="4154"/>
                    <a:pt x="10697" y="4174"/>
                    <a:pt x="10729" y="4191"/>
                  </a:cubicBezTo>
                  <a:cubicBezTo>
                    <a:pt x="10921" y="4290"/>
                    <a:pt x="11105" y="4366"/>
                    <a:pt x="11308" y="4436"/>
                  </a:cubicBezTo>
                  <a:cubicBezTo>
                    <a:pt x="11482" y="4491"/>
                    <a:pt x="11362" y="4600"/>
                    <a:pt x="10936" y="4770"/>
                  </a:cubicBezTo>
                  <a:cubicBezTo>
                    <a:pt x="10915" y="4770"/>
                    <a:pt x="10805" y="4786"/>
                    <a:pt x="10811" y="4829"/>
                  </a:cubicBezTo>
                  <a:cubicBezTo>
                    <a:pt x="10953" y="5637"/>
                    <a:pt x="11624" y="6079"/>
                    <a:pt x="12344" y="6346"/>
                  </a:cubicBezTo>
                  <a:cubicBezTo>
                    <a:pt x="12638" y="6455"/>
                    <a:pt x="12955" y="6526"/>
                    <a:pt x="13272" y="6548"/>
                  </a:cubicBezTo>
                  <a:cubicBezTo>
                    <a:pt x="13408" y="6810"/>
                    <a:pt x="13272" y="6946"/>
                    <a:pt x="12867" y="6956"/>
                  </a:cubicBezTo>
                  <a:cubicBezTo>
                    <a:pt x="12826" y="6959"/>
                    <a:pt x="12785" y="6961"/>
                    <a:pt x="12744" y="6961"/>
                  </a:cubicBezTo>
                  <a:cubicBezTo>
                    <a:pt x="12623" y="6961"/>
                    <a:pt x="12505" y="6948"/>
                    <a:pt x="12388" y="6924"/>
                  </a:cubicBezTo>
                  <a:cubicBezTo>
                    <a:pt x="12268" y="6903"/>
                    <a:pt x="12153" y="6875"/>
                    <a:pt x="12044" y="6820"/>
                  </a:cubicBezTo>
                  <a:cubicBezTo>
                    <a:pt x="12037" y="6817"/>
                    <a:pt x="12023" y="6815"/>
                    <a:pt x="12005" y="6815"/>
                  </a:cubicBezTo>
                  <a:cubicBezTo>
                    <a:pt x="11938" y="6815"/>
                    <a:pt x="11824" y="6838"/>
                    <a:pt x="11858" y="6886"/>
                  </a:cubicBezTo>
                  <a:cubicBezTo>
                    <a:pt x="11988" y="7057"/>
                    <a:pt x="12685" y="7653"/>
                    <a:pt x="12335" y="7653"/>
                  </a:cubicBezTo>
                  <a:cubicBezTo>
                    <a:pt x="12259" y="7653"/>
                    <a:pt x="12133" y="7625"/>
                    <a:pt x="11940" y="7557"/>
                  </a:cubicBezTo>
                  <a:cubicBezTo>
                    <a:pt x="11932" y="7554"/>
                    <a:pt x="11909" y="7551"/>
                    <a:pt x="11881" y="7551"/>
                  </a:cubicBezTo>
                  <a:cubicBezTo>
                    <a:pt x="11818" y="7551"/>
                    <a:pt x="11734" y="7564"/>
                    <a:pt x="11749" y="7606"/>
                  </a:cubicBezTo>
                  <a:cubicBezTo>
                    <a:pt x="11946" y="8152"/>
                    <a:pt x="12311" y="8763"/>
                    <a:pt x="12917" y="8915"/>
                  </a:cubicBezTo>
                  <a:cubicBezTo>
                    <a:pt x="13096" y="8960"/>
                    <a:pt x="13274" y="8984"/>
                    <a:pt x="13455" y="8984"/>
                  </a:cubicBezTo>
                  <a:cubicBezTo>
                    <a:pt x="13517" y="8984"/>
                    <a:pt x="13580" y="8981"/>
                    <a:pt x="13642" y="8975"/>
                  </a:cubicBezTo>
                  <a:cubicBezTo>
                    <a:pt x="13672" y="8973"/>
                    <a:pt x="13697" y="8971"/>
                    <a:pt x="13719" y="8971"/>
                  </a:cubicBezTo>
                  <a:cubicBezTo>
                    <a:pt x="14154" y="8971"/>
                    <a:pt x="13126" y="9474"/>
                    <a:pt x="12950" y="9521"/>
                  </a:cubicBezTo>
                  <a:cubicBezTo>
                    <a:pt x="12933" y="9526"/>
                    <a:pt x="12862" y="9554"/>
                    <a:pt x="12884" y="9587"/>
                  </a:cubicBezTo>
                  <a:cubicBezTo>
                    <a:pt x="13129" y="9892"/>
                    <a:pt x="13506" y="9974"/>
                    <a:pt x="13887" y="10007"/>
                  </a:cubicBezTo>
                  <a:cubicBezTo>
                    <a:pt x="13942" y="10007"/>
                    <a:pt x="14592" y="10045"/>
                    <a:pt x="14537" y="10116"/>
                  </a:cubicBezTo>
                  <a:cubicBezTo>
                    <a:pt x="14338" y="10388"/>
                    <a:pt x="13892" y="10517"/>
                    <a:pt x="13494" y="10517"/>
                  </a:cubicBezTo>
                  <a:cubicBezTo>
                    <a:pt x="13325" y="10517"/>
                    <a:pt x="13165" y="10494"/>
                    <a:pt x="13036" y="10448"/>
                  </a:cubicBezTo>
                  <a:cubicBezTo>
                    <a:pt x="13031" y="10447"/>
                    <a:pt x="13023" y="10446"/>
                    <a:pt x="13013" y="10446"/>
                  </a:cubicBezTo>
                  <a:cubicBezTo>
                    <a:pt x="12945" y="10446"/>
                    <a:pt x="12796" y="10476"/>
                    <a:pt x="12862" y="10519"/>
                  </a:cubicBezTo>
                  <a:cubicBezTo>
                    <a:pt x="13381" y="10863"/>
                    <a:pt x="14984" y="11070"/>
                    <a:pt x="13305" y="11468"/>
                  </a:cubicBezTo>
                  <a:cubicBezTo>
                    <a:pt x="13288" y="11473"/>
                    <a:pt x="13212" y="11501"/>
                    <a:pt x="13239" y="11533"/>
                  </a:cubicBezTo>
                  <a:cubicBezTo>
                    <a:pt x="13730" y="12030"/>
                    <a:pt x="14286" y="12331"/>
                    <a:pt x="14979" y="12445"/>
                  </a:cubicBezTo>
                  <a:cubicBezTo>
                    <a:pt x="15083" y="12462"/>
                    <a:pt x="15189" y="12468"/>
                    <a:pt x="15296" y="12468"/>
                  </a:cubicBezTo>
                  <a:cubicBezTo>
                    <a:pt x="15425" y="12468"/>
                    <a:pt x="15554" y="12459"/>
                    <a:pt x="15682" y="12450"/>
                  </a:cubicBezTo>
                  <a:cubicBezTo>
                    <a:pt x="15745" y="12445"/>
                    <a:pt x="15795" y="12442"/>
                    <a:pt x="15835" y="12442"/>
                  </a:cubicBezTo>
                  <a:cubicBezTo>
                    <a:pt x="16080" y="12442"/>
                    <a:pt x="15921" y="12535"/>
                    <a:pt x="15672" y="12625"/>
                  </a:cubicBezTo>
                  <a:cubicBezTo>
                    <a:pt x="15422" y="12714"/>
                    <a:pt x="15079" y="12805"/>
                    <a:pt x="14961" y="12805"/>
                  </a:cubicBezTo>
                  <a:cubicBezTo>
                    <a:pt x="14958" y="12805"/>
                    <a:pt x="14954" y="12805"/>
                    <a:pt x="14952" y="12805"/>
                  </a:cubicBezTo>
                  <a:cubicBezTo>
                    <a:pt x="14924" y="12805"/>
                    <a:pt x="14766" y="12822"/>
                    <a:pt x="14804" y="12875"/>
                  </a:cubicBezTo>
                  <a:cubicBezTo>
                    <a:pt x="15050" y="13273"/>
                    <a:pt x="15584" y="13557"/>
                    <a:pt x="16009" y="13716"/>
                  </a:cubicBezTo>
                  <a:cubicBezTo>
                    <a:pt x="16152" y="13771"/>
                    <a:pt x="16299" y="13830"/>
                    <a:pt x="16447" y="13852"/>
                  </a:cubicBezTo>
                  <a:cubicBezTo>
                    <a:pt x="16510" y="13860"/>
                    <a:pt x="16586" y="13883"/>
                    <a:pt x="16651" y="13912"/>
                  </a:cubicBezTo>
                  <a:lnTo>
                    <a:pt x="16651" y="13912"/>
                  </a:lnTo>
                  <a:cubicBezTo>
                    <a:pt x="16690" y="13889"/>
                    <a:pt x="16729" y="13864"/>
                    <a:pt x="16767" y="13836"/>
                  </a:cubicBezTo>
                  <a:cubicBezTo>
                    <a:pt x="16826" y="13796"/>
                    <a:pt x="16767" y="13775"/>
                    <a:pt x="16726" y="13775"/>
                  </a:cubicBezTo>
                  <a:cubicBezTo>
                    <a:pt x="16722" y="13775"/>
                    <a:pt x="16718" y="13776"/>
                    <a:pt x="16714" y="13776"/>
                  </a:cubicBezTo>
                  <a:cubicBezTo>
                    <a:pt x="16708" y="13776"/>
                    <a:pt x="16702" y="13776"/>
                    <a:pt x="16696" y="13776"/>
                  </a:cubicBezTo>
                  <a:cubicBezTo>
                    <a:pt x="16164" y="13776"/>
                    <a:pt x="15379" y="13336"/>
                    <a:pt x="15050" y="12895"/>
                  </a:cubicBezTo>
                  <a:lnTo>
                    <a:pt x="15050" y="12895"/>
                  </a:lnTo>
                  <a:cubicBezTo>
                    <a:pt x="15532" y="12887"/>
                    <a:pt x="16021" y="12769"/>
                    <a:pt x="16256" y="12308"/>
                  </a:cubicBezTo>
                  <a:cubicBezTo>
                    <a:pt x="16271" y="12277"/>
                    <a:pt x="16229" y="12269"/>
                    <a:pt x="16188" y="12269"/>
                  </a:cubicBezTo>
                  <a:cubicBezTo>
                    <a:pt x="16157" y="12269"/>
                    <a:pt x="16126" y="12273"/>
                    <a:pt x="16119" y="12276"/>
                  </a:cubicBezTo>
                  <a:cubicBezTo>
                    <a:pt x="15877" y="12337"/>
                    <a:pt x="15626" y="12370"/>
                    <a:pt x="15377" y="12370"/>
                  </a:cubicBezTo>
                  <a:cubicBezTo>
                    <a:pt x="14935" y="12370"/>
                    <a:pt x="14497" y="12265"/>
                    <a:pt x="14116" y="12024"/>
                  </a:cubicBezTo>
                  <a:cubicBezTo>
                    <a:pt x="13964" y="11926"/>
                    <a:pt x="13277" y="11583"/>
                    <a:pt x="13713" y="11452"/>
                  </a:cubicBezTo>
                  <a:cubicBezTo>
                    <a:pt x="13997" y="11370"/>
                    <a:pt x="14275" y="11228"/>
                    <a:pt x="14335" y="10923"/>
                  </a:cubicBezTo>
                  <a:cubicBezTo>
                    <a:pt x="14340" y="10891"/>
                    <a:pt x="14307" y="10884"/>
                    <a:pt x="14280" y="10884"/>
                  </a:cubicBezTo>
                  <a:cubicBezTo>
                    <a:pt x="13932" y="10865"/>
                    <a:pt x="13566" y="10775"/>
                    <a:pt x="13262" y="10596"/>
                  </a:cubicBezTo>
                  <a:lnTo>
                    <a:pt x="13262" y="10596"/>
                  </a:lnTo>
                  <a:cubicBezTo>
                    <a:pt x="13291" y="10598"/>
                    <a:pt x="13320" y="10598"/>
                    <a:pt x="13350" y="10598"/>
                  </a:cubicBezTo>
                  <a:cubicBezTo>
                    <a:pt x="13464" y="10598"/>
                    <a:pt x="13580" y="10589"/>
                    <a:pt x="13686" y="10574"/>
                  </a:cubicBezTo>
                  <a:cubicBezTo>
                    <a:pt x="14068" y="10519"/>
                    <a:pt x="14624" y="10432"/>
                    <a:pt x="14777" y="10017"/>
                  </a:cubicBezTo>
                  <a:cubicBezTo>
                    <a:pt x="14788" y="9985"/>
                    <a:pt x="14745" y="9979"/>
                    <a:pt x="14722" y="9979"/>
                  </a:cubicBezTo>
                  <a:cubicBezTo>
                    <a:pt x="14476" y="9947"/>
                    <a:pt x="14226" y="9947"/>
                    <a:pt x="13980" y="9914"/>
                  </a:cubicBezTo>
                  <a:cubicBezTo>
                    <a:pt x="13932" y="9909"/>
                    <a:pt x="12966" y="9608"/>
                    <a:pt x="13200" y="9549"/>
                  </a:cubicBezTo>
                  <a:cubicBezTo>
                    <a:pt x="13587" y="9444"/>
                    <a:pt x="13882" y="9194"/>
                    <a:pt x="14144" y="8899"/>
                  </a:cubicBezTo>
                  <a:cubicBezTo>
                    <a:pt x="14186" y="8853"/>
                    <a:pt x="14104" y="8849"/>
                    <a:pt x="14063" y="8849"/>
                  </a:cubicBezTo>
                  <a:cubicBezTo>
                    <a:pt x="14055" y="8849"/>
                    <a:pt x="14049" y="8850"/>
                    <a:pt x="14046" y="8850"/>
                  </a:cubicBezTo>
                  <a:cubicBezTo>
                    <a:pt x="13926" y="8863"/>
                    <a:pt x="13811" y="8870"/>
                    <a:pt x="13702" y="8870"/>
                  </a:cubicBezTo>
                  <a:cubicBezTo>
                    <a:pt x="12882" y="8870"/>
                    <a:pt x="12331" y="8488"/>
                    <a:pt x="12004" y="7697"/>
                  </a:cubicBezTo>
                  <a:lnTo>
                    <a:pt x="12004" y="7697"/>
                  </a:lnTo>
                  <a:cubicBezTo>
                    <a:pt x="12107" y="7720"/>
                    <a:pt x="12204" y="7732"/>
                    <a:pt x="12304" y="7732"/>
                  </a:cubicBezTo>
                  <a:cubicBezTo>
                    <a:pt x="12425" y="7732"/>
                    <a:pt x="12549" y="7715"/>
                    <a:pt x="12688" y="7677"/>
                  </a:cubicBezTo>
                  <a:cubicBezTo>
                    <a:pt x="12709" y="7671"/>
                    <a:pt x="12781" y="7650"/>
                    <a:pt x="12753" y="7618"/>
                  </a:cubicBezTo>
                  <a:cubicBezTo>
                    <a:pt x="12594" y="7385"/>
                    <a:pt x="12383" y="7203"/>
                    <a:pt x="12196" y="6999"/>
                  </a:cubicBezTo>
                  <a:lnTo>
                    <a:pt x="12196" y="6999"/>
                  </a:lnTo>
                  <a:cubicBezTo>
                    <a:pt x="12361" y="7038"/>
                    <a:pt x="12552" y="7063"/>
                    <a:pt x="12737" y="7063"/>
                  </a:cubicBezTo>
                  <a:cubicBezTo>
                    <a:pt x="13165" y="7063"/>
                    <a:pt x="13565" y="6927"/>
                    <a:pt x="13549" y="6498"/>
                  </a:cubicBezTo>
                  <a:cubicBezTo>
                    <a:pt x="13549" y="6477"/>
                    <a:pt x="13506" y="6472"/>
                    <a:pt x="13489" y="6472"/>
                  </a:cubicBezTo>
                  <a:cubicBezTo>
                    <a:pt x="12742" y="6417"/>
                    <a:pt x="11777" y="6138"/>
                    <a:pt x="11319" y="5495"/>
                  </a:cubicBezTo>
                  <a:cubicBezTo>
                    <a:pt x="11281" y="5451"/>
                    <a:pt x="10915" y="4857"/>
                    <a:pt x="11112" y="4851"/>
                  </a:cubicBezTo>
                  <a:cubicBezTo>
                    <a:pt x="11193" y="4851"/>
                    <a:pt x="11286" y="4846"/>
                    <a:pt x="11367" y="4824"/>
                  </a:cubicBezTo>
                  <a:cubicBezTo>
                    <a:pt x="11586" y="4764"/>
                    <a:pt x="11722" y="4710"/>
                    <a:pt x="11885" y="4546"/>
                  </a:cubicBezTo>
                  <a:cubicBezTo>
                    <a:pt x="11897" y="4529"/>
                    <a:pt x="11902" y="4514"/>
                    <a:pt x="11880" y="4502"/>
                  </a:cubicBezTo>
                  <a:cubicBezTo>
                    <a:pt x="11618" y="4415"/>
                    <a:pt x="11341" y="4345"/>
                    <a:pt x="11095" y="4219"/>
                  </a:cubicBezTo>
                  <a:cubicBezTo>
                    <a:pt x="10860" y="4099"/>
                    <a:pt x="11182" y="3978"/>
                    <a:pt x="11269" y="3902"/>
                  </a:cubicBezTo>
                  <a:cubicBezTo>
                    <a:pt x="11542" y="3678"/>
                    <a:pt x="11766" y="3461"/>
                    <a:pt x="11766" y="3089"/>
                  </a:cubicBezTo>
                  <a:cubicBezTo>
                    <a:pt x="11766" y="3067"/>
                    <a:pt x="11745" y="3060"/>
                    <a:pt x="11718" y="3060"/>
                  </a:cubicBezTo>
                  <a:cubicBezTo>
                    <a:pt x="11669" y="3060"/>
                    <a:pt x="11600" y="3082"/>
                    <a:pt x="11586" y="3089"/>
                  </a:cubicBezTo>
                  <a:cubicBezTo>
                    <a:pt x="11499" y="3132"/>
                    <a:pt x="11054" y="3348"/>
                    <a:pt x="10861" y="3348"/>
                  </a:cubicBezTo>
                  <a:cubicBezTo>
                    <a:pt x="10762" y="3348"/>
                    <a:pt x="10729" y="3291"/>
                    <a:pt x="10843" y="3127"/>
                  </a:cubicBezTo>
                  <a:cubicBezTo>
                    <a:pt x="10948" y="2975"/>
                    <a:pt x="11067" y="2817"/>
                    <a:pt x="11144" y="2653"/>
                  </a:cubicBezTo>
                  <a:cubicBezTo>
                    <a:pt x="11258" y="2391"/>
                    <a:pt x="11291" y="2205"/>
                    <a:pt x="11253" y="1923"/>
                  </a:cubicBezTo>
                  <a:cubicBezTo>
                    <a:pt x="11249" y="1899"/>
                    <a:pt x="11223" y="1890"/>
                    <a:pt x="11191" y="1890"/>
                  </a:cubicBezTo>
                  <a:cubicBezTo>
                    <a:pt x="11144" y="1890"/>
                    <a:pt x="11084" y="1909"/>
                    <a:pt x="11067" y="1923"/>
                  </a:cubicBezTo>
                  <a:cubicBezTo>
                    <a:pt x="10795" y="2097"/>
                    <a:pt x="10614" y="2359"/>
                    <a:pt x="10385" y="2588"/>
                  </a:cubicBezTo>
                  <a:cubicBezTo>
                    <a:pt x="10285" y="2685"/>
                    <a:pt x="10161" y="2780"/>
                    <a:pt x="10082" y="2780"/>
                  </a:cubicBezTo>
                  <a:cubicBezTo>
                    <a:pt x="10016" y="2780"/>
                    <a:pt x="9983" y="2712"/>
                    <a:pt x="10025" y="2522"/>
                  </a:cubicBezTo>
                  <a:cubicBezTo>
                    <a:pt x="10080" y="2271"/>
                    <a:pt x="10135" y="2014"/>
                    <a:pt x="10184" y="1759"/>
                  </a:cubicBezTo>
                  <a:cubicBezTo>
                    <a:pt x="10238" y="1470"/>
                    <a:pt x="10659" y="128"/>
                    <a:pt x="10206" y="24"/>
                  </a:cubicBezTo>
                  <a:cubicBezTo>
                    <a:pt x="10137" y="8"/>
                    <a:pt x="10075" y="1"/>
                    <a:pt x="10019"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5" name="Google Shape;1355;p102"/>
            <p:cNvSpPr/>
            <p:nvPr/>
          </p:nvSpPr>
          <p:spPr>
            <a:xfrm>
              <a:off x="5894700" y="2936125"/>
              <a:ext cx="247675" cy="531200"/>
            </a:xfrm>
            <a:custGeom>
              <a:avLst/>
              <a:gdLst/>
              <a:ahLst/>
              <a:cxnLst/>
              <a:rect l="l" t="t" r="r" b="b"/>
              <a:pathLst>
                <a:path w="9907" h="21248" extrusionOk="0">
                  <a:moveTo>
                    <a:pt x="8597" y="12634"/>
                  </a:moveTo>
                  <a:cubicBezTo>
                    <a:pt x="8587" y="12634"/>
                    <a:pt x="8576" y="12634"/>
                    <a:pt x="8559" y="12639"/>
                  </a:cubicBezTo>
                  <a:cubicBezTo>
                    <a:pt x="8521" y="12650"/>
                    <a:pt x="8488" y="12656"/>
                    <a:pt x="8466" y="12667"/>
                  </a:cubicBezTo>
                  <a:cubicBezTo>
                    <a:pt x="8516" y="12738"/>
                    <a:pt x="8576" y="12803"/>
                    <a:pt x="8635" y="12863"/>
                  </a:cubicBezTo>
                  <a:cubicBezTo>
                    <a:pt x="8674" y="12738"/>
                    <a:pt x="8685" y="12634"/>
                    <a:pt x="8597" y="12634"/>
                  </a:cubicBezTo>
                  <a:close/>
                  <a:moveTo>
                    <a:pt x="6318" y="15361"/>
                  </a:moveTo>
                  <a:cubicBezTo>
                    <a:pt x="6339" y="15416"/>
                    <a:pt x="6366" y="15465"/>
                    <a:pt x="6399" y="15509"/>
                  </a:cubicBezTo>
                  <a:cubicBezTo>
                    <a:pt x="6426" y="15530"/>
                    <a:pt x="6442" y="15547"/>
                    <a:pt x="6459" y="15547"/>
                  </a:cubicBezTo>
                  <a:lnTo>
                    <a:pt x="6470" y="15547"/>
                  </a:lnTo>
                  <a:cubicBezTo>
                    <a:pt x="6492" y="15537"/>
                    <a:pt x="6519" y="15509"/>
                    <a:pt x="6535" y="15476"/>
                  </a:cubicBezTo>
                  <a:cubicBezTo>
                    <a:pt x="6540" y="15465"/>
                    <a:pt x="6552" y="15449"/>
                    <a:pt x="6557" y="15438"/>
                  </a:cubicBezTo>
                  <a:cubicBezTo>
                    <a:pt x="6470" y="15421"/>
                    <a:pt x="6394" y="15399"/>
                    <a:pt x="6318" y="15361"/>
                  </a:cubicBezTo>
                  <a:close/>
                  <a:moveTo>
                    <a:pt x="7326" y="15340"/>
                  </a:moveTo>
                  <a:cubicBezTo>
                    <a:pt x="7239" y="15373"/>
                    <a:pt x="7152" y="15406"/>
                    <a:pt x="7059" y="15421"/>
                  </a:cubicBezTo>
                  <a:cubicBezTo>
                    <a:pt x="7097" y="15492"/>
                    <a:pt x="7141" y="15563"/>
                    <a:pt x="7190" y="15613"/>
                  </a:cubicBezTo>
                  <a:cubicBezTo>
                    <a:pt x="7239" y="15563"/>
                    <a:pt x="7283" y="15509"/>
                    <a:pt x="7332" y="15454"/>
                  </a:cubicBezTo>
                  <a:lnTo>
                    <a:pt x="7332" y="15378"/>
                  </a:lnTo>
                  <a:cubicBezTo>
                    <a:pt x="7332" y="15361"/>
                    <a:pt x="7332" y="15351"/>
                    <a:pt x="7326" y="15340"/>
                  </a:cubicBezTo>
                  <a:close/>
                  <a:moveTo>
                    <a:pt x="6590" y="17494"/>
                  </a:moveTo>
                  <a:cubicBezTo>
                    <a:pt x="6377" y="17554"/>
                    <a:pt x="6154" y="17592"/>
                    <a:pt x="5930" y="17609"/>
                  </a:cubicBezTo>
                  <a:cubicBezTo>
                    <a:pt x="6154" y="17599"/>
                    <a:pt x="6377" y="17566"/>
                    <a:pt x="6590" y="17494"/>
                  </a:cubicBezTo>
                  <a:close/>
                  <a:moveTo>
                    <a:pt x="6159" y="20260"/>
                  </a:moveTo>
                  <a:lnTo>
                    <a:pt x="6159" y="20260"/>
                  </a:lnTo>
                  <a:cubicBezTo>
                    <a:pt x="6192" y="20288"/>
                    <a:pt x="6252" y="20303"/>
                    <a:pt x="6339" y="20309"/>
                  </a:cubicBezTo>
                  <a:cubicBezTo>
                    <a:pt x="6279" y="20298"/>
                    <a:pt x="6220" y="20282"/>
                    <a:pt x="6159" y="20260"/>
                  </a:cubicBezTo>
                  <a:close/>
                  <a:moveTo>
                    <a:pt x="5390" y="0"/>
                  </a:moveTo>
                  <a:cubicBezTo>
                    <a:pt x="5314" y="0"/>
                    <a:pt x="5243" y="11"/>
                    <a:pt x="5166" y="33"/>
                  </a:cubicBezTo>
                  <a:cubicBezTo>
                    <a:pt x="5314" y="300"/>
                    <a:pt x="5558" y="491"/>
                    <a:pt x="5706" y="759"/>
                  </a:cubicBezTo>
                  <a:cubicBezTo>
                    <a:pt x="5439" y="813"/>
                    <a:pt x="5095" y="786"/>
                    <a:pt x="4926" y="1053"/>
                  </a:cubicBezTo>
                  <a:cubicBezTo>
                    <a:pt x="5047" y="1053"/>
                    <a:pt x="5193" y="1081"/>
                    <a:pt x="5314" y="1136"/>
                  </a:cubicBezTo>
                  <a:cubicBezTo>
                    <a:pt x="5221" y="1670"/>
                    <a:pt x="4681" y="2826"/>
                    <a:pt x="4097" y="3224"/>
                  </a:cubicBezTo>
                  <a:cubicBezTo>
                    <a:pt x="4299" y="3175"/>
                    <a:pt x="4518" y="3126"/>
                    <a:pt x="4681" y="3099"/>
                  </a:cubicBezTo>
                  <a:lnTo>
                    <a:pt x="4681" y="3099"/>
                  </a:lnTo>
                  <a:cubicBezTo>
                    <a:pt x="4485" y="3956"/>
                    <a:pt x="3846" y="5652"/>
                    <a:pt x="2940" y="5837"/>
                  </a:cubicBezTo>
                  <a:cubicBezTo>
                    <a:pt x="3061" y="5870"/>
                    <a:pt x="3186" y="5887"/>
                    <a:pt x="3317" y="5887"/>
                  </a:cubicBezTo>
                  <a:cubicBezTo>
                    <a:pt x="3589" y="5887"/>
                    <a:pt x="3874" y="5816"/>
                    <a:pt x="4141" y="5706"/>
                  </a:cubicBezTo>
                  <a:lnTo>
                    <a:pt x="4141" y="5706"/>
                  </a:lnTo>
                  <a:cubicBezTo>
                    <a:pt x="3967" y="6186"/>
                    <a:pt x="3896" y="6617"/>
                    <a:pt x="3529" y="6939"/>
                  </a:cubicBezTo>
                  <a:cubicBezTo>
                    <a:pt x="3622" y="6955"/>
                    <a:pt x="3715" y="6961"/>
                    <a:pt x="3808" y="6961"/>
                  </a:cubicBezTo>
                  <a:cubicBezTo>
                    <a:pt x="4032" y="6961"/>
                    <a:pt x="4266" y="6922"/>
                    <a:pt x="4506" y="6884"/>
                  </a:cubicBezTo>
                  <a:lnTo>
                    <a:pt x="4506" y="6884"/>
                  </a:lnTo>
                  <a:cubicBezTo>
                    <a:pt x="4310" y="7637"/>
                    <a:pt x="4261" y="8362"/>
                    <a:pt x="3922" y="9089"/>
                  </a:cubicBezTo>
                  <a:cubicBezTo>
                    <a:pt x="3929" y="9078"/>
                    <a:pt x="3936" y="9071"/>
                    <a:pt x="3942" y="9062"/>
                  </a:cubicBezTo>
                  <a:lnTo>
                    <a:pt x="3942" y="9062"/>
                  </a:lnTo>
                  <a:cubicBezTo>
                    <a:pt x="3609" y="9540"/>
                    <a:pt x="3278" y="9945"/>
                    <a:pt x="2793" y="10326"/>
                  </a:cubicBezTo>
                  <a:cubicBezTo>
                    <a:pt x="2821" y="10333"/>
                    <a:pt x="2848" y="10333"/>
                    <a:pt x="2881" y="10333"/>
                  </a:cubicBezTo>
                  <a:cubicBezTo>
                    <a:pt x="3214" y="10333"/>
                    <a:pt x="3720" y="10092"/>
                    <a:pt x="3967" y="9868"/>
                  </a:cubicBezTo>
                  <a:lnTo>
                    <a:pt x="3967" y="9868"/>
                  </a:lnTo>
                  <a:cubicBezTo>
                    <a:pt x="3699" y="10136"/>
                    <a:pt x="3529" y="10484"/>
                    <a:pt x="3307" y="10784"/>
                  </a:cubicBezTo>
                  <a:cubicBezTo>
                    <a:pt x="3061" y="11053"/>
                    <a:pt x="2793" y="11134"/>
                    <a:pt x="2526" y="11347"/>
                  </a:cubicBezTo>
                  <a:cubicBezTo>
                    <a:pt x="2580" y="11352"/>
                    <a:pt x="2630" y="11358"/>
                    <a:pt x="2685" y="11358"/>
                  </a:cubicBezTo>
                  <a:cubicBezTo>
                    <a:pt x="2869" y="11358"/>
                    <a:pt x="3038" y="11320"/>
                    <a:pt x="3208" y="11210"/>
                  </a:cubicBezTo>
                  <a:lnTo>
                    <a:pt x="3208" y="11210"/>
                  </a:lnTo>
                  <a:cubicBezTo>
                    <a:pt x="3136" y="11914"/>
                    <a:pt x="2793" y="12584"/>
                    <a:pt x="2155" y="12798"/>
                  </a:cubicBezTo>
                  <a:cubicBezTo>
                    <a:pt x="2297" y="12776"/>
                    <a:pt x="2449" y="12738"/>
                    <a:pt x="2608" y="12738"/>
                  </a:cubicBezTo>
                  <a:cubicBezTo>
                    <a:pt x="2646" y="12738"/>
                    <a:pt x="2685" y="12738"/>
                    <a:pt x="2718" y="12743"/>
                  </a:cubicBezTo>
                  <a:cubicBezTo>
                    <a:pt x="2575" y="13551"/>
                    <a:pt x="1910" y="14167"/>
                    <a:pt x="1321" y="14625"/>
                  </a:cubicBezTo>
                  <a:cubicBezTo>
                    <a:pt x="1397" y="14636"/>
                    <a:pt x="1467" y="14641"/>
                    <a:pt x="1533" y="14641"/>
                  </a:cubicBezTo>
                  <a:cubicBezTo>
                    <a:pt x="1757" y="14641"/>
                    <a:pt x="1953" y="14587"/>
                    <a:pt x="2182" y="14543"/>
                  </a:cubicBezTo>
                  <a:lnTo>
                    <a:pt x="2182" y="14543"/>
                  </a:lnTo>
                  <a:cubicBezTo>
                    <a:pt x="1986" y="15029"/>
                    <a:pt x="1321" y="15323"/>
                    <a:pt x="885" y="15514"/>
                  </a:cubicBezTo>
                  <a:cubicBezTo>
                    <a:pt x="1179" y="15514"/>
                    <a:pt x="1467" y="15487"/>
                    <a:pt x="1741" y="15351"/>
                  </a:cubicBezTo>
                  <a:lnTo>
                    <a:pt x="1741" y="15351"/>
                  </a:lnTo>
                  <a:cubicBezTo>
                    <a:pt x="1762" y="15864"/>
                    <a:pt x="1397" y="16371"/>
                    <a:pt x="1081" y="16693"/>
                  </a:cubicBezTo>
                  <a:cubicBezTo>
                    <a:pt x="1369" y="16693"/>
                    <a:pt x="1615" y="16534"/>
                    <a:pt x="1888" y="16426"/>
                  </a:cubicBezTo>
                  <a:lnTo>
                    <a:pt x="1888" y="16426"/>
                  </a:lnTo>
                  <a:cubicBezTo>
                    <a:pt x="1762" y="16937"/>
                    <a:pt x="1031" y="17396"/>
                    <a:pt x="611" y="17527"/>
                  </a:cubicBezTo>
                  <a:cubicBezTo>
                    <a:pt x="721" y="17604"/>
                    <a:pt x="868" y="17631"/>
                    <a:pt x="1016" y="17631"/>
                  </a:cubicBezTo>
                  <a:cubicBezTo>
                    <a:pt x="1200" y="17631"/>
                    <a:pt x="1386" y="17587"/>
                    <a:pt x="1517" y="17527"/>
                  </a:cubicBezTo>
                  <a:lnTo>
                    <a:pt x="1517" y="17527"/>
                  </a:lnTo>
                  <a:cubicBezTo>
                    <a:pt x="1054" y="17876"/>
                    <a:pt x="611" y="18574"/>
                    <a:pt x="49" y="18684"/>
                  </a:cubicBezTo>
                  <a:cubicBezTo>
                    <a:pt x="170" y="18831"/>
                    <a:pt x="366" y="18858"/>
                    <a:pt x="563" y="18858"/>
                  </a:cubicBezTo>
                  <a:cubicBezTo>
                    <a:pt x="694" y="18858"/>
                    <a:pt x="824" y="18848"/>
                    <a:pt x="933" y="18848"/>
                  </a:cubicBezTo>
                  <a:cubicBezTo>
                    <a:pt x="857" y="19354"/>
                    <a:pt x="366" y="19812"/>
                    <a:pt x="1" y="20026"/>
                  </a:cubicBezTo>
                  <a:cubicBezTo>
                    <a:pt x="99" y="20059"/>
                    <a:pt x="208" y="20074"/>
                    <a:pt x="322" y="20074"/>
                  </a:cubicBezTo>
                  <a:cubicBezTo>
                    <a:pt x="502" y="20074"/>
                    <a:pt x="682" y="20042"/>
                    <a:pt x="835" y="19976"/>
                  </a:cubicBezTo>
                  <a:lnTo>
                    <a:pt x="835" y="19976"/>
                  </a:lnTo>
                  <a:cubicBezTo>
                    <a:pt x="721" y="20036"/>
                    <a:pt x="387" y="20217"/>
                    <a:pt x="115" y="20419"/>
                  </a:cubicBezTo>
                  <a:cubicBezTo>
                    <a:pt x="399" y="20358"/>
                    <a:pt x="726" y="20233"/>
                    <a:pt x="824" y="20157"/>
                  </a:cubicBezTo>
                  <a:cubicBezTo>
                    <a:pt x="840" y="20145"/>
                    <a:pt x="917" y="20129"/>
                    <a:pt x="971" y="20129"/>
                  </a:cubicBezTo>
                  <a:cubicBezTo>
                    <a:pt x="1009" y="20129"/>
                    <a:pt x="1031" y="20134"/>
                    <a:pt x="1021" y="20157"/>
                  </a:cubicBezTo>
                  <a:cubicBezTo>
                    <a:pt x="802" y="20512"/>
                    <a:pt x="950" y="20822"/>
                    <a:pt x="1222" y="20822"/>
                  </a:cubicBezTo>
                  <a:cubicBezTo>
                    <a:pt x="1369" y="20822"/>
                    <a:pt x="1550" y="20729"/>
                    <a:pt x="1729" y="20505"/>
                  </a:cubicBezTo>
                  <a:cubicBezTo>
                    <a:pt x="1746" y="20489"/>
                    <a:pt x="1806" y="20472"/>
                    <a:pt x="1855" y="20472"/>
                  </a:cubicBezTo>
                  <a:cubicBezTo>
                    <a:pt x="1905" y="20472"/>
                    <a:pt x="1943" y="20484"/>
                    <a:pt x="1925" y="20512"/>
                  </a:cubicBezTo>
                  <a:cubicBezTo>
                    <a:pt x="1920" y="20512"/>
                    <a:pt x="1920" y="20517"/>
                    <a:pt x="1915" y="20522"/>
                  </a:cubicBezTo>
                  <a:cubicBezTo>
                    <a:pt x="1915" y="20527"/>
                    <a:pt x="1910" y="20532"/>
                    <a:pt x="1905" y="20538"/>
                  </a:cubicBezTo>
                  <a:cubicBezTo>
                    <a:pt x="1795" y="20680"/>
                    <a:pt x="1817" y="20751"/>
                    <a:pt x="1970" y="20751"/>
                  </a:cubicBezTo>
                  <a:cubicBezTo>
                    <a:pt x="2068" y="20751"/>
                    <a:pt x="2215" y="20724"/>
                    <a:pt x="2416" y="20669"/>
                  </a:cubicBezTo>
                  <a:cubicBezTo>
                    <a:pt x="2433" y="20653"/>
                    <a:pt x="2499" y="20642"/>
                    <a:pt x="2547" y="20642"/>
                  </a:cubicBezTo>
                  <a:cubicBezTo>
                    <a:pt x="2592" y="20642"/>
                    <a:pt x="2630" y="20648"/>
                    <a:pt x="2613" y="20669"/>
                  </a:cubicBezTo>
                  <a:cubicBezTo>
                    <a:pt x="2416" y="20937"/>
                    <a:pt x="2521" y="21068"/>
                    <a:pt x="2718" y="21068"/>
                  </a:cubicBezTo>
                  <a:cubicBezTo>
                    <a:pt x="2848" y="21068"/>
                    <a:pt x="3028" y="21008"/>
                    <a:pt x="3191" y="20898"/>
                  </a:cubicBezTo>
                  <a:cubicBezTo>
                    <a:pt x="3202" y="20887"/>
                    <a:pt x="3274" y="20872"/>
                    <a:pt x="3322" y="20872"/>
                  </a:cubicBezTo>
                  <a:cubicBezTo>
                    <a:pt x="3355" y="20872"/>
                    <a:pt x="3377" y="20877"/>
                    <a:pt x="3372" y="20898"/>
                  </a:cubicBezTo>
                  <a:cubicBezTo>
                    <a:pt x="3339" y="21160"/>
                    <a:pt x="3426" y="21247"/>
                    <a:pt x="3569" y="21247"/>
                  </a:cubicBezTo>
                  <a:cubicBezTo>
                    <a:pt x="3824" y="21247"/>
                    <a:pt x="4249" y="20958"/>
                    <a:pt x="4440" y="20844"/>
                  </a:cubicBezTo>
                  <a:cubicBezTo>
                    <a:pt x="4457" y="20832"/>
                    <a:pt x="4518" y="20817"/>
                    <a:pt x="4561" y="20817"/>
                  </a:cubicBezTo>
                  <a:cubicBezTo>
                    <a:pt x="4594" y="20817"/>
                    <a:pt x="4616" y="20822"/>
                    <a:pt x="4621" y="20844"/>
                  </a:cubicBezTo>
                  <a:cubicBezTo>
                    <a:pt x="4740" y="20958"/>
                    <a:pt x="4838" y="21013"/>
                    <a:pt x="4926" y="21013"/>
                  </a:cubicBezTo>
                  <a:cubicBezTo>
                    <a:pt x="5019" y="21013"/>
                    <a:pt x="5095" y="20947"/>
                    <a:pt x="5150" y="20811"/>
                  </a:cubicBezTo>
                  <a:cubicBezTo>
                    <a:pt x="5166" y="20784"/>
                    <a:pt x="5238" y="20756"/>
                    <a:pt x="5291" y="20756"/>
                  </a:cubicBezTo>
                  <a:cubicBezTo>
                    <a:pt x="5319" y="20756"/>
                    <a:pt x="5341" y="20767"/>
                    <a:pt x="5352" y="20784"/>
                  </a:cubicBezTo>
                  <a:cubicBezTo>
                    <a:pt x="5390" y="20887"/>
                    <a:pt x="5439" y="20953"/>
                    <a:pt x="5510" y="20970"/>
                  </a:cubicBezTo>
                  <a:cubicBezTo>
                    <a:pt x="5586" y="20953"/>
                    <a:pt x="5663" y="20937"/>
                    <a:pt x="5739" y="20915"/>
                  </a:cubicBezTo>
                  <a:cubicBezTo>
                    <a:pt x="5772" y="20898"/>
                    <a:pt x="5799" y="20877"/>
                    <a:pt x="5832" y="20849"/>
                  </a:cubicBezTo>
                  <a:cubicBezTo>
                    <a:pt x="5853" y="20822"/>
                    <a:pt x="5919" y="20794"/>
                    <a:pt x="5968" y="20794"/>
                  </a:cubicBezTo>
                  <a:cubicBezTo>
                    <a:pt x="5996" y="20794"/>
                    <a:pt x="6017" y="20800"/>
                    <a:pt x="6028" y="20817"/>
                  </a:cubicBezTo>
                  <a:cubicBezTo>
                    <a:pt x="6197" y="20729"/>
                    <a:pt x="6666" y="20369"/>
                    <a:pt x="6666" y="20369"/>
                  </a:cubicBezTo>
                  <a:lnTo>
                    <a:pt x="6666" y="20369"/>
                  </a:lnTo>
                  <a:cubicBezTo>
                    <a:pt x="6618" y="20374"/>
                    <a:pt x="6573" y="20381"/>
                    <a:pt x="6525" y="20381"/>
                  </a:cubicBezTo>
                  <a:cubicBezTo>
                    <a:pt x="6263" y="20381"/>
                    <a:pt x="6006" y="20276"/>
                    <a:pt x="5772" y="20162"/>
                  </a:cubicBezTo>
                  <a:cubicBezTo>
                    <a:pt x="5744" y="20152"/>
                    <a:pt x="5761" y="20124"/>
                    <a:pt x="5782" y="20112"/>
                  </a:cubicBezTo>
                  <a:cubicBezTo>
                    <a:pt x="5958" y="20014"/>
                    <a:pt x="6351" y="19606"/>
                    <a:pt x="6464" y="19606"/>
                  </a:cubicBezTo>
                  <a:cubicBezTo>
                    <a:pt x="6334" y="19606"/>
                    <a:pt x="6213" y="19595"/>
                    <a:pt x="6082" y="19583"/>
                  </a:cubicBezTo>
                  <a:cubicBezTo>
                    <a:pt x="5805" y="19556"/>
                    <a:pt x="5598" y="19452"/>
                    <a:pt x="5395" y="19268"/>
                  </a:cubicBezTo>
                  <a:cubicBezTo>
                    <a:pt x="5369" y="19246"/>
                    <a:pt x="5422" y="19218"/>
                    <a:pt x="5434" y="19213"/>
                  </a:cubicBezTo>
                  <a:cubicBezTo>
                    <a:pt x="5641" y="19120"/>
                    <a:pt x="5755" y="19082"/>
                    <a:pt x="5979" y="19077"/>
                  </a:cubicBezTo>
                  <a:lnTo>
                    <a:pt x="5963" y="19077"/>
                  </a:lnTo>
                  <a:cubicBezTo>
                    <a:pt x="5848" y="19077"/>
                    <a:pt x="5701" y="19049"/>
                    <a:pt x="5603" y="19011"/>
                  </a:cubicBezTo>
                  <a:cubicBezTo>
                    <a:pt x="5133" y="18836"/>
                    <a:pt x="4845" y="18536"/>
                    <a:pt x="4850" y="18024"/>
                  </a:cubicBezTo>
                  <a:cubicBezTo>
                    <a:pt x="4850" y="17974"/>
                    <a:pt x="4943" y="17959"/>
                    <a:pt x="4986" y="17959"/>
                  </a:cubicBezTo>
                  <a:cubicBezTo>
                    <a:pt x="4992" y="17959"/>
                    <a:pt x="4997" y="17964"/>
                    <a:pt x="5002" y="17964"/>
                  </a:cubicBezTo>
                  <a:cubicBezTo>
                    <a:pt x="5095" y="17969"/>
                    <a:pt x="5750" y="18067"/>
                    <a:pt x="5782" y="18067"/>
                  </a:cubicBezTo>
                  <a:cubicBezTo>
                    <a:pt x="5799" y="18067"/>
                    <a:pt x="5750" y="18062"/>
                    <a:pt x="5608" y="18035"/>
                  </a:cubicBezTo>
                  <a:cubicBezTo>
                    <a:pt x="5264" y="17974"/>
                    <a:pt x="4964" y="17745"/>
                    <a:pt x="4730" y="17494"/>
                  </a:cubicBezTo>
                  <a:cubicBezTo>
                    <a:pt x="4692" y="17451"/>
                    <a:pt x="4838" y="17423"/>
                    <a:pt x="4888" y="17423"/>
                  </a:cubicBezTo>
                  <a:cubicBezTo>
                    <a:pt x="4893" y="17423"/>
                    <a:pt x="4899" y="17423"/>
                    <a:pt x="4899" y="17428"/>
                  </a:cubicBezTo>
                  <a:cubicBezTo>
                    <a:pt x="5150" y="17489"/>
                    <a:pt x="5401" y="17516"/>
                    <a:pt x="5651" y="17516"/>
                  </a:cubicBezTo>
                  <a:cubicBezTo>
                    <a:pt x="6650" y="17516"/>
                    <a:pt x="7599" y="17036"/>
                    <a:pt x="7948" y="16043"/>
                  </a:cubicBezTo>
                  <a:lnTo>
                    <a:pt x="7948" y="16043"/>
                  </a:lnTo>
                  <a:cubicBezTo>
                    <a:pt x="7713" y="16174"/>
                    <a:pt x="7436" y="16207"/>
                    <a:pt x="7157" y="16207"/>
                  </a:cubicBezTo>
                  <a:cubicBezTo>
                    <a:pt x="6961" y="16207"/>
                    <a:pt x="6764" y="16191"/>
                    <a:pt x="6580" y="16179"/>
                  </a:cubicBezTo>
                  <a:cubicBezTo>
                    <a:pt x="6535" y="16179"/>
                    <a:pt x="6497" y="16152"/>
                    <a:pt x="6547" y="16119"/>
                  </a:cubicBezTo>
                  <a:cubicBezTo>
                    <a:pt x="6749" y="15995"/>
                    <a:pt x="6933" y="15857"/>
                    <a:pt x="7103" y="15706"/>
                  </a:cubicBezTo>
                  <a:cubicBezTo>
                    <a:pt x="7026" y="15623"/>
                    <a:pt x="6978" y="15530"/>
                    <a:pt x="6933" y="15444"/>
                  </a:cubicBezTo>
                  <a:cubicBezTo>
                    <a:pt x="6874" y="15449"/>
                    <a:pt x="6819" y="15454"/>
                    <a:pt x="6764" y="15454"/>
                  </a:cubicBezTo>
                  <a:cubicBezTo>
                    <a:pt x="6721" y="15454"/>
                    <a:pt x="6678" y="15449"/>
                    <a:pt x="6639" y="15449"/>
                  </a:cubicBezTo>
                  <a:cubicBezTo>
                    <a:pt x="6628" y="15471"/>
                    <a:pt x="6618" y="15492"/>
                    <a:pt x="6601" y="15514"/>
                  </a:cubicBezTo>
                  <a:cubicBezTo>
                    <a:pt x="6580" y="15552"/>
                    <a:pt x="6547" y="15596"/>
                    <a:pt x="6492" y="15613"/>
                  </a:cubicBezTo>
                  <a:cubicBezTo>
                    <a:pt x="6481" y="15618"/>
                    <a:pt x="6475" y="15618"/>
                    <a:pt x="6464" y="15618"/>
                  </a:cubicBezTo>
                  <a:cubicBezTo>
                    <a:pt x="6442" y="15618"/>
                    <a:pt x="6416" y="15613"/>
                    <a:pt x="6404" y="15602"/>
                  </a:cubicBezTo>
                  <a:cubicBezTo>
                    <a:pt x="6377" y="15585"/>
                    <a:pt x="6361" y="15569"/>
                    <a:pt x="6351" y="15547"/>
                  </a:cubicBezTo>
                  <a:cubicBezTo>
                    <a:pt x="6301" y="15476"/>
                    <a:pt x="6273" y="15406"/>
                    <a:pt x="6246" y="15328"/>
                  </a:cubicBezTo>
                  <a:cubicBezTo>
                    <a:pt x="6115" y="15258"/>
                    <a:pt x="6006" y="15154"/>
                    <a:pt x="5919" y="15018"/>
                  </a:cubicBezTo>
                  <a:cubicBezTo>
                    <a:pt x="5903" y="14991"/>
                    <a:pt x="5941" y="14968"/>
                    <a:pt x="5963" y="14963"/>
                  </a:cubicBezTo>
                  <a:cubicBezTo>
                    <a:pt x="6017" y="14941"/>
                    <a:pt x="6077" y="14920"/>
                    <a:pt x="6137" y="14898"/>
                  </a:cubicBezTo>
                  <a:cubicBezTo>
                    <a:pt x="6115" y="14794"/>
                    <a:pt x="6094" y="14691"/>
                    <a:pt x="6072" y="14587"/>
                  </a:cubicBezTo>
                  <a:lnTo>
                    <a:pt x="6072" y="14587"/>
                  </a:lnTo>
                  <a:cubicBezTo>
                    <a:pt x="6099" y="14691"/>
                    <a:pt x="6127" y="14794"/>
                    <a:pt x="6154" y="14893"/>
                  </a:cubicBezTo>
                  <a:cubicBezTo>
                    <a:pt x="6334" y="14838"/>
                    <a:pt x="6514" y="14789"/>
                    <a:pt x="6694" y="14739"/>
                  </a:cubicBezTo>
                  <a:cubicBezTo>
                    <a:pt x="6699" y="14729"/>
                    <a:pt x="6711" y="14724"/>
                    <a:pt x="6721" y="14724"/>
                  </a:cubicBezTo>
                  <a:lnTo>
                    <a:pt x="6754" y="14724"/>
                  </a:lnTo>
                  <a:cubicBezTo>
                    <a:pt x="7021" y="14653"/>
                    <a:pt x="7288" y="14576"/>
                    <a:pt x="7550" y="14477"/>
                  </a:cubicBezTo>
                  <a:cubicBezTo>
                    <a:pt x="8046" y="14286"/>
                    <a:pt x="8390" y="13933"/>
                    <a:pt x="8701" y="13528"/>
                  </a:cubicBezTo>
                  <a:cubicBezTo>
                    <a:pt x="8783" y="13420"/>
                    <a:pt x="8854" y="13304"/>
                    <a:pt x="8924" y="13185"/>
                  </a:cubicBezTo>
                  <a:lnTo>
                    <a:pt x="8919" y="13185"/>
                  </a:lnTo>
                  <a:cubicBezTo>
                    <a:pt x="8826" y="13251"/>
                    <a:pt x="8728" y="13278"/>
                    <a:pt x="8619" y="13278"/>
                  </a:cubicBezTo>
                  <a:lnTo>
                    <a:pt x="8543" y="13278"/>
                  </a:lnTo>
                  <a:cubicBezTo>
                    <a:pt x="8504" y="13278"/>
                    <a:pt x="8456" y="13272"/>
                    <a:pt x="8471" y="13239"/>
                  </a:cubicBezTo>
                  <a:cubicBezTo>
                    <a:pt x="8471" y="13234"/>
                    <a:pt x="8554" y="13082"/>
                    <a:pt x="8614" y="12934"/>
                  </a:cubicBezTo>
                  <a:cubicBezTo>
                    <a:pt x="8537" y="12853"/>
                    <a:pt x="8471" y="12770"/>
                    <a:pt x="8413" y="12677"/>
                  </a:cubicBezTo>
                  <a:cubicBezTo>
                    <a:pt x="8395" y="12683"/>
                    <a:pt x="8380" y="12689"/>
                    <a:pt x="8363" y="12694"/>
                  </a:cubicBezTo>
                  <a:cubicBezTo>
                    <a:pt x="8325" y="12831"/>
                    <a:pt x="8254" y="12961"/>
                    <a:pt x="8275" y="13108"/>
                  </a:cubicBezTo>
                  <a:cubicBezTo>
                    <a:pt x="8249" y="12967"/>
                    <a:pt x="8303" y="12831"/>
                    <a:pt x="8330" y="12700"/>
                  </a:cubicBezTo>
                  <a:lnTo>
                    <a:pt x="8330" y="12700"/>
                  </a:lnTo>
                  <a:cubicBezTo>
                    <a:pt x="8287" y="12710"/>
                    <a:pt x="8232" y="12722"/>
                    <a:pt x="8156" y="12732"/>
                  </a:cubicBezTo>
                  <a:cubicBezTo>
                    <a:pt x="8151" y="12732"/>
                    <a:pt x="8134" y="12738"/>
                    <a:pt x="8118" y="12738"/>
                  </a:cubicBezTo>
                  <a:cubicBezTo>
                    <a:pt x="8079" y="12738"/>
                    <a:pt x="8035" y="12727"/>
                    <a:pt x="8046" y="12694"/>
                  </a:cubicBezTo>
                  <a:cubicBezTo>
                    <a:pt x="8177" y="12329"/>
                    <a:pt x="8401" y="12269"/>
                    <a:pt x="7905" y="12219"/>
                  </a:cubicBezTo>
                  <a:cubicBezTo>
                    <a:pt x="7632" y="12192"/>
                    <a:pt x="7446" y="12078"/>
                    <a:pt x="7277" y="11871"/>
                  </a:cubicBezTo>
                  <a:cubicBezTo>
                    <a:pt x="7239" y="11826"/>
                    <a:pt x="7381" y="11799"/>
                    <a:pt x="7403" y="11799"/>
                  </a:cubicBezTo>
                  <a:cubicBezTo>
                    <a:pt x="7882" y="11783"/>
                    <a:pt x="8352" y="11675"/>
                    <a:pt x="8788" y="11489"/>
                  </a:cubicBezTo>
                  <a:cubicBezTo>
                    <a:pt x="8773" y="11445"/>
                    <a:pt x="8761" y="11396"/>
                    <a:pt x="8745" y="11347"/>
                  </a:cubicBezTo>
                  <a:lnTo>
                    <a:pt x="8745" y="11347"/>
                  </a:lnTo>
                  <a:cubicBezTo>
                    <a:pt x="8810" y="11368"/>
                    <a:pt x="8876" y="11396"/>
                    <a:pt x="8947" y="11423"/>
                  </a:cubicBezTo>
                  <a:cubicBezTo>
                    <a:pt x="9093" y="11347"/>
                    <a:pt x="9246" y="11270"/>
                    <a:pt x="9388" y="11177"/>
                  </a:cubicBezTo>
                  <a:cubicBezTo>
                    <a:pt x="9143" y="10791"/>
                    <a:pt x="8909" y="10431"/>
                    <a:pt x="8773" y="9923"/>
                  </a:cubicBezTo>
                  <a:lnTo>
                    <a:pt x="8773" y="9923"/>
                  </a:lnTo>
                  <a:cubicBezTo>
                    <a:pt x="9055" y="10240"/>
                    <a:pt x="9536" y="10195"/>
                    <a:pt x="9896" y="10245"/>
                  </a:cubicBezTo>
                  <a:cubicBezTo>
                    <a:pt x="9901" y="10240"/>
                    <a:pt x="9901" y="10234"/>
                    <a:pt x="9906" y="10234"/>
                  </a:cubicBezTo>
                  <a:cubicBezTo>
                    <a:pt x="9868" y="10202"/>
                    <a:pt x="9830" y="10169"/>
                    <a:pt x="9798" y="10136"/>
                  </a:cubicBezTo>
                  <a:lnTo>
                    <a:pt x="9672" y="10136"/>
                  </a:lnTo>
                  <a:cubicBezTo>
                    <a:pt x="9453" y="10136"/>
                    <a:pt x="9274" y="10054"/>
                    <a:pt x="9093" y="9945"/>
                  </a:cubicBezTo>
                  <a:cubicBezTo>
                    <a:pt x="9050" y="9918"/>
                    <a:pt x="9093" y="9895"/>
                    <a:pt x="9121" y="9880"/>
                  </a:cubicBezTo>
                  <a:cubicBezTo>
                    <a:pt x="9224" y="9835"/>
                    <a:pt x="9322" y="9792"/>
                    <a:pt x="9427" y="9754"/>
                  </a:cubicBezTo>
                  <a:cubicBezTo>
                    <a:pt x="9317" y="9623"/>
                    <a:pt x="9208" y="9492"/>
                    <a:pt x="9105" y="9351"/>
                  </a:cubicBezTo>
                  <a:cubicBezTo>
                    <a:pt x="9002" y="9323"/>
                    <a:pt x="8897" y="9285"/>
                    <a:pt x="8799" y="9220"/>
                  </a:cubicBezTo>
                  <a:cubicBezTo>
                    <a:pt x="8761" y="9192"/>
                    <a:pt x="8799" y="9165"/>
                    <a:pt x="8826" y="9154"/>
                  </a:cubicBezTo>
                  <a:cubicBezTo>
                    <a:pt x="8864" y="9143"/>
                    <a:pt x="8897" y="9127"/>
                    <a:pt x="8936" y="9110"/>
                  </a:cubicBezTo>
                  <a:cubicBezTo>
                    <a:pt x="8854" y="8991"/>
                    <a:pt x="8773" y="8865"/>
                    <a:pt x="8695" y="8739"/>
                  </a:cubicBezTo>
                  <a:cubicBezTo>
                    <a:pt x="8390" y="8276"/>
                    <a:pt x="8254" y="8178"/>
                    <a:pt x="7741" y="7420"/>
                  </a:cubicBezTo>
                  <a:cubicBezTo>
                    <a:pt x="7698" y="7282"/>
                    <a:pt x="7643" y="7151"/>
                    <a:pt x="7594" y="7020"/>
                  </a:cubicBezTo>
                  <a:lnTo>
                    <a:pt x="7594" y="7020"/>
                  </a:lnTo>
                  <a:cubicBezTo>
                    <a:pt x="7839" y="7103"/>
                    <a:pt x="8106" y="7103"/>
                    <a:pt x="8380" y="7103"/>
                  </a:cubicBezTo>
                  <a:cubicBezTo>
                    <a:pt x="7791" y="6803"/>
                    <a:pt x="7446" y="6350"/>
                    <a:pt x="7348" y="5673"/>
                  </a:cubicBezTo>
                  <a:lnTo>
                    <a:pt x="7348" y="5673"/>
                  </a:lnTo>
                  <a:cubicBezTo>
                    <a:pt x="7522" y="5711"/>
                    <a:pt x="7736" y="5766"/>
                    <a:pt x="7948" y="5766"/>
                  </a:cubicBezTo>
                  <a:cubicBezTo>
                    <a:pt x="8063" y="5766"/>
                    <a:pt x="8177" y="5750"/>
                    <a:pt x="8282" y="5706"/>
                  </a:cubicBezTo>
                  <a:cubicBezTo>
                    <a:pt x="7987" y="5406"/>
                    <a:pt x="7741" y="5167"/>
                    <a:pt x="7496" y="4817"/>
                  </a:cubicBezTo>
                  <a:cubicBezTo>
                    <a:pt x="7277" y="4522"/>
                    <a:pt x="7152" y="4119"/>
                    <a:pt x="6955" y="3825"/>
                  </a:cubicBezTo>
                  <a:lnTo>
                    <a:pt x="6955" y="3825"/>
                  </a:lnTo>
                  <a:cubicBezTo>
                    <a:pt x="7103" y="3890"/>
                    <a:pt x="7250" y="3918"/>
                    <a:pt x="7398" y="3918"/>
                  </a:cubicBezTo>
                  <a:cubicBezTo>
                    <a:pt x="7545" y="3918"/>
                    <a:pt x="7692" y="3890"/>
                    <a:pt x="7839" y="3852"/>
                  </a:cubicBezTo>
                  <a:cubicBezTo>
                    <a:pt x="7277" y="3715"/>
                    <a:pt x="6540" y="2936"/>
                    <a:pt x="6514" y="2264"/>
                  </a:cubicBezTo>
                  <a:lnTo>
                    <a:pt x="6514" y="2264"/>
                  </a:lnTo>
                  <a:cubicBezTo>
                    <a:pt x="6786" y="2477"/>
                    <a:pt x="7054" y="2641"/>
                    <a:pt x="7398" y="2641"/>
                  </a:cubicBezTo>
                  <a:cubicBezTo>
                    <a:pt x="7129" y="2237"/>
                    <a:pt x="6907" y="1778"/>
                    <a:pt x="6612" y="1430"/>
                  </a:cubicBezTo>
                  <a:cubicBezTo>
                    <a:pt x="6857" y="1403"/>
                    <a:pt x="7054" y="1189"/>
                    <a:pt x="7152" y="972"/>
                  </a:cubicBezTo>
                  <a:lnTo>
                    <a:pt x="6323" y="972"/>
                  </a:lnTo>
                  <a:cubicBezTo>
                    <a:pt x="6492" y="841"/>
                    <a:pt x="6835" y="731"/>
                    <a:pt x="6907" y="519"/>
                  </a:cubicBezTo>
                  <a:lnTo>
                    <a:pt x="6907" y="519"/>
                  </a:lnTo>
                  <a:cubicBezTo>
                    <a:pt x="6661" y="650"/>
                    <a:pt x="6323" y="677"/>
                    <a:pt x="6049" y="759"/>
                  </a:cubicBezTo>
                  <a:lnTo>
                    <a:pt x="6170" y="704"/>
                  </a:lnTo>
                  <a:cubicBezTo>
                    <a:pt x="6154" y="278"/>
                    <a:pt x="5772" y="0"/>
                    <a:pt x="5390" y="0"/>
                  </a:cubicBezTo>
                  <a:close/>
                </a:path>
              </a:pathLst>
            </a:custGeom>
            <a:solidFill>
              <a:srgbClr val="576E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6" name="Google Shape;1356;p102"/>
            <p:cNvSpPr/>
            <p:nvPr/>
          </p:nvSpPr>
          <p:spPr>
            <a:xfrm>
              <a:off x="5891575" y="3439350"/>
              <a:ext cx="153850" cy="30850"/>
            </a:xfrm>
            <a:custGeom>
              <a:avLst/>
              <a:gdLst/>
              <a:ahLst/>
              <a:cxnLst/>
              <a:rect l="l" t="t" r="r" b="b"/>
              <a:pathLst>
                <a:path w="6154" h="1234" extrusionOk="0">
                  <a:moveTo>
                    <a:pt x="6093" y="665"/>
                  </a:moveTo>
                  <a:cubicBezTo>
                    <a:pt x="6044" y="665"/>
                    <a:pt x="5978" y="693"/>
                    <a:pt x="5957" y="720"/>
                  </a:cubicBezTo>
                  <a:cubicBezTo>
                    <a:pt x="5924" y="748"/>
                    <a:pt x="5897" y="769"/>
                    <a:pt x="5864" y="786"/>
                  </a:cubicBezTo>
                  <a:cubicBezTo>
                    <a:pt x="5930" y="769"/>
                    <a:pt x="5990" y="748"/>
                    <a:pt x="6055" y="726"/>
                  </a:cubicBezTo>
                  <a:cubicBezTo>
                    <a:pt x="6055" y="720"/>
                    <a:pt x="6055" y="720"/>
                    <a:pt x="6061" y="715"/>
                  </a:cubicBezTo>
                  <a:cubicBezTo>
                    <a:pt x="6061" y="720"/>
                    <a:pt x="6061" y="720"/>
                    <a:pt x="6066" y="720"/>
                  </a:cubicBezTo>
                  <a:cubicBezTo>
                    <a:pt x="6083" y="715"/>
                    <a:pt x="6104" y="710"/>
                    <a:pt x="6126" y="698"/>
                  </a:cubicBezTo>
                  <a:cubicBezTo>
                    <a:pt x="6136" y="698"/>
                    <a:pt x="6148" y="693"/>
                    <a:pt x="6153" y="688"/>
                  </a:cubicBezTo>
                  <a:cubicBezTo>
                    <a:pt x="6142" y="671"/>
                    <a:pt x="6121" y="665"/>
                    <a:pt x="6093" y="665"/>
                  </a:cubicBezTo>
                  <a:close/>
                  <a:moveTo>
                    <a:pt x="1096" y="0"/>
                  </a:moveTo>
                  <a:cubicBezTo>
                    <a:pt x="1042" y="0"/>
                    <a:pt x="965" y="16"/>
                    <a:pt x="949" y="28"/>
                  </a:cubicBezTo>
                  <a:cubicBezTo>
                    <a:pt x="851" y="104"/>
                    <a:pt x="524" y="229"/>
                    <a:pt x="240" y="290"/>
                  </a:cubicBezTo>
                  <a:cubicBezTo>
                    <a:pt x="147" y="360"/>
                    <a:pt x="66" y="431"/>
                    <a:pt x="0" y="496"/>
                  </a:cubicBezTo>
                  <a:cubicBezTo>
                    <a:pt x="328" y="496"/>
                    <a:pt x="839" y="207"/>
                    <a:pt x="1042" y="33"/>
                  </a:cubicBezTo>
                  <a:lnTo>
                    <a:pt x="1042" y="33"/>
                  </a:lnTo>
                  <a:cubicBezTo>
                    <a:pt x="698" y="513"/>
                    <a:pt x="932" y="710"/>
                    <a:pt x="1249" y="710"/>
                  </a:cubicBezTo>
                  <a:cubicBezTo>
                    <a:pt x="1494" y="710"/>
                    <a:pt x="1789" y="600"/>
                    <a:pt x="1926" y="415"/>
                  </a:cubicBezTo>
                  <a:lnTo>
                    <a:pt x="1926" y="415"/>
                  </a:lnTo>
                  <a:cubicBezTo>
                    <a:pt x="1838" y="540"/>
                    <a:pt x="1778" y="693"/>
                    <a:pt x="1800" y="867"/>
                  </a:cubicBezTo>
                  <a:cubicBezTo>
                    <a:pt x="1844" y="873"/>
                    <a:pt x="1887" y="879"/>
                    <a:pt x="1937" y="879"/>
                  </a:cubicBezTo>
                  <a:cubicBezTo>
                    <a:pt x="2188" y="879"/>
                    <a:pt x="2460" y="753"/>
                    <a:pt x="2624" y="557"/>
                  </a:cubicBezTo>
                  <a:lnTo>
                    <a:pt x="2624" y="557"/>
                  </a:lnTo>
                  <a:cubicBezTo>
                    <a:pt x="2362" y="879"/>
                    <a:pt x="2515" y="987"/>
                    <a:pt x="2755" y="987"/>
                  </a:cubicBezTo>
                  <a:cubicBezTo>
                    <a:pt x="2967" y="987"/>
                    <a:pt x="3256" y="900"/>
                    <a:pt x="3392" y="786"/>
                  </a:cubicBezTo>
                  <a:lnTo>
                    <a:pt x="3392" y="786"/>
                  </a:lnTo>
                  <a:cubicBezTo>
                    <a:pt x="3327" y="1118"/>
                    <a:pt x="3425" y="1234"/>
                    <a:pt x="3589" y="1234"/>
                  </a:cubicBezTo>
                  <a:cubicBezTo>
                    <a:pt x="3911" y="1234"/>
                    <a:pt x="4484" y="824"/>
                    <a:pt x="4643" y="731"/>
                  </a:cubicBezTo>
                  <a:cubicBezTo>
                    <a:pt x="4653" y="841"/>
                    <a:pt x="4686" y="917"/>
                    <a:pt x="4724" y="965"/>
                  </a:cubicBezTo>
                  <a:cubicBezTo>
                    <a:pt x="4757" y="955"/>
                    <a:pt x="4795" y="949"/>
                    <a:pt x="4806" y="949"/>
                  </a:cubicBezTo>
                  <a:cubicBezTo>
                    <a:pt x="4931" y="944"/>
                    <a:pt x="5051" y="932"/>
                    <a:pt x="5172" y="917"/>
                  </a:cubicBezTo>
                  <a:cubicBezTo>
                    <a:pt x="5258" y="851"/>
                    <a:pt x="5335" y="764"/>
                    <a:pt x="5378" y="677"/>
                  </a:cubicBezTo>
                  <a:cubicBezTo>
                    <a:pt x="5416" y="764"/>
                    <a:pt x="5461" y="824"/>
                    <a:pt x="5509" y="867"/>
                  </a:cubicBezTo>
                  <a:cubicBezTo>
                    <a:pt x="5553" y="862"/>
                    <a:pt x="5592" y="851"/>
                    <a:pt x="5635" y="841"/>
                  </a:cubicBezTo>
                  <a:cubicBezTo>
                    <a:pt x="5564" y="824"/>
                    <a:pt x="5515" y="758"/>
                    <a:pt x="5477" y="655"/>
                  </a:cubicBezTo>
                  <a:cubicBezTo>
                    <a:pt x="5466" y="638"/>
                    <a:pt x="5444" y="627"/>
                    <a:pt x="5416" y="627"/>
                  </a:cubicBezTo>
                  <a:cubicBezTo>
                    <a:pt x="5363" y="627"/>
                    <a:pt x="5291" y="655"/>
                    <a:pt x="5275" y="682"/>
                  </a:cubicBezTo>
                  <a:cubicBezTo>
                    <a:pt x="5220" y="818"/>
                    <a:pt x="5144" y="884"/>
                    <a:pt x="5051" y="884"/>
                  </a:cubicBezTo>
                  <a:cubicBezTo>
                    <a:pt x="4963" y="884"/>
                    <a:pt x="4865" y="829"/>
                    <a:pt x="4746" y="715"/>
                  </a:cubicBezTo>
                  <a:cubicBezTo>
                    <a:pt x="4741" y="693"/>
                    <a:pt x="4719" y="688"/>
                    <a:pt x="4686" y="688"/>
                  </a:cubicBezTo>
                  <a:cubicBezTo>
                    <a:pt x="4643" y="688"/>
                    <a:pt x="4582" y="703"/>
                    <a:pt x="4565" y="715"/>
                  </a:cubicBezTo>
                  <a:cubicBezTo>
                    <a:pt x="4374" y="829"/>
                    <a:pt x="3949" y="1118"/>
                    <a:pt x="3694" y="1118"/>
                  </a:cubicBezTo>
                  <a:cubicBezTo>
                    <a:pt x="3551" y="1118"/>
                    <a:pt x="3464" y="1031"/>
                    <a:pt x="3497" y="769"/>
                  </a:cubicBezTo>
                  <a:cubicBezTo>
                    <a:pt x="3502" y="748"/>
                    <a:pt x="3480" y="743"/>
                    <a:pt x="3447" y="743"/>
                  </a:cubicBezTo>
                  <a:cubicBezTo>
                    <a:pt x="3399" y="743"/>
                    <a:pt x="3327" y="758"/>
                    <a:pt x="3316" y="769"/>
                  </a:cubicBezTo>
                  <a:cubicBezTo>
                    <a:pt x="3153" y="879"/>
                    <a:pt x="2973" y="939"/>
                    <a:pt x="2843" y="939"/>
                  </a:cubicBezTo>
                  <a:cubicBezTo>
                    <a:pt x="2646" y="939"/>
                    <a:pt x="2541" y="808"/>
                    <a:pt x="2738" y="540"/>
                  </a:cubicBezTo>
                  <a:cubicBezTo>
                    <a:pt x="2755" y="519"/>
                    <a:pt x="2717" y="513"/>
                    <a:pt x="2672" y="513"/>
                  </a:cubicBezTo>
                  <a:cubicBezTo>
                    <a:pt x="2624" y="513"/>
                    <a:pt x="2558" y="524"/>
                    <a:pt x="2541" y="540"/>
                  </a:cubicBezTo>
                  <a:cubicBezTo>
                    <a:pt x="2340" y="595"/>
                    <a:pt x="2193" y="622"/>
                    <a:pt x="2095" y="622"/>
                  </a:cubicBezTo>
                  <a:cubicBezTo>
                    <a:pt x="1942" y="622"/>
                    <a:pt x="1920" y="551"/>
                    <a:pt x="2030" y="409"/>
                  </a:cubicBezTo>
                  <a:cubicBezTo>
                    <a:pt x="2035" y="403"/>
                    <a:pt x="2040" y="398"/>
                    <a:pt x="2040" y="393"/>
                  </a:cubicBezTo>
                  <a:cubicBezTo>
                    <a:pt x="2045" y="388"/>
                    <a:pt x="2045" y="383"/>
                    <a:pt x="2050" y="383"/>
                  </a:cubicBezTo>
                  <a:cubicBezTo>
                    <a:pt x="2068" y="355"/>
                    <a:pt x="2030" y="343"/>
                    <a:pt x="1980" y="343"/>
                  </a:cubicBezTo>
                  <a:cubicBezTo>
                    <a:pt x="1931" y="343"/>
                    <a:pt x="1871" y="360"/>
                    <a:pt x="1854" y="376"/>
                  </a:cubicBezTo>
                  <a:cubicBezTo>
                    <a:pt x="1675" y="600"/>
                    <a:pt x="1494" y="693"/>
                    <a:pt x="1347" y="693"/>
                  </a:cubicBezTo>
                  <a:cubicBezTo>
                    <a:pt x="1075" y="693"/>
                    <a:pt x="927" y="383"/>
                    <a:pt x="1146" y="28"/>
                  </a:cubicBezTo>
                  <a:cubicBezTo>
                    <a:pt x="1156" y="5"/>
                    <a:pt x="1134" y="0"/>
                    <a:pt x="1096" y="0"/>
                  </a:cubicBezTo>
                  <a:close/>
                </a:path>
              </a:pathLst>
            </a:custGeom>
            <a:solidFill>
              <a:srgbClr val="14161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7" name="Google Shape;1357;p102"/>
            <p:cNvSpPr/>
            <p:nvPr/>
          </p:nvSpPr>
          <p:spPr>
            <a:xfrm>
              <a:off x="5985925" y="3016700"/>
              <a:ext cx="11225" cy="3600"/>
            </a:xfrm>
            <a:custGeom>
              <a:avLst/>
              <a:gdLst/>
              <a:ahLst/>
              <a:cxnLst/>
              <a:rect l="l" t="t" r="r" b="b"/>
              <a:pathLst>
                <a:path w="449" h="144" extrusionOk="0">
                  <a:moveTo>
                    <a:pt x="448" y="1"/>
                  </a:moveTo>
                  <a:lnTo>
                    <a:pt x="448" y="1"/>
                  </a:lnTo>
                  <a:cubicBezTo>
                    <a:pt x="280" y="45"/>
                    <a:pt x="121" y="94"/>
                    <a:pt x="1" y="143"/>
                  </a:cubicBezTo>
                  <a:lnTo>
                    <a:pt x="56" y="143"/>
                  </a:lnTo>
                  <a:cubicBezTo>
                    <a:pt x="187" y="143"/>
                    <a:pt x="318" y="94"/>
                    <a:pt x="448" y="1"/>
                  </a:cubicBezTo>
                  <a:close/>
                </a:path>
              </a:pathLst>
            </a:custGeom>
            <a:solidFill>
              <a:srgbClr val="576E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8" name="Google Shape;1358;p102"/>
            <p:cNvSpPr/>
            <p:nvPr/>
          </p:nvSpPr>
          <p:spPr>
            <a:xfrm>
              <a:off x="6040200" y="2967225"/>
              <a:ext cx="48975" cy="21650"/>
            </a:xfrm>
            <a:custGeom>
              <a:avLst/>
              <a:gdLst/>
              <a:ahLst/>
              <a:cxnLst/>
              <a:rect l="l" t="t" r="r" b="b"/>
              <a:pathLst>
                <a:path w="1959" h="866" extrusionOk="0">
                  <a:moveTo>
                    <a:pt x="481" y="769"/>
                  </a:moveTo>
                  <a:lnTo>
                    <a:pt x="481" y="775"/>
                  </a:lnTo>
                  <a:lnTo>
                    <a:pt x="476" y="775"/>
                  </a:lnTo>
                  <a:lnTo>
                    <a:pt x="469" y="778"/>
                  </a:lnTo>
                  <a:lnTo>
                    <a:pt x="469" y="778"/>
                  </a:lnTo>
                  <a:cubicBezTo>
                    <a:pt x="470" y="777"/>
                    <a:pt x="473" y="775"/>
                    <a:pt x="481" y="769"/>
                  </a:cubicBezTo>
                  <a:close/>
                  <a:moveTo>
                    <a:pt x="466" y="780"/>
                  </a:moveTo>
                  <a:cubicBezTo>
                    <a:pt x="465" y="780"/>
                    <a:pt x="465" y="780"/>
                    <a:pt x="465" y="780"/>
                  </a:cubicBezTo>
                  <a:cubicBezTo>
                    <a:pt x="465" y="780"/>
                    <a:pt x="466" y="780"/>
                    <a:pt x="466" y="780"/>
                  </a:cubicBezTo>
                  <a:close/>
                  <a:moveTo>
                    <a:pt x="377" y="1"/>
                  </a:moveTo>
                  <a:cubicBezTo>
                    <a:pt x="361" y="1"/>
                    <a:pt x="346" y="6"/>
                    <a:pt x="334" y="16"/>
                  </a:cubicBezTo>
                  <a:cubicBezTo>
                    <a:pt x="317" y="33"/>
                    <a:pt x="312" y="66"/>
                    <a:pt x="317" y="88"/>
                  </a:cubicBezTo>
                  <a:cubicBezTo>
                    <a:pt x="360" y="212"/>
                    <a:pt x="400" y="350"/>
                    <a:pt x="432" y="486"/>
                  </a:cubicBezTo>
                  <a:cubicBezTo>
                    <a:pt x="448" y="551"/>
                    <a:pt x="459" y="617"/>
                    <a:pt x="470" y="682"/>
                  </a:cubicBezTo>
                  <a:cubicBezTo>
                    <a:pt x="470" y="715"/>
                    <a:pt x="476" y="748"/>
                    <a:pt x="470" y="769"/>
                  </a:cubicBezTo>
                  <a:cubicBezTo>
                    <a:pt x="470" y="771"/>
                    <a:pt x="470" y="773"/>
                    <a:pt x="469" y="775"/>
                  </a:cubicBezTo>
                  <a:lnTo>
                    <a:pt x="469" y="775"/>
                  </a:lnTo>
                  <a:cubicBezTo>
                    <a:pt x="469" y="775"/>
                    <a:pt x="468" y="775"/>
                    <a:pt x="468" y="775"/>
                  </a:cubicBezTo>
                  <a:cubicBezTo>
                    <a:pt x="465" y="775"/>
                    <a:pt x="459" y="775"/>
                    <a:pt x="453" y="769"/>
                  </a:cubicBezTo>
                  <a:cubicBezTo>
                    <a:pt x="350" y="703"/>
                    <a:pt x="252" y="589"/>
                    <a:pt x="181" y="481"/>
                  </a:cubicBezTo>
                  <a:cubicBezTo>
                    <a:pt x="105" y="360"/>
                    <a:pt x="50" y="235"/>
                    <a:pt x="0" y="104"/>
                  </a:cubicBezTo>
                  <a:lnTo>
                    <a:pt x="0" y="104"/>
                  </a:lnTo>
                  <a:cubicBezTo>
                    <a:pt x="28" y="240"/>
                    <a:pt x="72" y="376"/>
                    <a:pt x="131" y="507"/>
                  </a:cubicBezTo>
                  <a:cubicBezTo>
                    <a:pt x="203" y="633"/>
                    <a:pt x="279" y="748"/>
                    <a:pt x="410" y="846"/>
                  </a:cubicBezTo>
                  <a:cubicBezTo>
                    <a:pt x="422" y="854"/>
                    <a:pt x="438" y="866"/>
                    <a:pt x="466" y="866"/>
                  </a:cubicBezTo>
                  <a:cubicBezTo>
                    <a:pt x="476" y="866"/>
                    <a:pt x="486" y="864"/>
                    <a:pt x="498" y="862"/>
                  </a:cubicBezTo>
                  <a:lnTo>
                    <a:pt x="508" y="856"/>
                  </a:lnTo>
                  <a:lnTo>
                    <a:pt x="514" y="856"/>
                  </a:lnTo>
                  <a:cubicBezTo>
                    <a:pt x="519" y="854"/>
                    <a:pt x="522" y="852"/>
                    <a:pt x="524" y="851"/>
                  </a:cubicBezTo>
                  <a:lnTo>
                    <a:pt x="524" y="851"/>
                  </a:lnTo>
                  <a:cubicBezTo>
                    <a:pt x="524" y="851"/>
                    <a:pt x="524" y="851"/>
                    <a:pt x="524" y="851"/>
                  </a:cubicBezTo>
                  <a:lnTo>
                    <a:pt x="531" y="846"/>
                  </a:lnTo>
                  <a:lnTo>
                    <a:pt x="541" y="834"/>
                  </a:lnTo>
                  <a:cubicBezTo>
                    <a:pt x="551" y="824"/>
                    <a:pt x="557" y="808"/>
                    <a:pt x="557" y="796"/>
                  </a:cubicBezTo>
                  <a:cubicBezTo>
                    <a:pt x="569" y="753"/>
                    <a:pt x="569" y="715"/>
                    <a:pt x="569" y="677"/>
                  </a:cubicBezTo>
                  <a:cubicBezTo>
                    <a:pt x="563" y="600"/>
                    <a:pt x="551" y="529"/>
                    <a:pt x="541" y="458"/>
                  </a:cubicBezTo>
                  <a:cubicBezTo>
                    <a:pt x="535" y="420"/>
                    <a:pt x="528" y="383"/>
                    <a:pt x="520" y="346"/>
                  </a:cubicBezTo>
                  <a:lnTo>
                    <a:pt x="520" y="346"/>
                  </a:lnTo>
                  <a:cubicBezTo>
                    <a:pt x="567" y="405"/>
                    <a:pt x="617" y="463"/>
                    <a:pt x="672" y="519"/>
                  </a:cubicBezTo>
                  <a:cubicBezTo>
                    <a:pt x="798" y="655"/>
                    <a:pt x="982" y="748"/>
                    <a:pt x="1168" y="775"/>
                  </a:cubicBezTo>
                  <a:cubicBezTo>
                    <a:pt x="1172" y="776"/>
                    <a:pt x="1175" y="776"/>
                    <a:pt x="1179" y="776"/>
                  </a:cubicBezTo>
                  <a:cubicBezTo>
                    <a:pt x="1212" y="776"/>
                    <a:pt x="1239" y="755"/>
                    <a:pt x="1244" y="720"/>
                  </a:cubicBezTo>
                  <a:cubicBezTo>
                    <a:pt x="1251" y="710"/>
                    <a:pt x="1244" y="693"/>
                    <a:pt x="1239" y="682"/>
                  </a:cubicBezTo>
                  <a:cubicBezTo>
                    <a:pt x="1180" y="566"/>
                    <a:pt x="1121" y="452"/>
                    <a:pt x="1067" y="338"/>
                  </a:cubicBezTo>
                  <a:lnTo>
                    <a:pt x="1067" y="338"/>
                  </a:lnTo>
                  <a:cubicBezTo>
                    <a:pt x="1148" y="408"/>
                    <a:pt x="1237" y="470"/>
                    <a:pt x="1332" y="519"/>
                  </a:cubicBezTo>
                  <a:cubicBezTo>
                    <a:pt x="1425" y="567"/>
                    <a:pt x="1533" y="605"/>
                    <a:pt x="1643" y="612"/>
                  </a:cubicBezTo>
                  <a:cubicBezTo>
                    <a:pt x="1757" y="605"/>
                    <a:pt x="1850" y="562"/>
                    <a:pt x="1959" y="562"/>
                  </a:cubicBezTo>
                  <a:cubicBezTo>
                    <a:pt x="1937" y="559"/>
                    <a:pt x="1915" y="557"/>
                    <a:pt x="1893" y="557"/>
                  </a:cubicBezTo>
                  <a:cubicBezTo>
                    <a:pt x="1824" y="557"/>
                    <a:pt x="1756" y="570"/>
                    <a:pt x="1691" y="570"/>
                  </a:cubicBezTo>
                  <a:cubicBezTo>
                    <a:pt x="1675" y="570"/>
                    <a:pt x="1659" y="569"/>
                    <a:pt x="1643" y="567"/>
                  </a:cubicBezTo>
                  <a:cubicBezTo>
                    <a:pt x="1545" y="551"/>
                    <a:pt x="1452" y="513"/>
                    <a:pt x="1364" y="458"/>
                  </a:cubicBezTo>
                  <a:cubicBezTo>
                    <a:pt x="1190" y="350"/>
                    <a:pt x="1048" y="202"/>
                    <a:pt x="934" y="33"/>
                  </a:cubicBezTo>
                  <a:cubicBezTo>
                    <a:pt x="923" y="16"/>
                    <a:pt x="906" y="7"/>
                    <a:pt x="889" y="7"/>
                  </a:cubicBezTo>
                  <a:cubicBezTo>
                    <a:pt x="878" y="7"/>
                    <a:pt x="868" y="10"/>
                    <a:pt x="858" y="16"/>
                  </a:cubicBezTo>
                  <a:cubicBezTo>
                    <a:pt x="836" y="33"/>
                    <a:pt x="830" y="55"/>
                    <a:pt x="836" y="81"/>
                  </a:cubicBezTo>
                  <a:cubicBezTo>
                    <a:pt x="891" y="267"/>
                    <a:pt x="975" y="439"/>
                    <a:pt x="1056" y="608"/>
                  </a:cubicBezTo>
                  <a:lnTo>
                    <a:pt x="1056" y="608"/>
                  </a:lnTo>
                  <a:cubicBezTo>
                    <a:pt x="950" y="567"/>
                    <a:pt x="856" y="502"/>
                    <a:pt x="770" y="420"/>
                  </a:cubicBezTo>
                  <a:cubicBezTo>
                    <a:pt x="650" y="300"/>
                    <a:pt x="541" y="159"/>
                    <a:pt x="426" y="22"/>
                  </a:cubicBezTo>
                  <a:cubicBezTo>
                    <a:pt x="412" y="8"/>
                    <a:pt x="394" y="1"/>
                    <a:pt x="377"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9" name="Google Shape;1359;p102"/>
            <p:cNvSpPr/>
            <p:nvPr/>
          </p:nvSpPr>
          <p:spPr>
            <a:xfrm>
              <a:off x="6014575" y="2966525"/>
              <a:ext cx="17750" cy="20750"/>
            </a:xfrm>
            <a:custGeom>
              <a:avLst/>
              <a:gdLst/>
              <a:ahLst/>
              <a:cxnLst/>
              <a:rect l="l" t="t" r="r" b="b"/>
              <a:pathLst>
                <a:path w="710" h="830" extrusionOk="0">
                  <a:moveTo>
                    <a:pt x="164" y="1"/>
                  </a:moveTo>
                  <a:lnTo>
                    <a:pt x="164" y="1"/>
                  </a:lnTo>
                  <a:cubicBezTo>
                    <a:pt x="136" y="126"/>
                    <a:pt x="98" y="247"/>
                    <a:pt x="66" y="366"/>
                  </a:cubicBezTo>
                  <a:cubicBezTo>
                    <a:pt x="33" y="492"/>
                    <a:pt x="5" y="623"/>
                    <a:pt x="0" y="759"/>
                  </a:cubicBezTo>
                  <a:cubicBezTo>
                    <a:pt x="0" y="797"/>
                    <a:pt x="33" y="824"/>
                    <a:pt x="71" y="829"/>
                  </a:cubicBezTo>
                  <a:cubicBezTo>
                    <a:pt x="76" y="829"/>
                    <a:pt x="88" y="824"/>
                    <a:pt x="93" y="824"/>
                  </a:cubicBezTo>
                  <a:cubicBezTo>
                    <a:pt x="229" y="771"/>
                    <a:pt x="350" y="688"/>
                    <a:pt x="453" y="595"/>
                  </a:cubicBezTo>
                  <a:cubicBezTo>
                    <a:pt x="557" y="502"/>
                    <a:pt x="650" y="393"/>
                    <a:pt x="710" y="268"/>
                  </a:cubicBezTo>
                  <a:lnTo>
                    <a:pt x="710" y="268"/>
                  </a:lnTo>
                  <a:cubicBezTo>
                    <a:pt x="527" y="412"/>
                    <a:pt x="342" y="549"/>
                    <a:pt x="145" y="647"/>
                  </a:cubicBezTo>
                  <a:lnTo>
                    <a:pt x="145" y="647"/>
                  </a:lnTo>
                  <a:cubicBezTo>
                    <a:pt x="159" y="441"/>
                    <a:pt x="210" y="217"/>
                    <a:pt x="164"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0" name="Google Shape;1360;p102"/>
            <p:cNvSpPr/>
            <p:nvPr/>
          </p:nvSpPr>
          <p:spPr>
            <a:xfrm>
              <a:off x="6065975" y="3040725"/>
              <a:ext cx="45725" cy="25825"/>
            </a:xfrm>
            <a:custGeom>
              <a:avLst/>
              <a:gdLst/>
              <a:ahLst/>
              <a:cxnLst/>
              <a:rect l="l" t="t" r="r" b="b"/>
              <a:pathLst>
                <a:path w="1829" h="1033" extrusionOk="0">
                  <a:moveTo>
                    <a:pt x="1034" y="1"/>
                  </a:moveTo>
                  <a:cubicBezTo>
                    <a:pt x="1026" y="1"/>
                    <a:pt x="1017" y="2"/>
                    <a:pt x="1010" y="6"/>
                  </a:cubicBezTo>
                  <a:cubicBezTo>
                    <a:pt x="988" y="16"/>
                    <a:pt x="983" y="44"/>
                    <a:pt x="993" y="66"/>
                  </a:cubicBezTo>
                  <a:lnTo>
                    <a:pt x="993" y="71"/>
                  </a:lnTo>
                  <a:cubicBezTo>
                    <a:pt x="1114" y="294"/>
                    <a:pt x="1179" y="537"/>
                    <a:pt x="1257" y="787"/>
                  </a:cubicBezTo>
                  <a:lnTo>
                    <a:pt x="1257" y="787"/>
                  </a:lnTo>
                  <a:cubicBezTo>
                    <a:pt x="1210" y="774"/>
                    <a:pt x="1162" y="752"/>
                    <a:pt x="1119" y="726"/>
                  </a:cubicBezTo>
                  <a:cubicBezTo>
                    <a:pt x="1038" y="688"/>
                    <a:pt x="966" y="633"/>
                    <a:pt x="895" y="578"/>
                  </a:cubicBezTo>
                  <a:cubicBezTo>
                    <a:pt x="759" y="469"/>
                    <a:pt x="618" y="338"/>
                    <a:pt x="540" y="197"/>
                  </a:cubicBezTo>
                  <a:lnTo>
                    <a:pt x="535" y="192"/>
                  </a:lnTo>
                  <a:cubicBezTo>
                    <a:pt x="524" y="169"/>
                    <a:pt x="503" y="157"/>
                    <a:pt x="480" y="157"/>
                  </a:cubicBezTo>
                  <a:cubicBezTo>
                    <a:pt x="469" y="157"/>
                    <a:pt x="459" y="159"/>
                    <a:pt x="449" y="164"/>
                  </a:cubicBezTo>
                  <a:cubicBezTo>
                    <a:pt x="426" y="180"/>
                    <a:pt x="416" y="208"/>
                    <a:pt x="416" y="230"/>
                  </a:cubicBezTo>
                  <a:cubicBezTo>
                    <a:pt x="437" y="382"/>
                    <a:pt x="508" y="502"/>
                    <a:pt x="557" y="623"/>
                  </a:cubicBezTo>
                  <a:cubicBezTo>
                    <a:pt x="605" y="721"/>
                    <a:pt x="644" y="825"/>
                    <a:pt x="632" y="922"/>
                  </a:cubicBezTo>
                  <a:lnTo>
                    <a:pt x="632" y="922"/>
                  </a:lnTo>
                  <a:cubicBezTo>
                    <a:pt x="498" y="883"/>
                    <a:pt x="383" y="784"/>
                    <a:pt x="285" y="671"/>
                  </a:cubicBezTo>
                  <a:cubicBezTo>
                    <a:pt x="170" y="545"/>
                    <a:pt x="82" y="404"/>
                    <a:pt x="1" y="251"/>
                  </a:cubicBezTo>
                  <a:lnTo>
                    <a:pt x="1" y="251"/>
                  </a:lnTo>
                  <a:cubicBezTo>
                    <a:pt x="56" y="414"/>
                    <a:pt x="137" y="568"/>
                    <a:pt x="235" y="709"/>
                  </a:cubicBezTo>
                  <a:cubicBezTo>
                    <a:pt x="339" y="852"/>
                    <a:pt x="475" y="983"/>
                    <a:pt x="661" y="1031"/>
                  </a:cubicBezTo>
                  <a:cubicBezTo>
                    <a:pt x="665" y="1032"/>
                    <a:pt x="668" y="1032"/>
                    <a:pt x="672" y="1032"/>
                  </a:cubicBezTo>
                  <a:cubicBezTo>
                    <a:pt x="690" y="1032"/>
                    <a:pt x="706" y="1022"/>
                    <a:pt x="716" y="1003"/>
                  </a:cubicBezTo>
                  <a:lnTo>
                    <a:pt x="716" y="998"/>
                  </a:lnTo>
                  <a:cubicBezTo>
                    <a:pt x="769" y="847"/>
                    <a:pt x="722" y="700"/>
                    <a:pt x="672" y="575"/>
                  </a:cubicBezTo>
                  <a:lnTo>
                    <a:pt x="672" y="575"/>
                  </a:lnTo>
                  <a:cubicBezTo>
                    <a:pt x="715" y="616"/>
                    <a:pt x="761" y="656"/>
                    <a:pt x="809" y="693"/>
                  </a:cubicBezTo>
                  <a:cubicBezTo>
                    <a:pt x="885" y="748"/>
                    <a:pt x="966" y="802"/>
                    <a:pt x="1054" y="846"/>
                  </a:cubicBezTo>
                  <a:cubicBezTo>
                    <a:pt x="1136" y="887"/>
                    <a:pt x="1229" y="928"/>
                    <a:pt x="1339" y="928"/>
                  </a:cubicBezTo>
                  <a:cubicBezTo>
                    <a:pt x="1345" y="928"/>
                    <a:pt x="1352" y="928"/>
                    <a:pt x="1359" y="928"/>
                  </a:cubicBezTo>
                  <a:cubicBezTo>
                    <a:pt x="1391" y="922"/>
                    <a:pt x="1419" y="895"/>
                    <a:pt x="1419" y="857"/>
                  </a:cubicBezTo>
                  <a:cubicBezTo>
                    <a:pt x="1414" y="852"/>
                    <a:pt x="1414" y="846"/>
                    <a:pt x="1414" y="840"/>
                  </a:cubicBezTo>
                  <a:cubicBezTo>
                    <a:pt x="1349" y="660"/>
                    <a:pt x="1294" y="473"/>
                    <a:pt x="1217" y="293"/>
                  </a:cubicBezTo>
                  <a:lnTo>
                    <a:pt x="1217" y="293"/>
                  </a:lnTo>
                  <a:cubicBezTo>
                    <a:pt x="1266" y="328"/>
                    <a:pt x="1318" y="360"/>
                    <a:pt x="1370" y="388"/>
                  </a:cubicBezTo>
                  <a:cubicBezTo>
                    <a:pt x="1495" y="451"/>
                    <a:pt x="1634" y="505"/>
                    <a:pt x="1773" y="505"/>
                  </a:cubicBezTo>
                  <a:cubicBezTo>
                    <a:pt x="1792" y="505"/>
                    <a:pt x="1810" y="504"/>
                    <a:pt x="1829" y="502"/>
                  </a:cubicBezTo>
                  <a:cubicBezTo>
                    <a:pt x="1670" y="492"/>
                    <a:pt x="1529" y="421"/>
                    <a:pt x="1398" y="338"/>
                  </a:cubicBezTo>
                  <a:cubicBezTo>
                    <a:pt x="1285" y="260"/>
                    <a:pt x="1172" y="169"/>
                    <a:pt x="1099" y="60"/>
                  </a:cubicBezTo>
                  <a:lnTo>
                    <a:pt x="1099" y="60"/>
                  </a:lnTo>
                  <a:cubicBezTo>
                    <a:pt x="1092" y="47"/>
                    <a:pt x="1084" y="34"/>
                    <a:pt x="1076" y="22"/>
                  </a:cubicBezTo>
                  <a:cubicBezTo>
                    <a:pt x="1068" y="8"/>
                    <a:pt x="1051" y="1"/>
                    <a:pt x="1034"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1" name="Google Shape;1361;p102"/>
            <p:cNvSpPr/>
            <p:nvPr/>
          </p:nvSpPr>
          <p:spPr>
            <a:xfrm>
              <a:off x="6044975" y="3043700"/>
              <a:ext cx="13250" cy="21825"/>
            </a:xfrm>
            <a:custGeom>
              <a:avLst/>
              <a:gdLst/>
              <a:ahLst/>
              <a:cxnLst/>
              <a:rect l="l" t="t" r="r" b="b"/>
              <a:pathLst>
                <a:path w="530" h="873" extrusionOk="0">
                  <a:moveTo>
                    <a:pt x="378" y="728"/>
                  </a:moveTo>
                  <a:lnTo>
                    <a:pt x="378" y="728"/>
                  </a:lnTo>
                  <a:cubicBezTo>
                    <a:pt x="378" y="728"/>
                    <a:pt x="377" y="729"/>
                    <a:pt x="375" y="731"/>
                  </a:cubicBezTo>
                  <a:lnTo>
                    <a:pt x="375" y="731"/>
                  </a:lnTo>
                  <a:cubicBezTo>
                    <a:pt x="375" y="730"/>
                    <a:pt x="375" y="730"/>
                    <a:pt x="375" y="730"/>
                  </a:cubicBezTo>
                  <a:lnTo>
                    <a:pt x="375" y="730"/>
                  </a:lnTo>
                  <a:cubicBezTo>
                    <a:pt x="377" y="729"/>
                    <a:pt x="378" y="728"/>
                    <a:pt x="378" y="728"/>
                  </a:cubicBezTo>
                  <a:close/>
                  <a:moveTo>
                    <a:pt x="374" y="731"/>
                  </a:moveTo>
                  <a:lnTo>
                    <a:pt x="374" y="731"/>
                  </a:lnTo>
                  <a:cubicBezTo>
                    <a:pt x="374" y="731"/>
                    <a:pt x="374" y="731"/>
                    <a:pt x="374" y="731"/>
                  </a:cubicBezTo>
                  <a:lnTo>
                    <a:pt x="374" y="731"/>
                  </a:lnTo>
                  <a:cubicBezTo>
                    <a:pt x="374" y="732"/>
                    <a:pt x="373" y="732"/>
                    <a:pt x="373" y="733"/>
                  </a:cubicBezTo>
                  <a:lnTo>
                    <a:pt x="373" y="733"/>
                  </a:lnTo>
                  <a:cubicBezTo>
                    <a:pt x="372" y="733"/>
                    <a:pt x="372" y="733"/>
                    <a:pt x="372" y="733"/>
                  </a:cubicBezTo>
                  <a:cubicBezTo>
                    <a:pt x="372" y="733"/>
                    <a:pt x="372" y="733"/>
                    <a:pt x="373" y="733"/>
                  </a:cubicBezTo>
                  <a:lnTo>
                    <a:pt x="373" y="733"/>
                  </a:lnTo>
                  <a:cubicBezTo>
                    <a:pt x="369" y="735"/>
                    <a:pt x="366" y="738"/>
                    <a:pt x="366" y="738"/>
                  </a:cubicBezTo>
                  <a:cubicBezTo>
                    <a:pt x="366" y="733"/>
                    <a:pt x="372" y="733"/>
                    <a:pt x="372" y="733"/>
                  </a:cubicBezTo>
                  <a:cubicBezTo>
                    <a:pt x="373" y="732"/>
                    <a:pt x="374" y="731"/>
                    <a:pt x="374" y="731"/>
                  </a:cubicBezTo>
                  <a:close/>
                  <a:moveTo>
                    <a:pt x="6" y="1"/>
                  </a:moveTo>
                  <a:lnTo>
                    <a:pt x="6" y="1"/>
                  </a:lnTo>
                  <a:cubicBezTo>
                    <a:pt x="0" y="149"/>
                    <a:pt x="33" y="290"/>
                    <a:pt x="71" y="433"/>
                  </a:cubicBezTo>
                  <a:cubicBezTo>
                    <a:pt x="121" y="574"/>
                    <a:pt x="148" y="716"/>
                    <a:pt x="295" y="847"/>
                  </a:cubicBezTo>
                  <a:cubicBezTo>
                    <a:pt x="312" y="860"/>
                    <a:pt x="336" y="872"/>
                    <a:pt x="366" y="872"/>
                  </a:cubicBezTo>
                  <a:cubicBezTo>
                    <a:pt x="374" y="872"/>
                    <a:pt x="384" y="871"/>
                    <a:pt x="393" y="869"/>
                  </a:cubicBezTo>
                  <a:cubicBezTo>
                    <a:pt x="410" y="869"/>
                    <a:pt x="431" y="858"/>
                    <a:pt x="453" y="847"/>
                  </a:cubicBezTo>
                  <a:cubicBezTo>
                    <a:pt x="464" y="836"/>
                    <a:pt x="459" y="847"/>
                    <a:pt x="481" y="819"/>
                  </a:cubicBezTo>
                  <a:cubicBezTo>
                    <a:pt x="519" y="760"/>
                    <a:pt x="519" y="721"/>
                    <a:pt x="524" y="683"/>
                  </a:cubicBezTo>
                  <a:cubicBezTo>
                    <a:pt x="529" y="602"/>
                    <a:pt x="529" y="531"/>
                    <a:pt x="519" y="454"/>
                  </a:cubicBezTo>
                  <a:cubicBezTo>
                    <a:pt x="497" y="312"/>
                    <a:pt x="470" y="164"/>
                    <a:pt x="415" y="28"/>
                  </a:cubicBezTo>
                  <a:cubicBezTo>
                    <a:pt x="415" y="176"/>
                    <a:pt x="415" y="318"/>
                    <a:pt x="410" y="459"/>
                  </a:cubicBezTo>
                  <a:cubicBezTo>
                    <a:pt x="405" y="531"/>
                    <a:pt x="405" y="602"/>
                    <a:pt x="393" y="667"/>
                  </a:cubicBezTo>
                  <a:cubicBezTo>
                    <a:pt x="389" y="690"/>
                    <a:pt x="381" y="721"/>
                    <a:pt x="375" y="730"/>
                  </a:cubicBezTo>
                  <a:lnTo>
                    <a:pt x="375" y="730"/>
                  </a:lnTo>
                  <a:cubicBezTo>
                    <a:pt x="374" y="729"/>
                    <a:pt x="373" y="729"/>
                    <a:pt x="372" y="727"/>
                  </a:cubicBezTo>
                  <a:cubicBezTo>
                    <a:pt x="300" y="672"/>
                    <a:pt x="235" y="519"/>
                    <a:pt x="176" y="400"/>
                  </a:cubicBezTo>
                  <a:cubicBezTo>
                    <a:pt x="121" y="269"/>
                    <a:pt x="61" y="138"/>
                    <a:pt x="6"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2" name="Google Shape;1362;p102"/>
            <p:cNvSpPr/>
            <p:nvPr/>
          </p:nvSpPr>
          <p:spPr>
            <a:xfrm>
              <a:off x="5970000" y="3030100"/>
              <a:ext cx="55350" cy="30575"/>
            </a:xfrm>
            <a:custGeom>
              <a:avLst/>
              <a:gdLst/>
              <a:ahLst/>
              <a:cxnLst/>
              <a:rect l="l" t="t" r="r" b="b"/>
              <a:pathLst>
                <a:path w="2214" h="1223" extrusionOk="0">
                  <a:moveTo>
                    <a:pt x="1123" y="0"/>
                  </a:moveTo>
                  <a:cubicBezTo>
                    <a:pt x="1096" y="0"/>
                    <a:pt x="1074" y="11"/>
                    <a:pt x="1063" y="28"/>
                  </a:cubicBezTo>
                  <a:cubicBezTo>
                    <a:pt x="949" y="229"/>
                    <a:pt x="824" y="426"/>
                    <a:pt x="648" y="567"/>
                  </a:cubicBezTo>
                  <a:cubicBezTo>
                    <a:pt x="567" y="643"/>
                    <a:pt x="464" y="682"/>
                    <a:pt x="348" y="698"/>
                  </a:cubicBezTo>
                  <a:cubicBezTo>
                    <a:pt x="234" y="715"/>
                    <a:pt x="119" y="708"/>
                    <a:pt x="0" y="725"/>
                  </a:cubicBezTo>
                  <a:cubicBezTo>
                    <a:pt x="102" y="725"/>
                    <a:pt x="201" y="737"/>
                    <a:pt x="303" y="737"/>
                  </a:cubicBezTo>
                  <a:cubicBezTo>
                    <a:pt x="320" y="737"/>
                    <a:pt x="337" y="737"/>
                    <a:pt x="354" y="736"/>
                  </a:cubicBezTo>
                  <a:cubicBezTo>
                    <a:pt x="474" y="736"/>
                    <a:pt x="600" y="703"/>
                    <a:pt x="693" y="627"/>
                  </a:cubicBezTo>
                  <a:cubicBezTo>
                    <a:pt x="800" y="546"/>
                    <a:pt x="891" y="453"/>
                    <a:pt x="973" y="352"/>
                  </a:cubicBezTo>
                  <a:lnTo>
                    <a:pt x="973" y="352"/>
                  </a:lnTo>
                  <a:cubicBezTo>
                    <a:pt x="962" y="391"/>
                    <a:pt x="952" y="430"/>
                    <a:pt x="943" y="469"/>
                  </a:cubicBezTo>
                  <a:cubicBezTo>
                    <a:pt x="910" y="617"/>
                    <a:pt x="877" y="774"/>
                    <a:pt x="927" y="944"/>
                  </a:cubicBezTo>
                  <a:cubicBezTo>
                    <a:pt x="936" y="971"/>
                    <a:pt x="963" y="990"/>
                    <a:pt x="991" y="990"/>
                  </a:cubicBezTo>
                  <a:cubicBezTo>
                    <a:pt x="996" y="990"/>
                    <a:pt x="1002" y="989"/>
                    <a:pt x="1008" y="987"/>
                  </a:cubicBezTo>
                  <a:cubicBezTo>
                    <a:pt x="1184" y="938"/>
                    <a:pt x="1309" y="813"/>
                    <a:pt x="1407" y="693"/>
                  </a:cubicBezTo>
                  <a:cubicBezTo>
                    <a:pt x="1466" y="621"/>
                    <a:pt x="1518" y="548"/>
                    <a:pt x="1568" y="476"/>
                  </a:cubicBezTo>
                  <a:lnTo>
                    <a:pt x="1568" y="476"/>
                  </a:lnTo>
                  <a:cubicBezTo>
                    <a:pt x="1569" y="562"/>
                    <a:pt x="1570" y="650"/>
                    <a:pt x="1576" y="736"/>
                  </a:cubicBezTo>
                  <a:cubicBezTo>
                    <a:pt x="1582" y="818"/>
                    <a:pt x="1587" y="894"/>
                    <a:pt x="1609" y="977"/>
                  </a:cubicBezTo>
                  <a:cubicBezTo>
                    <a:pt x="1625" y="1053"/>
                    <a:pt x="1652" y="1140"/>
                    <a:pt x="1718" y="1206"/>
                  </a:cubicBezTo>
                  <a:cubicBezTo>
                    <a:pt x="1727" y="1217"/>
                    <a:pt x="1739" y="1222"/>
                    <a:pt x="1751" y="1222"/>
                  </a:cubicBezTo>
                  <a:cubicBezTo>
                    <a:pt x="1762" y="1222"/>
                    <a:pt x="1773" y="1218"/>
                    <a:pt x="1783" y="1211"/>
                  </a:cubicBezTo>
                  <a:cubicBezTo>
                    <a:pt x="1783" y="1206"/>
                    <a:pt x="1788" y="1199"/>
                    <a:pt x="1788" y="1199"/>
                  </a:cubicBezTo>
                  <a:cubicBezTo>
                    <a:pt x="1887" y="1048"/>
                    <a:pt x="1942" y="884"/>
                    <a:pt x="2007" y="725"/>
                  </a:cubicBezTo>
                  <a:cubicBezTo>
                    <a:pt x="2073" y="572"/>
                    <a:pt x="2171" y="426"/>
                    <a:pt x="2214" y="257"/>
                  </a:cubicBezTo>
                  <a:lnTo>
                    <a:pt x="2214" y="257"/>
                  </a:lnTo>
                  <a:cubicBezTo>
                    <a:pt x="2148" y="414"/>
                    <a:pt x="2045" y="551"/>
                    <a:pt x="1957" y="703"/>
                  </a:cubicBezTo>
                  <a:cubicBezTo>
                    <a:pt x="1883" y="830"/>
                    <a:pt x="1828" y="969"/>
                    <a:pt x="1752" y="1089"/>
                  </a:cubicBezTo>
                  <a:lnTo>
                    <a:pt x="1752" y="1089"/>
                  </a:lnTo>
                  <a:cubicBezTo>
                    <a:pt x="1704" y="991"/>
                    <a:pt x="1695" y="855"/>
                    <a:pt x="1690" y="731"/>
                  </a:cubicBezTo>
                  <a:cubicBezTo>
                    <a:pt x="1690" y="584"/>
                    <a:pt x="1696" y="431"/>
                    <a:pt x="1696" y="272"/>
                  </a:cubicBezTo>
                  <a:cubicBezTo>
                    <a:pt x="1696" y="235"/>
                    <a:pt x="1669" y="207"/>
                    <a:pt x="1630" y="207"/>
                  </a:cubicBezTo>
                  <a:cubicBezTo>
                    <a:pt x="1609" y="207"/>
                    <a:pt x="1592" y="217"/>
                    <a:pt x="1582" y="235"/>
                  </a:cubicBezTo>
                  <a:cubicBezTo>
                    <a:pt x="1483" y="360"/>
                    <a:pt x="1401" y="491"/>
                    <a:pt x="1303" y="600"/>
                  </a:cubicBezTo>
                  <a:cubicBezTo>
                    <a:pt x="1222" y="695"/>
                    <a:pt x="1137" y="782"/>
                    <a:pt x="1040" y="831"/>
                  </a:cubicBezTo>
                  <a:lnTo>
                    <a:pt x="1040" y="831"/>
                  </a:lnTo>
                  <a:cubicBezTo>
                    <a:pt x="1023" y="729"/>
                    <a:pt x="1042" y="612"/>
                    <a:pt x="1068" y="502"/>
                  </a:cubicBezTo>
                  <a:cubicBezTo>
                    <a:pt x="1096" y="360"/>
                    <a:pt x="1146" y="224"/>
                    <a:pt x="1167" y="71"/>
                  </a:cubicBezTo>
                  <a:lnTo>
                    <a:pt x="1167" y="66"/>
                  </a:lnTo>
                  <a:cubicBezTo>
                    <a:pt x="1172" y="38"/>
                    <a:pt x="1151" y="5"/>
                    <a:pt x="112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3" name="Google Shape;1363;p102"/>
            <p:cNvSpPr/>
            <p:nvPr/>
          </p:nvSpPr>
          <p:spPr>
            <a:xfrm>
              <a:off x="6090275" y="3091175"/>
              <a:ext cx="24400" cy="15875"/>
            </a:xfrm>
            <a:custGeom>
              <a:avLst/>
              <a:gdLst/>
              <a:ahLst/>
              <a:cxnLst/>
              <a:rect l="l" t="t" r="r" b="b"/>
              <a:pathLst>
                <a:path w="976" h="635" extrusionOk="0">
                  <a:moveTo>
                    <a:pt x="442" y="0"/>
                  </a:moveTo>
                  <a:lnTo>
                    <a:pt x="442" y="0"/>
                  </a:lnTo>
                  <a:cubicBezTo>
                    <a:pt x="464" y="115"/>
                    <a:pt x="540" y="224"/>
                    <a:pt x="622" y="306"/>
                  </a:cubicBezTo>
                  <a:cubicBezTo>
                    <a:pt x="680" y="368"/>
                    <a:pt x="741" y="425"/>
                    <a:pt x="795" y="481"/>
                  </a:cubicBezTo>
                  <a:lnTo>
                    <a:pt x="795" y="481"/>
                  </a:lnTo>
                  <a:cubicBezTo>
                    <a:pt x="741" y="491"/>
                    <a:pt x="687" y="496"/>
                    <a:pt x="633" y="496"/>
                  </a:cubicBezTo>
                  <a:cubicBezTo>
                    <a:pt x="569" y="496"/>
                    <a:pt x="505" y="489"/>
                    <a:pt x="442" y="475"/>
                  </a:cubicBezTo>
                  <a:cubicBezTo>
                    <a:pt x="288" y="448"/>
                    <a:pt x="147" y="377"/>
                    <a:pt x="0" y="295"/>
                  </a:cubicBezTo>
                  <a:lnTo>
                    <a:pt x="0" y="295"/>
                  </a:lnTo>
                  <a:cubicBezTo>
                    <a:pt x="104" y="426"/>
                    <a:pt x="245" y="530"/>
                    <a:pt x="409" y="589"/>
                  </a:cubicBezTo>
                  <a:cubicBezTo>
                    <a:pt x="491" y="619"/>
                    <a:pt x="579" y="634"/>
                    <a:pt x="668" y="634"/>
                  </a:cubicBezTo>
                  <a:cubicBezTo>
                    <a:pt x="757" y="634"/>
                    <a:pt x="845" y="619"/>
                    <a:pt x="927" y="589"/>
                  </a:cubicBezTo>
                  <a:lnTo>
                    <a:pt x="933" y="589"/>
                  </a:lnTo>
                  <a:cubicBezTo>
                    <a:pt x="960" y="579"/>
                    <a:pt x="976" y="551"/>
                    <a:pt x="976" y="524"/>
                  </a:cubicBezTo>
                  <a:lnTo>
                    <a:pt x="976" y="508"/>
                  </a:lnTo>
                  <a:cubicBezTo>
                    <a:pt x="976" y="491"/>
                    <a:pt x="970" y="481"/>
                    <a:pt x="960" y="470"/>
                  </a:cubicBezTo>
                  <a:cubicBezTo>
                    <a:pt x="878" y="367"/>
                    <a:pt x="779" y="301"/>
                    <a:pt x="688" y="236"/>
                  </a:cubicBezTo>
                  <a:cubicBezTo>
                    <a:pt x="595" y="170"/>
                    <a:pt x="507" y="98"/>
                    <a:pt x="442"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4" name="Google Shape;1364;p102"/>
            <p:cNvSpPr/>
            <p:nvPr/>
          </p:nvSpPr>
          <p:spPr>
            <a:xfrm>
              <a:off x="6085075" y="3139375"/>
              <a:ext cx="76925" cy="19475"/>
            </a:xfrm>
            <a:custGeom>
              <a:avLst/>
              <a:gdLst/>
              <a:ahLst/>
              <a:cxnLst/>
              <a:rect l="l" t="t" r="r" b="b"/>
              <a:pathLst>
                <a:path w="3077" h="779" extrusionOk="0">
                  <a:moveTo>
                    <a:pt x="1275" y="1"/>
                  </a:moveTo>
                  <a:cubicBezTo>
                    <a:pt x="1257" y="1"/>
                    <a:pt x="1240" y="8"/>
                    <a:pt x="1228" y="20"/>
                  </a:cubicBezTo>
                  <a:cubicBezTo>
                    <a:pt x="1211" y="42"/>
                    <a:pt x="1211" y="75"/>
                    <a:pt x="1223" y="96"/>
                  </a:cubicBezTo>
                  <a:cubicBezTo>
                    <a:pt x="1351" y="283"/>
                    <a:pt x="1487" y="459"/>
                    <a:pt x="1636" y="627"/>
                  </a:cubicBezTo>
                  <a:lnTo>
                    <a:pt x="1636" y="627"/>
                  </a:lnTo>
                  <a:cubicBezTo>
                    <a:pt x="1485" y="614"/>
                    <a:pt x="1332" y="557"/>
                    <a:pt x="1195" y="478"/>
                  </a:cubicBezTo>
                  <a:cubicBezTo>
                    <a:pt x="1015" y="375"/>
                    <a:pt x="856" y="222"/>
                    <a:pt x="753" y="42"/>
                  </a:cubicBezTo>
                  <a:cubicBezTo>
                    <a:pt x="742" y="24"/>
                    <a:pt x="721" y="12"/>
                    <a:pt x="700" y="12"/>
                  </a:cubicBezTo>
                  <a:cubicBezTo>
                    <a:pt x="690" y="12"/>
                    <a:pt x="681" y="15"/>
                    <a:pt x="672" y="20"/>
                  </a:cubicBezTo>
                  <a:cubicBezTo>
                    <a:pt x="644" y="31"/>
                    <a:pt x="634" y="58"/>
                    <a:pt x="639" y="86"/>
                  </a:cubicBezTo>
                  <a:cubicBezTo>
                    <a:pt x="655" y="200"/>
                    <a:pt x="693" y="304"/>
                    <a:pt x="720" y="408"/>
                  </a:cubicBezTo>
                  <a:cubicBezTo>
                    <a:pt x="744" y="497"/>
                    <a:pt x="764" y="586"/>
                    <a:pt x="769" y="675"/>
                  </a:cubicBezTo>
                  <a:lnTo>
                    <a:pt x="769" y="675"/>
                  </a:lnTo>
                  <a:cubicBezTo>
                    <a:pt x="768" y="675"/>
                    <a:pt x="767" y="675"/>
                    <a:pt x="766" y="675"/>
                  </a:cubicBezTo>
                  <a:cubicBezTo>
                    <a:pt x="655" y="675"/>
                    <a:pt x="529" y="569"/>
                    <a:pt x="437" y="473"/>
                  </a:cubicBezTo>
                  <a:cubicBezTo>
                    <a:pt x="328" y="358"/>
                    <a:pt x="229" y="227"/>
                    <a:pt x="148" y="91"/>
                  </a:cubicBezTo>
                  <a:lnTo>
                    <a:pt x="143" y="86"/>
                  </a:lnTo>
                  <a:cubicBezTo>
                    <a:pt x="139" y="79"/>
                    <a:pt x="131" y="74"/>
                    <a:pt x="123" y="74"/>
                  </a:cubicBezTo>
                  <a:cubicBezTo>
                    <a:pt x="119" y="74"/>
                    <a:pt x="114" y="76"/>
                    <a:pt x="110" y="80"/>
                  </a:cubicBezTo>
                  <a:cubicBezTo>
                    <a:pt x="104" y="86"/>
                    <a:pt x="98" y="91"/>
                    <a:pt x="98" y="101"/>
                  </a:cubicBezTo>
                  <a:cubicBezTo>
                    <a:pt x="115" y="282"/>
                    <a:pt x="38" y="456"/>
                    <a:pt x="0" y="637"/>
                  </a:cubicBezTo>
                  <a:cubicBezTo>
                    <a:pt x="51" y="489"/>
                    <a:pt x="121" y="349"/>
                    <a:pt x="142" y="188"/>
                  </a:cubicBezTo>
                  <a:lnTo>
                    <a:pt x="142" y="188"/>
                  </a:lnTo>
                  <a:cubicBezTo>
                    <a:pt x="207" y="308"/>
                    <a:pt x="286" y="424"/>
                    <a:pt x="377" y="527"/>
                  </a:cubicBezTo>
                  <a:cubicBezTo>
                    <a:pt x="431" y="587"/>
                    <a:pt x="491" y="653"/>
                    <a:pt x="568" y="702"/>
                  </a:cubicBezTo>
                  <a:cubicBezTo>
                    <a:pt x="622" y="742"/>
                    <a:pt x="697" y="779"/>
                    <a:pt x="780" y="779"/>
                  </a:cubicBezTo>
                  <a:cubicBezTo>
                    <a:pt x="798" y="779"/>
                    <a:pt x="817" y="777"/>
                    <a:pt x="835" y="773"/>
                  </a:cubicBezTo>
                  <a:cubicBezTo>
                    <a:pt x="856" y="768"/>
                    <a:pt x="873" y="745"/>
                    <a:pt x="873" y="723"/>
                  </a:cubicBezTo>
                  <a:cubicBezTo>
                    <a:pt x="884" y="604"/>
                    <a:pt x="868" y="484"/>
                    <a:pt x="841" y="380"/>
                  </a:cubicBezTo>
                  <a:cubicBezTo>
                    <a:pt x="839" y="375"/>
                    <a:pt x="837" y="369"/>
                    <a:pt x="836" y="363"/>
                  </a:cubicBezTo>
                  <a:lnTo>
                    <a:pt x="836" y="363"/>
                  </a:lnTo>
                  <a:cubicBezTo>
                    <a:pt x="921" y="453"/>
                    <a:pt x="1019" y="531"/>
                    <a:pt x="1125" y="599"/>
                  </a:cubicBezTo>
                  <a:cubicBezTo>
                    <a:pt x="1290" y="695"/>
                    <a:pt x="1482" y="764"/>
                    <a:pt x="1685" y="764"/>
                  </a:cubicBezTo>
                  <a:cubicBezTo>
                    <a:pt x="1723" y="764"/>
                    <a:pt x="1761" y="761"/>
                    <a:pt x="1800" y="756"/>
                  </a:cubicBezTo>
                  <a:cubicBezTo>
                    <a:pt x="1833" y="756"/>
                    <a:pt x="1861" y="718"/>
                    <a:pt x="1855" y="685"/>
                  </a:cubicBezTo>
                  <a:cubicBezTo>
                    <a:pt x="1855" y="670"/>
                    <a:pt x="1850" y="653"/>
                    <a:pt x="1838" y="647"/>
                  </a:cubicBezTo>
                  <a:cubicBezTo>
                    <a:pt x="1721" y="529"/>
                    <a:pt x="1610" y="402"/>
                    <a:pt x="1508" y="271"/>
                  </a:cubicBezTo>
                  <a:lnTo>
                    <a:pt x="1508" y="271"/>
                  </a:lnTo>
                  <a:cubicBezTo>
                    <a:pt x="1703" y="362"/>
                    <a:pt x="1919" y="408"/>
                    <a:pt x="2136" y="408"/>
                  </a:cubicBezTo>
                  <a:cubicBezTo>
                    <a:pt x="2151" y="408"/>
                    <a:pt x="2167" y="408"/>
                    <a:pt x="2183" y="408"/>
                  </a:cubicBezTo>
                  <a:cubicBezTo>
                    <a:pt x="2352" y="408"/>
                    <a:pt x="2510" y="342"/>
                    <a:pt x="2663" y="287"/>
                  </a:cubicBezTo>
                  <a:cubicBezTo>
                    <a:pt x="2810" y="227"/>
                    <a:pt x="2979" y="167"/>
                    <a:pt x="3077" y="31"/>
                  </a:cubicBezTo>
                  <a:lnTo>
                    <a:pt x="3077" y="31"/>
                  </a:lnTo>
                  <a:cubicBezTo>
                    <a:pt x="2963" y="151"/>
                    <a:pt x="2799" y="200"/>
                    <a:pt x="2646" y="244"/>
                  </a:cubicBezTo>
                  <a:cubicBezTo>
                    <a:pt x="2496" y="285"/>
                    <a:pt x="2353" y="326"/>
                    <a:pt x="2204" y="326"/>
                  </a:cubicBezTo>
                  <a:cubicBezTo>
                    <a:pt x="2195" y="326"/>
                    <a:pt x="2186" y="326"/>
                    <a:pt x="2177" y="325"/>
                  </a:cubicBezTo>
                  <a:cubicBezTo>
                    <a:pt x="1866" y="325"/>
                    <a:pt x="1556" y="206"/>
                    <a:pt x="1315" y="15"/>
                  </a:cubicBezTo>
                  <a:cubicBezTo>
                    <a:pt x="1303" y="5"/>
                    <a:pt x="1289" y="1"/>
                    <a:pt x="1275"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5" name="Google Shape;1365;p102"/>
            <p:cNvSpPr/>
            <p:nvPr/>
          </p:nvSpPr>
          <p:spPr>
            <a:xfrm>
              <a:off x="6042000" y="3133200"/>
              <a:ext cx="17600" cy="22850"/>
            </a:xfrm>
            <a:custGeom>
              <a:avLst/>
              <a:gdLst/>
              <a:ahLst/>
              <a:cxnLst/>
              <a:rect l="l" t="t" r="r" b="b"/>
              <a:pathLst>
                <a:path w="704" h="914" extrusionOk="0">
                  <a:moveTo>
                    <a:pt x="0" y="0"/>
                  </a:moveTo>
                  <a:cubicBezTo>
                    <a:pt x="0" y="191"/>
                    <a:pt x="54" y="381"/>
                    <a:pt x="147" y="562"/>
                  </a:cubicBezTo>
                  <a:cubicBezTo>
                    <a:pt x="190" y="649"/>
                    <a:pt x="250" y="731"/>
                    <a:pt x="328" y="801"/>
                  </a:cubicBezTo>
                  <a:cubicBezTo>
                    <a:pt x="399" y="864"/>
                    <a:pt x="498" y="914"/>
                    <a:pt x="602" y="914"/>
                  </a:cubicBezTo>
                  <a:cubicBezTo>
                    <a:pt x="615" y="914"/>
                    <a:pt x="629" y="913"/>
                    <a:pt x="643" y="911"/>
                  </a:cubicBezTo>
                  <a:cubicBezTo>
                    <a:pt x="681" y="905"/>
                    <a:pt x="703" y="879"/>
                    <a:pt x="703" y="839"/>
                  </a:cubicBezTo>
                  <a:cubicBezTo>
                    <a:pt x="693" y="715"/>
                    <a:pt x="671" y="589"/>
                    <a:pt x="643" y="464"/>
                  </a:cubicBezTo>
                  <a:lnTo>
                    <a:pt x="572" y="93"/>
                  </a:lnTo>
                  <a:cubicBezTo>
                    <a:pt x="534" y="322"/>
                    <a:pt x="556" y="553"/>
                    <a:pt x="565" y="776"/>
                  </a:cubicBezTo>
                  <a:lnTo>
                    <a:pt x="565" y="776"/>
                  </a:lnTo>
                  <a:cubicBezTo>
                    <a:pt x="443" y="748"/>
                    <a:pt x="334" y="622"/>
                    <a:pt x="250" y="496"/>
                  </a:cubicBezTo>
                  <a:cubicBezTo>
                    <a:pt x="147" y="348"/>
                    <a:pt x="66" y="179"/>
                    <a:pt x="0"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6" name="Google Shape;1366;p102"/>
            <p:cNvSpPr/>
            <p:nvPr/>
          </p:nvSpPr>
          <p:spPr>
            <a:xfrm>
              <a:off x="5950200" y="3113950"/>
              <a:ext cx="53200" cy="32350"/>
            </a:xfrm>
            <a:custGeom>
              <a:avLst/>
              <a:gdLst/>
              <a:ahLst/>
              <a:cxnLst/>
              <a:rect l="l" t="t" r="r" b="b"/>
              <a:pathLst>
                <a:path w="2128" h="1294" extrusionOk="0">
                  <a:moveTo>
                    <a:pt x="301" y="0"/>
                  </a:moveTo>
                  <a:cubicBezTo>
                    <a:pt x="236" y="208"/>
                    <a:pt x="148" y="415"/>
                    <a:pt x="12" y="574"/>
                  </a:cubicBezTo>
                  <a:cubicBezTo>
                    <a:pt x="0" y="584"/>
                    <a:pt x="0" y="606"/>
                    <a:pt x="12" y="617"/>
                  </a:cubicBezTo>
                  <a:cubicBezTo>
                    <a:pt x="17" y="622"/>
                    <a:pt x="22" y="622"/>
                    <a:pt x="28" y="622"/>
                  </a:cubicBezTo>
                  <a:cubicBezTo>
                    <a:pt x="54" y="626"/>
                    <a:pt x="80" y="628"/>
                    <a:pt x="106" y="628"/>
                  </a:cubicBezTo>
                  <a:cubicBezTo>
                    <a:pt x="274" y="628"/>
                    <a:pt x="436" y="555"/>
                    <a:pt x="568" y="464"/>
                  </a:cubicBezTo>
                  <a:cubicBezTo>
                    <a:pt x="645" y="411"/>
                    <a:pt x="719" y="353"/>
                    <a:pt x="791" y="295"/>
                  </a:cubicBezTo>
                  <a:lnTo>
                    <a:pt x="791" y="295"/>
                  </a:lnTo>
                  <a:cubicBezTo>
                    <a:pt x="764" y="356"/>
                    <a:pt x="738" y="418"/>
                    <a:pt x="715" y="481"/>
                  </a:cubicBezTo>
                  <a:cubicBezTo>
                    <a:pt x="661" y="622"/>
                    <a:pt x="611" y="770"/>
                    <a:pt x="589" y="939"/>
                  </a:cubicBezTo>
                  <a:cubicBezTo>
                    <a:pt x="584" y="972"/>
                    <a:pt x="611" y="1004"/>
                    <a:pt x="649" y="1010"/>
                  </a:cubicBezTo>
                  <a:lnTo>
                    <a:pt x="661" y="1010"/>
                  </a:lnTo>
                  <a:cubicBezTo>
                    <a:pt x="896" y="999"/>
                    <a:pt x="1108" y="896"/>
                    <a:pt x="1277" y="758"/>
                  </a:cubicBezTo>
                  <a:cubicBezTo>
                    <a:pt x="1337" y="710"/>
                    <a:pt x="1394" y="655"/>
                    <a:pt x="1445" y="596"/>
                  </a:cubicBezTo>
                  <a:lnTo>
                    <a:pt x="1445" y="596"/>
                  </a:lnTo>
                  <a:cubicBezTo>
                    <a:pt x="1437" y="634"/>
                    <a:pt x="1430" y="672"/>
                    <a:pt x="1424" y="710"/>
                  </a:cubicBezTo>
                  <a:cubicBezTo>
                    <a:pt x="1407" y="803"/>
                    <a:pt x="1392" y="896"/>
                    <a:pt x="1392" y="987"/>
                  </a:cubicBezTo>
                  <a:cubicBezTo>
                    <a:pt x="1392" y="1086"/>
                    <a:pt x="1402" y="1190"/>
                    <a:pt x="1468" y="1277"/>
                  </a:cubicBezTo>
                  <a:cubicBezTo>
                    <a:pt x="1479" y="1288"/>
                    <a:pt x="1491" y="1294"/>
                    <a:pt x="1505" y="1294"/>
                  </a:cubicBezTo>
                  <a:cubicBezTo>
                    <a:pt x="1513" y="1294"/>
                    <a:pt x="1520" y="1292"/>
                    <a:pt x="1528" y="1289"/>
                  </a:cubicBezTo>
                  <a:lnTo>
                    <a:pt x="1533" y="1282"/>
                  </a:lnTo>
                  <a:cubicBezTo>
                    <a:pt x="1648" y="1158"/>
                    <a:pt x="1767" y="1032"/>
                    <a:pt x="1872" y="896"/>
                  </a:cubicBezTo>
                  <a:cubicBezTo>
                    <a:pt x="1981" y="758"/>
                    <a:pt x="2079" y="612"/>
                    <a:pt x="2127" y="448"/>
                  </a:cubicBezTo>
                  <a:lnTo>
                    <a:pt x="2127" y="448"/>
                  </a:lnTo>
                  <a:cubicBezTo>
                    <a:pt x="1994" y="747"/>
                    <a:pt x="1743" y="958"/>
                    <a:pt x="1513" y="1184"/>
                  </a:cubicBezTo>
                  <a:lnTo>
                    <a:pt x="1513" y="1184"/>
                  </a:lnTo>
                  <a:cubicBezTo>
                    <a:pt x="1465" y="1052"/>
                    <a:pt x="1499" y="883"/>
                    <a:pt x="1533" y="732"/>
                  </a:cubicBezTo>
                  <a:cubicBezTo>
                    <a:pt x="1571" y="557"/>
                    <a:pt x="1626" y="388"/>
                    <a:pt x="1664" y="197"/>
                  </a:cubicBezTo>
                  <a:cubicBezTo>
                    <a:pt x="1669" y="164"/>
                    <a:pt x="1648" y="131"/>
                    <a:pt x="1610" y="126"/>
                  </a:cubicBezTo>
                  <a:cubicBezTo>
                    <a:pt x="1608" y="125"/>
                    <a:pt x="1605" y="125"/>
                    <a:pt x="1602" y="125"/>
                  </a:cubicBezTo>
                  <a:cubicBezTo>
                    <a:pt x="1577" y="125"/>
                    <a:pt x="1549" y="146"/>
                    <a:pt x="1538" y="169"/>
                  </a:cubicBezTo>
                  <a:lnTo>
                    <a:pt x="1538" y="176"/>
                  </a:lnTo>
                  <a:cubicBezTo>
                    <a:pt x="1485" y="360"/>
                    <a:pt x="1354" y="524"/>
                    <a:pt x="1195" y="650"/>
                  </a:cubicBezTo>
                  <a:cubicBezTo>
                    <a:pt x="1060" y="753"/>
                    <a:pt x="900" y="836"/>
                    <a:pt x="737" y="864"/>
                  </a:cubicBezTo>
                  <a:lnTo>
                    <a:pt x="737" y="864"/>
                  </a:lnTo>
                  <a:cubicBezTo>
                    <a:pt x="755" y="749"/>
                    <a:pt x="790" y="633"/>
                    <a:pt x="830" y="524"/>
                  </a:cubicBezTo>
                  <a:cubicBezTo>
                    <a:pt x="884" y="383"/>
                    <a:pt x="944" y="241"/>
                    <a:pt x="1015" y="110"/>
                  </a:cubicBezTo>
                  <a:cubicBezTo>
                    <a:pt x="1032" y="83"/>
                    <a:pt x="1021" y="45"/>
                    <a:pt x="994" y="28"/>
                  </a:cubicBezTo>
                  <a:cubicBezTo>
                    <a:pt x="986" y="24"/>
                    <a:pt x="977" y="22"/>
                    <a:pt x="969" y="22"/>
                  </a:cubicBezTo>
                  <a:cubicBezTo>
                    <a:pt x="953" y="22"/>
                    <a:pt x="938" y="28"/>
                    <a:pt x="928" y="38"/>
                  </a:cubicBezTo>
                  <a:cubicBezTo>
                    <a:pt x="780" y="153"/>
                    <a:pt x="661" y="284"/>
                    <a:pt x="513" y="388"/>
                  </a:cubicBezTo>
                  <a:cubicBezTo>
                    <a:pt x="387" y="485"/>
                    <a:pt x="243" y="553"/>
                    <a:pt x="89" y="561"/>
                  </a:cubicBezTo>
                  <a:lnTo>
                    <a:pt x="89" y="561"/>
                  </a:lnTo>
                  <a:cubicBezTo>
                    <a:pt x="199" y="389"/>
                    <a:pt x="265" y="199"/>
                    <a:pt x="30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7" name="Google Shape;1367;p102"/>
            <p:cNvSpPr/>
            <p:nvPr/>
          </p:nvSpPr>
          <p:spPr>
            <a:xfrm>
              <a:off x="6018925" y="3090075"/>
              <a:ext cx="14100" cy="26425"/>
            </a:xfrm>
            <a:custGeom>
              <a:avLst/>
              <a:gdLst/>
              <a:ahLst/>
              <a:cxnLst/>
              <a:rect l="l" t="t" r="r" b="b"/>
              <a:pathLst>
                <a:path w="564" h="1057" extrusionOk="0">
                  <a:moveTo>
                    <a:pt x="50" y="1"/>
                  </a:moveTo>
                  <a:cubicBezTo>
                    <a:pt x="12" y="170"/>
                    <a:pt x="0" y="333"/>
                    <a:pt x="0" y="502"/>
                  </a:cubicBezTo>
                  <a:cubicBezTo>
                    <a:pt x="7" y="673"/>
                    <a:pt x="28" y="841"/>
                    <a:pt x="83" y="1005"/>
                  </a:cubicBezTo>
                  <a:lnTo>
                    <a:pt x="83" y="1010"/>
                  </a:lnTo>
                  <a:cubicBezTo>
                    <a:pt x="96" y="1037"/>
                    <a:pt x="124" y="1057"/>
                    <a:pt x="152" y="1057"/>
                  </a:cubicBezTo>
                  <a:cubicBezTo>
                    <a:pt x="158" y="1057"/>
                    <a:pt x="164" y="1056"/>
                    <a:pt x="171" y="1053"/>
                  </a:cubicBezTo>
                  <a:cubicBezTo>
                    <a:pt x="176" y="1048"/>
                    <a:pt x="186" y="1043"/>
                    <a:pt x="191" y="1043"/>
                  </a:cubicBezTo>
                  <a:cubicBezTo>
                    <a:pt x="322" y="934"/>
                    <a:pt x="393" y="797"/>
                    <a:pt x="453" y="661"/>
                  </a:cubicBezTo>
                  <a:cubicBezTo>
                    <a:pt x="508" y="525"/>
                    <a:pt x="552" y="378"/>
                    <a:pt x="563" y="230"/>
                  </a:cubicBezTo>
                  <a:lnTo>
                    <a:pt x="563" y="230"/>
                  </a:lnTo>
                  <a:cubicBezTo>
                    <a:pt x="503" y="366"/>
                    <a:pt x="432" y="492"/>
                    <a:pt x="360" y="612"/>
                  </a:cubicBezTo>
                  <a:cubicBezTo>
                    <a:pt x="305" y="700"/>
                    <a:pt x="249" y="788"/>
                    <a:pt x="184" y="859"/>
                  </a:cubicBezTo>
                  <a:lnTo>
                    <a:pt x="184" y="859"/>
                  </a:lnTo>
                  <a:cubicBezTo>
                    <a:pt x="173" y="818"/>
                    <a:pt x="163" y="776"/>
                    <a:pt x="154" y="731"/>
                  </a:cubicBezTo>
                  <a:cubicBezTo>
                    <a:pt x="143" y="655"/>
                    <a:pt x="126" y="574"/>
                    <a:pt x="116" y="492"/>
                  </a:cubicBezTo>
                  <a:cubicBezTo>
                    <a:pt x="88" y="333"/>
                    <a:pt x="78" y="170"/>
                    <a:pt x="50"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8" name="Google Shape;1368;p102"/>
            <p:cNvSpPr/>
            <p:nvPr/>
          </p:nvSpPr>
          <p:spPr>
            <a:xfrm>
              <a:off x="6122175" y="3175875"/>
              <a:ext cx="34400" cy="18400"/>
            </a:xfrm>
            <a:custGeom>
              <a:avLst/>
              <a:gdLst/>
              <a:ahLst/>
              <a:cxnLst/>
              <a:rect l="l" t="t" r="r" b="b"/>
              <a:pathLst>
                <a:path w="1376" h="736" extrusionOk="0">
                  <a:moveTo>
                    <a:pt x="524" y="0"/>
                  </a:moveTo>
                  <a:lnTo>
                    <a:pt x="524" y="0"/>
                  </a:lnTo>
                  <a:cubicBezTo>
                    <a:pt x="725" y="196"/>
                    <a:pt x="995" y="305"/>
                    <a:pt x="1204" y="465"/>
                  </a:cubicBezTo>
                  <a:lnTo>
                    <a:pt x="1204" y="465"/>
                  </a:lnTo>
                  <a:cubicBezTo>
                    <a:pt x="1151" y="509"/>
                    <a:pt x="1062" y="541"/>
                    <a:pt x="976" y="567"/>
                  </a:cubicBezTo>
                  <a:cubicBezTo>
                    <a:pt x="868" y="589"/>
                    <a:pt x="754" y="612"/>
                    <a:pt x="644" y="612"/>
                  </a:cubicBezTo>
                  <a:cubicBezTo>
                    <a:pt x="530" y="605"/>
                    <a:pt x="415" y="589"/>
                    <a:pt x="301" y="551"/>
                  </a:cubicBezTo>
                  <a:cubicBezTo>
                    <a:pt x="191" y="519"/>
                    <a:pt x="77" y="481"/>
                    <a:pt x="1" y="388"/>
                  </a:cubicBezTo>
                  <a:lnTo>
                    <a:pt x="1" y="388"/>
                  </a:lnTo>
                  <a:cubicBezTo>
                    <a:pt x="49" y="502"/>
                    <a:pt x="164" y="572"/>
                    <a:pt x="273" y="627"/>
                  </a:cubicBezTo>
                  <a:cubicBezTo>
                    <a:pt x="387" y="677"/>
                    <a:pt x="507" y="715"/>
                    <a:pt x="633" y="731"/>
                  </a:cubicBezTo>
                  <a:cubicBezTo>
                    <a:pt x="666" y="734"/>
                    <a:pt x="699" y="735"/>
                    <a:pt x="732" y="735"/>
                  </a:cubicBezTo>
                  <a:cubicBezTo>
                    <a:pt x="828" y="735"/>
                    <a:pt x="922" y="723"/>
                    <a:pt x="1015" y="698"/>
                  </a:cubicBezTo>
                  <a:cubicBezTo>
                    <a:pt x="1129" y="665"/>
                    <a:pt x="1271" y="633"/>
                    <a:pt x="1358" y="486"/>
                  </a:cubicBezTo>
                  <a:cubicBezTo>
                    <a:pt x="1375" y="459"/>
                    <a:pt x="1369" y="421"/>
                    <a:pt x="1343" y="404"/>
                  </a:cubicBezTo>
                  <a:cubicBezTo>
                    <a:pt x="1277" y="355"/>
                    <a:pt x="1212" y="317"/>
                    <a:pt x="1140" y="278"/>
                  </a:cubicBezTo>
                  <a:cubicBezTo>
                    <a:pt x="1069" y="245"/>
                    <a:pt x="1004" y="212"/>
                    <a:pt x="933" y="186"/>
                  </a:cubicBezTo>
                  <a:lnTo>
                    <a:pt x="726" y="98"/>
                  </a:lnTo>
                  <a:cubicBezTo>
                    <a:pt x="661" y="66"/>
                    <a:pt x="595" y="33"/>
                    <a:pt x="524"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9" name="Google Shape;1369;p102"/>
            <p:cNvSpPr/>
            <p:nvPr/>
          </p:nvSpPr>
          <p:spPr>
            <a:xfrm>
              <a:off x="6064600" y="3188275"/>
              <a:ext cx="38925" cy="33650"/>
            </a:xfrm>
            <a:custGeom>
              <a:avLst/>
              <a:gdLst/>
              <a:ahLst/>
              <a:cxnLst/>
              <a:rect l="l" t="t" r="r" b="b"/>
              <a:pathLst>
                <a:path w="1557" h="1346" extrusionOk="0">
                  <a:moveTo>
                    <a:pt x="683" y="0"/>
                  </a:moveTo>
                  <a:lnTo>
                    <a:pt x="683" y="0"/>
                  </a:lnTo>
                  <a:cubicBezTo>
                    <a:pt x="814" y="93"/>
                    <a:pt x="929" y="202"/>
                    <a:pt x="1054" y="306"/>
                  </a:cubicBezTo>
                  <a:cubicBezTo>
                    <a:pt x="1151" y="390"/>
                    <a:pt x="1258" y="470"/>
                    <a:pt x="1387" y="520"/>
                  </a:cubicBezTo>
                  <a:lnTo>
                    <a:pt x="1387" y="520"/>
                  </a:lnTo>
                  <a:cubicBezTo>
                    <a:pt x="1293" y="584"/>
                    <a:pt x="1165" y="613"/>
                    <a:pt x="1043" y="617"/>
                  </a:cubicBezTo>
                  <a:cubicBezTo>
                    <a:pt x="1031" y="618"/>
                    <a:pt x="1019" y="618"/>
                    <a:pt x="1006" y="618"/>
                  </a:cubicBezTo>
                  <a:cubicBezTo>
                    <a:pt x="864" y="618"/>
                    <a:pt x="716" y="590"/>
                    <a:pt x="595" y="529"/>
                  </a:cubicBezTo>
                  <a:lnTo>
                    <a:pt x="590" y="524"/>
                  </a:lnTo>
                  <a:cubicBezTo>
                    <a:pt x="580" y="519"/>
                    <a:pt x="569" y="517"/>
                    <a:pt x="558" y="517"/>
                  </a:cubicBezTo>
                  <a:cubicBezTo>
                    <a:pt x="533" y="517"/>
                    <a:pt x="509" y="529"/>
                    <a:pt x="497" y="552"/>
                  </a:cubicBezTo>
                  <a:cubicBezTo>
                    <a:pt x="492" y="567"/>
                    <a:pt x="487" y="590"/>
                    <a:pt x="497" y="607"/>
                  </a:cubicBezTo>
                  <a:cubicBezTo>
                    <a:pt x="557" y="786"/>
                    <a:pt x="650" y="895"/>
                    <a:pt x="721" y="1032"/>
                  </a:cubicBezTo>
                  <a:cubicBezTo>
                    <a:pt x="754" y="1091"/>
                    <a:pt x="786" y="1174"/>
                    <a:pt x="776" y="1201"/>
                  </a:cubicBezTo>
                  <a:cubicBezTo>
                    <a:pt x="780" y="1217"/>
                    <a:pt x="734" y="1234"/>
                    <a:pt x="682" y="1234"/>
                  </a:cubicBezTo>
                  <a:cubicBezTo>
                    <a:pt x="666" y="1234"/>
                    <a:pt x="650" y="1232"/>
                    <a:pt x="635" y="1228"/>
                  </a:cubicBezTo>
                  <a:cubicBezTo>
                    <a:pt x="509" y="1201"/>
                    <a:pt x="378" y="1103"/>
                    <a:pt x="268" y="999"/>
                  </a:cubicBezTo>
                  <a:cubicBezTo>
                    <a:pt x="159" y="895"/>
                    <a:pt x="61" y="776"/>
                    <a:pt x="1" y="633"/>
                  </a:cubicBezTo>
                  <a:lnTo>
                    <a:pt x="1" y="633"/>
                  </a:lnTo>
                  <a:cubicBezTo>
                    <a:pt x="34" y="786"/>
                    <a:pt x="121" y="922"/>
                    <a:pt x="220" y="1048"/>
                  </a:cubicBezTo>
                  <a:cubicBezTo>
                    <a:pt x="323" y="1168"/>
                    <a:pt x="443" y="1277"/>
                    <a:pt x="618" y="1332"/>
                  </a:cubicBezTo>
                  <a:cubicBezTo>
                    <a:pt x="649" y="1342"/>
                    <a:pt x="674" y="1346"/>
                    <a:pt x="701" y="1346"/>
                  </a:cubicBezTo>
                  <a:cubicBezTo>
                    <a:pt x="717" y="1346"/>
                    <a:pt x="734" y="1344"/>
                    <a:pt x="754" y="1342"/>
                  </a:cubicBezTo>
                  <a:cubicBezTo>
                    <a:pt x="798" y="1342"/>
                    <a:pt x="869" y="1315"/>
                    <a:pt x="890" y="1244"/>
                  </a:cubicBezTo>
                  <a:cubicBezTo>
                    <a:pt x="923" y="1119"/>
                    <a:pt x="869" y="1048"/>
                    <a:pt x="841" y="972"/>
                  </a:cubicBezTo>
                  <a:cubicBezTo>
                    <a:pt x="798" y="883"/>
                    <a:pt x="741" y="797"/>
                    <a:pt x="697" y="716"/>
                  </a:cubicBezTo>
                  <a:lnTo>
                    <a:pt x="697" y="716"/>
                  </a:lnTo>
                  <a:cubicBezTo>
                    <a:pt x="796" y="744"/>
                    <a:pt x="899" y="754"/>
                    <a:pt x="999" y="754"/>
                  </a:cubicBezTo>
                  <a:cubicBezTo>
                    <a:pt x="1016" y="754"/>
                    <a:pt x="1032" y="754"/>
                    <a:pt x="1048" y="753"/>
                  </a:cubicBezTo>
                  <a:cubicBezTo>
                    <a:pt x="1224" y="738"/>
                    <a:pt x="1420" y="688"/>
                    <a:pt x="1539" y="529"/>
                  </a:cubicBezTo>
                  <a:lnTo>
                    <a:pt x="1539" y="524"/>
                  </a:lnTo>
                  <a:cubicBezTo>
                    <a:pt x="1556" y="502"/>
                    <a:pt x="1551" y="469"/>
                    <a:pt x="1529" y="453"/>
                  </a:cubicBezTo>
                  <a:cubicBezTo>
                    <a:pt x="1518" y="448"/>
                    <a:pt x="1512" y="443"/>
                    <a:pt x="1501" y="443"/>
                  </a:cubicBezTo>
                  <a:cubicBezTo>
                    <a:pt x="1360" y="421"/>
                    <a:pt x="1224" y="338"/>
                    <a:pt x="1093" y="252"/>
                  </a:cubicBezTo>
                  <a:cubicBezTo>
                    <a:pt x="962" y="169"/>
                    <a:pt x="831" y="66"/>
                    <a:pt x="68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0" name="Google Shape;1370;p102"/>
            <p:cNvSpPr/>
            <p:nvPr/>
          </p:nvSpPr>
          <p:spPr>
            <a:xfrm>
              <a:off x="5973775" y="3186250"/>
              <a:ext cx="60450" cy="47400"/>
            </a:xfrm>
            <a:custGeom>
              <a:avLst/>
              <a:gdLst/>
              <a:ahLst/>
              <a:cxnLst/>
              <a:rect l="l" t="t" r="r" b="b"/>
              <a:pathLst>
                <a:path w="2418" h="1896" extrusionOk="0">
                  <a:moveTo>
                    <a:pt x="705" y="0"/>
                  </a:moveTo>
                  <a:lnTo>
                    <a:pt x="705" y="0"/>
                  </a:lnTo>
                  <a:cubicBezTo>
                    <a:pt x="595" y="136"/>
                    <a:pt x="504" y="295"/>
                    <a:pt x="378" y="414"/>
                  </a:cubicBezTo>
                  <a:cubicBezTo>
                    <a:pt x="318" y="474"/>
                    <a:pt x="242" y="524"/>
                    <a:pt x="176" y="583"/>
                  </a:cubicBezTo>
                  <a:cubicBezTo>
                    <a:pt x="104" y="643"/>
                    <a:pt x="28" y="703"/>
                    <a:pt x="6" y="812"/>
                  </a:cubicBezTo>
                  <a:cubicBezTo>
                    <a:pt x="1" y="834"/>
                    <a:pt x="13" y="851"/>
                    <a:pt x="34" y="857"/>
                  </a:cubicBezTo>
                  <a:cubicBezTo>
                    <a:pt x="113" y="875"/>
                    <a:pt x="192" y="884"/>
                    <a:pt x="270" y="884"/>
                  </a:cubicBezTo>
                  <a:cubicBezTo>
                    <a:pt x="348" y="884"/>
                    <a:pt x="424" y="875"/>
                    <a:pt x="497" y="862"/>
                  </a:cubicBezTo>
                  <a:cubicBezTo>
                    <a:pt x="596" y="844"/>
                    <a:pt x="693" y="820"/>
                    <a:pt x="787" y="786"/>
                  </a:cubicBezTo>
                  <a:lnTo>
                    <a:pt x="787" y="786"/>
                  </a:lnTo>
                  <a:cubicBezTo>
                    <a:pt x="698" y="923"/>
                    <a:pt x="573" y="1055"/>
                    <a:pt x="519" y="1249"/>
                  </a:cubicBezTo>
                  <a:cubicBezTo>
                    <a:pt x="514" y="1282"/>
                    <a:pt x="530" y="1315"/>
                    <a:pt x="563" y="1325"/>
                  </a:cubicBezTo>
                  <a:lnTo>
                    <a:pt x="595" y="1325"/>
                  </a:lnTo>
                  <a:cubicBezTo>
                    <a:pt x="759" y="1298"/>
                    <a:pt x="923" y="1270"/>
                    <a:pt x="1086" y="1217"/>
                  </a:cubicBezTo>
                  <a:cubicBezTo>
                    <a:pt x="1169" y="1189"/>
                    <a:pt x="1250" y="1156"/>
                    <a:pt x="1327" y="1113"/>
                  </a:cubicBezTo>
                  <a:cubicBezTo>
                    <a:pt x="1333" y="1110"/>
                    <a:pt x="1338" y="1106"/>
                    <a:pt x="1343" y="1102"/>
                  </a:cubicBezTo>
                  <a:lnTo>
                    <a:pt x="1343" y="1102"/>
                  </a:lnTo>
                  <a:cubicBezTo>
                    <a:pt x="1325" y="1270"/>
                    <a:pt x="1327" y="1436"/>
                    <a:pt x="1327" y="1598"/>
                  </a:cubicBezTo>
                  <a:cubicBezTo>
                    <a:pt x="1327" y="1637"/>
                    <a:pt x="1355" y="1663"/>
                    <a:pt x="1393" y="1663"/>
                  </a:cubicBezTo>
                  <a:cubicBezTo>
                    <a:pt x="1408" y="1663"/>
                    <a:pt x="1425" y="1658"/>
                    <a:pt x="1436" y="1647"/>
                  </a:cubicBezTo>
                  <a:cubicBezTo>
                    <a:pt x="1529" y="1560"/>
                    <a:pt x="1627" y="1473"/>
                    <a:pt x="1715" y="1363"/>
                  </a:cubicBezTo>
                  <a:cubicBezTo>
                    <a:pt x="1753" y="1312"/>
                    <a:pt x="1786" y="1256"/>
                    <a:pt x="1814" y="1198"/>
                  </a:cubicBezTo>
                  <a:lnTo>
                    <a:pt x="1814" y="1198"/>
                  </a:lnTo>
                  <a:cubicBezTo>
                    <a:pt x="1837" y="1288"/>
                    <a:pt x="1865" y="1376"/>
                    <a:pt x="1899" y="1461"/>
                  </a:cubicBezTo>
                  <a:cubicBezTo>
                    <a:pt x="1960" y="1615"/>
                    <a:pt x="2035" y="1768"/>
                    <a:pt x="2161" y="1882"/>
                  </a:cubicBezTo>
                  <a:lnTo>
                    <a:pt x="2161" y="1887"/>
                  </a:lnTo>
                  <a:cubicBezTo>
                    <a:pt x="2170" y="1893"/>
                    <a:pt x="2178" y="1896"/>
                    <a:pt x="2186" y="1896"/>
                  </a:cubicBezTo>
                  <a:cubicBezTo>
                    <a:pt x="2194" y="1896"/>
                    <a:pt x="2202" y="1893"/>
                    <a:pt x="2211" y="1887"/>
                  </a:cubicBezTo>
                  <a:cubicBezTo>
                    <a:pt x="2297" y="1816"/>
                    <a:pt x="2337" y="1713"/>
                    <a:pt x="2358" y="1620"/>
                  </a:cubicBezTo>
                  <a:cubicBezTo>
                    <a:pt x="2385" y="1527"/>
                    <a:pt x="2395" y="1429"/>
                    <a:pt x="2402" y="1336"/>
                  </a:cubicBezTo>
                  <a:cubicBezTo>
                    <a:pt x="2418" y="1146"/>
                    <a:pt x="2418" y="955"/>
                    <a:pt x="2407" y="764"/>
                  </a:cubicBezTo>
                  <a:lnTo>
                    <a:pt x="2407" y="764"/>
                  </a:lnTo>
                  <a:cubicBezTo>
                    <a:pt x="2402" y="955"/>
                    <a:pt x="2390" y="1146"/>
                    <a:pt x="2363" y="1330"/>
                  </a:cubicBezTo>
                  <a:cubicBezTo>
                    <a:pt x="2347" y="1423"/>
                    <a:pt x="2325" y="1516"/>
                    <a:pt x="2297" y="1604"/>
                  </a:cubicBezTo>
                  <a:cubicBezTo>
                    <a:pt x="2269" y="1673"/>
                    <a:pt x="2238" y="1751"/>
                    <a:pt x="2191" y="1799"/>
                  </a:cubicBezTo>
                  <a:lnTo>
                    <a:pt x="2191" y="1799"/>
                  </a:lnTo>
                  <a:cubicBezTo>
                    <a:pt x="2101" y="1695"/>
                    <a:pt x="2038" y="1564"/>
                    <a:pt x="1992" y="1429"/>
                  </a:cubicBezTo>
                  <a:cubicBezTo>
                    <a:pt x="1944" y="1282"/>
                    <a:pt x="1911" y="1129"/>
                    <a:pt x="1894" y="970"/>
                  </a:cubicBezTo>
                  <a:cubicBezTo>
                    <a:pt x="1889" y="941"/>
                    <a:pt x="1863" y="921"/>
                    <a:pt x="1833" y="921"/>
                  </a:cubicBezTo>
                  <a:cubicBezTo>
                    <a:pt x="1830" y="921"/>
                    <a:pt x="1827" y="921"/>
                    <a:pt x="1823" y="922"/>
                  </a:cubicBezTo>
                  <a:cubicBezTo>
                    <a:pt x="1801" y="922"/>
                    <a:pt x="1780" y="943"/>
                    <a:pt x="1774" y="965"/>
                  </a:cubicBezTo>
                  <a:cubicBezTo>
                    <a:pt x="1741" y="1080"/>
                    <a:pt x="1687" y="1189"/>
                    <a:pt x="1610" y="1287"/>
                  </a:cubicBezTo>
                  <a:cubicBezTo>
                    <a:pt x="1567" y="1343"/>
                    <a:pt x="1514" y="1397"/>
                    <a:pt x="1459" y="1449"/>
                  </a:cubicBezTo>
                  <a:lnTo>
                    <a:pt x="1459" y="1449"/>
                  </a:lnTo>
                  <a:cubicBezTo>
                    <a:pt x="1461" y="1258"/>
                    <a:pt x="1472" y="1067"/>
                    <a:pt x="1524" y="889"/>
                  </a:cubicBezTo>
                  <a:cubicBezTo>
                    <a:pt x="1529" y="857"/>
                    <a:pt x="1507" y="819"/>
                    <a:pt x="1474" y="807"/>
                  </a:cubicBezTo>
                  <a:cubicBezTo>
                    <a:pt x="1466" y="805"/>
                    <a:pt x="1458" y="804"/>
                    <a:pt x="1451" y="804"/>
                  </a:cubicBezTo>
                  <a:cubicBezTo>
                    <a:pt x="1423" y="804"/>
                    <a:pt x="1400" y="819"/>
                    <a:pt x="1387" y="845"/>
                  </a:cubicBezTo>
                  <a:cubicBezTo>
                    <a:pt x="1338" y="965"/>
                    <a:pt x="1191" y="1041"/>
                    <a:pt x="1043" y="1091"/>
                  </a:cubicBezTo>
                  <a:cubicBezTo>
                    <a:pt x="928" y="1129"/>
                    <a:pt x="803" y="1157"/>
                    <a:pt x="678" y="1181"/>
                  </a:cubicBezTo>
                  <a:lnTo>
                    <a:pt x="678" y="1181"/>
                  </a:lnTo>
                  <a:cubicBezTo>
                    <a:pt x="750" y="1027"/>
                    <a:pt x="894" y="888"/>
                    <a:pt x="967" y="693"/>
                  </a:cubicBezTo>
                  <a:cubicBezTo>
                    <a:pt x="978" y="660"/>
                    <a:pt x="962" y="627"/>
                    <a:pt x="934" y="616"/>
                  </a:cubicBezTo>
                  <a:cubicBezTo>
                    <a:pt x="928" y="614"/>
                    <a:pt x="921" y="612"/>
                    <a:pt x="915" y="612"/>
                  </a:cubicBezTo>
                  <a:cubicBezTo>
                    <a:pt x="905" y="612"/>
                    <a:pt x="897" y="615"/>
                    <a:pt x="890" y="622"/>
                  </a:cubicBezTo>
                  <a:cubicBezTo>
                    <a:pt x="688" y="721"/>
                    <a:pt x="457" y="796"/>
                    <a:pt x="232" y="796"/>
                  </a:cubicBezTo>
                  <a:cubicBezTo>
                    <a:pt x="186" y="796"/>
                    <a:pt x="140" y="793"/>
                    <a:pt x="94" y="786"/>
                  </a:cubicBezTo>
                  <a:lnTo>
                    <a:pt x="94" y="786"/>
                  </a:lnTo>
                  <a:cubicBezTo>
                    <a:pt x="116" y="730"/>
                    <a:pt x="165" y="677"/>
                    <a:pt x="214" y="627"/>
                  </a:cubicBezTo>
                  <a:cubicBezTo>
                    <a:pt x="275" y="567"/>
                    <a:pt x="351" y="512"/>
                    <a:pt x="406" y="441"/>
                  </a:cubicBezTo>
                  <a:cubicBezTo>
                    <a:pt x="525" y="305"/>
                    <a:pt x="607" y="147"/>
                    <a:pt x="705"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1" name="Google Shape;1371;p102"/>
            <p:cNvSpPr/>
            <p:nvPr/>
          </p:nvSpPr>
          <p:spPr>
            <a:xfrm>
              <a:off x="6100500" y="3230175"/>
              <a:ext cx="77050" cy="35850"/>
            </a:xfrm>
            <a:custGeom>
              <a:avLst/>
              <a:gdLst/>
              <a:ahLst/>
              <a:cxnLst/>
              <a:rect l="l" t="t" r="r" b="b"/>
              <a:pathLst>
                <a:path w="3082" h="1434" extrusionOk="0">
                  <a:moveTo>
                    <a:pt x="1824" y="0"/>
                  </a:moveTo>
                  <a:cubicBezTo>
                    <a:pt x="1814" y="0"/>
                    <a:pt x="1804" y="3"/>
                    <a:pt x="1795" y="11"/>
                  </a:cubicBezTo>
                  <a:cubicBezTo>
                    <a:pt x="1778" y="21"/>
                    <a:pt x="1772" y="43"/>
                    <a:pt x="1784" y="59"/>
                  </a:cubicBezTo>
                  <a:cubicBezTo>
                    <a:pt x="1888" y="349"/>
                    <a:pt x="2053" y="610"/>
                    <a:pt x="2196" y="870"/>
                  </a:cubicBezTo>
                  <a:lnTo>
                    <a:pt x="2196" y="870"/>
                  </a:lnTo>
                  <a:cubicBezTo>
                    <a:pt x="2195" y="870"/>
                    <a:pt x="2193" y="870"/>
                    <a:pt x="2192" y="870"/>
                  </a:cubicBezTo>
                  <a:cubicBezTo>
                    <a:pt x="2072" y="870"/>
                    <a:pt x="1939" y="815"/>
                    <a:pt x="1827" y="752"/>
                  </a:cubicBezTo>
                  <a:cubicBezTo>
                    <a:pt x="1686" y="665"/>
                    <a:pt x="1560" y="555"/>
                    <a:pt x="1473" y="424"/>
                  </a:cubicBezTo>
                  <a:cubicBezTo>
                    <a:pt x="1458" y="403"/>
                    <a:pt x="1438" y="392"/>
                    <a:pt x="1416" y="392"/>
                  </a:cubicBezTo>
                  <a:cubicBezTo>
                    <a:pt x="1404" y="392"/>
                    <a:pt x="1392" y="395"/>
                    <a:pt x="1380" y="403"/>
                  </a:cubicBezTo>
                  <a:cubicBezTo>
                    <a:pt x="1359" y="419"/>
                    <a:pt x="1347" y="447"/>
                    <a:pt x="1352" y="469"/>
                  </a:cubicBezTo>
                  <a:cubicBezTo>
                    <a:pt x="1407" y="774"/>
                    <a:pt x="1590" y="1012"/>
                    <a:pt x="1709" y="1252"/>
                  </a:cubicBezTo>
                  <a:lnTo>
                    <a:pt x="1709" y="1252"/>
                  </a:lnTo>
                  <a:cubicBezTo>
                    <a:pt x="1698" y="1253"/>
                    <a:pt x="1687" y="1254"/>
                    <a:pt x="1677" y="1254"/>
                  </a:cubicBezTo>
                  <a:cubicBezTo>
                    <a:pt x="1509" y="1254"/>
                    <a:pt x="1339" y="1153"/>
                    <a:pt x="1206" y="1025"/>
                  </a:cubicBezTo>
                  <a:cubicBezTo>
                    <a:pt x="1042" y="862"/>
                    <a:pt x="911" y="659"/>
                    <a:pt x="840" y="441"/>
                  </a:cubicBezTo>
                  <a:cubicBezTo>
                    <a:pt x="831" y="416"/>
                    <a:pt x="806" y="400"/>
                    <a:pt x="782" y="400"/>
                  </a:cubicBezTo>
                  <a:cubicBezTo>
                    <a:pt x="775" y="400"/>
                    <a:pt x="769" y="401"/>
                    <a:pt x="763" y="403"/>
                  </a:cubicBezTo>
                  <a:cubicBezTo>
                    <a:pt x="737" y="409"/>
                    <a:pt x="720" y="436"/>
                    <a:pt x="720" y="457"/>
                  </a:cubicBezTo>
                  <a:cubicBezTo>
                    <a:pt x="710" y="767"/>
                    <a:pt x="797" y="1052"/>
                    <a:pt x="797" y="1337"/>
                  </a:cubicBezTo>
                  <a:lnTo>
                    <a:pt x="797" y="1337"/>
                  </a:lnTo>
                  <a:cubicBezTo>
                    <a:pt x="674" y="1319"/>
                    <a:pt x="549" y="1226"/>
                    <a:pt x="442" y="1134"/>
                  </a:cubicBezTo>
                  <a:cubicBezTo>
                    <a:pt x="330" y="1033"/>
                    <a:pt x="224" y="911"/>
                    <a:pt x="153" y="774"/>
                  </a:cubicBezTo>
                  <a:lnTo>
                    <a:pt x="153" y="774"/>
                  </a:lnTo>
                  <a:cubicBezTo>
                    <a:pt x="153" y="772"/>
                    <a:pt x="153" y="770"/>
                    <a:pt x="153" y="769"/>
                  </a:cubicBezTo>
                  <a:lnTo>
                    <a:pt x="153" y="769"/>
                  </a:lnTo>
                  <a:lnTo>
                    <a:pt x="151" y="769"/>
                  </a:lnTo>
                  <a:lnTo>
                    <a:pt x="151" y="769"/>
                  </a:lnTo>
                  <a:cubicBezTo>
                    <a:pt x="150" y="767"/>
                    <a:pt x="149" y="765"/>
                    <a:pt x="148" y="763"/>
                  </a:cubicBezTo>
                  <a:lnTo>
                    <a:pt x="148" y="757"/>
                  </a:lnTo>
                  <a:cubicBezTo>
                    <a:pt x="148" y="753"/>
                    <a:pt x="139" y="750"/>
                    <a:pt x="132" y="750"/>
                  </a:cubicBezTo>
                  <a:cubicBezTo>
                    <a:pt x="130" y="750"/>
                    <a:pt x="127" y="750"/>
                    <a:pt x="126" y="752"/>
                  </a:cubicBezTo>
                  <a:cubicBezTo>
                    <a:pt x="115" y="752"/>
                    <a:pt x="108" y="763"/>
                    <a:pt x="115" y="769"/>
                  </a:cubicBezTo>
                  <a:cubicBezTo>
                    <a:pt x="115" y="770"/>
                    <a:pt x="115" y="772"/>
                    <a:pt x="115" y="774"/>
                  </a:cubicBezTo>
                  <a:lnTo>
                    <a:pt x="115" y="774"/>
                  </a:lnTo>
                  <a:lnTo>
                    <a:pt x="115" y="774"/>
                  </a:lnTo>
                  <a:cubicBezTo>
                    <a:pt x="115" y="774"/>
                    <a:pt x="115" y="775"/>
                    <a:pt x="116" y="775"/>
                  </a:cubicBezTo>
                  <a:lnTo>
                    <a:pt x="116" y="775"/>
                  </a:lnTo>
                  <a:cubicBezTo>
                    <a:pt x="128" y="964"/>
                    <a:pt x="0" y="1147"/>
                    <a:pt x="43" y="1346"/>
                  </a:cubicBezTo>
                  <a:cubicBezTo>
                    <a:pt x="20" y="1172"/>
                    <a:pt x="123" y="1022"/>
                    <a:pt x="148" y="851"/>
                  </a:cubicBezTo>
                  <a:lnTo>
                    <a:pt x="148" y="851"/>
                  </a:lnTo>
                  <a:cubicBezTo>
                    <a:pt x="209" y="977"/>
                    <a:pt x="298" y="1088"/>
                    <a:pt x="393" y="1189"/>
                  </a:cubicBezTo>
                  <a:cubicBezTo>
                    <a:pt x="453" y="1243"/>
                    <a:pt x="518" y="1298"/>
                    <a:pt x="589" y="1346"/>
                  </a:cubicBezTo>
                  <a:cubicBezTo>
                    <a:pt x="665" y="1391"/>
                    <a:pt x="747" y="1434"/>
                    <a:pt x="846" y="1434"/>
                  </a:cubicBezTo>
                  <a:cubicBezTo>
                    <a:pt x="868" y="1434"/>
                    <a:pt x="884" y="1412"/>
                    <a:pt x="884" y="1391"/>
                  </a:cubicBezTo>
                  <a:cubicBezTo>
                    <a:pt x="898" y="1176"/>
                    <a:pt x="867" y="966"/>
                    <a:pt x="849" y="763"/>
                  </a:cubicBezTo>
                  <a:lnTo>
                    <a:pt x="849" y="763"/>
                  </a:lnTo>
                  <a:cubicBezTo>
                    <a:pt x="921" y="892"/>
                    <a:pt x="1010" y="1011"/>
                    <a:pt x="1113" y="1117"/>
                  </a:cubicBezTo>
                  <a:cubicBezTo>
                    <a:pt x="1206" y="1205"/>
                    <a:pt x="1309" y="1287"/>
                    <a:pt x="1429" y="1336"/>
                  </a:cubicBezTo>
                  <a:cubicBezTo>
                    <a:pt x="1507" y="1371"/>
                    <a:pt x="1595" y="1393"/>
                    <a:pt x="1684" y="1393"/>
                  </a:cubicBezTo>
                  <a:cubicBezTo>
                    <a:pt x="1732" y="1393"/>
                    <a:pt x="1780" y="1387"/>
                    <a:pt x="1827" y="1374"/>
                  </a:cubicBezTo>
                  <a:cubicBezTo>
                    <a:pt x="1865" y="1363"/>
                    <a:pt x="1888" y="1325"/>
                    <a:pt x="1876" y="1287"/>
                  </a:cubicBezTo>
                  <a:lnTo>
                    <a:pt x="1871" y="1281"/>
                  </a:lnTo>
                  <a:cubicBezTo>
                    <a:pt x="1793" y="1082"/>
                    <a:pt x="1674" y="912"/>
                    <a:pt x="1586" y="738"/>
                  </a:cubicBezTo>
                  <a:lnTo>
                    <a:pt x="1586" y="738"/>
                  </a:lnTo>
                  <a:cubicBezTo>
                    <a:pt x="1642" y="784"/>
                    <a:pt x="1701" y="825"/>
                    <a:pt x="1762" y="862"/>
                  </a:cubicBezTo>
                  <a:cubicBezTo>
                    <a:pt x="1887" y="926"/>
                    <a:pt x="2025" y="991"/>
                    <a:pt x="2177" y="991"/>
                  </a:cubicBezTo>
                  <a:cubicBezTo>
                    <a:pt x="2217" y="991"/>
                    <a:pt x="2259" y="986"/>
                    <a:pt x="2301" y="976"/>
                  </a:cubicBezTo>
                  <a:cubicBezTo>
                    <a:pt x="2334" y="965"/>
                    <a:pt x="2356" y="938"/>
                    <a:pt x="2346" y="905"/>
                  </a:cubicBezTo>
                  <a:cubicBezTo>
                    <a:pt x="2346" y="900"/>
                    <a:pt x="2346" y="894"/>
                    <a:pt x="2341" y="888"/>
                  </a:cubicBezTo>
                  <a:cubicBezTo>
                    <a:pt x="2228" y="689"/>
                    <a:pt x="2099" y="497"/>
                    <a:pt x="1991" y="299"/>
                  </a:cubicBezTo>
                  <a:lnTo>
                    <a:pt x="1991" y="299"/>
                  </a:lnTo>
                  <a:cubicBezTo>
                    <a:pt x="2098" y="405"/>
                    <a:pt x="2218" y="499"/>
                    <a:pt x="2351" y="567"/>
                  </a:cubicBezTo>
                  <a:cubicBezTo>
                    <a:pt x="2487" y="643"/>
                    <a:pt x="2641" y="680"/>
                    <a:pt x="2793" y="680"/>
                  </a:cubicBezTo>
                  <a:cubicBezTo>
                    <a:pt x="2891" y="680"/>
                    <a:pt x="2989" y="665"/>
                    <a:pt x="3082" y="633"/>
                  </a:cubicBezTo>
                  <a:lnTo>
                    <a:pt x="3082" y="633"/>
                  </a:lnTo>
                  <a:cubicBezTo>
                    <a:pt x="3008" y="653"/>
                    <a:pt x="2932" y="662"/>
                    <a:pt x="2857" y="662"/>
                  </a:cubicBezTo>
                  <a:cubicBezTo>
                    <a:pt x="2687" y="662"/>
                    <a:pt x="2518" y="613"/>
                    <a:pt x="2379" y="523"/>
                  </a:cubicBezTo>
                  <a:cubicBezTo>
                    <a:pt x="2165" y="397"/>
                    <a:pt x="2002" y="212"/>
                    <a:pt x="1855" y="16"/>
                  </a:cubicBezTo>
                  <a:cubicBezTo>
                    <a:pt x="1848" y="6"/>
                    <a:pt x="1837" y="0"/>
                    <a:pt x="1824"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2" name="Google Shape;1372;p102"/>
            <p:cNvSpPr/>
            <p:nvPr/>
          </p:nvSpPr>
          <p:spPr>
            <a:xfrm>
              <a:off x="5942825" y="3228925"/>
              <a:ext cx="43400" cy="30025"/>
            </a:xfrm>
            <a:custGeom>
              <a:avLst/>
              <a:gdLst/>
              <a:ahLst/>
              <a:cxnLst/>
              <a:rect l="l" t="t" r="r" b="b"/>
              <a:pathLst>
                <a:path w="1736" h="1201" extrusionOk="0">
                  <a:moveTo>
                    <a:pt x="563" y="0"/>
                  </a:moveTo>
                  <a:lnTo>
                    <a:pt x="563" y="0"/>
                  </a:lnTo>
                  <a:cubicBezTo>
                    <a:pt x="393" y="333"/>
                    <a:pt x="236" y="671"/>
                    <a:pt x="18" y="965"/>
                  </a:cubicBezTo>
                  <a:cubicBezTo>
                    <a:pt x="0" y="988"/>
                    <a:pt x="7" y="1015"/>
                    <a:pt x="28" y="1031"/>
                  </a:cubicBezTo>
                  <a:cubicBezTo>
                    <a:pt x="33" y="1043"/>
                    <a:pt x="45" y="1043"/>
                    <a:pt x="55" y="1043"/>
                  </a:cubicBezTo>
                  <a:lnTo>
                    <a:pt x="61" y="1043"/>
                  </a:lnTo>
                  <a:cubicBezTo>
                    <a:pt x="285" y="1043"/>
                    <a:pt x="514" y="982"/>
                    <a:pt x="710" y="857"/>
                  </a:cubicBezTo>
                  <a:cubicBezTo>
                    <a:pt x="843" y="769"/>
                    <a:pt x="960" y="650"/>
                    <a:pt x="1043" y="510"/>
                  </a:cubicBezTo>
                  <a:lnTo>
                    <a:pt x="1043" y="510"/>
                  </a:lnTo>
                  <a:cubicBezTo>
                    <a:pt x="1051" y="577"/>
                    <a:pt x="1054" y="647"/>
                    <a:pt x="1054" y="715"/>
                  </a:cubicBezTo>
                  <a:cubicBezTo>
                    <a:pt x="1060" y="857"/>
                    <a:pt x="1054" y="998"/>
                    <a:pt x="1075" y="1151"/>
                  </a:cubicBezTo>
                  <a:cubicBezTo>
                    <a:pt x="1080" y="1180"/>
                    <a:pt x="1102" y="1201"/>
                    <a:pt x="1133" y="1201"/>
                  </a:cubicBezTo>
                  <a:cubicBezTo>
                    <a:pt x="1137" y="1201"/>
                    <a:pt x="1142" y="1200"/>
                    <a:pt x="1146" y="1200"/>
                  </a:cubicBezTo>
                  <a:cubicBezTo>
                    <a:pt x="1163" y="1200"/>
                    <a:pt x="1185" y="1184"/>
                    <a:pt x="1191" y="1167"/>
                  </a:cubicBezTo>
                  <a:cubicBezTo>
                    <a:pt x="1309" y="922"/>
                    <a:pt x="1472" y="668"/>
                    <a:pt x="1524" y="380"/>
                  </a:cubicBezTo>
                  <a:lnTo>
                    <a:pt x="1524" y="380"/>
                  </a:lnTo>
                  <a:cubicBezTo>
                    <a:pt x="1597" y="549"/>
                    <a:pt x="1661" y="725"/>
                    <a:pt x="1735" y="900"/>
                  </a:cubicBezTo>
                  <a:cubicBezTo>
                    <a:pt x="1676" y="671"/>
                    <a:pt x="1616" y="447"/>
                    <a:pt x="1539" y="230"/>
                  </a:cubicBezTo>
                  <a:cubicBezTo>
                    <a:pt x="1534" y="211"/>
                    <a:pt x="1519" y="201"/>
                    <a:pt x="1502" y="201"/>
                  </a:cubicBezTo>
                  <a:cubicBezTo>
                    <a:pt x="1498" y="201"/>
                    <a:pt x="1494" y="201"/>
                    <a:pt x="1490" y="202"/>
                  </a:cubicBezTo>
                  <a:cubicBezTo>
                    <a:pt x="1480" y="207"/>
                    <a:pt x="1468" y="224"/>
                    <a:pt x="1468" y="235"/>
                  </a:cubicBezTo>
                  <a:lnTo>
                    <a:pt x="1468" y="240"/>
                  </a:lnTo>
                  <a:cubicBezTo>
                    <a:pt x="1443" y="484"/>
                    <a:pt x="1311" y="692"/>
                    <a:pt x="1187" y="912"/>
                  </a:cubicBezTo>
                  <a:lnTo>
                    <a:pt x="1187" y="912"/>
                  </a:lnTo>
                  <a:cubicBezTo>
                    <a:pt x="1188" y="847"/>
                    <a:pt x="1191" y="781"/>
                    <a:pt x="1191" y="715"/>
                  </a:cubicBezTo>
                  <a:cubicBezTo>
                    <a:pt x="1185" y="573"/>
                    <a:pt x="1185" y="421"/>
                    <a:pt x="1125" y="268"/>
                  </a:cubicBezTo>
                  <a:cubicBezTo>
                    <a:pt x="1116" y="243"/>
                    <a:pt x="1089" y="224"/>
                    <a:pt x="1062" y="224"/>
                  </a:cubicBezTo>
                  <a:cubicBezTo>
                    <a:pt x="1053" y="224"/>
                    <a:pt x="1045" y="226"/>
                    <a:pt x="1037" y="230"/>
                  </a:cubicBezTo>
                  <a:cubicBezTo>
                    <a:pt x="1015" y="235"/>
                    <a:pt x="999" y="257"/>
                    <a:pt x="994" y="273"/>
                  </a:cubicBezTo>
                  <a:cubicBezTo>
                    <a:pt x="939" y="469"/>
                    <a:pt x="808" y="638"/>
                    <a:pt x="639" y="748"/>
                  </a:cubicBezTo>
                  <a:cubicBezTo>
                    <a:pt x="498" y="843"/>
                    <a:pt x="330" y="904"/>
                    <a:pt x="158" y="932"/>
                  </a:cubicBezTo>
                  <a:lnTo>
                    <a:pt x="158" y="932"/>
                  </a:lnTo>
                  <a:cubicBezTo>
                    <a:pt x="337" y="635"/>
                    <a:pt x="455" y="315"/>
                    <a:pt x="56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3" name="Google Shape;1373;p102"/>
            <p:cNvSpPr/>
            <p:nvPr/>
          </p:nvSpPr>
          <p:spPr>
            <a:xfrm>
              <a:off x="6046475" y="3298475"/>
              <a:ext cx="71900" cy="32825"/>
            </a:xfrm>
            <a:custGeom>
              <a:avLst/>
              <a:gdLst/>
              <a:ahLst/>
              <a:cxnLst/>
              <a:rect l="l" t="t" r="r" b="b"/>
              <a:pathLst>
                <a:path w="2876" h="1313" extrusionOk="0">
                  <a:moveTo>
                    <a:pt x="2035" y="1163"/>
                  </a:moveTo>
                  <a:lnTo>
                    <a:pt x="2035" y="1163"/>
                  </a:lnTo>
                  <a:cubicBezTo>
                    <a:pt x="2034" y="1164"/>
                    <a:pt x="2034" y="1164"/>
                    <a:pt x="2034" y="1164"/>
                  </a:cubicBezTo>
                  <a:cubicBezTo>
                    <a:pt x="2034" y="1164"/>
                    <a:pt x="2034" y="1164"/>
                    <a:pt x="2035" y="1163"/>
                  </a:cubicBezTo>
                  <a:close/>
                  <a:moveTo>
                    <a:pt x="2171" y="1"/>
                  </a:moveTo>
                  <a:cubicBezTo>
                    <a:pt x="2342" y="223"/>
                    <a:pt x="2582" y="379"/>
                    <a:pt x="2806" y="547"/>
                  </a:cubicBezTo>
                  <a:lnTo>
                    <a:pt x="2806" y="547"/>
                  </a:lnTo>
                  <a:cubicBezTo>
                    <a:pt x="2756" y="614"/>
                    <a:pt x="2681" y="651"/>
                    <a:pt x="2597" y="660"/>
                  </a:cubicBezTo>
                  <a:cubicBezTo>
                    <a:pt x="2581" y="662"/>
                    <a:pt x="2564" y="663"/>
                    <a:pt x="2548" y="663"/>
                  </a:cubicBezTo>
                  <a:cubicBezTo>
                    <a:pt x="2471" y="663"/>
                    <a:pt x="2391" y="644"/>
                    <a:pt x="2319" y="617"/>
                  </a:cubicBezTo>
                  <a:cubicBezTo>
                    <a:pt x="2139" y="552"/>
                    <a:pt x="1964" y="442"/>
                    <a:pt x="1844" y="300"/>
                  </a:cubicBezTo>
                  <a:lnTo>
                    <a:pt x="1844" y="300"/>
                  </a:lnTo>
                  <a:cubicBezTo>
                    <a:pt x="1844" y="300"/>
                    <a:pt x="1844" y="300"/>
                    <a:pt x="1844" y="300"/>
                  </a:cubicBezTo>
                  <a:cubicBezTo>
                    <a:pt x="1835" y="288"/>
                    <a:pt x="1820" y="281"/>
                    <a:pt x="1804" y="281"/>
                  </a:cubicBezTo>
                  <a:cubicBezTo>
                    <a:pt x="1791" y="281"/>
                    <a:pt x="1778" y="285"/>
                    <a:pt x="1768" y="295"/>
                  </a:cubicBezTo>
                  <a:cubicBezTo>
                    <a:pt x="1746" y="311"/>
                    <a:pt x="1746" y="344"/>
                    <a:pt x="1758" y="366"/>
                  </a:cubicBezTo>
                  <a:cubicBezTo>
                    <a:pt x="1844" y="512"/>
                    <a:pt x="1921" y="688"/>
                    <a:pt x="1981" y="851"/>
                  </a:cubicBezTo>
                  <a:cubicBezTo>
                    <a:pt x="2008" y="933"/>
                    <a:pt x="2035" y="1020"/>
                    <a:pt x="2040" y="1102"/>
                  </a:cubicBezTo>
                  <a:cubicBezTo>
                    <a:pt x="2045" y="1130"/>
                    <a:pt x="2038" y="1154"/>
                    <a:pt x="2035" y="1162"/>
                  </a:cubicBezTo>
                  <a:lnTo>
                    <a:pt x="2035" y="1162"/>
                  </a:lnTo>
                  <a:lnTo>
                    <a:pt x="2008" y="1174"/>
                  </a:lnTo>
                  <a:lnTo>
                    <a:pt x="1992" y="1174"/>
                  </a:lnTo>
                  <a:cubicBezTo>
                    <a:pt x="1981" y="1174"/>
                    <a:pt x="1964" y="1174"/>
                    <a:pt x="1949" y="1167"/>
                  </a:cubicBezTo>
                  <a:cubicBezTo>
                    <a:pt x="1811" y="1113"/>
                    <a:pt x="1697" y="955"/>
                    <a:pt x="1599" y="807"/>
                  </a:cubicBezTo>
                  <a:cubicBezTo>
                    <a:pt x="1506" y="660"/>
                    <a:pt x="1419" y="497"/>
                    <a:pt x="1353" y="333"/>
                  </a:cubicBezTo>
                  <a:lnTo>
                    <a:pt x="1348" y="328"/>
                  </a:lnTo>
                  <a:cubicBezTo>
                    <a:pt x="1340" y="304"/>
                    <a:pt x="1315" y="288"/>
                    <a:pt x="1289" y="288"/>
                  </a:cubicBezTo>
                  <a:cubicBezTo>
                    <a:pt x="1280" y="288"/>
                    <a:pt x="1270" y="290"/>
                    <a:pt x="1261" y="295"/>
                  </a:cubicBezTo>
                  <a:cubicBezTo>
                    <a:pt x="1234" y="306"/>
                    <a:pt x="1217" y="333"/>
                    <a:pt x="1217" y="361"/>
                  </a:cubicBezTo>
                  <a:cubicBezTo>
                    <a:pt x="1234" y="552"/>
                    <a:pt x="1255" y="709"/>
                    <a:pt x="1261" y="884"/>
                  </a:cubicBezTo>
                  <a:cubicBezTo>
                    <a:pt x="1261" y="965"/>
                    <a:pt x="1261" y="1053"/>
                    <a:pt x="1239" y="1124"/>
                  </a:cubicBezTo>
                  <a:cubicBezTo>
                    <a:pt x="1224" y="1166"/>
                    <a:pt x="1220" y="1184"/>
                    <a:pt x="1209" y="1184"/>
                  </a:cubicBezTo>
                  <a:cubicBezTo>
                    <a:pt x="1199" y="1184"/>
                    <a:pt x="1185" y="1173"/>
                    <a:pt x="1157" y="1157"/>
                  </a:cubicBezTo>
                  <a:cubicBezTo>
                    <a:pt x="1048" y="1058"/>
                    <a:pt x="967" y="895"/>
                    <a:pt x="895" y="742"/>
                  </a:cubicBezTo>
                  <a:cubicBezTo>
                    <a:pt x="829" y="590"/>
                    <a:pt x="764" y="426"/>
                    <a:pt x="715" y="268"/>
                  </a:cubicBezTo>
                  <a:lnTo>
                    <a:pt x="715" y="262"/>
                  </a:lnTo>
                  <a:cubicBezTo>
                    <a:pt x="707" y="241"/>
                    <a:pt x="689" y="226"/>
                    <a:pt x="668" y="226"/>
                  </a:cubicBezTo>
                  <a:cubicBezTo>
                    <a:pt x="662" y="226"/>
                    <a:pt x="656" y="227"/>
                    <a:pt x="650" y="230"/>
                  </a:cubicBezTo>
                  <a:cubicBezTo>
                    <a:pt x="628" y="235"/>
                    <a:pt x="612" y="251"/>
                    <a:pt x="612" y="273"/>
                  </a:cubicBezTo>
                  <a:cubicBezTo>
                    <a:pt x="590" y="442"/>
                    <a:pt x="579" y="600"/>
                    <a:pt x="541" y="759"/>
                  </a:cubicBezTo>
                  <a:cubicBezTo>
                    <a:pt x="524" y="840"/>
                    <a:pt x="502" y="917"/>
                    <a:pt x="464" y="982"/>
                  </a:cubicBezTo>
                  <a:cubicBezTo>
                    <a:pt x="448" y="1015"/>
                    <a:pt x="421" y="1043"/>
                    <a:pt x="399" y="1053"/>
                  </a:cubicBezTo>
                  <a:cubicBezTo>
                    <a:pt x="396" y="1054"/>
                    <a:pt x="393" y="1054"/>
                    <a:pt x="391" y="1054"/>
                  </a:cubicBezTo>
                  <a:cubicBezTo>
                    <a:pt x="372" y="1054"/>
                    <a:pt x="352" y="1039"/>
                    <a:pt x="328" y="1015"/>
                  </a:cubicBezTo>
                  <a:cubicBezTo>
                    <a:pt x="235" y="889"/>
                    <a:pt x="187" y="726"/>
                    <a:pt x="132" y="573"/>
                  </a:cubicBezTo>
                  <a:cubicBezTo>
                    <a:pt x="83" y="414"/>
                    <a:pt x="44" y="251"/>
                    <a:pt x="1" y="93"/>
                  </a:cubicBezTo>
                  <a:lnTo>
                    <a:pt x="1" y="93"/>
                  </a:lnTo>
                  <a:cubicBezTo>
                    <a:pt x="33" y="257"/>
                    <a:pt x="66" y="421"/>
                    <a:pt x="104" y="578"/>
                  </a:cubicBezTo>
                  <a:cubicBezTo>
                    <a:pt x="149" y="742"/>
                    <a:pt x="181" y="905"/>
                    <a:pt x="280" y="1053"/>
                  </a:cubicBezTo>
                  <a:cubicBezTo>
                    <a:pt x="290" y="1075"/>
                    <a:pt x="306" y="1091"/>
                    <a:pt x="333" y="1108"/>
                  </a:cubicBezTo>
                  <a:cubicBezTo>
                    <a:pt x="344" y="1118"/>
                    <a:pt x="366" y="1124"/>
                    <a:pt x="388" y="1124"/>
                  </a:cubicBezTo>
                  <a:cubicBezTo>
                    <a:pt x="399" y="1124"/>
                    <a:pt x="411" y="1122"/>
                    <a:pt x="421" y="1119"/>
                  </a:cubicBezTo>
                  <a:cubicBezTo>
                    <a:pt x="476" y="1102"/>
                    <a:pt x="509" y="1058"/>
                    <a:pt x="530" y="1020"/>
                  </a:cubicBezTo>
                  <a:cubicBezTo>
                    <a:pt x="579" y="944"/>
                    <a:pt x="600" y="862"/>
                    <a:pt x="623" y="781"/>
                  </a:cubicBezTo>
                  <a:cubicBezTo>
                    <a:pt x="646" y="692"/>
                    <a:pt x="663" y="602"/>
                    <a:pt x="678" y="513"/>
                  </a:cubicBezTo>
                  <a:lnTo>
                    <a:pt x="678" y="513"/>
                  </a:lnTo>
                  <a:cubicBezTo>
                    <a:pt x="710" y="608"/>
                    <a:pt x="746" y="700"/>
                    <a:pt x="786" y="791"/>
                  </a:cubicBezTo>
                  <a:cubicBezTo>
                    <a:pt x="862" y="955"/>
                    <a:pt x="928" y="1119"/>
                    <a:pt x="1076" y="1255"/>
                  </a:cubicBezTo>
                  <a:cubicBezTo>
                    <a:pt x="1105" y="1280"/>
                    <a:pt x="1149" y="1313"/>
                    <a:pt x="1205" y="1313"/>
                  </a:cubicBezTo>
                  <a:cubicBezTo>
                    <a:pt x="1221" y="1313"/>
                    <a:pt x="1237" y="1310"/>
                    <a:pt x="1255" y="1304"/>
                  </a:cubicBezTo>
                  <a:cubicBezTo>
                    <a:pt x="1337" y="1265"/>
                    <a:pt x="1353" y="1200"/>
                    <a:pt x="1365" y="1157"/>
                  </a:cubicBezTo>
                  <a:cubicBezTo>
                    <a:pt x="1392" y="1058"/>
                    <a:pt x="1392" y="971"/>
                    <a:pt x="1392" y="879"/>
                  </a:cubicBezTo>
                  <a:cubicBezTo>
                    <a:pt x="1392" y="826"/>
                    <a:pt x="1390" y="772"/>
                    <a:pt x="1387" y="718"/>
                  </a:cubicBezTo>
                  <a:lnTo>
                    <a:pt x="1387" y="718"/>
                  </a:lnTo>
                  <a:cubicBezTo>
                    <a:pt x="1420" y="774"/>
                    <a:pt x="1454" y="830"/>
                    <a:pt x="1491" y="884"/>
                  </a:cubicBezTo>
                  <a:cubicBezTo>
                    <a:pt x="1599" y="1036"/>
                    <a:pt x="1697" y="1206"/>
                    <a:pt x="1909" y="1287"/>
                  </a:cubicBezTo>
                  <a:cubicBezTo>
                    <a:pt x="1929" y="1295"/>
                    <a:pt x="1952" y="1301"/>
                    <a:pt x="1973" y="1301"/>
                  </a:cubicBezTo>
                  <a:cubicBezTo>
                    <a:pt x="1982" y="1301"/>
                    <a:pt x="1990" y="1300"/>
                    <a:pt x="1997" y="1298"/>
                  </a:cubicBezTo>
                  <a:cubicBezTo>
                    <a:pt x="2014" y="1298"/>
                    <a:pt x="2035" y="1293"/>
                    <a:pt x="2052" y="1293"/>
                  </a:cubicBezTo>
                  <a:cubicBezTo>
                    <a:pt x="2068" y="1287"/>
                    <a:pt x="2068" y="1287"/>
                    <a:pt x="2090" y="1277"/>
                  </a:cubicBezTo>
                  <a:cubicBezTo>
                    <a:pt x="2183" y="1217"/>
                    <a:pt x="2161" y="1141"/>
                    <a:pt x="2166" y="1091"/>
                  </a:cubicBezTo>
                  <a:cubicBezTo>
                    <a:pt x="2156" y="988"/>
                    <a:pt x="2128" y="900"/>
                    <a:pt x="2095" y="814"/>
                  </a:cubicBezTo>
                  <a:cubicBezTo>
                    <a:pt x="2063" y="725"/>
                    <a:pt x="2029" y="641"/>
                    <a:pt x="1989" y="558"/>
                  </a:cubicBezTo>
                  <a:lnTo>
                    <a:pt x="1989" y="558"/>
                  </a:lnTo>
                  <a:cubicBezTo>
                    <a:pt x="2083" y="618"/>
                    <a:pt x="2184" y="663"/>
                    <a:pt x="2292" y="698"/>
                  </a:cubicBezTo>
                  <a:cubicBezTo>
                    <a:pt x="2367" y="723"/>
                    <a:pt x="2448" y="742"/>
                    <a:pt x="2531" y="742"/>
                  </a:cubicBezTo>
                  <a:cubicBezTo>
                    <a:pt x="2556" y="742"/>
                    <a:pt x="2582" y="740"/>
                    <a:pt x="2609" y="736"/>
                  </a:cubicBezTo>
                  <a:cubicBezTo>
                    <a:pt x="2717" y="721"/>
                    <a:pt x="2821" y="650"/>
                    <a:pt x="2870" y="552"/>
                  </a:cubicBezTo>
                  <a:lnTo>
                    <a:pt x="2870" y="545"/>
                  </a:lnTo>
                  <a:cubicBezTo>
                    <a:pt x="2876" y="535"/>
                    <a:pt x="2870" y="519"/>
                    <a:pt x="2859" y="512"/>
                  </a:cubicBezTo>
                  <a:cubicBezTo>
                    <a:pt x="2619" y="355"/>
                    <a:pt x="2357" y="218"/>
                    <a:pt x="2171"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4" name="Google Shape;1374;p102"/>
            <p:cNvSpPr/>
            <p:nvPr/>
          </p:nvSpPr>
          <p:spPr>
            <a:xfrm>
              <a:off x="5994100" y="3287025"/>
              <a:ext cx="20100" cy="24950"/>
            </a:xfrm>
            <a:custGeom>
              <a:avLst/>
              <a:gdLst/>
              <a:ahLst/>
              <a:cxnLst/>
              <a:rect l="l" t="t" r="r" b="b"/>
              <a:pathLst>
                <a:path w="804" h="998" extrusionOk="0">
                  <a:moveTo>
                    <a:pt x="28" y="0"/>
                  </a:moveTo>
                  <a:cubicBezTo>
                    <a:pt x="1" y="159"/>
                    <a:pt x="18" y="322"/>
                    <a:pt x="39" y="474"/>
                  </a:cubicBezTo>
                  <a:cubicBezTo>
                    <a:pt x="56" y="633"/>
                    <a:pt x="89" y="786"/>
                    <a:pt x="104" y="932"/>
                  </a:cubicBezTo>
                  <a:cubicBezTo>
                    <a:pt x="110" y="970"/>
                    <a:pt x="142" y="998"/>
                    <a:pt x="182" y="998"/>
                  </a:cubicBezTo>
                  <a:cubicBezTo>
                    <a:pt x="296" y="987"/>
                    <a:pt x="394" y="922"/>
                    <a:pt x="470" y="857"/>
                  </a:cubicBezTo>
                  <a:cubicBezTo>
                    <a:pt x="547" y="786"/>
                    <a:pt x="607" y="703"/>
                    <a:pt x="650" y="617"/>
                  </a:cubicBezTo>
                  <a:cubicBezTo>
                    <a:pt x="743" y="441"/>
                    <a:pt x="804" y="245"/>
                    <a:pt x="776" y="54"/>
                  </a:cubicBezTo>
                  <a:lnTo>
                    <a:pt x="776" y="54"/>
                  </a:lnTo>
                  <a:cubicBezTo>
                    <a:pt x="738" y="240"/>
                    <a:pt x="656" y="409"/>
                    <a:pt x="552" y="557"/>
                  </a:cubicBezTo>
                  <a:cubicBezTo>
                    <a:pt x="468" y="683"/>
                    <a:pt x="355" y="801"/>
                    <a:pt x="231" y="843"/>
                  </a:cubicBezTo>
                  <a:lnTo>
                    <a:pt x="231" y="843"/>
                  </a:lnTo>
                  <a:cubicBezTo>
                    <a:pt x="211" y="710"/>
                    <a:pt x="175" y="581"/>
                    <a:pt x="137" y="453"/>
                  </a:cubicBezTo>
                  <a:lnTo>
                    <a:pt x="77" y="229"/>
                  </a:lnTo>
                  <a:cubicBezTo>
                    <a:pt x="56" y="152"/>
                    <a:pt x="44" y="76"/>
                    <a:pt x="28"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5" name="Google Shape;1375;p102"/>
            <p:cNvSpPr/>
            <p:nvPr/>
          </p:nvSpPr>
          <p:spPr>
            <a:xfrm>
              <a:off x="6124200" y="3329000"/>
              <a:ext cx="71350" cy="33825"/>
            </a:xfrm>
            <a:custGeom>
              <a:avLst/>
              <a:gdLst/>
              <a:ahLst/>
              <a:cxnLst/>
              <a:rect l="l" t="t" r="r" b="b"/>
              <a:pathLst>
                <a:path w="2854" h="1353" extrusionOk="0">
                  <a:moveTo>
                    <a:pt x="2015" y="1"/>
                  </a:moveTo>
                  <a:cubicBezTo>
                    <a:pt x="2096" y="99"/>
                    <a:pt x="2178" y="203"/>
                    <a:pt x="2270" y="296"/>
                  </a:cubicBezTo>
                  <a:cubicBezTo>
                    <a:pt x="2438" y="433"/>
                    <a:pt x="2656" y="508"/>
                    <a:pt x="2753" y="675"/>
                  </a:cubicBezTo>
                  <a:lnTo>
                    <a:pt x="2753" y="675"/>
                  </a:lnTo>
                  <a:cubicBezTo>
                    <a:pt x="2600" y="727"/>
                    <a:pt x="2435" y="748"/>
                    <a:pt x="2272" y="748"/>
                  </a:cubicBezTo>
                  <a:cubicBezTo>
                    <a:pt x="2185" y="748"/>
                    <a:pt x="2099" y="742"/>
                    <a:pt x="2015" y="732"/>
                  </a:cubicBezTo>
                  <a:cubicBezTo>
                    <a:pt x="1815" y="706"/>
                    <a:pt x="1595" y="646"/>
                    <a:pt x="1460" y="515"/>
                  </a:cubicBezTo>
                  <a:lnTo>
                    <a:pt x="1460" y="515"/>
                  </a:lnTo>
                  <a:cubicBezTo>
                    <a:pt x="1434" y="479"/>
                    <a:pt x="1407" y="444"/>
                    <a:pt x="1380" y="408"/>
                  </a:cubicBezTo>
                  <a:lnTo>
                    <a:pt x="1380" y="408"/>
                  </a:lnTo>
                  <a:cubicBezTo>
                    <a:pt x="1379" y="405"/>
                    <a:pt x="1377" y="402"/>
                    <a:pt x="1376" y="399"/>
                  </a:cubicBezTo>
                  <a:lnTo>
                    <a:pt x="1374" y="400"/>
                  </a:lnTo>
                  <a:lnTo>
                    <a:pt x="1374" y="400"/>
                  </a:lnTo>
                  <a:cubicBezTo>
                    <a:pt x="1371" y="396"/>
                    <a:pt x="1368" y="392"/>
                    <a:pt x="1365" y="388"/>
                  </a:cubicBezTo>
                  <a:cubicBezTo>
                    <a:pt x="1352" y="373"/>
                    <a:pt x="1334" y="364"/>
                    <a:pt x="1316" y="364"/>
                  </a:cubicBezTo>
                  <a:cubicBezTo>
                    <a:pt x="1302" y="364"/>
                    <a:pt x="1289" y="369"/>
                    <a:pt x="1277" y="378"/>
                  </a:cubicBezTo>
                  <a:cubicBezTo>
                    <a:pt x="1250" y="394"/>
                    <a:pt x="1245" y="432"/>
                    <a:pt x="1255" y="459"/>
                  </a:cubicBezTo>
                  <a:cubicBezTo>
                    <a:pt x="1281" y="510"/>
                    <a:pt x="1314" y="554"/>
                    <a:pt x="1352" y="592"/>
                  </a:cubicBezTo>
                  <a:lnTo>
                    <a:pt x="1352" y="592"/>
                  </a:lnTo>
                  <a:cubicBezTo>
                    <a:pt x="1467" y="754"/>
                    <a:pt x="1572" y="921"/>
                    <a:pt x="1672" y="1090"/>
                  </a:cubicBezTo>
                  <a:lnTo>
                    <a:pt x="1672" y="1090"/>
                  </a:lnTo>
                  <a:cubicBezTo>
                    <a:pt x="1524" y="1071"/>
                    <a:pt x="1377" y="962"/>
                    <a:pt x="1222" y="874"/>
                  </a:cubicBezTo>
                  <a:lnTo>
                    <a:pt x="1229" y="874"/>
                  </a:lnTo>
                  <a:cubicBezTo>
                    <a:pt x="1136" y="809"/>
                    <a:pt x="1038" y="771"/>
                    <a:pt x="950" y="726"/>
                  </a:cubicBezTo>
                  <a:cubicBezTo>
                    <a:pt x="878" y="689"/>
                    <a:pt x="813" y="650"/>
                    <a:pt x="764" y="602"/>
                  </a:cubicBezTo>
                  <a:lnTo>
                    <a:pt x="764" y="602"/>
                  </a:lnTo>
                  <a:cubicBezTo>
                    <a:pt x="753" y="587"/>
                    <a:pt x="741" y="573"/>
                    <a:pt x="727" y="558"/>
                  </a:cubicBezTo>
                  <a:lnTo>
                    <a:pt x="727" y="558"/>
                  </a:lnTo>
                  <a:cubicBezTo>
                    <a:pt x="727" y="558"/>
                    <a:pt x="727" y="558"/>
                    <a:pt x="726" y="557"/>
                  </a:cubicBezTo>
                  <a:lnTo>
                    <a:pt x="726" y="558"/>
                  </a:lnTo>
                  <a:lnTo>
                    <a:pt x="726" y="558"/>
                  </a:lnTo>
                  <a:cubicBezTo>
                    <a:pt x="723" y="554"/>
                    <a:pt x="719" y="550"/>
                    <a:pt x="716" y="547"/>
                  </a:cubicBezTo>
                  <a:cubicBezTo>
                    <a:pt x="705" y="536"/>
                    <a:pt x="690" y="530"/>
                    <a:pt x="675" y="530"/>
                  </a:cubicBezTo>
                  <a:cubicBezTo>
                    <a:pt x="660" y="530"/>
                    <a:pt x="644" y="536"/>
                    <a:pt x="633" y="547"/>
                  </a:cubicBezTo>
                  <a:cubicBezTo>
                    <a:pt x="612" y="568"/>
                    <a:pt x="612" y="601"/>
                    <a:pt x="623" y="623"/>
                  </a:cubicBezTo>
                  <a:lnTo>
                    <a:pt x="628" y="623"/>
                  </a:lnTo>
                  <a:cubicBezTo>
                    <a:pt x="632" y="629"/>
                    <a:pt x="636" y="634"/>
                    <a:pt x="640" y="640"/>
                  </a:cubicBezTo>
                  <a:lnTo>
                    <a:pt x="640" y="640"/>
                  </a:lnTo>
                  <a:lnTo>
                    <a:pt x="640" y="640"/>
                  </a:lnTo>
                  <a:cubicBezTo>
                    <a:pt x="640" y="640"/>
                    <a:pt x="641" y="641"/>
                    <a:pt x="641" y="641"/>
                  </a:cubicBezTo>
                  <a:lnTo>
                    <a:pt x="641" y="641"/>
                  </a:lnTo>
                  <a:cubicBezTo>
                    <a:pt x="657" y="661"/>
                    <a:pt x="673" y="680"/>
                    <a:pt x="690" y="697"/>
                  </a:cubicBezTo>
                  <a:lnTo>
                    <a:pt x="690" y="697"/>
                  </a:lnTo>
                  <a:cubicBezTo>
                    <a:pt x="739" y="765"/>
                    <a:pt x="775" y="858"/>
                    <a:pt x="809" y="945"/>
                  </a:cubicBezTo>
                  <a:cubicBezTo>
                    <a:pt x="843" y="1052"/>
                    <a:pt x="872" y="1159"/>
                    <a:pt x="898" y="1270"/>
                  </a:cubicBezTo>
                  <a:lnTo>
                    <a:pt x="898" y="1270"/>
                  </a:lnTo>
                  <a:cubicBezTo>
                    <a:pt x="878" y="1273"/>
                    <a:pt x="858" y="1274"/>
                    <a:pt x="838" y="1274"/>
                  </a:cubicBezTo>
                  <a:cubicBezTo>
                    <a:pt x="699" y="1274"/>
                    <a:pt x="555" y="1210"/>
                    <a:pt x="432" y="1131"/>
                  </a:cubicBezTo>
                  <a:cubicBezTo>
                    <a:pt x="280" y="1026"/>
                    <a:pt x="142" y="895"/>
                    <a:pt x="1" y="764"/>
                  </a:cubicBezTo>
                  <a:lnTo>
                    <a:pt x="1" y="764"/>
                  </a:lnTo>
                  <a:cubicBezTo>
                    <a:pt x="127" y="907"/>
                    <a:pt x="252" y="1048"/>
                    <a:pt x="404" y="1169"/>
                  </a:cubicBezTo>
                  <a:cubicBezTo>
                    <a:pt x="529" y="1265"/>
                    <a:pt x="684" y="1353"/>
                    <a:pt x="856" y="1353"/>
                  </a:cubicBezTo>
                  <a:cubicBezTo>
                    <a:pt x="888" y="1353"/>
                    <a:pt x="922" y="1350"/>
                    <a:pt x="955" y="1343"/>
                  </a:cubicBezTo>
                  <a:cubicBezTo>
                    <a:pt x="978" y="1338"/>
                    <a:pt x="993" y="1321"/>
                    <a:pt x="988" y="1300"/>
                  </a:cubicBezTo>
                  <a:lnTo>
                    <a:pt x="988" y="1294"/>
                  </a:lnTo>
                  <a:cubicBezTo>
                    <a:pt x="967" y="1169"/>
                    <a:pt x="940" y="1043"/>
                    <a:pt x="902" y="912"/>
                  </a:cubicBezTo>
                  <a:cubicBezTo>
                    <a:pt x="893" y="884"/>
                    <a:pt x="884" y="856"/>
                    <a:pt x="875" y="828"/>
                  </a:cubicBezTo>
                  <a:lnTo>
                    <a:pt x="875" y="828"/>
                  </a:lnTo>
                  <a:cubicBezTo>
                    <a:pt x="880" y="830"/>
                    <a:pt x="885" y="833"/>
                    <a:pt x="890" y="836"/>
                  </a:cubicBezTo>
                  <a:cubicBezTo>
                    <a:pt x="983" y="885"/>
                    <a:pt x="1081" y="928"/>
                    <a:pt x="1152" y="978"/>
                  </a:cubicBezTo>
                  <a:lnTo>
                    <a:pt x="1157" y="983"/>
                  </a:lnTo>
                  <a:cubicBezTo>
                    <a:pt x="1250" y="1038"/>
                    <a:pt x="1343" y="1103"/>
                    <a:pt x="1446" y="1157"/>
                  </a:cubicBezTo>
                  <a:cubicBezTo>
                    <a:pt x="1523" y="1196"/>
                    <a:pt x="1621" y="1231"/>
                    <a:pt x="1722" y="1231"/>
                  </a:cubicBezTo>
                  <a:cubicBezTo>
                    <a:pt x="1750" y="1231"/>
                    <a:pt x="1778" y="1228"/>
                    <a:pt x="1806" y="1222"/>
                  </a:cubicBezTo>
                  <a:cubicBezTo>
                    <a:pt x="1839" y="1217"/>
                    <a:pt x="1867" y="1179"/>
                    <a:pt x="1861" y="1141"/>
                  </a:cubicBezTo>
                  <a:cubicBezTo>
                    <a:pt x="1861" y="1136"/>
                    <a:pt x="1856" y="1131"/>
                    <a:pt x="1851" y="1124"/>
                  </a:cubicBezTo>
                  <a:cubicBezTo>
                    <a:pt x="1786" y="1002"/>
                    <a:pt x="1715" y="884"/>
                    <a:pt x="1639" y="769"/>
                  </a:cubicBezTo>
                  <a:lnTo>
                    <a:pt x="1639" y="769"/>
                  </a:lnTo>
                  <a:cubicBezTo>
                    <a:pt x="1759" y="815"/>
                    <a:pt x="1879" y="838"/>
                    <a:pt x="2003" y="852"/>
                  </a:cubicBezTo>
                  <a:cubicBezTo>
                    <a:pt x="2057" y="855"/>
                    <a:pt x="2111" y="857"/>
                    <a:pt x="2165" y="857"/>
                  </a:cubicBezTo>
                  <a:cubicBezTo>
                    <a:pt x="2389" y="857"/>
                    <a:pt x="2611" y="826"/>
                    <a:pt x="2826" y="738"/>
                  </a:cubicBezTo>
                  <a:cubicBezTo>
                    <a:pt x="2843" y="726"/>
                    <a:pt x="2854" y="705"/>
                    <a:pt x="2843" y="683"/>
                  </a:cubicBezTo>
                  <a:cubicBezTo>
                    <a:pt x="2788" y="568"/>
                    <a:pt x="2690" y="492"/>
                    <a:pt x="2587" y="437"/>
                  </a:cubicBezTo>
                  <a:cubicBezTo>
                    <a:pt x="2488" y="378"/>
                    <a:pt x="2385" y="334"/>
                    <a:pt x="2292" y="268"/>
                  </a:cubicBezTo>
                  <a:cubicBezTo>
                    <a:pt x="2199" y="182"/>
                    <a:pt x="2106" y="94"/>
                    <a:pt x="2015"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6" name="Google Shape;1376;p102"/>
            <p:cNvSpPr/>
            <p:nvPr/>
          </p:nvSpPr>
          <p:spPr>
            <a:xfrm>
              <a:off x="6091750" y="3346200"/>
              <a:ext cx="21600" cy="24125"/>
            </a:xfrm>
            <a:custGeom>
              <a:avLst/>
              <a:gdLst/>
              <a:ahLst/>
              <a:cxnLst/>
              <a:rect l="l" t="t" r="r" b="b"/>
              <a:pathLst>
                <a:path w="864" h="965" extrusionOk="0">
                  <a:moveTo>
                    <a:pt x="699" y="0"/>
                  </a:moveTo>
                  <a:lnTo>
                    <a:pt x="699" y="0"/>
                  </a:lnTo>
                  <a:cubicBezTo>
                    <a:pt x="672" y="169"/>
                    <a:pt x="720" y="333"/>
                    <a:pt x="727" y="491"/>
                  </a:cubicBezTo>
                  <a:cubicBezTo>
                    <a:pt x="732" y="574"/>
                    <a:pt x="737" y="650"/>
                    <a:pt x="715" y="720"/>
                  </a:cubicBezTo>
                  <a:cubicBezTo>
                    <a:pt x="710" y="764"/>
                    <a:pt x="699" y="786"/>
                    <a:pt x="682" y="808"/>
                  </a:cubicBezTo>
                  <a:cubicBezTo>
                    <a:pt x="672" y="818"/>
                    <a:pt x="669" y="822"/>
                    <a:pt x="662" y="822"/>
                  </a:cubicBezTo>
                  <a:cubicBezTo>
                    <a:pt x="658" y="822"/>
                    <a:pt x="653" y="820"/>
                    <a:pt x="644" y="819"/>
                  </a:cubicBezTo>
                  <a:cubicBezTo>
                    <a:pt x="596" y="813"/>
                    <a:pt x="531" y="758"/>
                    <a:pt x="481" y="705"/>
                  </a:cubicBezTo>
                  <a:cubicBezTo>
                    <a:pt x="421" y="650"/>
                    <a:pt x="372" y="589"/>
                    <a:pt x="317" y="529"/>
                  </a:cubicBezTo>
                  <a:cubicBezTo>
                    <a:pt x="208" y="404"/>
                    <a:pt x="110" y="279"/>
                    <a:pt x="0" y="148"/>
                  </a:cubicBezTo>
                  <a:lnTo>
                    <a:pt x="0" y="148"/>
                  </a:lnTo>
                  <a:cubicBezTo>
                    <a:pt x="55" y="305"/>
                    <a:pt x="138" y="453"/>
                    <a:pt x="229" y="595"/>
                  </a:cubicBezTo>
                  <a:cubicBezTo>
                    <a:pt x="274" y="665"/>
                    <a:pt x="322" y="731"/>
                    <a:pt x="383" y="796"/>
                  </a:cubicBezTo>
                  <a:cubicBezTo>
                    <a:pt x="443" y="857"/>
                    <a:pt x="503" y="927"/>
                    <a:pt x="617" y="960"/>
                  </a:cubicBezTo>
                  <a:cubicBezTo>
                    <a:pt x="627" y="963"/>
                    <a:pt x="638" y="964"/>
                    <a:pt x="649" y="964"/>
                  </a:cubicBezTo>
                  <a:cubicBezTo>
                    <a:pt x="705" y="964"/>
                    <a:pt x="769" y="931"/>
                    <a:pt x="792" y="889"/>
                  </a:cubicBezTo>
                  <a:cubicBezTo>
                    <a:pt x="825" y="841"/>
                    <a:pt x="841" y="786"/>
                    <a:pt x="846" y="748"/>
                  </a:cubicBezTo>
                  <a:cubicBezTo>
                    <a:pt x="863" y="650"/>
                    <a:pt x="851" y="562"/>
                    <a:pt x="836" y="476"/>
                  </a:cubicBezTo>
                  <a:cubicBezTo>
                    <a:pt x="803" y="312"/>
                    <a:pt x="732" y="159"/>
                    <a:pt x="699"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7" name="Google Shape;1377;p102"/>
            <p:cNvSpPr/>
            <p:nvPr/>
          </p:nvSpPr>
          <p:spPr>
            <a:xfrm>
              <a:off x="5954150" y="3331325"/>
              <a:ext cx="45325" cy="30100"/>
            </a:xfrm>
            <a:custGeom>
              <a:avLst/>
              <a:gdLst/>
              <a:ahLst/>
              <a:cxnLst/>
              <a:rect l="l" t="t" r="r" b="b"/>
              <a:pathLst>
                <a:path w="1813" h="1204" extrusionOk="0">
                  <a:moveTo>
                    <a:pt x="388" y="1"/>
                  </a:moveTo>
                  <a:cubicBezTo>
                    <a:pt x="307" y="137"/>
                    <a:pt x="230" y="273"/>
                    <a:pt x="159" y="416"/>
                  </a:cubicBezTo>
                  <a:cubicBezTo>
                    <a:pt x="88" y="557"/>
                    <a:pt x="17" y="699"/>
                    <a:pt x="0" y="874"/>
                  </a:cubicBezTo>
                  <a:cubicBezTo>
                    <a:pt x="0" y="895"/>
                    <a:pt x="17" y="917"/>
                    <a:pt x="38" y="923"/>
                  </a:cubicBezTo>
                  <a:lnTo>
                    <a:pt x="45" y="923"/>
                  </a:lnTo>
                  <a:cubicBezTo>
                    <a:pt x="154" y="923"/>
                    <a:pt x="247" y="885"/>
                    <a:pt x="333" y="852"/>
                  </a:cubicBezTo>
                  <a:cubicBezTo>
                    <a:pt x="421" y="809"/>
                    <a:pt x="503" y="764"/>
                    <a:pt x="579" y="704"/>
                  </a:cubicBezTo>
                  <a:cubicBezTo>
                    <a:pt x="660" y="645"/>
                    <a:pt x="732" y="580"/>
                    <a:pt x="791" y="502"/>
                  </a:cubicBezTo>
                  <a:cubicBezTo>
                    <a:pt x="806" y="484"/>
                    <a:pt x="820" y="464"/>
                    <a:pt x="834" y="444"/>
                  </a:cubicBezTo>
                  <a:lnTo>
                    <a:pt x="834" y="444"/>
                  </a:lnTo>
                  <a:cubicBezTo>
                    <a:pt x="848" y="522"/>
                    <a:pt x="862" y="601"/>
                    <a:pt x="879" y="678"/>
                  </a:cubicBezTo>
                  <a:cubicBezTo>
                    <a:pt x="922" y="824"/>
                    <a:pt x="950" y="972"/>
                    <a:pt x="1043" y="1124"/>
                  </a:cubicBezTo>
                  <a:cubicBezTo>
                    <a:pt x="1053" y="1146"/>
                    <a:pt x="1075" y="1162"/>
                    <a:pt x="1098" y="1184"/>
                  </a:cubicBezTo>
                  <a:cubicBezTo>
                    <a:pt x="1115" y="1195"/>
                    <a:pt x="1141" y="1204"/>
                    <a:pt x="1168" y="1204"/>
                  </a:cubicBezTo>
                  <a:cubicBezTo>
                    <a:pt x="1183" y="1204"/>
                    <a:pt x="1198" y="1201"/>
                    <a:pt x="1211" y="1195"/>
                  </a:cubicBezTo>
                  <a:cubicBezTo>
                    <a:pt x="1277" y="1174"/>
                    <a:pt x="1304" y="1114"/>
                    <a:pt x="1315" y="1076"/>
                  </a:cubicBezTo>
                  <a:cubicBezTo>
                    <a:pt x="1348" y="993"/>
                    <a:pt x="1359" y="917"/>
                    <a:pt x="1365" y="841"/>
                  </a:cubicBezTo>
                  <a:cubicBezTo>
                    <a:pt x="1387" y="683"/>
                    <a:pt x="1387" y="530"/>
                    <a:pt x="1392" y="383"/>
                  </a:cubicBezTo>
                  <a:lnTo>
                    <a:pt x="1392" y="388"/>
                  </a:lnTo>
                  <a:cubicBezTo>
                    <a:pt x="1402" y="344"/>
                    <a:pt x="1406" y="298"/>
                    <a:pt x="1408" y="253"/>
                  </a:cubicBezTo>
                  <a:lnTo>
                    <a:pt x="1408" y="253"/>
                  </a:lnTo>
                  <a:cubicBezTo>
                    <a:pt x="1522" y="429"/>
                    <a:pt x="1662" y="585"/>
                    <a:pt x="1812" y="726"/>
                  </a:cubicBezTo>
                  <a:cubicBezTo>
                    <a:pt x="1649" y="530"/>
                    <a:pt x="1506" y="318"/>
                    <a:pt x="1403" y="94"/>
                  </a:cubicBezTo>
                  <a:cubicBezTo>
                    <a:pt x="1395" y="78"/>
                    <a:pt x="1381" y="68"/>
                    <a:pt x="1368" y="68"/>
                  </a:cubicBezTo>
                  <a:cubicBezTo>
                    <a:pt x="1363" y="68"/>
                    <a:pt x="1358" y="69"/>
                    <a:pt x="1354" y="72"/>
                  </a:cubicBezTo>
                  <a:cubicBezTo>
                    <a:pt x="1337" y="77"/>
                    <a:pt x="1327" y="94"/>
                    <a:pt x="1327" y="104"/>
                  </a:cubicBezTo>
                  <a:lnTo>
                    <a:pt x="1327" y="110"/>
                  </a:lnTo>
                  <a:cubicBezTo>
                    <a:pt x="1327" y="197"/>
                    <a:pt x="1321" y="285"/>
                    <a:pt x="1299" y="366"/>
                  </a:cubicBezTo>
                  <a:lnTo>
                    <a:pt x="1294" y="371"/>
                  </a:lnTo>
                  <a:cubicBezTo>
                    <a:pt x="1282" y="525"/>
                    <a:pt x="1266" y="678"/>
                    <a:pt x="1249" y="824"/>
                  </a:cubicBezTo>
                  <a:cubicBezTo>
                    <a:pt x="1239" y="895"/>
                    <a:pt x="1223" y="966"/>
                    <a:pt x="1201" y="1031"/>
                  </a:cubicBezTo>
                  <a:cubicBezTo>
                    <a:pt x="1192" y="1056"/>
                    <a:pt x="1177" y="1072"/>
                    <a:pt x="1170" y="1075"/>
                  </a:cubicBezTo>
                  <a:lnTo>
                    <a:pt x="1170" y="1075"/>
                  </a:lnTo>
                  <a:cubicBezTo>
                    <a:pt x="1167" y="1073"/>
                    <a:pt x="1160" y="1068"/>
                    <a:pt x="1151" y="1054"/>
                  </a:cubicBezTo>
                  <a:cubicBezTo>
                    <a:pt x="1086" y="945"/>
                    <a:pt x="1053" y="786"/>
                    <a:pt x="1020" y="645"/>
                  </a:cubicBezTo>
                  <a:cubicBezTo>
                    <a:pt x="982" y="497"/>
                    <a:pt x="961" y="356"/>
                    <a:pt x="917" y="197"/>
                  </a:cubicBezTo>
                  <a:cubicBezTo>
                    <a:pt x="908" y="166"/>
                    <a:pt x="884" y="145"/>
                    <a:pt x="854" y="145"/>
                  </a:cubicBezTo>
                  <a:cubicBezTo>
                    <a:pt x="848" y="145"/>
                    <a:pt x="842" y="146"/>
                    <a:pt x="836" y="148"/>
                  </a:cubicBezTo>
                  <a:cubicBezTo>
                    <a:pt x="808" y="154"/>
                    <a:pt x="791" y="180"/>
                    <a:pt x="786" y="208"/>
                  </a:cubicBezTo>
                  <a:lnTo>
                    <a:pt x="786" y="213"/>
                  </a:lnTo>
                  <a:cubicBezTo>
                    <a:pt x="776" y="361"/>
                    <a:pt x="639" y="502"/>
                    <a:pt x="508" y="606"/>
                  </a:cubicBezTo>
                  <a:cubicBezTo>
                    <a:pt x="386" y="700"/>
                    <a:pt x="242" y="792"/>
                    <a:pt x="96" y="822"/>
                  </a:cubicBezTo>
                  <a:lnTo>
                    <a:pt x="96" y="822"/>
                  </a:lnTo>
                  <a:cubicBezTo>
                    <a:pt x="108" y="695"/>
                    <a:pt x="160" y="562"/>
                    <a:pt x="209" y="437"/>
                  </a:cubicBezTo>
                  <a:cubicBezTo>
                    <a:pt x="262" y="290"/>
                    <a:pt x="328" y="148"/>
                    <a:pt x="388"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8" name="Google Shape;1378;p102"/>
            <p:cNvSpPr/>
            <p:nvPr/>
          </p:nvSpPr>
          <p:spPr>
            <a:xfrm>
              <a:off x="5867150" y="3318300"/>
              <a:ext cx="71600" cy="37025"/>
            </a:xfrm>
            <a:custGeom>
              <a:avLst/>
              <a:gdLst/>
              <a:ahLst/>
              <a:cxnLst/>
              <a:rect l="l" t="t" r="r" b="b"/>
              <a:pathLst>
                <a:path w="2864" h="1481" extrusionOk="0">
                  <a:moveTo>
                    <a:pt x="1413" y="0"/>
                  </a:moveTo>
                  <a:cubicBezTo>
                    <a:pt x="1402" y="0"/>
                    <a:pt x="1391" y="3"/>
                    <a:pt x="1381" y="9"/>
                  </a:cubicBezTo>
                  <a:cubicBezTo>
                    <a:pt x="1174" y="140"/>
                    <a:pt x="955" y="255"/>
                    <a:pt x="721" y="309"/>
                  </a:cubicBezTo>
                  <a:cubicBezTo>
                    <a:pt x="621" y="336"/>
                    <a:pt x="518" y="350"/>
                    <a:pt x="414" y="350"/>
                  </a:cubicBezTo>
                  <a:cubicBezTo>
                    <a:pt x="275" y="350"/>
                    <a:pt x="135" y="326"/>
                    <a:pt x="1" y="282"/>
                  </a:cubicBezTo>
                  <a:lnTo>
                    <a:pt x="1" y="282"/>
                  </a:lnTo>
                  <a:cubicBezTo>
                    <a:pt x="159" y="356"/>
                    <a:pt x="337" y="393"/>
                    <a:pt x="516" y="393"/>
                  </a:cubicBezTo>
                  <a:cubicBezTo>
                    <a:pt x="590" y="393"/>
                    <a:pt x="663" y="387"/>
                    <a:pt x="736" y="374"/>
                  </a:cubicBezTo>
                  <a:cubicBezTo>
                    <a:pt x="905" y="345"/>
                    <a:pt x="1063" y="287"/>
                    <a:pt x="1215" y="214"/>
                  </a:cubicBezTo>
                  <a:lnTo>
                    <a:pt x="1215" y="214"/>
                  </a:lnTo>
                  <a:cubicBezTo>
                    <a:pt x="1138" y="306"/>
                    <a:pt x="1054" y="399"/>
                    <a:pt x="983" y="500"/>
                  </a:cubicBezTo>
                  <a:cubicBezTo>
                    <a:pt x="922" y="593"/>
                    <a:pt x="841" y="669"/>
                    <a:pt x="846" y="827"/>
                  </a:cubicBezTo>
                  <a:cubicBezTo>
                    <a:pt x="862" y="920"/>
                    <a:pt x="955" y="963"/>
                    <a:pt x="1010" y="970"/>
                  </a:cubicBezTo>
                  <a:cubicBezTo>
                    <a:pt x="1054" y="977"/>
                    <a:pt x="1095" y="982"/>
                    <a:pt x="1135" y="982"/>
                  </a:cubicBezTo>
                  <a:cubicBezTo>
                    <a:pt x="1150" y="982"/>
                    <a:pt x="1164" y="982"/>
                    <a:pt x="1179" y="980"/>
                  </a:cubicBezTo>
                  <a:cubicBezTo>
                    <a:pt x="1391" y="970"/>
                    <a:pt x="1599" y="937"/>
                    <a:pt x="1801" y="865"/>
                  </a:cubicBezTo>
                  <a:cubicBezTo>
                    <a:pt x="1903" y="828"/>
                    <a:pt x="2007" y="783"/>
                    <a:pt x="2103" y="722"/>
                  </a:cubicBezTo>
                  <a:lnTo>
                    <a:pt x="2103" y="722"/>
                  </a:lnTo>
                  <a:cubicBezTo>
                    <a:pt x="2071" y="783"/>
                    <a:pt x="2039" y="846"/>
                    <a:pt x="2008" y="909"/>
                  </a:cubicBezTo>
                  <a:cubicBezTo>
                    <a:pt x="1937" y="1068"/>
                    <a:pt x="1871" y="1237"/>
                    <a:pt x="1866" y="1421"/>
                  </a:cubicBezTo>
                  <a:lnTo>
                    <a:pt x="1861" y="1421"/>
                  </a:lnTo>
                  <a:cubicBezTo>
                    <a:pt x="1861" y="1444"/>
                    <a:pt x="1871" y="1461"/>
                    <a:pt x="1894" y="1466"/>
                  </a:cubicBezTo>
                  <a:cubicBezTo>
                    <a:pt x="1926" y="1476"/>
                    <a:pt x="1957" y="1480"/>
                    <a:pt x="1988" y="1480"/>
                  </a:cubicBezTo>
                  <a:cubicBezTo>
                    <a:pt x="2071" y="1480"/>
                    <a:pt x="2148" y="1449"/>
                    <a:pt x="2216" y="1416"/>
                  </a:cubicBezTo>
                  <a:cubicBezTo>
                    <a:pt x="2307" y="1373"/>
                    <a:pt x="2395" y="1313"/>
                    <a:pt x="2471" y="1247"/>
                  </a:cubicBezTo>
                  <a:cubicBezTo>
                    <a:pt x="2624" y="1122"/>
                    <a:pt x="2777" y="975"/>
                    <a:pt x="2864" y="789"/>
                  </a:cubicBezTo>
                  <a:lnTo>
                    <a:pt x="2864" y="789"/>
                  </a:lnTo>
                  <a:cubicBezTo>
                    <a:pt x="2815" y="882"/>
                    <a:pt x="2745" y="947"/>
                    <a:pt x="2674" y="1018"/>
                  </a:cubicBezTo>
                  <a:cubicBezTo>
                    <a:pt x="2597" y="1089"/>
                    <a:pt x="2521" y="1149"/>
                    <a:pt x="2438" y="1204"/>
                  </a:cubicBezTo>
                  <a:cubicBezTo>
                    <a:pt x="2357" y="1264"/>
                    <a:pt x="2269" y="1307"/>
                    <a:pt x="2183" y="1351"/>
                  </a:cubicBezTo>
                  <a:cubicBezTo>
                    <a:pt x="2121" y="1374"/>
                    <a:pt x="2053" y="1395"/>
                    <a:pt x="1993" y="1395"/>
                  </a:cubicBezTo>
                  <a:cubicBezTo>
                    <a:pt x="1981" y="1395"/>
                    <a:pt x="1970" y="1394"/>
                    <a:pt x="1958" y="1392"/>
                  </a:cubicBezTo>
                  <a:lnTo>
                    <a:pt x="1958" y="1392"/>
                  </a:lnTo>
                  <a:cubicBezTo>
                    <a:pt x="2003" y="1075"/>
                    <a:pt x="2226" y="815"/>
                    <a:pt x="2347" y="489"/>
                  </a:cubicBezTo>
                  <a:cubicBezTo>
                    <a:pt x="2362" y="456"/>
                    <a:pt x="2347" y="424"/>
                    <a:pt x="2314" y="407"/>
                  </a:cubicBezTo>
                  <a:cubicBezTo>
                    <a:pt x="2307" y="404"/>
                    <a:pt x="2299" y="403"/>
                    <a:pt x="2291" y="403"/>
                  </a:cubicBezTo>
                  <a:cubicBezTo>
                    <a:pt x="2270" y="403"/>
                    <a:pt x="2249" y="413"/>
                    <a:pt x="2237" y="429"/>
                  </a:cubicBezTo>
                  <a:cubicBezTo>
                    <a:pt x="2123" y="577"/>
                    <a:pt x="1942" y="669"/>
                    <a:pt x="1758" y="734"/>
                  </a:cubicBezTo>
                  <a:cubicBezTo>
                    <a:pt x="1572" y="794"/>
                    <a:pt x="1370" y="832"/>
                    <a:pt x="1174" y="844"/>
                  </a:cubicBezTo>
                  <a:cubicBezTo>
                    <a:pt x="1158" y="846"/>
                    <a:pt x="1141" y="847"/>
                    <a:pt x="1124" y="847"/>
                  </a:cubicBezTo>
                  <a:cubicBezTo>
                    <a:pt x="1044" y="847"/>
                    <a:pt x="967" y="828"/>
                    <a:pt x="972" y="806"/>
                  </a:cubicBezTo>
                  <a:cubicBezTo>
                    <a:pt x="966" y="751"/>
                    <a:pt x="1026" y="653"/>
                    <a:pt x="1081" y="577"/>
                  </a:cubicBezTo>
                  <a:cubicBezTo>
                    <a:pt x="1195" y="413"/>
                    <a:pt x="1343" y="271"/>
                    <a:pt x="1451" y="74"/>
                  </a:cubicBezTo>
                  <a:cubicBezTo>
                    <a:pt x="1468" y="53"/>
                    <a:pt x="1456" y="21"/>
                    <a:pt x="1436" y="3"/>
                  </a:cubicBezTo>
                  <a:cubicBezTo>
                    <a:pt x="1428" y="1"/>
                    <a:pt x="1421" y="0"/>
                    <a:pt x="141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9" name="Google Shape;1379;p102"/>
            <p:cNvSpPr/>
            <p:nvPr/>
          </p:nvSpPr>
          <p:spPr>
            <a:xfrm>
              <a:off x="6172350" y="3373750"/>
              <a:ext cx="24575" cy="15150"/>
            </a:xfrm>
            <a:custGeom>
              <a:avLst/>
              <a:gdLst/>
              <a:ahLst/>
              <a:cxnLst/>
              <a:rect l="l" t="t" r="r" b="b"/>
              <a:pathLst>
                <a:path w="983" h="606" extrusionOk="0">
                  <a:moveTo>
                    <a:pt x="416" y="1"/>
                  </a:moveTo>
                  <a:lnTo>
                    <a:pt x="416" y="1"/>
                  </a:lnTo>
                  <a:cubicBezTo>
                    <a:pt x="538" y="147"/>
                    <a:pt x="673" y="281"/>
                    <a:pt x="799" y="413"/>
                  </a:cubicBezTo>
                  <a:lnTo>
                    <a:pt x="799" y="413"/>
                  </a:lnTo>
                  <a:cubicBezTo>
                    <a:pt x="703" y="460"/>
                    <a:pt x="591" y="475"/>
                    <a:pt x="480" y="475"/>
                  </a:cubicBezTo>
                  <a:cubicBezTo>
                    <a:pt x="465" y="475"/>
                    <a:pt x="451" y="475"/>
                    <a:pt x="437" y="475"/>
                  </a:cubicBezTo>
                  <a:cubicBezTo>
                    <a:pt x="285" y="464"/>
                    <a:pt x="126" y="421"/>
                    <a:pt x="1" y="306"/>
                  </a:cubicBezTo>
                  <a:lnTo>
                    <a:pt x="1" y="306"/>
                  </a:lnTo>
                  <a:cubicBezTo>
                    <a:pt x="77" y="464"/>
                    <a:pt x="252" y="562"/>
                    <a:pt x="421" y="595"/>
                  </a:cubicBezTo>
                  <a:cubicBezTo>
                    <a:pt x="464" y="602"/>
                    <a:pt x="508" y="606"/>
                    <a:pt x="553" y="606"/>
                  </a:cubicBezTo>
                  <a:cubicBezTo>
                    <a:pt x="690" y="606"/>
                    <a:pt x="831" y="571"/>
                    <a:pt x="950" y="480"/>
                  </a:cubicBezTo>
                  <a:cubicBezTo>
                    <a:pt x="977" y="459"/>
                    <a:pt x="983" y="414"/>
                    <a:pt x="960" y="388"/>
                  </a:cubicBezTo>
                  <a:lnTo>
                    <a:pt x="955" y="382"/>
                  </a:lnTo>
                  <a:cubicBezTo>
                    <a:pt x="792" y="230"/>
                    <a:pt x="612" y="104"/>
                    <a:pt x="416"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0" name="Google Shape;1380;p102"/>
            <p:cNvSpPr/>
            <p:nvPr/>
          </p:nvSpPr>
          <p:spPr>
            <a:xfrm>
              <a:off x="6104025" y="3391200"/>
              <a:ext cx="57975" cy="28550"/>
            </a:xfrm>
            <a:custGeom>
              <a:avLst/>
              <a:gdLst/>
              <a:ahLst/>
              <a:cxnLst/>
              <a:rect l="l" t="t" r="r" b="b"/>
              <a:pathLst>
                <a:path w="2319" h="1142" extrusionOk="0">
                  <a:moveTo>
                    <a:pt x="1533" y="0"/>
                  </a:moveTo>
                  <a:cubicBezTo>
                    <a:pt x="1718" y="283"/>
                    <a:pt x="2023" y="464"/>
                    <a:pt x="2201" y="734"/>
                  </a:cubicBezTo>
                  <a:lnTo>
                    <a:pt x="2201" y="734"/>
                  </a:lnTo>
                  <a:cubicBezTo>
                    <a:pt x="2166" y="741"/>
                    <a:pt x="2131" y="744"/>
                    <a:pt x="2096" y="744"/>
                  </a:cubicBezTo>
                  <a:cubicBezTo>
                    <a:pt x="1968" y="744"/>
                    <a:pt x="1838" y="703"/>
                    <a:pt x="1719" y="650"/>
                  </a:cubicBezTo>
                  <a:cubicBezTo>
                    <a:pt x="1550" y="567"/>
                    <a:pt x="1392" y="448"/>
                    <a:pt x="1294" y="300"/>
                  </a:cubicBezTo>
                  <a:cubicBezTo>
                    <a:pt x="1280" y="280"/>
                    <a:pt x="1259" y="270"/>
                    <a:pt x="1238" y="270"/>
                  </a:cubicBezTo>
                  <a:cubicBezTo>
                    <a:pt x="1225" y="270"/>
                    <a:pt x="1213" y="273"/>
                    <a:pt x="1201" y="279"/>
                  </a:cubicBezTo>
                  <a:cubicBezTo>
                    <a:pt x="1185" y="295"/>
                    <a:pt x="1173" y="322"/>
                    <a:pt x="1173" y="345"/>
                  </a:cubicBezTo>
                  <a:cubicBezTo>
                    <a:pt x="1201" y="481"/>
                    <a:pt x="1250" y="600"/>
                    <a:pt x="1288" y="720"/>
                  </a:cubicBezTo>
                  <a:cubicBezTo>
                    <a:pt x="1322" y="813"/>
                    <a:pt x="1346" y="905"/>
                    <a:pt x="1347" y="987"/>
                  </a:cubicBezTo>
                  <a:lnTo>
                    <a:pt x="1347" y="987"/>
                  </a:lnTo>
                  <a:cubicBezTo>
                    <a:pt x="1215" y="944"/>
                    <a:pt x="1089" y="837"/>
                    <a:pt x="982" y="731"/>
                  </a:cubicBezTo>
                  <a:cubicBezTo>
                    <a:pt x="858" y="595"/>
                    <a:pt x="748" y="436"/>
                    <a:pt x="682" y="273"/>
                  </a:cubicBezTo>
                  <a:lnTo>
                    <a:pt x="682" y="268"/>
                  </a:lnTo>
                  <a:cubicBezTo>
                    <a:pt x="674" y="246"/>
                    <a:pt x="649" y="232"/>
                    <a:pt x="625" y="232"/>
                  </a:cubicBezTo>
                  <a:cubicBezTo>
                    <a:pt x="619" y="232"/>
                    <a:pt x="612" y="233"/>
                    <a:pt x="606" y="235"/>
                  </a:cubicBezTo>
                  <a:cubicBezTo>
                    <a:pt x="579" y="247"/>
                    <a:pt x="568" y="268"/>
                    <a:pt x="568" y="295"/>
                  </a:cubicBezTo>
                  <a:cubicBezTo>
                    <a:pt x="574" y="436"/>
                    <a:pt x="579" y="567"/>
                    <a:pt x="568" y="705"/>
                  </a:cubicBezTo>
                  <a:cubicBezTo>
                    <a:pt x="563" y="770"/>
                    <a:pt x="551" y="836"/>
                    <a:pt x="530" y="884"/>
                  </a:cubicBezTo>
                  <a:cubicBezTo>
                    <a:pt x="510" y="921"/>
                    <a:pt x="478" y="942"/>
                    <a:pt x="442" y="942"/>
                  </a:cubicBezTo>
                  <a:cubicBezTo>
                    <a:pt x="430" y="942"/>
                    <a:pt x="417" y="939"/>
                    <a:pt x="405" y="934"/>
                  </a:cubicBezTo>
                  <a:cubicBezTo>
                    <a:pt x="301" y="879"/>
                    <a:pt x="224" y="748"/>
                    <a:pt x="159" y="633"/>
                  </a:cubicBezTo>
                  <a:cubicBezTo>
                    <a:pt x="93" y="514"/>
                    <a:pt x="40" y="388"/>
                    <a:pt x="0" y="257"/>
                  </a:cubicBezTo>
                  <a:lnTo>
                    <a:pt x="0" y="257"/>
                  </a:lnTo>
                  <a:cubicBezTo>
                    <a:pt x="22" y="393"/>
                    <a:pt x="66" y="524"/>
                    <a:pt x="121" y="650"/>
                  </a:cubicBezTo>
                  <a:cubicBezTo>
                    <a:pt x="181" y="775"/>
                    <a:pt x="236" y="912"/>
                    <a:pt x="372" y="999"/>
                  </a:cubicBezTo>
                  <a:cubicBezTo>
                    <a:pt x="395" y="1014"/>
                    <a:pt x="422" y="1021"/>
                    <a:pt x="450" y="1021"/>
                  </a:cubicBezTo>
                  <a:cubicBezTo>
                    <a:pt x="513" y="1021"/>
                    <a:pt x="580" y="985"/>
                    <a:pt x="606" y="927"/>
                  </a:cubicBezTo>
                  <a:cubicBezTo>
                    <a:pt x="644" y="857"/>
                    <a:pt x="655" y="786"/>
                    <a:pt x="667" y="715"/>
                  </a:cubicBezTo>
                  <a:cubicBezTo>
                    <a:pt x="675" y="657"/>
                    <a:pt x="679" y="598"/>
                    <a:pt x="682" y="539"/>
                  </a:cubicBezTo>
                  <a:lnTo>
                    <a:pt x="682" y="539"/>
                  </a:lnTo>
                  <a:cubicBezTo>
                    <a:pt x="740" y="637"/>
                    <a:pt x="811" y="730"/>
                    <a:pt x="890" y="819"/>
                  </a:cubicBezTo>
                  <a:cubicBezTo>
                    <a:pt x="1021" y="960"/>
                    <a:pt x="1178" y="1103"/>
                    <a:pt x="1402" y="1141"/>
                  </a:cubicBezTo>
                  <a:cubicBezTo>
                    <a:pt x="1406" y="1141"/>
                    <a:pt x="1409" y="1142"/>
                    <a:pt x="1412" y="1142"/>
                  </a:cubicBezTo>
                  <a:cubicBezTo>
                    <a:pt x="1442" y="1142"/>
                    <a:pt x="1474" y="1121"/>
                    <a:pt x="1480" y="1091"/>
                  </a:cubicBezTo>
                  <a:cubicBezTo>
                    <a:pt x="1512" y="934"/>
                    <a:pt x="1457" y="796"/>
                    <a:pt x="1419" y="677"/>
                  </a:cubicBezTo>
                  <a:cubicBezTo>
                    <a:pt x="1407" y="645"/>
                    <a:pt x="1395" y="613"/>
                    <a:pt x="1383" y="581"/>
                  </a:cubicBezTo>
                  <a:lnTo>
                    <a:pt x="1383" y="581"/>
                  </a:lnTo>
                  <a:cubicBezTo>
                    <a:pt x="1472" y="652"/>
                    <a:pt x="1569" y="709"/>
                    <a:pt x="1669" y="753"/>
                  </a:cubicBezTo>
                  <a:cubicBezTo>
                    <a:pt x="1790" y="807"/>
                    <a:pt x="1925" y="844"/>
                    <a:pt x="2061" y="844"/>
                  </a:cubicBezTo>
                  <a:cubicBezTo>
                    <a:pt x="2134" y="844"/>
                    <a:pt x="2208" y="833"/>
                    <a:pt x="2281" y="808"/>
                  </a:cubicBezTo>
                  <a:cubicBezTo>
                    <a:pt x="2308" y="796"/>
                    <a:pt x="2319" y="775"/>
                    <a:pt x="2308" y="753"/>
                  </a:cubicBezTo>
                  <a:lnTo>
                    <a:pt x="2308" y="743"/>
                  </a:lnTo>
                  <a:cubicBezTo>
                    <a:pt x="2101" y="421"/>
                    <a:pt x="1757" y="273"/>
                    <a:pt x="153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1" name="Google Shape;1381;p102"/>
            <p:cNvSpPr/>
            <p:nvPr/>
          </p:nvSpPr>
          <p:spPr>
            <a:xfrm>
              <a:off x="6043775" y="3378100"/>
              <a:ext cx="20350" cy="25100"/>
            </a:xfrm>
            <a:custGeom>
              <a:avLst/>
              <a:gdLst/>
              <a:ahLst/>
              <a:cxnLst/>
              <a:rect l="l" t="t" r="r" b="b"/>
              <a:pathLst>
                <a:path w="814" h="1004" extrusionOk="0">
                  <a:moveTo>
                    <a:pt x="577" y="1"/>
                  </a:moveTo>
                  <a:lnTo>
                    <a:pt x="577" y="1"/>
                  </a:lnTo>
                  <a:cubicBezTo>
                    <a:pt x="594" y="181"/>
                    <a:pt x="632" y="361"/>
                    <a:pt x="655" y="541"/>
                  </a:cubicBezTo>
                  <a:cubicBezTo>
                    <a:pt x="665" y="628"/>
                    <a:pt x="682" y="716"/>
                    <a:pt x="676" y="797"/>
                  </a:cubicBezTo>
                  <a:cubicBezTo>
                    <a:pt x="676" y="819"/>
                    <a:pt x="676" y="836"/>
                    <a:pt x="670" y="852"/>
                  </a:cubicBezTo>
                  <a:cubicBezTo>
                    <a:pt x="669" y="853"/>
                    <a:pt x="669" y="854"/>
                    <a:pt x="669" y="855"/>
                  </a:cubicBezTo>
                  <a:lnTo>
                    <a:pt x="669" y="855"/>
                  </a:lnTo>
                  <a:cubicBezTo>
                    <a:pt x="667" y="856"/>
                    <a:pt x="663" y="857"/>
                    <a:pt x="655" y="862"/>
                  </a:cubicBezTo>
                  <a:cubicBezTo>
                    <a:pt x="655" y="862"/>
                    <a:pt x="652" y="863"/>
                    <a:pt x="646" y="863"/>
                  </a:cubicBezTo>
                  <a:cubicBezTo>
                    <a:pt x="637" y="863"/>
                    <a:pt x="620" y="861"/>
                    <a:pt x="600" y="846"/>
                  </a:cubicBezTo>
                  <a:cubicBezTo>
                    <a:pt x="474" y="771"/>
                    <a:pt x="371" y="607"/>
                    <a:pt x="267" y="469"/>
                  </a:cubicBezTo>
                  <a:cubicBezTo>
                    <a:pt x="174" y="318"/>
                    <a:pt x="71" y="164"/>
                    <a:pt x="0" y="1"/>
                  </a:cubicBezTo>
                  <a:lnTo>
                    <a:pt x="0" y="1"/>
                  </a:lnTo>
                  <a:cubicBezTo>
                    <a:pt x="16" y="187"/>
                    <a:pt x="93" y="356"/>
                    <a:pt x="174" y="524"/>
                  </a:cubicBezTo>
                  <a:cubicBezTo>
                    <a:pt x="267" y="688"/>
                    <a:pt x="348" y="852"/>
                    <a:pt x="534" y="972"/>
                  </a:cubicBezTo>
                  <a:cubicBezTo>
                    <a:pt x="563" y="988"/>
                    <a:pt x="600" y="1003"/>
                    <a:pt x="641" y="1003"/>
                  </a:cubicBezTo>
                  <a:cubicBezTo>
                    <a:pt x="671" y="1003"/>
                    <a:pt x="704" y="995"/>
                    <a:pt x="736" y="972"/>
                  </a:cubicBezTo>
                  <a:cubicBezTo>
                    <a:pt x="758" y="960"/>
                    <a:pt x="748" y="967"/>
                    <a:pt x="780" y="939"/>
                  </a:cubicBezTo>
                  <a:cubicBezTo>
                    <a:pt x="796" y="917"/>
                    <a:pt x="801" y="901"/>
                    <a:pt x="801" y="884"/>
                  </a:cubicBezTo>
                  <a:cubicBezTo>
                    <a:pt x="813" y="852"/>
                    <a:pt x="813" y="824"/>
                    <a:pt x="813" y="797"/>
                  </a:cubicBezTo>
                  <a:cubicBezTo>
                    <a:pt x="801" y="699"/>
                    <a:pt x="786" y="607"/>
                    <a:pt x="763" y="519"/>
                  </a:cubicBezTo>
                  <a:cubicBezTo>
                    <a:pt x="715" y="339"/>
                    <a:pt x="655" y="164"/>
                    <a:pt x="577"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2" name="Google Shape;1382;p102"/>
            <p:cNvSpPr/>
            <p:nvPr/>
          </p:nvSpPr>
          <p:spPr>
            <a:xfrm>
              <a:off x="5966425" y="3396525"/>
              <a:ext cx="56900" cy="33400"/>
            </a:xfrm>
            <a:custGeom>
              <a:avLst/>
              <a:gdLst/>
              <a:ahLst/>
              <a:cxnLst/>
              <a:rect l="l" t="t" r="r" b="b"/>
              <a:pathLst>
                <a:path w="2276" h="1336" extrusionOk="0">
                  <a:moveTo>
                    <a:pt x="339" y="1"/>
                  </a:moveTo>
                  <a:cubicBezTo>
                    <a:pt x="290" y="164"/>
                    <a:pt x="214" y="316"/>
                    <a:pt x="148" y="475"/>
                  </a:cubicBezTo>
                  <a:cubicBezTo>
                    <a:pt x="83" y="633"/>
                    <a:pt x="17" y="797"/>
                    <a:pt x="6" y="983"/>
                  </a:cubicBezTo>
                  <a:cubicBezTo>
                    <a:pt x="0" y="1004"/>
                    <a:pt x="17" y="1021"/>
                    <a:pt x="38" y="1021"/>
                  </a:cubicBezTo>
                  <a:lnTo>
                    <a:pt x="45" y="1021"/>
                  </a:lnTo>
                  <a:cubicBezTo>
                    <a:pt x="235" y="1021"/>
                    <a:pt x="410" y="938"/>
                    <a:pt x="557" y="835"/>
                  </a:cubicBezTo>
                  <a:cubicBezTo>
                    <a:pt x="637" y="779"/>
                    <a:pt x="714" y="711"/>
                    <a:pt x="775" y="629"/>
                  </a:cubicBezTo>
                  <a:lnTo>
                    <a:pt x="775" y="629"/>
                  </a:lnTo>
                  <a:cubicBezTo>
                    <a:pt x="794" y="849"/>
                    <a:pt x="840" y="1068"/>
                    <a:pt x="922" y="1277"/>
                  </a:cubicBezTo>
                  <a:cubicBezTo>
                    <a:pt x="935" y="1305"/>
                    <a:pt x="959" y="1321"/>
                    <a:pt x="984" y="1321"/>
                  </a:cubicBezTo>
                  <a:cubicBezTo>
                    <a:pt x="992" y="1321"/>
                    <a:pt x="1001" y="1319"/>
                    <a:pt x="1010" y="1315"/>
                  </a:cubicBezTo>
                  <a:cubicBezTo>
                    <a:pt x="1020" y="1315"/>
                    <a:pt x="1027" y="1310"/>
                    <a:pt x="1032" y="1303"/>
                  </a:cubicBezTo>
                  <a:cubicBezTo>
                    <a:pt x="1103" y="1233"/>
                    <a:pt x="1141" y="1162"/>
                    <a:pt x="1179" y="1086"/>
                  </a:cubicBezTo>
                  <a:cubicBezTo>
                    <a:pt x="1211" y="1015"/>
                    <a:pt x="1239" y="938"/>
                    <a:pt x="1266" y="862"/>
                  </a:cubicBezTo>
                  <a:cubicBezTo>
                    <a:pt x="1292" y="783"/>
                    <a:pt x="1317" y="703"/>
                    <a:pt x="1336" y="620"/>
                  </a:cubicBezTo>
                  <a:lnTo>
                    <a:pt x="1336" y="620"/>
                  </a:lnTo>
                  <a:cubicBezTo>
                    <a:pt x="1407" y="767"/>
                    <a:pt x="1489" y="910"/>
                    <a:pt x="1594" y="1036"/>
                  </a:cubicBezTo>
                  <a:cubicBezTo>
                    <a:pt x="1670" y="1129"/>
                    <a:pt x="1763" y="1217"/>
                    <a:pt x="1878" y="1277"/>
                  </a:cubicBezTo>
                  <a:cubicBezTo>
                    <a:pt x="1947" y="1315"/>
                    <a:pt x="2028" y="1335"/>
                    <a:pt x="2110" y="1335"/>
                  </a:cubicBezTo>
                  <a:cubicBezTo>
                    <a:pt x="2156" y="1335"/>
                    <a:pt x="2203" y="1329"/>
                    <a:pt x="2248" y="1315"/>
                  </a:cubicBezTo>
                  <a:cubicBezTo>
                    <a:pt x="2264" y="1310"/>
                    <a:pt x="2276" y="1293"/>
                    <a:pt x="2276" y="1277"/>
                  </a:cubicBezTo>
                  <a:cubicBezTo>
                    <a:pt x="2259" y="1102"/>
                    <a:pt x="2166" y="960"/>
                    <a:pt x="2090" y="819"/>
                  </a:cubicBezTo>
                  <a:cubicBezTo>
                    <a:pt x="2009" y="682"/>
                    <a:pt x="1931" y="540"/>
                    <a:pt x="1931" y="377"/>
                  </a:cubicBezTo>
                  <a:lnTo>
                    <a:pt x="1931" y="377"/>
                  </a:lnTo>
                  <a:cubicBezTo>
                    <a:pt x="1916" y="540"/>
                    <a:pt x="1981" y="699"/>
                    <a:pt x="2052" y="840"/>
                  </a:cubicBezTo>
                  <a:cubicBezTo>
                    <a:pt x="2112" y="976"/>
                    <a:pt x="2176" y="1106"/>
                    <a:pt x="2195" y="1245"/>
                  </a:cubicBezTo>
                  <a:lnTo>
                    <a:pt x="2195" y="1245"/>
                  </a:lnTo>
                  <a:cubicBezTo>
                    <a:pt x="2174" y="1248"/>
                    <a:pt x="2154" y="1250"/>
                    <a:pt x="2133" y="1250"/>
                  </a:cubicBezTo>
                  <a:cubicBezTo>
                    <a:pt x="2059" y="1250"/>
                    <a:pt x="1986" y="1228"/>
                    <a:pt x="1921" y="1190"/>
                  </a:cubicBezTo>
                  <a:cubicBezTo>
                    <a:pt x="1828" y="1140"/>
                    <a:pt x="1752" y="1059"/>
                    <a:pt x="1681" y="966"/>
                  </a:cubicBezTo>
                  <a:cubicBezTo>
                    <a:pt x="1550" y="786"/>
                    <a:pt x="1446" y="578"/>
                    <a:pt x="1365" y="366"/>
                  </a:cubicBezTo>
                  <a:cubicBezTo>
                    <a:pt x="1356" y="340"/>
                    <a:pt x="1330" y="324"/>
                    <a:pt x="1304" y="324"/>
                  </a:cubicBezTo>
                  <a:cubicBezTo>
                    <a:pt x="1296" y="324"/>
                    <a:pt x="1289" y="326"/>
                    <a:pt x="1282" y="328"/>
                  </a:cubicBezTo>
                  <a:cubicBezTo>
                    <a:pt x="1261" y="339"/>
                    <a:pt x="1244" y="361"/>
                    <a:pt x="1244" y="382"/>
                  </a:cubicBezTo>
                  <a:lnTo>
                    <a:pt x="1244" y="387"/>
                  </a:lnTo>
                  <a:cubicBezTo>
                    <a:pt x="1228" y="530"/>
                    <a:pt x="1184" y="676"/>
                    <a:pt x="1135" y="819"/>
                  </a:cubicBezTo>
                  <a:cubicBezTo>
                    <a:pt x="1113" y="890"/>
                    <a:pt x="1086" y="960"/>
                    <a:pt x="1053" y="1026"/>
                  </a:cubicBezTo>
                  <a:cubicBezTo>
                    <a:pt x="1039" y="1054"/>
                    <a:pt x="1024" y="1082"/>
                    <a:pt x="1008" y="1108"/>
                  </a:cubicBezTo>
                  <a:lnTo>
                    <a:pt x="1008" y="1108"/>
                  </a:lnTo>
                  <a:cubicBezTo>
                    <a:pt x="927" y="876"/>
                    <a:pt x="895" y="624"/>
                    <a:pt x="889" y="377"/>
                  </a:cubicBezTo>
                  <a:cubicBezTo>
                    <a:pt x="889" y="344"/>
                    <a:pt x="863" y="316"/>
                    <a:pt x="830" y="316"/>
                  </a:cubicBezTo>
                  <a:cubicBezTo>
                    <a:pt x="798" y="316"/>
                    <a:pt x="775" y="339"/>
                    <a:pt x="765" y="366"/>
                  </a:cubicBezTo>
                  <a:cubicBezTo>
                    <a:pt x="737" y="513"/>
                    <a:pt x="622" y="649"/>
                    <a:pt x="491" y="747"/>
                  </a:cubicBezTo>
                  <a:cubicBezTo>
                    <a:pt x="372" y="843"/>
                    <a:pt x="234" y="919"/>
                    <a:pt x="86" y="935"/>
                  </a:cubicBezTo>
                  <a:lnTo>
                    <a:pt x="86" y="935"/>
                  </a:lnTo>
                  <a:cubicBezTo>
                    <a:pt x="115" y="625"/>
                    <a:pt x="277" y="322"/>
                    <a:pt x="339"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3" name="Google Shape;1383;p102"/>
            <p:cNvSpPr/>
            <p:nvPr/>
          </p:nvSpPr>
          <p:spPr>
            <a:xfrm>
              <a:off x="5921550" y="3390500"/>
              <a:ext cx="26775" cy="25950"/>
            </a:xfrm>
            <a:custGeom>
              <a:avLst/>
              <a:gdLst/>
              <a:ahLst/>
              <a:cxnLst/>
              <a:rect l="l" t="t" r="r" b="b"/>
              <a:pathLst>
                <a:path w="1071" h="1038" extrusionOk="0">
                  <a:moveTo>
                    <a:pt x="224" y="1"/>
                  </a:moveTo>
                  <a:cubicBezTo>
                    <a:pt x="159" y="154"/>
                    <a:pt x="110" y="313"/>
                    <a:pt x="73" y="471"/>
                  </a:cubicBezTo>
                  <a:cubicBezTo>
                    <a:pt x="33" y="635"/>
                    <a:pt x="1" y="798"/>
                    <a:pt x="18" y="978"/>
                  </a:cubicBezTo>
                  <a:cubicBezTo>
                    <a:pt x="23" y="1010"/>
                    <a:pt x="56" y="1038"/>
                    <a:pt x="88" y="1038"/>
                  </a:cubicBezTo>
                  <a:lnTo>
                    <a:pt x="93" y="1038"/>
                  </a:lnTo>
                  <a:cubicBezTo>
                    <a:pt x="317" y="1027"/>
                    <a:pt x="531" y="923"/>
                    <a:pt x="694" y="781"/>
                  </a:cubicBezTo>
                  <a:cubicBezTo>
                    <a:pt x="858" y="640"/>
                    <a:pt x="989" y="464"/>
                    <a:pt x="1070" y="268"/>
                  </a:cubicBezTo>
                  <a:lnTo>
                    <a:pt x="1070" y="268"/>
                  </a:lnTo>
                  <a:cubicBezTo>
                    <a:pt x="934" y="426"/>
                    <a:pt x="793" y="580"/>
                    <a:pt x="622" y="688"/>
                  </a:cubicBezTo>
                  <a:cubicBezTo>
                    <a:pt x="478" y="794"/>
                    <a:pt x="318" y="866"/>
                    <a:pt x="152" y="889"/>
                  </a:cubicBezTo>
                  <a:lnTo>
                    <a:pt x="152" y="889"/>
                  </a:lnTo>
                  <a:cubicBezTo>
                    <a:pt x="143" y="763"/>
                    <a:pt x="156" y="621"/>
                    <a:pt x="171" y="487"/>
                  </a:cubicBezTo>
                  <a:cubicBezTo>
                    <a:pt x="186" y="328"/>
                    <a:pt x="209" y="165"/>
                    <a:pt x="224"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4" name="Google Shape;1384;p102"/>
            <p:cNvSpPr/>
            <p:nvPr/>
          </p:nvSpPr>
          <p:spPr>
            <a:xfrm>
              <a:off x="5890625" y="3370350"/>
              <a:ext cx="17475" cy="15850"/>
            </a:xfrm>
            <a:custGeom>
              <a:avLst/>
              <a:gdLst/>
              <a:ahLst/>
              <a:cxnLst/>
              <a:rect l="l" t="t" r="r" b="b"/>
              <a:pathLst>
                <a:path w="699" h="634" extrusionOk="0">
                  <a:moveTo>
                    <a:pt x="371" y="0"/>
                  </a:moveTo>
                  <a:cubicBezTo>
                    <a:pt x="295" y="82"/>
                    <a:pt x="212" y="152"/>
                    <a:pt x="136" y="240"/>
                  </a:cubicBezTo>
                  <a:cubicBezTo>
                    <a:pt x="99" y="278"/>
                    <a:pt x="59" y="328"/>
                    <a:pt x="27" y="381"/>
                  </a:cubicBezTo>
                  <a:cubicBezTo>
                    <a:pt x="16" y="414"/>
                    <a:pt x="0" y="442"/>
                    <a:pt x="0" y="497"/>
                  </a:cubicBezTo>
                  <a:cubicBezTo>
                    <a:pt x="0" y="550"/>
                    <a:pt x="49" y="605"/>
                    <a:pt x="92" y="616"/>
                  </a:cubicBezTo>
                  <a:cubicBezTo>
                    <a:pt x="130" y="628"/>
                    <a:pt x="166" y="633"/>
                    <a:pt x="200" y="633"/>
                  </a:cubicBezTo>
                  <a:cubicBezTo>
                    <a:pt x="303" y="633"/>
                    <a:pt x="389" y="585"/>
                    <a:pt x="459" y="540"/>
                  </a:cubicBezTo>
                  <a:cubicBezTo>
                    <a:pt x="557" y="474"/>
                    <a:pt x="643" y="398"/>
                    <a:pt x="698" y="295"/>
                  </a:cubicBezTo>
                  <a:lnTo>
                    <a:pt x="698" y="295"/>
                  </a:lnTo>
                  <a:cubicBezTo>
                    <a:pt x="605" y="354"/>
                    <a:pt x="507" y="404"/>
                    <a:pt x="409" y="447"/>
                  </a:cubicBezTo>
                  <a:cubicBezTo>
                    <a:pt x="336" y="471"/>
                    <a:pt x="261" y="495"/>
                    <a:pt x="200" y="495"/>
                  </a:cubicBezTo>
                  <a:cubicBezTo>
                    <a:pt x="179" y="495"/>
                    <a:pt x="159" y="492"/>
                    <a:pt x="142" y="485"/>
                  </a:cubicBezTo>
                  <a:cubicBezTo>
                    <a:pt x="140" y="484"/>
                    <a:pt x="138" y="484"/>
                    <a:pt x="138" y="484"/>
                  </a:cubicBezTo>
                  <a:lnTo>
                    <a:pt x="138" y="484"/>
                  </a:lnTo>
                  <a:cubicBezTo>
                    <a:pt x="136" y="484"/>
                    <a:pt x="137" y="486"/>
                    <a:pt x="138" y="487"/>
                  </a:cubicBezTo>
                  <a:lnTo>
                    <a:pt x="138" y="487"/>
                  </a:lnTo>
                  <a:cubicBezTo>
                    <a:pt x="138" y="486"/>
                    <a:pt x="137" y="486"/>
                    <a:pt x="136" y="485"/>
                  </a:cubicBezTo>
                  <a:cubicBezTo>
                    <a:pt x="136" y="480"/>
                    <a:pt x="142" y="459"/>
                    <a:pt x="152" y="442"/>
                  </a:cubicBezTo>
                  <a:cubicBezTo>
                    <a:pt x="164" y="398"/>
                    <a:pt x="197" y="349"/>
                    <a:pt x="223" y="306"/>
                  </a:cubicBezTo>
                  <a:cubicBezTo>
                    <a:pt x="278" y="207"/>
                    <a:pt x="343" y="114"/>
                    <a:pt x="37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5" name="Google Shape;1385;p102"/>
            <p:cNvSpPr/>
            <p:nvPr/>
          </p:nvSpPr>
          <p:spPr>
            <a:xfrm>
              <a:off x="5934250" y="3166750"/>
              <a:ext cx="23200" cy="12775"/>
            </a:xfrm>
            <a:custGeom>
              <a:avLst/>
              <a:gdLst/>
              <a:ahLst/>
              <a:cxnLst/>
              <a:rect l="l" t="t" r="r" b="b"/>
              <a:pathLst>
                <a:path w="928" h="511" extrusionOk="0">
                  <a:moveTo>
                    <a:pt x="731" y="0"/>
                  </a:moveTo>
                  <a:cubicBezTo>
                    <a:pt x="617" y="60"/>
                    <a:pt x="507" y="119"/>
                    <a:pt x="393" y="174"/>
                  </a:cubicBezTo>
                  <a:cubicBezTo>
                    <a:pt x="278" y="224"/>
                    <a:pt x="164" y="272"/>
                    <a:pt x="49" y="310"/>
                  </a:cubicBezTo>
                  <a:cubicBezTo>
                    <a:pt x="23" y="322"/>
                    <a:pt x="0" y="343"/>
                    <a:pt x="0" y="376"/>
                  </a:cubicBezTo>
                  <a:lnTo>
                    <a:pt x="0" y="403"/>
                  </a:lnTo>
                  <a:cubicBezTo>
                    <a:pt x="0" y="436"/>
                    <a:pt x="23" y="463"/>
                    <a:pt x="55" y="469"/>
                  </a:cubicBezTo>
                  <a:cubicBezTo>
                    <a:pt x="171" y="494"/>
                    <a:pt x="286" y="510"/>
                    <a:pt x="404" y="510"/>
                  </a:cubicBezTo>
                  <a:cubicBezTo>
                    <a:pt x="437" y="510"/>
                    <a:pt x="469" y="509"/>
                    <a:pt x="502" y="507"/>
                  </a:cubicBezTo>
                  <a:cubicBezTo>
                    <a:pt x="650" y="496"/>
                    <a:pt x="808" y="469"/>
                    <a:pt x="927" y="376"/>
                  </a:cubicBezTo>
                  <a:lnTo>
                    <a:pt x="927" y="376"/>
                  </a:lnTo>
                  <a:cubicBezTo>
                    <a:pt x="846" y="394"/>
                    <a:pt x="766" y="401"/>
                    <a:pt x="684" y="401"/>
                  </a:cubicBezTo>
                  <a:cubicBezTo>
                    <a:pt x="624" y="401"/>
                    <a:pt x="563" y="397"/>
                    <a:pt x="502" y="393"/>
                  </a:cubicBezTo>
                  <a:cubicBezTo>
                    <a:pt x="425" y="386"/>
                    <a:pt x="347" y="379"/>
                    <a:pt x="272" y="368"/>
                  </a:cubicBezTo>
                  <a:lnTo>
                    <a:pt x="272" y="368"/>
                  </a:lnTo>
                  <a:cubicBezTo>
                    <a:pt x="332" y="338"/>
                    <a:pt x="389" y="303"/>
                    <a:pt x="442" y="262"/>
                  </a:cubicBezTo>
                  <a:cubicBezTo>
                    <a:pt x="552" y="191"/>
                    <a:pt x="650" y="103"/>
                    <a:pt x="73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6" name="Google Shape;1386;p102"/>
            <p:cNvSpPr/>
            <p:nvPr/>
          </p:nvSpPr>
          <p:spPr>
            <a:xfrm>
              <a:off x="6142900" y="3282925"/>
              <a:ext cx="29625" cy="18150"/>
            </a:xfrm>
            <a:custGeom>
              <a:avLst/>
              <a:gdLst/>
              <a:ahLst/>
              <a:cxnLst/>
              <a:rect l="l" t="t" r="r" b="b"/>
              <a:pathLst>
                <a:path w="1185" h="726" extrusionOk="0">
                  <a:moveTo>
                    <a:pt x="442" y="1"/>
                  </a:moveTo>
                  <a:cubicBezTo>
                    <a:pt x="514" y="132"/>
                    <a:pt x="628" y="230"/>
                    <a:pt x="743" y="316"/>
                  </a:cubicBezTo>
                  <a:cubicBezTo>
                    <a:pt x="832" y="385"/>
                    <a:pt x="923" y="451"/>
                    <a:pt x="997" y="523"/>
                  </a:cubicBezTo>
                  <a:lnTo>
                    <a:pt x="997" y="523"/>
                  </a:lnTo>
                  <a:cubicBezTo>
                    <a:pt x="891" y="570"/>
                    <a:pt x="772" y="593"/>
                    <a:pt x="652" y="593"/>
                  </a:cubicBezTo>
                  <a:cubicBezTo>
                    <a:pt x="609" y="593"/>
                    <a:pt x="567" y="590"/>
                    <a:pt x="524" y="585"/>
                  </a:cubicBezTo>
                  <a:cubicBezTo>
                    <a:pt x="333" y="557"/>
                    <a:pt x="147" y="475"/>
                    <a:pt x="1" y="328"/>
                  </a:cubicBezTo>
                  <a:lnTo>
                    <a:pt x="1" y="328"/>
                  </a:lnTo>
                  <a:cubicBezTo>
                    <a:pt x="93" y="513"/>
                    <a:pt x="290" y="650"/>
                    <a:pt x="502" y="698"/>
                  </a:cubicBezTo>
                  <a:cubicBezTo>
                    <a:pt x="570" y="716"/>
                    <a:pt x="641" y="725"/>
                    <a:pt x="713" y="725"/>
                  </a:cubicBezTo>
                  <a:cubicBezTo>
                    <a:pt x="864" y="725"/>
                    <a:pt x="1016" y="684"/>
                    <a:pt x="1146" y="595"/>
                  </a:cubicBezTo>
                  <a:cubicBezTo>
                    <a:pt x="1174" y="573"/>
                    <a:pt x="1184" y="535"/>
                    <a:pt x="1162" y="502"/>
                  </a:cubicBezTo>
                  <a:lnTo>
                    <a:pt x="1157" y="492"/>
                  </a:lnTo>
                  <a:cubicBezTo>
                    <a:pt x="1048" y="382"/>
                    <a:pt x="917" y="306"/>
                    <a:pt x="797" y="240"/>
                  </a:cubicBezTo>
                  <a:cubicBezTo>
                    <a:pt x="671" y="170"/>
                    <a:pt x="552" y="99"/>
                    <a:pt x="442"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7" name="Google Shape;1387;p102"/>
            <p:cNvSpPr/>
            <p:nvPr/>
          </p:nvSpPr>
          <p:spPr>
            <a:xfrm>
              <a:off x="6475475" y="2889975"/>
              <a:ext cx="467550" cy="608100"/>
            </a:xfrm>
            <a:custGeom>
              <a:avLst/>
              <a:gdLst/>
              <a:ahLst/>
              <a:cxnLst/>
              <a:rect l="l" t="t" r="r" b="b"/>
              <a:pathLst>
                <a:path w="18702" h="24324" extrusionOk="0">
                  <a:moveTo>
                    <a:pt x="8819" y="0"/>
                  </a:moveTo>
                  <a:cubicBezTo>
                    <a:pt x="8773" y="0"/>
                    <a:pt x="8723" y="14"/>
                    <a:pt x="8670" y="46"/>
                  </a:cubicBezTo>
                  <a:cubicBezTo>
                    <a:pt x="8468" y="167"/>
                    <a:pt x="8523" y="429"/>
                    <a:pt x="8544" y="668"/>
                  </a:cubicBezTo>
                  <a:cubicBezTo>
                    <a:pt x="8616" y="1214"/>
                    <a:pt x="8725" y="1738"/>
                    <a:pt x="8833" y="2282"/>
                  </a:cubicBezTo>
                  <a:cubicBezTo>
                    <a:pt x="8893" y="2501"/>
                    <a:pt x="8926" y="2746"/>
                    <a:pt x="8981" y="2970"/>
                  </a:cubicBezTo>
                  <a:cubicBezTo>
                    <a:pt x="8435" y="2927"/>
                    <a:pt x="8080" y="2141"/>
                    <a:pt x="7660" y="1917"/>
                  </a:cubicBezTo>
                  <a:lnTo>
                    <a:pt x="7660" y="1917"/>
                  </a:lnTo>
                  <a:cubicBezTo>
                    <a:pt x="7514" y="2501"/>
                    <a:pt x="8010" y="2970"/>
                    <a:pt x="8266" y="3412"/>
                  </a:cubicBezTo>
                  <a:cubicBezTo>
                    <a:pt x="8247" y="3413"/>
                    <a:pt x="8228" y="3414"/>
                    <a:pt x="8208" y="3414"/>
                  </a:cubicBezTo>
                  <a:cubicBezTo>
                    <a:pt x="7855" y="3414"/>
                    <a:pt x="7442" y="3240"/>
                    <a:pt x="7148" y="3090"/>
                  </a:cubicBezTo>
                  <a:lnTo>
                    <a:pt x="7148" y="3090"/>
                  </a:lnTo>
                  <a:cubicBezTo>
                    <a:pt x="7071" y="3554"/>
                    <a:pt x="7715" y="3936"/>
                    <a:pt x="7994" y="4138"/>
                  </a:cubicBezTo>
                  <a:cubicBezTo>
                    <a:pt x="7677" y="4317"/>
                    <a:pt x="7350" y="4399"/>
                    <a:pt x="7017" y="4520"/>
                  </a:cubicBezTo>
                  <a:cubicBezTo>
                    <a:pt x="7164" y="4731"/>
                    <a:pt x="7482" y="4793"/>
                    <a:pt x="7808" y="4793"/>
                  </a:cubicBezTo>
                  <a:cubicBezTo>
                    <a:pt x="7835" y="4793"/>
                    <a:pt x="7862" y="4793"/>
                    <a:pt x="7889" y="4792"/>
                  </a:cubicBezTo>
                  <a:lnTo>
                    <a:pt x="7889" y="4792"/>
                  </a:lnTo>
                  <a:cubicBezTo>
                    <a:pt x="7765" y="5932"/>
                    <a:pt x="6232" y="6456"/>
                    <a:pt x="5364" y="6494"/>
                  </a:cubicBezTo>
                  <a:cubicBezTo>
                    <a:pt x="5304" y="6872"/>
                    <a:pt x="5677" y="6988"/>
                    <a:pt x="6071" y="6988"/>
                  </a:cubicBezTo>
                  <a:cubicBezTo>
                    <a:pt x="6392" y="6988"/>
                    <a:pt x="6728" y="6911"/>
                    <a:pt x="6854" y="6837"/>
                  </a:cubicBezTo>
                  <a:lnTo>
                    <a:pt x="6854" y="6837"/>
                  </a:lnTo>
                  <a:cubicBezTo>
                    <a:pt x="6685" y="7099"/>
                    <a:pt x="6280" y="7383"/>
                    <a:pt x="6155" y="7623"/>
                  </a:cubicBezTo>
                  <a:cubicBezTo>
                    <a:pt x="6251" y="7664"/>
                    <a:pt x="6354" y="7682"/>
                    <a:pt x="6460" y="7682"/>
                  </a:cubicBezTo>
                  <a:cubicBezTo>
                    <a:pt x="6624" y="7682"/>
                    <a:pt x="6795" y="7638"/>
                    <a:pt x="6957" y="7569"/>
                  </a:cubicBezTo>
                  <a:lnTo>
                    <a:pt x="6957" y="7569"/>
                  </a:lnTo>
                  <a:cubicBezTo>
                    <a:pt x="6849" y="7896"/>
                    <a:pt x="6695" y="8196"/>
                    <a:pt x="6466" y="8430"/>
                  </a:cubicBezTo>
                  <a:cubicBezTo>
                    <a:pt x="6087" y="8817"/>
                    <a:pt x="5741" y="8919"/>
                    <a:pt x="5343" y="8919"/>
                  </a:cubicBezTo>
                  <a:cubicBezTo>
                    <a:pt x="5162" y="8919"/>
                    <a:pt x="4970" y="8898"/>
                    <a:pt x="4759" y="8873"/>
                  </a:cubicBezTo>
                  <a:lnTo>
                    <a:pt x="4759" y="8873"/>
                  </a:lnTo>
                  <a:cubicBezTo>
                    <a:pt x="5069" y="9254"/>
                    <a:pt x="5381" y="9440"/>
                    <a:pt x="5822" y="9538"/>
                  </a:cubicBezTo>
                  <a:cubicBezTo>
                    <a:pt x="5528" y="10024"/>
                    <a:pt x="4595" y="9920"/>
                    <a:pt x="4132" y="10001"/>
                  </a:cubicBezTo>
                  <a:cubicBezTo>
                    <a:pt x="4199" y="10359"/>
                    <a:pt x="4915" y="10530"/>
                    <a:pt x="5428" y="10530"/>
                  </a:cubicBezTo>
                  <a:cubicBezTo>
                    <a:pt x="5611" y="10530"/>
                    <a:pt x="5768" y="10508"/>
                    <a:pt x="5860" y="10465"/>
                  </a:cubicBezTo>
                  <a:lnTo>
                    <a:pt x="5860" y="10465"/>
                  </a:lnTo>
                  <a:cubicBezTo>
                    <a:pt x="5528" y="10706"/>
                    <a:pt x="4999" y="10907"/>
                    <a:pt x="4573" y="10907"/>
                  </a:cubicBezTo>
                  <a:cubicBezTo>
                    <a:pt x="4563" y="11240"/>
                    <a:pt x="5097" y="11409"/>
                    <a:pt x="5467" y="11485"/>
                  </a:cubicBezTo>
                  <a:cubicBezTo>
                    <a:pt x="4927" y="12074"/>
                    <a:pt x="4203" y="12405"/>
                    <a:pt x="3435" y="12405"/>
                  </a:cubicBezTo>
                  <a:cubicBezTo>
                    <a:pt x="3179" y="12405"/>
                    <a:pt x="2919" y="12369"/>
                    <a:pt x="2659" y="12292"/>
                  </a:cubicBezTo>
                  <a:lnTo>
                    <a:pt x="2659" y="12292"/>
                  </a:lnTo>
                  <a:cubicBezTo>
                    <a:pt x="2812" y="12733"/>
                    <a:pt x="3368" y="12836"/>
                    <a:pt x="3784" y="12836"/>
                  </a:cubicBezTo>
                  <a:cubicBezTo>
                    <a:pt x="3827" y="12836"/>
                    <a:pt x="3869" y="12835"/>
                    <a:pt x="3908" y="12833"/>
                  </a:cubicBezTo>
                  <a:lnTo>
                    <a:pt x="3908" y="12833"/>
                  </a:lnTo>
                  <a:cubicBezTo>
                    <a:pt x="3720" y="13219"/>
                    <a:pt x="2610" y="13802"/>
                    <a:pt x="2172" y="13802"/>
                  </a:cubicBezTo>
                  <a:cubicBezTo>
                    <a:pt x="2153" y="13802"/>
                    <a:pt x="2135" y="13800"/>
                    <a:pt x="2118" y="13798"/>
                  </a:cubicBezTo>
                  <a:lnTo>
                    <a:pt x="2118" y="13798"/>
                  </a:lnTo>
                  <a:cubicBezTo>
                    <a:pt x="2362" y="14010"/>
                    <a:pt x="2641" y="14081"/>
                    <a:pt x="2925" y="14081"/>
                  </a:cubicBezTo>
                  <a:cubicBezTo>
                    <a:pt x="3181" y="14081"/>
                    <a:pt x="3441" y="14024"/>
                    <a:pt x="3684" y="13962"/>
                  </a:cubicBezTo>
                  <a:lnTo>
                    <a:pt x="3684" y="13962"/>
                  </a:lnTo>
                  <a:cubicBezTo>
                    <a:pt x="3591" y="14093"/>
                    <a:pt x="2828" y="14339"/>
                    <a:pt x="3002" y="14578"/>
                  </a:cubicBezTo>
                  <a:cubicBezTo>
                    <a:pt x="3038" y="14624"/>
                    <a:pt x="3098" y="14642"/>
                    <a:pt x="3169" y="14642"/>
                  </a:cubicBezTo>
                  <a:cubicBezTo>
                    <a:pt x="3387" y="14642"/>
                    <a:pt x="3715" y="14469"/>
                    <a:pt x="3810" y="14387"/>
                  </a:cubicBezTo>
                  <a:lnTo>
                    <a:pt x="3810" y="14387"/>
                  </a:lnTo>
                  <a:cubicBezTo>
                    <a:pt x="3564" y="14660"/>
                    <a:pt x="3248" y="14845"/>
                    <a:pt x="2904" y="14900"/>
                  </a:cubicBezTo>
                  <a:cubicBezTo>
                    <a:pt x="2961" y="15066"/>
                    <a:pt x="3139" y="15130"/>
                    <a:pt x="3357" y="15130"/>
                  </a:cubicBezTo>
                  <a:cubicBezTo>
                    <a:pt x="3676" y="15130"/>
                    <a:pt x="4082" y="14992"/>
                    <a:pt x="4322" y="14830"/>
                  </a:cubicBezTo>
                  <a:lnTo>
                    <a:pt x="4322" y="14830"/>
                  </a:lnTo>
                  <a:cubicBezTo>
                    <a:pt x="4165" y="14976"/>
                    <a:pt x="3994" y="15157"/>
                    <a:pt x="3908" y="15331"/>
                  </a:cubicBezTo>
                  <a:cubicBezTo>
                    <a:pt x="4021" y="15391"/>
                    <a:pt x="4131" y="15415"/>
                    <a:pt x="4240" y="15415"/>
                  </a:cubicBezTo>
                  <a:cubicBezTo>
                    <a:pt x="4412" y="15415"/>
                    <a:pt x="4579" y="15354"/>
                    <a:pt x="4742" y="15271"/>
                  </a:cubicBezTo>
                  <a:lnTo>
                    <a:pt x="4742" y="15271"/>
                  </a:lnTo>
                  <a:cubicBezTo>
                    <a:pt x="4431" y="15759"/>
                    <a:pt x="3883" y="15902"/>
                    <a:pt x="3312" y="15902"/>
                  </a:cubicBezTo>
                  <a:cubicBezTo>
                    <a:pt x="2810" y="15902"/>
                    <a:pt x="2290" y="15791"/>
                    <a:pt x="1900" y="15707"/>
                  </a:cubicBezTo>
                  <a:lnTo>
                    <a:pt x="1900" y="15707"/>
                  </a:lnTo>
                  <a:cubicBezTo>
                    <a:pt x="1627" y="16487"/>
                    <a:pt x="2730" y="16542"/>
                    <a:pt x="3150" y="16701"/>
                  </a:cubicBezTo>
                  <a:cubicBezTo>
                    <a:pt x="2975" y="16940"/>
                    <a:pt x="2533" y="16968"/>
                    <a:pt x="2266" y="16995"/>
                  </a:cubicBezTo>
                  <a:cubicBezTo>
                    <a:pt x="2280" y="17288"/>
                    <a:pt x="2696" y="17360"/>
                    <a:pt x="3064" y="17360"/>
                  </a:cubicBezTo>
                  <a:cubicBezTo>
                    <a:pt x="3273" y="17360"/>
                    <a:pt x="3467" y="17337"/>
                    <a:pt x="3564" y="17317"/>
                  </a:cubicBezTo>
                  <a:lnTo>
                    <a:pt x="3564" y="17317"/>
                  </a:lnTo>
                  <a:cubicBezTo>
                    <a:pt x="3319" y="17453"/>
                    <a:pt x="2855" y="17534"/>
                    <a:pt x="2632" y="17720"/>
                  </a:cubicBezTo>
                  <a:cubicBezTo>
                    <a:pt x="2282" y="18007"/>
                    <a:pt x="2536" y="18289"/>
                    <a:pt x="2903" y="18289"/>
                  </a:cubicBezTo>
                  <a:cubicBezTo>
                    <a:pt x="2920" y="18289"/>
                    <a:pt x="2937" y="18288"/>
                    <a:pt x="2954" y="18287"/>
                  </a:cubicBezTo>
                  <a:lnTo>
                    <a:pt x="2954" y="18287"/>
                  </a:lnTo>
                  <a:cubicBezTo>
                    <a:pt x="2625" y="18528"/>
                    <a:pt x="2349" y="18580"/>
                    <a:pt x="2057" y="18580"/>
                  </a:cubicBezTo>
                  <a:cubicBezTo>
                    <a:pt x="1951" y="18580"/>
                    <a:pt x="1844" y="18573"/>
                    <a:pt x="1731" y="18566"/>
                  </a:cubicBezTo>
                  <a:cubicBezTo>
                    <a:pt x="1600" y="18561"/>
                    <a:pt x="1464" y="18554"/>
                    <a:pt x="1311" y="18554"/>
                  </a:cubicBezTo>
                  <a:cubicBezTo>
                    <a:pt x="978" y="18561"/>
                    <a:pt x="1851" y="19390"/>
                    <a:pt x="2168" y="19471"/>
                  </a:cubicBezTo>
                  <a:cubicBezTo>
                    <a:pt x="2206" y="19483"/>
                    <a:pt x="2249" y="19488"/>
                    <a:pt x="2287" y="19498"/>
                  </a:cubicBezTo>
                  <a:cubicBezTo>
                    <a:pt x="1682" y="20170"/>
                    <a:pt x="957" y="20694"/>
                    <a:pt x="34" y="20787"/>
                  </a:cubicBezTo>
                  <a:cubicBezTo>
                    <a:pt x="1" y="21289"/>
                    <a:pt x="850" y="21469"/>
                    <a:pt x="1512" y="21469"/>
                  </a:cubicBezTo>
                  <a:cubicBezTo>
                    <a:pt x="1805" y="21469"/>
                    <a:pt x="2062" y="21434"/>
                    <a:pt x="2189" y="21376"/>
                  </a:cubicBezTo>
                  <a:lnTo>
                    <a:pt x="2189" y="21376"/>
                  </a:lnTo>
                  <a:cubicBezTo>
                    <a:pt x="1950" y="21834"/>
                    <a:pt x="1137" y="22128"/>
                    <a:pt x="701" y="22128"/>
                  </a:cubicBezTo>
                  <a:cubicBezTo>
                    <a:pt x="661" y="22436"/>
                    <a:pt x="905" y="22537"/>
                    <a:pt x="1228" y="22537"/>
                  </a:cubicBezTo>
                  <a:cubicBezTo>
                    <a:pt x="1695" y="22537"/>
                    <a:pt x="2326" y="22323"/>
                    <a:pt x="2484" y="22210"/>
                  </a:cubicBezTo>
                  <a:lnTo>
                    <a:pt x="2484" y="22210"/>
                  </a:lnTo>
                  <a:cubicBezTo>
                    <a:pt x="2096" y="22640"/>
                    <a:pt x="1557" y="22854"/>
                    <a:pt x="1066" y="23071"/>
                  </a:cubicBezTo>
                  <a:cubicBezTo>
                    <a:pt x="1189" y="23275"/>
                    <a:pt x="1391" y="23352"/>
                    <a:pt x="1613" y="23352"/>
                  </a:cubicBezTo>
                  <a:cubicBezTo>
                    <a:pt x="1863" y="23352"/>
                    <a:pt x="2140" y="23255"/>
                    <a:pt x="2365" y="23131"/>
                  </a:cubicBezTo>
                  <a:lnTo>
                    <a:pt x="2365" y="23131"/>
                  </a:lnTo>
                  <a:cubicBezTo>
                    <a:pt x="2108" y="23339"/>
                    <a:pt x="1851" y="23617"/>
                    <a:pt x="2042" y="23743"/>
                  </a:cubicBezTo>
                  <a:cubicBezTo>
                    <a:pt x="2066" y="23761"/>
                    <a:pt x="2099" y="23769"/>
                    <a:pt x="2138" y="23769"/>
                  </a:cubicBezTo>
                  <a:cubicBezTo>
                    <a:pt x="2393" y="23769"/>
                    <a:pt x="2930" y="23437"/>
                    <a:pt x="3100" y="23366"/>
                  </a:cubicBezTo>
                  <a:lnTo>
                    <a:pt x="3100" y="23366"/>
                  </a:lnTo>
                  <a:cubicBezTo>
                    <a:pt x="2975" y="23448"/>
                    <a:pt x="2876" y="23579"/>
                    <a:pt x="2876" y="23743"/>
                  </a:cubicBezTo>
                  <a:cubicBezTo>
                    <a:pt x="2904" y="23747"/>
                    <a:pt x="2932" y="23749"/>
                    <a:pt x="2962" y="23749"/>
                  </a:cubicBezTo>
                  <a:cubicBezTo>
                    <a:pt x="3187" y="23749"/>
                    <a:pt x="3452" y="23626"/>
                    <a:pt x="3684" y="23481"/>
                  </a:cubicBezTo>
                  <a:lnTo>
                    <a:pt x="3684" y="23481"/>
                  </a:lnTo>
                  <a:cubicBezTo>
                    <a:pt x="3433" y="23688"/>
                    <a:pt x="3166" y="23955"/>
                    <a:pt x="3150" y="24201"/>
                  </a:cubicBezTo>
                  <a:cubicBezTo>
                    <a:pt x="3910" y="24061"/>
                    <a:pt x="4322" y="23754"/>
                    <a:pt x="4696" y="23472"/>
                  </a:cubicBezTo>
                  <a:lnTo>
                    <a:pt x="4696" y="23472"/>
                  </a:lnTo>
                  <a:cubicBezTo>
                    <a:pt x="4569" y="23583"/>
                    <a:pt x="4493" y="23746"/>
                    <a:pt x="4470" y="23929"/>
                  </a:cubicBezTo>
                  <a:cubicBezTo>
                    <a:pt x="4557" y="23956"/>
                    <a:pt x="4642" y="23968"/>
                    <a:pt x="4724" y="23968"/>
                  </a:cubicBezTo>
                  <a:cubicBezTo>
                    <a:pt x="5041" y="23968"/>
                    <a:pt x="5321" y="23786"/>
                    <a:pt x="5585" y="23579"/>
                  </a:cubicBezTo>
                  <a:lnTo>
                    <a:pt x="5585" y="23579"/>
                  </a:lnTo>
                  <a:cubicBezTo>
                    <a:pt x="5165" y="23920"/>
                    <a:pt x="5426" y="24085"/>
                    <a:pt x="5771" y="24085"/>
                  </a:cubicBezTo>
                  <a:cubicBezTo>
                    <a:pt x="5841" y="24085"/>
                    <a:pt x="5914" y="24078"/>
                    <a:pt x="5986" y="24065"/>
                  </a:cubicBezTo>
                  <a:cubicBezTo>
                    <a:pt x="6406" y="24010"/>
                    <a:pt x="6849" y="23798"/>
                    <a:pt x="7192" y="23529"/>
                  </a:cubicBezTo>
                  <a:lnTo>
                    <a:pt x="7192" y="23529"/>
                  </a:lnTo>
                  <a:cubicBezTo>
                    <a:pt x="7024" y="23886"/>
                    <a:pt x="7264" y="24202"/>
                    <a:pt x="7569" y="24202"/>
                  </a:cubicBezTo>
                  <a:cubicBezTo>
                    <a:pt x="7581" y="24202"/>
                    <a:pt x="7594" y="24202"/>
                    <a:pt x="7607" y="24201"/>
                  </a:cubicBezTo>
                  <a:cubicBezTo>
                    <a:pt x="7922" y="24173"/>
                    <a:pt x="8244" y="23798"/>
                    <a:pt x="8413" y="23529"/>
                  </a:cubicBezTo>
                  <a:lnTo>
                    <a:pt x="8413" y="23529"/>
                  </a:lnTo>
                  <a:cubicBezTo>
                    <a:pt x="8318" y="23866"/>
                    <a:pt x="8497" y="24202"/>
                    <a:pt x="8838" y="24202"/>
                  </a:cubicBezTo>
                  <a:cubicBezTo>
                    <a:pt x="8851" y="24202"/>
                    <a:pt x="8864" y="24202"/>
                    <a:pt x="8878" y="24201"/>
                  </a:cubicBezTo>
                  <a:cubicBezTo>
                    <a:pt x="9095" y="24184"/>
                    <a:pt x="9281" y="24010"/>
                    <a:pt x="9422" y="23808"/>
                  </a:cubicBezTo>
                  <a:cubicBezTo>
                    <a:pt x="9495" y="23947"/>
                    <a:pt x="9626" y="24048"/>
                    <a:pt x="9763" y="24048"/>
                  </a:cubicBezTo>
                  <a:cubicBezTo>
                    <a:pt x="9884" y="24048"/>
                    <a:pt x="10010" y="23970"/>
                    <a:pt x="10104" y="23770"/>
                  </a:cubicBezTo>
                  <a:cubicBezTo>
                    <a:pt x="10193" y="23946"/>
                    <a:pt x="10418" y="24121"/>
                    <a:pt x="10597" y="24121"/>
                  </a:cubicBezTo>
                  <a:cubicBezTo>
                    <a:pt x="10719" y="24121"/>
                    <a:pt x="10819" y="24040"/>
                    <a:pt x="10842" y="23824"/>
                  </a:cubicBezTo>
                  <a:cubicBezTo>
                    <a:pt x="10999" y="23910"/>
                    <a:pt x="11571" y="24323"/>
                    <a:pt x="11891" y="24323"/>
                  </a:cubicBezTo>
                  <a:cubicBezTo>
                    <a:pt x="12058" y="24323"/>
                    <a:pt x="12156" y="24210"/>
                    <a:pt x="12090" y="23879"/>
                  </a:cubicBezTo>
                  <a:lnTo>
                    <a:pt x="12090" y="23879"/>
                  </a:lnTo>
                  <a:cubicBezTo>
                    <a:pt x="12226" y="23991"/>
                    <a:pt x="12513" y="24081"/>
                    <a:pt x="12728" y="24081"/>
                  </a:cubicBezTo>
                  <a:cubicBezTo>
                    <a:pt x="12969" y="24081"/>
                    <a:pt x="13118" y="23967"/>
                    <a:pt x="12858" y="23645"/>
                  </a:cubicBezTo>
                  <a:lnTo>
                    <a:pt x="12858" y="23645"/>
                  </a:lnTo>
                  <a:cubicBezTo>
                    <a:pt x="13025" y="23846"/>
                    <a:pt x="13288" y="23967"/>
                    <a:pt x="13540" y="23967"/>
                  </a:cubicBezTo>
                  <a:cubicBezTo>
                    <a:pt x="13586" y="23967"/>
                    <a:pt x="13632" y="23963"/>
                    <a:pt x="13677" y="23955"/>
                  </a:cubicBezTo>
                  <a:cubicBezTo>
                    <a:pt x="13702" y="23786"/>
                    <a:pt x="13641" y="23635"/>
                    <a:pt x="13555" y="23510"/>
                  </a:cubicBezTo>
                  <a:lnTo>
                    <a:pt x="13555" y="23510"/>
                  </a:lnTo>
                  <a:cubicBezTo>
                    <a:pt x="13697" y="23690"/>
                    <a:pt x="13988" y="23798"/>
                    <a:pt x="14229" y="23798"/>
                  </a:cubicBezTo>
                  <a:cubicBezTo>
                    <a:pt x="14551" y="23798"/>
                    <a:pt x="14782" y="23604"/>
                    <a:pt x="14442" y="23126"/>
                  </a:cubicBezTo>
                  <a:lnTo>
                    <a:pt x="14442" y="23126"/>
                  </a:lnTo>
                  <a:cubicBezTo>
                    <a:pt x="14642" y="23298"/>
                    <a:pt x="15160" y="23585"/>
                    <a:pt x="15487" y="23585"/>
                  </a:cubicBezTo>
                  <a:cubicBezTo>
                    <a:pt x="15515" y="23585"/>
                    <a:pt x="15541" y="23583"/>
                    <a:pt x="15565" y="23579"/>
                  </a:cubicBezTo>
                  <a:cubicBezTo>
                    <a:pt x="16154" y="23476"/>
                    <a:pt x="15613" y="22935"/>
                    <a:pt x="15417" y="22640"/>
                  </a:cubicBezTo>
                  <a:lnTo>
                    <a:pt x="15417" y="22640"/>
                  </a:lnTo>
                  <a:cubicBezTo>
                    <a:pt x="15607" y="22898"/>
                    <a:pt x="16210" y="23182"/>
                    <a:pt x="16560" y="23182"/>
                  </a:cubicBezTo>
                  <a:cubicBezTo>
                    <a:pt x="16572" y="23182"/>
                    <a:pt x="16584" y="23182"/>
                    <a:pt x="16595" y="23181"/>
                  </a:cubicBezTo>
                  <a:cubicBezTo>
                    <a:pt x="16645" y="22907"/>
                    <a:pt x="16399" y="22776"/>
                    <a:pt x="16301" y="22559"/>
                  </a:cubicBezTo>
                  <a:lnTo>
                    <a:pt x="16301" y="22559"/>
                  </a:lnTo>
                  <a:cubicBezTo>
                    <a:pt x="16427" y="22599"/>
                    <a:pt x="16877" y="22875"/>
                    <a:pt x="17121" y="22875"/>
                  </a:cubicBezTo>
                  <a:cubicBezTo>
                    <a:pt x="17206" y="22875"/>
                    <a:pt x="17266" y="22841"/>
                    <a:pt x="17277" y="22750"/>
                  </a:cubicBezTo>
                  <a:cubicBezTo>
                    <a:pt x="17305" y="22532"/>
                    <a:pt x="16421" y="21943"/>
                    <a:pt x="16275" y="21806"/>
                  </a:cubicBezTo>
                  <a:lnTo>
                    <a:pt x="16275" y="21806"/>
                  </a:lnTo>
                  <a:cubicBezTo>
                    <a:pt x="16517" y="21909"/>
                    <a:pt x="17272" y="22438"/>
                    <a:pt x="17767" y="22438"/>
                  </a:cubicBezTo>
                  <a:cubicBezTo>
                    <a:pt x="17928" y="22438"/>
                    <a:pt x="18061" y="22382"/>
                    <a:pt x="18140" y="22237"/>
                  </a:cubicBezTo>
                  <a:cubicBezTo>
                    <a:pt x="18287" y="21998"/>
                    <a:pt x="16988" y="20868"/>
                    <a:pt x="16766" y="20546"/>
                  </a:cubicBezTo>
                  <a:lnTo>
                    <a:pt x="16766" y="20546"/>
                  </a:lnTo>
                  <a:cubicBezTo>
                    <a:pt x="16995" y="20779"/>
                    <a:pt x="17436" y="20933"/>
                    <a:pt x="17852" y="20933"/>
                  </a:cubicBezTo>
                  <a:cubicBezTo>
                    <a:pt x="18196" y="20933"/>
                    <a:pt x="18524" y="20827"/>
                    <a:pt x="18702" y="20573"/>
                  </a:cubicBezTo>
                  <a:cubicBezTo>
                    <a:pt x="18211" y="20273"/>
                    <a:pt x="17622" y="20197"/>
                    <a:pt x="17109" y="19896"/>
                  </a:cubicBezTo>
                  <a:cubicBezTo>
                    <a:pt x="16595" y="19619"/>
                    <a:pt x="16154" y="19128"/>
                    <a:pt x="15789" y="18615"/>
                  </a:cubicBezTo>
                  <a:lnTo>
                    <a:pt x="15789" y="18615"/>
                  </a:lnTo>
                  <a:cubicBezTo>
                    <a:pt x="15883" y="18629"/>
                    <a:pt x="15978" y="18639"/>
                    <a:pt x="16069" y="18639"/>
                  </a:cubicBezTo>
                  <a:cubicBezTo>
                    <a:pt x="16251" y="18639"/>
                    <a:pt x="16420" y="18602"/>
                    <a:pt x="16547" y="18501"/>
                  </a:cubicBezTo>
                  <a:cubicBezTo>
                    <a:pt x="16449" y="18287"/>
                    <a:pt x="16176" y="18179"/>
                    <a:pt x="16034" y="18020"/>
                  </a:cubicBezTo>
                  <a:lnTo>
                    <a:pt x="16034" y="18020"/>
                  </a:lnTo>
                  <a:cubicBezTo>
                    <a:pt x="16368" y="18060"/>
                    <a:pt x="16606" y="18209"/>
                    <a:pt x="16930" y="18209"/>
                  </a:cubicBezTo>
                  <a:cubicBezTo>
                    <a:pt x="17009" y="18209"/>
                    <a:pt x="17093" y="18200"/>
                    <a:pt x="17185" y="18179"/>
                  </a:cubicBezTo>
                  <a:cubicBezTo>
                    <a:pt x="17524" y="18096"/>
                    <a:pt x="18189" y="17775"/>
                    <a:pt x="18140" y="17295"/>
                  </a:cubicBezTo>
                  <a:lnTo>
                    <a:pt x="18140" y="17295"/>
                  </a:lnTo>
                  <a:cubicBezTo>
                    <a:pt x="17775" y="17307"/>
                    <a:pt x="17126" y="17466"/>
                    <a:pt x="16549" y="17466"/>
                  </a:cubicBezTo>
                  <a:cubicBezTo>
                    <a:pt x="16072" y="17466"/>
                    <a:pt x="15645" y="17357"/>
                    <a:pt x="15467" y="16968"/>
                  </a:cubicBezTo>
                  <a:lnTo>
                    <a:pt x="15467" y="16968"/>
                  </a:lnTo>
                  <a:cubicBezTo>
                    <a:pt x="15536" y="16978"/>
                    <a:pt x="15614" y="16984"/>
                    <a:pt x="15698" y="16984"/>
                  </a:cubicBezTo>
                  <a:cubicBezTo>
                    <a:pt x="16273" y="16984"/>
                    <a:pt x="17107" y="16723"/>
                    <a:pt x="16912" y="15948"/>
                  </a:cubicBezTo>
                  <a:lnTo>
                    <a:pt x="16912" y="15948"/>
                  </a:lnTo>
                  <a:cubicBezTo>
                    <a:pt x="16647" y="16030"/>
                    <a:pt x="16213" y="16179"/>
                    <a:pt x="15834" y="16179"/>
                  </a:cubicBezTo>
                  <a:cubicBezTo>
                    <a:pt x="15584" y="16179"/>
                    <a:pt x="15358" y="16114"/>
                    <a:pt x="15221" y="15920"/>
                  </a:cubicBezTo>
                  <a:lnTo>
                    <a:pt x="15221" y="15920"/>
                  </a:lnTo>
                  <a:cubicBezTo>
                    <a:pt x="15234" y="15922"/>
                    <a:pt x="15248" y="15922"/>
                    <a:pt x="15263" y="15922"/>
                  </a:cubicBezTo>
                  <a:cubicBezTo>
                    <a:pt x="15565" y="15922"/>
                    <a:pt x="16253" y="15664"/>
                    <a:pt x="16275" y="15331"/>
                  </a:cubicBezTo>
                  <a:cubicBezTo>
                    <a:pt x="15424" y="15288"/>
                    <a:pt x="14616" y="15124"/>
                    <a:pt x="14075" y="14491"/>
                  </a:cubicBezTo>
                  <a:lnTo>
                    <a:pt x="14075" y="14491"/>
                  </a:lnTo>
                  <a:cubicBezTo>
                    <a:pt x="14169" y="14526"/>
                    <a:pt x="14268" y="14541"/>
                    <a:pt x="14369" y="14541"/>
                  </a:cubicBezTo>
                  <a:cubicBezTo>
                    <a:pt x="14616" y="14541"/>
                    <a:pt x="14872" y="14450"/>
                    <a:pt x="15074" y="14339"/>
                  </a:cubicBezTo>
                  <a:cubicBezTo>
                    <a:pt x="14780" y="14201"/>
                    <a:pt x="14512" y="13984"/>
                    <a:pt x="14294" y="13771"/>
                  </a:cubicBezTo>
                  <a:cubicBezTo>
                    <a:pt x="14632" y="13771"/>
                    <a:pt x="15172" y="13771"/>
                    <a:pt x="15445" y="13449"/>
                  </a:cubicBezTo>
                  <a:cubicBezTo>
                    <a:pt x="15248" y="13312"/>
                    <a:pt x="15003" y="13312"/>
                    <a:pt x="14780" y="13236"/>
                  </a:cubicBezTo>
                  <a:lnTo>
                    <a:pt x="14780" y="13236"/>
                  </a:lnTo>
                  <a:cubicBezTo>
                    <a:pt x="14811" y="13239"/>
                    <a:pt x="14842" y="13241"/>
                    <a:pt x="14874" y="13241"/>
                  </a:cubicBezTo>
                  <a:cubicBezTo>
                    <a:pt x="15401" y="13241"/>
                    <a:pt x="16052" y="12869"/>
                    <a:pt x="15980" y="12211"/>
                  </a:cubicBezTo>
                  <a:cubicBezTo>
                    <a:pt x="15757" y="12211"/>
                    <a:pt x="15461" y="12292"/>
                    <a:pt x="15193" y="12292"/>
                  </a:cubicBezTo>
                  <a:cubicBezTo>
                    <a:pt x="15081" y="12292"/>
                    <a:pt x="14973" y="12278"/>
                    <a:pt x="14878" y="12238"/>
                  </a:cubicBezTo>
                  <a:lnTo>
                    <a:pt x="14878" y="12238"/>
                  </a:lnTo>
                  <a:cubicBezTo>
                    <a:pt x="14900" y="12239"/>
                    <a:pt x="14922" y="12240"/>
                    <a:pt x="14945" y="12240"/>
                  </a:cubicBezTo>
                  <a:cubicBezTo>
                    <a:pt x="15354" y="12240"/>
                    <a:pt x="15851" y="12007"/>
                    <a:pt x="16104" y="11676"/>
                  </a:cubicBezTo>
                  <a:lnTo>
                    <a:pt x="16104" y="11676"/>
                  </a:lnTo>
                  <a:cubicBezTo>
                    <a:pt x="15784" y="11760"/>
                    <a:pt x="15447" y="11817"/>
                    <a:pt x="15114" y="11817"/>
                  </a:cubicBezTo>
                  <a:cubicBezTo>
                    <a:pt x="14711" y="11817"/>
                    <a:pt x="14312" y="11734"/>
                    <a:pt x="13951" y="11512"/>
                  </a:cubicBezTo>
                  <a:cubicBezTo>
                    <a:pt x="13476" y="11212"/>
                    <a:pt x="13186" y="10776"/>
                    <a:pt x="12892" y="10329"/>
                  </a:cubicBezTo>
                  <a:cubicBezTo>
                    <a:pt x="12871" y="10236"/>
                    <a:pt x="12843" y="10138"/>
                    <a:pt x="12821" y="10045"/>
                  </a:cubicBezTo>
                  <a:lnTo>
                    <a:pt x="12821" y="10045"/>
                  </a:lnTo>
                  <a:cubicBezTo>
                    <a:pt x="13010" y="10315"/>
                    <a:pt x="13398" y="10371"/>
                    <a:pt x="13762" y="10371"/>
                  </a:cubicBezTo>
                  <a:cubicBezTo>
                    <a:pt x="13965" y="10371"/>
                    <a:pt x="14161" y="10353"/>
                    <a:pt x="14311" y="10346"/>
                  </a:cubicBezTo>
                  <a:cubicBezTo>
                    <a:pt x="13923" y="10122"/>
                    <a:pt x="13427" y="9702"/>
                    <a:pt x="13246" y="9254"/>
                  </a:cubicBezTo>
                  <a:lnTo>
                    <a:pt x="13246" y="9254"/>
                  </a:lnTo>
                  <a:cubicBezTo>
                    <a:pt x="13450" y="9479"/>
                    <a:pt x="13803" y="9611"/>
                    <a:pt x="14138" y="9611"/>
                  </a:cubicBezTo>
                  <a:cubicBezTo>
                    <a:pt x="14468" y="9611"/>
                    <a:pt x="14781" y="9483"/>
                    <a:pt x="14916" y="9194"/>
                  </a:cubicBezTo>
                  <a:cubicBezTo>
                    <a:pt x="14583" y="9052"/>
                    <a:pt x="14125" y="8992"/>
                    <a:pt x="13775" y="8873"/>
                  </a:cubicBezTo>
                  <a:cubicBezTo>
                    <a:pt x="13394" y="8752"/>
                    <a:pt x="13023" y="8611"/>
                    <a:pt x="12712" y="8349"/>
                  </a:cubicBezTo>
                  <a:cubicBezTo>
                    <a:pt x="12401" y="8108"/>
                    <a:pt x="12106" y="7727"/>
                    <a:pt x="11905" y="7383"/>
                  </a:cubicBezTo>
                  <a:cubicBezTo>
                    <a:pt x="11899" y="7378"/>
                    <a:pt x="11899" y="7373"/>
                    <a:pt x="11899" y="7367"/>
                  </a:cubicBezTo>
                  <a:lnTo>
                    <a:pt x="11899" y="7367"/>
                  </a:lnTo>
                  <a:cubicBezTo>
                    <a:pt x="12068" y="7411"/>
                    <a:pt x="12242" y="7426"/>
                    <a:pt x="12363" y="7443"/>
                  </a:cubicBezTo>
                  <a:cubicBezTo>
                    <a:pt x="12237" y="7219"/>
                    <a:pt x="12161" y="6980"/>
                    <a:pt x="12068" y="6734"/>
                  </a:cubicBezTo>
                  <a:cubicBezTo>
                    <a:pt x="12292" y="6734"/>
                    <a:pt x="12526" y="6876"/>
                    <a:pt x="12788" y="6897"/>
                  </a:cubicBezTo>
                  <a:cubicBezTo>
                    <a:pt x="12766" y="6696"/>
                    <a:pt x="12581" y="6554"/>
                    <a:pt x="12471" y="6412"/>
                  </a:cubicBezTo>
                  <a:cubicBezTo>
                    <a:pt x="12859" y="6396"/>
                    <a:pt x="13317" y="6434"/>
                    <a:pt x="13558" y="6052"/>
                  </a:cubicBezTo>
                  <a:cubicBezTo>
                    <a:pt x="12897" y="6052"/>
                    <a:pt x="11960" y="5747"/>
                    <a:pt x="11391" y="5364"/>
                  </a:cubicBezTo>
                  <a:cubicBezTo>
                    <a:pt x="11086" y="5157"/>
                    <a:pt x="10776" y="4890"/>
                    <a:pt x="10540" y="4574"/>
                  </a:cubicBezTo>
                  <a:lnTo>
                    <a:pt x="10540" y="4574"/>
                  </a:lnTo>
                  <a:cubicBezTo>
                    <a:pt x="10733" y="4680"/>
                    <a:pt x="10933" y="4764"/>
                    <a:pt x="11139" y="4764"/>
                  </a:cubicBezTo>
                  <a:cubicBezTo>
                    <a:pt x="11166" y="4764"/>
                    <a:pt x="11194" y="4763"/>
                    <a:pt x="11222" y="4759"/>
                  </a:cubicBezTo>
                  <a:cubicBezTo>
                    <a:pt x="11130" y="4579"/>
                    <a:pt x="10928" y="4422"/>
                    <a:pt x="10802" y="4258"/>
                  </a:cubicBezTo>
                  <a:lnTo>
                    <a:pt x="10802" y="4258"/>
                  </a:lnTo>
                  <a:cubicBezTo>
                    <a:pt x="10922" y="4281"/>
                    <a:pt x="11049" y="4298"/>
                    <a:pt x="11176" y="4298"/>
                  </a:cubicBezTo>
                  <a:cubicBezTo>
                    <a:pt x="11381" y="4298"/>
                    <a:pt x="11586" y="4253"/>
                    <a:pt x="11758" y="4115"/>
                  </a:cubicBezTo>
                  <a:cubicBezTo>
                    <a:pt x="11446" y="3957"/>
                    <a:pt x="11005" y="3876"/>
                    <a:pt x="10749" y="3614"/>
                  </a:cubicBezTo>
                  <a:cubicBezTo>
                    <a:pt x="11130" y="3531"/>
                    <a:pt x="11741" y="3652"/>
                    <a:pt x="12053" y="3390"/>
                  </a:cubicBezTo>
                  <a:cubicBezTo>
                    <a:pt x="11647" y="3195"/>
                    <a:pt x="11206" y="3144"/>
                    <a:pt x="10767" y="3144"/>
                  </a:cubicBezTo>
                  <a:cubicBezTo>
                    <a:pt x="10667" y="3144"/>
                    <a:pt x="10568" y="3146"/>
                    <a:pt x="10470" y="3150"/>
                  </a:cubicBezTo>
                  <a:cubicBezTo>
                    <a:pt x="10842" y="2866"/>
                    <a:pt x="11332" y="2201"/>
                    <a:pt x="11353" y="1678"/>
                  </a:cubicBezTo>
                  <a:lnTo>
                    <a:pt x="11353" y="1678"/>
                  </a:lnTo>
                  <a:cubicBezTo>
                    <a:pt x="11114" y="1841"/>
                    <a:pt x="10912" y="2059"/>
                    <a:pt x="10656" y="2222"/>
                  </a:cubicBezTo>
                  <a:cubicBezTo>
                    <a:pt x="10377" y="2403"/>
                    <a:pt x="10104" y="2523"/>
                    <a:pt x="9827" y="2703"/>
                  </a:cubicBezTo>
                  <a:cubicBezTo>
                    <a:pt x="10029" y="2403"/>
                    <a:pt x="10121" y="2043"/>
                    <a:pt x="10213" y="1678"/>
                  </a:cubicBezTo>
                  <a:lnTo>
                    <a:pt x="10213" y="1678"/>
                  </a:lnTo>
                  <a:cubicBezTo>
                    <a:pt x="10049" y="1841"/>
                    <a:pt x="9570" y="2425"/>
                    <a:pt x="9553" y="2567"/>
                  </a:cubicBezTo>
                  <a:lnTo>
                    <a:pt x="9369" y="2785"/>
                  </a:lnTo>
                  <a:cubicBezTo>
                    <a:pt x="9314" y="2403"/>
                    <a:pt x="9314" y="2043"/>
                    <a:pt x="9276" y="1655"/>
                  </a:cubicBezTo>
                  <a:cubicBezTo>
                    <a:pt x="9243" y="1273"/>
                    <a:pt x="9259" y="586"/>
                    <a:pt x="9095" y="226"/>
                  </a:cubicBezTo>
                  <a:cubicBezTo>
                    <a:pt x="9039" y="106"/>
                    <a:pt x="8945" y="0"/>
                    <a:pt x="8819" y="0"/>
                  </a:cubicBezTo>
                  <a:close/>
                </a:path>
              </a:pathLst>
            </a:custGeom>
            <a:solidFill>
              <a:srgbClr val="778E2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8" name="Google Shape;1388;p102"/>
            <p:cNvSpPr/>
            <p:nvPr/>
          </p:nvSpPr>
          <p:spPr>
            <a:xfrm>
              <a:off x="6469250" y="2889450"/>
              <a:ext cx="476400" cy="609575"/>
            </a:xfrm>
            <a:custGeom>
              <a:avLst/>
              <a:gdLst/>
              <a:ahLst/>
              <a:cxnLst/>
              <a:rect l="l" t="t" r="r" b="b"/>
              <a:pathLst>
                <a:path w="19056" h="24383" extrusionOk="0">
                  <a:moveTo>
                    <a:pt x="2407" y="13913"/>
                  </a:moveTo>
                  <a:cubicBezTo>
                    <a:pt x="2238" y="13990"/>
                    <a:pt x="2150" y="14110"/>
                    <a:pt x="2582" y="14110"/>
                  </a:cubicBezTo>
                  <a:cubicBezTo>
                    <a:pt x="2659" y="14110"/>
                    <a:pt x="2754" y="14106"/>
                    <a:pt x="2867" y="14097"/>
                  </a:cubicBezTo>
                  <a:lnTo>
                    <a:pt x="2867" y="14097"/>
                  </a:lnTo>
                  <a:cubicBezTo>
                    <a:pt x="2711" y="14063"/>
                    <a:pt x="2558" y="14004"/>
                    <a:pt x="2407" y="13913"/>
                  </a:cubicBezTo>
                  <a:close/>
                  <a:moveTo>
                    <a:pt x="9037" y="1"/>
                  </a:moveTo>
                  <a:cubicBezTo>
                    <a:pt x="8982" y="1"/>
                    <a:pt x="8921" y="8"/>
                    <a:pt x="8853" y="24"/>
                  </a:cubicBezTo>
                  <a:cubicBezTo>
                    <a:pt x="8395" y="128"/>
                    <a:pt x="8820" y="1475"/>
                    <a:pt x="8875" y="1759"/>
                  </a:cubicBezTo>
                  <a:cubicBezTo>
                    <a:pt x="8924" y="2014"/>
                    <a:pt x="8979" y="2271"/>
                    <a:pt x="9034" y="2527"/>
                  </a:cubicBezTo>
                  <a:cubicBezTo>
                    <a:pt x="9076" y="2715"/>
                    <a:pt x="9043" y="2782"/>
                    <a:pt x="8977" y="2782"/>
                  </a:cubicBezTo>
                  <a:cubicBezTo>
                    <a:pt x="8898" y="2782"/>
                    <a:pt x="8774" y="2688"/>
                    <a:pt x="8674" y="2588"/>
                  </a:cubicBezTo>
                  <a:cubicBezTo>
                    <a:pt x="8445" y="2358"/>
                    <a:pt x="8264" y="2102"/>
                    <a:pt x="7986" y="1922"/>
                  </a:cubicBezTo>
                  <a:cubicBezTo>
                    <a:pt x="7970" y="1912"/>
                    <a:pt x="7908" y="1894"/>
                    <a:pt x="7861" y="1894"/>
                  </a:cubicBezTo>
                  <a:cubicBezTo>
                    <a:pt x="7831" y="1894"/>
                    <a:pt x="7808" y="1901"/>
                    <a:pt x="7806" y="1922"/>
                  </a:cubicBezTo>
                  <a:cubicBezTo>
                    <a:pt x="7768" y="2210"/>
                    <a:pt x="7801" y="2391"/>
                    <a:pt x="7916" y="2653"/>
                  </a:cubicBezTo>
                  <a:cubicBezTo>
                    <a:pt x="7986" y="2822"/>
                    <a:pt x="8112" y="2975"/>
                    <a:pt x="8216" y="3127"/>
                  </a:cubicBezTo>
                  <a:cubicBezTo>
                    <a:pt x="8330" y="3291"/>
                    <a:pt x="8297" y="3348"/>
                    <a:pt x="8198" y="3348"/>
                  </a:cubicBezTo>
                  <a:cubicBezTo>
                    <a:pt x="8005" y="3348"/>
                    <a:pt x="7560" y="3132"/>
                    <a:pt x="7473" y="3089"/>
                  </a:cubicBezTo>
                  <a:cubicBezTo>
                    <a:pt x="7460" y="3083"/>
                    <a:pt x="7393" y="3064"/>
                    <a:pt x="7343" y="3064"/>
                  </a:cubicBezTo>
                  <a:cubicBezTo>
                    <a:pt x="7312" y="3064"/>
                    <a:pt x="7287" y="3071"/>
                    <a:pt x="7287" y="3094"/>
                  </a:cubicBezTo>
                  <a:cubicBezTo>
                    <a:pt x="7294" y="3466"/>
                    <a:pt x="7516" y="3678"/>
                    <a:pt x="7790" y="3907"/>
                  </a:cubicBezTo>
                  <a:cubicBezTo>
                    <a:pt x="7876" y="3978"/>
                    <a:pt x="8199" y="4098"/>
                    <a:pt x="7964" y="4219"/>
                  </a:cubicBezTo>
                  <a:cubicBezTo>
                    <a:pt x="7719" y="4350"/>
                    <a:pt x="7441" y="4415"/>
                    <a:pt x="7179" y="4508"/>
                  </a:cubicBezTo>
                  <a:cubicBezTo>
                    <a:pt x="7156" y="4513"/>
                    <a:pt x="7156" y="4534"/>
                    <a:pt x="7173" y="4546"/>
                  </a:cubicBezTo>
                  <a:cubicBezTo>
                    <a:pt x="7337" y="4710"/>
                    <a:pt x="7473" y="4763"/>
                    <a:pt x="7692" y="4824"/>
                  </a:cubicBezTo>
                  <a:cubicBezTo>
                    <a:pt x="7773" y="4846"/>
                    <a:pt x="7861" y="4851"/>
                    <a:pt x="7948" y="4856"/>
                  </a:cubicBezTo>
                  <a:cubicBezTo>
                    <a:pt x="8145" y="4856"/>
                    <a:pt x="7773" y="5451"/>
                    <a:pt x="7740" y="5500"/>
                  </a:cubicBezTo>
                  <a:cubicBezTo>
                    <a:pt x="7277" y="6145"/>
                    <a:pt x="6317" y="6422"/>
                    <a:pt x="5564" y="6472"/>
                  </a:cubicBezTo>
                  <a:cubicBezTo>
                    <a:pt x="5553" y="6472"/>
                    <a:pt x="5509" y="6477"/>
                    <a:pt x="5509" y="6498"/>
                  </a:cubicBezTo>
                  <a:cubicBezTo>
                    <a:pt x="5494" y="6927"/>
                    <a:pt x="5892" y="7063"/>
                    <a:pt x="6320" y="7063"/>
                  </a:cubicBezTo>
                  <a:cubicBezTo>
                    <a:pt x="6506" y="7063"/>
                    <a:pt x="6697" y="7037"/>
                    <a:pt x="6863" y="6999"/>
                  </a:cubicBezTo>
                  <a:lnTo>
                    <a:pt x="6863" y="6999"/>
                  </a:lnTo>
                  <a:cubicBezTo>
                    <a:pt x="6673" y="7206"/>
                    <a:pt x="6462" y="7388"/>
                    <a:pt x="6305" y="7617"/>
                  </a:cubicBezTo>
                  <a:cubicBezTo>
                    <a:pt x="6279" y="7655"/>
                    <a:pt x="6345" y="7676"/>
                    <a:pt x="6371" y="7683"/>
                  </a:cubicBezTo>
                  <a:cubicBezTo>
                    <a:pt x="6503" y="7719"/>
                    <a:pt x="6623" y="7736"/>
                    <a:pt x="6740" y="7736"/>
                  </a:cubicBezTo>
                  <a:cubicBezTo>
                    <a:pt x="6844" y="7736"/>
                    <a:pt x="6946" y="7723"/>
                    <a:pt x="7054" y="7698"/>
                  </a:cubicBezTo>
                  <a:lnTo>
                    <a:pt x="7054" y="7698"/>
                  </a:lnTo>
                  <a:cubicBezTo>
                    <a:pt x="6723" y="8489"/>
                    <a:pt x="6176" y="8870"/>
                    <a:pt x="5357" y="8870"/>
                  </a:cubicBezTo>
                  <a:cubicBezTo>
                    <a:pt x="5247" y="8870"/>
                    <a:pt x="5133" y="8863"/>
                    <a:pt x="5013" y="8849"/>
                  </a:cubicBezTo>
                  <a:cubicBezTo>
                    <a:pt x="5010" y="8849"/>
                    <a:pt x="5004" y="8849"/>
                    <a:pt x="4996" y="8849"/>
                  </a:cubicBezTo>
                  <a:cubicBezTo>
                    <a:pt x="4955" y="8849"/>
                    <a:pt x="4873" y="8853"/>
                    <a:pt x="4915" y="8899"/>
                  </a:cubicBezTo>
                  <a:cubicBezTo>
                    <a:pt x="5172" y="9199"/>
                    <a:pt x="5466" y="9444"/>
                    <a:pt x="5859" y="9548"/>
                  </a:cubicBezTo>
                  <a:cubicBezTo>
                    <a:pt x="6093" y="9607"/>
                    <a:pt x="5127" y="9914"/>
                    <a:pt x="5079" y="9919"/>
                  </a:cubicBezTo>
                  <a:cubicBezTo>
                    <a:pt x="4827" y="9946"/>
                    <a:pt x="4583" y="9946"/>
                    <a:pt x="4336" y="9979"/>
                  </a:cubicBezTo>
                  <a:cubicBezTo>
                    <a:pt x="4315" y="9984"/>
                    <a:pt x="4266" y="9984"/>
                    <a:pt x="4283" y="10017"/>
                  </a:cubicBezTo>
                  <a:cubicBezTo>
                    <a:pt x="4429" y="10432"/>
                    <a:pt x="4991" y="10519"/>
                    <a:pt x="5373" y="10574"/>
                  </a:cubicBezTo>
                  <a:cubicBezTo>
                    <a:pt x="5483" y="10589"/>
                    <a:pt x="5608" y="10601"/>
                    <a:pt x="5731" y="10601"/>
                  </a:cubicBezTo>
                  <a:cubicBezTo>
                    <a:pt x="5751" y="10601"/>
                    <a:pt x="5771" y="10601"/>
                    <a:pt x="5791" y="10600"/>
                  </a:cubicBezTo>
                  <a:lnTo>
                    <a:pt x="5791" y="10600"/>
                  </a:lnTo>
                  <a:cubicBezTo>
                    <a:pt x="5485" y="10780"/>
                    <a:pt x="5125" y="10865"/>
                    <a:pt x="4779" y="10884"/>
                  </a:cubicBezTo>
                  <a:cubicBezTo>
                    <a:pt x="4751" y="10890"/>
                    <a:pt x="4713" y="10896"/>
                    <a:pt x="4719" y="10928"/>
                  </a:cubicBezTo>
                  <a:cubicBezTo>
                    <a:pt x="4779" y="11228"/>
                    <a:pt x="5062" y="11370"/>
                    <a:pt x="5341" y="11452"/>
                  </a:cubicBezTo>
                  <a:cubicBezTo>
                    <a:pt x="5782" y="11583"/>
                    <a:pt x="5094" y="11931"/>
                    <a:pt x="4943" y="12029"/>
                  </a:cubicBezTo>
                  <a:cubicBezTo>
                    <a:pt x="4561" y="12268"/>
                    <a:pt x="4120" y="12371"/>
                    <a:pt x="3677" y="12371"/>
                  </a:cubicBezTo>
                  <a:cubicBezTo>
                    <a:pt x="3429" y="12371"/>
                    <a:pt x="3181" y="12339"/>
                    <a:pt x="2941" y="12281"/>
                  </a:cubicBezTo>
                  <a:cubicBezTo>
                    <a:pt x="2933" y="12278"/>
                    <a:pt x="2895" y="12272"/>
                    <a:pt x="2861" y="12272"/>
                  </a:cubicBezTo>
                  <a:cubicBezTo>
                    <a:pt x="2823" y="12272"/>
                    <a:pt x="2790" y="12280"/>
                    <a:pt x="2803" y="12308"/>
                  </a:cubicBezTo>
                  <a:cubicBezTo>
                    <a:pt x="3040" y="12775"/>
                    <a:pt x="3530" y="12889"/>
                    <a:pt x="4009" y="12899"/>
                  </a:cubicBezTo>
                  <a:lnTo>
                    <a:pt x="4009" y="12899"/>
                  </a:lnTo>
                  <a:cubicBezTo>
                    <a:pt x="3680" y="13335"/>
                    <a:pt x="2890" y="13776"/>
                    <a:pt x="2363" y="13776"/>
                  </a:cubicBezTo>
                  <a:cubicBezTo>
                    <a:pt x="2357" y="13776"/>
                    <a:pt x="2351" y="13776"/>
                    <a:pt x="2345" y="13776"/>
                  </a:cubicBezTo>
                  <a:cubicBezTo>
                    <a:pt x="2302" y="13776"/>
                    <a:pt x="2226" y="13792"/>
                    <a:pt x="2291" y="13836"/>
                  </a:cubicBezTo>
                  <a:cubicBezTo>
                    <a:pt x="2330" y="13864"/>
                    <a:pt x="2369" y="13890"/>
                    <a:pt x="2407" y="13913"/>
                  </a:cubicBezTo>
                  <a:lnTo>
                    <a:pt x="2407" y="13913"/>
                  </a:lnTo>
                  <a:cubicBezTo>
                    <a:pt x="2472" y="13883"/>
                    <a:pt x="2549" y="13860"/>
                    <a:pt x="2614" y="13852"/>
                  </a:cubicBezTo>
                  <a:cubicBezTo>
                    <a:pt x="2760" y="13830"/>
                    <a:pt x="2908" y="13771"/>
                    <a:pt x="3050" y="13716"/>
                  </a:cubicBezTo>
                  <a:cubicBezTo>
                    <a:pt x="3475" y="13557"/>
                    <a:pt x="4009" y="13273"/>
                    <a:pt x="4255" y="12880"/>
                  </a:cubicBezTo>
                  <a:cubicBezTo>
                    <a:pt x="4289" y="12828"/>
                    <a:pt x="4168" y="12809"/>
                    <a:pt x="4121" y="12809"/>
                  </a:cubicBezTo>
                  <a:cubicBezTo>
                    <a:pt x="4115" y="12809"/>
                    <a:pt x="4110" y="12809"/>
                    <a:pt x="4107" y="12810"/>
                  </a:cubicBezTo>
                  <a:cubicBezTo>
                    <a:pt x="3993" y="12810"/>
                    <a:pt x="3644" y="12717"/>
                    <a:pt x="3387" y="12625"/>
                  </a:cubicBezTo>
                  <a:cubicBezTo>
                    <a:pt x="3131" y="12534"/>
                    <a:pt x="2973" y="12443"/>
                    <a:pt x="3234" y="12443"/>
                  </a:cubicBezTo>
                  <a:cubicBezTo>
                    <a:pt x="3272" y="12443"/>
                    <a:pt x="3319" y="12445"/>
                    <a:pt x="3377" y="12450"/>
                  </a:cubicBezTo>
                  <a:cubicBezTo>
                    <a:pt x="3509" y="12462"/>
                    <a:pt x="3640" y="12473"/>
                    <a:pt x="3772" y="12473"/>
                  </a:cubicBezTo>
                  <a:cubicBezTo>
                    <a:pt x="3875" y="12473"/>
                    <a:pt x="3977" y="12466"/>
                    <a:pt x="4080" y="12450"/>
                  </a:cubicBezTo>
                  <a:cubicBezTo>
                    <a:pt x="4767" y="12336"/>
                    <a:pt x="5330" y="12029"/>
                    <a:pt x="5821" y="11533"/>
                  </a:cubicBezTo>
                  <a:cubicBezTo>
                    <a:pt x="5847" y="11506"/>
                    <a:pt x="5771" y="11480"/>
                    <a:pt x="5749" y="11473"/>
                  </a:cubicBezTo>
                  <a:cubicBezTo>
                    <a:pt x="4069" y="11075"/>
                    <a:pt x="5678" y="10863"/>
                    <a:pt x="6197" y="10524"/>
                  </a:cubicBezTo>
                  <a:cubicBezTo>
                    <a:pt x="6260" y="10479"/>
                    <a:pt x="6125" y="10449"/>
                    <a:pt x="6055" y="10449"/>
                  </a:cubicBezTo>
                  <a:cubicBezTo>
                    <a:pt x="6041" y="10449"/>
                    <a:pt x="6029" y="10450"/>
                    <a:pt x="6023" y="10453"/>
                  </a:cubicBezTo>
                  <a:cubicBezTo>
                    <a:pt x="5896" y="10497"/>
                    <a:pt x="5739" y="10519"/>
                    <a:pt x="5573" y="10519"/>
                  </a:cubicBezTo>
                  <a:cubicBezTo>
                    <a:pt x="5173" y="10519"/>
                    <a:pt x="4721" y="10391"/>
                    <a:pt x="4517" y="10121"/>
                  </a:cubicBezTo>
                  <a:cubicBezTo>
                    <a:pt x="4462" y="10050"/>
                    <a:pt x="5117" y="10012"/>
                    <a:pt x="5172" y="10007"/>
                  </a:cubicBezTo>
                  <a:cubicBezTo>
                    <a:pt x="5547" y="9974"/>
                    <a:pt x="5930" y="9897"/>
                    <a:pt x="6169" y="9586"/>
                  </a:cubicBezTo>
                  <a:cubicBezTo>
                    <a:pt x="6197" y="9554"/>
                    <a:pt x="6126" y="9531"/>
                    <a:pt x="6104" y="9521"/>
                  </a:cubicBezTo>
                  <a:cubicBezTo>
                    <a:pt x="5933" y="9474"/>
                    <a:pt x="4903" y="8977"/>
                    <a:pt x="5341" y="8977"/>
                  </a:cubicBezTo>
                  <a:cubicBezTo>
                    <a:pt x="5363" y="8977"/>
                    <a:pt x="5388" y="8978"/>
                    <a:pt x="5417" y="8980"/>
                  </a:cubicBezTo>
                  <a:cubicBezTo>
                    <a:pt x="5474" y="8985"/>
                    <a:pt x="5531" y="8988"/>
                    <a:pt x="5588" y="8988"/>
                  </a:cubicBezTo>
                  <a:cubicBezTo>
                    <a:pt x="5774" y="8988"/>
                    <a:pt x="5958" y="8961"/>
                    <a:pt x="6142" y="8915"/>
                  </a:cubicBezTo>
                  <a:cubicBezTo>
                    <a:pt x="6748" y="8763"/>
                    <a:pt x="7108" y="8152"/>
                    <a:pt x="7310" y="7606"/>
                  </a:cubicBezTo>
                  <a:cubicBezTo>
                    <a:pt x="7325" y="7564"/>
                    <a:pt x="7240" y="7551"/>
                    <a:pt x="7178" y="7551"/>
                  </a:cubicBezTo>
                  <a:cubicBezTo>
                    <a:pt x="7150" y="7551"/>
                    <a:pt x="7127" y="7554"/>
                    <a:pt x="7118" y="7557"/>
                  </a:cubicBezTo>
                  <a:cubicBezTo>
                    <a:pt x="6924" y="7625"/>
                    <a:pt x="6798" y="7653"/>
                    <a:pt x="6721" y="7653"/>
                  </a:cubicBezTo>
                  <a:cubicBezTo>
                    <a:pt x="6372" y="7653"/>
                    <a:pt x="7071" y="7061"/>
                    <a:pt x="7201" y="6886"/>
                  </a:cubicBezTo>
                  <a:cubicBezTo>
                    <a:pt x="7236" y="6837"/>
                    <a:pt x="7113" y="6817"/>
                    <a:pt x="7048" y="6817"/>
                  </a:cubicBezTo>
                  <a:cubicBezTo>
                    <a:pt x="7033" y="6817"/>
                    <a:pt x="7021" y="6818"/>
                    <a:pt x="7015" y="6820"/>
                  </a:cubicBezTo>
                  <a:cubicBezTo>
                    <a:pt x="6906" y="6875"/>
                    <a:pt x="6786" y="6903"/>
                    <a:pt x="6665" y="6930"/>
                  </a:cubicBezTo>
                  <a:cubicBezTo>
                    <a:pt x="6533" y="6952"/>
                    <a:pt x="6399" y="6964"/>
                    <a:pt x="6266" y="6964"/>
                  </a:cubicBezTo>
                  <a:cubicBezTo>
                    <a:pt x="6241" y="6964"/>
                    <a:pt x="6216" y="6964"/>
                    <a:pt x="6192" y="6963"/>
                  </a:cubicBezTo>
                  <a:cubicBezTo>
                    <a:pt x="5782" y="6946"/>
                    <a:pt x="5651" y="6810"/>
                    <a:pt x="5788" y="6553"/>
                  </a:cubicBezTo>
                  <a:cubicBezTo>
                    <a:pt x="6099" y="6531"/>
                    <a:pt x="6421" y="6455"/>
                    <a:pt x="6715" y="6346"/>
                  </a:cubicBezTo>
                  <a:cubicBezTo>
                    <a:pt x="7435" y="6079"/>
                    <a:pt x="8106" y="5637"/>
                    <a:pt x="8243" y="4829"/>
                  </a:cubicBezTo>
                  <a:cubicBezTo>
                    <a:pt x="8254" y="4786"/>
                    <a:pt x="8145" y="4770"/>
                    <a:pt x="8117" y="4770"/>
                  </a:cubicBezTo>
                  <a:cubicBezTo>
                    <a:pt x="7697" y="4606"/>
                    <a:pt x="7571" y="4496"/>
                    <a:pt x="7752" y="4443"/>
                  </a:cubicBezTo>
                  <a:cubicBezTo>
                    <a:pt x="7948" y="4371"/>
                    <a:pt x="8138" y="4289"/>
                    <a:pt x="8329" y="4191"/>
                  </a:cubicBezTo>
                  <a:cubicBezTo>
                    <a:pt x="8357" y="4174"/>
                    <a:pt x="8341" y="4153"/>
                    <a:pt x="8319" y="4142"/>
                  </a:cubicBezTo>
                  <a:cubicBezTo>
                    <a:pt x="7986" y="3902"/>
                    <a:pt x="7558" y="3651"/>
                    <a:pt x="7506" y="3215"/>
                  </a:cubicBezTo>
                  <a:lnTo>
                    <a:pt x="7506" y="3215"/>
                  </a:lnTo>
                  <a:cubicBezTo>
                    <a:pt x="7837" y="3362"/>
                    <a:pt x="8166" y="3468"/>
                    <a:pt x="8538" y="3476"/>
                  </a:cubicBezTo>
                  <a:cubicBezTo>
                    <a:pt x="8553" y="3476"/>
                    <a:pt x="8641" y="3471"/>
                    <a:pt x="8619" y="3439"/>
                  </a:cubicBezTo>
                  <a:cubicBezTo>
                    <a:pt x="8341" y="2999"/>
                    <a:pt x="7989" y="2621"/>
                    <a:pt x="8003" y="2087"/>
                  </a:cubicBezTo>
                  <a:lnTo>
                    <a:pt x="8003" y="2087"/>
                  </a:lnTo>
                  <a:cubicBezTo>
                    <a:pt x="8407" y="2429"/>
                    <a:pt x="8656" y="2919"/>
                    <a:pt x="9225" y="3029"/>
                  </a:cubicBezTo>
                  <a:cubicBezTo>
                    <a:pt x="9234" y="3031"/>
                    <a:pt x="9251" y="3033"/>
                    <a:pt x="9268" y="3033"/>
                  </a:cubicBezTo>
                  <a:cubicBezTo>
                    <a:pt x="9303" y="3033"/>
                    <a:pt x="9340" y="3025"/>
                    <a:pt x="9334" y="2996"/>
                  </a:cubicBezTo>
                  <a:cubicBezTo>
                    <a:pt x="9246" y="2588"/>
                    <a:pt x="9159" y="2178"/>
                    <a:pt x="9077" y="1769"/>
                  </a:cubicBezTo>
                  <a:cubicBezTo>
                    <a:pt x="9006" y="1415"/>
                    <a:pt x="8946" y="1060"/>
                    <a:pt x="8898" y="705"/>
                  </a:cubicBezTo>
                  <a:cubicBezTo>
                    <a:pt x="8898" y="705"/>
                    <a:pt x="8898" y="705"/>
                    <a:pt x="8898" y="705"/>
                  </a:cubicBezTo>
                  <a:cubicBezTo>
                    <a:pt x="8897" y="705"/>
                    <a:pt x="8892" y="550"/>
                    <a:pt x="8913" y="395"/>
                  </a:cubicBezTo>
                  <a:cubicBezTo>
                    <a:pt x="8931" y="242"/>
                    <a:pt x="8972" y="86"/>
                    <a:pt x="9059" y="86"/>
                  </a:cubicBezTo>
                  <a:cubicBezTo>
                    <a:pt x="9105" y="86"/>
                    <a:pt x="9165" y="130"/>
                    <a:pt x="9241" y="241"/>
                  </a:cubicBezTo>
                  <a:cubicBezTo>
                    <a:pt x="9447" y="553"/>
                    <a:pt x="9389" y="1142"/>
                    <a:pt x="9410" y="1507"/>
                  </a:cubicBezTo>
                  <a:cubicBezTo>
                    <a:pt x="9432" y="1933"/>
                    <a:pt x="9465" y="2364"/>
                    <a:pt x="9513" y="2789"/>
                  </a:cubicBezTo>
                  <a:cubicBezTo>
                    <a:pt x="9517" y="2829"/>
                    <a:pt x="9590" y="2854"/>
                    <a:pt x="9648" y="2854"/>
                  </a:cubicBezTo>
                  <a:cubicBezTo>
                    <a:pt x="9678" y="2854"/>
                    <a:pt x="9705" y="2848"/>
                    <a:pt x="9716" y="2832"/>
                  </a:cubicBezTo>
                  <a:cubicBezTo>
                    <a:pt x="9904" y="2606"/>
                    <a:pt x="10060" y="2364"/>
                    <a:pt x="10230" y="2129"/>
                  </a:cubicBezTo>
                  <a:lnTo>
                    <a:pt x="10230" y="2129"/>
                  </a:lnTo>
                  <a:cubicBezTo>
                    <a:pt x="10165" y="2323"/>
                    <a:pt x="10087" y="2511"/>
                    <a:pt x="9978" y="2701"/>
                  </a:cubicBezTo>
                  <a:cubicBezTo>
                    <a:pt x="9948" y="2746"/>
                    <a:pt x="10047" y="2770"/>
                    <a:pt x="10113" y="2770"/>
                  </a:cubicBezTo>
                  <a:cubicBezTo>
                    <a:pt x="10135" y="2770"/>
                    <a:pt x="10154" y="2767"/>
                    <a:pt x="10162" y="2762"/>
                  </a:cubicBezTo>
                  <a:cubicBezTo>
                    <a:pt x="10166" y="2760"/>
                    <a:pt x="10169" y="2758"/>
                    <a:pt x="10172" y="2756"/>
                  </a:cubicBezTo>
                  <a:lnTo>
                    <a:pt x="10172" y="2756"/>
                  </a:lnTo>
                  <a:cubicBezTo>
                    <a:pt x="10173" y="2756"/>
                    <a:pt x="10173" y="2756"/>
                    <a:pt x="10174" y="2756"/>
                  </a:cubicBezTo>
                  <a:cubicBezTo>
                    <a:pt x="10175" y="2755"/>
                    <a:pt x="10175" y="2754"/>
                    <a:pt x="10176" y="2753"/>
                  </a:cubicBezTo>
                  <a:lnTo>
                    <a:pt x="10176" y="2753"/>
                  </a:lnTo>
                  <a:cubicBezTo>
                    <a:pt x="10628" y="2478"/>
                    <a:pt x="11039" y="2209"/>
                    <a:pt x="11455" y="1907"/>
                  </a:cubicBezTo>
                  <a:lnTo>
                    <a:pt x="11455" y="1907"/>
                  </a:lnTo>
                  <a:cubicBezTo>
                    <a:pt x="11328" y="2398"/>
                    <a:pt x="11005" y="2816"/>
                    <a:pt x="10621" y="3144"/>
                  </a:cubicBezTo>
                  <a:cubicBezTo>
                    <a:pt x="10572" y="3187"/>
                    <a:pt x="10751" y="3215"/>
                    <a:pt x="10768" y="3215"/>
                  </a:cubicBezTo>
                  <a:cubicBezTo>
                    <a:pt x="10771" y="3215"/>
                    <a:pt x="10774" y="3215"/>
                    <a:pt x="10777" y="3215"/>
                  </a:cubicBezTo>
                  <a:cubicBezTo>
                    <a:pt x="11059" y="3215"/>
                    <a:pt x="12844" y="3445"/>
                    <a:pt x="11630" y="3547"/>
                  </a:cubicBezTo>
                  <a:cubicBezTo>
                    <a:pt x="11401" y="3564"/>
                    <a:pt x="11177" y="3559"/>
                    <a:pt x="10948" y="3592"/>
                  </a:cubicBezTo>
                  <a:cubicBezTo>
                    <a:pt x="10927" y="3592"/>
                    <a:pt x="10861" y="3607"/>
                    <a:pt x="10905" y="3640"/>
                  </a:cubicBezTo>
                  <a:cubicBezTo>
                    <a:pt x="11019" y="3738"/>
                    <a:pt x="11101" y="3809"/>
                    <a:pt x="11242" y="3874"/>
                  </a:cubicBezTo>
                  <a:cubicBezTo>
                    <a:pt x="11363" y="3929"/>
                    <a:pt x="11483" y="3978"/>
                    <a:pt x="11602" y="4022"/>
                  </a:cubicBezTo>
                  <a:cubicBezTo>
                    <a:pt x="12017" y="4142"/>
                    <a:pt x="11832" y="4214"/>
                    <a:pt x="11058" y="4234"/>
                  </a:cubicBezTo>
                  <a:cubicBezTo>
                    <a:pt x="11036" y="4234"/>
                    <a:pt x="10910" y="4234"/>
                    <a:pt x="10960" y="4284"/>
                  </a:cubicBezTo>
                  <a:cubicBezTo>
                    <a:pt x="11177" y="4426"/>
                    <a:pt x="11149" y="4524"/>
                    <a:pt x="10867" y="4574"/>
                  </a:cubicBezTo>
                  <a:cubicBezTo>
                    <a:pt x="10852" y="4567"/>
                    <a:pt x="10791" y="4556"/>
                    <a:pt x="10744" y="4556"/>
                  </a:cubicBezTo>
                  <a:cubicBezTo>
                    <a:pt x="10700" y="4556"/>
                    <a:pt x="10669" y="4566"/>
                    <a:pt x="10698" y="4600"/>
                  </a:cubicBezTo>
                  <a:cubicBezTo>
                    <a:pt x="11194" y="5211"/>
                    <a:pt x="11794" y="5599"/>
                    <a:pt x="12524" y="5866"/>
                  </a:cubicBezTo>
                  <a:cubicBezTo>
                    <a:pt x="12813" y="5974"/>
                    <a:pt x="13113" y="6035"/>
                    <a:pt x="13414" y="6084"/>
                  </a:cubicBezTo>
                  <a:cubicBezTo>
                    <a:pt x="14074" y="6193"/>
                    <a:pt x="12944" y="6379"/>
                    <a:pt x="12677" y="6389"/>
                  </a:cubicBezTo>
                  <a:cubicBezTo>
                    <a:pt x="12645" y="6389"/>
                    <a:pt x="12601" y="6406"/>
                    <a:pt x="12629" y="6444"/>
                  </a:cubicBezTo>
                  <a:cubicBezTo>
                    <a:pt x="12844" y="6688"/>
                    <a:pt x="12757" y="6743"/>
                    <a:pt x="12598" y="6743"/>
                  </a:cubicBezTo>
                  <a:cubicBezTo>
                    <a:pt x="12515" y="6743"/>
                    <a:pt x="12412" y="6728"/>
                    <a:pt x="12322" y="6717"/>
                  </a:cubicBezTo>
                  <a:cubicBezTo>
                    <a:pt x="12318" y="6715"/>
                    <a:pt x="12303" y="6713"/>
                    <a:pt x="12287" y="6713"/>
                  </a:cubicBezTo>
                  <a:cubicBezTo>
                    <a:pt x="12250" y="6713"/>
                    <a:pt x="12202" y="6721"/>
                    <a:pt x="12214" y="6755"/>
                  </a:cubicBezTo>
                  <a:cubicBezTo>
                    <a:pt x="12316" y="7025"/>
                    <a:pt x="12575" y="7362"/>
                    <a:pt x="12274" y="7362"/>
                  </a:cubicBezTo>
                  <a:cubicBezTo>
                    <a:pt x="12241" y="7362"/>
                    <a:pt x="12201" y="7358"/>
                    <a:pt x="12154" y="7349"/>
                  </a:cubicBezTo>
                  <a:cubicBezTo>
                    <a:pt x="12148" y="7347"/>
                    <a:pt x="12132" y="7346"/>
                    <a:pt x="12113" y="7346"/>
                  </a:cubicBezTo>
                  <a:cubicBezTo>
                    <a:pt x="12075" y="7346"/>
                    <a:pt x="12026" y="7353"/>
                    <a:pt x="12045" y="7382"/>
                  </a:cubicBezTo>
                  <a:cubicBezTo>
                    <a:pt x="12307" y="7895"/>
                    <a:pt x="12775" y="8419"/>
                    <a:pt x="13299" y="8658"/>
                  </a:cubicBezTo>
                  <a:cubicBezTo>
                    <a:pt x="13649" y="8822"/>
                    <a:pt x="13997" y="8942"/>
                    <a:pt x="14369" y="9035"/>
                  </a:cubicBezTo>
                  <a:cubicBezTo>
                    <a:pt x="14417" y="9051"/>
                    <a:pt x="15077" y="9177"/>
                    <a:pt x="14991" y="9313"/>
                  </a:cubicBezTo>
                  <a:cubicBezTo>
                    <a:pt x="14868" y="9511"/>
                    <a:pt x="14654" y="9590"/>
                    <a:pt x="14422" y="9590"/>
                  </a:cubicBezTo>
                  <a:cubicBezTo>
                    <a:pt x="14118" y="9590"/>
                    <a:pt x="13783" y="9453"/>
                    <a:pt x="13588" y="9270"/>
                  </a:cubicBezTo>
                  <a:cubicBezTo>
                    <a:pt x="13572" y="9257"/>
                    <a:pt x="13497" y="9238"/>
                    <a:pt x="13444" y="9238"/>
                  </a:cubicBezTo>
                  <a:cubicBezTo>
                    <a:pt x="13405" y="9238"/>
                    <a:pt x="13378" y="9248"/>
                    <a:pt x="13392" y="9275"/>
                  </a:cubicBezTo>
                  <a:cubicBezTo>
                    <a:pt x="13550" y="9586"/>
                    <a:pt x="13752" y="9816"/>
                    <a:pt x="14009" y="10050"/>
                  </a:cubicBezTo>
                  <a:cubicBezTo>
                    <a:pt x="14107" y="10138"/>
                    <a:pt x="14226" y="10219"/>
                    <a:pt x="14331" y="10289"/>
                  </a:cubicBezTo>
                  <a:cubicBezTo>
                    <a:pt x="14390" y="10331"/>
                    <a:pt x="14393" y="10352"/>
                    <a:pt x="14336" y="10352"/>
                  </a:cubicBezTo>
                  <a:cubicBezTo>
                    <a:pt x="14310" y="10352"/>
                    <a:pt x="14272" y="10348"/>
                    <a:pt x="14221" y="10339"/>
                  </a:cubicBezTo>
                  <a:cubicBezTo>
                    <a:pt x="14158" y="10347"/>
                    <a:pt x="14097" y="10351"/>
                    <a:pt x="14036" y="10351"/>
                  </a:cubicBezTo>
                  <a:cubicBezTo>
                    <a:pt x="13729" y="10351"/>
                    <a:pt x="13441" y="10251"/>
                    <a:pt x="13168" y="10055"/>
                  </a:cubicBezTo>
                  <a:cubicBezTo>
                    <a:pt x="13149" y="10039"/>
                    <a:pt x="13080" y="10020"/>
                    <a:pt x="13028" y="10020"/>
                  </a:cubicBezTo>
                  <a:cubicBezTo>
                    <a:pt x="12990" y="10020"/>
                    <a:pt x="12962" y="10030"/>
                    <a:pt x="12972" y="10060"/>
                  </a:cubicBezTo>
                  <a:cubicBezTo>
                    <a:pt x="13281" y="11316"/>
                    <a:pt x="14374" y="11846"/>
                    <a:pt x="15511" y="11846"/>
                  </a:cubicBezTo>
                  <a:cubicBezTo>
                    <a:pt x="15717" y="11846"/>
                    <a:pt x="15925" y="11829"/>
                    <a:pt x="16129" y="11795"/>
                  </a:cubicBezTo>
                  <a:lnTo>
                    <a:pt x="16129" y="11795"/>
                  </a:lnTo>
                  <a:cubicBezTo>
                    <a:pt x="15839" y="12060"/>
                    <a:pt x="15496" y="12206"/>
                    <a:pt x="15084" y="12215"/>
                  </a:cubicBezTo>
                  <a:cubicBezTo>
                    <a:pt x="14991" y="12215"/>
                    <a:pt x="15034" y="12281"/>
                    <a:pt x="15094" y="12298"/>
                  </a:cubicBezTo>
                  <a:cubicBezTo>
                    <a:pt x="15231" y="12333"/>
                    <a:pt x="15365" y="12345"/>
                    <a:pt x="15498" y="12345"/>
                  </a:cubicBezTo>
                  <a:cubicBezTo>
                    <a:pt x="15705" y="12345"/>
                    <a:pt x="15910" y="12315"/>
                    <a:pt x="16123" y="12294"/>
                  </a:cubicBezTo>
                  <a:lnTo>
                    <a:pt x="16123" y="12294"/>
                  </a:lnTo>
                  <a:cubicBezTo>
                    <a:pt x="16091" y="12862"/>
                    <a:pt x="15645" y="13209"/>
                    <a:pt x="15064" y="13209"/>
                  </a:cubicBezTo>
                  <a:cubicBezTo>
                    <a:pt x="15046" y="13209"/>
                    <a:pt x="15029" y="13208"/>
                    <a:pt x="15012" y="13208"/>
                  </a:cubicBezTo>
                  <a:cubicBezTo>
                    <a:pt x="14920" y="13208"/>
                    <a:pt x="14908" y="13268"/>
                    <a:pt x="14996" y="13290"/>
                  </a:cubicBezTo>
                  <a:cubicBezTo>
                    <a:pt x="15001" y="13290"/>
                    <a:pt x="15006" y="13290"/>
                    <a:pt x="15011" y="13290"/>
                  </a:cubicBezTo>
                  <a:cubicBezTo>
                    <a:pt x="15275" y="13290"/>
                    <a:pt x="15325" y="13426"/>
                    <a:pt x="15165" y="13693"/>
                  </a:cubicBezTo>
                  <a:cubicBezTo>
                    <a:pt x="14979" y="13732"/>
                    <a:pt x="14791" y="13749"/>
                    <a:pt x="14600" y="13749"/>
                  </a:cubicBezTo>
                  <a:cubicBezTo>
                    <a:pt x="14574" y="13749"/>
                    <a:pt x="14547" y="13749"/>
                    <a:pt x="14521" y="13748"/>
                  </a:cubicBezTo>
                  <a:cubicBezTo>
                    <a:pt x="14500" y="13748"/>
                    <a:pt x="14401" y="13759"/>
                    <a:pt x="14445" y="13797"/>
                  </a:cubicBezTo>
                  <a:cubicBezTo>
                    <a:pt x="14570" y="13912"/>
                    <a:pt x="14691" y="14032"/>
                    <a:pt x="14827" y="14124"/>
                  </a:cubicBezTo>
                  <a:cubicBezTo>
                    <a:pt x="15113" y="14318"/>
                    <a:pt x="15181" y="14538"/>
                    <a:pt x="14809" y="14538"/>
                  </a:cubicBezTo>
                  <a:cubicBezTo>
                    <a:pt x="14699" y="14538"/>
                    <a:pt x="14550" y="14519"/>
                    <a:pt x="14357" y="14474"/>
                  </a:cubicBezTo>
                  <a:cubicBezTo>
                    <a:pt x="14350" y="14472"/>
                    <a:pt x="14326" y="14469"/>
                    <a:pt x="14300" y="14469"/>
                  </a:cubicBezTo>
                  <a:cubicBezTo>
                    <a:pt x="14250" y="14469"/>
                    <a:pt x="14193" y="14478"/>
                    <a:pt x="14233" y="14517"/>
                  </a:cubicBezTo>
                  <a:cubicBezTo>
                    <a:pt x="14581" y="14889"/>
                    <a:pt x="14979" y="15101"/>
                    <a:pt x="15464" y="15249"/>
                  </a:cubicBezTo>
                  <a:cubicBezTo>
                    <a:pt x="15678" y="15309"/>
                    <a:pt x="15907" y="15342"/>
                    <a:pt x="16124" y="15363"/>
                  </a:cubicBezTo>
                  <a:cubicBezTo>
                    <a:pt x="16774" y="15423"/>
                    <a:pt x="15656" y="15892"/>
                    <a:pt x="15427" y="15898"/>
                  </a:cubicBezTo>
                  <a:cubicBezTo>
                    <a:pt x="15394" y="15898"/>
                    <a:pt x="15345" y="15914"/>
                    <a:pt x="15378" y="15952"/>
                  </a:cubicBezTo>
                  <a:cubicBezTo>
                    <a:pt x="15586" y="16172"/>
                    <a:pt x="15850" y="16248"/>
                    <a:pt x="16130" y="16248"/>
                  </a:cubicBezTo>
                  <a:cubicBezTo>
                    <a:pt x="16442" y="16248"/>
                    <a:pt x="16774" y="16154"/>
                    <a:pt x="17070" y="16062"/>
                  </a:cubicBezTo>
                  <a:lnTo>
                    <a:pt x="17070" y="16062"/>
                  </a:lnTo>
                  <a:cubicBezTo>
                    <a:pt x="17102" y="16689"/>
                    <a:pt x="16498" y="16961"/>
                    <a:pt x="15916" y="16961"/>
                  </a:cubicBezTo>
                  <a:cubicBezTo>
                    <a:pt x="15851" y="16961"/>
                    <a:pt x="15785" y="16957"/>
                    <a:pt x="15721" y="16951"/>
                  </a:cubicBezTo>
                  <a:cubicBezTo>
                    <a:pt x="15718" y="16949"/>
                    <a:pt x="15701" y="16947"/>
                    <a:pt x="15682" y="16947"/>
                  </a:cubicBezTo>
                  <a:cubicBezTo>
                    <a:pt x="15645" y="16947"/>
                    <a:pt x="15598" y="16954"/>
                    <a:pt x="15612" y="16983"/>
                  </a:cubicBezTo>
                  <a:cubicBezTo>
                    <a:pt x="15864" y="17426"/>
                    <a:pt x="16313" y="17550"/>
                    <a:pt x="16805" y="17550"/>
                  </a:cubicBezTo>
                  <a:cubicBezTo>
                    <a:pt x="17303" y="17550"/>
                    <a:pt x="17846" y="17423"/>
                    <a:pt x="18273" y="17374"/>
                  </a:cubicBezTo>
                  <a:lnTo>
                    <a:pt x="18273" y="17374"/>
                  </a:lnTo>
                  <a:cubicBezTo>
                    <a:pt x="18202" y="17947"/>
                    <a:pt x="17692" y="18097"/>
                    <a:pt x="17161" y="18097"/>
                  </a:cubicBezTo>
                  <a:cubicBezTo>
                    <a:pt x="16849" y="18097"/>
                    <a:pt x="16530" y="18045"/>
                    <a:pt x="16288" y="17998"/>
                  </a:cubicBezTo>
                  <a:cubicBezTo>
                    <a:pt x="16284" y="17997"/>
                    <a:pt x="16276" y="17996"/>
                    <a:pt x="16265" y="17996"/>
                  </a:cubicBezTo>
                  <a:cubicBezTo>
                    <a:pt x="16222" y="17996"/>
                    <a:pt x="16141" y="18007"/>
                    <a:pt x="16185" y="18046"/>
                  </a:cubicBezTo>
                  <a:cubicBezTo>
                    <a:pt x="16229" y="18084"/>
                    <a:pt x="16272" y="18124"/>
                    <a:pt x="16315" y="18162"/>
                  </a:cubicBezTo>
                  <a:cubicBezTo>
                    <a:pt x="16605" y="18298"/>
                    <a:pt x="16512" y="18444"/>
                    <a:pt x="16043" y="18592"/>
                  </a:cubicBezTo>
                  <a:cubicBezTo>
                    <a:pt x="16042" y="18592"/>
                    <a:pt x="16036" y="18592"/>
                    <a:pt x="16028" y="18592"/>
                  </a:cubicBezTo>
                  <a:cubicBezTo>
                    <a:pt x="15993" y="18592"/>
                    <a:pt x="15912" y="18596"/>
                    <a:pt x="15934" y="18630"/>
                  </a:cubicBezTo>
                  <a:cubicBezTo>
                    <a:pt x="16217" y="19013"/>
                    <a:pt x="16517" y="19411"/>
                    <a:pt x="16905" y="19688"/>
                  </a:cubicBezTo>
                  <a:cubicBezTo>
                    <a:pt x="17498" y="20121"/>
                    <a:pt x="18189" y="20256"/>
                    <a:pt x="18832" y="20589"/>
                  </a:cubicBezTo>
                  <a:lnTo>
                    <a:pt x="18832" y="20589"/>
                  </a:lnTo>
                  <a:cubicBezTo>
                    <a:pt x="18625" y="20813"/>
                    <a:pt x="18340" y="20911"/>
                    <a:pt x="18048" y="20911"/>
                  </a:cubicBezTo>
                  <a:cubicBezTo>
                    <a:pt x="17708" y="20911"/>
                    <a:pt x="17358" y="20778"/>
                    <a:pt x="17106" y="20556"/>
                  </a:cubicBezTo>
                  <a:cubicBezTo>
                    <a:pt x="17092" y="20541"/>
                    <a:pt x="17028" y="20530"/>
                    <a:pt x="16976" y="20530"/>
                  </a:cubicBezTo>
                  <a:cubicBezTo>
                    <a:pt x="16931" y="20530"/>
                    <a:pt x="16895" y="20539"/>
                    <a:pt x="16910" y="20561"/>
                  </a:cubicBezTo>
                  <a:cubicBezTo>
                    <a:pt x="17259" y="21014"/>
                    <a:pt x="17712" y="21385"/>
                    <a:pt x="18078" y="21822"/>
                  </a:cubicBezTo>
                  <a:cubicBezTo>
                    <a:pt x="18391" y="22196"/>
                    <a:pt x="18226" y="22323"/>
                    <a:pt x="17940" y="22323"/>
                  </a:cubicBezTo>
                  <a:cubicBezTo>
                    <a:pt x="17709" y="22323"/>
                    <a:pt x="17399" y="22240"/>
                    <a:pt x="17199" y="22138"/>
                  </a:cubicBezTo>
                  <a:cubicBezTo>
                    <a:pt x="16992" y="22029"/>
                    <a:pt x="16796" y="21903"/>
                    <a:pt x="16583" y="21800"/>
                  </a:cubicBezTo>
                  <a:cubicBezTo>
                    <a:pt x="16575" y="21796"/>
                    <a:pt x="16542" y="21793"/>
                    <a:pt x="16508" y="21793"/>
                  </a:cubicBezTo>
                  <a:cubicBezTo>
                    <a:pt x="16453" y="21793"/>
                    <a:pt x="16393" y="21802"/>
                    <a:pt x="16431" y="21833"/>
                  </a:cubicBezTo>
                  <a:cubicBezTo>
                    <a:pt x="16693" y="22051"/>
                    <a:pt x="16970" y="22241"/>
                    <a:pt x="17221" y="22465"/>
                  </a:cubicBezTo>
                  <a:cubicBezTo>
                    <a:pt x="17426" y="22654"/>
                    <a:pt x="17391" y="22793"/>
                    <a:pt x="17223" y="22793"/>
                  </a:cubicBezTo>
                  <a:cubicBezTo>
                    <a:pt x="17167" y="22793"/>
                    <a:pt x="17096" y="22778"/>
                    <a:pt x="17015" y="22744"/>
                  </a:cubicBezTo>
                  <a:cubicBezTo>
                    <a:pt x="16872" y="22684"/>
                    <a:pt x="16746" y="22608"/>
                    <a:pt x="16610" y="22553"/>
                  </a:cubicBezTo>
                  <a:cubicBezTo>
                    <a:pt x="16602" y="22550"/>
                    <a:pt x="16549" y="22541"/>
                    <a:pt x="16505" y="22541"/>
                  </a:cubicBezTo>
                  <a:cubicBezTo>
                    <a:pt x="16464" y="22541"/>
                    <a:pt x="16431" y="22549"/>
                    <a:pt x="16446" y="22575"/>
                  </a:cubicBezTo>
                  <a:cubicBezTo>
                    <a:pt x="16474" y="22634"/>
                    <a:pt x="16512" y="22689"/>
                    <a:pt x="16550" y="22739"/>
                  </a:cubicBezTo>
                  <a:cubicBezTo>
                    <a:pt x="16403" y="22804"/>
                    <a:pt x="16262" y="22869"/>
                    <a:pt x="16114" y="22940"/>
                  </a:cubicBezTo>
                  <a:cubicBezTo>
                    <a:pt x="15991" y="22876"/>
                    <a:pt x="15880" y="22794"/>
                    <a:pt x="15788" y="22690"/>
                  </a:cubicBezTo>
                  <a:lnTo>
                    <a:pt x="15788" y="22690"/>
                  </a:lnTo>
                  <a:cubicBezTo>
                    <a:pt x="15782" y="22681"/>
                    <a:pt x="15776" y="22674"/>
                    <a:pt x="15771" y="22667"/>
                  </a:cubicBezTo>
                  <a:lnTo>
                    <a:pt x="15768" y="22667"/>
                  </a:lnTo>
                  <a:cubicBezTo>
                    <a:pt x="15765" y="22663"/>
                    <a:pt x="15762" y="22660"/>
                    <a:pt x="15759" y="22656"/>
                  </a:cubicBezTo>
                  <a:cubicBezTo>
                    <a:pt x="15742" y="22636"/>
                    <a:pt x="15683" y="22626"/>
                    <a:pt x="15634" y="22626"/>
                  </a:cubicBezTo>
                  <a:cubicBezTo>
                    <a:pt x="15587" y="22626"/>
                    <a:pt x="15549" y="22635"/>
                    <a:pt x="15563" y="22656"/>
                  </a:cubicBezTo>
                  <a:cubicBezTo>
                    <a:pt x="15678" y="22814"/>
                    <a:pt x="15797" y="22968"/>
                    <a:pt x="15902" y="23137"/>
                  </a:cubicBezTo>
                  <a:cubicBezTo>
                    <a:pt x="16041" y="23357"/>
                    <a:pt x="15938" y="23433"/>
                    <a:pt x="15747" y="23433"/>
                  </a:cubicBezTo>
                  <a:cubicBezTo>
                    <a:pt x="15442" y="23433"/>
                    <a:pt x="14914" y="23240"/>
                    <a:pt x="14782" y="23137"/>
                  </a:cubicBezTo>
                  <a:cubicBezTo>
                    <a:pt x="14767" y="23126"/>
                    <a:pt x="14687" y="23109"/>
                    <a:pt x="14633" y="23109"/>
                  </a:cubicBezTo>
                  <a:cubicBezTo>
                    <a:pt x="14596" y="23109"/>
                    <a:pt x="14571" y="23117"/>
                    <a:pt x="14586" y="23142"/>
                  </a:cubicBezTo>
                  <a:cubicBezTo>
                    <a:pt x="14803" y="23489"/>
                    <a:pt x="14655" y="23799"/>
                    <a:pt x="14385" y="23799"/>
                  </a:cubicBezTo>
                  <a:cubicBezTo>
                    <a:pt x="14239" y="23799"/>
                    <a:pt x="14057" y="23709"/>
                    <a:pt x="13878" y="23485"/>
                  </a:cubicBezTo>
                  <a:cubicBezTo>
                    <a:pt x="13861" y="23468"/>
                    <a:pt x="13801" y="23457"/>
                    <a:pt x="13752" y="23457"/>
                  </a:cubicBezTo>
                  <a:cubicBezTo>
                    <a:pt x="13704" y="23457"/>
                    <a:pt x="13665" y="23467"/>
                    <a:pt x="13681" y="23491"/>
                  </a:cubicBezTo>
                  <a:cubicBezTo>
                    <a:pt x="13684" y="23495"/>
                    <a:pt x="13687" y="23498"/>
                    <a:pt x="13690" y="23502"/>
                  </a:cubicBezTo>
                  <a:lnTo>
                    <a:pt x="13687" y="23502"/>
                  </a:lnTo>
                  <a:cubicBezTo>
                    <a:pt x="13696" y="23513"/>
                    <a:pt x="13705" y="23524"/>
                    <a:pt x="13715" y="23535"/>
                  </a:cubicBezTo>
                  <a:lnTo>
                    <a:pt x="13715" y="23535"/>
                  </a:lnTo>
                  <a:cubicBezTo>
                    <a:pt x="13811" y="23667"/>
                    <a:pt x="13784" y="23733"/>
                    <a:pt x="13635" y="23733"/>
                  </a:cubicBezTo>
                  <a:cubicBezTo>
                    <a:pt x="13539" y="23733"/>
                    <a:pt x="13390" y="23705"/>
                    <a:pt x="13190" y="23648"/>
                  </a:cubicBezTo>
                  <a:cubicBezTo>
                    <a:pt x="13173" y="23631"/>
                    <a:pt x="13109" y="23620"/>
                    <a:pt x="13058" y="23620"/>
                  </a:cubicBezTo>
                  <a:cubicBezTo>
                    <a:pt x="13013" y="23620"/>
                    <a:pt x="12979" y="23628"/>
                    <a:pt x="12994" y="23648"/>
                  </a:cubicBezTo>
                  <a:cubicBezTo>
                    <a:pt x="13187" y="23917"/>
                    <a:pt x="13088" y="24046"/>
                    <a:pt x="12889" y="24046"/>
                  </a:cubicBezTo>
                  <a:cubicBezTo>
                    <a:pt x="12756" y="24046"/>
                    <a:pt x="12579" y="23989"/>
                    <a:pt x="12415" y="23878"/>
                  </a:cubicBezTo>
                  <a:cubicBezTo>
                    <a:pt x="12402" y="23871"/>
                    <a:pt x="12334" y="23853"/>
                    <a:pt x="12284" y="23853"/>
                  </a:cubicBezTo>
                  <a:cubicBezTo>
                    <a:pt x="12252" y="23853"/>
                    <a:pt x="12227" y="23860"/>
                    <a:pt x="12230" y="23884"/>
                  </a:cubicBezTo>
                  <a:cubicBezTo>
                    <a:pt x="12264" y="24140"/>
                    <a:pt x="12178" y="24228"/>
                    <a:pt x="12038" y="24228"/>
                  </a:cubicBezTo>
                  <a:cubicBezTo>
                    <a:pt x="11784" y="24228"/>
                    <a:pt x="11356" y="23936"/>
                    <a:pt x="11166" y="23824"/>
                  </a:cubicBezTo>
                  <a:cubicBezTo>
                    <a:pt x="11147" y="23814"/>
                    <a:pt x="11091" y="23796"/>
                    <a:pt x="11046" y="23796"/>
                  </a:cubicBezTo>
                  <a:cubicBezTo>
                    <a:pt x="11014" y="23796"/>
                    <a:pt x="10987" y="23805"/>
                    <a:pt x="10981" y="23829"/>
                  </a:cubicBezTo>
                  <a:cubicBezTo>
                    <a:pt x="10864" y="23939"/>
                    <a:pt x="10763" y="23993"/>
                    <a:pt x="10678" y="23993"/>
                  </a:cubicBezTo>
                  <a:cubicBezTo>
                    <a:pt x="10585" y="23993"/>
                    <a:pt x="10511" y="23928"/>
                    <a:pt x="10457" y="23796"/>
                  </a:cubicBezTo>
                  <a:cubicBezTo>
                    <a:pt x="10439" y="23768"/>
                    <a:pt x="10369" y="23740"/>
                    <a:pt x="10316" y="23740"/>
                  </a:cubicBezTo>
                  <a:cubicBezTo>
                    <a:pt x="10289" y="23740"/>
                    <a:pt x="10266" y="23747"/>
                    <a:pt x="10255" y="23764"/>
                  </a:cubicBezTo>
                  <a:cubicBezTo>
                    <a:pt x="10210" y="23893"/>
                    <a:pt x="10142" y="23960"/>
                    <a:pt x="10048" y="23960"/>
                  </a:cubicBezTo>
                  <a:cubicBezTo>
                    <a:pt x="9973" y="23960"/>
                    <a:pt x="9882" y="23917"/>
                    <a:pt x="9775" y="23829"/>
                  </a:cubicBezTo>
                  <a:cubicBezTo>
                    <a:pt x="9753" y="23804"/>
                    <a:pt x="9688" y="23779"/>
                    <a:pt x="9636" y="23779"/>
                  </a:cubicBezTo>
                  <a:cubicBezTo>
                    <a:pt x="9609" y="23779"/>
                    <a:pt x="9586" y="23785"/>
                    <a:pt x="9573" y="23802"/>
                  </a:cubicBezTo>
                  <a:cubicBezTo>
                    <a:pt x="9478" y="23920"/>
                    <a:pt x="9327" y="23977"/>
                    <a:pt x="9181" y="23977"/>
                  </a:cubicBezTo>
                  <a:cubicBezTo>
                    <a:pt x="8949" y="23977"/>
                    <a:pt x="8730" y="23834"/>
                    <a:pt x="8767" y="23567"/>
                  </a:cubicBezTo>
                  <a:cubicBezTo>
                    <a:pt x="8774" y="23528"/>
                    <a:pt x="8695" y="23502"/>
                    <a:pt x="8633" y="23502"/>
                  </a:cubicBezTo>
                  <a:cubicBezTo>
                    <a:pt x="8601" y="23502"/>
                    <a:pt x="8573" y="23509"/>
                    <a:pt x="8564" y="23524"/>
                  </a:cubicBezTo>
                  <a:cubicBezTo>
                    <a:pt x="8498" y="23622"/>
                    <a:pt x="8428" y="23720"/>
                    <a:pt x="8346" y="23807"/>
                  </a:cubicBezTo>
                  <a:cubicBezTo>
                    <a:pt x="8250" y="23929"/>
                    <a:pt x="8087" y="23988"/>
                    <a:pt x="7931" y="23988"/>
                  </a:cubicBezTo>
                  <a:cubicBezTo>
                    <a:pt x="7688" y="23988"/>
                    <a:pt x="7464" y="23843"/>
                    <a:pt x="7544" y="23567"/>
                  </a:cubicBezTo>
                  <a:cubicBezTo>
                    <a:pt x="7554" y="23524"/>
                    <a:pt x="7486" y="23507"/>
                    <a:pt x="7424" y="23507"/>
                  </a:cubicBezTo>
                  <a:cubicBezTo>
                    <a:pt x="7386" y="23507"/>
                    <a:pt x="7350" y="23514"/>
                    <a:pt x="7337" y="23524"/>
                  </a:cubicBezTo>
                  <a:cubicBezTo>
                    <a:pt x="7163" y="23655"/>
                    <a:pt x="6977" y="23769"/>
                    <a:pt x="6781" y="23862"/>
                  </a:cubicBezTo>
                  <a:cubicBezTo>
                    <a:pt x="6681" y="23912"/>
                    <a:pt x="6434" y="23955"/>
                    <a:pt x="6217" y="23955"/>
                  </a:cubicBezTo>
                  <a:cubicBezTo>
                    <a:pt x="5913" y="23955"/>
                    <a:pt x="5668" y="23870"/>
                    <a:pt x="5968" y="23600"/>
                  </a:cubicBezTo>
                  <a:lnTo>
                    <a:pt x="5968" y="23600"/>
                  </a:lnTo>
                  <a:cubicBezTo>
                    <a:pt x="5968" y="23600"/>
                    <a:pt x="5968" y="23600"/>
                    <a:pt x="5968" y="23600"/>
                  </a:cubicBezTo>
                  <a:cubicBezTo>
                    <a:pt x="6001" y="23571"/>
                    <a:pt x="5892" y="23534"/>
                    <a:pt x="5820" y="23534"/>
                  </a:cubicBezTo>
                  <a:cubicBezTo>
                    <a:pt x="5799" y="23534"/>
                    <a:pt x="5781" y="23538"/>
                    <a:pt x="5771" y="23545"/>
                  </a:cubicBezTo>
                  <a:cubicBezTo>
                    <a:pt x="5771" y="23545"/>
                    <a:pt x="5771" y="23545"/>
                    <a:pt x="5771" y="23545"/>
                  </a:cubicBezTo>
                  <a:lnTo>
                    <a:pt x="5771" y="23545"/>
                  </a:lnTo>
                  <a:cubicBezTo>
                    <a:pt x="5657" y="23628"/>
                    <a:pt x="5542" y="23709"/>
                    <a:pt x="5434" y="23786"/>
                  </a:cubicBezTo>
                  <a:cubicBezTo>
                    <a:pt x="5018" y="23753"/>
                    <a:pt x="4873" y="23675"/>
                    <a:pt x="5004" y="23549"/>
                  </a:cubicBezTo>
                  <a:lnTo>
                    <a:pt x="5004" y="23549"/>
                  </a:lnTo>
                  <a:cubicBezTo>
                    <a:pt x="5040" y="23523"/>
                    <a:pt x="5076" y="23496"/>
                    <a:pt x="5111" y="23469"/>
                  </a:cubicBezTo>
                  <a:cubicBezTo>
                    <a:pt x="5145" y="23440"/>
                    <a:pt x="5035" y="23403"/>
                    <a:pt x="4964" y="23403"/>
                  </a:cubicBezTo>
                  <a:cubicBezTo>
                    <a:pt x="4943" y="23403"/>
                    <a:pt x="4925" y="23407"/>
                    <a:pt x="4915" y="23414"/>
                  </a:cubicBezTo>
                  <a:cubicBezTo>
                    <a:pt x="4472" y="23747"/>
                    <a:pt x="4054" y="23986"/>
                    <a:pt x="3537" y="24128"/>
                  </a:cubicBezTo>
                  <a:lnTo>
                    <a:pt x="3537" y="24128"/>
                  </a:lnTo>
                  <a:cubicBezTo>
                    <a:pt x="3632" y="23879"/>
                    <a:pt x="3812" y="23719"/>
                    <a:pt x="4016" y="23542"/>
                  </a:cubicBezTo>
                  <a:lnTo>
                    <a:pt x="4016" y="23542"/>
                  </a:lnTo>
                  <a:cubicBezTo>
                    <a:pt x="4018" y="23542"/>
                    <a:pt x="4019" y="23541"/>
                    <a:pt x="4021" y="23540"/>
                  </a:cubicBezTo>
                  <a:cubicBezTo>
                    <a:pt x="4021" y="23540"/>
                    <a:pt x="4020" y="23540"/>
                    <a:pt x="4020" y="23539"/>
                  </a:cubicBezTo>
                  <a:lnTo>
                    <a:pt x="4020" y="23539"/>
                  </a:lnTo>
                  <a:cubicBezTo>
                    <a:pt x="4024" y="23536"/>
                    <a:pt x="4027" y="23533"/>
                    <a:pt x="4031" y="23529"/>
                  </a:cubicBezTo>
                  <a:cubicBezTo>
                    <a:pt x="4067" y="23498"/>
                    <a:pt x="3946" y="23463"/>
                    <a:pt x="3880" y="23463"/>
                  </a:cubicBezTo>
                  <a:cubicBezTo>
                    <a:pt x="3865" y="23463"/>
                    <a:pt x="3853" y="23465"/>
                    <a:pt x="3845" y="23469"/>
                  </a:cubicBezTo>
                  <a:cubicBezTo>
                    <a:pt x="3842" y="23471"/>
                    <a:pt x="3837" y="23473"/>
                    <a:pt x="3833" y="23475"/>
                  </a:cubicBezTo>
                  <a:lnTo>
                    <a:pt x="3833" y="23475"/>
                  </a:lnTo>
                  <a:cubicBezTo>
                    <a:pt x="3832" y="23475"/>
                    <a:pt x="3831" y="23475"/>
                    <a:pt x="3830" y="23474"/>
                  </a:cubicBezTo>
                  <a:cubicBezTo>
                    <a:pt x="3828" y="23476"/>
                    <a:pt x="3826" y="23477"/>
                    <a:pt x="3824" y="23479"/>
                  </a:cubicBezTo>
                  <a:lnTo>
                    <a:pt x="3824" y="23479"/>
                  </a:lnTo>
                  <a:cubicBezTo>
                    <a:pt x="3741" y="23516"/>
                    <a:pt x="3542" y="23574"/>
                    <a:pt x="3432" y="23574"/>
                  </a:cubicBezTo>
                  <a:cubicBezTo>
                    <a:pt x="3342" y="23574"/>
                    <a:pt x="3310" y="23535"/>
                    <a:pt x="3447" y="23414"/>
                  </a:cubicBezTo>
                  <a:cubicBezTo>
                    <a:pt x="3489" y="23378"/>
                    <a:pt x="3357" y="23350"/>
                    <a:pt x="3292" y="23350"/>
                  </a:cubicBezTo>
                  <a:cubicBezTo>
                    <a:pt x="3278" y="23350"/>
                    <a:pt x="3267" y="23351"/>
                    <a:pt x="3262" y="23354"/>
                  </a:cubicBezTo>
                  <a:cubicBezTo>
                    <a:pt x="3257" y="23356"/>
                    <a:pt x="3252" y="23358"/>
                    <a:pt x="3247" y="23361"/>
                  </a:cubicBezTo>
                  <a:lnTo>
                    <a:pt x="3247" y="23361"/>
                  </a:lnTo>
                  <a:cubicBezTo>
                    <a:pt x="3246" y="23361"/>
                    <a:pt x="3246" y="23361"/>
                    <a:pt x="3246" y="23360"/>
                  </a:cubicBezTo>
                  <a:cubicBezTo>
                    <a:pt x="3245" y="23361"/>
                    <a:pt x="3245" y="23361"/>
                    <a:pt x="3244" y="23362"/>
                  </a:cubicBezTo>
                  <a:lnTo>
                    <a:pt x="3244" y="23362"/>
                  </a:lnTo>
                  <a:cubicBezTo>
                    <a:pt x="3093" y="23432"/>
                    <a:pt x="2946" y="23510"/>
                    <a:pt x="2798" y="23590"/>
                  </a:cubicBezTo>
                  <a:cubicBezTo>
                    <a:pt x="2746" y="23632"/>
                    <a:pt x="2696" y="23653"/>
                    <a:pt x="2650" y="23653"/>
                  </a:cubicBezTo>
                  <a:cubicBezTo>
                    <a:pt x="2566" y="23653"/>
                    <a:pt x="2493" y="23584"/>
                    <a:pt x="2433" y="23447"/>
                  </a:cubicBezTo>
                  <a:cubicBezTo>
                    <a:pt x="2511" y="23353"/>
                    <a:pt x="2598" y="23271"/>
                    <a:pt x="2696" y="23192"/>
                  </a:cubicBezTo>
                  <a:lnTo>
                    <a:pt x="2696" y="23192"/>
                  </a:lnTo>
                  <a:cubicBezTo>
                    <a:pt x="2698" y="23191"/>
                    <a:pt x="2699" y="23191"/>
                    <a:pt x="2700" y="23190"/>
                  </a:cubicBezTo>
                  <a:cubicBezTo>
                    <a:pt x="2700" y="23190"/>
                    <a:pt x="2699" y="23190"/>
                    <a:pt x="2699" y="23190"/>
                  </a:cubicBezTo>
                  <a:lnTo>
                    <a:pt x="2699" y="23190"/>
                  </a:lnTo>
                  <a:cubicBezTo>
                    <a:pt x="2703" y="23187"/>
                    <a:pt x="2707" y="23183"/>
                    <a:pt x="2712" y="23180"/>
                  </a:cubicBezTo>
                  <a:cubicBezTo>
                    <a:pt x="2751" y="23145"/>
                    <a:pt x="2628" y="23114"/>
                    <a:pt x="2561" y="23114"/>
                  </a:cubicBezTo>
                  <a:cubicBezTo>
                    <a:pt x="2545" y="23114"/>
                    <a:pt x="2532" y="23115"/>
                    <a:pt x="2526" y="23120"/>
                  </a:cubicBezTo>
                  <a:cubicBezTo>
                    <a:pt x="2523" y="23121"/>
                    <a:pt x="2520" y="23123"/>
                    <a:pt x="2517" y="23125"/>
                  </a:cubicBezTo>
                  <a:lnTo>
                    <a:pt x="2517" y="23125"/>
                  </a:lnTo>
                  <a:cubicBezTo>
                    <a:pt x="2516" y="23125"/>
                    <a:pt x="2516" y="23125"/>
                    <a:pt x="2515" y="23125"/>
                  </a:cubicBezTo>
                  <a:cubicBezTo>
                    <a:pt x="2514" y="23126"/>
                    <a:pt x="2513" y="23127"/>
                    <a:pt x="2511" y="23129"/>
                  </a:cubicBezTo>
                  <a:lnTo>
                    <a:pt x="2511" y="23129"/>
                  </a:lnTo>
                  <a:cubicBezTo>
                    <a:pt x="2388" y="23202"/>
                    <a:pt x="2261" y="23239"/>
                    <a:pt x="2130" y="23239"/>
                  </a:cubicBezTo>
                  <a:cubicBezTo>
                    <a:pt x="1957" y="23239"/>
                    <a:pt x="1777" y="23175"/>
                    <a:pt x="1587" y="23044"/>
                  </a:cubicBezTo>
                  <a:cubicBezTo>
                    <a:pt x="1778" y="22961"/>
                    <a:pt x="1964" y="22875"/>
                    <a:pt x="2149" y="22777"/>
                  </a:cubicBezTo>
                  <a:cubicBezTo>
                    <a:pt x="2411" y="22640"/>
                    <a:pt x="2629" y="22465"/>
                    <a:pt x="2836" y="22258"/>
                  </a:cubicBezTo>
                  <a:cubicBezTo>
                    <a:pt x="2872" y="22224"/>
                    <a:pt x="2753" y="22191"/>
                    <a:pt x="2685" y="22191"/>
                  </a:cubicBezTo>
                  <a:cubicBezTo>
                    <a:pt x="2668" y="22191"/>
                    <a:pt x="2654" y="22193"/>
                    <a:pt x="2646" y="22198"/>
                  </a:cubicBezTo>
                  <a:cubicBezTo>
                    <a:pt x="2643" y="22200"/>
                    <a:pt x="2640" y="22202"/>
                    <a:pt x="2636" y="22204"/>
                  </a:cubicBezTo>
                  <a:lnTo>
                    <a:pt x="2636" y="22204"/>
                  </a:lnTo>
                  <a:cubicBezTo>
                    <a:pt x="2636" y="22203"/>
                    <a:pt x="2635" y="22203"/>
                    <a:pt x="2634" y="22203"/>
                  </a:cubicBezTo>
                  <a:cubicBezTo>
                    <a:pt x="2633" y="22204"/>
                    <a:pt x="2632" y="22205"/>
                    <a:pt x="2631" y="22207"/>
                  </a:cubicBezTo>
                  <a:lnTo>
                    <a:pt x="2631" y="22207"/>
                  </a:lnTo>
                  <a:cubicBezTo>
                    <a:pt x="2465" y="22300"/>
                    <a:pt x="2286" y="22358"/>
                    <a:pt x="2106" y="22411"/>
                  </a:cubicBezTo>
                  <a:cubicBezTo>
                    <a:pt x="1938" y="22459"/>
                    <a:pt x="1766" y="22487"/>
                    <a:pt x="1592" y="22509"/>
                  </a:cubicBezTo>
                  <a:lnTo>
                    <a:pt x="1592" y="22509"/>
                  </a:lnTo>
                  <a:cubicBezTo>
                    <a:pt x="1847" y="22474"/>
                    <a:pt x="658" y="22263"/>
                    <a:pt x="1156" y="22182"/>
                  </a:cubicBezTo>
                  <a:cubicBezTo>
                    <a:pt x="1691" y="22100"/>
                    <a:pt x="2231" y="21888"/>
                    <a:pt x="2542" y="21423"/>
                  </a:cubicBezTo>
                  <a:cubicBezTo>
                    <a:pt x="2574" y="21374"/>
                    <a:pt x="2473" y="21359"/>
                    <a:pt x="2406" y="21359"/>
                  </a:cubicBezTo>
                  <a:cubicBezTo>
                    <a:pt x="2383" y="21359"/>
                    <a:pt x="2364" y="21361"/>
                    <a:pt x="2357" y="21364"/>
                  </a:cubicBezTo>
                  <a:cubicBezTo>
                    <a:pt x="2352" y="21366"/>
                    <a:pt x="2346" y="21368"/>
                    <a:pt x="2341" y="21370"/>
                  </a:cubicBezTo>
                  <a:lnTo>
                    <a:pt x="2341" y="21370"/>
                  </a:lnTo>
                  <a:cubicBezTo>
                    <a:pt x="2341" y="21369"/>
                    <a:pt x="2340" y="21369"/>
                    <a:pt x="2340" y="21369"/>
                  </a:cubicBezTo>
                  <a:cubicBezTo>
                    <a:pt x="2340" y="21370"/>
                    <a:pt x="2339" y="21370"/>
                    <a:pt x="2339" y="21370"/>
                  </a:cubicBezTo>
                  <a:lnTo>
                    <a:pt x="2339" y="21370"/>
                  </a:lnTo>
                  <a:cubicBezTo>
                    <a:pt x="2166" y="21431"/>
                    <a:pt x="1978" y="21451"/>
                    <a:pt x="1788" y="21451"/>
                  </a:cubicBezTo>
                  <a:cubicBezTo>
                    <a:pt x="1610" y="21451"/>
                    <a:pt x="1431" y="21433"/>
                    <a:pt x="1265" y="21412"/>
                  </a:cubicBezTo>
                  <a:cubicBezTo>
                    <a:pt x="884" y="21369"/>
                    <a:pt x="0" y="20938"/>
                    <a:pt x="764" y="20775"/>
                  </a:cubicBezTo>
                  <a:cubicBezTo>
                    <a:pt x="1511" y="20616"/>
                    <a:pt x="2133" y="20087"/>
                    <a:pt x="2634" y="19547"/>
                  </a:cubicBezTo>
                  <a:cubicBezTo>
                    <a:pt x="2662" y="19514"/>
                    <a:pt x="2586" y="19487"/>
                    <a:pt x="2569" y="19481"/>
                  </a:cubicBezTo>
                  <a:cubicBezTo>
                    <a:pt x="2291" y="19416"/>
                    <a:pt x="2095" y="19236"/>
                    <a:pt x="1887" y="19051"/>
                  </a:cubicBezTo>
                  <a:cubicBezTo>
                    <a:pt x="1615" y="18799"/>
                    <a:pt x="1517" y="18628"/>
                    <a:pt x="1900" y="18628"/>
                  </a:cubicBezTo>
                  <a:cubicBezTo>
                    <a:pt x="1923" y="18628"/>
                    <a:pt x="1948" y="18629"/>
                    <a:pt x="1975" y="18630"/>
                  </a:cubicBezTo>
                  <a:cubicBezTo>
                    <a:pt x="2054" y="18634"/>
                    <a:pt x="2131" y="18636"/>
                    <a:pt x="2205" y="18636"/>
                  </a:cubicBezTo>
                  <a:cubicBezTo>
                    <a:pt x="2597" y="18636"/>
                    <a:pt x="2922" y="18576"/>
                    <a:pt x="3289" y="18341"/>
                  </a:cubicBezTo>
                  <a:cubicBezTo>
                    <a:pt x="3355" y="18298"/>
                    <a:pt x="3203" y="18265"/>
                    <a:pt x="3180" y="18265"/>
                  </a:cubicBezTo>
                  <a:cubicBezTo>
                    <a:pt x="3153" y="18074"/>
                    <a:pt x="3125" y="17883"/>
                    <a:pt x="3098" y="17692"/>
                  </a:cubicBezTo>
                  <a:cubicBezTo>
                    <a:pt x="3203" y="17638"/>
                    <a:pt x="3311" y="17593"/>
                    <a:pt x="3425" y="17555"/>
                  </a:cubicBezTo>
                  <a:cubicBezTo>
                    <a:pt x="3584" y="17495"/>
                    <a:pt x="3742" y="17447"/>
                    <a:pt x="3900" y="17376"/>
                  </a:cubicBezTo>
                  <a:cubicBezTo>
                    <a:pt x="3977" y="17340"/>
                    <a:pt x="3796" y="17298"/>
                    <a:pt x="3749" y="17298"/>
                  </a:cubicBezTo>
                  <a:cubicBezTo>
                    <a:pt x="3746" y="17298"/>
                    <a:pt x="3744" y="17299"/>
                    <a:pt x="3742" y="17299"/>
                  </a:cubicBezTo>
                  <a:cubicBezTo>
                    <a:pt x="3563" y="17332"/>
                    <a:pt x="3382" y="17338"/>
                    <a:pt x="3196" y="17338"/>
                  </a:cubicBezTo>
                  <a:cubicBezTo>
                    <a:pt x="2367" y="17326"/>
                    <a:pt x="2559" y="17065"/>
                    <a:pt x="2869" y="17027"/>
                  </a:cubicBezTo>
                  <a:cubicBezTo>
                    <a:pt x="3120" y="16994"/>
                    <a:pt x="3317" y="16923"/>
                    <a:pt x="3497" y="16749"/>
                  </a:cubicBezTo>
                  <a:cubicBezTo>
                    <a:pt x="3518" y="16727"/>
                    <a:pt x="3470" y="16699"/>
                    <a:pt x="3453" y="16694"/>
                  </a:cubicBezTo>
                  <a:cubicBezTo>
                    <a:pt x="3087" y="16568"/>
                    <a:pt x="2667" y="16536"/>
                    <a:pt x="2352" y="16291"/>
                  </a:cubicBezTo>
                  <a:cubicBezTo>
                    <a:pt x="2277" y="16233"/>
                    <a:pt x="2127" y="15798"/>
                    <a:pt x="2264" y="15798"/>
                  </a:cubicBezTo>
                  <a:cubicBezTo>
                    <a:pt x="2269" y="15798"/>
                    <a:pt x="2274" y="15799"/>
                    <a:pt x="2280" y="15800"/>
                  </a:cubicBezTo>
                  <a:cubicBezTo>
                    <a:pt x="2536" y="15854"/>
                    <a:pt x="2798" y="15903"/>
                    <a:pt x="3065" y="15936"/>
                  </a:cubicBezTo>
                  <a:cubicBezTo>
                    <a:pt x="3235" y="15958"/>
                    <a:pt x="3408" y="15972"/>
                    <a:pt x="3579" y="15972"/>
                  </a:cubicBezTo>
                  <a:cubicBezTo>
                    <a:pt x="4159" y="15972"/>
                    <a:pt x="4723" y="15816"/>
                    <a:pt x="5089" y="15319"/>
                  </a:cubicBezTo>
                  <a:cubicBezTo>
                    <a:pt x="5123" y="15274"/>
                    <a:pt x="5017" y="15253"/>
                    <a:pt x="4950" y="15253"/>
                  </a:cubicBezTo>
                  <a:cubicBezTo>
                    <a:pt x="4929" y="15253"/>
                    <a:pt x="4912" y="15255"/>
                    <a:pt x="4905" y="15259"/>
                  </a:cubicBezTo>
                  <a:cubicBezTo>
                    <a:pt x="4724" y="15237"/>
                    <a:pt x="4545" y="15221"/>
                    <a:pt x="4369" y="15204"/>
                  </a:cubicBezTo>
                  <a:cubicBezTo>
                    <a:pt x="4457" y="15085"/>
                    <a:pt x="4560" y="14975"/>
                    <a:pt x="4676" y="14877"/>
                  </a:cubicBezTo>
                  <a:cubicBezTo>
                    <a:pt x="4710" y="14842"/>
                    <a:pt x="4592" y="14811"/>
                    <a:pt x="4524" y="14811"/>
                  </a:cubicBezTo>
                  <a:cubicBezTo>
                    <a:pt x="4506" y="14811"/>
                    <a:pt x="4492" y="14813"/>
                    <a:pt x="4484" y="14818"/>
                  </a:cubicBezTo>
                  <a:cubicBezTo>
                    <a:pt x="4402" y="14872"/>
                    <a:pt x="4315" y="14916"/>
                    <a:pt x="4223" y="14954"/>
                  </a:cubicBezTo>
                  <a:cubicBezTo>
                    <a:pt x="4130" y="14987"/>
                    <a:pt x="4031" y="15020"/>
                    <a:pt x="3933" y="15058"/>
                  </a:cubicBezTo>
                  <a:cubicBezTo>
                    <a:pt x="3420" y="15014"/>
                    <a:pt x="3256" y="14965"/>
                    <a:pt x="3442" y="14910"/>
                  </a:cubicBezTo>
                  <a:cubicBezTo>
                    <a:pt x="3732" y="14790"/>
                    <a:pt x="3933" y="14654"/>
                    <a:pt x="4157" y="14436"/>
                  </a:cubicBezTo>
                  <a:cubicBezTo>
                    <a:pt x="4189" y="14404"/>
                    <a:pt x="4090" y="14374"/>
                    <a:pt x="4018" y="14374"/>
                  </a:cubicBezTo>
                  <a:cubicBezTo>
                    <a:pt x="3993" y="14374"/>
                    <a:pt x="3972" y="14377"/>
                    <a:pt x="3961" y="14386"/>
                  </a:cubicBezTo>
                  <a:cubicBezTo>
                    <a:pt x="3961" y="14386"/>
                    <a:pt x="3961" y="14386"/>
                    <a:pt x="3961" y="14386"/>
                  </a:cubicBezTo>
                  <a:lnTo>
                    <a:pt x="3961" y="14386"/>
                  </a:lnTo>
                  <a:cubicBezTo>
                    <a:pt x="3864" y="14454"/>
                    <a:pt x="3712" y="14491"/>
                    <a:pt x="3600" y="14491"/>
                  </a:cubicBezTo>
                  <a:cubicBezTo>
                    <a:pt x="3441" y="14491"/>
                    <a:pt x="3364" y="14416"/>
                    <a:pt x="3639" y="14250"/>
                  </a:cubicBezTo>
                  <a:cubicBezTo>
                    <a:pt x="3775" y="14169"/>
                    <a:pt x="3916" y="14114"/>
                    <a:pt x="4037" y="14010"/>
                  </a:cubicBezTo>
                  <a:cubicBezTo>
                    <a:pt x="4082" y="13965"/>
                    <a:pt x="3921" y="13939"/>
                    <a:pt x="3877" y="13939"/>
                  </a:cubicBezTo>
                  <a:cubicBezTo>
                    <a:pt x="3873" y="13939"/>
                    <a:pt x="3870" y="13939"/>
                    <a:pt x="3868" y="13940"/>
                  </a:cubicBezTo>
                  <a:cubicBezTo>
                    <a:pt x="3677" y="13993"/>
                    <a:pt x="3485" y="14026"/>
                    <a:pt x="3289" y="14053"/>
                  </a:cubicBezTo>
                  <a:cubicBezTo>
                    <a:pt x="3126" y="14074"/>
                    <a:pt x="2986" y="14088"/>
                    <a:pt x="2867" y="14097"/>
                  </a:cubicBezTo>
                  <a:lnTo>
                    <a:pt x="2867" y="14097"/>
                  </a:lnTo>
                  <a:cubicBezTo>
                    <a:pt x="2985" y="14123"/>
                    <a:pt x="3105" y="14134"/>
                    <a:pt x="3227" y="14134"/>
                  </a:cubicBezTo>
                  <a:cubicBezTo>
                    <a:pt x="3344" y="14134"/>
                    <a:pt x="3464" y="14124"/>
                    <a:pt x="3585" y="14106"/>
                  </a:cubicBezTo>
                  <a:lnTo>
                    <a:pt x="3585" y="14106"/>
                  </a:lnTo>
                  <a:cubicBezTo>
                    <a:pt x="3303" y="14260"/>
                    <a:pt x="2945" y="14470"/>
                    <a:pt x="3256" y="14670"/>
                  </a:cubicBezTo>
                  <a:cubicBezTo>
                    <a:pt x="3315" y="14707"/>
                    <a:pt x="3383" y="14723"/>
                    <a:pt x="3456" y="14723"/>
                  </a:cubicBezTo>
                  <a:cubicBezTo>
                    <a:pt x="3476" y="14723"/>
                    <a:pt x="3496" y="14722"/>
                    <a:pt x="3516" y="14720"/>
                  </a:cubicBezTo>
                  <a:lnTo>
                    <a:pt x="3516" y="14720"/>
                  </a:lnTo>
                  <a:cubicBezTo>
                    <a:pt x="3386" y="14790"/>
                    <a:pt x="3245" y="14844"/>
                    <a:pt x="3082" y="14883"/>
                  </a:cubicBezTo>
                  <a:cubicBezTo>
                    <a:pt x="3065" y="14883"/>
                    <a:pt x="3039" y="14894"/>
                    <a:pt x="3050" y="14916"/>
                  </a:cubicBezTo>
                  <a:cubicBezTo>
                    <a:pt x="3175" y="15132"/>
                    <a:pt x="3391" y="15209"/>
                    <a:pt x="3630" y="15209"/>
                  </a:cubicBezTo>
                  <a:cubicBezTo>
                    <a:pt x="3826" y="15209"/>
                    <a:pt x="4037" y="15158"/>
                    <a:pt x="4229" y="15088"/>
                  </a:cubicBezTo>
                  <a:lnTo>
                    <a:pt x="4229" y="15088"/>
                  </a:lnTo>
                  <a:cubicBezTo>
                    <a:pt x="4169" y="15161"/>
                    <a:pt x="4113" y="15238"/>
                    <a:pt x="4059" y="15325"/>
                  </a:cubicBezTo>
                  <a:cubicBezTo>
                    <a:pt x="4042" y="15352"/>
                    <a:pt x="4075" y="15374"/>
                    <a:pt x="4097" y="15380"/>
                  </a:cubicBezTo>
                  <a:cubicBezTo>
                    <a:pt x="4257" y="15434"/>
                    <a:pt x="4394" y="15461"/>
                    <a:pt x="4527" y="15461"/>
                  </a:cubicBezTo>
                  <a:cubicBezTo>
                    <a:pt x="4600" y="15461"/>
                    <a:pt x="4672" y="15453"/>
                    <a:pt x="4746" y="15437"/>
                  </a:cubicBezTo>
                  <a:lnTo>
                    <a:pt x="4746" y="15437"/>
                  </a:lnTo>
                  <a:cubicBezTo>
                    <a:pt x="4413" y="15772"/>
                    <a:pt x="3973" y="15879"/>
                    <a:pt x="3510" y="15879"/>
                  </a:cubicBezTo>
                  <a:cubicBezTo>
                    <a:pt x="3063" y="15879"/>
                    <a:pt x="2594" y="15779"/>
                    <a:pt x="2182" y="15690"/>
                  </a:cubicBezTo>
                  <a:cubicBezTo>
                    <a:pt x="2168" y="15687"/>
                    <a:pt x="2137" y="15680"/>
                    <a:pt x="2107" y="15680"/>
                  </a:cubicBezTo>
                  <a:cubicBezTo>
                    <a:pt x="2077" y="15680"/>
                    <a:pt x="2049" y="15687"/>
                    <a:pt x="2040" y="15712"/>
                  </a:cubicBezTo>
                  <a:cubicBezTo>
                    <a:pt x="1952" y="16067"/>
                    <a:pt x="2073" y="16269"/>
                    <a:pt x="2378" y="16448"/>
                  </a:cubicBezTo>
                  <a:cubicBezTo>
                    <a:pt x="2504" y="16520"/>
                    <a:pt x="2652" y="16558"/>
                    <a:pt x="2793" y="16601"/>
                  </a:cubicBezTo>
                  <a:cubicBezTo>
                    <a:pt x="2913" y="16639"/>
                    <a:pt x="3039" y="16667"/>
                    <a:pt x="3163" y="16699"/>
                  </a:cubicBezTo>
                  <a:cubicBezTo>
                    <a:pt x="3082" y="16770"/>
                    <a:pt x="3006" y="16835"/>
                    <a:pt x="2924" y="16906"/>
                  </a:cubicBezTo>
                  <a:cubicBezTo>
                    <a:pt x="2771" y="16939"/>
                    <a:pt x="2619" y="16961"/>
                    <a:pt x="2466" y="16972"/>
                  </a:cubicBezTo>
                  <a:cubicBezTo>
                    <a:pt x="2443" y="16978"/>
                    <a:pt x="2405" y="16983"/>
                    <a:pt x="2411" y="17011"/>
                  </a:cubicBezTo>
                  <a:cubicBezTo>
                    <a:pt x="2494" y="17355"/>
                    <a:pt x="2908" y="17439"/>
                    <a:pt x="3292" y="17439"/>
                  </a:cubicBezTo>
                  <a:cubicBezTo>
                    <a:pt x="3485" y="17439"/>
                    <a:pt x="3671" y="17417"/>
                    <a:pt x="3802" y="17397"/>
                  </a:cubicBezTo>
                  <a:lnTo>
                    <a:pt x="3802" y="17397"/>
                  </a:lnTo>
                  <a:cubicBezTo>
                    <a:pt x="3382" y="17463"/>
                    <a:pt x="2750" y="17495"/>
                    <a:pt x="2607" y="18008"/>
                  </a:cubicBezTo>
                  <a:cubicBezTo>
                    <a:pt x="2559" y="18200"/>
                    <a:pt x="2913" y="18331"/>
                    <a:pt x="3039" y="18341"/>
                  </a:cubicBezTo>
                  <a:cubicBezTo>
                    <a:pt x="2891" y="18412"/>
                    <a:pt x="2738" y="18472"/>
                    <a:pt x="2586" y="18527"/>
                  </a:cubicBezTo>
                  <a:cubicBezTo>
                    <a:pt x="2451" y="18544"/>
                    <a:pt x="2316" y="18552"/>
                    <a:pt x="2182" y="18552"/>
                  </a:cubicBezTo>
                  <a:cubicBezTo>
                    <a:pt x="2100" y="18552"/>
                    <a:pt x="2018" y="18549"/>
                    <a:pt x="1937" y="18543"/>
                  </a:cubicBezTo>
                  <a:cubicBezTo>
                    <a:pt x="1838" y="18537"/>
                    <a:pt x="1737" y="18525"/>
                    <a:pt x="1639" y="18525"/>
                  </a:cubicBezTo>
                  <a:cubicBezTo>
                    <a:pt x="1569" y="18525"/>
                    <a:pt x="1501" y="18531"/>
                    <a:pt x="1435" y="18549"/>
                  </a:cubicBezTo>
                  <a:cubicBezTo>
                    <a:pt x="1255" y="18598"/>
                    <a:pt x="1554" y="18909"/>
                    <a:pt x="1604" y="18963"/>
                  </a:cubicBezTo>
                  <a:cubicBezTo>
                    <a:pt x="1789" y="19176"/>
                    <a:pt x="2095" y="19454"/>
                    <a:pt x="2384" y="19525"/>
                  </a:cubicBezTo>
                  <a:cubicBezTo>
                    <a:pt x="2390" y="19531"/>
                    <a:pt x="1560" y="20267"/>
                    <a:pt x="1527" y="20289"/>
                  </a:cubicBezTo>
                  <a:cubicBezTo>
                    <a:pt x="1146" y="20556"/>
                    <a:pt x="698" y="20698"/>
                    <a:pt x="240" y="20763"/>
                  </a:cubicBezTo>
                  <a:cubicBezTo>
                    <a:pt x="224" y="20763"/>
                    <a:pt x="180" y="20768"/>
                    <a:pt x="180" y="20790"/>
                  </a:cubicBezTo>
                  <a:cubicBezTo>
                    <a:pt x="213" y="21366"/>
                    <a:pt x="987" y="21552"/>
                    <a:pt x="1668" y="21552"/>
                  </a:cubicBezTo>
                  <a:cubicBezTo>
                    <a:pt x="1872" y="21552"/>
                    <a:pt x="2068" y="21536"/>
                    <a:pt x="2234" y="21508"/>
                  </a:cubicBezTo>
                  <a:lnTo>
                    <a:pt x="2234" y="21508"/>
                  </a:lnTo>
                  <a:cubicBezTo>
                    <a:pt x="1906" y="21884"/>
                    <a:pt x="1394" y="22076"/>
                    <a:pt x="900" y="22105"/>
                  </a:cubicBezTo>
                  <a:cubicBezTo>
                    <a:pt x="884" y="22105"/>
                    <a:pt x="846" y="22110"/>
                    <a:pt x="846" y="22132"/>
                  </a:cubicBezTo>
                  <a:cubicBezTo>
                    <a:pt x="839" y="22497"/>
                    <a:pt x="1127" y="22618"/>
                    <a:pt x="1490" y="22618"/>
                  </a:cubicBezTo>
                  <a:cubicBezTo>
                    <a:pt x="1754" y="22618"/>
                    <a:pt x="2058" y="22554"/>
                    <a:pt x="2317" y="22474"/>
                  </a:cubicBezTo>
                  <a:lnTo>
                    <a:pt x="2317" y="22474"/>
                  </a:lnTo>
                  <a:cubicBezTo>
                    <a:pt x="1984" y="22719"/>
                    <a:pt x="1616" y="22886"/>
                    <a:pt x="1227" y="23054"/>
                  </a:cubicBezTo>
                  <a:cubicBezTo>
                    <a:pt x="1206" y="23066"/>
                    <a:pt x="1206" y="23082"/>
                    <a:pt x="1222" y="23099"/>
                  </a:cubicBezTo>
                  <a:cubicBezTo>
                    <a:pt x="1412" y="23326"/>
                    <a:pt x="1649" y="23411"/>
                    <a:pt x="1898" y="23411"/>
                  </a:cubicBezTo>
                  <a:cubicBezTo>
                    <a:pt x="2025" y="23411"/>
                    <a:pt x="2156" y="23389"/>
                    <a:pt x="2285" y="23352"/>
                  </a:cubicBezTo>
                  <a:lnTo>
                    <a:pt x="2285" y="23352"/>
                  </a:lnTo>
                  <a:cubicBezTo>
                    <a:pt x="2130" y="23533"/>
                    <a:pt x="2031" y="23743"/>
                    <a:pt x="2335" y="23824"/>
                  </a:cubicBezTo>
                  <a:cubicBezTo>
                    <a:pt x="2376" y="23835"/>
                    <a:pt x="2419" y="23841"/>
                    <a:pt x="2463" y="23841"/>
                  </a:cubicBezTo>
                  <a:cubicBezTo>
                    <a:pt x="2652" y="23841"/>
                    <a:pt x="2859" y="23744"/>
                    <a:pt x="3050" y="23637"/>
                  </a:cubicBezTo>
                  <a:lnTo>
                    <a:pt x="3050" y="23637"/>
                  </a:lnTo>
                  <a:cubicBezTo>
                    <a:pt x="3039" y="23669"/>
                    <a:pt x="3031" y="23705"/>
                    <a:pt x="3022" y="23747"/>
                  </a:cubicBezTo>
                  <a:cubicBezTo>
                    <a:pt x="3012" y="23791"/>
                    <a:pt x="3125" y="23807"/>
                    <a:pt x="3148" y="23807"/>
                  </a:cubicBezTo>
                  <a:cubicBezTo>
                    <a:pt x="3293" y="23807"/>
                    <a:pt x="3419" y="23789"/>
                    <a:pt x="3540" y="23755"/>
                  </a:cubicBezTo>
                  <a:lnTo>
                    <a:pt x="3540" y="23755"/>
                  </a:lnTo>
                  <a:cubicBezTo>
                    <a:pt x="3426" y="23883"/>
                    <a:pt x="3336" y="24026"/>
                    <a:pt x="3289" y="24205"/>
                  </a:cubicBezTo>
                  <a:cubicBezTo>
                    <a:pt x="3281" y="24250"/>
                    <a:pt x="3384" y="24261"/>
                    <a:pt x="3438" y="24261"/>
                  </a:cubicBezTo>
                  <a:cubicBezTo>
                    <a:pt x="3450" y="24261"/>
                    <a:pt x="3459" y="24261"/>
                    <a:pt x="3465" y="24260"/>
                  </a:cubicBezTo>
                  <a:cubicBezTo>
                    <a:pt x="3910" y="24164"/>
                    <a:pt x="4291" y="24003"/>
                    <a:pt x="4657" y="23780"/>
                  </a:cubicBezTo>
                  <a:lnTo>
                    <a:pt x="4657" y="23780"/>
                  </a:lnTo>
                  <a:cubicBezTo>
                    <a:pt x="4641" y="23826"/>
                    <a:pt x="4628" y="23876"/>
                    <a:pt x="4615" y="23933"/>
                  </a:cubicBezTo>
                  <a:cubicBezTo>
                    <a:pt x="4604" y="23971"/>
                    <a:pt x="4691" y="23988"/>
                    <a:pt x="4713" y="23993"/>
                  </a:cubicBezTo>
                  <a:cubicBezTo>
                    <a:pt x="4802" y="24008"/>
                    <a:pt x="4885" y="24015"/>
                    <a:pt x="4965" y="24015"/>
                  </a:cubicBezTo>
                  <a:cubicBezTo>
                    <a:pt x="5178" y="24015"/>
                    <a:pt x="5365" y="23963"/>
                    <a:pt x="5547" y="23872"/>
                  </a:cubicBezTo>
                  <a:lnTo>
                    <a:pt x="5547" y="23872"/>
                  </a:lnTo>
                  <a:cubicBezTo>
                    <a:pt x="5532" y="24003"/>
                    <a:pt x="5656" y="24091"/>
                    <a:pt x="5907" y="24139"/>
                  </a:cubicBezTo>
                  <a:cubicBezTo>
                    <a:pt x="5979" y="24154"/>
                    <a:pt x="6052" y="24161"/>
                    <a:pt x="6126" y="24161"/>
                  </a:cubicBezTo>
                  <a:cubicBezTo>
                    <a:pt x="6531" y="24161"/>
                    <a:pt x="6956" y="23956"/>
                    <a:pt x="7302" y="23737"/>
                  </a:cubicBezTo>
                  <a:lnTo>
                    <a:pt x="7302" y="23737"/>
                  </a:lnTo>
                  <a:cubicBezTo>
                    <a:pt x="7297" y="23978"/>
                    <a:pt x="7407" y="24202"/>
                    <a:pt x="7697" y="24249"/>
                  </a:cubicBezTo>
                  <a:cubicBezTo>
                    <a:pt x="7740" y="24256"/>
                    <a:pt x="7782" y="24259"/>
                    <a:pt x="7823" y="24259"/>
                  </a:cubicBezTo>
                  <a:cubicBezTo>
                    <a:pt x="8130" y="24259"/>
                    <a:pt x="8365" y="24076"/>
                    <a:pt x="8559" y="23845"/>
                  </a:cubicBezTo>
                  <a:lnTo>
                    <a:pt x="8559" y="23845"/>
                  </a:lnTo>
                  <a:cubicBezTo>
                    <a:pt x="8612" y="24113"/>
                    <a:pt x="8808" y="24231"/>
                    <a:pt x="9039" y="24231"/>
                  </a:cubicBezTo>
                  <a:cubicBezTo>
                    <a:pt x="9253" y="24231"/>
                    <a:pt x="9496" y="24130"/>
                    <a:pt x="9681" y="23954"/>
                  </a:cubicBezTo>
                  <a:lnTo>
                    <a:pt x="9681" y="23954"/>
                  </a:lnTo>
                  <a:cubicBezTo>
                    <a:pt x="9786" y="24051"/>
                    <a:pt x="9901" y="24101"/>
                    <a:pt x="10015" y="24101"/>
                  </a:cubicBezTo>
                  <a:cubicBezTo>
                    <a:pt x="10137" y="24101"/>
                    <a:pt x="10259" y="24045"/>
                    <a:pt x="10366" y="23929"/>
                  </a:cubicBezTo>
                  <a:lnTo>
                    <a:pt x="10366" y="23929"/>
                  </a:lnTo>
                  <a:cubicBezTo>
                    <a:pt x="10506" y="24072"/>
                    <a:pt x="10697" y="24180"/>
                    <a:pt x="10862" y="24180"/>
                  </a:cubicBezTo>
                  <a:cubicBezTo>
                    <a:pt x="10989" y="24180"/>
                    <a:pt x="11101" y="24117"/>
                    <a:pt x="11165" y="23957"/>
                  </a:cubicBezTo>
                  <a:lnTo>
                    <a:pt x="11165" y="23957"/>
                  </a:lnTo>
                  <a:cubicBezTo>
                    <a:pt x="11439" y="24123"/>
                    <a:pt x="11882" y="24382"/>
                    <a:pt x="12170" y="24382"/>
                  </a:cubicBezTo>
                  <a:cubicBezTo>
                    <a:pt x="12346" y="24382"/>
                    <a:pt x="12464" y="24286"/>
                    <a:pt x="12452" y="24012"/>
                  </a:cubicBezTo>
                  <a:lnTo>
                    <a:pt x="12452" y="24012"/>
                  </a:lnTo>
                  <a:cubicBezTo>
                    <a:pt x="12623" y="24077"/>
                    <a:pt x="12843" y="24128"/>
                    <a:pt x="13020" y="24128"/>
                  </a:cubicBezTo>
                  <a:cubicBezTo>
                    <a:pt x="13213" y="24128"/>
                    <a:pt x="13354" y="24067"/>
                    <a:pt x="13321" y="23899"/>
                  </a:cubicBezTo>
                  <a:lnTo>
                    <a:pt x="13321" y="23899"/>
                  </a:lnTo>
                  <a:cubicBezTo>
                    <a:pt x="13488" y="23988"/>
                    <a:pt x="13669" y="24028"/>
                    <a:pt x="13877" y="24028"/>
                  </a:cubicBezTo>
                  <a:cubicBezTo>
                    <a:pt x="13909" y="24028"/>
                    <a:pt x="13942" y="24027"/>
                    <a:pt x="13976" y="24025"/>
                  </a:cubicBezTo>
                  <a:cubicBezTo>
                    <a:pt x="13986" y="24020"/>
                    <a:pt x="14036" y="24015"/>
                    <a:pt x="14036" y="23993"/>
                  </a:cubicBezTo>
                  <a:cubicBezTo>
                    <a:pt x="14030" y="23888"/>
                    <a:pt x="14020" y="23810"/>
                    <a:pt x="13997" y="23735"/>
                  </a:cubicBezTo>
                  <a:lnTo>
                    <a:pt x="13997" y="23735"/>
                  </a:lnTo>
                  <a:cubicBezTo>
                    <a:pt x="14154" y="23810"/>
                    <a:pt x="14332" y="23851"/>
                    <a:pt x="14490" y="23851"/>
                  </a:cubicBezTo>
                  <a:cubicBezTo>
                    <a:pt x="14790" y="23851"/>
                    <a:pt x="15018" y="23703"/>
                    <a:pt x="14895" y="23358"/>
                  </a:cubicBezTo>
                  <a:lnTo>
                    <a:pt x="14895" y="23358"/>
                  </a:lnTo>
                  <a:cubicBezTo>
                    <a:pt x="15175" y="23526"/>
                    <a:pt x="15486" y="23644"/>
                    <a:pt x="15813" y="23644"/>
                  </a:cubicBezTo>
                  <a:cubicBezTo>
                    <a:pt x="15830" y="23644"/>
                    <a:pt x="15846" y="23644"/>
                    <a:pt x="15862" y="23643"/>
                  </a:cubicBezTo>
                  <a:cubicBezTo>
                    <a:pt x="16310" y="23633"/>
                    <a:pt x="16186" y="23295"/>
                    <a:pt x="16009" y="23008"/>
                  </a:cubicBezTo>
                  <a:lnTo>
                    <a:pt x="16009" y="23008"/>
                  </a:lnTo>
                  <a:cubicBezTo>
                    <a:pt x="16271" y="23153"/>
                    <a:pt x="16571" y="23236"/>
                    <a:pt x="16867" y="23245"/>
                  </a:cubicBezTo>
                  <a:cubicBezTo>
                    <a:pt x="16877" y="23245"/>
                    <a:pt x="16949" y="23245"/>
                    <a:pt x="16949" y="23218"/>
                  </a:cubicBezTo>
                  <a:cubicBezTo>
                    <a:pt x="16936" y="22983"/>
                    <a:pt x="16857" y="22881"/>
                    <a:pt x="16746" y="22722"/>
                  </a:cubicBezTo>
                  <a:lnTo>
                    <a:pt x="16746" y="22722"/>
                  </a:lnTo>
                  <a:cubicBezTo>
                    <a:pt x="16968" y="22816"/>
                    <a:pt x="17282" y="22935"/>
                    <a:pt x="17471" y="22935"/>
                  </a:cubicBezTo>
                  <a:cubicBezTo>
                    <a:pt x="17585" y="22935"/>
                    <a:pt x="17653" y="22892"/>
                    <a:pt x="17630" y="22777"/>
                  </a:cubicBezTo>
                  <a:cubicBezTo>
                    <a:pt x="17591" y="22559"/>
                    <a:pt x="17365" y="22379"/>
                    <a:pt x="17161" y="22232"/>
                  </a:cubicBezTo>
                  <a:lnTo>
                    <a:pt x="17161" y="22232"/>
                  </a:lnTo>
                  <a:cubicBezTo>
                    <a:pt x="17172" y="22237"/>
                    <a:pt x="17183" y="22242"/>
                    <a:pt x="17194" y="22248"/>
                  </a:cubicBezTo>
                  <a:cubicBezTo>
                    <a:pt x="17369" y="22331"/>
                    <a:pt x="17770" y="22512"/>
                    <a:pt x="18086" y="22512"/>
                  </a:cubicBezTo>
                  <a:cubicBezTo>
                    <a:pt x="18284" y="22512"/>
                    <a:pt x="18449" y="22441"/>
                    <a:pt x="18503" y="22231"/>
                  </a:cubicBezTo>
                  <a:cubicBezTo>
                    <a:pt x="18546" y="22051"/>
                    <a:pt x="18181" y="21707"/>
                    <a:pt x="18083" y="21598"/>
                  </a:cubicBezTo>
                  <a:cubicBezTo>
                    <a:pt x="17850" y="21336"/>
                    <a:pt x="17583" y="21099"/>
                    <a:pt x="17345" y="20841"/>
                  </a:cubicBezTo>
                  <a:lnTo>
                    <a:pt x="17345" y="20841"/>
                  </a:lnTo>
                  <a:cubicBezTo>
                    <a:pt x="17583" y="20948"/>
                    <a:pt x="17851" y="21010"/>
                    <a:pt x="18113" y="21010"/>
                  </a:cubicBezTo>
                  <a:cubicBezTo>
                    <a:pt x="18469" y="21010"/>
                    <a:pt x="18813" y="20894"/>
                    <a:pt x="19049" y="20622"/>
                  </a:cubicBezTo>
                  <a:cubicBezTo>
                    <a:pt x="19054" y="20615"/>
                    <a:pt x="19055" y="20608"/>
                    <a:pt x="19052" y="20601"/>
                  </a:cubicBezTo>
                  <a:lnTo>
                    <a:pt x="19052" y="20601"/>
                  </a:lnTo>
                  <a:cubicBezTo>
                    <a:pt x="19055" y="20593"/>
                    <a:pt x="19048" y="20584"/>
                    <a:pt x="19027" y="20572"/>
                  </a:cubicBezTo>
                  <a:cubicBezTo>
                    <a:pt x="18236" y="20153"/>
                    <a:pt x="17413" y="20000"/>
                    <a:pt x="16736" y="19356"/>
                  </a:cubicBezTo>
                  <a:cubicBezTo>
                    <a:pt x="16660" y="19280"/>
                    <a:pt x="16124" y="18706"/>
                    <a:pt x="16300" y="18701"/>
                  </a:cubicBezTo>
                  <a:cubicBezTo>
                    <a:pt x="16529" y="18696"/>
                    <a:pt x="16681" y="18668"/>
                    <a:pt x="16884" y="18560"/>
                  </a:cubicBezTo>
                  <a:cubicBezTo>
                    <a:pt x="16889" y="18554"/>
                    <a:pt x="16905" y="18537"/>
                    <a:pt x="16899" y="18527"/>
                  </a:cubicBezTo>
                  <a:cubicBezTo>
                    <a:pt x="16772" y="18349"/>
                    <a:pt x="16463" y="18167"/>
                    <a:pt x="16582" y="18167"/>
                  </a:cubicBezTo>
                  <a:cubicBezTo>
                    <a:pt x="16616" y="18167"/>
                    <a:pt x="16684" y="18182"/>
                    <a:pt x="16801" y="18215"/>
                  </a:cubicBezTo>
                  <a:cubicBezTo>
                    <a:pt x="16932" y="18252"/>
                    <a:pt x="17055" y="18266"/>
                    <a:pt x="17178" y="18266"/>
                  </a:cubicBezTo>
                  <a:cubicBezTo>
                    <a:pt x="17276" y="18266"/>
                    <a:pt x="17374" y="18257"/>
                    <a:pt x="17478" y="18243"/>
                  </a:cubicBezTo>
                  <a:cubicBezTo>
                    <a:pt x="17947" y="18183"/>
                    <a:pt x="18465" y="17817"/>
                    <a:pt x="18493" y="17332"/>
                  </a:cubicBezTo>
                  <a:cubicBezTo>
                    <a:pt x="18493" y="17273"/>
                    <a:pt x="18372" y="17266"/>
                    <a:pt x="18339" y="17266"/>
                  </a:cubicBezTo>
                  <a:cubicBezTo>
                    <a:pt x="17969" y="17294"/>
                    <a:pt x="17597" y="17371"/>
                    <a:pt x="17227" y="17414"/>
                  </a:cubicBezTo>
                  <a:cubicBezTo>
                    <a:pt x="17083" y="17431"/>
                    <a:pt x="16929" y="17446"/>
                    <a:pt x="16775" y="17446"/>
                  </a:cubicBezTo>
                  <a:cubicBezTo>
                    <a:pt x="16484" y="17446"/>
                    <a:pt x="16192" y="17393"/>
                    <a:pt x="15961" y="17201"/>
                  </a:cubicBezTo>
                  <a:cubicBezTo>
                    <a:pt x="15789" y="17058"/>
                    <a:pt x="15811" y="17032"/>
                    <a:pt x="15892" y="17032"/>
                  </a:cubicBezTo>
                  <a:cubicBezTo>
                    <a:pt x="15919" y="17032"/>
                    <a:pt x="15953" y="17034"/>
                    <a:pt x="15988" y="17037"/>
                  </a:cubicBezTo>
                  <a:cubicBezTo>
                    <a:pt x="16033" y="17044"/>
                    <a:pt x="16076" y="17049"/>
                    <a:pt x="16114" y="17049"/>
                  </a:cubicBezTo>
                  <a:cubicBezTo>
                    <a:pt x="16746" y="17027"/>
                    <a:pt x="17385" y="16694"/>
                    <a:pt x="17265" y="15984"/>
                  </a:cubicBezTo>
                  <a:cubicBezTo>
                    <a:pt x="17261" y="15941"/>
                    <a:pt x="17197" y="15923"/>
                    <a:pt x="17144" y="15923"/>
                  </a:cubicBezTo>
                  <a:cubicBezTo>
                    <a:pt x="17123" y="15923"/>
                    <a:pt x="17104" y="15926"/>
                    <a:pt x="17091" y="15931"/>
                  </a:cubicBezTo>
                  <a:cubicBezTo>
                    <a:pt x="16889" y="15990"/>
                    <a:pt x="16687" y="16050"/>
                    <a:pt x="16474" y="16100"/>
                  </a:cubicBezTo>
                  <a:cubicBezTo>
                    <a:pt x="16401" y="16118"/>
                    <a:pt x="16273" y="16127"/>
                    <a:pt x="16140" y="16127"/>
                  </a:cubicBezTo>
                  <a:cubicBezTo>
                    <a:pt x="15789" y="16127"/>
                    <a:pt x="15405" y="16062"/>
                    <a:pt x="15928" y="15919"/>
                  </a:cubicBezTo>
                  <a:cubicBezTo>
                    <a:pt x="16223" y="15843"/>
                    <a:pt x="16539" y="15674"/>
                    <a:pt x="16632" y="15368"/>
                  </a:cubicBezTo>
                  <a:cubicBezTo>
                    <a:pt x="16643" y="15325"/>
                    <a:pt x="16524" y="15309"/>
                    <a:pt x="16501" y="15309"/>
                  </a:cubicBezTo>
                  <a:cubicBezTo>
                    <a:pt x="16048" y="15276"/>
                    <a:pt x="15612" y="15216"/>
                    <a:pt x="15182" y="15058"/>
                  </a:cubicBezTo>
                  <a:cubicBezTo>
                    <a:pt x="15051" y="15008"/>
                    <a:pt x="14521" y="14599"/>
                    <a:pt x="14521" y="14599"/>
                  </a:cubicBezTo>
                  <a:lnTo>
                    <a:pt x="14521" y="14599"/>
                  </a:lnTo>
                  <a:cubicBezTo>
                    <a:pt x="14567" y="14607"/>
                    <a:pt x="14613" y="14610"/>
                    <a:pt x="14660" y="14610"/>
                  </a:cubicBezTo>
                  <a:cubicBezTo>
                    <a:pt x="14920" y="14610"/>
                    <a:pt x="15179" y="14504"/>
                    <a:pt x="15411" y="14392"/>
                  </a:cubicBezTo>
                  <a:cubicBezTo>
                    <a:pt x="15444" y="14375"/>
                    <a:pt x="15427" y="14353"/>
                    <a:pt x="15404" y="14338"/>
                  </a:cubicBezTo>
                  <a:cubicBezTo>
                    <a:pt x="15225" y="14245"/>
                    <a:pt x="14832" y="13836"/>
                    <a:pt x="14717" y="13836"/>
                  </a:cubicBezTo>
                  <a:cubicBezTo>
                    <a:pt x="14848" y="13836"/>
                    <a:pt x="14974" y="13824"/>
                    <a:pt x="15099" y="13814"/>
                  </a:cubicBezTo>
                  <a:cubicBezTo>
                    <a:pt x="15378" y="13786"/>
                    <a:pt x="15590" y="13683"/>
                    <a:pt x="15792" y="13497"/>
                  </a:cubicBezTo>
                  <a:cubicBezTo>
                    <a:pt x="15814" y="13476"/>
                    <a:pt x="15764" y="13449"/>
                    <a:pt x="15749" y="13443"/>
                  </a:cubicBezTo>
                  <a:cubicBezTo>
                    <a:pt x="15542" y="13345"/>
                    <a:pt x="15427" y="13312"/>
                    <a:pt x="15203" y="13306"/>
                  </a:cubicBezTo>
                  <a:cubicBezTo>
                    <a:pt x="15318" y="13306"/>
                    <a:pt x="15476" y="13280"/>
                    <a:pt x="15585" y="13240"/>
                  </a:cubicBezTo>
                  <a:cubicBezTo>
                    <a:pt x="16048" y="13066"/>
                    <a:pt x="16338" y="12766"/>
                    <a:pt x="16338" y="12248"/>
                  </a:cubicBezTo>
                  <a:cubicBezTo>
                    <a:pt x="16338" y="12193"/>
                    <a:pt x="16217" y="12188"/>
                    <a:pt x="16185" y="12188"/>
                  </a:cubicBezTo>
                  <a:cubicBezTo>
                    <a:pt x="16088" y="12197"/>
                    <a:pt x="15430" y="12298"/>
                    <a:pt x="15398" y="12298"/>
                  </a:cubicBezTo>
                  <a:cubicBezTo>
                    <a:pt x="15388" y="12298"/>
                    <a:pt x="15436" y="12289"/>
                    <a:pt x="15574" y="12265"/>
                  </a:cubicBezTo>
                  <a:cubicBezTo>
                    <a:pt x="15923" y="12200"/>
                    <a:pt x="16223" y="11976"/>
                    <a:pt x="16452" y="11724"/>
                  </a:cubicBezTo>
                  <a:cubicBezTo>
                    <a:pt x="16496" y="11675"/>
                    <a:pt x="16346" y="11653"/>
                    <a:pt x="16295" y="11653"/>
                  </a:cubicBezTo>
                  <a:cubicBezTo>
                    <a:pt x="16290" y="11653"/>
                    <a:pt x="16285" y="11653"/>
                    <a:pt x="16283" y="11654"/>
                  </a:cubicBezTo>
                  <a:cubicBezTo>
                    <a:pt x="16035" y="11714"/>
                    <a:pt x="15782" y="11744"/>
                    <a:pt x="15532" y="11744"/>
                  </a:cubicBezTo>
                  <a:cubicBezTo>
                    <a:pt x="14536" y="11744"/>
                    <a:pt x="13586" y="11264"/>
                    <a:pt x="13236" y="10275"/>
                  </a:cubicBezTo>
                  <a:lnTo>
                    <a:pt x="13236" y="10275"/>
                  </a:lnTo>
                  <a:cubicBezTo>
                    <a:pt x="13472" y="10404"/>
                    <a:pt x="13748" y="10437"/>
                    <a:pt x="14028" y="10437"/>
                  </a:cubicBezTo>
                  <a:cubicBezTo>
                    <a:pt x="14224" y="10437"/>
                    <a:pt x="14422" y="10421"/>
                    <a:pt x="14608" y="10410"/>
                  </a:cubicBezTo>
                  <a:cubicBezTo>
                    <a:pt x="14651" y="10410"/>
                    <a:pt x="14691" y="10377"/>
                    <a:pt x="14641" y="10350"/>
                  </a:cubicBezTo>
                  <a:cubicBezTo>
                    <a:pt x="14277" y="10125"/>
                    <a:pt x="13960" y="9863"/>
                    <a:pt x="13731" y="9513"/>
                  </a:cubicBezTo>
                  <a:lnTo>
                    <a:pt x="13731" y="9513"/>
                  </a:lnTo>
                  <a:cubicBezTo>
                    <a:pt x="13943" y="9620"/>
                    <a:pt x="14184" y="9683"/>
                    <a:pt x="14418" y="9683"/>
                  </a:cubicBezTo>
                  <a:cubicBezTo>
                    <a:pt x="14754" y="9683"/>
                    <a:pt x="15073" y="9554"/>
                    <a:pt x="15263" y="9242"/>
                  </a:cubicBezTo>
                  <a:cubicBezTo>
                    <a:pt x="15280" y="9215"/>
                    <a:pt x="15247" y="9199"/>
                    <a:pt x="15225" y="9188"/>
                  </a:cubicBezTo>
                  <a:cubicBezTo>
                    <a:pt x="14701" y="8997"/>
                    <a:pt x="14155" y="8904"/>
                    <a:pt x="13632" y="8708"/>
                  </a:cubicBezTo>
                  <a:cubicBezTo>
                    <a:pt x="13141" y="8517"/>
                    <a:pt x="12798" y="8157"/>
                    <a:pt x="12486" y="7759"/>
                  </a:cubicBezTo>
                  <a:cubicBezTo>
                    <a:pt x="12405" y="7644"/>
                    <a:pt x="12328" y="7530"/>
                    <a:pt x="12257" y="7409"/>
                  </a:cubicBezTo>
                  <a:lnTo>
                    <a:pt x="12257" y="7409"/>
                  </a:lnTo>
                  <a:cubicBezTo>
                    <a:pt x="12348" y="7471"/>
                    <a:pt x="12448" y="7504"/>
                    <a:pt x="12559" y="7504"/>
                  </a:cubicBezTo>
                  <a:cubicBezTo>
                    <a:pt x="12575" y="7504"/>
                    <a:pt x="12591" y="7504"/>
                    <a:pt x="12607" y="7502"/>
                  </a:cubicBezTo>
                  <a:cubicBezTo>
                    <a:pt x="12612" y="7504"/>
                    <a:pt x="12628" y="7506"/>
                    <a:pt x="12646" y="7506"/>
                  </a:cubicBezTo>
                  <a:cubicBezTo>
                    <a:pt x="12683" y="7506"/>
                    <a:pt x="12730" y="7498"/>
                    <a:pt x="12715" y="7469"/>
                  </a:cubicBezTo>
                  <a:cubicBezTo>
                    <a:pt x="12710" y="7460"/>
                    <a:pt x="12388" y="6862"/>
                    <a:pt x="12584" y="6862"/>
                  </a:cubicBezTo>
                  <a:cubicBezTo>
                    <a:pt x="12597" y="6862"/>
                    <a:pt x="12612" y="6865"/>
                    <a:pt x="12629" y="6870"/>
                  </a:cubicBezTo>
                  <a:cubicBezTo>
                    <a:pt x="12808" y="6918"/>
                    <a:pt x="12841" y="6930"/>
                    <a:pt x="13027" y="6963"/>
                  </a:cubicBezTo>
                  <a:cubicBezTo>
                    <a:pt x="13033" y="6963"/>
                    <a:pt x="13047" y="6964"/>
                    <a:pt x="13063" y="6964"/>
                  </a:cubicBezTo>
                  <a:cubicBezTo>
                    <a:pt x="13101" y="6964"/>
                    <a:pt x="13151" y="6959"/>
                    <a:pt x="13135" y="6924"/>
                  </a:cubicBezTo>
                  <a:cubicBezTo>
                    <a:pt x="13010" y="6558"/>
                    <a:pt x="12781" y="6498"/>
                    <a:pt x="13283" y="6450"/>
                  </a:cubicBezTo>
                  <a:cubicBezTo>
                    <a:pt x="13550" y="6422"/>
                    <a:pt x="13735" y="6302"/>
                    <a:pt x="13905" y="6100"/>
                  </a:cubicBezTo>
                  <a:cubicBezTo>
                    <a:pt x="13943" y="6052"/>
                    <a:pt x="13807" y="6029"/>
                    <a:pt x="13785" y="6029"/>
                  </a:cubicBezTo>
                  <a:cubicBezTo>
                    <a:pt x="12896" y="5991"/>
                    <a:pt x="12055" y="5659"/>
                    <a:pt x="11368" y="5102"/>
                  </a:cubicBezTo>
                  <a:cubicBezTo>
                    <a:pt x="11249" y="5006"/>
                    <a:pt x="11031" y="4765"/>
                    <a:pt x="10956" y="4732"/>
                  </a:cubicBezTo>
                  <a:lnTo>
                    <a:pt x="10956" y="4732"/>
                  </a:lnTo>
                  <a:cubicBezTo>
                    <a:pt x="11167" y="4818"/>
                    <a:pt x="11271" y="4818"/>
                    <a:pt x="11494" y="4829"/>
                  </a:cubicBezTo>
                  <a:cubicBezTo>
                    <a:pt x="11504" y="4829"/>
                    <a:pt x="11602" y="4824"/>
                    <a:pt x="11575" y="4786"/>
                  </a:cubicBezTo>
                  <a:cubicBezTo>
                    <a:pt x="11436" y="4585"/>
                    <a:pt x="11068" y="4363"/>
                    <a:pt x="11402" y="4363"/>
                  </a:cubicBezTo>
                  <a:cubicBezTo>
                    <a:pt x="11421" y="4363"/>
                    <a:pt x="11443" y="4364"/>
                    <a:pt x="11466" y="4365"/>
                  </a:cubicBezTo>
                  <a:cubicBezTo>
                    <a:pt x="11480" y="4366"/>
                    <a:pt x="11494" y="4366"/>
                    <a:pt x="11508" y="4366"/>
                  </a:cubicBezTo>
                  <a:cubicBezTo>
                    <a:pt x="11724" y="4366"/>
                    <a:pt x="11909" y="4283"/>
                    <a:pt x="12093" y="4174"/>
                  </a:cubicBezTo>
                  <a:cubicBezTo>
                    <a:pt x="12131" y="4148"/>
                    <a:pt x="12088" y="4121"/>
                    <a:pt x="12066" y="4109"/>
                  </a:cubicBezTo>
                  <a:cubicBezTo>
                    <a:pt x="11892" y="4033"/>
                    <a:pt x="11718" y="3962"/>
                    <a:pt x="11537" y="3897"/>
                  </a:cubicBezTo>
                  <a:cubicBezTo>
                    <a:pt x="10872" y="3640"/>
                    <a:pt x="11215" y="3640"/>
                    <a:pt x="11451" y="3640"/>
                  </a:cubicBezTo>
                  <a:lnTo>
                    <a:pt x="11542" y="3640"/>
                  </a:lnTo>
                  <a:cubicBezTo>
                    <a:pt x="11849" y="3635"/>
                    <a:pt x="12121" y="3613"/>
                    <a:pt x="12388" y="3449"/>
                  </a:cubicBezTo>
                  <a:cubicBezTo>
                    <a:pt x="12426" y="3421"/>
                    <a:pt x="12383" y="3395"/>
                    <a:pt x="12355" y="3384"/>
                  </a:cubicBezTo>
                  <a:cubicBezTo>
                    <a:pt x="11881" y="3184"/>
                    <a:pt x="11406" y="3126"/>
                    <a:pt x="10903" y="3124"/>
                  </a:cubicBezTo>
                  <a:lnTo>
                    <a:pt x="10903" y="3124"/>
                  </a:lnTo>
                  <a:cubicBezTo>
                    <a:pt x="11315" y="2751"/>
                    <a:pt x="11635" y="2271"/>
                    <a:pt x="11706" y="1714"/>
                  </a:cubicBezTo>
                  <a:cubicBezTo>
                    <a:pt x="11713" y="1671"/>
                    <a:pt x="11647" y="1654"/>
                    <a:pt x="11588" y="1654"/>
                  </a:cubicBezTo>
                  <a:cubicBezTo>
                    <a:pt x="11551" y="1654"/>
                    <a:pt x="11517" y="1661"/>
                    <a:pt x="11504" y="1671"/>
                  </a:cubicBezTo>
                  <a:cubicBezTo>
                    <a:pt x="11109" y="1966"/>
                    <a:pt x="10718" y="2233"/>
                    <a:pt x="10308" y="2493"/>
                  </a:cubicBezTo>
                  <a:lnTo>
                    <a:pt x="10308" y="2493"/>
                  </a:lnTo>
                  <a:cubicBezTo>
                    <a:pt x="10420" y="2242"/>
                    <a:pt x="10498" y="1984"/>
                    <a:pt x="10567" y="1714"/>
                  </a:cubicBezTo>
                  <a:cubicBezTo>
                    <a:pt x="10577" y="1675"/>
                    <a:pt x="10500" y="1654"/>
                    <a:pt x="10437" y="1654"/>
                  </a:cubicBezTo>
                  <a:cubicBezTo>
                    <a:pt x="10404" y="1654"/>
                    <a:pt x="10375" y="1660"/>
                    <a:pt x="10364" y="1671"/>
                  </a:cubicBezTo>
                  <a:cubicBezTo>
                    <a:pt x="10105" y="1943"/>
                    <a:pt x="9911" y="2257"/>
                    <a:pt x="9695" y="2552"/>
                  </a:cubicBezTo>
                  <a:lnTo>
                    <a:pt x="9695" y="2552"/>
                  </a:lnTo>
                  <a:cubicBezTo>
                    <a:pt x="9647" y="1898"/>
                    <a:pt x="9684" y="1206"/>
                    <a:pt x="9540" y="574"/>
                  </a:cubicBezTo>
                  <a:cubicBezTo>
                    <a:pt x="9454" y="212"/>
                    <a:pt x="9328" y="1"/>
                    <a:pt x="9037"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9" name="Google Shape;1389;p102"/>
            <p:cNvSpPr/>
            <p:nvPr/>
          </p:nvSpPr>
          <p:spPr>
            <a:xfrm>
              <a:off x="6608475" y="2963950"/>
              <a:ext cx="235550" cy="531200"/>
            </a:xfrm>
            <a:custGeom>
              <a:avLst/>
              <a:gdLst/>
              <a:ahLst/>
              <a:cxnLst/>
              <a:rect l="l" t="t" r="r" b="b"/>
              <a:pathLst>
                <a:path w="9422" h="21248" extrusionOk="0">
                  <a:moveTo>
                    <a:pt x="4648" y="0"/>
                  </a:moveTo>
                  <a:cubicBezTo>
                    <a:pt x="4266" y="0"/>
                    <a:pt x="3885" y="278"/>
                    <a:pt x="3863" y="703"/>
                  </a:cubicBezTo>
                  <a:lnTo>
                    <a:pt x="3988" y="758"/>
                  </a:lnTo>
                  <a:cubicBezTo>
                    <a:pt x="3715" y="682"/>
                    <a:pt x="3372" y="655"/>
                    <a:pt x="3132" y="519"/>
                  </a:cubicBezTo>
                  <a:lnTo>
                    <a:pt x="3132" y="519"/>
                  </a:lnTo>
                  <a:cubicBezTo>
                    <a:pt x="3203" y="731"/>
                    <a:pt x="3546" y="841"/>
                    <a:pt x="3715" y="977"/>
                  </a:cubicBezTo>
                  <a:lnTo>
                    <a:pt x="2881" y="977"/>
                  </a:lnTo>
                  <a:cubicBezTo>
                    <a:pt x="2984" y="1189"/>
                    <a:pt x="3175" y="1408"/>
                    <a:pt x="3420" y="1430"/>
                  </a:cubicBezTo>
                  <a:cubicBezTo>
                    <a:pt x="3132" y="1783"/>
                    <a:pt x="2908" y="2236"/>
                    <a:pt x="2641" y="2641"/>
                  </a:cubicBezTo>
                  <a:cubicBezTo>
                    <a:pt x="2984" y="2641"/>
                    <a:pt x="3251" y="2483"/>
                    <a:pt x="3518" y="2264"/>
                  </a:cubicBezTo>
                  <a:lnTo>
                    <a:pt x="3518" y="2264"/>
                  </a:lnTo>
                  <a:cubicBezTo>
                    <a:pt x="3498" y="2935"/>
                    <a:pt x="2760" y="3714"/>
                    <a:pt x="2199" y="3852"/>
                  </a:cubicBezTo>
                  <a:cubicBezTo>
                    <a:pt x="2347" y="3890"/>
                    <a:pt x="2493" y="3917"/>
                    <a:pt x="2641" y="3917"/>
                  </a:cubicBezTo>
                  <a:cubicBezTo>
                    <a:pt x="2788" y="3917"/>
                    <a:pt x="2936" y="3890"/>
                    <a:pt x="3083" y="3824"/>
                  </a:cubicBezTo>
                  <a:lnTo>
                    <a:pt x="3083" y="3824"/>
                  </a:lnTo>
                  <a:cubicBezTo>
                    <a:pt x="2881" y="4119"/>
                    <a:pt x="2760" y="4522"/>
                    <a:pt x="2543" y="4817"/>
                  </a:cubicBezTo>
                  <a:cubicBezTo>
                    <a:pt x="2297" y="5166"/>
                    <a:pt x="2052" y="5411"/>
                    <a:pt x="1758" y="5706"/>
                  </a:cubicBezTo>
                  <a:cubicBezTo>
                    <a:pt x="1861" y="5755"/>
                    <a:pt x="1975" y="5771"/>
                    <a:pt x="2090" y="5771"/>
                  </a:cubicBezTo>
                  <a:cubicBezTo>
                    <a:pt x="2297" y="5771"/>
                    <a:pt x="2516" y="5711"/>
                    <a:pt x="2690" y="5678"/>
                  </a:cubicBezTo>
                  <a:lnTo>
                    <a:pt x="2690" y="5678"/>
                  </a:lnTo>
                  <a:cubicBezTo>
                    <a:pt x="2592" y="6350"/>
                    <a:pt x="2249" y="6808"/>
                    <a:pt x="1659" y="7103"/>
                  </a:cubicBezTo>
                  <a:cubicBezTo>
                    <a:pt x="1926" y="7103"/>
                    <a:pt x="2199" y="7103"/>
                    <a:pt x="2445" y="7020"/>
                  </a:cubicBezTo>
                  <a:lnTo>
                    <a:pt x="2445" y="7020"/>
                  </a:lnTo>
                  <a:cubicBezTo>
                    <a:pt x="2395" y="7151"/>
                    <a:pt x="2340" y="7282"/>
                    <a:pt x="2292" y="7419"/>
                  </a:cubicBezTo>
                  <a:cubicBezTo>
                    <a:pt x="1784" y="8177"/>
                    <a:pt x="1648" y="8276"/>
                    <a:pt x="1343" y="8744"/>
                  </a:cubicBezTo>
                  <a:cubicBezTo>
                    <a:pt x="998" y="9306"/>
                    <a:pt x="606" y="9819"/>
                    <a:pt x="115" y="10245"/>
                  </a:cubicBezTo>
                  <a:cubicBezTo>
                    <a:pt x="486" y="10195"/>
                    <a:pt x="972" y="10245"/>
                    <a:pt x="1267" y="9923"/>
                  </a:cubicBezTo>
                  <a:lnTo>
                    <a:pt x="1267" y="9923"/>
                  </a:lnTo>
                  <a:cubicBezTo>
                    <a:pt x="1070" y="10620"/>
                    <a:pt x="704" y="11052"/>
                    <a:pt x="361" y="11647"/>
                  </a:cubicBezTo>
                  <a:cubicBezTo>
                    <a:pt x="678" y="11619"/>
                    <a:pt x="972" y="11456"/>
                    <a:pt x="1293" y="11352"/>
                  </a:cubicBezTo>
                  <a:lnTo>
                    <a:pt x="1293" y="11352"/>
                  </a:lnTo>
                  <a:cubicBezTo>
                    <a:pt x="1119" y="11936"/>
                    <a:pt x="890" y="12443"/>
                    <a:pt x="507" y="12868"/>
                  </a:cubicBezTo>
                  <a:cubicBezTo>
                    <a:pt x="540" y="12841"/>
                    <a:pt x="573" y="12813"/>
                    <a:pt x="600" y="12787"/>
                  </a:cubicBezTo>
                  <a:cubicBezTo>
                    <a:pt x="764" y="12629"/>
                    <a:pt x="890" y="12421"/>
                    <a:pt x="966" y="12203"/>
                  </a:cubicBezTo>
                  <a:cubicBezTo>
                    <a:pt x="977" y="12181"/>
                    <a:pt x="998" y="12165"/>
                    <a:pt x="1026" y="12165"/>
                  </a:cubicBezTo>
                  <a:lnTo>
                    <a:pt x="1043" y="12165"/>
                  </a:lnTo>
                  <a:cubicBezTo>
                    <a:pt x="1070" y="12176"/>
                    <a:pt x="1081" y="12198"/>
                    <a:pt x="1086" y="12219"/>
                  </a:cubicBezTo>
                  <a:cubicBezTo>
                    <a:pt x="1091" y="12531"/>
                    <a:pt x="1010" y="12820"/>
                    <a:pt x="1005" y="13103"/>
                  </a:cubicBezTo>
                  <a:cubicBezTo>
                    <a:pt x="1129" y="13087"/>
                    <a:pt x="1255" y="12994"/>
                    <a:pt x="1358" y="12901"/>
                  </a:cubicBezTo>
                  <a:cubicBezTo>
                    <a:pt x="1479" y="12792"/>
                    <a:pt x="1587" y="12667"/>
                    <a:pt x="1653" y="12525"/>
                  </a:cubicBezTo>
                  <a:cubicBezTo>
                    <a:pt x="1659" y="12519"/>
                    <a:pt x="1665" y="12514"/>
                    <a:pt x="1675" y="12514"/>
                  </a:cubicBezTo>
                  <a:lnTo>
                    <a:pt x="1680" y="12514"/>
                  </a:lnTo>
                  <a:cubicBezTo>
                    <a:pt x="1686" y="12519"/>
                    <a:pt x="1692" y="12525"/>
                    <a:pt x="1692" y="12536"/>
                  </a:cubicBezTo>
                  <a:cubicBezTo>
                    <a:pt x="1670" y="12722"/>
                    <a:pt x="1801" y="12912"/>
                    <a:pt x="1758" y="13108"/>
                  </a:cubicBezTo>
                  <a:cubicBezTo>
                    <a:pt x="1784" y="12934"/>
                    <a:pt x="1680" y="12787"/>
                    <a:pt x="1659" y="12612"/>
                  </a:cubicBezTo>
                  <a:cubicBezTo>
                    <a:pt x="1594" y="12737"/>
                    <a:pt x="1506" y="12846"/>
                    <a:pt x="1408" y="12951"/>
                  </a:cubicBezTo>
                  <a:cubicBezTo>
                    <a:pt x="1348" y="13010"/>
                    <a:pt x="1282" y="13065"/>
                    <a:pt x="1212" y="13108"/>
                  </a:cubicBezTo>
                  <a:cubicBezTo>
                    <a:pt x="1141" y="13152"/>
                    <a:pt x="1059" y="13196"/>
                    <a:pt x="960" y="13196"/>
                  </a:cubicBezTo>
                  <a:cubicBezTo>
                    <a:pt x="939" y="13196"/>
                    <a:pt x="922" y="13180"/>
                    <a:pt x="917" y="13158"/>
                  </a:cubicBezTo>
                  <a:lnTo>
                    <a:pt x="917" y="13152"/>
                  </a:lnTo>
                  <a:cubicBezTo>
                    <a:pt x="907" y="12939"/>
                    <a:pt x="939" y="12732"/>
                    <a:pt x="955" y="12531"/>
                  </a:cubicBezTo>
                  <a:lnTo>
                    <a:pt x="955" y="12531"/>
                  </a:lnTo>
                  <a:cubicBezTo>
                    <a:pt x="884" y="12656"/>
                    <a:pt x="791" y="12775"/>
                    <a:pt x="688" y="12879"/>
                  </a:cubicBezTo>
                  <a:cubicBezTo>
                    <a:pt x="600" y="12966"/>
                    <a:pt x="497" y="13049"/>
                    <a:pt x="376" y="13097"/>
                  </a:cubicBezTo>
                  <a:cubicBezTo>
                    <a:pt x="328" y="13120"/>
                    <a:pt x="273" y="13135"/>
                    <a:pt x="219" y="13147"/>
                  </a:cubicBezTo>
                  <a:cubicBezTo>
                    <a:pt x="154" y="13206"/>
                    <a:pt x="77" y="13272"/>
                    <a:pt x="1" y="13344"/>
                  </a:cubicBezTo>
                  <a:cubicBezTo>
                    <a:pt x="540" y="13926"/>
                    <a:pt x="1484" y="14183"/>
                    <a:pt x="2237" y="14238"/>
                  </a:cubicBezTo>
                  <a:cubicBezTo>
                    <a:pt x="2254" y="14238"/>
                    <a:pt x="2302" y="14243"/>
                    <a:pt x="2302" y="14265"/>
                  </a:cubicBezTo>
                  <a:cubicBezTo>
                    <a:pt x="2319" y="14734"/>
                    <a:pt x="1882" y="14882"/>
                    <a:pt x="1413" y="14882"/>
                  </a:cubicBezTo>
                  <a:cubicBezTo>
                    <a:pt x="1212" y="14882"/>
                    <a:pt x="1005" y="14854"/>
                    <a:pt x="824" y="14816"/>
                  </a:cubicBezTo>
                  <a:lnTo>
                    <a:pt x="824" y="14816"/>
                  </a:lnTo>
                  <a:cubicBezTo>
                    <a:pt x="1026" y="15039"/>
                    <a:pt x="1260" y="15235"/>
                    <a:pt x="1430" y="15487"/>
                  </a:cubicBezTo>
                  <a:cubicBezTo>
                    <a:pt x="1456" y="15525"/>
                    <a:pt x="1386" y="15552"/>
                    <a:pt x="1358" y="15557"/>
                  </a:cubicBezTo>
                  <a:cubicBezTo>
                    <a:pt x="1212" y="15602"/>
                    <a:pt x="1081" y="15618"/>
                    <a:pt x="950" y="15618"/>
                  </a:cubicBezTo>
                  <a:cubicBezTo>
                    <a:pt x="835" y="15618"/>
                    <a:pt x="726" y="15602"/>
                    <a:pt x="612" y="15580"/>
                  </a:cubicBezTo>
                  <a:lnTo>
                    <a:pt x="612" y="15580"/>
                  </a:lnTo>
                  <a:cubicBezTo>
                    <a:pt x="972" y="16441"/>
                    <a:pt x="1572" y="16861"/>
                    <a:pt x="2466" y="16861"/>
                  </a:cubicBezTo>
                  <a:cubicBezTo>
                    <a:pt x="2586" y="16861"/>
                    <a:pt x="2712" y="16856"/>
                    <a:pt x="2843" y="16839"/>
                  </a:cubicBezTo>
                  <a:lnTo>
                    <a:pt x="2876" y="16839"/>
                  </a:lnTo>
                  <a:cubicBezTo>
                    <a:pt x="2919" y="16839"/>
                    <a:pt x="2995" y="16846"/>
                    <a:pt x="2952" y="16894"/>
                  </a:cubicBezTo>
                  <a:cubicBezTo>
                    <a:pt x="2667" y="17216"/>
                    <a:pt x="2347" y="17483"/>
                    <a:pt x="1921" y="17598"/>
                  </a:cubicBezTo>
                  <a:cubicBezTo>
                    <a:pt x="1665" y="17669"/>
                    <a:pt x="2717" y="17996"/>
                    <a:pt x="2772" y="18002"/>
                  </a:cubicBezTo>
                  <a:cubicBezTo>
                    <a:pt x="3045" y="18034"/>
                    <a:pt x="3312" y="18034"/>
                    <a:pt x="3584" y="18072"/>
                  </a:cubicBezTo>
                  <a:cubicBezTo>
                    <a:pt x="3606" y="18072"/>
                    <a:pt x="3656" y="18078"/>
                    <a:pt x="3644" y="18116"/>
                  </a:cubicBezTo>
                  <a:cubicBezTo>
                    <a:pt x="3480" y="18569"/>
                    <a:pt x="2870" y="18661"/>
                    <a:pt x="2450" y="18722"/>
                  </a:cubicBezTo>
                  <a:cubicBezTo>
                    <a:pt x="2335" y="18737"/>
                    <a:pt x="2204" y="18749"/>
                    <a:pt x="2073" y="18749"/>
                  </a:cubicBezTo>
                  <a:lnTo>
                    <a:pt x="1987" y="18749"/>
                  </a:lnTo>
                  <a:cubicBezTo>
                    <a:pt x="2324" y="18946"/>
                    <a:pt x="2722" y="19039"/>
                    <a:pt x="3105" y="19059"/>
                  </a:cubicBezTo>
                  <a:cubicBezTo>
                    <a:pt x="3132" y="19065"/>
                    <a:pt x="3170" y="19071"/>
                    <a:pt x="3165" y="19109"/>
                  </a:cubicBezTo>
                  <a:cubicBezTo>
                    <a:pt x="3100" y="19442"/>
                    <a:pt x="2788" y="19595"/>
                    <a:pt x="2483" y="19681"/>
                  </a:cubicBezTo>
                  <a:cubicBezTo>
                    <a:pt x="2002" y="19824"/>
                    <a:pt x="2750" y="20205"/>
                    <a:pt x="2919" y="20315"/>
                  </a:cubicBezTo>
                  <a:cubicBezTo>
                    <a:pt x="3339" y="20577"/>
                    <a:pt x="3820" y="20685"/>
                    <a:pt x="4299" y="20685"/>
                  </a:cubicBezTo>
                  <a:cubicBezTo>
                    <a:pt x="4572" y="20685"/>
                    <a:pt x="4845" y="20653"/>
                    <a:pt x="5112" y="20587"/>
                  </a:cubicBezTo>
                  <a:cubicBezTo>
                    <a:pt x="5117" y="20582"/>
                    <a:pt x="5150" y="20577"/>
                    <a:pt x="5188" y="20577"/>
                  </a:cubicBezTo>
                  <a:cubicBezTo>
                    <a:pt x="5232" y="20577"/>
                    <a:pt x="5275" y="20587"/>
                    <a:pt x="5260" y="20620"/>
                  </a:cubicBezTo>
                  <a:cubicBezTo>
                    <a:pt x="5188" y="20761"/>
                    <a:pt x="5089" y="20877"/>
                    <a:pt x="4981" y="20963"/>
                  </a:cubicBezTo>
                  <a:cubicBezTo>
                    <a:pt x="5019" y="20996"/>
                    <a:pt x="5063" y="21013"/>
                    <a:pt x="5112" y="21013"/>
                  </a:cubicBezTo>
                  <a:cubicBezTo>
                    <a:pt x="5194" y="21013"/>
                    <a:pt x="5298" y="20958"/>
                    <a:pt x="5412" y="20849"/>
                  </a:cubicBezTo>
                  <a:cubicBezTo>
                    <a:pt x="5417" y="20822"/>
                    <a:pt x="5444" y="20816"/>
                    <a:pt x="5472" y="20816"/>
                  </a:cubicBezTo>
                  <a:cubicBezTo>
                    <a:pt x="5522" y="20816"/>
                    <a:pt x="5580" y="20832"/>
                    <a:pt x="5597" y="20844"/>
                  </a:cubicBezTo>
                  <a:cubicBezTo>
                    <a:pt x="5789" y="20958"/>
                    <a:pt x="6214" y="21247"/>
                    <a:pt x="6471" y="21247"/>
                  </a:cubicBezTo>
                  <a:cubicBezTo>
                    <a:pt x="6612" y="21247"/>
                    <a:pt x="6700" y="21159"/>
                    <a:pt x="6661" y="20904"/>
                  </a:cubicBezTo>
                  <a:cubicBezTo>
                    <a:pt x="6661" y="20882"/>
                    <a:pt x="6683" y="20871"/>
                    <a:pt x="6715" y="20871"/>
                  </a:cubicBezTo>
                  <a:cubicBezTo>
                    <a:pt x="6765" y="20871"/>
                    <a:pt x="6836" y="20892"/>
                    <a:pt x="6846" y="20898"/>
                  </a:cubicBezTo>
                  <a:cubicBezTo>
                    <a:pt x="7010" y="21013"/>
                    <a:pt x="7184" y="21068"/>
                    <a:pt x="7322" y="21068"/>
                  </a:cubicBezTo>
                  <a:cubicBezTo>
                    <a:pt x="7518" y="21068"/>
                    <a:pt x="7616" y="20942"/>
                    <a:pt x="7425" y="20668"/>
                  </a:cubicBezTo>
                  <a:cubicBezTo>
                    <a:pt x="7408" y="20648"/>
                    <a:pt x="7446" y="20642"/>
                    <a:pt x="7491" y="20642"/>
                  </a:cubicBezTo>
                  <a:cubicBezTo>
                    <a:pt x="7539" y="20642"/>
                    <a:pt x="7604" y="20653"/>
                    <a:pt x="7621" y="20668"/>
                  </a:cubicBezTo>
                  <a:cubicBezTo>
                    <a:pt x="7823" y="20723"/>
                    <a:pt x="7970" y="20756"/>
                    <a:pt x="8068" y="20756"/>
                  </a:cubicBezTo>
                  <a:cubicBezTo>
                    <a:pt x="8221" y="20756"/>
                    <a:pt x="8243" y="20680"/>
                    <a:pt x="8128" y="20532"/>
                  </a:cubicBezTo>
                  <a:lnTo>
                    <a:pt x="8118" y="20522"/>
                  </a:lnTo>
                  <a:cubicBezTo>
                    <a:pt x="8118" y="20517"/>
                    <a:pt x="8112" y="20517"/>
                    <a:pt x="8112" y="20511"/>
                  </a:cubicBezTo>
                  <a:cubicBezTo>
                    <a:pt x="8095" y="20489"/>
                    <a:pt x="8133" y="20479"/>
                    <a:pt x="8178" y="20479"/>
                  </a:cubicBezTo>
                  <a:cubicBezTo>
                    <a:pt x="8232" y="20479"/>
                    <a:pt x="8292" y="20489"/>
                    <a:pt x="8309" y="20505"/>
                  </a:cubicBezTo>
                  <a:cubicBezTo>
                    <a:pt x="8362" y="20582"/>
                    <a:pt x="8423" y="20636"/>
                    <a:pt x="8478" y="20685"/>
                  </a:cubicBezTo>
                  <a:cubicBezTo>
                    <a:pt x="8722" y="20467"/>
                    <a:pt x="9007" y="20210"/>
                    <a:pt x="9001" y="20210"/>
                  </a:cubicBezTo>
                  <a:cubicBezTo>
                    <a:pt x="8712" y="20140"/>
                    <a:pt x="8412" y="19862"/>
                    <a:pt x="8221" y="19649"/>
                  </a:cubicBezTo>
                  <a:cubicBezTo>
                    <a:pt x="8173" y="19588"/>
                    <a:pt x="7871" y="19283"/>
                    <a:pt x="8052" y="19235"/>
                  </a:cubicBezTo>
                  <a:cubicBezTo>
                    <a:pt x="8123" y="19218"/>
                    <a:pt x="8194" y="19207"/>
                    <a:pt x="8264" y="19207"/>
                  </a:cubicBezTo>
                  <a:cubicBezTo>
                    <a:pt x="8362" y="19207"/>
                    <a:pt x="8455" y="19218"/>
                    <a:pt x="8554" y="19223"/>
                  </a:cubicBezTo>
                  <a:cubicBezTo>
                    <a:pt x="8636" y="19235"/>
                    <a:pt x="8717" y="19235"/>
                    <a:pt x="8800" y="19235"/>
                  </a:cubicBezTo>
                  <a:cubicBezTo>
                    <a:pt x="8936" y="19235"/>
                    <a:pt x="9072" y="19228"/>
                    <a:pt x="9203" y="19207"/>
                  </a:cubicBezTo>
                  <a:cubicBezTo>
                    <a:pt x="9208" y="19207"/>
                    <a:pt x="9213" y="19202"/>
                    <a:pt x="9225" y="19202"/>
                  </a:cubicBezTo>
                  <a:cubicBezTo>
                    <a:pt x="9165" y="19087"/>
                    <a:pt x="9122" y="18967"/>
                    <a:pt x="9105" y="18847"/>
                  </a:cubicBezTo>
                  <a:cubicBezTo>
                    <a:pt x="9160" y="18847"/>
                    <a:pt x="9220" y="18853"/>
                    <a:pt x="9279" y="18853"/>
                  </a:cubicBezTo>
                  <a:cubicBezTo>
                    <a:pt x="9236" y="18809"/>
                    <a:pt x="9213" y="18754"/>
                    <a:pt x="9230" y="18694"/>
                  </a:cubicBezTo>
                  <a:cubicBezTo>
                    <a:pt x="9263" y="18563"/>
                    <a:pt x="9334" y="18460"/>
                    <a:pt x="9422" y="18384"/>
                  </a:cubicBezTo>
                  <a:cubicBezTo>
                    <a:pt x="9105" y="18122"/>
                    <a:pt x="8815" y="17756"/>
                    <a:pt x="8516" y="17533"/>
                  </a:cubicBezTo>
                  <a:lnTo>
                    <a:pt x="8516" y="17533"/>
                  </a:lnTo>
                  <a:cubicBezTo>
                    <a:pt x="8652" y="17587"/>
                    <a:pt x="8838" y="17631"/>
                    <a:pt x="9017" y="17631"/>
                  </a:cubicBezTo>
                  <a:cubicBezTo>
                    <a:pt x="9170" y="17631"/>
                    <a:pt x="9312" y="17604"/>
                    <a:pt x="9422" y="17533"/>
                  </a:cubicBezTo>
                  <a:cubicBezTo>
                    <a:pt x="9007" y="17395"/>
                    <a:pt x="8271" y="16937"/>
                    <a:pt x="8150" y="16431"/>
                  </a:cubicBezTo>
                  <a:lnTo>
                    <a:pt x="8150" y="16431"/>
                  </a:lnTo>
                  <a:cubicBezTo>
                    <a:pt x="8314" y="16496"/>
                    <a:pt x="8472" y="16577"/>
                    <a:pt x="8636" y="16637"/>
                  </a:cubicBezTo>
                  <a:cubicBezTo>
                    <a:pt x="8631" y="16567"/>
                    <a:pt x="8641" y="16486"/>
                    <a:pt x="8664" y="16393"/>
                  </a:cubicBezTo>
                  <a:cubicBezTo>
                    <a:pt x="8664" y="16387"/>
                    <a:pt x="8669" y="16376"/>
                    <a:pt x="8679" y="16370"/>
                  </a:cubicBezTo>
                  <a:cubicBezTo>
                    <a:pt x="8461" y="16076"/>
                    <a:pt x="8281" y="15716"/>
                    <a:pt x="8297" y="15356"/>
                  </a:cubicBezTo>
                  <a:lnTo>
                    <a:pt x="8297" y="15356"/>
                  </a:lnTo>
                  <a:cubicBezTo>
                    <a:pt x="8565" y="15487"/>
                    <a:pt x="8860" y="15514"/>
                    <a:pt x="9154" y="15514"/>
                  </a:cubicBezTo>
                  <a:cubicBezTo>
                    <a:pt x="8712" y="15328"/>
                    <a:pt x="8052" y="15028"/>
                    <a:pt x="7856" y="14548"/>
                  </a:cubicBezTo>
                  <a:lnTo>
                    <a:pt x="7856" y="14548"/>
                  </a:lnTo>
                  <a:cubicBezTo>
                    <a:pt x="8080" y="14587"/>
                    <a:pt x="8281" y="14646"/>
                    <a:pt x="8505" y="14646"/>
                  </a:cubicBezTo>
                  <a:cubicBezTo>
                    <a:pt x="8571" y="14646"/>
                    <a:pt x="8641" y="14641"/>
                    <a:pt x="8712" y="14630"/>
                  </a:cubicBezTo>
                  <a:cubicBezTo>
                    <a:pt x="8123" y="14172"/>
                    <a:pt x="7463" y="13556"/>
                    <a:pt x="7315" y="12748"/>
                  </a:cubicBezTo>
                  <a:cubicBezTo>
                    <a:pt x="7354" y="12743"/>
                    <a:pt x="7392" y="12737"/>
                    <a:pt x="7430" y="12737"/>
                  </a:cubicBezTo>
                  <a:cubicBezTo>
                    <a:pt x="7589" y="12737"/>
                    <a:pt x="7741" y="12775"/>
                    <a:pt x="7883" y="12803"/>
                  </a:cubicBezTo>
                  <a:cubicBezTo>
                    <a:pt x="7244" y="12584"/>
                    <a:pt x="6901" y="11914"/>
                    <a:pt x="6831" y="11216"/>
                  </a:cubicBezTo>
                  <a:lnTo>
                    <a:pt x="6831" y="11216"/>
                  </a:lnTo>
                  <a:cubicBezTo>
                    <a:pt x="7000" y="11320"/>
                    <a:pt x="7168" y="11358"/>
                    <a:pt x="7354" y="11358"/>
                  </a:cubicBezTo>
                  <a:cubicBezTo>
                    <a:pt x="7403" y="11358"/>
                    <a:pt x="7458" y="11358"/>
                    <a:pt x="7511" y="11352"/>
                  </a:cubicBezTo>
                  <a:cubicBezTo>
                    <a:pt x="7244" y="11134"/>
                    <a:pt x="6972" y="11052"/>
                    <a:pt x="6733" y="10784"/>
                  </a:cubicBezTo>
                  <a:cubicBezTo>
                    <a:pt x="6509" y="10490"/>
                    <a:pt x="6340" y="10141"/>
                    <a:pt x="6066" y="9868"/>
                  </a:cubicBezTo>
                  <a:lnTo>
                    <a:pt x="6066" y="9868"/>
                  </a:lnTo>
                  <a:cubicBezTo>
                    <a:pt x="6312" y="10092"/>
                    <a:pt x="6824" y="10338"/>
                    <a:pt x="7158" y="10338"/>
                  </a:cubicBezTo>
                  <a:cubicBezTo>
                    <a:pt x="7184" y="10338"/>
                    <a:pt x="7217" y="10332"/>
                    <a:pt x="7244" y="10326"/>
                  </a:cubicBezTo>
                  <a:cubicBezTo>
                    <a:pt x="6768" y="9951"/>
                    <a:pt x="6440" y="9558"/>
                    <a:pt x="6112" y="9086"/>
                  </a:cubicBezTo>
                  <a:lnTo>
                    <a:pt x="6112" y="9086"/>
                  </a:lnTo>
                  <a:cubicBezTo>
                    <a:pt x="5771" y="8364"/>
                    <a:pt x="5722" y="7639"/>
                    <a:pt x="5527" y="6889"/>
                  </a:cubicBezTo>
                  <a:lnTo>
                    <a:pt x="5527" y="6889"/>
                  </a:lnTo>
                  <a:cubicBezTo>
                    <a:pt x="5772" y="6929"/>
                    <a:pt x="6001" y="6966"/>
                    <a:pt x="6230" y="6966"/>
                  </a:cubicBezTo>
                  <a:cubicBezTo>
                    <a:pt x="6323" y="6966"/>
                    <a:pt x="6416" y="6955"/>
                    <a:pt x="6509" y="6939"/>
                  </a:cubicBezTo>
                  <a:cubicBezTo>
                    <a:pt x="6143" y="6617"/>
                    <a:pt x="6066" y="6191"/>
                    <a:pt x="5897" y="5706"/>
                  </a:cubicBezTo>
                  <a:lnTo>
                    <a:pt x="5897" y="5706"/>
                  </a:lnTo>
                  <a:cubicBezTo>
                    <a:pt x="6164" y="5816"/>
                    <a:pt x="6443" y="5886"/>
                    <a:pt x="6721" y="5886"/>
                  </a:cubicBezTo>
                  <a:cubicBezTo>
                    <a:pt x="6846" y="5886"/>
                    <a:pt x="6972" y="5875"/>
                    <a:pt x="7098" y="5837"/>
                  </a:cubicBezTo>
                  <a:cubicBezTo>
                    <a:pt x="6192" y="5652"/>
                    <a:pt x="5554" y="3961"/>
                    <a:pt x="5358" y="3099"/>
                  </a:cubicBezTo>
                  <a:lnTo>
                    <a:pt x="5358" y="3099"/>
                  </a:lnTo>
                  <a:cubicBezTo>
                    <a:pt x="5522" y="3125"/>
                    <a:pt x="5734" y="3175"/>
                    <a:pt x="5940" y="3230"/>
                  </a:cubicBezTo>
                  <a:cubicBezTo>
                    <a:pt x="5351" y="2826"/>
                    <a:pt x="4817" y="1675"/>
                    <a:pt x="4719" y="1135"/>
                  </a:cubicBezTo>
                  <a:cubicBezTo>
                    <a:pt x="4845" y="1080"/>
                    <a:pt x="4991" y="1053"/>
                    <a:pt x="5112" y="1053"/>
                  </a:cubicBezTo>
                  <a:cubicBezTo>
                    <a:pt x="4943" y="786"/>
                    <a:pt x="4599" y="813"/>
                    <a:pt x="4326" y="758"/>
                  </a:cubicBezTo>
                  <a:cubicBezTo>
                    <a:pt x="4474" y="491"/>
                    <a:pt x="4719" y="305"/>
                    <a:pt x="4867" y="33"/>
                  </a:cubicBezTo>
                  <a:cubicBezTo>
                    <a:pt x="4795" y="11"/>
                    <a:pt x="4719" y="0"/>
                    <a:pt x="4648" y="0"/>
                  </a:cubicBezTo>
                  <a:close/>
                </a:path>
              </a:pathLst>
            </a:custGeom>
            <a:solidFill>
              <a:srgbClr val="576E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0" name="Google Shape;1390;p102"/>
            <p:cNvSpPr/>
            <p:nvPr/>
          </p:nvSpPr>
          <p:spPr>
            <a:xfrm>
              <a:off x="6731775" y="3475900"/>
              <a:ext cx="88650" cy="22125"/>
            </a:xfrm>
            <a:custGeom>
              <a:avLst/>
              <a:gdLst/>
              <a:ahLst/>
              <a:cxnLst/>
              <a:rect l="l" t="t" r="r" b="b"/>
              <a:pathLst>
                <a:path w="3546" h="885" extrusionOk="0">
                  <a:moveTo>
                    <a:pt x="3246" y="1"/>
                  </a:moveTo>
                  <a:cubicBezTo>
                    <a:pt x="3201" y="1"/>
                    <a:pt x="3163" y="11"/>
                    <a:pt x="3180" y="33"/>
                  </a:cubicBezTo>
                  <a:cubicBezTo>
                    <a:pt x="3180" y="39"/>
                    <a:pt x="3186" y="39"/>
                    <a:pt x="3186" y="44"/>
                  </a:cubicBezTo>
                  <a:lnTo>
                    <a:pt x="3196" y="54"/>
                  </a:lnTo>
                  <a:cubicBezTo>
                    <a:pt x="3311" y="202"/>
                    <a:pt x="3289" y="278"/>
                    <a:pt x="3136" y="278"/>
                  </a:cubicBezTo>
                  <a:cubicBezTo>
                    <a:pt x="3038" y="278"/>
                    <a:pt x="2891" y="245"/>
                    <a:pt x="2689" y="190"/>
                  </a:cubicBezTo>
                  <a:cubicBezTo>
                    <a:pt x="2672" y="175"/>
                    <a:pt x="2607" y="164"/>
                    <a:pt x="2559" y="164"/>
                  </a:cubicBezTo>
                  <a:cubicBezTo>
                    <a:pt x="2514" y="164"/>
                    <a:pt x="2476" y="170"/>
                    <a:pt x="2493" y="190"/>
                  </a:cubicBezTo>
                  <a:cubicBezTo>
                    <a:pt x="2684" y="464"/>
                    <a:pt x="2586" y="590"/>
                    <a:pt x="2390" y="590"/>
                  </a:cubicBezTo>
                  <a:cubicBezTo>
                    <a:pt x="2252" y="590"/>
                    <a:pt x="2078" y="535"/>
                    <a:pt x="1914" y="420"/>
                  </a:cubicBezTo>
                  <a:cubicBezTo>
                    <a:pt x="1904" y="414"/>
                    <a:pt x="1833" y="393"/>
                    <a:pt x="1783" y="393"/>
                  </a:cubicBezTo>
                  <a:cubicBezTo>
                    <a:pt x="1751" y="393"/>
                    <a:pt x="1729" y="404"/>
                    <a:pt x="1729" y="426"/>
                  </a:cubicBezTo>
                  <a:cubicBezTo>
                    <a:pt x="1768" y="681"/>
                    <a:pt x="1680" y="769"/>
                    <a:pt x="1539" y="769"/>
                  </a:cubicBezTo>
                  <a:cubicBezTo>
                    <a:pt x="1282" y="769"/>
                    <a:pt x="857" y="480"/>
                    <a:pt x="665" y="366"/>
                  </a:cubicBezTo>
                  <a:cubicBezTo>
                    <a:pt x="648" y="354"/>
                    <a:pt x="590" y="338"/>
                    <a:pt x="540" y="338"/>
                  </a:cubicBezTo>
                  <a:cubicBezTo>
                    <a:pt x="512" y="338"/>
                    <a:pt x="485" y="344"/>
                    <a:pt x="480" y="371"/>
                  </a:cubicBezTo>
                  <a:cubicBezTo>
                    <a:pt x="366" y="480"/>
                    <a:pt x="262" y="535"/>
                    <a:pt x="180" y="535"/>
                  </a:cubicBezTo>
                  <a:cubicBezTo>
                    <a:pt x="131" y="535"/>
                    <a:pt x="87" y="518"/>
                    <a:pt x="49" y="485"/>
                  </a:cubicBezTo>
                  <a:cubicBezTo>
                    <a:pt x="33" y="497"/>
                    <a:pt x="16" y="513"/>
                    <a:pt x="0" y="524"/>
                  </a:cubicBezTo>
                  <a:cubicBezTo>
                    <a:pt x="104" y="616"/>
                    <a:pt x="235" y="681"/>
                    <a:pt x="343" y="681"/>
                  </a:cubicBezTo>
                  <a:cubicBezTo>
                    <a:pt x="469" y="681"/>
                    <a:pt x="567" y="605"/>
                    <a:pt x="590" y="387"/>
                  </a:cubicBezTo>
                  <a:cubicBezTo>
                    <a:pt x="747" y="475"/>
                    <a:pt x="1320" y="884"/>
                    <a:pt x="1637" y="884"/>
                  </a:cubicBezTo>
                  <a:cubicBezTo>
                    <a:pt x="1806" y="884"/>
                    <a:pt x="1904" y="774"/>
                    <a:pt x="1838" y="442"/>
                  </a:cubicBezTo>
                  <a:lnTo>
                    <a:pt x="1838" y="442"/>
                  </a:lnTo>
                  <a:cubicBezTo>
                    <a:pt x="1975" y="550"/>
                    <a:pt x="2264" y="643"/>
                    <a:pt x="2476" y="643"/>
                  </a:cubicBezTo>
                  <a:cubicBezTo>
                    <a:pt x="2717" y="643"/>
                    <a:pt x="2864" y="530"/>
                    <a:pt x="2602" y="207"/>
                  </a:cubicBezTo>
                  <a:lnTo>
                    <a:pt x="2602" y="207"/>
                  </a:lnTo>
                  <a:cubicBezTo>
                    <a:pt x="2743" y="376"/>
                    <a:pt x="2957" y="492"/>
                    <a:pt x="3175" y="524"/>
                  </a:cubicBezTo>
                  <a:cubicBezTo>
                    <a:pt x="3186" y="513"/>
                    <a:pt x="3201" y="507"/>
                    <a:pt x="3213" y="497"/>
                  </a:cubicBezTo>
                  <a:cubicBezTo>
                    <a:pt x="3224" y="492"/>
                    <a:pt x="3306" y="414"/>
                    <a:pt x="3420" y="321"/>
                  </a:cubicBezTo>
                  <a:cubicBezTo>
                    <a:pt x="3398" y="230"/>
                    <a:pt x="3355" y="142"/>
                    <a:pt x="3300" y="66"/>
                  </a:cubicBezTo>
                  <a:lnTo>
                    <a:pt x="3300" y="66"/>
                  </a:lnTo>
                  <a:cubicBezTo>
                    <a:pt x="3355" y="137"/>
                    <a:pt x="3425" y="190"/>
                    <a:pt x="3508" y="240"/>
                  </a:cubicBezTo>
                  <a:cubicBezTo>
                    <a:pt x="3523" y="230"/>
                    <a:pt x="3535" y="218"/>
                    <a:pt x="3546" y="207"/>
                  </a:cubicBezTo>
                  <a:cubicBezTo>
                    <a:pt x="3491" y="158"/>
                    <a:pt x="3430" y="104"/>
                    <a:pt x="3377" y="27"/>
                  </a:cubicBezTo>
                  <a:cubicBezTo>
                    <a:pt x="3360" y="11"/>
                    <a:pt x="3300" y="1"/>
                    <a:pt x="3246" y="1"/>
                  </a:cubicBezTo>
                  <a:close/>
                </a:path>
              </a:pathLst>
            </a:custGeom>
            <a:solidFill>
              <a:srgbClr val="14161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1" name="Google Shape;1391;p102"/>
            <p:cNvSpPr/>
            <p:nvPr/>
          </p:nvSpPr>
          <p:spPr>
            <a:xfrm>
              <a:off x="6756975" y="3044700"/>
              <a:ext cx="11225" cy="3550"/>
            </a:xfrm>
            <a:custGeom>
              <a:avLst/>
              <a:gdLst/>
              <a:ahLst/>
              <a:cxnLst/>
              <a:rect l="l" t="t" r="r" b="b"/>
              <a:pathLst>
                <a:path w="449" h="142" extrusionOk="0">
                  <a:moveTo>
                    <a:pt x="0" y="0"/>
                  </a:moveTo>
                  <a:lnTo>
                    <a:pt x="0" y="0"/>
                  </a:lnTo>
                  <a:cubicBezTo>
                    <a:pt x="131" y="86"/>
                    <a:pt x="262" y="141"/>
                    <a:pt x="393" y="141"/>
                  </a:cubicBezTo>
                  <a:cubicBezTo>
                    <a:pt x="410" y="141"/>
                    <a:pt x="432" y="141"/>
                    <a:pt x="448" y="136"/>
                  </a:cubicBezTo>
                  <a:cubicBezTo>
                    <a:pt x="328" y="86"/>
                    <a:pt x="164" y="43"/>
                    <a:pt x="0" y="0"/>
                  </a:cubicBezTo>
                  <a:close/>
                </a:path>
              </a:pathLst>
            </a:custGeom>
            <a:solidFill>
              <a:srgbClr val="576E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2" name="Google Shape;1392;p102"/>
            <p:cNvSpPr/>
            <p:nvPr/>
          </p:nvSpPr>
          <p:spPr>
            <a:xfrm>
              <a:off x="6664950" y="2995150"/>
              <a:ext cx="48975" cy="21550"/>
            </a:xfrm>
            <a:custGeom>
              <a:avLst/>
              <a:gdLst/>
              <a:ahLst/>
              <a:cxnLst/>
              <a:rect l="l" t="t" r="r" b="b"/>
              <a:pathLst>
                <a:path w="1959" h="862" extrusionOk="0">
                  <a:moveTo>
                    <a:pt x="1579" y="0"/>
                  </a:moveTo>
                  <a:cubicBezTo>
                    <a:pt x="1561" y="0"/>
                    <a:pt x="1545" y="8"/>
                    <a:pt x="1533" y="24"/>
                  </a:cubicBezTo>
                  <a:cubicBezTo>
                    <a:pt x="1413" y="154"/>
                    <a:pt x="1309" y="301"/>
                    <a:pt x="1189" y="416"/>
                  </a:cubicBezTo>
                  <a:cubicBezTo>
                    <a:pt x="1104" y="497"/>
                    <a:pt x="1008" y="565"/>
                    <a:pt x="902" y="607"/>
                  </a:cubicBezTo>
                  <a:lnTo>
                    <a:pt x="902" y="607"/>
                  </a:lnTo>
                  <a:cubicBezTo>
                    <a:pt x="984" y="437"/>
                    <a:pt x="1067" y="265"/>
                    <a:pt x="1123" y="77"/>
                  </a:cubicBezTo>
                  <a:cubicBezTo>
                    <a:pt x="1129" y="56"/>
                    <a:pt x="1123" y="29"/>
                    <a:pt x="1102" y="12"/>
                  </a:cubicBezTo>
                  <a:cubicBezTo>
                    <a:pt x="1093" y="7"/>
                    <a:pt x="1084" y="4"/>
                    <a:pt x="1074" y="4"/>
                  </a:cubicBezTo>
                  <a:cubicBezTo>
                    <a:pt x="1054" y="4"/>
                    <a:pt x="1035" y="14"/>
                    <a:pt x="1020" y="29"/>
                  </a:cubicBezTo>
                  <a:cubicBezTo>
                    <a:pt x="911" y="198"/>
                    <a:pt x="763" y="351"/>
                    <a:pt x="589" y="454"/>
                  </a:cubicBezTo>
                  <a:cubicBezTo>
                    <a:pt x="507" y="509"/>
                    <a:pt x="415" y="552"/>
                    <a:pt x="310" y="568"/>
                  </a:cubicBezTo>
                  <a:cubicBezTo>
                    <a:pt x="297" y="570"/>
                    <a:pt x="283" y="570"/>
                    <a:pt x="269" y="570"/>
                  </a:cubicBezTo>
                  <a:cubicBezTo>
                    <a:pt x="201" y="570"/>
                    <a:pt x="130" y="554"/>
                    <a:pt x="57" y="554"/>
                  </a:cubicBezTo>
                  <a:cubicBezTo>
                    <a:pt x="38" y="554"/>
                    <a:pt x="19" y="555"/>
                    <a:pt x="0" y="558"/>
                  </a:cubicBezTo>
                  <a:cubicBezTo>
                    <a:pt x="109" y="558"/>
                    <a:pt x="202" y="607"/>
                    <a:pt x="317" y="607"/>
                  </a:cubicBezTo>
                  <a:cubicBezTo>
                    <a:pt x="426" y="601"/>
                    <a:pt x="529" y="568"/>
                    <a:pt x="627" y="520"/>
                  </a:cubicBezTo>
                  <a:cubicBezTo>
                    <a:pt x="724" y="467"/>
                    <a:pt x="814" y="403"/>
                    <a:pt x="896" y="330"/>
                  </a:cubicBezTo>
                  <a:lnTo>
                    <a:pt x="896" y="330"/>
                  </a:lnTo>
                  <a:cubicBezTo>
                    <a:pt x="841" y="447"/>
                    <a:pt x="780" y="562"/>
                    <a:pt x="720" y="678"/>
                  </a:cubicBezTo>
                  <a:cubicBezTo>
                    <a:pt x="715" y="689"/>
                    <a:pt x="710" y="706"/>
                    <a:pt x="715" y="721"/>
                  </a:cubicBezTo>
                  <a:cubicBezTo>
                    <a:pt x="720" y="751"/>
                    <a:pt x="748" y="777"/>
                    <a:pt x="777" y="777"/>
                  </a:cubicBezTo>
                  <a:cubicBezTo>
                    <a:pt x="780" y="777"/>
                    <a:pt x="783" y="777"/>
                    <a:pt x="786" y="776"/>
                  </a:cubicBezTo>
                  <a:lnTo>
                    <a:pt x="791" y="776"/>
                  </a:lnTo>
                  <a:cubicBezTo>
                    <a:pt x="977" y="744"/>
                    <a:pt x="1161" y="651"/>
                    <a:pt x="1287" y="514"/>
                  </a:cubicBezTo>
                  <a:cubicBezTo>
                    <a:pt x="1342" y="460"/>
                    <a:pt x="1391" y="402"/>
                    <a:pt x="1438" y="344"/>
                  </a:cubicBezTo>
                  <a:lnTo>
                    <a:pt x="1438" y="344"/>
                  </a:lnTo>
                  <a:cubicBezTo>
                    <a:pt x="1429" y="382"/>
                    <a:pt x="1420" y="421"/>
                    <a:pt x="1413" y="459"/>
                  </a:cubicBezTo>
                  <a:cubicBezTo>
                    <a:pt x="1402" y="530"/>
                    <a:pt x="1390" y="601"/>
                    <a:pt x="1390" y="673"/>
                  </a:cubicBezTo>
                  <a:cubicBezTo>
                    <a:pt x="1390" y="711"/>
                    <a:pt x="1385" y="749"/>
                    <a:pt x="1397" y="792"/>
                  </a:cubicBezTo>
                  <a:cubicBezTo>
                    <a:pt x="1402" y="809"/>
                    <a:pt x="1407" y="820"/>
                    <a:pt x="1418" y="837"/>
                  </a:cubicBezTo>
                  <a:lnTo>
                    <a:pt x="1430" y="847"/>
                  </a:lnTo>
                  <a:cubicBezTo>
                    <a:pt x="1431" y="848"/>
                    <a:pt x="1431" y="849"/>
                    <a:pt x="1431" y="849"/>
                  </a:cubicBezTo>
                  <a:cubicBezTo>
                    <a:pt x="1431" y="849"/>
                    <a:pt x="1430" y="847"/>
                    <a:pt x="1432" y="847"/>
                  </a:cubicBezTo>
                  <a:cubicBezTo>
                    <a:pt x="1434" y="847"/>
                    <a:pt x="1437" y="848"/>
                    <a:pt x="1445" y="852"/>
                  </a:cubicBezTo>
                  <a:lnTo>
                    <a:pt x="1445" y="857"/>
                  </a:lnTo>
                  <a:lnTo>
                    <a:pt x="1462" y="857"/>
                  </a:lnTo>
                  <a:cubicBezTo>
                    <a:pt x="1474" y="860"/>
                    <a:pt x="1484" y="861"/>
                    <a:pt x="1492" y="861"/>
                  </a:cubicBezTo>
                  <a:cubicBezTo>
                    <a:pt x="1519" y="861"/>
                    <a:pt x="1533" y="850"/>
                    <a:pt x="1549" y="842"/>
                  </a:cubicBezTo>
                  <a:cubicBezTo>
                    <a:pt x="1680" y="749"/>
                    <a:pt x="1750" y="634"/>
                    <a:pt x="1822" y="503"/>
                  </a:cubicBezTo>
                  <a:cubicBezTo>
                    <a:pt x="1888" y="378"/>
                    <a:pt x="1931" y="236"/>
                    <a:pt x="1959" y="99"/>
                  </a:cubicBezTo>
                  <a:lnTo>
                    <a:pt x="1959" y="99"/>
                  </a:lnTo>
                  <a:cubicBezTo>
                    <a:pt x="1904" y="230"/>
                    <a:pt x="1855" y="361"/>
                    <a:pt x="1778" y="476"/>
                  </a:cubicBezTo>
                  <a:cubicBezTo>
                    <a:pt x="1707" y="585"/>
                    <a:pt x="1604" y="706"/>
                    <a:pt x="1506" y="765"/>
                  </a:cubicBezTo>
                  <a:cubicBezTo>
                    <a:pt x="1499" y="771"/>
                    <a:pt x="1491" y="772"/>
                    <a:pt x="1489" y="773"/>
                  </a:cubicBezTo>
                  <a:lnTo>
                    <a:pt x="1489" y="773"/>
                  </a:lnTo>
                  <a:lnTo>
                    <a:pt x="1489" y="771"/>
                  </a:lnTo>
                  <a:cubicBezTo>
                    <a:pt x="1483" y="749"/>
                    <a:pt x="1483" y="711"/>
                    <a:pt x="1489" y="678"/>
                  </a:cubicBezTo>
                  <a:cubicBezTo>
                    <a:pt x="1495" y="613"/>
                    <a:pt x="1511" y="547"/>
                    <a:pt x="1528" y="482"/>
                  </a:cubicBezTo>
                  <a:cubicBezTo>
                    <a:pt x="1561" y="351"/>
                    <a:pt x="1599" y="208"/>
                    <a:pt x="1642" y="84"/>
                  </a:cubicBezTo>
                  <a:cubicBezTo>
                    <a:pt x="1647" y="61"/>
                    <a:pt x="1642" y="34"/>
                    <a:pt x="1619" y="18"/>
                  </a:cubicBezTo>
                  <a:cubicBezTo>
                    <a:pt x="1608" y="6"/>
                    <a:pt x="1593" y="0"/>
                    <a:pt x="1579"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3" name="Google Shape;1393;p102"/>
            <p:cNvSpPr/>
            <p:nvPr/>
          </p:nvSpPr>
          <p:spPr>
            <a:xfrm>
              <a:off x="6721650" y="2994350"/>
              <a:ext cx="17900" cy="20750"/>
            </a:xfrm>
            <a:custGeom>
              <a:avLst/>
              <a:gdLst/>
              <a:ahLst/>
              <a:cxnLst/>
              <a:rect l="l" t="t" r="r" b="b"/>
              <a:pathLst>
                <a:path w="716" h="830" extrusionOk="0">
                  <a:moveTo>
                    <a:pt x="552" y="1"/>
                  </a:moveTo>
                  <a:lnTo>
                    <a:pt x="552" y="1"/>
                  </a:lnTo>
                  <a:cubicBezTo>
                    <a:pt x="505" y="222"/>
                    <a:pt x="554" y="444"/>
                    <a:pt x="570" y="649"/>
                  </a:cubicBezTo>
                  <a:lnTo>
                    <a:pt x="570" y="649"/>
                  </a:lnTo>
                  <a:cubicBezTo>
                    <a:pt x="376" y="553"/>
                    <a:pt x="188" y="413"/>
                    <a:pt x="1" y="273"/>
                  </a:cubicBezTo>
                  <a:lnTo>
                    <a:pt x="1" y="273"/>
                  </a:lnTo>
                  <a:cubicBezTo>
                    <a:pt x="66" y="393"/>
                    <a:pt x="159" y="502"/>
                    <a:pt x="263" y="595"/>
                  </a:cubicBezTo>
                  <a:cubicBezTo>
                    <a:pt x="366" y="693"/>
                    <a:pt x="481" y="770"/>
                    <a:pt x="617" y="824"/>
                  </a:cubicBezTo>
                  <a:cubicBezTo>
                    <a:pt x="628" y="829"/>
                    <a:pt x="634" y="829"/>
                    <a:pt x="645" y="829"/>
                  </a:cubicBezTo>
                  <a:cubicBezTo>
                    <a:pt x="683" y="829"/>
                    <a:pt x="716" y="797"/>
                    <a:pt x="716" y="759"/>
                  </a:cubicBezTo>
                  <a:cubicBezTo>
                    <a:pt x="710" y="622"/>
                    <a:pt x="683" y="491"/>
                    <a:pt x="650" y="371"/>
                  </a:cubicBezTo>
                  <a:cubicBezTo>
                    <a:pt x="612" y="247"/>
                    <a:pt x="580" y="126"/>
                    <a:pt x="552"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4" name="Google Shape;1394;p102"/>
            <p:cNvSpPr/>
            <p:nvPr/>
          </p:nvSpPr>
          <p:spPr>
            <a:xfrm>
              <a:off x="6642300" y="3068550"/>
              <a:ext cx="45700" cy="25825"/>
            </a:xfrm>
            <a:custGeom>
              <a:avLst/>
              <a:gdLst/>
              <a:ahLst/>
              <a:cxnLst/>
              <a:rect l="l" t="t" r="r" b="b"/>
              <a:pathLst>
                <a:path w="1828" h="1033" extrusionOk="0">
                  <a:moveTo>
                    <a:pt x="796" y="0"/>
                  </a:moveTo>
                  <a:cubicBezTo>
                    <a:pt x="781" y="0"/>
                    <a:pt x="766" y="7"/>
                    <a:pt x="758" y="21"/>
                  </a:cubicBezTo>
                  <a:cubicBezTo>
                    <a:pt x="754" y="28"/>
                    <a:pt x="750" y="34"/>
                    <a:pt x="746" y="40"/>
                  </a:cubicBezTo>
                  <a:lnTo>
                    <a:pt x="746" y="40"/>
                  </a:lnTo>
                  <a:cubicBezTo>
                    <a:pt x="670" y="157"/>
                    <a:pt x="555" y="255"/>
                    <a:pt x="437" y="338"/>
                  </a:cubicBezTo>
                  <a:cubicBezTo>
                    <a:pt x="306" y="426"/>
                    <a:pt x="164" y="497"/>
                    <a:pt x="0" y="507"/>
                  </a:cubicBezTo>
                  <a:cubicBezTo>
                    <a:pt x="14" y="508"/>
                    <a:pt x="28" y="509"/>
                    <a:pt x="42" y="509"/>
                  </a:cubicBezTo>
                  <a:cubicBezTo>
                    <a:pt x="190" y="509"/>
                    <a:pt x="334" y="453"/>
                    <a:pt x="464" y="388"/>
                  </a:cubicBezTo>
                  <a:cubicBezTo>
                    <a:pt x="517" y="359"/>
                    <a:pt x="569" y="327"/>
                    <a:pt x="619" y="291"/>
                  </a:cubicBezTo>
                  <a:lnTo>
                    <a:pt x="619" y="291"/>
                  </a:lnTo>
                  <a:cubicBezTo>
                    <a:pt x="541" y="473"/>
                    <a:pt x="485" y="662"/>
                    <a:pt x="420" y="840"/>
                  </a:cubicBezTo>
                  <a:lnTo>
                    <a:pt x="420" y="846"/>
                  </a:lnTo>
                  <a:cubicBezTo>
                    <a:pt x="415" y="851"/>
                    <a:pt x="415" y="857"/>
                    <a:pt x="415" y="862"/>
                  </a:cubicBezTo>
                  <a:cubicBezTo>
                    <a:pt x="415" y="895"/>
                    <a:pt x="443" y="922"/>
                    <a:pt x="475" y="927"/>
                  </a:cubicBezTo>
                  <a:cubicBezTo>
                    <a:pt x="482" y="928"/>
                    <a:pt x="489" y="928"/>
                    <a:pt x="495" y="928"/>
                  </a:cubicBezTo>
                  <a:cubicBezTo>
                    <a:pt x="605" y="928"/>
                    <a:pt x="692" y="887"/>
                    <a:pt x="775" y="851"/>
                  </a:cubicBezTo>
                  <a:cubicBezTo>
                    <a:pt x="868" y="802"/>
                    <a:pt x="944" y="753"/>
                    <a:pt x="1026" y="693"/>
                  </a:cubicBezTo>
                  <a:cubicBezTo>
                    <a:pt x="1073" y="653"/>
                    <a:pt x="1120" y="611"/>
                    <a:pt x="1165" y="567"/>
                  </a:cubicBezTo>
                  <a:lnTo>
                    <a:pt x="1165" y="567"/>
                  </a:lnTo>
                  <a:cubicBezTo>
                    <a:pt x="1164" y="569"/>
                    <a:pt x="1163" y="571"/>
                    <a:pt x="1163" y="573"/>
                  </a:cubicBezTo>
                  <a:cubicBezTo>
                    <a:pt x="1113" y="698"/>
                    <a:pt x="1064" y="851"/>
                    <a:pt x="1118" y="998"/>
                  </a:cubicBezTo>
                  <a:lnTo>
                    <a:pt x="1118" y="1003"/>
                  </a:lnTo>
                  <a:cubicBezTo>
                    <a:pt x="1124" y="1022"/>
                    <a:pt x="1142" y="1032"/>
                    <a:pt x="1162" y="1032"/>
                  </a:cubicBezTo>
                  <a:cubicBezTo>
                    <a:pt x="1165" y="1032"/>
                    <a:pt x="1169" y="1032"/>
                    <a:pt x="1173" y="1031"/>
                  </a:cubicBezTo>
                  <a:cubicBezTo>
                    <a:pt x="1359" y="982"/>
                    <a:pt x="1495" y="851"/>
                    <a:pt x="1593" y="715"/>
                  </a:cubicBezTo>
                  <a:cubicBezTo>
                    <a:pt x="1697" y="573"/>
                    <a:pt x="1773" y="414"/>
                    <a:pt x="1828" y="251"/>
                  </a:cubicBezTo>
                  <a:lnTo>
                    <a:pt x="1828" y="251"/>
                  </a:lnTo>
                  <a:cubicBezTo>
                    <a:pt x="1752" y="404"/>
                    <a:pt x="1659" y="552"/>
                    <a:pt x="1550" y="676"/>
                  </a:cubicBezTo>
                  <a:cubicBezTo>
                    <a:pt x="1453" y="783"/>
                    <a:pt x="1335" y="885"/>
                    <a:pt x="1202" y="926"/>
                  </a:cubicBezTo>
                  <a:lnTo>
                    <a:pt x="1202" y="926"/>
                  </a:lnTo>
                  <a:cubicBezTo>
                    <a:pt x="1190" y="831"/>
                    <a:pt x="1229" y="722"/>
                    <a:pt x="1271" y="622"/>
                  </a:cubicBezTo>
                  <a:cubicBezTo>
                    <a:pt x="1321" y="502"/>
                    <a:pt x="1392" y="388"/>
                    <a:pt x="1413" y="235"/>
                  </a:cubicBezTo>
                  <a:cubicBezTo>
                    <a:pt x="1419" y="207"/>
                    <a:pt x="1407" y="180"/>
                    <a:pt x="1380" y="169"/>
                  </a:cubicBezTo>
                  <a:cubicBezTo>
                    <a:pt x="1372" y="162"/>
                    <a:pt x="1361" y="159"/>
                    <a:pt x="1351" y="159"/>
                  </a:cubicBezTo>
                  <a:cubicBezTo>
                    <a:pt x="1328" y="159"/>
                    <a:pt x="1304" y="173"/>
                    <a:pt x="1294" y="192"/>
                  </a:cubicBezTo>
                  <a:lnTo>
                    <a:pt x="1294" y="202"/>
                  </a:lnTo>
                  <a:cubicBezTo>
                    <a:pt x="1216" y="343"/>
                    <a:pt x="1075" y="474"/>
                    <a:pt x="939" y="584"/>
                  </a:cubicBezTo>
                  <a:cubicBezTo>
                    <a:pt x="868" y="638"/>
                    <a:pt x="791" y="688"/>
                    <a:pt x="715" y="731"/>
                  </a:cubicBezTo>
                  <a:cubicBezTo>
                    <a:pt x="669" y="754"/>
                    <a:pt x="621" y="775"/>
                    <a:pt x="574" y="787"/>
                  </a:cubicBezTo>
                  <a:lnTo>
                    <a:pt x="574" y="787"/>
                  </a:lnTo>
                  <a:cubicBezTo>
                    <a:pt x="655" y="540"/>
                    <a:pt x="720" y="293"/>
                    <a:pt x="835" y="71"/>
                  </a:cubicBezTo>
                  <a:cubicBezTo>
                    <a:pt x="851" y="49"/>
                    <a:pt x="841" y="21"/>
                    <a:pt x="818" y="6"/>
                  </a:cubicBezTo>
                  <a:cubicBezTo>
                    <a:pt x="811" y="2"/>
                    <a:pt x="804" y="0"/>
                    <a:pt x="796"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5" name="Google Shape;1395;p102"/>
            <p:cNvSpPr/>
            <p:nvPr/>
          </p:nvSpPr>
          <p:spPr>
            <a:xfrm>
              <a:off x="6695900" y="3071525"/>
              <a:ext cx="13125" cy="21875"/>
            </a:xfrm>
            <a:custGeom>
              <a:avLst/>
              <a:gdLst/>
              <a:ahLst/>
              <a:cxnLst/>
              <a:rect l="l" t="t" r="r" b="b"/>
              <a:pathLst>
                <a:path w="525" h="875" extrusionOk="0">
                  <a:moveTo>
                    <a:pt x="152" y="732"/>
                  </a:moveTo>
                  <a:cubicBezTo>
                    <a:pt x="153" y="733"/>
                    <a:pt x="154" y="734"/>
                    <a:pt x="155" y="734"/>
                  </a:cubicBezTo>
                  <a:lnTo>
                    <a:pt x="155" y="734"/>
                  </a:lnTo>
                  <a:cubicBezTo>
                    <a:pt x="153" y="735"/>
                    <a:pt x="153" y="735"/>
                    <a:pt x="152" y="735"/>
                  </a:cubicBezTo>
                  <a:cubicBezTo>
                    <a:pt x="150" y="735"/>
                    <a:pt x="152" y="732"/>
                    <a:pt x="152" y="732"/>
                  </a:cubicBezTo>
                  <a:close/>
                  <a:moveTo>
                    <a:pt x="156" y="735"/>
                  </a:moveTo>
                  <a:cubicBezTo>
                    <a:pt x="161" y="738"/>
                    <a:pt x="164" y="739"/>
                    <a:pt x="164" y="743"/>
                  </a:cubicBezTo>
                  <a:cubicBezTo>
                    <a:pt x="164" y="743"/>
                    <a:pt x="160" y="739"/>
                    <a:pt x="156" y="735"/>
                  </a:cubicBezTo>
                  <a:close/>
                  <a:moveTo>
                    <a:pt x="524" y="1"/>
                  </a:moveTo>
                  <a:cubicBezTo>
                    <a:pt x="469" y="138"/>
                    <a:pt x="409" y="269"/>
                    <a:pt x="355" y="400"/>
                  </a:cubicBezTo>
                  <a:cubicBezTo>
                    <a:pt x="295" y="519"/>
                    <a:pt x="230" y="672"/>
                    <a:pt x="159" y="732"/>
                  </a:cubicBezTo>
                  <a:cubicBezTo>
                    <a:pt x="157" y="733"/>
                    <a:pt x="156" y="734"/>
                    <a:pt x="155" y="734"/>
                  </a:cubicBezTo>
                  <a:lnTo>
                    <a:pt x="155" y="734"/>
                  </a:lnTo>
                  <a:cubicBezTo>
                    <a:pt x="154" y="733"/>
                    <a:pt x="153" y="732"/>
                    <a:pt x="152" y="731"/>
                  </a:cubicBezTo>
                  <a:lnTo>
                    <a:pt x="152" y="731"/>
                  </a:lnTo>
                  <a:cubicBezTo>
                    <a:pt x="150" y="724"/>
                    <a:pt x="141" y="691"/>
                    <a:pt x="137" y="667"/>
                  </a:cubicBezTo>
                  <a:cubicBezTo>
                    <a:pt x="120" y="602"/>
                    <a:pt x="120" y="531"/>
                    <a:pt x="120" y="459"/>
                  </a:cubicBezTo>
                  <a:cubicBezTo>
                    <a:pt x="114" y="323"/>
                    <a:pt x="114" y="176"/>
                    <a:pt x="114" y="33"/>
                  </a:cubicBezTo>
                  <a:cubicBezTo>
                    <a:pt x="54" y="171"/>
                    <a:pt x="28" y="312"/>
                    <a:pt x="11" y="459"/>
                  </a:cubicBezTo>
                  <a:cubicBezTo>
                    <a:pt x="1" y="531"/>
                    <a:pt x="1" y="607"/>
                    <a:pt x="1" y="683"/>
                  </a:cubicBezTo>
                  <a:cubicBezTo>
                    <a:pt x="11" y="727"/>
                    <a:pt x="6" y="765"/>
                    <a:pt x="49" y="819"/>
                  </a:cubicBezTo>
                  <a:cubicBezTo>
                    <a:pt x="71" y="846"/>
                    <a:pt x="66" y="836"/>
                    <a:pt x="76" y="846"/>
                  </a:cubicBezTo>
                  <a:cubicBezTo>
                    <a:pt x="93" y="863"/>
                    <a:pt x="114" y="874"/>
                    <a:pt x="137" y="874"/>
                  </a:cubicBezTo>
                  <a:cubicBezTo>
                    <a:pt x="142" y="875"/>
                    <a:pt x="147" y="875"/>
                    <a:pt x="152" y="875"/>
                  </a:cubicBezTo>
                  <a:cubicBezTo>
                    <a:pt x="184" y="875"/>
                    <a:pt x="216" y="861"/>
                    <a:pt x="235" y="846"/>
                  </a:cubicBezTo>
                  <a:cubicBezTo>
                    <a:pt x="381" y="715"/>
                    <a:pt x="409" y="579"/>
                    <a:pt x="453" y="438"/>
                  </a:cubicBezTo>
                  <a:cubicBezTo>
                    <a:pt x="491" y="295"/>
                    <a:pt x="524" y="154"/>
                    <a:pt x="524"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6" name="Google Shape;1396;p102"/>
            <p:cNvSpPr/>
            <p:nvPr/>
          </p:nvSpPr>
          <p:spPr>
            <a:xfrm>
              <a:off x="6728750" y="3058000"/>
              <a:ext cx="55250" cy="30500"/>
            </a:xfrm>
            <a:custGeom>
              <a:avLst/>
              <a:gdLst/>
              <a:ahLst/>
              <a:cxnLst/>
              <a:rect l="l" t="t" r="r" b="b"/>
              <a:pathLst>
                <a:path w="2210" h="1220" extrusionOk="0">
                  <a:moveTo>
                    <a:pt x="1105" y="1"/>
                  </a:moveTo>
                  <a:cubicBezTo>
                    <a:pt x="1101" y="1"/>
                    <a:pt x="1096" y="1"/>
                    <a:pt x="1091" y="2"/>
                  </a:cubicBezTo>
                  <a:cubicBezTo>
                    <a:pt x="1059" y="7"/>
                    <a:pt x="1043" y="35"/>
                    <a:pt x="1043" y="68"/>
                  </a:cubicBezTo>
                  <a:lnTo>
                    <a:pt x="1048" y="68"/>
                  </a:lnTo>
                  <a:cubicBezTo>
                    <a:pt x="1071" y="221"/>
                    <a:pt x="1119" y="357"/>
                    <a:pt x="1146" y="498"/>
                  </a:cubicBezTo>
                  <a:cubicBezTo>
                    <a:pt x="1173" y="608"/>
                    <a:pt x="1188" y="726"/>
                    <a:pt x="1173" y="827"/>
                  </a:cubicBezTo>
                  <a:lnTo>
                    <a:pt x="1173" y="827"/>
                  </a:lnTo>
                  <a:cubicBezTo>
                    <a:pt x="1075" y="778"/>
                    <a:pt x="988" y="692"/>
                    <a:pt x="912" y="602"/>
                  </a:cubicBezTo>
                  <a:cubicBezTo>
                    <a:pt x="814" y="488"/>
                    <a:pt x="726" y="362"/>
                    <a:pt x="633" y="237"/>
                  </a:cubicBezTo>
                  <a:lnTo>
                    <a:pt x="633" y="231"/>
                  </a:lnTo>
                  <a:cubicBezTo>
                    <a:pt x="623" y="214"/>
                    <a:pt x="601" y="209"/>
                    <a:pt x="585" y="209"/>
                  </a:cubicBezTo>
                  <a:cubicBezTo>
                    <a:pt x="547" y="209"/>
                    <a:pt x="519" y="237"/>
                    <a:pt x="519" y="269"/>
                  </a:cubicBezTo>
                  <a:cubicBezTo>
                    <a:pt x="514" y="433"/>
                    <a:pt x="525" y="581"/>
                    <a:pt x="519" y="733"/>
                  </a:cubicBezTo>
                  <a:cubicBezTo>
                    <a:pt x="515" y="857"/>
                    <a:pt x="510" y="993"/>
                    <a:pt x="463" y="1088"/>
                  </a:cubicBezTo>
                  <a:lnTo>
                    <a:pt x="463" y="1088"/>
                  </a:lnTo>
                  <a:cubicBezTo>
                    <a:pt x="387" y="967"/>
                    <a:pt x="332" y="831"/>
                    <a:pt x="258" y="700"/>
                  </a:cubicBezTo>
                  <a:cubicBezTo>
                    <a:pt x="170" y="548"/>
                    <a:pt x="66" y="411"/>
                    <a:pt x="1" y="254"/>
                  </a:cubicBezTo>
                  <a:lnTo>
                    <a:pt x="1" y="254"/>
                  </a:lnTo>
                  <a:cubicBezTo>
                    <a:pt x="39" y="422"/>
                    <a:pt x="137" y="569"/>
                    <a:pt x="208" y="727"/>
                  </a:cubicBezTo>
                  <a:cubicBezTo>
                    <a:pt x="273" y="881"/>
                    <a:pt x="328" y="1044"/>
                    <a:pt x="426" y="1196"/>
                  </a:cubicBezTo>
                  <a:cubicBezTo>
                    <a:pt x="426" y="1203"/>
                    <a:pt x="426" y="1208"/>
                    <a:pt x="432" y="1208"/>
                  </a:cubicBezTo>
                  <a:cubicBezTo>
                    <a:pt x="440" y="1216"/>
                    <a:pt x="453" y="1220"/>
                    <a:pt x="465" y="1220"/>
                  </a:cubicBezTo>
                  <a:cubicBezTo>
                    <a:pt x="477" y="1220"/>
                    <a:pt x="489" y="1216"/>
                    <a:pt x="497" y="1208"/>
                  </a:cubicBezTo>
                  <a:cubicBezTo>
                    <a:pt x="563" y="1137"/>
                    <a:pt x="590" y="1055"/>
                    <a:pt x="606" y="974"/>
                  </a:cubicBezTo>
                  <a:cubicBezTo>
                    <a:pt x="623" y="896"/>
                    <a:pt x="633" y="815"/>
                    <a:pt x="639" y="738"/>
                  </a:cubicBezTo>
                  <a:cubicBezTo>
                    <a:pt x="645" y="649"/>
                    <a:pt x="644" y="560"/>
                    <a:pt x="643" y="473"/>
                  </a:cubicBezTo>
                  <a:lnTo>
                    <a:pt x="643" y="473"/>
                  </a:lnTo>
                  <a:cubicBezTo>
                    <a:pt x="694" y="545"/>
                    <a:pt x="746" y="618"/>
                    <a:pt x="802" y="690"/>
                  </a:cubicBezTo>
                  <a:cubicBezTo>
                    <a:pt x="907" y="810"/>
                    <a:pt x="1026" y="934"/>
                    <a:pt x="1201" y="984"/>
                  </a:cubicBezTo>
                  <a:lnTo>
                    <a:pt x="1207" y="984"/>
                  </a:lnTo>
                  <a:cubicBezTo>
                    <a:pt x="1212" y="986"/>
                    <a:pt x="1218" y="987"/>
                    <a:pt x="1224" y="987"/>
                  </a:cubicBezTo>
                  <a:cubicBezTo>
                    <a:pt x="1252" y="987"/>
                    <a:pt x="1279" y="968"/>
                    <a:pt x="1288" y="941"/>
                  </a:cubicBezTo>
                  <a:cubicBezTo>
                    <a:pt x="1338" y="771"/>
                    <a:pt x="1305" y="619"/>
                    <a:pt x="1272" y="471"/>
                  </a:cubicBezTo>
                  <a:cubicBezTo>
                    <a:pt x="1261" y="430"/>
                    <a:pt x="1250" y="388"/>
                    <a:pt x="1239" y="348"/>
                  </a:cubicBezTo>
                  <a:lnTo>
                    <a:pt x="1239" y="348"/>
                  </a:lnTo>
                  <a:cubicBezTo>
                    <a:pt x="1321" y="449"/>
                    <a:pt x="1412" y="543"/>
                    <a:pt x="1517" y="624"/>
                  </a:cubicBezTo>
                  <a:cubicBezTo>
                    <a:pt x="1615" y="700"/>
                    <a:pt x="1741" y="733"/>
                    <a:pt x="1861" y="738"/>
                  </a:cubicBezTo>
                  <a:cubicBezTo>
                    <a:pt x="1877" y="739"/>
                    <a:pt x="1892" y="739"/>
                    <a:pt x="1907" y="739"/>
                  </a:cubicBezTo>
                  <a:cubicBezTo>
                    <a:pt x="2010" y="739"/>
                    <a:pt x="2110" y="722"/>
                    <a:pt x="2210" y="722"/>
                  </a:cubicBezTo>
                  <a:cubicBezTo>
                    <a:pt x="2096" y="705"/>
                    <a:pt x="1975" y="712"/>
                    <a:pt x="1867" y="695"/>
                  </a:cubicBezTo>
                  <a:cubicBezTo>
                    <a:pt x="1751" y="684"/>
                    <a:pt x="1643" y="640"/>
                    <a:pt x="1561" y="569"/>
                  </a:cubicBezTo>
                  <a:cubicBezTo>
                    <a:pt x="1391" y="422"/>
                    <a:pt x="1260" y="226"/>
                    <a:pt x="1152" y="30"/>
                  </a:cubicBezTo>
                  <a:cubicBezTo>
                    <a:pt x="1143" y="11"/>
                    <a:pt x="1126" y="1"/>
                    <a:pt x="1105"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7" name="Google Shape;1397;p102"/>
            <p:cNvSpPr/>
            <p:nvPr/>
          </p:nvSpPr>
          <p:spPr>
            <a:xfrm>
              <a:off x="6639450" y="3118975"/>
              <a:ext cx="24275" cy="15925"/>
            </a:xfrm>
            <a:custGeom>
              <a:avLst/>
              <a:gdLst/>
              <a:ahLst/>
              <a:cxnLst/>
              <a:rect l="l" t="t" r="r" b="b"/>
              <a:pathLst>
                <a:path w="971" h="637" extrusionOk="0">
                  <a:moveTo>
                    <a:pt x="534" y="1"/>
                  </a:moveTo>
                  <a:lnTo>
                    <a:pt x="534" y="1"/>
                  </a:lnTo>
                  <a:cubicBezTo>
                    <a:pt x="469" y="106"/>
                    <a:pt x="381" y="171"/>
                    <a:pt x="290" y="242"/>
                  </a:cubicBezTo>
                  <a:cubicBezTo>
                    <a:pt x="197" y="302"/>
                    <a:pt x="93" y="373"/>
                    <a:pt x="11" y="471"/>
                  </a:cubicBezTo>
                  <a:cubicBezTo>
                    <a:pt x="5" y="481"/>
                    <a:pt x="0" y="498"/>
                    <a:pt x="0" y="509"/>
                  </a:cubicBezTo>
                  <a:lnTo>
                    <a:pt x="0" y="514"/>
                  </a:lnTo>
                  <a:lnTo>
                    <a:pt x="0" y="525"/>
                  </a:lnTo>
                  <a:cubicBezTo>
                    <a:pt x="0" y="552"/>
                    <a:pt x="16" y="580"/>
                    <a:pt x="43" y="590"/>
                  </a:cubicBezTo>
                  <a:cubicBezTo>
                    <a:pt x="130" y="621"/>
                    <a:pt x="222" y="636"/>
                    <a:pt x="313" y="636"/>
                  </a:cubicBezTo>
                  <a:cubicBezTo>
                    <a:pt x="399" y="636"/>
                    <a:pt x="485" y="623"/>
                    <a:pt x="567" y="597"/>
                  </a:cubicBezTo>
                  <a:cubicBezTo>
                    <a:pt x="731" y="531"/>
                    <a:pt x="872" y="426"/>
                    <a:pt x="970" y="295"/>
                  </a:cubicBezTo>
                  <a:lnTo>
                    <a:pt x="970" y="295"/>
                  </a:lnTo>
                  <a:cubicBezTo>
                    <a:pt x="829" y="378"/>
                    <a:pt x="682" y="449"/>
                    <a:pt x="534" y="476"/>
                  </a:cubicBezTo>
                  <a:cubicBezTo>
                    <a:pt x="470" y="492"/>
                    <a:pt x="407" y="499"/>
                    <a:pt x="345" y="499"/>
                  </a:cubicBezTo>
                  <a:cubicBezTo>
                    <a:pt x="289" y="499"/>
                    <a:pt x="234" y="493"/>
                    <a:pt x="179" y="482"/>
                  </a:cubicBezTo>
                  <a:lnTo>
                    <a:pt x="179" y="482"/>
                  </a:lnTo>
                  <a:cubicBezTo>
                    <a:pt x="231" y="428"/>
                    <a:pt x="293" y="374"/>
                    <a:pt x="355" y="313"/>
                  </a:cubicBezTo>
                  <a:cubicBezTo>
                    <a:pt x="436" y="230"/>
                    <a:pt x="512" y="121"/>
                    <a:pt x="534"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8" name="Google Shape;1398;p102"/>
            <p:cNvSpPr/>
            <p:nvPr/>
          </p:nvSpPr>
          <p:spPr>
            <a:xfrm>
              <a:off x="6592125" y="3167200"/>
              <a:ext cx="76925" cy="19475"/>
            </a:xfrm>
            <a:custGeom>
              <a:avLst/>
              <a:gdLst/>
              <a:ahLst/>
              <a:cxnLst/>
              <a:rect l="l" t="t" r="r" b="b"/>
              <a:pathLst>
                <a:path w="3077" h="779" extrusionOk="0">
                  <a:moveTo>
                    <a:pt x="1801" y="1"/>
                  </a:moveTo>
                  <a:cubicBezTo>
                    <a:pt x="1787" y="1"/>
                    <a:pt x="1774" y="5"/>
                    <a:pt x="1762" y="15"/>
                  </a:cubicBezTo>
                  <a:cubicBezTo>
                    <a:pt x="1521" y="206"/>
                    <a:pt x="1211" y="325"/>
                    <a:pt x="894" y="330"/>
                  </a:cubicBezTo>
                  <a:cubicBezTo>
                    <a:pt x="885" y="331"/>
                    <a:pt x="875" y="331"/>
                    <a:pt x="866" y="331"/>
                  </a:cubicBezTo>
                  <a:cubicBezTo>
                    <a:pt x="718" y="331"/>
                    <a:pt x="574" y="285"/>
                    <a:pt x="426" y="249"/>
                  </a:cubicBezTo>
                  <a:cubicBezTo>
                    <a:pt x="278" y="199"/>
                    <a:pt x="114" y="156"/>
                    <a:pt x="0" y="36"/>
                  </a:cubicBezTo>
                  <a:lnTo>
                    <a:pt x="0" y="36"/>
                  </a:lnTo>
                  <a:cubicBezTo>
                    <a:pt x="98" y="167"/>
                    <a:pt x="262" y="232"/>
                    <a:pt x="415" y="287"/>
                  </a:cubicBezTo>
                  <a:cubicBezTo>
                    <a:pt x="567" y="342"/>
                    <a:pt x="725" y="408"/>
                    <a:pt x="894" y="408"/>
                  </a:cubicBezTo>
                  <a:cubicBezTo>
                    <a:pt x="910" y="408"/>
                    <a:pt x="926" y="408"/>
                    <a:pt x="942" y="408"/>
                  </a:cubicBezTo>
                  <a:cubicBezTo>
                    <a:pt x="1155" y="408"/>
                    <a:pt x="1372" y="364"/>
                    <a:pt x="1568" y="273"/>
                  </a:cubicBezTo>
                  <a:lnTo>
                    <a:pt x="1568" y="273"/>
                  </a:lnTo>
                  <a:cubicBezTo>
                    <a:pt x="1464" y="404"/>
                    <a:pt x="1353" y="529"/>
                    <a:pt x="1239" y="647"/>
                  </a:cubicBezTo>
                  <a:cubicBezTo>
                    <a:pt x="1227" y="658"/>
                    <a:pt x="1222" y="669"/>
                    <a:pt x="1216" y="685"/>
                  </a:cubicBezTo>
                  <a:cubicBezTo>
                    <a:pt x="1216" y="723"/>
                    <a:pt x="1239" y="756"/>
                    <a:pt x="1277" y="762"/>
                  </a:cubicBezTo>
                  <a:cubicBezTo>
                    <a:pt x="1314" y="767"/>
                    <a:pt x="1352" y="770"/>
                    <a:pt x="1389" y="770"/>
                  </a:cubicBezTo>
                  <a:cubicBezTo>
                    <a:pt x="1590" y="770"/>
                    <a:pt x="1788" y="699"/>
                    <a:pt x="1953" y="599"/>
                  </a:cubicBezTo>
                  <a:cubicBezTo>
                    <a:pt x="2058" y="535"/>
                    <a:pt x="2155" y="457"/>
                    <a:pt x="2239" y="368"/>
                  </a:cubicBezTo>
                  <a:lnTo>
                    <a:pt x="2239" y="368"/>
                  </a:lnTo>
                  <a:cubicBezTo>
                    <a:pt x="2238" y="372"/>
                    <a:pt x="2237" y="376"/>
                    <a:pt x="2236" y="380"/>
                  </a:cubicBezTo>
                  <a:cubicBezTo>
                    <a:pt x="2209" y="489"/>
                    <a:pt x="2193" y="609"/>
                    <a:pt x="2198" y="723"/>
                  </a:cubicBezTo>
                  <a:lnTo>
                    <a:pt x="2198" y="730"/>
                  </a:lnTo>
                  <a:cubicBezTo>
                    <a:pt x="2203" y="745"/>
                    <a:pt x="2215" y="768"/>
                    <a:pt x="2241" y="773"/>
                  </a:cubicBezTo>
                  <a:cubicBezTo>
                    <a:pt x="2261" y="777"/>
                    <a:pt x="2279" y="779"/>
                    <a:pt x="2297" y="779"/>
                  </a:cubicBezTo>
                  <a:cubicBezTo>
                    <a:pt x="2379" y="779"/>
                    <a:pt x="2451" y="742"/>
                    <a:pt x="2510" y="702"/>
                  </a:cubicBezTo>
                  <a:cubicBezTo>
                    <a:pt x="2580" y="652"/>
                    <a:pt x="2646" y="592"/>
                    <a:pt x="2700" y="527"/>
                  </a:cubicBezTo>
                  <a:cubicBezTo>
                    <a:pt x="2790" y="425"/>
                    <a:pt x="2864" y="311"/>
                    <a:pt x="2930" y="193"/>
                  </a:cubicBezTo>
                  <a:lnTo>
                    <a:pt x="2930" y="193"/>
                  </a:lnTo>
                  <a:cubicBezTo>
                    <a:pt x="2952" y="352"/>
                    <a:pt x="3026" y="495"/>
                    <a:pt x="3077" y="642"/>
                  </a:cubicBezTo>
                  <a:cubicBezTo>
                    <a:pt x="3033" y="461"/>
                    <a:pt x="2956" y="282"/>
                    <a:pt x="2978" y="101"/>
                  </a:cubicBezTo>
                  <a:cubicBezTo>
                    <a:pt x="2978" y="96"/>
                    <a:pt x="2973" y="85"/>
                    <a:pt x="2968" y="80"/>
                  </a:cubicBezTo>
                  <a:cubicBezTo>
                    <a:pt x="2962" y="78"/>
                    <a:pt x="2956" y="77"/>
                    <a:pt x="2952" y="77"/>
                  </a:cubicBezTo>
                  <a:cubicBezTo>
                    <a:pt x="2943" y="77"/>
                    <a:pt x="2936" y="81"/>
                    <a:pt x="2929" y="91"/>
                  </a:cubicBezTo>
                  <a:cubicBezTo>
                    <a:pt x="2842" y="227"/>
                    <a:pt x="2744" y="358"/>
                    <a:pt x="2634" y="473"/>
                  </a:cubicBezTo>
                  <a:cubicBezTo>
                    <a:pt x="2543" y="569"/>
                    <a:pt x="2421" y="675"/>
                    <a:pt x="2311" y="675"/>
                  </a:cubicBezTo>
                  <a:cubicBezTo>
                    <a:pt x="2309" y="675"/>
                    <a:pt x="2308" y="675"/>
                    <a:pt x="2306" y="675"/>
                  </a:cubicBezTo>
                  <a:lnTo>
                    <a:pt x="2306" y="675"/>
                  </a:lnTo>
                  <a:cubicBezTo>
                    <a:pt x="2308" y="587"/>
                    <a:pt x="2328" y="502"/>
                    <a:pt x="2357" y="413"/>
                  </a:cubicBezTo>
                  <a:cubicBezTo>
                    <a:pt x="2384" y="309"/>
                    <a:pt x="2417" y="199"/>
                    <a:pt x="2438" y="85"/>
                  </a:cubicBezTo>
                  <a:cubicBezTo>
                    <a:pt x="2444" y="58"/>
                    <a:pt x="2427" y="30"/>
                    <a:pt x="2405" y="20"/>
                  </a:cubicBezTo>
                  <a:cubicBezTo>
                    <a:pt x="2395" y="15"/>
                    <a:pt x="2384" y="12"/>
                    <a:pt x="2374" y="12"/>
                  </a:cubicBezTo>
                  <a:cubicBezTo>
                    <a:pt x="2351" y="12"/>
                    <a:pt x="2330" y="25"/>
                    <a:pt x="2319" y="47"/>
                  </a:cubicBezTo>
                  <a:cubicBezTo>
                    <a:pt x="2220" y="227"/>
                    <a:pt x="2062" y="375"/>
                    <a:pt x="1881" y="478"/>
                  </a:cubicBezTo>
                  <a:cubicBezTo>
                    <a:pt x="1746" y="556"/>
                    <a:pt x="1595" y="613"/>
                    <a:pt x="1441" y="626"/>
                  </a:cubicBezTo>
                  <a:lnTo>
                    <a:pt x="1441" y="626"/>
                  </a:lnTo>
                  <a:cubicBezTo>
                    <a:pt x="1590" y="458"/>
                    <a:pt x="1725" y="282"/>
                    <a:pt x="1849" y="96"/>
                  </a:cubicBezTo>
                  <a:cubicBezTo>
                    <a:pt x="1866" y="75"/>
                    <a:pt x="1866" y="47"/>
                    <a:pt x="1849" y="25"/>
                  </a:cubicBezTo>
                  <a:cubicBezTo>
                    <a:pt x="1837" y="9"/>
                    <a:pt x="1819" y="1"/>
                    <a:pt x="1801"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9" name="Google Shape;1399;p102"/>
            <p:cNvSpPr/>
            <p:nvPr/>
          </p:nvSpPr>
          <p:spPr>
            <a:xfrm>
              <a:off x="6694400" y="3161000"/>
              <a:ext cx="17750" cy="23025"/>
            </a:xfrm>
            <a:custGeom>
              <a:avLst/>
              <a:gdLst/>
              <a:ahLst/>
              <a:cxnLst/>
              <a:rect l="l" t="t" r="r" b="b"/>
              <a:pathLst>
                <a:path w="710" h="921" extrusionOk="0">
                  <a:moveTo>
                    <a:pt x="710" y="1"/>
                  </a:moveTo>
                  <a:lnTo>
                    <a:pt x="710" y="1"/>
                  </a:lnTo>
                  <a:cubicBezTo>
                    <a:pt x="638" y="180"/>
                    <a:pt x="562" y="349"/>
                    <a:pt x="459" y="502"/>
                  </a:cubicBezTo>
                  <a:cubicBezTo>
                    <a:pt x="374" y="630"/>
                    <a:pt x="265" y="752"/>
                    <a:pt x="143" y="777"/>
                  </a:cubicBezTo>
                  <a:lnTo>
                    <a:pt x="143" y="777"/>
                  </a:lnTo>
                  <a:cubicBezTo>
                    <a:pt x="148" y="554"/>
                    <a:pt x="171" y="323"/>
                    <a:pt x="136" y="94"/>
                  </a:cubicBezTo>
                  <a:lnTo>
                    <a:pt x="61" y="470"/>
                  </a:lnTo>
                  <a:cubicBezTo>
                    <a:pt x="38" y="590"/>
                    <a:pt x="16" y="716"/>
                    <a:pt x="6" y="847"/>
                  </a:cubicBezTo>
                  <a:cubicBezTo>
                    <a:pt x="0" y="879"/>
                    <a:pt x="28" y="912"/>
                    <a:pt x="61" y="917"/>
                  </a:cubicBezTo>
                  <a:lnTo>
                    <a:pt x="66" y="917"/>
                  </a:lnTo>
                  <a:cubicBezTo>
                    <a:pt x="80" y="919"/>
                    <a:pt x="94" y="920"/>
                    <a:pt x="108" y="920"/>
                  </a:cubicBezTo>
                  <a:cubicBezTo>
                    <a:pt x="213" y="920"/>
                    <a:pt x="309" y="871"/>
                    <a:pt x="376" y="807"/>
                  </a:cubicBezTo>
                  <a:cubicBezTo>
                    <a:pt x="459" y="737"/>
                    <a:pt x="513" y="650"/>
                    <a:pt x="562" y="563"/>
                  </a:cubicBezTo>
                  <a:cubicBezTo>
                    <a:pt x="650" y="382"/>
                    <a:pt x="710" y="197"/>
                    <a:pt x="710"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0" name="Google Shape;1400;p102"/>
            <p:cNvSpPr/>
            <p:nvPr/>
          </p:nvSpPr>
          <p:spPr>
            <a:xfrm>
              <a:off x="6750725" y="3141900"/>
              <a:ext cx="53200" cy="32275"/>
            </a:xfrm>
            <a:custGeom>
              <a:avLst/>
              <a:gdLst/>
              <a:ahLst/>
              <a:cxnLst/>
              <a:rect l="l" t="t" r="r" b="b"/>
              <a:pathLst>
                <a:path w="2128" h="1291" extrusionOk="0">
                  <a:moveTo>
                    <a:pt x="1821" y="0"/>
                  </a:moveTo>
                  <a:cubicBezTo>
                    <a:pt x="1862" y="195"/>
                    <a:pt x="1925" y="389"/>
                    <a:pt x="2039" y="563"/>
                  </a:cubicBezTo>
                  <a:lnTo>
                    <a:pt x="2039" y="563"/>
                  </a:lnTo>
                  <a:cubicBezTo>
                    <a:pt x="1883" y="553"/>
                    <a:pt x="1737" y="481"/>
                    <a:pt x="1609" y="388"/>
                  </a:cubicBezTo>
                  <a:cubicBezTo>
                    <a:pt x="1468" y="284"/>
                    <a:pt x="1342" y="154"/>
                    <a:pt x="1200" y="33"/>
                  </a:cubicBezTo>
                  <a:cubicBezTo>
                    <a:pt x="1190" y="24"/>
                    <a:pt x="1177" y="18"/>
                    <a:pt x="1164" y="18"/>
                  </a:cubicBezTo>
                  <a:cubicBezTo>
                    <a:pt x="1154" y="18"/>
                    <a:pt x="1143" y="21"/>
                    <a:pt x="1134" y="28"/>
                  </a:cubicBezTo>
                  <a:cubicBezTo>
                    <a:pt x="1108" y="45"/>
                    <a:pt x="1096" y="78"/>
                    <a:pt x="1108" y="105"/>
                  </a:cubicBezTo>
                  <a:lnTo>
                    <a:pt x="1113" y="110"/>
                  </a:lnTo>
                  <a:cubicBezTo>
                    <a:pt x="1184" y="241"/>
                    <a:pt x="1244" y="377"/>
                    <a:pt x="1293" y="519"/>
                  </a:cubicBezTo>
                  <a:cubicBezTo>
                    <a:pt x="1337" y="634"/>
                    <a:pt x="1370" y="748"/>
                    <a:pt x="1390" y="862"/>
                  </a:cubicBezTo>
                  <a:lnTo>
                    <a:pt x="1390" y="862"/>
                  </a:lnTo>
                  <a:cubicBezTo>
                    <a:pt x="1227" y="830"/>
                    <a:pt x="1068" y="747"/>
                    <a:pt x="933" y="644"/>
                  </a:cubicBezTo>
                  <a:cubicBezTo>
                    <a:pt x="774" y="524"/>
                    <a:pt x="643" y="360"/>
                    <a:pt x="590" y="171"/>
                  </a:cubicBezTo>
                  <a:lnTo>
                    <a:pt x="584" y="164"/>
                  </a:lnTo>
                  <a:cubicBezTo>
                    <a:pt x="578" y="138"/>
                    <a:pt x="545" y="121"/>
                    <a:pt x="512" y="121"/>
                  </a:cubicBezTo>
                  <a:cubicBezTo>
                    <a:pt x="480" y="126"/>
                    <a:pt x="459" y="159"/>
                    <a:pt x="464" y="197"/>
                  </a:cubicBezTo>
                  <a:cubicBezTo>
                    <a:pt x="464" y="199"/>
                    <a:pt x="465" y="201"/>
                    <a:pt x="465" y="203"/>
                  </a:cubicBezTo>
                  <a:lnTo>
                    <a:pt x="465" y="203"/>
                  </a:lnTo>
                  <a:lnTo>
                    <a:pt x="464" y="203"/>
                  </a:lnTo>
                  <a:cubicBezTo>
                    <a:pt x="465" y="206"/>
                    <a:pt x="466" y="209"/>
                    <a:pt x="467" y="213"/>
                  </a:cubicBezTo>
                  <a:lnTo>
                    <a:pt x="467" y="213"/>
                  </a:lnTo>
                  <a:cubicBezTo>
                    <a:pt x="500" y="397"/>
                    <a:pt x="558" y="561"/>
                    <a:pt x="595" y="727"/>
                  </a:cubicBezTo>
                  <a:cubicBezTo>
                    <a:pt x="628" y="877"/>
                    <a:pt x="662" y="1048"/>
                    <a:pt x="613" y="1176"/>
                  </a:cubicBezTo>
                  <a:lnTo>
                    <a:pt x="613" y="1176"/>
                  </a:lnTo>
                  <a:cubicBezTo>
                    <a:pt x="383" y="951"/>
                    <a:pt x="134" y="741"/>
                    <a:pt x="0" y="443"/>
                  </a:cubicBezTo>
                  <a:lnTo>
                    <a:pt x="0" y="443"/>
                  </a:lnTo>
                  <a:cubicBezTo>
                    <a:pt x="49" y="607"/>
                    <a:pt x="147" y="760"/>
                    <a:pt x="250" y="891"/>
                  </a:cubicBezTo>
                  <a:cubicBezTo>
                    <a:pt x="360" y="1027"/>
                    <a:pt x="480" y="1152"/>
                    <a:pt x="595" y="1277"/>
                  </a:cubicBezTo>
                  <a:lnTo>
                    <a:pt x="600" y="1283"/>
                  </a:lnTo>
                  <a:cubicBezTo>
                    <a:pt x="607" y="1288"/>
                    <a:pt x="615" y="1290"/>
                    <a:pt x="624" y="1290"/>
                  </a:cubicBezTo>
                  <a:cubicBezTo>
                    <a:pt x="637" y="1290"/>
                    <a:pt x="650" y="1285"/>
                    <a:pt x="660" y="1272"/>
                  </a:cubicBezTo>
                  <a:cubicBezTo>
                    <a:pt x="720" y="1185"/>
                    <a:pt x="731" y="1080"/>
                    <a:pt x="736" y="989"/>
                  </a:cubicBezTo>
                  <a:cubicBezTo>
                    <a:pt x="736" y="891"/>
                    <a:pt x="720" y="798"/>
                    <a:pt x="703" y="705"/>
                  </a:cubicBezTo>
                  <a:cubicBezTo>
                    <a:pt x="698" y="667"/>
                    <a:pt x="691" y="630"/>
                    <a:pt x="683" y="594"/>
                  </a:cubicBezTo>
                  <a:lnTo>
                    <a:pt x="683" y="594"/>
                  </a:lnTo>
                  <a:cubicBezTo>
                    <a:pt x="733" y="652"/>
                    <a:pt x="788" y="705"/>
                    <a:pt x="846" y="753"/>
                  </a:cubicBezTo>
                  <a:cubicBezTo>
                    <a:pt x="1020" y="891"/>
                    <a:pt x="1232" y="994"/>
                    <a:pt x="1468" y="1004"/>
                  </a:cubicBezTo>
                  <a:lnTo>
                    <a:pt x="1478" y="1004"/>
                  </a:lnTo>
                  <a:cubicBezTo>
                    <a:pt x="1516" y="1004"/>
                    <a:pt x="1539" y="972"/>
                    <a:pt x="1539" y="934"/>
                  </a:cubicBezTo>
                  <a:cubicBezTo>
                    <a:pt x="1516" y="770"/>
                    <a:pt x="1468" y="622"/>
                    <a:pt x="1413" y="476"/>
                  </a:cubicBezTo>
                  <a:cubicBezTo>
                    <a:pt x="1391" y="417"/>
                    <a:pt x="1368" y="360"/>
                    <a:pt x="1343" y="303"/>
                  </a:cubicBezTo>
                  <a:lnTo>
                    <a:pt x="1343" y="303"/>
                  </a:lnTo>
                  <a:cubicBezTo>
                    <a:pt x="1412" y="359"/>
                    <a:pt x="1484" y="415"/>
                    <a:pt x="1560" y="465"/>
                  </a:cubicBezTo>
                  <a:cubicBezTo>
                    <a:pt x="1696" y="552"/>
                    <a:pt x="1861" y="626"/>
                    <a:pt x="2030" y="626"/>
                  </a:cubicBezTo>
                  <a:cubicBezTo>
                    <a:pt x="2052" y="626"/>
                    <a:pt x="2074" y="625"/>
                    <a:pt x="2095" y="622"/>
                  </a:cubicBezTo>
                  <a:lnTo>
                    <a:pt x="2100" y="622"/>
                  </a:lnTo>
                  <a:cubicBezTo>
                    <a:pt x="2106" y="617"/>
                    <a:pt x="2111" y="617"/>
                    <a:pt x="2116" y="612"/>
                  </a:cubicBezTo>
                  <a:cubicBezTo>
                    <a:pt x="2128" y="601"/>
                    <a:pt x="2128" y="584"/>
                    <a:pt x="2116" y="574"/>
                  </a:cubicBezTo>
                  <a:cubicBezTo>
                    <a:pt x="1980" y="410"/>
                    <a:pt x="1893" y="209"/>
                    <a:pt x="182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1" name="Google Shape;1401;p102"/>
            <p:cNvSpPr/>
            <p:nvPr/>
          </p:nvSpPr>
          <p:spPr>
            <a:xfrm>
              <a:off x="6720975" y="3118025"/>
              <a:ext cx="14225" cy="26300"/>
            </a:xfrm>
            <a:custGeom>
              <a:avLst/>
              <a:gdLst/>
              <a:ahLst/>
              <a:cxnLst/>
              <a:rect l="l" t="t" r="r" b="b"/>
              <a:pathLst>
                <a:path w="569" h="1052" extrusionOk="0">
                  <a:moveTo>
                    <a:pt x="519" y="1"/>
                  </a:moveTo>
                  <a:cubicBezTo>
                    <a:pt x="491" y="165"/>
                    <a:pt x="476" y="328"/>
                    <a:pt x="453" y="492"/>
                  </a:cubicBezTo>
                  <a:cubicBezTo>
                    <a:pt x="438" y="569"/>
                    <a:pt x="426" y="650"/>
                    <a:pt x="410" y="726"/>
                  </a:cubicBezTo>
                  <a:cubicBezTo>
                    <a:pt x="404" y="771"/>
                    <a:pt x="395" y="814"/>
                    <a:pt x="384" y="855"/>
                  </a:cubicBezTo>
                  <a:lnTo>
                    <a:pt x="384" y="855"/>
                  </a:lnTo>
                  <a:cubicBezTo>
                    <a:pt x="320" y="785"/>
                    <a:pt x="264" y="694"/>
                    <a:pt x="209" y="607"/>
                  </a:cubicBezTo>
                  <a:cubicBezTo>
                    <a:pt x="131" y="487"/>
                    <a:pt x="66" y="361"/>
                    <a:pt x="0" y="230"/>
                  </a:cubicBezTo>
                  <a:lnTo>
                    <a:pt x="0" y="230"/>
                  </a:lnTo>
                  <a:cubicBezTo>
                    <a:pt x="17" y="378"/>
                    <a:pt x="55" y="519"/>
                    <a:pt x="116" y="656"/>
                  </a:cubicBezTo>
                  <a:cubicBezTo>
                    <a:pt x="176" y="792"/>
                    <a:pt x="246" y="929"/>
                    <a:pt x="377" y="1038"/>
                  </a:cubicBezTo>
                  <a:cubicBezTo>
                    <a:pt x="383" y="1043"/>
                    <a:pt x="388" y="1043"/>
                    <a:pt x="400" y="1048"/>
                  </a:cubicBezTo>
                  <a:cubicBezTo>
                    <a:pt x="407" y="1051"/>
                    <a:pt x="414" y="1052"/>
                    <a:pt x="421" y="1052"/>
                  </a:cubicBezTo>
                  <a:cubicBezTo>
                    <a:pt x="447" y="1052"/>
                    <a:pt x="473" y="1035"/>
                    <a:pt x="481" y="1005"/>
                  </a:cubicBezTo>
                  <a:lnTo>
                    <a:pt x="486" y="1005"/>
                  </a:lnTo>
                  <a:cubicBezTo>
                    <a:pt x="541" y="836"/>
                    <a:pt x="563" y="667"/>
                    <a:pt x="563" y="497"/>
                  </a:cubicBezTo>
                  <a:cubicBezTo>
                    <a:pt x="569" y="328"/>
                    <a:pt x="552" y="165"/>
                    <a:pt x="519"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2" name="Google Shape;1402;p102"/>
            <p:cNvSpPr/>
            <p:nvPr/>
          </p:nvSpPr>
          <p:spPr>
            <a:xfrm>
              <a:off x="6597575" y="3203700"/>
              <a:ext cx="34400" cy="18450"/>
            </a:xfrm>
            <a:custGeom>
              <a:avLst/>
              <a:gdLst/>
              <a:ahLst/>
              <a:cxnLst/>
              <a:rect l="l" t="t" r="r" b="b"/>
              <a:pathLst>
                <a:path w="1376" h="738" extrusionOk="0">
                  <a:moveTo>
                    <a:pt x="845" y="0"/>
                  </a:moveTo>
                  <a:lnTo>
                    <a:pt x="845" y="0"/>
                  </a:lnTo>
                  <a:cubicBezTo>
                    <a:pt x="780" y="33"/>
                    <a:pt x="714" y="71"/>
                    <a:pt x="644" y="98"/>
                  </a:cubicBezTo>
                  <a:lnTo>
                    <a:pt x="442" y="186"/>
                  </a:lnTo>
                  <a:cubicBezTo>
                    <a:pt x="371" y="219"/>
                    <a:pt x="301" y="245"/>
                    <a:pt x="235" y="278"/>
                  </a:cubicBezTo>
                  <a:cubicBezTo>
                    <a:pt x="164" y="317"/>
                    <a:pt x="99" y="360"/>
                    <a:pt x="33" y="403"/>
                  </a:cubicBezTo>
                  <a:cubicBezTo>
                    <a:pt x="6" y="426"/>
                    <a:pt x="1" y="458"/>
                    <a:pt x="16" y="486"/>
                  </a:cubicBezTo>
                  <a:cubicBezTo>
                    <a:pt x="104" y="632"/>
                    <a:pt x="240" y="665"/>
                    <a:pt x="361" y="703"/>
                  </a:cubicBezTo>
                  <a:cubicBezTo>
                    <a:pt x="451" y="723"/>
                    <a:pt x="539" y="737"/>
                    <a:pt x="632" y="737"/>
                  </a:cubicBezTo>
                  <a:cubicBezTo>
                    <a:pt x="668" y="737"/>
                    <a:pt x="704" y="735"/>
                    <a:pt x="742" y="731"/>
                  </a:cubicBezTo>
                  <a:cubicBezTo>
                    <a:pt x="867" y="720"/>
                    <a:pt x="988" y="677"/>
                    <a:pt x="1097" y="627"/>
                  </a:cubicBezTo>
                  <a:cubicBezTo>
                    <a:pt x="1205" y="579"/>
                    <a:pt x="1326" y="502"/>
                    <a:pt x="1375" y="388"/>
                  </a:cubicBezTo>
                  <a:lnTo>
                    <a:pt x="1375" y="388"/>
                  </a:lnTo>
                  <a:cubicBezTo>
                    <a:pt x="1293" y="481"/>
                    <a:pt x="1179" y="524"/>
                    <a:pt x="1069" y="557"/>
                  </a:cubicBezTo>
                  <a:cubicBezTo>
                    <a:pt x="960" y="589"/>
                    <a:pt x="840" y="605"/>
                    <a:pt x="731" y="611"/>
                  </a:cubicBezTo>
                  <a:cubicBezTo>
                    <a:pt x="623" y="611"/>
                    <a:pt x="502" y="594"/>
                    <a:pt x="393" y="567"/>
                  </a:cubicBezTo>
                  <a:cubicBezTo>
                    <a:pt x="312" y="545"/>
                    <a:pt x="224" y="511"/>
                    <a:pt x="172" y="466"/>
                  </a:cubicBezTo>
                  <a:lnTo>
                    <a:pt x="172" y="466"/>
                  </a:lnTo>
                  <a:cubicBezTo>
                    <a:pt x="380" y="310"/>
                    <a:pt x="650" y="202"/>
                    <a:pt x="845"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3" name="Google Shape;1403;p102"/>
            <p:cNvSpPr/>
            <p:nvPr/>
          </p:nvSpPr>
          <p:spPr>
            <a:xfrm>
              <a:off x="6650600" y="3216100"/>
              <a:ext cx="38900" cy="33700"/>
            </a:xfrm>
            <a:custGeom>
              <a:avLst/>
              <a:gdLst/>
              <a:ahLst/>
              <a:cxnLst/>
              <a:rect l="l" t="t" r="r" b="b"/>
              <a:pathLst>
                <a:path w="1556" h="1348" extrusionOk="0">
                  <a:moveTo>
                    <a:pt x="869" y="0"/>
                  </a:moveTo>
                  <a:lnTo>
                    <a:pt x="869" y="0"/>
                  </a:lnTo>
                  <a:cubicBezTo>
                    <a:pt x="721" y="66"/>
                    <a:pt x="596" y="169"/>
                    <a:pt x="465" y="257"/>
                  </a:cubicBezTo>
                  <a:cubicBezTo>
                    <a:pt x="334" y="345"/>
                    <a:pt x="197" y="426"/>
                    <a:pt x="50" y="443"/>
                  </a:cubicBezTo>
                  <a:cubicBezTo>
                    <a:pt x="45" y="448"/>
                    <a:pt x="33" y="448"/>
                    <a:pt x="28" y="453"/>
                  </a:cubicBezTo>
                  <a:cubicBezTo>
                    <a:pt x="7" y="469"/>
                    <a:pt x="1" y="508"/>
                    <a:pt x="18" y="529"/>
                  </a:cubicBezTo>
                  <a:cubicBezTo>
                    <a:pt x="138" y="693"/>
                    <a:pt x="334" y="737"/>
                    <a:pt x="503" y="753"/>
                  </a:cubicBezTo>
                  <a:cubicBezTo>
                    <a:pt x="528" y="755"/>
                    <a:pt x="553" y="755"/>
                    <a:pt x="577" y="755"/>
                  </a:cubicBezTo>
                  <a:cubicBezTo>
                    <a:pt x="672" y="755"/>
                    <a:pt x="765" y="744"/>
                    <a:pt x="857" y="719"/>
                  </a:cubicBezTo>
                  <a:lnTo>
                    <a:pt x="857" y="719"/>
                  </a:lnTo>
                  <a:cubicBezTo>
                    <a:pt x="813" y="800"/>
                    <a:pt x="759" y="886"/>
                    <a:pt x="715" y="977"/>
                  </a:cubicBezTo>
                  <a:cubicBezTo>
                    <a:pt x="688" y="1053"/>
                    <a:pt x="634" y="1118"/>
                    <a:pt x="662" y="1244"/>
                  </a:cubicBezTo>
                  <a:cubicBezTo>
                    <a:pt x="688" y="1315"/>
                    <a:pt x="760" y="1342"/>
                    <a:pt x="803" y="1347"/>
                  </a:cubicBezTo>
                  <a:cubicBezTo>
                    <a:pt x="858" y="1347"/>
                    <a:pt x="891" y="1347"/>
                    <a:pt x="939" y="1332"/>
                  </a:cubicBezTo>
                  <a:cubicBezTo>
                    <a:pt x="1113" y="1282"/>
                    <a:pt x="1229" y="1168"/>
                    <a:pt x="1332" y="1048"/>
                  </a:cubicBezTo>
                  <a:cubicBezTo>
                    <a:pt x="1430" y="922"/>
                    <a:pt x="1523" y="786"/>
                    <a:pt x="1556" y="633"/>
                  </a:cubicBezTo>
                  <a:lnTo>
                    <a:pt x="1556" y="633"/>
                  </a:lnTo>
                  <a:cubicBezTo>
                    <a:pt x="1496" y="775"/>
                    <a:pt x="1398" y="894"/>
                    <a:pt x="1284" y="1004"/>
                  </a:cubicBezTo>
                  <a:cubicBezTo>
                    <a:pt x="1179" y="1108"/>
                    <a:pt x="1048" y="1201"/>
                    <a:pt x="917" y="1228"/>
                  </a:cubicBezTo>
                  <a:cubicBezTo>
                    <a:pt x="901" y="1232"/>
                    <a:pt x="885" y="1234"/>
                    <a:pt x="868" y="1234"/>
                  </a:cubicBezTo>
                  <a:cubicBezTo>
                    <a:pt x="818" y="1234"/>
                    <a:pt x="773" y="1218"/>
                    <a:pt x="781" y="1206"/>
                  </a:cubicBezTo>
                  <a:cubicBezTo>
                    <a:pt x="770" y="1173"/>
                    <a:pt x="803" y="1097"/>
                    <a:pt x="836" y="1032"/>
                  </a:cubicBezTo>
                  <a:cubicBezTo>
                    <a:pt x="901" y="901"/>
                    <a:pt x="1000" y="786"/>
                    <a:pt x="1060" y="606"/>
                  </a:cubicBezTo>
                  <a:cubicBezTo>
                    <a:pt x="1065" y="589"/>
                    <a:pt x="1065" y="574"/>
                    <a:pt x="1060" y="557"/>
                  </a:cubicBezTo>
                  <a:cubicBezTo>
                    <a:pt x="1043" y="533"/>
                    <a:pt x="1019" y="518"/>
                    <a:pt x="994" y="518"/>
                  </a:cubicBezTo>
                  <a:cubicBezTo>
                    <a:pt x="985" y="518"/>
                    <a:pt x="975" y="520"/>
                    <a:pt x="967" y="524"/>
                  </a:cubicBezTo>
                  <a:lnTo>
                    <a:pt x="956" y="529"/>
                  </a:lnTo>
                  <a:cubicBezTo>
                    <a:pt x="842" y="593"/>
                    <a:pt x="697" y="618"/>
                    <a:pt x="552" y="618"/>
                  </a:cubicBezTo>
                  <a:cubicBezTo>
                    <a:pt x="538" y="618"/>
                    <a:pt x="523" y="617"/>
                    <a:pt x="509" y="617"/>
                  </a:cubicBezTo>
                  <a:cubicBezTo>
                    <a:pt x="386" y="617"/>
                    <a:pt x="260" y="589"/>
                    <a:pt x="168" y="522"/>
                  </a:cubicBezTo>
                  <a:lnTo>
                    <a:pt x="168" y="522"/>
                  </a:lnTo>
                  <a:cubicBezTo>
                    <a:pt x="294" y="473"/>
                    <a:pt x="402" y="391"/>
                    <a:pt x="503" y="312"/>
                  </a:cubicBezTo>
                  <a:cubicBezTo>
                    <a:pt x="629" y="202"/>
                    <a:pt x="743" y="93"/>
                    <a:pt x="869"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4" name="Google Shape;1404;p102"/>
            <p:cNvSpPr/>
            <p:nvPr/>
          </p:nvSpPr>
          <p:spPr>
            <a:xfrm>
              <a:off x="6719750" y="3214075"/>
              <a:ext cx="60450" cy="47400"/>
            </a:xfrm>
            <a:custGeom>
              <a:avLst/>
              <a:gdLst/>
              <a:ahLst/>
              <a:cxnLst/>
              <a:rect l="l" t="t" r="r" b="b"/>
              <a:pathLst>
                <a:path w="2418" h="1896" extrusionOk="0">
                  <a:moveTo>
                    <a:pt x="1713" y="0"/>
                  </a:moveTo>
                  <a:lnTo>
                    <a:pt x="1713" y="0"/>
                  </a:lnTo>
                  <a:cubicBezTo>
                    <a:pt x="1817" y="147"/>
                    <a:pt x="1894" y="305"/>
                    <a:pt x="2020" y="441"/>
                  </a:cubicBezTo>
                  <a:cubicBezTo>
                    <a:pt x="2073" y="512"/>
                    <a:pt x="2144" y="567"/>
                    <a:pt x="2210" y="632"/>
                  </a:cubicBezTo>
                  <a:cubicBezTo>
                    <a:pt x="2259" y="682"/>
                    <a:pt x="2309" y="735"/>
                    <a:pt x="2331" y="792"/>
                  </a:cubicBezTo>
                  <a:lnTo>
                    <a:pt x="2331" y="792"/>
                  </a:lnTo>
                  <a:cubicBezTo>
                    <a:pt x="2288" y="798"/>
                    <a:pt x="2244" y="801"/>
                    <a:pt x="2201" y="801"/>
                  </a:cubicBezTo>
                  <a:cubicBezTo>
                    <a:pt x="1973" y="801"/>
                    <a:pt x="1740" y="722"/>
                    <a:pt x="1534" y="622"/>
                  </a:cubicBezTo>
                  <a:cubicBezTo>
                    <a:pt x="1527" y="618"/>
                    <a:pt x="1519" y="615"/>
                    <a:pt x="1511" y="615"/>
                  </a:cubicBezTo>
                  <a:cubicBezTo>
                    <a:pt x="1504" y="615"/>
                    <a:pt x="1497" y="617"/>
                    <a:pt x="1489" y="622"/>
                  </a:cubicBezTo>
                  <a:cubicBezTo>
                    <a:pt x="1457" y="632"/>
                    <a:pt x="1441" y="665"/>
                    <a:pt x="1451" y="693"/>
                  </a:cubicBezTo>
                  <a:cubicBezTo>
                    <a:pt x="1529" y="888"/>
                    <a:pt x="1675" y="1027"/>
                    <a:pt x="1746" y="1182"/>
                  </a:cubicBezTo>
                  <a:lnTo>
                    <a:pt x="1746" y="1182"/>
                  </a:lnTo>
                  <a:cubicBezTo>
                    <a:pt x="1620" y="1159"/>
                    <a:pt x="1497" y="1134"/>
                    <a:pt x="1381" y="1091"/>
                  </a:cubicBezTo>
                  <a:cubicBezTo>
                    <a:pt x="1240" y="1043"/>
                    <a:pt x="1099" y="971"/>
                    <a:pt x="1039" y="859"/>
                  </a:cubicBezTo>
                  <a:lnTo>
                    <a:pt x="1039" y="859"/>
                  </a:lnTo>
                  <a:cubicBezTo>
                    <a:pt x="1038" y="858"/>
                    <a:pt x="1038" y="857"/>
                    <a:pt x="1038" y="856"/>
                  </a:cubicBezTo>
                  <a:lnTo>
                    <a:pt x="1037" y="857"/>
                  </a:lnTo>
                  <a:lnTo>
                    <a:pt x="1037" y="857"/>
                  </a:lnTo>
                  <a:cubicBezTo>
                    <a:pt x="1035" y="853"/>
                    <a:pt x="1033" y="849"/>
                    <a:pt x="1031" y="845"/>
                  </a:cubicBezTo>
                  <a:cubicBezTo>
                    <a:pt x="1023" y="823"/>
                    <a:pt x="995" y="804"/>
                    <a:pt x="967" y="804"/>
                  </a:cubicBezTo>
                  <a:cubicBezTo>
                    <a:pt x="962" y="804"/>
                    <a:pt x="956" y="805"/>
                    <a:pt x="950" y="807"/>
                  </a:cubicBezTo>
                  <a:cubicBezTo>
                    <a:pt x="912" y="818"/>
                    <a:pt x="890" y="856"/>
                    <a:pt x="900" y="894"/>
                  </a:cubicBezTo>
                  <a:cubicBezTo>
                    <a:pt x="949" y="1073"/>
                    <a:pt x="961" y="1263"/>
                    <a:pt x="965" y="1454"/>
                  </a:cubicBezTo>
                  <a:lnTo>
                    <a:pt x="965" y="1454"/>
                  </a:lnTo>
                  <a:cubicBezTo>
                    <a:pt x="908" y="1401"/>
                    <a:pt x="855" y="1347"/>
                    <a:pt x="809" y="1287"/>
                  </a:cubicBezTo>
                  <a:cubicBezTo>
                    <a:pt x="737" y="1194"/>
                    <a:pt x="683" y="1085"/>
                    <a:pt x="650" y="965"/>
                  </a:cubicBezTo>
                  <a:cubicBezTo>
                    <a:pt x="638" y="943"/>
                    <a:pt x="623" y="927"/>
                    <a:pt x="595" y="922"/>
                  </a:cubicBezTo>
                  <a:cubicBezTo>
                    <a:pt x="592" y="921"/>
                    <a:pt x="590" y="921"/>
                    <a:pt x="587" y="921"/>
                  </a:cubicBezTo>
                  <a:cubicBezTo>
                    <a:pt x="558" y="921"/>
                    <a:pt x="535" y="946"/>
                    <a:pt x="530" y="975"/>
                  </a:cubicBezTo>
                  <a:cubicBezTo>
                    <a:pt x="514" y="1129"/>
                    <a:pt x="481" y="1282"/>
                    <a:pt x="432" y="1428"/>
                  </a:cubicBezTo>
                  <a:cubicBezTo>
                    <a:pt x="387" y="1565"/>
                    <a:pt x="322" y="1696"/>
                    <a:pt x="231" y="1800"/>
                  </a:cubicBezTo>
                  <a:lnTo>
                    <a:pt x="231" y="1800"/>
                  </a:lnTo>
                  <a:cubicBezTo>
                    <a:pt x="182" y="1753"/>
                    <a:pt x="150" y="1678"/>
                    <a:pt x="127" y="1604"/>
                  </a:cubicBezTo>
                  <a:cubicBezTo>
                    <a:pt x="94" y="1516"/>
                    <a:pt x="77" y="1423"/>
                    <a:pt x="61" y="1330"/>
                  </a:cubicBezTo>
                  <a:cubicBezTo>
                    <a:pt x="34" y="1146"/>
                    <a:pt x="23" y="960"/>
                    <a:pt x="17" y="769"/>
                  </a:cubicBezTo>
                  <a:cubicBezTo>
                    <a:pt x="6" y="960"/>
                    <a:pt x="1" y="1146"/>
                    <a:pt x="17" y="1335"/>
                  </a:cubicBezTo>
                  <a:cubicBezTo>
                    <a:pt x="28" y="1434"/>
                    <a:pt x="39" y="1527"/>
                    <a:pt x="61" y="1625"/>
                  </a:cubicBezTo>
                  <a:cubicBezTo>
                    <a:pt x="89" y="1718"/>
                    <a:pt x="121" y="1816"/>
                    <a:pt x="213" y="1887"/>
                  </a:cubicBezTo>
                  <a:cubicBezTo>
                    <a:pt x="219" y="1893"/>
                    <a:pt x="227" y="1895"/>
                    <a:pt x="236" y="1895"/>
                  </a:cubicBezTo>
                  <a:cubicBezTo>
                    <a:pt x="245" y="1895"/>
                    <a:pt x="254" y="1893"/>
                    <a:pt x="263" y="1887"/>
                  </a:cubicBezTo>
                  <a:lnTo>
                    <a:pt x="263" y="1881"/>
                  </a:lnTo>
                  <a:cubicBezTo>
                    <a:pt x="388" y="1768"/>
                    <a:pt x="464" y="1614"/>
                    <a:pt x="525" y="1466"/>
                  </a:cubicBezTo>
                  <a:cubicBezTo>
                    <a:pt x="559" y="1377"/>
                    <a:pt x="586" y="1287"/>
                    <a:pt x="608" y="1197"/>
                  </a:cubicBezTo>
                  <a:lnTo>
                    <a:pt x="608" y="1197"/>
                  </a:lnTo>
                  <a:cubicBezTo>
                    <a:pt x="637" y="1255"/>
                    <a:pt x="671" y="1311"/>
                    <a:pt x="710" y="1363"/>
                  </a:cubicBezTo>
                  <a:cubicBezTo>
                    <a:pt x="792" y="1473"/>
                    <a:pt x="895" y="1559"/>
                    <a:pt x="988" y="1647"/>
                  </a:cubicBezTo>
                  <a:cubicBezTo>
                    <a:pt x="996" y="1655"/>
                    <a:pt x="1009" y="1665"/>
                    <a:pt x="1022" y="1665"/>
                  </a:cubicBezTo>
                  <a:cubicBezTo>
                    <a:pt x="1025" y="1665"/>
                    <a:pt x="1028" y="1664"/>
                    <a:pt x="1031" y="1663"/>
                  </a:cubicBezTo>
                  <a:cubicBezTo>
                    <a:pt x="1071" y="1663"/>
                    <a:pt x="1097" y="1637"/>
                    <a:pt x="1097" y="1597"/>
                  </a:cubicBezTo>
                  <a:cubicBezTo>
                    <a:pt x="1097" y="1437"/>
                    <a:pt x="1100" y="1270"/>
                    <a:pt x="1082" y="1103"/>
                  </a:cubicBezTo>
                  <a:lnTo>
                    <a:pt x="1082" y="1103"/>
                  </a:lnTo>
                  <a:cubicBezTo>
                    <a:pt x="1087" y="1106"/>
                    <a:pt x="1092" y="1110"/>
                    <a:pt x="1097" y="1113"/>
                  </a:cubicBezTo>
                  <a:cubicBezTo>
                    <a:pt x="1174" y="1161"/>
                    <a:pt x="1255" y="1194"/>
                    <a:pt x="1338" y="1222"/>
                  </a:cubicBezTo>
                  <a:cubicBezTo>
                    <a:pt x="1501" y="1277"/>
                    <a:pt x="1665" y="1303"/>
                    <a:pt x="1829" y="1325"/>
                  </a:cubicBezTo>
                  <a:lnTo>
                    <a:pt x="1834" y="1330"/>
                  </a:lnTo>
                  <a:cubicBezTo>
                    <a:pt x="1839" y="1330"/>
                    <a:pt x="1849" y="1330"/>
                    <a:pt x="1856" y="1325"/>
                  </a:cubicBezTo>
                  <a:cubicBezTo>
                    <a:pt x="1889" y="1320"/>
                    <a:pt x="1910" y="1282"/>
                    <a:pt x="1899" y="1249"/>
                  </a:cubicBezTo>
                  <a:cubicBezTo>
                    <a:pt x="1849" y="1057"/>
                    <a:pt x="1723" y="923"/>
                    <a:pt x="1632" y="785"/>
                  </a:cubicBezTo>
                  <a:lnTo>
                    <a:pt x="1632" y="785"/>
                  </a:lnTo>
                  <a:cubicBezTo>
                    <a:pt x="1728" y="819"/>
                    <a:pt x="1824" y="845"/>
                    <a:pt x="1921" y="867"/>
                  </a:cubicBezTo>
                  <a:cubicBezTo>
                    <a:pt x="1997" y="878"/>
                    <a:pt x="2075" y="886"/>
                    <a:pt x="2153" y="886"/>
                  </a:cubicBezTo>
                  <a:cubicBezTo>
                    <a:pt x="2230" y="886"/>
                    <a:pt x="2308" y="878"/>
                    <a:pt x="2385" y="856"/>
                  </a:cubicBezTo>
                  <a:lnTo>
                    <a:pt x="2390" y="856"/>
                  </a:lnTo>
                  <a:cubicBezTo>
                    <a:pt x="2406" y="851"/>
                    <a:pt x="2418" y="834"/>
                    <a:pt x="2418" y="812"/>
                  </a:cubicBezTo>
                  <a:cubicBezTo>
                    <a:pt x="2390" y="708"/>
                    <a:pt x="2314" y="643"/>
                    <a:pt x="2249" y="583"/>
                  </a:cubicBezTo>
                  <a:cubicBezTo>
                    <a:pt x="2177" y="529"/>
                    <a:pt x="2106" y="479"/>
                    <a:pt x="2046" y="414"/>
                  </a:cubicBezTo>
                  <a:cubicBezTo>
                    <a:pt x="1921" y="295"/>
                    <a:pt x="1829" y="142"/>
                    <a:pt x="171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5" name="Google Shape;1405;p102"/>
            <p:cNvSpPr/>
            <p:nvPr/>
          </p:nvSpPr>
          <p:spPr>
            <a:xfrm>
              <a:off x="6576575" y="3258000"/>
              <a:ext cx="76925" cy="35850"/>
            </a:xfrm>
            <a:custGeom>
              <a:avLst/>
              <a:gdLst/>
              <a:ahLst/>
              <a:cxnLst/>
              <a:rect l="l" t="t" r="r" b="b"/>
              <a:pathLst>
                <a:path w="3077" h="1434" extrusionOk="0">
                  <a:moveTo>
                    <a:pt x="1259" y="0"/>
                  </a:moveTo>
                  <a:cubicBezTo>
                    <a:pt x="1247" y="0"/>
                    <a:pt x="1234" y="8"/>
                    <a:pt x="1227" y="21"/>
                  </a:cubicBezTo>
                  <a:cubicBezTo>
                    <a:pt x="1224" y="25"/>
                    <a:pt x="1221" y="29"/>
                    <a:pt x="1218" y="32"/>
                  </a:cubicBezTo>
                  <a:lnTo>
                    <a:pt x="1218" y="32"/>
                  </a:lnTo>
                  <a:lnTo>
                    <a:pt x="1216" y="31"/>
                  </a:lnTo>
                  <a:cubicBezTo>
                    <a:pt x="1216" y="34"/>
                    <a:pt x="1215" y="36"/>
                    <a:pt x="1214" y="38"/>
                  </a:cubicBezTo>
                  <a:lnTo>
                    <a:pt x="1214" y="38"/>
                  </a:lnTo>
                  <a:cubicBezTo>
                    <a:pt x="1070" y="223"/>
                    <a:pt x="905" y="401"/>
                    <a:pt x="703" y="528"/>
                  </a:cubicBezTo>
                  <a:cubicBezTo>
                    <a:pt x="560" y="618"/>
                    <a:pt x="392" y="665"/>
                    <a:pt x="223" y="665"/>
                  </a:cubicBezTo>
                  <a:cubicBezTo>
                    <a:pt x="149" y="665"/>
                    <a:pt x="74" y="656"/>
                    <a:pt x="0" y="638"/>
                  </a:cubicBezTo>
                  <a:lnTo>
                    <a:pt x="0" y="638"/>
                  </a:lnTo>
                  <a:cubicBezTo>
                    <a:pt x="91" y="667"/>
                    <a:pt x="188" y="682"/>
                    <a:pt x="285" y="682"/>
                  </a:cubicBezTo>
                  <a:cubicBezTo>
                    <a:pt x="438" y="682"/>
                    <a:pt x="594" y="645"/>
                    <a:pt x="731" y="572"/>
                  </a:cubicBezTo>
                  <a:cubicBezTo>
                    <a:pt x="864" y="500"/>
                    <a:pt x="983" y="405"/>
                    <a:pt x="1090" y="298"/>
                  </a:cubicBezTo>
                  <a:lnTo>
                    <a:pt x="1090" y="298"/>
                  </a:lnTo>
                  <a:cubicBezTo>
                    <a:pt x="983" y="496"/>
                    <a:pt x="856" y="687"/>
                    <a:pt x="743" y="888"/>
                  </a:cubicBezTo>
                  <a:lnTo>
                    <a:pt x="743" y="894"/>
                  </a:lnTo>
                  <a:cubicBezTo>
                    <a:pt x="736" y="894"/>
                    <a:pt x="736" y="899"/>
                    <a:pt x="736" y="905"/>
                  </a:cubicBezTo>
                  <a:cubicBezTo>
                    <a:pt x="726" y="937"/>
                    <a:pt x="748" y="970"/>
                    <a:pt x="775" y="975"/>
                  </a:cubicBezTo>
                  <a:cubicBezTo>
                    <a:pt x="820" y="986"/>
                    <a:pt x="864" y="991"/>
                    <a:pt x="907" y="991"/>
                  </a:cubicBezTo>
                  <a:cubicBezTo>
                    <a:pt x="1059" y="991"/>
                    <a:pt x="1195" y="929"/>
                    <a:pt x="1315" y="861"/>
                  </a:cubicBezTo>
                  <a:cubicBezTo>
                    <a:pt x="1378" y="825"/>
                    <a:pt x="1438" y="784"/>
                    <a:pt x="1494" y="739"/>
                  </a:cubicBezTo>
                  <a:lnTo>
                    <a:pt x="1494" y="739"/>
                  </a:lnTo>
                  <a:cubicBezTo>
                    <a:pt x="1406" y="913"/>
                    <a:pt x="1288" y="1085"/>
                    <a:pt x="1206" y="1280"/>
                  </a:cubicBezTo>
                  <a:lnTo>
                    <a:pt x="1206" y="1292"/>
                  </a:lnTo>
                  <a:cubicBezTo>
                    <a:pt x="1194" y="1325"/>
                    <a:pt x="1216" y="1363"/>
                    <a:pt x="1254" y="1373"/>
                  </a:cubicBezTo>
                  <a:cubicBezTo>
                    <a:pt x="1300" y="1387"/>
                    <a:pt x="1348" y="1393"/>
                    <a:pt x="1395" y="1393"/>
                  </a:cubicBezTo>
                  <a:cubicBezTo>
                    <a:pt x="1485" y="1393"/>
                    <a:pt x="1575" y="1371"/>
                    <a:pt x="1652" y="1335"/>
                  </a:cubicBezTo>
                  <a:cubicBezTo>
                    <a:pt x="1773" y="1287"/>
                    <a:pt x="1876" y="1204"/>
                    <a:pt x="1964" y="1117"/>
                  </a:cubicBezTo>
                  <a:cubicBezTo>
                    <a:pt x="2070" y="1011"/>
                    <a:pt x="2159" y="892"/>
                    <a:pt x="2231" y="762"/>
                  </a:cubicBezTo>
                  <a:lnTo>
                    <a:pt x="2231" y="762"/>
                  </a:lnTo>
                  <a:cubicBezTo>
                    <a:pt x="2213" y="967"/>
                    <a:pt x="2182" y="1175"/>
                    <a:pt x="2193" y="1390"/>
                  </a:cubicBezTo>
                  <a:lnTo>
                    <a:pt x="2193" y="1396"/>
                  </a:lnTo>
                  <a:cubicBezTo>
                    <a:pt x="2198" y="1418"/>
                    <a:pt x="2215" y="1434"/>
                    <a:pt x="2236" y="1434"/>
                  </a:cubicBezTo>
                  <a:cubicBezTo>
                    <a:pt x="2335" y="1434"/>
                    <a:pt x="2417" y="1390"/>
                    <a:pt x="2488" y="1346"/>
                  </a:cubicBezTo>
                  <a:cubicBezTo>
                    <a:pt x="2558" y="1303"/>
                    <a:pt x="2624" y="1248"/>
                    <a:pt x="2684" y="1189"/>
                  </a:cubicBezTo>
                  <a:cubicBezTo>
                    <a:pt x="2779" y="1088"/>
                    <a:pt x="2872" y="980"/>
                    <a:pt x="2935" y="855"/>
                  </a:cubicBezTo>
                  <a:lnTo>
                    <a:pt x="2935" y="855"/>
                  </a:lnTo>
                  <a:cubicBezTo>
                    <a:pt x="2961" y="1024"/>
                    <a:pt x="3062" y="1173"/>
                    <a:pt x="3034" y="1346"/>
                  </a:cubicBezTo>
                  <a:cubicBezTo>
                    <a:pt x="3076" y="1152"/>
                    <a:pt x="2949" y="965"/>
                    <a:pt x="2967" y="781"/>
                  </a:cubicBezTo>
                  <a:lnTo>
                    <a:pt x="2967" y="781"/>
                  </a:lnTo>
                  <a:cubicBezTo>
                    <a:pt x="2968" y="780"/>
                    <a:pt x="2968" y="780"/>
                    <a:pt x="2968" y="779"/>
                  </a:cubicBezTo>
                  <a:lnTo>
                    <a:pt x="2968" y="779"/>
                  </a:lnTo>
                  <a:lnTo>
                    <a:pt x="2968" y="779"/>
                  </a:lnTo>
                  <a:cubicBezTo>
                    <a:pt x="2968" y="777"/>
                    <a:pt x="2968" y="775"/>
                    <a:pt x="2968" y="774"/>
                  </a:cubicBezTo>
                  <a:cubicBezTo>
                    <a:pt x="2968" y="763"/>
                    <a:pt x="2962" y="757"/>
                    <a:pt x="2956" y="752"/>
                  </a:cubicBezTo>
                  <a:cubicBezTo>
                    <a:pt x="2954" y="750"/>
                    <a:pt x="2951" y="749"/>
                    <a:pt x="2948" y="749"/>
                  </a:cubicBezTo>
                  <a:cubicBezTo>
                    <a:pt x="2941" y="749"/>
                    <a:pt x="2934" y="755"/>
                    <a:pt x="2929" y="763"/>
                  </a:cubicBezTo>
                  <a:cubicBezTo>
                    <a:pt x="2863" y="905"/>
                    <a:pt x="2755" y="1030"/>
                    <a:pt x="2634" y="1139"/>
                  </a:cubicBezTo>
                  <a:cubicBezTo>
                    <a:pt x="2532" y="1227"/>
                    <a:pt x="2408" y="1323"/>
                    <a:pt x="2285" y="1342"/>
                  </a:cubicBezTo>
                  <a:lnTo>
                    <a:pt x="2285" y="1342"/>
                  </a:lnTo>
                  <a:cubicBezTo>
                    <a:pt x="2283" y="1056"/>
                    <a:pt x="2367" y="769"/>
                    <a:pt x="2362" y="457"/>
                  </a:cubicBezTo>
                  <a:cubicBezTo>
                    <a:pt x="2357" y="436"/>
                    <a:pt x="2346" y="414"/>
                    <a:pt x="2319" y="403"/>
                  </a:cubicBezTo>
                  <a:cubicBezTo>
                    <a:pt x="2312" y="401"/>
                    <a:pt x="2305" y="400"/>
                    <a:pt x="2298" y="400"/>
                  </a:cubicBezTo>
                  <a:cubicBezTo>
                    <a:pt x="2273" y="400"/>
                    <a:pt x="2251" y="416"/>
                    <a:pt x="2242" y="441"/>
                  </a:cubicBezTo>
                  <a:cubicBezTo>
                    <a:pt x="2166" y="659"/>
                    <a:pt x="2040" y="867"/>
                    <a:pt x="1876" y="1025"/>
                  </a:cubicBezTo>
                  <a:cubicBezTo>
                    <a:pt x="1741" y="1155"/>
                    <a:pt x="1569" y="1256"/>
                    <a:pt x="1396" y="1256"/>
                  </a:cubicBezTo>
                  <a:cubicBezTo>
                    <a:pt x="1388" y="1256"/>
                    <a:pt x="1381" y="1256"/>
                    <a:pt x="1373" y="1256"/>
                  </a:cubicBezTo>
                  <a:lnTo>
                    <a:pt x="1373" y="1256"/>
                  </a:lnTo>
                  <a:cubicBezTo>
                    <a:pt x="1491" y="1013"/>
                    <a:pt x="1671" y="779"/>
                    <a:pt x="1730" y="474"/>
                  </a:cubicBezTo>
                  <a:cubicBezTo>
                    <a:pt x="1735" y="446"/>
                    <a:pt x="1724" y="419"/>
                    <a:pt x="1697" y="403"/>
                  </a:cubicBezTo>
                  <a:cubicBezTo>
                    <a:pt x="1687" y="397"/>
                    <a:pt x="1675" y="394"/>
                    <a:pt x="1662" y="394"/>
                  </a:cubicBezTo>
                  <a:cubicBezTo>
                    <a:pt x="1641" y="394"/>
                    <a:pt x="1620" y="403"/>
                    <a:pt x="1609" y="424"/>
                  </a:cubicBezTo>
                  <a:cubicBezTo>
                    <a:pt x="1521" y="555"/>
                    <a:pt x="1391" y="670"/>
                    <a:pt x="1254" y="752"/>
                  </a:cubicBezTo>
                  <a:cubicBezTo>
                    <a:pt x="1140" y="818"/>
                    <a:pt x="1011" y="871"/>
                    <a:pt x="893" y="871"/>
                  </a:cubicBezTo>
                  <a:cubicBezTo>
                    <a:pt x="891" y="871"/>
                    <a:pt x="889" y="871"/>
                    <a:pt x="887" y="871"/>
                  </a:cubicBezTo>
                  <a:lnTo>
                    <a:pt x="887" y="871"/>
                  </a:lnTo>
                  <a:cubicBezTo>
                    <a:pt x="1031" y="609"/>
                    <a:pt x="1194" y="352"/>
                    <a:pt x="1299" y="59"/>
                  </a:cubicBezTo>
                  <a:cubicBezTo>
                    <a:pt x="1304" y="43"/>
                    <a:pt x="1299" y="21"/>
                    <a:pt x="1282" y="11"/>
                  </a:cubicBezTo>
                  <a:cubicBezTo>
                    <a:pt x="1276" y="4"/>
                    <a:pt x="1267" y="0"/>
                    <a:pt x="1259"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6" name="Google Shape;1406;p102"/>
            <p:cNvSpPr/>
            <p:nvPr/>
          </p:nvSpPr>
          <p:spPr>
            <a:xfrm>
              <a:off x="6767900" y="3256750"/>
              <a:ext cx="43400" cy="30175"/>
            </a:xfrm>
            <a:custGeom>
              <a:avLst/>
              <a:gdLst/>
              <a:ahLst/>
              <a:cxnLst/>
              <a:rect l="l" t="t" r="r" b="b"/>
              <a:pathLst>
                <a:path w="1736" h="1207" extrusionOk="0">
                  <a:moveTo>
                    <a:pt x="1174" y="0"/>
                  </a:moveTo>
                  <a:lnTo>
                    <a:pt x="1174" y="0"/>
                  </a:lnTo>
                  <a:cubicBezTo>
                    <a:pt x="1281" y="320"/>
                    <a:pt x="1398" y="640"/>
                    <a:pt x="1577" y="932"/>
                  </a:cubicBezTo>
                  <a:lnTo>
                    <a:pt x="1577" y="932"/>
                  </a:lnTo>
                  <a:cubicBezTo>
                    <a:pt x="1405" y="904"/>
                    <a:pt x="1237" y="844"/>
                    <a:pt x="1097" y="753"/>
                  </a:cubicBezTo>
                  <a:cubicBezTo>
                    <a:pt x="922" y="638"/>
                    <a:pt x="791" y="469"/>
                    <a:pt x="736" y="278"/>
                  </a:cubicBezTo>
                  <a:cubicBezTo>
                    <a:pt x="731" y="257"/>
                    <a:pt x="721" y="240"/>
                    <a:pt x="699" y="229"/>
                  </a:cubicBezTo>
                  <a:cubicBezTo>
                    <a:pt x="691" y="227"/>
                    <a:pt x="683" y="226"/>
                    <a:pt x="675" y="226"/>
                  </a:cubicBezTo>
                  <a:cubicBezTo>
                    <a:pt x="645" y="226"/>
                    <a:pt x="619" y="243"/>
                    <a:pt x="606" y="273"/>
                  </a:cubicBezTo>
                  <a:cubicBezTo>
                    <a:pt x="552" y="421"/>
                    <a:pt x="545" y="572"/>
                    <a:pt x="545" y="715"/>
                  </a:cubicBezTo>
                  <a:cubicBezTo>
                    <a:pt x="545" y="785"/>
                    <a:pt x="548" y="853"/>
                    <a:pt x="548" y="919"/>
                  </a:cubicBezTo>
                  <a:lnTo>
                    <a:pt x="548" y="919"/>
                  </a:lnTo>
                  <a:cubicBezTo>
                    <a:pt x="423" y="697"/>
                    <a:pt x="293" y="485"/>
                    <a:pt x="268" y="240"/>
                  </a:cubicBezTo>
                  <a:cubicBezTo>
                    <a:pt x="268" y="224"/>
                    <a:pt x="257" y="212"/>
                    <a:pt x="246" y="207"/>
                  </a:cubicBezTo>
                  <a:cubicBezTo>
                    <a:pt x="241" y="206"/>
                    <a:pt x="236" y="205"/>
                    <a:pt x="231" y="205"/>
                  </a:cubicBezTo>
                  <a:cubicBezTo>
                    <a:pt x="215" y="205"/>
                    <a:pt x="201" y="212"/>
                    <a:pt x="197" y="229"/>
                  </a:cubicBezTo>
                  <a:cubicBezTo>
                    <a:pt x="120" y="453"/>
                    <a:pt x="61" y="676"/>
                    <a:pt x="1" y="900"/>
                  </a:cubicBezTo>
                  <a:cubicBezTo>
                    <a:pt x="70" y="729"/>
                    <a:pt x="137" y="554"/>
                    <a:pt x="212" y="381"/>
                  </a:cubicBezTo>
                  <a:lnTo>
                    <a:pt x="212" y="381"/>
                  </a:lnTo>
                  <a:cubicBezTo>
                    <a:pt x="264" y="672"/>
                    <a:pt x="427" y="927"/>
                    <a:pt x="540" y="1173"/>
                  </a:cubicBezTo>
                  <a:cubicBezTo>
                    <a:pt x="552" y="1189"/>
                    <a:pt x="568" y="1200"/>
                    <a:pt x="590" y="1206"/>
                  </a:cubicBezTo>
                  <a:cubicBezTo>
                    <a:pt x="593" y="1206"/>
                    <a:pt x="595" y="1207"/>
                    <a:pt x="598" y="1207"/>
                  </a:cubicBezTo>
                  <a:cubicBezTo>
                    <a:pt x="628" y="1207"/>
                    <a:pt x="656" y="1181"/>
                    <a:pt x="661" y="1151"/>
                  </a:cubicBezTo>
                  <a:cubicBezTo>
                    <a:pt x="683" y="1003"/>
                    <a:pt x="676" y="857"/>
                    <a:pt x="676" y="720"/>
                  </a:cubicBezTo>
                  <a:cubicBezTo>
                    <a:pt x="679" y="651"/>
                    <a:pt x="684" y="583"/>
                    <a:pt x="692" y="518"/>
                  </a:cubicBezTo>
                  <a:lnTo>
                    <a:pt x="692" y="518"/>
                  </a:lnTo>
                  <a:cubicBezTo>
                    <a:pt x="773" y="657"/>
                    <a:pt x="891" y="774"/>
                    <a:pt x="1026" y="857"/>
                  </a:cubicBezTo>
                  <a:cubicBezTo>
                    <a:pt x="1222" y="982"/>
                    <a:pt x="1446" y="1048"/>
                    <a:pt x="1675" y="1048"/>
                  </a:cubicBezTo>
                  <a:lnTo>
                    <a:pt x="1680" y="1048"/>
                  </a:lnTo>
                  <a:cubicBezTo>
                    <a:pt x="1686" y="1048"/>
                    <a:pt x="1697" y="1042"/>
                    <a:pt x="1708" y="1036"/>
                  </a:cubicBezTo>
                  <a:cubicBezTo>
                    <a:pt x="1730" y="1020"/>
                    <a:pt x="1735" y="987"/>
                    <a:pt x="1718" y="965"/>
                  </a:cubicBezTo>
                  <a:cubicBezTo>
                    <a:pt x="1494" y="676"/>
                    <a:pt x="1343" y="333"/>
                    <a:pt x="1174"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7" name="Google Shape;1407;p102"/>
            <p:cNvSpPr/>
            <p:nvPr/>
          </p:nvSpPr>
          <p:spPr>
            <a:xfrm>
              <a:off x="6635750" y="3326300"/>
              <a:ext cx="71750" cy="32825"/>
            </a:xfrm>
            <a:custGeom>
              <a:avLst/>
              <a:gdLst/>
              <a:ahLst/>
              <a:cxnLst/>
              <a:rect l="l" t="t" r="r" b="b"/>
              <a:pathLst>
                <a:path w="2870" h="1313" extrusionOk="0">
                  <a:moveTo>
                    <a:pt x="705" y="0"/>
                  </a:moveTo>
                  <a:cubicBezTo>
                    <a:pt x="513" y="218"/>
                    <a:pt x="257" y="360"/>
                    <a:pt x="17" y="512"/>
                  </a:cubicBezTo>
                  <a:cubicBezTo>
                    <a:pt x="5" y="524"/>
                    <a:pt x="0" y="534"/>
                    <a:pt x="5" y="551"/>
                  </a:cubicBezTo>
                  <a:cubicBezTo>
                    <a:pt x="55" y="650"/>
                    <a:pt x="159" y="726"/>
                    <a:pt x="267" y="736"/>
                  </a:cubicBezTo>
                  <a:cubicBezTo>
                    <a:pt x="293" y="740"/>
                    <a:pt x="319" y="742"/>
                    <a:pt x="345" y="742"/>
                  </a:cubicBezTo>
                  <a:cubicBezTo>
                    <a:pt x="428" y="742"/>
                    <a:pt x="509" y="723"/>
                    <a:pt x="584" y="698"/>
                  </a:cubicBezTo>
                  <a:cubicBezTo>
                    <a:pt x="688" y="663"/>
                    <a:pt x="789" y="620"/>
                    <a:pt x="883" y="562"/>
                  </a:cubicBezTo>
                  <a:lnTo>
                    <a:pt x="883" y="562"/>
                  </a:lnTo>
                  <a:cubicBezTo>
                    <a:pt x="845" y="643"/>
                    <a:pt x="812" y="726"/>
                    <a:pt x="781" y="813"/>
                  </a:cubicBezTo>
                  <a:cubicBezTo>
                    <a:pt x="748" y="900"/>
                    <a:pt x="720" y="987"/>
                    <a:pt x="710" y="1091"/>
                  </a:cubicBezTo>
                  <a:cubicBezTo>
                    <a:pt x="710" y="1141"/>
                    <a:pt x="693" y="1217"/>
                    <a:pt x="786" y="1277"/>
                  </a:cubicBezTo>
                  <a:cubicBezTo>
                    <a:pt x="808" y="1287"/>
                    <a:pt x="808" y="1287"/>
                    <a:pt x="824" y="1292"/>
                  </a:cubicBezTo>
                  <a:cubicBezTo>
                    <a:pt x="841" y="1298"/>
                    <a:pt x="863" y="1304"/>
                    <a:pt x="873" y="1304"/>
                  </a:cubicBezTo>
                  <a:cubicBezTo>
                    <a:pt x="906" y="1304"/>
                    <a:pt x="939" y="1298"/>
                    <a:pt x="966" y="1292"/>
                  </a:cubicBezTo>
                  <a:cubicBezTo>
                    <a:pt x="1178" y="1206"/>
                    <a:pt x="1277" y="1036"/>
                    <a:pt x="1387" y="884"/>
                  </a:cubicBezTo>
                  <a:cubicBezTo>
                    <a:pt x="1423" y="828"/>
                    <a:pt x="1457" y="772"/>
                    <a:pt x="1490" y="716"/>
                  </a:cubicBezTo>
                  <a:lnTo>
                    <a:pt x="1490" y="716"/>
                  </a:lnTo>
                  <a:cubicBezTo>
                    <a:pt x="1487" y="771"/>
                    <a:pt x="1485" y="828"/>
                    <a:pt x="1485" y="884"/>
                  </a:cubicBezTo>
                  <a:cubicBezTo>
                    <a:pt x="1485" y="970"/>
                    <a:pt x="1485" y="1058"/>
                    <a:pt x="1506" y="1156"/>
                  </a:cubicBezTo>
                  <a:cubicBezTo>
                    <a:pt x="1523" y="1200"/>
                    <a:pt x="1533" y="1265"/>
                    <a:pt x="1616" y="1304"/>
                  </a:cubicBezTo>
                  <a:cubicBezTo>
                    <a:pt x="1635" y="1310"/>
                    <a:pt x="1652" y="1312"/>
                    <a:pt x="1669" y="1312"/>
                  </a:cubicBezTo>
                  <a:cubicBezTo>
                    <a:pt x="1727" y="1312"/>
                    <a:pt x="1771" y="1281"/>
                    <a:pt x="1800" y="1260"/>
                  </a:cubicBezTo>
                  <a:cubicBezTo>
                    <a:pt x="1948" y="1118"/>
                    <a:pt x="2014" y="955"/>
                    <a:pt x="2084" y="796"/>
                  </a:cubicBezTo>
                  <a:cubicBezTo>
                    <a:pt x="2127" y="706"/>
                    <a:pt x="2162" y="615"/>
                    <a:pt x="2194" y="522"/>
                  </a:cubicBezTo>
                  <a:lnTo>
                    <a:pt x="2194" y="522"/>
                  </a:lnTo>
                  <a:cubicBezTo>
                    <a:pt x="2208" y="611"/>
                    <a:pt x="2225" y="699"/>
                    <a:pt x="2248" y="786"/>
                  </a:cubicBezTo>
                  <a:cubicBezTo>
                    <a:pt x="2270" y="862"/>
                    <a:pt x="2297" y="949"/>
                    <a:pt x="2346" y="1025"/>
                  </a:cubicBezTo>
                  <a:cubicBezTo>
                    <a:pt x="2369" y="1063"/>
                    <a:pt x="2401" y="1101"/>
                    <a:pt x="2455" y="1124"/>
                  </a:cubicBezTo>
                  <a:cubicBezTo>
                    <a:pt x="2463" y="1127"/>
                    <a:pt x="2471" y="1128"/>
                    <a:pt x="2480" y="1128"/>
                  </a:cubicBezTo>
                  <a:cubicBezTo>
                    <a:pt x="2502" y="1128"/>
                    <a:pt x="2527" y="1119"/>
                    <a:pt x="2543" y="1108"/>
                  </a:cubicBezTo>
                  <a:cubicBezTo>
                    <a:pt x="2565" y="1091"/>
                    <a:pt x="2581" y="1075"/>
                    <a:pt x="2598" y="1058"/>
                  </a:cubicBezTo>
                  <a:cubicBezTo>
                    <a:pt x="2696" y="905"/>
                    <a:pt x="2729" y="741"/>
                    <a:pt x="2772" y="584"/>
                  </a:cubicBezTo>
                  <a:cubicBezTo>
                    <a:pt x="2810" y="421"/>
                    <a:pt x="2842" y="257"/>
                    <a:pt x="2870" y="93"/>
                  </a:cubicBezTo>
                  <a:lnTo>
                    <a:pt x="2870" y="93"/>
                  </a:lnTo>
                  <a:cubicBezTo>
                    <a:pt x="2832" y="257"/>
                    <a:pt x="2787" y="414"/>
                    <a:pt x="2739" y="572"/>
                  </a:cubicBezTo>
                  <a:cubicBezTo>
                    <a:pt x="2689" y="726"/>
                    <a:pt x="2636" y="894"/>
                    <a:pt x="2543" y="1015"/>
                  </a:cubicBezTo>
                  <a:cubicBezTo>
                    <a:pt x="2520" y="1042"/>
                    <a:pt x="2505" y="1054"/>
                    <a:pt x="2488" y="1054"/>
                  </a:cubicBezTo>
                  <a:cubicBezTo>
                    <a:pt x="2484" y="1054"/>
                    <a:pt x="2481" y="1054"/>
                    <a:pt x="2477" y="1053"/>
                  </a:cubicBezTo>
                  <a:cubicBezTo>
                    <a:pt x="2450" y="1048"/>
                    <a:pt x="2427" y="1015"/>
                    <a:pt x="2412" y="987"/>
                  </a:cubicBezTo>
                  <a:cubicBezTo>
                    <a:pt x="2374" y="922"/>
                    <a:pt x="2352" y="840"/>
                    <a:pt x="2336" y="764"/>
                  </a:cubicBezTo>
                  <a:cubicBezTo>
                    <a:pt x="2297" y="605"/>
                    <a:pt x="2281" y="442"/>
                    <a:pt x="2264" y="273"/>
                  </a:cubicBezTo>
                  <a:cubicBezTo>
                    <a:pt x="2259" y="257"/>
                    <a:pt x="2248" y="235"/>
                    <a:pt x="2226" y="229"/>
                  </a:cubicBezTo>
                  <a:cubicBezTo>
                    <a:pt x="2222" y="229"/>
                    <a:pt x="2219" y="228"/>
                    <a:pt x="2215" y="228"/>
                  </a:cubicBezTo>
                  <a:cubicBezTo>
                    <a:pt x="2192" y="228"/>
                    <a:pt x="2171" y="243"/>
                    <a:pt x="2160" y="267"/>
                  </a:cubicBezTo>
                  <a:cubicBezTo>
                    <a:pt x="2112" y="431"/>
                    <a:pt x="2046" y="589"/>
                    <a:pt x="1976" y="748"/>
                  </a:cubicBezTo>
                  <a:cubicBezTo>
                    <a:pt x="1904" y="900"/>
                    <a:pt x="1828" y="1063"/>
                    <a:pt x="1719" y="1162"/>
                  </a:cubicBezTo>
                  <a:cubicBezTo>
                    <a:pt x="1692" y="1177"/>
                    <a:pt x="1678" y="1187"/>
                    <a:pt x="1668" y="1187"/>
                  </a:cubicBezTo>
                  <a:cubicBezTo>
                    <a:pt x="1655" y="1187"/>
                    <a:pt x="1651" y="1168"/>
                    <a:pt x="1631" y="1124"/>
                  </a:cubicBezTo>
                  <a:cubicBezTo>
                    <a:pt x="1616" y="1053"/>
                    <a:pt x="1616" y="965"/>
                    <a:pt x="1616" y="884"/>
                  </a:cubicBezTo>
                  <a:cubicBezTo>
                    <a:pt x="1621" y="717"/>
                    <a:pt x="1640" y="566"/>
                    <a:pt x="1652" y="392"/>
                  </a:cubicBezTo>
                  <a:lnTo>
                    <a:pt x="1652" y="392"/>
                  </a:lnTo>
                  <a:cubicBezTo>
                    <a:pt x="1653" y="391"/>
                    <a:pt x="1653" y="389"/>
                    <a:pt x="1654" y="388"/>
                  </a:cubicBezTo>
                  <a:lnTo>
                    <a:pt x="1652" y="388"/>
                  </a:lnTo>
                  <a:lnTo>
                    <a:pt x="1652" y="388"/>
                  </a:lnTo>
                  <a:cubicBezTo>
                    <a:pt x="1653" y="380"/>
                    <a:pt x="1653" y="373"/>
                    <a:pt x="1654" y="366"/>
                  </a:cubicBezTo>
                  <a:cubicBezTo>
                    <a:pt x="1659" y="333"/>
                    <a:pt x="1642" y="305"/>
                    <a:pt x="1616" y="295"/>
                  </a:cubicBezTo>
                  <a:cubicBezTo>
                    <a:pt x="1605" y="290"/>
                    <a:pt x="1595" y="288"/>
                    <a:pt x="1585" y="288"/>
                  </a:cubicBezTo>
                  <a:cubicBezTo>
                    <a:pt x="1558" y="288"/>
                    <a:pt x="1534" y="305"/>
                    <a:pt x="1523" y="333"/>
                  </a:cubicBezTo>
                  <a:lnTo>
                    <a:pt x="1523" y="338"/>
                  </a:lnTo>
                  <a:cubicBezTo>
                    <a:pt x="1452" y="496"/>
                    <a:pt x="1370" y="660"/>
                    <a:pt x="1271" y="813"/>
                  </a:cubicBezTo>
                  <a:cubicBezTo>
                    <a:pt x="1178" y="955"/>
                    <a:pt x="1065" y="1118"/>
                    <a:pt x="928" y="1167"/>
                  </a:cubicBezTo>
                  <a:cubicBezTo>
                    <a:pt x="911" y="1173"/>
                    <a:pt x="896" y="1173"/>
                    <a:pt x="879" y="1173"/>
                  </a:cubicBezTo>
                  <a:lnTo>
                    <a:pt x="863" y="1173"/>
                  </a:lnTo>
                  <a:lnTo>
                    <a:pt x="841" y="1167"/>
                  </a:lnTo>
                  <a:lnTo>
                    <a:pt x="841" y="1167"/>
                  </a:lnTo>
                  <a:cubicBezTo>
                    <a:pt x="839" y="1159"/>
                    <a:pt x="832" y="1131"/>
                    <a:pt x="835" y="1101"/>
                  </a:cubicBezTo>
                  <a:cubicBezTo>
                    <a:pt x="841" y="1025"/>
                    <a:pt x="868" y="938"/>
                    <a:pt x="896" y="851"/>
                  </a:cubicBezTo>
                  <a:cubicBezTo>
                    <a:pt x="953" y="693"/>
                    <a:pt x="1022" y="524"/>
                    <a:pt x="1105" y="380"/>
                  </a:cubicBezTo>
                  <a:lnTo>
                    <a:pt x="1105" y="380"/>
                  </a:lnTo>
                  <a:cubicBezTo>
                    <a:pt x="1107" y="377"/>
                    <a:pt x="1110" y="374"/>
                    <a:pt x="1113" y="371"/>
                  </a:cubicBezTo>
                  <a:lnTo>
                    <a:pt x="1111" y="369"/>
                  </a:lnTo>
                  <a:lnTo>
                    <a:pt x="1111" y="369"/>
                  </a:lnTo>
                  <a:cubicBezTo>
                    <a:pt x="1112" y="368"/>
                    <a:pt x="1112" y="367"/>
                    <a:pt x="1113" y="366"/>
                  </a:cubicBezTo>
                  <a:lnTo>
                    <a:pt x="1118" y="366"/>
                  </a:lnTo>
                  <a:cubicBezTo>
                    <a:pt x="1130" y="343"/>
                    <a:pt x="1125" y="311"/>
                    <a:pt x="1108" y="295"/>
                  </a:cubicBezTo>
                  <a:cubicBezTo>
                    <a:pt x="1095" y="287"/>
                    <a:pt x="1081" y="283"/>
                    <a:pt x="1068" y="283"/>
                  </a:cubicBezTo>
                  <a:cubicBezTo>
                    <a:pt x="1053" y="283"/>
                    <a:pt x="1040" y="288"/>
                    <a:pt x="1032" y="300"/>
                  </a:cubicBezTo>
                  <a:cubicBezTo>
                    <a:pt x="1030" y="302"/>
                    <a:pt x="1029" y="304"/>
                    <a:pt x="1027" y="306"/>
                  </a:cubicBezTo>
                  <a:lnTo>
                    <a:pt x="1027" y="306"/>
                  </a:lnTo>
                  <a:lnTo>
                    <a:pt x="1027" y="305"/>
                  </a:lnTo>
                  <a:cubicBezTo>
                    <a:pt x="1026" y="307"/>
                    <a:pt x="1025" y="308"/>
                    <a:pt x="1024" y="309"/>
                  </a:cubicBezTo>
                  <a:lnTo>
                    <a:pt x="1024" y="309"/>
                  </a:lnTo>
                  <a:cubicBezTo>
                    <a:pt x="904" y="446"/>
                    <a:pt x="733" y="553"/>
                    <a:pt x="557" y="622"/>
                  </a:cubicBezTo>
                  <a:cubicBezTo>
                    <a:pt x="475" y="651"/>
                    <a:pt x="395" y="666"/>
                    <a:pt x="314" y="666"/>
                  </a:cubicBezTo>
                  <a:cubicBezTo>
                    <a:pt x="303" y="666"/>
                    <a:pt x="291" y="666"/>
                    <a:pt x="279" y="665"/>
                  </a:cubicBezTo>
                  <a:cubicBezTo>
                    <a:pt x="195" y="656"/>
                    <a:pt x="120" y="615"/>
                    <a:pt x="70" y="547"/>
                  </a:cubicBezTo>
                  <a:lnTo>
                    <a:pt x="70" y="547"/>
                  </a:lnTo>
                  <a:cubicBezTo>
                    <a:pt x="294" y="384"/>
                    <a:pt x="534" y="228"/>
                    <a:pt x="705"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8" name="Google Shape;1408;p102"/>
            <p:cNvSpPr/>
            <p:nvPr/>
          </p:nvSpPr>
          <p:spPr>
            <a:xfrm>
              <a:off x="6739950" y="3314850"/>
              <a:ext cx="20050" cy="24975"/>
            </a:xfrm>
            <a:custGeom>
              <a:avLst/>
              <a:gdLst/>
              <a:ahLst/>
              <a:cxnLst/>
              <a:rect l="l" t="t" r="r" b="b"/>
              <a:pathLst>
                <a:path w="802" h="999" extrusionOk="0">
                  <a:moveTo>
                    <a:pt x="774" y="0"/>
                  </a:moveTo>
                  <a:lnTo>
                    <a:pt x="774" y="0"/>
                  </a:lnTo>
                  <a:cubicBezTo>
                    <a:pt x="759" y="81"/>
                    <a:pt x="747" y="159"/>
                    <a:pt x="726" y="229"/>
                  </a:cubicBezTo>
                  <a:lnTo>
                    <a:pt x="666" y="458"/>
                  </a:lnTo>
                  <a:cubicBezTo>
                    <a:pt x="624" y="582"/>
                    <a:pt x="590" y="710"/>
                    <a:pt x="568" y="845"/>
                  </a:cubicBezTo>
                  <a:lnTo>
                    <a:pt x="568" y="845"/>
                  </a:lnTo>
                  <a:cubicBezTo>
                    <a:pt x="446" y="799"/>
                    <a:pt x="334" y="681"/>
                    <a:pt x="245" y="557"/>
                  </a:cubicBezTo>
                  <a:cubicBezTo>
                    <a:pt x="142" y="409"/>
                    <a:pt x="66" y="240"/>
                    <a:pt x="27" y="54"/>
                  </a:cubicBezTo>
                  <a:lnTo>
                    <a:pt x="27" y="54"/>
                  </a:lnTo>
                  <a:cubicBezTo>
                    <a:pt x="1" y="245"/>
                    <a:pt x="60" y="441"/>
                    <a:pt x="147" y="617"/>
                  </a:cubicBezTo>
                  <a:cubicBezTo>
                    <a:pt x="197" y="703"/>
                    <a:pt x="256" y="786"/>
                    <a:pt x="333" y="856"/>
                  </a:cubicBezTo>
                  <a:cubicBezTo>
                    <a:pt x="409" y="927"/>
                    <a:pt x="502" y="987"/>
                    <a:pt x="623" y="998"/>
                  </a:cubicBezTo>
                  <a:cubicBezTo>
                    <a:pt x="626" y="998"/>
                    <a:pt x="629" y="998"/>
                    <a:pt x="632" y="998"/>
                  </a:cubicBezTo>
                  <a:cubicBezTo>
                    <a:pt x="666" y="998"/>
                    <a:pt x="694" y="973"/>
                    <a:pt x="698" y="937"/>
                  </a:cubicBezTo>
                  <a:cubicBezTo>
                    <a:pt x="709" y="786"/>
                    <a:pt x="747" y="632"/>
                    <a:pt x="764" y="479"/>
                  </a:cubicBezTo>
                  <a:cubicBezTo>
                    <a:pt x="786" y="322"/>
                    <a:pt x="802" y="159"/>
                    <a:pt x="774"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9" name="Google Shape;1409;p102"/>
            <p:cNvSpPr/>
            <p:nvPr/>
          </p:nvSpPr>
          <p:spPr>
            <a:xfrm>
              <a:off x="6558575" y="3356825"/>
              <a:ext cx="71200" cy="33900"/>
            </a:xfrm>
            <a:custGeom>
              <a:avLst/>
              <a:gdLst/>
              <a:ahLst/>
              <a:cxnLst/>
              <a:rect l="l" t="t" r="r" b="b"/>
              <a:pathLst>
                <a:path w="2848" h="1356" extrusionOk="0">
                  <a:moveTo>
                    <a:pt x="841" y="1"/>
                  </a:moveTo>
                  <a:lnTo>
                    <a:pt x="841" y="1"/>
                  </a:lnTo>
                  <a:cubicBezTo>
                    <a:pt x="748" y="94"/>
                    <a:pt x="655" y="187"/>
                    <a:pt x="557" y="273"/>
                  </a:cubicBezTo>
                  <a:lnTo>
                    <a:pt x="562" y="268"/>
                  </a:lnTo>
                  <a:lnTo>
                    <a:pt x="562" y="268"/>
                  </a:lnTo>
                  <a:cubicBezTo>
                    <a:pt x="469" y="333"/>
                    <a:pt x="365" y="378"/>
                    <a:pt x="262" y="437"/>
                  </a:cubicBezTo>
                  <a:cubicBezTo>
                    <a:pt x="164" y="492"/>
                    <a:pt x="60" y="568"/>
                    <a:pt x="5" y="683"/>
                  </a:cubicBezTo>
                  <a:lnTo>
                    <a:pt x="5" y="688"/>
                  </a:lnTo>
                  <a:cubicBezTo>
                    <a:pt x="0" y="705"/>
                    <a:pt x="5" y="726"/>
                    <a:pt x="28" y="738"/>
                  </a:cubicBezTo>
                  <a:cubicBezTo>
                    <a:pt x="235" y="828"/>
                    <a:pt x="455" y="857"/>
                    <a:pt x="676" y="857"/>
                  </a:cubicBezTo>
                  <a:cubicBezTo>
                    <a:pt x="734" y="857"/>
                    <a:pt x="793" y="855"/>
                    <a:pt x="851" y="852"/>
                  </a:cubicBezTo>
                  <a:cubicBezTo>
                    <a:pt x="974" y="838"/>
                    <a:pt x="1093" y="816"/>
                    <a:pt x="1212" y="774"/>
                  </a:cubicBezTo>
                  <a:lnTo>
                    <a:pt x="1212" y="774"/>
                  </a:lnTo>
                  <a:cubicBezTo>
                    <a:pt x="1136" y="887"/>
                    <a:pt x="1064" y="1002"/>
                    <a:pt x="998" y="1124"/>
                  </a:cubicBezTo>
                  <a:cubicBezTo>
                    <a:pt x="998" y="1131"/>
                    <a:pt x="993" y="1136"/>
                    <a:pt x="993" y="1146"/>
                  </a:cubicBezTo>
                  <a:cubicBezTo>
                    <a:pt x="987" y="1184"/>
                    <a:pt x="1010" y="1217"/>
                    <a:pt x="1048" y="1229"/>
                  </a:cubicBezTo>
                  <a:cubicBezTo>
                    <a:pt x="1072" y="1233"/>
                    <a:pt x="1097" y="1235"/>
                    <a:pt x="1122" y="1235"/>
                  </a:cubicBezTo>
                  <a:cubicBezTo>
                    <a:pt x="1226" y="1235"/>
                    <a:pt x="1324" y="1201"/>
                    <a:pt x="1408" y="1157"/>
                  </a:cubicBezTo>
                  <a:cubicBezTo>
                    <a:pt x="1511" y="1103"/>
                    <a:pt x="1604" y="1038"/>
                    <a:pt x="1692" y="983"/>
                  </a:cubicBezTo>
                  <a:lnTo>
                    <a:pt x="1697" y="983"/>
                  </a:lnTo>
                  <a:cubicBezTo>
                    <a:pt x="1773" y="928"/>
                    <a:pt x="1866" y="884"/>
                    <a:pt x="1959" y="836"/>
                  </a:cubicBezTo>
                  <a:cubicBezTo>
                    <a:pt x="1965" y="833"/>
                    <a:pt x="1972" y="829"/>
                    <a:pt x="1978" y="825"/>
                  </a:cubicBezTo>
                  <a:lnTo>
                    <a:pt x="1978" y="825"/>
                  </a:lnTo>
                  <a:cubicBezTo>
                    <a:pt x="1968" y="856"/>
                    <a:pt x="1958" y="887"/>
                    <a:pt x="1947" y="917"/>
                  </a:cubicBezTo>
                  <a:cubicBezTo>
                    <a:pt x="1914" y="1043"/>
                    <a:pt x="1888" y="1169"/>
                    <a:pt x="1866" y="1300"/>
                  </a:cubicBezTo>
                  <a:cubicBezTo>
                    <a:pt x="1861" y="1320"/>
                    <a:pt x="1876" y="1343"/>
                    <a:pt x="1898" y="1348"/>
                  </a:cubicBezTo>
                  <a:cubicBezTo>
                    <a:pt x="1928" y="1353"/>
                    <a:pt x="1958" y="1356"/>
                    <a:pt x="1987" y="1356"/>
                  </a:cubicBezTo>
                  <a:cubicBezTo>
                    <a:pt x="2159" y="1356"/>
                    <a:pt x="2318" y="1266"/>
                    <a:pt x="2444" y="1169"/>
                  </a:cubicBezTo>
                  <a:cubicBezTo>
                    <a:pt x="2596" y="1053"/>
                    <a:pt x="2727" y="912"/>
                    <a:pt x="2848" y="771"/>
                  </a:cubicBezTo>
                  <a:lnTo>
                    <a:pt x="2848" y="771"/>
                  </a:lnTo>
                  <a:cubicBezTo>
                    <a:pt x="2711" y="895"/>
                    <a:pt x="2575" y="1026"/>
                    <a:pt x="2417" y="1131"/>
                  </a:cubicBezTo>
                  <a:cubicBezTo>
                    <a:pt x="2291" y="1211"/>
                    <a:pt x="2148" y="1277"/>
                    <a:pt x="2007" y="1277"/>
                  </a:cubicBezTo>
                  <a:cubicBezTo>
                    <a:pt x="1990" y="1277"/>
                    <a:pt x="1973" y="1276"/>
                    <a:pt x="1956" y="1274"/>
                  </a:cubicBezTo>
                  <a:lnTo>
                    <a:pt x="1956" y="1274"/>
                  </a:lnTo>
                  <a:cubicBezTo>
                    <a:pt x="1981" y="1162"/>
                    <a:pt x="2007" y="1052"/>
                    <a:pt x="2045" y="945"/>
                  </a:cubicBezTo>
                  <a:cubicBezTo>
                    <a:pt x="2074" y="860"/>
                    <a:pt x="2111" y="771"/>
                    <a:pt x="2159" y="703"/>
                  </a:cubicBezTo>
                  <a:lnTo>
                    <a:pt x="2159" y="703"/>
                  </a:lnTo>
                  <a:cubicBezTo>
                    <a:pt x="2183" y="681"/>
                    <a:pt x="2206" y="656"/>
                    <a:pt x="2226" y="628"/>
                  </a:cubicBezTo>
                  <a:lnTo>
                    <a:pt x="2226" y="623"/>
                  </a:lnTo>
                  <a:cubicBezTo>
                    <a:pt x="2241" y="600"/>
                    <a:pt x="2241" y="568"/>
                    <a:pt x="2221" y="547"/>
                  </a:cubicBezTo>
                  <a:cubicBezTo>
                    <a:pt x="2209" y="536"/>
                    <a:pt x="2194" y="530"/>
                    <a:pt x="2179" y="530"/>
                  </a:cubicBezTo>
                  <a:cubicBezTo>
                    <a:pt x="2164" y="530"/>
                    <a:pt x="2149" y="536"/>
                    <a:pt x="2138" y="547"/>
                  </a:cubicBezTo>
                  <a:cubicBezTo>
                    <a:pt x="2118" y="567"/>
                    <a:pt x="2100" y="588"/>
                    <a:pt x="2084" y="609"/>
                  </a:cubicBezTo>
                  <a:lnTo>
                    <a:pt x="2084" y="609"/>
                  </a:lnTo>
                  <a:cubicBezTo>
                    <a:pt x="2035" y="654"/>
                    <a:pt x="1970" y="694"/>
                    <a:pt x="1904" y="726"/>
                  </a:cubicBezTo>
                  <a:cubicBezTo>
                    <a:pt x="1816" y="776"/>
                    <a:pt x="1718" y="814"/>
                    <a:pt x="1620" y="879"/>
                  </a:cubicBezTo>
                  <a:lnTo>
                    <a:pt x="1626" y="874"/>
                  </a:lnTo>
                  <a:lnTo>
                    <a:pt x="1626" y="874"/>
                  </a:lnTo>
                  <a:cubicBezTo>
                    <a:pt x="1475" y="966"/>
                    <a:pt x="1324" y="1074"/>
                    <a:pt x="1177" y="1093"/>
                  </a:cubicBezTo>
                  <a:lnTo>
                    <a:pt x="1177" y="1093"/>
                  </a:lnTo>
                  <a:cubicBezTo>
                    <a:pt x="1282" y="922"/>
                    <a:pt x="1390" y="754"/>
                    <a:pt x="1508" y="587"/>
                  </a:cubicBezTo>
                  <a:lnTo>
                    <a:pt x="1508" y="587"/>
                  </a:lnTo>
                  <a:cubicBezTo>
                    <a:pt x="1541" y="553"/>
                    <a:pt x="1570" y="514"/>
                    <a:pt x="1593" y="470"/>
                  </a:cubicBezTo>
                  <a:lnTo>
                    <a:pt x="1593" y="470"/>
                  </a:lnTo>
                  <a:cubicBezTo>
                    <a:pt x="1593" y="470"/>
                    <a:pt x="1593" y="470"/>
                    <a:pt x="1593" y="469"/>
                  </a:cubicBezTo>
                  <a:lnTo>
                    <a:pt x="1593" y="469"/>
                  </a:lnTo>
                  <a:lnTo>
                    <a:pt x="1593" y="469"/>
                  </a:lnTo>
                  <a:cubicBezTo>
                    <a:pt x="1595" y="466"/>
                    <a:pt x="1597" y="463"/>
                    <a:pt x="1599" y="459"/>
                  </a:cubicBezTo>
                  <a:cubicBezTo>
                    <a:pt x="1609" y="432"/>
                    <a:pt x="1604" y="399"/>
                    <a:pt x="1576" y="378"/>
                  </a:cubicBezTo>
                  <a:cubicBezTo>
                    <a:pt x="1565" y="369"/>
                    <a:pt x="1552" y="364"/>
                    <a:pt x="1538" y="364"/>
                  </a:cubicBezTo>
                  <a:cubicBezTo>
                    <a:pt x="1517" y="364"/>
                    <a:pt x="1497" y="374"/>
                    <a:pt x="1483" y="394"/>
                  </a:cubicBezTo>
                  <a:cubicBezTo>
                    <a:pt x="1451" y="437"/>
                    <a:pt x="1419" y="481"/>
                    <a:pt x="1387" y="525"/>
                  </a:cubicBezTo>
                  <a:lnTo>
                    <a:pt x="1387" y="525"/>
                  </a:lnTo>
                  <a:cubicBezTo>
                    <a:pt x="1251" y="652"/>
                    <a:pt x="1037" y="712"/>
                    <a:pt x="841" y="738"/>
                  </a:cubicBezTo>
                  <a:cubicBezTo>
                    <a:pt x="761" y="746"/>
                    <a:pt x="679" y="750"/>
                    <a:pt x="598" y="750"/>
                  </a:cubicBezTo>
                  <a:cubicBezTo>
                    <a:pt x="426" y="750"/>
                    <a:pt x="255" y="730"/>
                    <a:pt x="99" y="679"/>
                  </a:cubicBezTo>
                  <a:lnTo>
                    <a:pt x="99" y="679"/>
                  </a:lnTo>
                  <a:cubicBezTo>
                    <a:pt x="194" y="509"/>
                    <a:pt x="415" y="434"/>
                    <a:pt x="584" y="295"/>
                  </a:cubicBezTo>
                  <a:cubicBezTo>
                    <a:pt x="677" y="202"/>
                    <a:pt x="758" y="104"/>
                    <a:pt x="841"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0" name="Google Shape;1410;p102"/>
            <p:cNvSpPr/>
            <p:nvPr/>
          </p:nvSpPr>
          <p:spPr>
            <a:xfrm>
              <a:off x="6640650" y="3374025"/>
              <a:ext cx="21600" cy="24150"/>
            </a:xfrm>
            <a:custGeom>
              <a:avLst/>
              <a:gdLst/>
              <a:ahLst/>
              <a:cxnLst/>
              <a:rect l="l" t="t" r="r" b="b"/>
              <a:pathLst>
                <a:path w="864" h="966" extrusionOk="0">
                  <a:moveTo>
                    <a:pt x="164" y="0"/>
                  </a:moveTo>
                  <a:lnTo>
                    <a:pt x="164" y="0"/>
                  </a:lnTo>
                  <a:cubicBezTo>
                    <a:pt x="137" y="164"/>
                    <a:pt x="66" y="312"/>
                    <a:pt x="33" y="481"/>
                  </a:cubicBezTo>
                  <a:cubicBezTo>
                    <a:pt x="12" y="562"/>
                    <a:pt x="1" y="655"/>
                    <a:pt x="23" y="748"/>
                  </a:cubicBezTo>
                  <a:cubicBezTo>
                    <a:pt x="23" y="786"/>
                    <a:pt x="39" y="841"/>
                    <a:pt x="71" y="889"/>
                  </a:cubicBezTo>
                  <a:cubicBezTo>
                    <a:pt x="94" y="930"/>
                    <a:pt x="160" y="966"/>
                    <a:pt x="216" y="966"/>
                  </a:cubicBezTo>
                  <a:cubicBezTo>
                    <a:pt x="229" y="966"/>
                    <a:pt x="241" y="964"/>
                    <a:pt x="252" y="960"/>
                  </a:cubicBezTo>
                  <a:cubicBezTo>
                    <a:pt x="366" y="927"/>
                    <a:pt x="421" y="862"/>
                    <a:pt x="486" y="803"/>
                  </a:cubicBezTo>
                  <a:cubicBezTo>
                    <a:pt x="541" y="737"/>
                    <a:pt x="595" y="672"/>
                    <a:pt x="639" y="594"/>
                  </a:cubicBezTo>
                  <a:cubicBezTo>
                    <a:pt x="732" y="453"/>
                    <a:pt x="808" y="305"/>
                    <a:pt x="863" y="148"/>
                  </a:cubicBezTo>
                  <a:lnTo>
                    <a:pt x="863" y="148"/>
                  </a:lnTo>
                  <a:cubicBezTo>
                    <a:pt x="759" y="279"/>
                    <a:pt x="660" y="410"/>
                    <a:pt x="552" y="529"/>
                  </a:cubicBezTo>
                  <a:cubicBezTo>
                    <a:pt x="497" y="589"/>
                    <a:pt x="448" y="655"/>
                    <a:pt x="388" y="710"/>
                  </a:cubicBezTo>
                  <a:cubicBezTo>
                    <a:pt x="333" y="758"/>
                    <a:pt x="268" y="813"/>
                    <a:pt x="219" y="824"/>
                  </a:cubicBezTo>
                  <a:cubicBezTo>
                    <a:pt x="214" y="825"/>
                    <a:pt x="210" y="826"/>
                    <a:pt x="207" y="826"/>
                  </a:cubicBezTo>
                  <a:cubicBezTo>
                    <a:pt x="198" y="826"/>
                    <a:pt x="198" y="820"/>
                    <a:pt x="187" y="808"/>
                  </a:cubicBezTo>
                  <a:cubicBezTo>
                    <a:pt x="169" y="786"/>
                    <a:pt x="159" y="763"/>
                    <a:pt x="149" y="720"/>
                  </a:cubicBezTo>
                  <a:cubicBezTo>
                    <a:pt x="132" y="655"/>
                    <a:pt x="137" y="574"/>
                    <a:pt x="137" y="496"/>
                  </a:cubicBezTo>
                  <a:cubicBezTo>
                    <a:pt x="149" y="338"/>
                    <a:pt x="197" y="169"/>
                    <a:pt x="164"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1" name="Google Shape;1411;p102"/>
            <p:cNvSpPr/>
            <p:nvPr/>
          </p:nvSpPr>
          <p:spPr>
            <a:xfrm>
              <a:off x="6754675" y="3359275"/>
              <a:ext cx="45300" cy="30100"/>
            </a:xfrm>
            <a:custGeom>
              <a:avLst/>
              <a:gdLst/>
              <a:ahLst/>
              <a:cxnLst/>
              <a:rect l="l" t="t" r="r" b="b"/>
              <a:pathLst>
                <a:path w="1812" h="1204" extrusionOk="0">
                  <a:moveTo>
                    <a:pt x="1424" y="1"/>
                  </a:moveTo>
                  <a:lnTo>
                    <a:pt x="1424" y="1"/>
                  </a:lnTo>
                  <a:cubicBezTo>
                    <a:pt x="1484" y="142"/>
                    <a:pt x="1550" y="285"/>
                    <a:pt x="1605" y="432"/>
                  </a:cubicBezTo>
                  <a:cubicBezTo>
                    <a:pt x="1647" y="560"/>
                    <a:pt x="1702" y="692"/>
                    <a:pt x="1715" y="818"/>
                  </a:cubicBezTo>
                  <a:lnTo>
                    <a:pt x="1715" y="818"/>
                  </a:lnTo>
                  <a:cubicBezTo>
                    <a:pt x="1570" y="792"/>
                    <a:pt x="1426" y="699"/>
                    <a:pt x="1303" y="607"/>
                  </a:cubicBezTo>
                  <a:cubicBezTo>
                    <a:pt x="1167" y="497"/>
                    <a:pt x="1036" y="356"/>
                    <a:pt x="1021" y="208"/>
                  </a:cubicBezTo>
                  <a:lnTo>
                    <a:pt x="1021" y="203"/>
                  </a:lnTo>
                  <a:cubicBezTo>
                    <a:pt x="1021" y="175"/>
                    <a:pt x="1004" y="154"/>
                    <a:pt x="971" y="149"/>
                  </a:cubicBezTo>
                  <a:cubicBezTo>
                    <a:pt x="965" y="147"/>
                    <a:pt x="959" y="146"/>
                    <a:pt x="952" y="146"/>
                  </a:cubicBezTo>
                  <a:cubicBezTo>
                    <a:pt x="925" y="146"/>
                    <a:pt x="899" y="165"/>
                    <a:pt x="895" y="192"/>
                  </a:cubicBezTo>
                  <a:cubicBezTo>
                    <a:pt x="852" y="356"/>
                    <a:pt x="830" y="492"/>
                    <a:pt x="792" y="640"/>
                  </a:cubicBezTo>
                  <a:cubicBezTo>
                    <a:pt x="759" y="781"/>
                    <a:pt x="726" y="940"/>
                    <a:pt x="661" y="1048"/>
                  </a:cubicBezTo>
                  <a:cubicBezTo>
                    <a:pt x="652" y="1063"/>
                    <a:pt x="643" y="1070"/>
                    <a:pt x="639" y="1073"/>
                  </a:cubicBezTo>
                  <a:lnTo>
                    <a:pt x="639" y="1073"/>
                  </a:lnTo>
                  <a:cubicBezTo>
                    <a:pt x="630" y="1067"/>
                    <a:pt x="621" y="1054"/>
                    <a:pt x="611" y="1026"/>
                  </a:cubicBezTo>
                  <a:cubicBezTo>
                    <a:pt x="590" y="967"/>
                    <a:pt x="573" y="890"/>
                    <a:pt x="562" y="819"/>
                  </a:cubicBezTo>
                  <a:cubicBezTo>
                    <a:pt x="540" y="673"/>
                    <a:pt x="530" y="525"/>
                    <a:pt x="513" y="371"/>
                  </a:cubicBezTo>
                  <a:lnTo>
                    <a:pt x="513" y="366"/>
                  </a:lnTo>
                  <a:lnTo>
                    <a:pt x="513" y="361"/>
                  </a:lnTo>
                  <a:cubicBezTo>
                    <a:pt x="492" y="280"/>
                    <a:pt x="485" y="197"/>
                    <a:pt x="480" y="104"/>
                  </a:cubicBezTo>
                  <a:cubicBezTo>
                    <a:pt x="480" y="89"/>
                    <a:pt x="475" y="77"/>
                    <a:pt x="459" y="66"/>
                  </a:cubicBezTo>
                  <a:cubicBezTo>
                    <a:pt x="454" y="65"/>
                    <a:pt x="449" y="65"/>
                    <a:pt x="444" y="65"/>
                  </a:cubicBezTo>
                  <a:cubicBezTo>
                    <a:pt x="427" y="65"/>
                    <a:pt x="413" y="72"/>
                    <a:pt x="409" y="89"/>
                  </a:cubicBezTo>
                  <a:cubicBezTo>
                    <a:pt x="301" y="318"/>
                    <a:pt x="158" y="525"/>
                    <a:pt x="1" y="726"/>
                  </a:cubicBezTo>
                  <a:cubicBezTo>
                    <a:pt x="151" y="585"/>
                    <a:pt x="290" y="425"/>
                    <a:pt x="402" y="247"/>
                  </a:cubicBezTo>
                  <a:lnTo>
                    <a:pt x="402" y="247"/>
                  </a:lnTo>
                  <a:cubicBezTo>
                    <a:pt x="404" y="293"/>
                    <a:pt x="409" y="340"/>
                    <a:pt x="420" y="388"/>
                  </a:cubicBezTo>
                  <a:lnTo>
                    <a:pt x="420" y="378"/>
                  </a:lnTo>
                  <a:cubicBezTo>
                    <a:pt x="426" y="530"/>
                    <a:pt x="426" y="683"/>
                    <a:pt x="442" y="836"/>
                  </a:cubicBezTo>
                  <a:cubicBezTo>
                    <a:pt x="452" y="912"/>
                    <a:pt x="464" y="988"/>
                    <a:pt x="492" y="1071"/>
                  </a:cubicBezTo>
                  <a:cubicBezTo>
                    <a:pt x="507" y="1109"/>
                    <a:pt x="535" y="1169"/>
                    <a:pt x="600" y="1196"/>
                  </a:cubicBezTo>
                  <a:cubicBezTo>
                    <a:pt x="613" y="1201"/>
                    <a:pt x="626" y="1204"/>
                    <a:pt x="639" y="1204"/>
                  </a:cubicBezTo>
                  <a:cubicBezTo>
                    <a:pt x="665" y="1204"/>
                    <a:pt x="691" y="1194"/>
                    <a:pt x="709" y="1179"/>
                  </a:cubicBezTo>
                  <a:cubicBezTo>
                    <a:pt x="737" y="1164"/>
                    <a:pt x="754" y="1141"/>
                    <a:pt x="769" y="1124"/>
                  </a:cubicBezTo>
                  <a:cubicBezTo>
                    <a:pt x="862" y="972"/>
                    <a:pt x="890" y="824"/>
                    <a:pt x="928" y="673"/>
                  </a:cubicBezTo>
                  <a:cubicBezTo>
                    <a:pt x="947" y="597"/>
                    <a:pt x="963" y="518"/>
                    <a:pt x="977" y="442"/>
                  </a:cubicBezTo>
                  <a:lnTo>
                    <a:pt x="977" y="442"/>
                  </a:lnTo>
                  <a:cubicBezTo>
                    <a:pt x="991" y="462"/>
                    <a:pt x="1006" y="483"/>
                    <a:pt x="1021" y="502"/>
                  </a:cubicBezTo>
                  <a:cubicBezTo>
                    <a:pt x="1081" y="580"/>
                    <a:pt x="1152" y="645"/>
                    <a:pt x="1228" y="699"/>
                  </a:cubicBezTo>
                  <a:cubicBezTo>
                    <a:pt x="1303" y="759"/>
                    <a:pt x="1391" y="809"/>
                    <a:pt x="1479" y="847"/>
                  </a:cubicBezTo>
                  <a:cubicBezTo>
                    <a:pt x="1565" y="885"/>
                    <a:pt x="1658" y="917"/>
                    <a:pt x="1768" y="917"/>
                  </a:cubicBezTo>
                  <a:lnTo>
                    <a:pt x="1773" y="917"/>
                  </a:lnTo>
                  <a:cubicBezTo>
                    <a:pt x="1794" y="912"/>
                    <a:pt x="1811" y="895"/>
                    <a:pt x="1811" y="874"/>
                  </a:cubicBezTo>
                  <a:cubicBezTo>
                    <a:pt x="1794" y="694"/>
                    <a:pt x="1724" y="557"/>
                    <a:pt x="1653" y="411"/>
                  </a:cubicBezTo>
                  <a:cubicBezTo>
                    <a:pt x="1582" y="268"/>
                    <a:pt x="1506" y="132"/>
                    <a:pt x="1424"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2" name="Google Shape;1412;p102"/>
            <p:cNvSpPr/>
            <p:nvPr/>
          </p:nvSpPr>
          <p:spPr>
            <a:xfrm>
              <a:off x="6815375" y="3346125"/>
              <a:ext cx="71600" cy="37075"/>
            </a:xfrm>
            <a:custGeom>
              <a:avLst/>
              <a:gdLst/>
              <a:ahLst/>
              <a:cxnLst/>
              <a:rect l="l" t="t" r="r" b="b"/>
              <a:pathLst>
                <a:path w="2864" h="1483" extrusionOk="0">
                  <a:moveTo>
                    <a:pt x="1456" y="1"/>
                  </a:moveTo>
                  <a:cubicBezTo>
                    <a:pt x="1447" y="1"/>
                    <a:pt x="1437" y="3"/>
                    <a:pt x="1428" y="9"/>
                  </a:cubicBezTo>
                  <a:cubicBezTo>
                    <a:pt x="1402" y="20"/>
                    <a:pt x="1396" y="53"/>
                    <a:pt x="1407" y="79"/>
                  </a:cubicBezTo>
                  <a:cubicBezTo>
                    <a:pt x="1521" y="270"/>
                    <a:pt x="1669" y="413"/>
                    <a:pt x="1783" y="577"/>
                  </a:cubicBezTo>
                  <a:cubicBezTo>
                    <a:pt x="1838" y="653"/>
                    <a:pt x="1898" y="756"/>
                    <a:pt x="1887" y="806"/>
                  </a:cubicBezTo>
                  <a:cubicBezTo>
                    <a:pt x="1896" y="833"/>
                    <a:pt x="1820" y="852"/>
                    <a:pt x="1741" y="852"/>
                  </a:cubicBezTo>
                  <a:cubicBezTo>
                    <a:pt x="1724" y="852"/>
                    <a:pt x="1707" y="851"/>
                    <a:pt x="1690" y="849"/>
                  </a:cubicBezTo>
                  <a:cubicBezTo>
                    <a:pt x="1494" y="832"/>
                    <a:pt x="1292" y="794"/>
                    <a:pt x="1108" y="734"/>
                  </a:cubicBezTo>
                  <a:cubicBezTo>
                    <a:pt x="922" y="675"/>
                    <a:pt x="741" y="582"/>
                    <a:pt x="627" y="434"/>
                  </a:cubicBezTo>
                  <a:cubicBezTo>
                    <a:pt x="611" y="419"/>
                    <a:pt x="592" y="408"/>
                    <a:pt x="573" y="408"/>
                  </a:cubicBezTo>
                  <a:cubicBezTo>
                    <a:pt x="566" y="408"/>
                    <a:pt x="558" y="410"/>
                    <a:pt x="551" y="413"/>
                  </a:cubicBezTo>
                  <a:cubicBezTo>
                    <a:pt x="518" y="424"/>
                    <a:pt x="501" y="462"/>
                    <a:pt x="512" y="494"/>
                  </a:cubicBezTo>
                  <a:cubicBezTo>
                    <a:pt x="638" y="815"/>
                    <a:pt x="856" y="1075"/>
                    <a:pt x="901" y="1393"/>
                  </a:cubicBezTo>
                  <a:lnTo>
                    <a:pt x="901" y="1393"/>
                  </a:lnTo>
                  <a:cubicBezTo>
                    <a:pt x="889" y="1395"/>
                    <a:pt x="877" y="1395"/>
                    <a:pt x="864" y="1395"/>
                  </a:cubicBezTo>
                  <a:cubicBezTo>
                    <a:pt x="804" y="1395"/>
                    <a:pt x="736" y="1377"/>
                    <a:pt x="676" y="1350"/>
                  </a:cubicBezTo>
                  <a:cubicBezTo>
                    <a:pt x="589" y="1312"/>
                    <a:pt x="507" y="1264"/>
                    <a:pt x="426" y="1209"/>
                  </a:cubicBezTo>
                  <a:cubicBezTo>
                    <a:pt x="343" y="1149"/>
                    <a:pt x="262" y="1089"/>
                    <a:pt x="191" y="1023"/>
                  </a:cubicBezTo>
                  <a:cubicBezTo>
                    <a:pt x="119" y="952"/>
                    <a:pt x="48" y="882"/>
                    <a:pt x="0" y="794"/>
                  </a:cubicBezTo>
                  <a:lnTo>
                    <a:pt x="0" y="794"/>
                  </a:lnTo>
                  <a:cubicBezTo>
                    <a:pt x="81" y="980"/>
                    <a:pt x="234" y="1121"/>
                    <a:pt x="393" y="1252"/>
                  </a:cubicBezTo>
                  <a:cubicBezTo>
                    <a:pt x="469" y="1312"/>
                    <a:pt x="556" y="1373"/>
                    <a:pt x="649" y="1421"/>
                  </a:cubicBezTo>
                  <a:cubicBezTo>
                    <a:pt x="716" y="1449"/>
                    <a:pt x="788" y="1483"/>
                    <a:pt x="871" y="1483"/>
                  </a:cubicBezTo>
                  <a:cubicBezTo>
                    <a:pt x="902" y="1483"/>
                    <a:pt x="936" y="1478"/>
                    <a:pt x="970" y="1466"/>
                  </a:cubicBezTo>
                  <a:cubicBezTo>
                    <a:pt x="987" y="1460"/>
                    <a:pt x="998" y="1443"/>
                    <a:pt x="998" y="1428"/>
                  </a:cubicBezTo>
                  <a:lnTo>
                    <a:pt x="998" y="1421"/>
                  </a:lnTo>
                  <a:cubicBezTo>
                    <a:pt x="992" y="1242"/>
                    <a:pt x="927" y="1068"/>
                    <a:pt x="851" y="909"/>
                  </a:cubicBezTo>
                  <a:cubicBezTo>
                    <a:pt x="820" y="845"/>
                    <a:pt x="788" y="783"/>
                    <a:pt x="757" y="722"/>
                  </a:cubicBezTo>
                  <a:lnTo>
                    <a:pt x="757" y="722"/>
                  </a:lnTo>
                  <a:cubicBezTo>
                    <a:pt x="853" y="782"/>
                    <a:pt x="958" y="828"/>
                    <a:pt x="1063" y="865"/>
                  </a:cubicBezTo>
                  <a:cubicBezTo>
                    <a:pt x="1265" y="937"/>
                    <a:pt x="1473" y="969"/>
                    <a:pt x="1685" y="980"/>
                  </a:cubicBezTo>
                  <a:cubicBezTo>
                    <a:pt x="1708" y="982"/>
                    <a:pt x="1731" y="983"/>
                    <a:pt x="1754" y="983"/>
                  </a:cubicBezTo>
                  <a:cubicBezTo>
                    <a:pt x="1786" y="983"/>
                    <a:pt x="1819" y="981"/>
                    <a:pt x="1854" y="975"/>
                  </a:cubicBezTo>
                  <a:cubicBezTo>
                    <a:pt x="1909" y="963"/>
                    <a:pt x="2002" y="925"/>
                    <a:pt x="2017" y="827"/>
                  </a:cubicBezTo>
                  <a:cubicBezTo>
                    <a:pt x="2017" y="668"/>
                    <a:pt x="1942" y="592"/>
                    <a:pt x="1881" y="505"/>
                  </a:cubicBezTo>
                  <a:cubicBezTo>
                    <a:pt x="1808" y="401"/>
                    <a:pt x="1721" y="305"/>
                    <a:pt x="1640" y="210"/>
                  </a:cubicBezTo>
                  <a:lnTo>
                    <a:pt x="1640" y="210"/>
                  </a:lnTo>
                  <a:cubicBezTo>
                    <a:pt x="1795" y="285"/>
                    <a:pt x="1956" y="346"/>
                    <a:pt x="2127" y="380"/>
                  </a:cubicBezTo>
                  <a:cubicBezTo>
                    <a:pt x="2198" y="391"/>
                    <a:pt x="2269" y="397"/>
                    <a:pt x="2340" y="397"/>
                  </a:cubicBezTo>
                  <a:cubicBezTo>
                    <a:pt x="2521" y="397"/>
                    <a:pt x="2702" y="360"/>
                    <a:pt x="2863" y="282"/>
                  </a:cubicBezTo>
                  <a:lnTo>
                    <a:pt x="2863" y="282"/>
                  </a:lnTo>
                  <a:cubicBezTo>
                    <a:pt x="2725" y="327"/>
                    <a:pt x="2581" y="351"/>
                    <a:pt x="2438" y="351"/>
                  </a:cubicBezTo>
                  <a:cubicBezTo>
                    <a:pt x="2339" y="351"/>
                    <a:pt x="2239" y="339"/>
                    <a:pt x="2143" y="315"/>
                  </a:cubicBezTo>
                  <a:cubicBezTo>
                    <a:pt x="1904" y="255"/>
                    <a:pt x="1685" y="139"/>
                    <a:pt x="1483" y="9"/>
                  </a:cubicBezTo>
                  <a:cubicBezTo>
                    <a:pt x="1475" y="3"/>
                    <a:pt x="1466" y="1"/>
                    <a:pt x="1456"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3" name="Google Shape;1413;p102"/>
            <p:cNvSpPr/>
            <p:nvPr/>
          </p:nvSpPr>
          <p:spPr>
            <a:xfrm>
              <a:off x="6557050" y="3401575"/>
              <a:ext cx="24725" cy="15200"/>
            </a:xfrm>
            <a:custGeom>
              <a:avLst/>
              <a:gdLst/>
              <a:ahLst/>
              <a:cxnLst/>
              <a:rect l="l" t="t" r="r" b="b"/>
              <a:pathLst>
                <a:path w="989" h="608" extrusionOk="0">
                  <a:moveTo>
                    <a:pt x="568" y="0"/>
                  </a:moveTo>
                  <a:lnTo>
                    <a:pt x="568" y="0"/>
                  </a:lnTo>
                  <a:cubicBezTo>
                    <a:pt x="378" y="109"/>
                    <a:pt x="197" y="230"/>
                    <a:pt x="34" y="381"/>
                  </a:cubicBezTo>
                  <a:lnTo>
                    <a:pt x="23" y="388"/>
                  </a:lnTo>
                  <a:cubicBezTo>
                    <a:pt x="1" y="421"/>
                    <a:pt x="6" y="459"/>
                    <a:pt x="39" y="480"/>
                  </a:cubicBezTo>
                  <a:lnTo>
                    <a:pt x="39" y="486"/>
                  </a:lnTo>
                  <a:cubicBezTo>
                    <a:pt x="153" y="571"/>
                    <a:pt x="290" y="608"/>
                    <a:pt x="425" y="608"/>
                  </a:cubicBezTo>
                  <a:cubicBezTo>
                    <a:pt x="472" y="608"/>
                    <a:pt x="518" y="603"/>
                    <a:pt x="563" y="595"/>
                  </a:cubicBezTo>
                  <a:cubicBezTo>
                    <a:pt x="738" y="562"/>
                    <a:pt x="912" y="469"/>
                    <a:pt x="988" y="305"/>
                  </a:cubicBezTo>
                  <a:lnTo>
                    <a:pt x="988" y="305"/>
                  </a:lnTo>
                  <a:cubicBezTo>
                    <a:pt x="857" y="421"/>
                    <a:pt x="705" y="464"/>
                    <a:pt x="547" y="474"/>
                  </a:cubicBezTo>
                  <a:cubicBezTo>
                    <a:pt x="525" y="476"/>
                    <a:pt x="502" y="477"/>
                    <a:pt x="480" y="477"/>
                  </a:cubicBezTo>
                  <a:cubicBezTo>
                    <a:pt x="375" y="477"/>
                    <a:pt x="272" y="458"/>
                    <a:pt x="185" y="414"/>
                  </a:cubicBezTo>
                  <a:lnTo>
                    <a:pt x="185" y="414"/>
                  </a:lnTo>
                  <a:cubicBezTo>
                    <a:pt x="314" y="282"/>
                    <a:pt x="450" y="147"/>
                    <a:pt x="568"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4" name="Google Shape;1414;p102"/>
            <p:cNvSpPr/>
            <p:nvPr/>
          </p:nvSpPr>
          <p:spPr>
            <a:xfrm>
              <a:off x="6592125" y="3419025"/>
              <a:ext cx="57850" cy="28675"/>
            </a:xfrm>
            <a:custGeom>
              <a:avLst/>
              <a:gdLst/>
              <a:ahLst/>
              <a:cxnLst/>
              <a:rect l="l" t="t" r="r" b="b"/>
              <a:pathLst>
                <a:path w="2314" h="1147" extrusionOk="0">
                  <a:moveTo>
                    <a:pt x="786" y="0"/>
                  </a:moveTo>
                  <a:cubicBezTo>
                    <a:pt x="556" y="273"/>
                    <a:pt x="212" y="420"/>
                    <a:pt x="11" y="743"/>
                  </a:cubicBezTo>
                  <a:cubicBezTo>
                    <a:pt x="11" y="748"/>
                    <a:pt x="5" y="748"/>
                    <a:pt x="5" y="753"/>
                  </a:cubicBezTo>
                  <a:cubicBezTo>
                    <a:pt x="0" y="775"/>
                    <a:pt x="11" y="803"/>
                    <a:pt x="33" y="808"/>
                  </a:cubicBezTo>
                  <a:cubicBezTo>
                    <a:pt x="106" y="835"/>
                    <a:pt x="180" y="846"/>
                    <a:pt x="255" y="846"/>
                  </a:cubicBezTo>
                  <a:cubicBezTo>
                    <a:pt x="391" y="846"/>
                    <a:pt x="526" y="808"/>
                    <a:pt x="649" y="758"/>
                  </a:cubicBezTo>
                  <a:cubicBezTo>
                    <a:pt x="750" y="711"/>
                    <a:pt x="847" y="653"/>
                    <a:pt x="936" y="581"/>
                  </a:cubicBezTo>
                  <a:lnTo>
                    <a:pt x="936" y="581"/>
                  </a:lnTo>
                  <a:cubicBezTo>
                    <a:pt x="924" y="613"/>
                    <a:pt x="912" y="645"/>
                    <a:pt x="899" y="677"/>
                  </a:cubicBezTo>
                  <a:cubicBezTo>
                    <a:pt x="862" y="803"/>
                    <a:pt x="808" y="934"/>
                    <a:pt x="841" y="1091"/>
                  </a:cubicBezTo>
                  <a:cubicBezTo>
                    <a:pt x="845" y="1126"/>
                    <a:pt x="872" y="1147"/>
                    <a:pt x="905" y="1147"/>
                  </a:cubicBezTo>
                  <a:cubicBezTo>
                    <a:pt x="909" y="1147"/>
                    <a:pt x="913" y="1146"/>
                    <a:pt x="917" y="1146"/>
                  </a:cubicBezTo>
                  <a:cubicBezTo>
                    <a:pt x="1140" y="1103"/>
                    <a:pt x="1292" y="960"/>
                    <a:pt x="1430" y="818"/>
                  </a:cubicBezTo>
                  <a:cubicBezTo>
                    <a:pt x="1506" y="733"/>
                    <a:pt x="1576" y="642"/>
                    <a:pt x="1636" y="543"/>
                  </a:cubicBezTo>
                  <a:lnTo>
                    <a:pt x="1636" y="543"/>
                  </a:lnTo>
                  <a:cubicBezTo>
                    <a:pt x="1639" y="600"/>
                    <a:pt x="1644" y="658"/>
                    <a:pt x="1652" y="715"/>
                  </a:cubicBezTo>
                  <a:cubicBezTo>
                    <a:pt x="1664" y="786"/>
                    <a:pt x="1675" y="856"/>
                    <a:pt x="1713" y="927"/>
                  </a:cubicBezTo>
                  <a:cubicBezTo>
                    <a:pt x="1739" y="985"/>
                    <a:pt x="1803" y="1021"/>
                    <a:pt x="1865" y="1021"/>
                  </a:cubicBezTo>
                  <a:cubicBezTo>
                    <a:pt x="1892" y="1021"/>
                    <a:pt x="1919" y="1014"/>
                    <a:pt x="1942" y="999"/>
                  </a:cubicBezTo>
                  <a:cubicBezTo>
                    <a:pt x="2084" y="917"/>
                    <a:pt x="2138" y="781"/>
                    <a:pt x="2198" y="655"/>
                  </a:cubicBezTo>
                  <a:cubicBezTo>
                    <a:pt x="2253" y="524"/>
                    <a:pt x="2296" y="393"/>
                    <a:pt x="2313" y="257"/>
                  </a:cubicBezTo>
                  <a:lnTo>
                    <a:pt x="2313" y="257"/>
                  </a:lnTo>
                  <a:cubicBezTo>
                    <a:pt x="2281" y="388"/>
                    <a:pt x="2220" y="513"/>
                    <a:pt x="2160" y="633"/>
                  </a:cubicBezTo>
                  <a:cubicBezTo>
                    <a:pt x="2095" y="753"/>
                    <a:pt x="2012" y="879"/>
                    <a:pt x="1909" y="934"/>
                  </a:cubicBezTo>
                  <a:cubicBezTo>
                    <a:pt x="1896" y="941"/>
                    <a:pt x="1882" y="944"/>
                    <a:pt x="1869" y="944"/>
                  </a:cubicBezTo>
                  <a:cubicBezTo>
                    <a:pt x="1835" y="944"/>
                    <a:pt x="1805" y="921"/>
                    <a:pt x="1790" y="889"/>
                  </a:cubicBezTo>
                  <a:cubicBezTo>
                    <a:pt x="1762" y="836"/>
                    <a:pt x="1750" y="770"/>
                    <a:pt x="1745" y="705"/>
                  </a:cubicBezTo>
                  <a:cubicBezTo>
                    <a:pt x="1735" y="574"/>
                    <a:pt x="1745" y="436"/>
                    <a:pt x="1750" y="295"/>
                  </a:cubicBezTo>
                  <a:cubicBezTo>
                    <a:pt x="1750" y="273"/>
                    <a:pt x="1735" y="252"/>
                    <a:pt x="1713" y="240"/>
                  </a:cubicBezTo>
                  <a:cubicBezTo>
                    <a:pt x="1705" y="236"/>
                    <a:pt x="1697" y="234"/>
                    <a:pt x="1689" y="234"/>
                  </a:cubicBezTo>
                  <a:cubicBezTo>
                    <a:pt x="1667" y="234"/>
                    <a:pt x="1644" y="249"/>
                    <a:pt x="1637" y="273"/>
                  </a:cubicBezTo>
                  <a:cubicBezTo>
                    <a:pt x="1566" y="443"/>
                    <a:pt x="1456" y="595"/>
                    <a:pt x="1337" y="731"/>
                  </a:cubicBezTo>
                  <a:cubicBezTo>
                    <a:pt x="1230" y="842"/>
                    <a:pt x="1103" y="946"/>
                    <a:pt x="970" y="988"/>
                  </a:cubicBezTo>
                  <a:lnTo>
                    <a:pt x="970" y="988"/>
                  </a:lnTo>
                  <a:cubicBezTo>
                    <a:pt x="970" y="906"/>
                    <a:pt x="996" y="815"/>
                    <a:pt x="1025" y="726"/>
                  </a:cubicBezTo>
                  <a:cubicBezTo>
                    <a:pt x="1070" y="606"/>
                    <a:pt x="1118" y="486"/>
                    <a:pt x="1140" y="345"/>
                  </a:cubicBezTo>
                  <a:cubicBezTo>
                    <a:pt x="1146" y="322"/>
                    <a:pt x="1135" y="295"/>
                    <a:pt x="1113" y="284"/>
                  </a:cubicBezTo>
                  <a:cubicBezTo>
                    <a:pt x="1103" y="276"/>
                    <a:pt x="1090" y="272"/>
                    <a:pt x="1078" y="272"/>
                  </a:cubicBezTo>
                  <a:cubicBezTo>
                    <a:pt x="1057" y="272"/>
                    <a:pt x="1036" y="283"/>
                    <a:pt x="1025" y="300"/>
                  </a:cubicBezTo>
                  <a:cubicBezTo>
                    <a:pt x="922" y="448"/>
                    <a:pt x="769" y="567"/>
                    <a:pt x="600" y="650"/>
                  </a:cubicBezTo>
                  <a:cubicBezTo>
                    <a:pt x="480" y="707"/>
                    <a:pt x="347" y="749"/>
                    <a:pt x="219" y="749"/>
                  </a:cubicBezTo>
                  <a:cubicBezTo>
                    <a:pt x="184" y="749"/>
                    <a:pt x="150" y="746"/>
                    <a:pt x="116" y="739"/>
                  </a:cubicBezTo>
                  <a:lnTo>
                    <a:pt x="116" y="739"/>
                  </a:lnTo>
                  <a:cubicBezTo>
                    <a:pt x="288" y="470"/>
                    <a:pt x="600" y="284"/>
                    <a:pt x="786"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5" name="Google Shape;1415;p102"/>
            <p:cNvSpPr/>
            <p:nvPr/>
          </p:nvSpPr>
          <p:spPr>
            <a:xfrm>
              <a:off x="6690050" y="3405925"/>
              <a:ext cx="20300" cy="25125"/>
            </a:xfrm>
            <a:custGeom>
              <a:avLst/>
              <a:gdLst/>
              <a:ahLst/>
              <a:cxnLst/>
              <a:rect l="l" t="t" r="r" b="b"/>
              <a:pathLst>
                <a:path w="812" h="1005" extrusionOk="0">
                  <a:moveTo>
                    <a:pt x="235" y="1"/>
                  </a:moveTo>
                  <a:lnTo>
                    <a:pt x="235" y="1"/>
                  </a:lnTo>
                  <a:cubicBezTo>
                    <a:pt x="157" y="169"/>
                    <a:pt x="98" y="338"/>
                    <a:pt x="49" y="519"/>
                  </a:cubicBezTo>
                  <a:cubicBezTo>
                    <a:pt x="21" y="612"/>
                    <a:pt x="5" y="698"/>
                    <a:pt x="0" y="797"/>
                  </a:cubicBezTo>
                  <a:cubicBezTo>
                    <a:pt x="0" y="824"/>
                    <a:pt x="0" y="852"/>
                    <a:pt x="5" y="884"/>
                  </a:cubicBezTo>
                  <a:cubicBezTo>
                    <a:pt x="11" y="901"/>
                    <a:pt x="16" y="917"/>
                    <a:pt x="33" y="944"/>
                  </a:cubicBezTo>
                  <a:cubicBezTo>
                    <a:pt x="59" y="972"/>
                    <a:pt x="54" y="960"/>
                    <a:pt x="71" y="977"/>
                  </a:cubicBezTo>
                  <a:cubicBezTo>
                    <a:pt x="105" y="997"/>
                    <a:pt x="138" y="1005"/>
                    <a:pt x="168" y="1005"/>
                  </a:cubicBezTo>
                  <a:cubicBezTo>
                    <a:pt x="211" y="1005"/>
                    <a:pt x="249" y="990"/>
                    <a:pt x="278" y="977"/>
                  </a:cubicBezTo>
                  <a:cubicBezTo>
                    <a:pt x="458" y="852"/>
                    <a:pt x="545" y="688"/>
                    <a:pt x="638" y="524"/>
                  </a:cubicBezTo>
                  <a:cubicBezTo>
                    <a:pt x="714" y="361"/>
                    <a:pt x="796" y="186"/>
                    <a:pt x="812" y="1"/>
                  </a:cubicBezTo>
                  <a:lnTo>
                    <a:pt x="812" y="1"/>
                  </a:lnTo>
                  <a:cubicBezTo>
                    <a:pt x="741" y="169"/>
                    <a:pt x="638" y="317"/>
                    <a:pt x="540" y="469"/>
                  </a:cubicBezTo>
                  <a:cubicBezTo>
                    <a:pt x="441" y="612"/>
                    <a:pt x="333" y="776"/>
                    <a:pt x="207" y="852"/>
                  </a:cubicBezTo>
                  <a:cubicBezTo>
                    <a:pt x="191" y="861"/>
                    <a:pt x="176" y="863"/>
                    <a:pt x="165" y="863"/>
                  </a:cubicBezTo>
                  <a:cubicBezTo>
                    <a:pt x="157" y="863"/>
                    <a:pt x="152" y="862"/>
                    <a:pt x="152" y="862"/>
                  </a:cubicBezTo>
                  <a:cubicBezTo>
                    <a:pt x="147" y="858"/>
                    <a:pt x="144" y="856"/>
                    <a:pt x="143" y="855"/>
                  </a:cubicBezTo>
                  <a:lnTo>
                    <a:pt x="143" y="855"/>
                  </a:lnTo>
                  <a:cubicBezTo>
                    <a:pt x="143" y="855"/>
                    <a:pt x="143" y="854"/>
                    <a:pt x="142" y="852"/>
                  </a:cubicBezTo>
                  <a:cubicBezTo>
                    <a:pt x="136" y="841"/>
                    <a:pt x="136" y="819"/>
                    <a:pt x="131" y="797"/>
                  </a:cubicBezTo>
                  <a:cubicBezTo>
                    <a:pt x="131" y="721"/>
                    <a:pt x="147" y="628"/>
                    <a:pt x="152" y="541"/>
                  </a:cubicBezTo>
                  <a:cubicBezTo>
                    <a:pt x="180" y="361"/>
                    <a:pt x="212" y="181"/>
                    <a:pt x="235"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6" name="Google Shape;1416;p102"/>
            <p:cNvSpPr/>
            <p:nvPr/>
          </p:nvSpPr>
          <p:spPr>
            <a:xfrm>
              <a:off x="6730650" y="3424350"/>
              <a:ext cx="57050" cy="33400"/>
            </a:xfrm>
            <a:custGeom>
              <a:avLst/>
              <a:gdLst/>
              <a:ahLst/>
              <a:cxnLst/>
              <a:rect l="l" t="t" r="r" b="b"/>
              <a:pathLst>
                <a:path w="2282" h="1336" extrusionOk="0">
                  <a:moveTo>
                    <a:pt x="1944" y="1"/>
                  </a:moveTo>
                  <a:lnTo>
                    <a:pt x="1944" y="1"/>
                  </a:lnTo>
                  <a:cubicBezTo>
                    <a:pt x="2006" y="322"/>
                    <a:pt x="2166" y="624"/>
                    <a:pt x="2191" y="938"/>
                  </a:cubicBezTo>
                  <a:lnTo>
                    <a:pt x="2191" y="938"/>
                  </a:lnTo>
                  <a:cubicBezTo>
                    <a:pt x="2044" y="917"/>
                    <a:pt x="1904" y="842"/>
                    <a:pt x="1785" y="753"/>
                  </a:cubicBezTo>
                  <a:cubicBezTo>
                    <a:pt x="1660" y="649"/>
                    <a:pt x="1544" y="513"/>
                    <a:pt x="1512" y="366"/>
                  </a:cubicBezTo>
                  <a:cubicBezTo>
                    <a:pt x="1506" y="338"/>
                    <a:pt x="1485" y="316"/>
                    <a:pt x="1453" y="316"/>
                  </a:cubicBezTo>
                  <a:cubicBezTo>
                    <a:pt x="1420" y="316"/>
                    <a:pt x="1393" y="344"/>
                    <a:pt x="1393" y="376"/>
                  </a:cubicBezTo>
                  <a:cubicBezTo>
                    <a:pt x="1388" y="624"/>
                    <a:pt x="1355" y="878"/>
                    <a:pt x="1274" y="1111"/>
                  </a:cubicBezTo>
                  <a:lnTo>
                    <a:pt x="1274" y="1111"/>
                  </a:lnTo>
                  <a:cubicBezTo>
                    <a:pt x="1258" y="1085"/>
                    <a:pt x="1243" y="1057"/>
                    <a:pt x="1229" y="1031"/>
                  </a:cubicBezTo>
                  <a:cubicBezTo>
                    <a:pt x="1196" y="960"/>
                    <a:pt x="1169" y="895"/>
                    <a:pt x="1141" y="824"/>
                  </a:cubicBezTo>
                  <a:cubicBezTo>
                    <a:pt x="1093" y="681"/>
                    <a:pt x="1053" y="530"/>
                    <a:pt x="1038" y="387"/>
                  </a:cubicBezTo>
                  <a:cubicBezTo>
                    <a:pt x="1038" y="361"/>
                    <a:pt x="1021" y="338"/>
                    <a:pt x="1000" y="333"/>
                  </a:cubicBezTo>
                  <a:cubicBezTo>
                    <a:pt x="991" y="329"/>
                    <a:pt x="982" y="326"/>
                    <a:pt x="973" y="326"/>
                  </a:cubicBezTo>
                  <a:cubicBezTo>
                    <a:pt x="948" y="326"/>
                    <a:pt x="926" y="342"/>
                    <a:pt x="917" y="366"/>
                  </a:cubicBezTo>
                  <a:cubicBezTo>
                    <a:pt x="836" y="583"/>
                    <a:pt x="733" y="791"/>
                    <a:pt x="595" y="971"/>
                  </a:cubicBezTo>
                  <a:cubicBezTo>
                    <a:pt x="530" y="1058"/>
                    <a:pt x="454" y="1140"/>
                    <a:pt x="361" y="1195"/>
                  </a:cubicBezTo>
                  <a:cubicBezTo>
                    <a:pt x="298" y="1232"/>
                    <a:pt x="228" y="1251"/>
                    <a:pt x="157" y="1251"/>
                  </a:cubicBezTo>
                  <a:cubicBezTo>
                    <a:pt x="133" y="1251"/>
                    <a:pt x="110" y="1249"/>
                    <a:pt x="86" y="1245"/>
                  </a:cubicBezTo>
                  <a:lnTo>
                    <a:pt x="86" y="1245"/>
                  </a:lnTo>
                  <a:cubicBezTo>
                    <a:pt x="100" y="1106"/>
                    <a:pt x="165" y="976"/>
                    <a:pt x="230" y="840"/>
                  </a:cubicBezTo>
                  <a:cubicBezTo>
                    <a:pt x="301" y="698"/>
                    <a:pt x="366" y="540"/>
                    <a:pt x="350" y="376"/>
                  </a:cubicBezTo>
                  <a:lnTo>
                    <a:pt x="350" y="376"/>
                  </a:lnTo>
                  <a:cubicBezTo>
                    <a:pt x="345" y="540"/>
                    <a:pt x="268" y="688"/>
                    <a:pt x="192" y="824"/>
                  </a:cubicBezTo>
                  <a:cubicBezTo>
                    <a:pt x="116" y="960"/>
                    <a:pt x="23" y="1102"/>
                    <a:pt x="6" y="1277"/>
                  </a:cubicBezTo>
                  <a:cubicBezTo>
                    <a:pt x="1" y="1293"/>
                    <a:pt x="13" y="1310"/>
                    <a:pt x="34" y="1315"/>
                  </a:cubicBezTo>
                  <a:cubicBezTo>
                    <a:pt x="77" y="1329"/>
                    <a:pt x="123" y="1335"/>
                    <a:pt x="168" y="1335"/>
                  </a:cubicBezTo>
                  <a:cubicBezTo>
                    <a:pt x="250" y="1335"/>
                    <a:pt x="332" y="1315"/>
                    <a:pt x="405" y="1277"/>
                  </a:cubicBezTo>
                  <a:cubicBezTo>
                    <a:pt x="519" y="1217"/>
                    <a:pt x="607" y="1134"/>
                    <a:pt x="688" y="1041"/>
                  </a:cubicBezTo>
                  <a:cubicBezTo>
                    <a:pt x="794" y="911"/>
                    <a:pt x="876" y="766"/>
                    <a:pt x="945" y="618"/>
                  </a:cubicBezTo>
                  <a:lnTo>
                    <a:pt x="945" y="618"/>
                  </a:lnTo>
                  <a:cubicBezTo>
                    <a:pt x="964" y="702"/>
                    <a:pt x="989" y="784"/>
                    <a:pt x="1015" y="867"/>
                  </a:cubicBezTo>
                  <a:cubicBezTo>
                    <a:pt x="1038" y="943"/>
                    <a:pt x="1070" y="1015"/>
                    <a:pt x="1103" y="1091"/>
                  </a:cubicBezTo>
                  <a:cubicBezTo>
                    <a:pt x="1141" y="1162"/>
                    <a:pt x="1174" y="1233"/>
                    <a:pt x="1245" y="1303"/>
                  </a:cubicBezTo>
                  <a:cubicBezTo>
                    <a:pt x="1250" y="1310"/>
                    <a:pt x="1262" y="1315"/>
                    <a:pt x="1267" y="1320"/>
                  </a:cubicBezTo>
                  <a:cubicBezTo>
                    <a:pt x="1275" y="1322"/>
                    <a:pt x="1282" y="1323"/>
                    <a:pt x="1290" y="1323"/>
                  </a:cubicBezTo>
                  <a:cubicBezTo>
                    <a:pt x="1319" y="1323"/>
                    <a:pt x="1346" y="1307"/>
                    <a:pt x="1360" y="1277"/>
                  </a:cubicBezTo>
                  <a:cubicBezTo>
                    <a:pt x="1442" y="1068"/>
                    <a:pt x="1485" y="850"/>
                    <a:pt x="1502" y="630"/>
                  </a:cubicBezTo>
                  <a:lnTo>
                    <a:pt x="1502" y="630"/>
                  </a:lnTo>
                  <a:cubicBezTo>
                    <a:pt x="1563" y="712"/>
                    <a:pt x="1639" y="781"/>
                    <a:pt x="1720" y="840"/>
                  </a:cubicBezTo>
                  <a:cubicBezTo>
                    <a:pt x="1872" y="943"/>
                    <a:pt x="2047" y="1021"/>
                    <a:pt x="2238" y="1026"/>
                  </a:cubicBezTo>
                  <a:cubicBezTo>
                    <a:pt x="2259" y="1021"/>
                    <a:pt x="2281" y="1003"/>
                    <a:pt x="2276" y="983"/>
                  </a:cubicBezTo>
                  <a:cubicBezTo>
                    <a:pt x="2264" y="802"/>
                    <a:pt x="2199" y="638"/>
                    <a:pt x="2134" y="480"/>
                  </a:cubicBezTo>
                  <a:cubicBezTo>
                    <a:pt x="2063" y="321"/>
                    <a:pt x="1992" y="164"/>
                    <a:pt x="1944"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7" name="Google Shape;1417;p102"/>
            <p:cNvSpPr/>
            <p:nvPr/>
          </p:nvSpPr>
          <p:spPr>
            <a:xfrm>
              <a:off x="6805800" y="3418325"/>
              <a:ext cx="26775" cy="25950"/>
            </a:xfrm>
            <a:custGeom>
              <a:avLst/>
              <a:gdLst/>
              <a:ahLst/>
              <a:cxnLst/>
              <a:rect l="l" t="t" r="r" b="b"/>
              <a:pathLst>
                <a:path w="1071" h="1038" extrusionOk="0">
                  <a:moveTo>
                    <a:pt x="846" y="1"/>
                  </a:moveTo>
                  <a:cubicBezTo>
                    <a:pt x="857" y="164"/>
                    <a:pt x="884" y="328"/>
                    <a:pt x="901" y="486"/>
                  </a:cubicBezTo>
                  <a:cubicBezTo>
                    <a:pt x="910" y="625"/>
                    <a:pt x="928" y="764"/>
                    <a:pt x="919" y="894"/>
                  </a:cubicBezTo>
                  <a:lnTo>
                    <a:pt x="919" y="894"/>
                  </a:lnTo>
                  <a:cubicBezTo>
                    <a:pt x="751" y="867"/>
                    <a:pt x="589" y="796"/>
                    <a:pt x="448" y="693"/>
                  </a:cubicBezTo>
                  <a:cubicBezTo>
                    <a:pt x="280" y="579"/>
                    <a:pt x="137" y="431"/>
                    <a:pt x="1" y="268"/>
                  </a:cubicBezTo>
                  <a:lnTo>
                    <a:pt x="1" y="268"/>
                  </a:lnTo>
                  <a:cubicBezTo>
                    <a:pt x="83" y="464"/>
                    <a:pt x="208" y="640"/>
                    <a:pt x="371" y="786"/>
                  </a:cubicBezTo>
                  <a:cubicBezTo>
                    <a:pt x="541" y="922"/>
                    <a:pt x="754" y="1027"/>
                    <a:pt x="977" y="1038"/>
                  </a:cubicBezTo>
                  <a:lnTo>
                    <a:pt x="983" y="1038"/>
                  </a:lnTo>
                  <a:cubicBezTo>
                    <a:pt x="1015" y="1038"/>
                    <a:pt x="1048" y="1015"/>
                    <a:pt x="1048" y="977"/>
                  </a:cubicBezTo>
                  <a:cubicBezTo>
                    <a:pt x="1070" y="798"/>
                    <a:pt x="1038" y="634"/>
                    <a:pt x="1000" y="471"/>
                  </a:cubicBezTo>
                  <a:cubicBezTo>
                    <a:pt x="960" y="312"/>
                    <a:pt x="912" y="154"/>
                    <a:pt x="846"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8" name="Google Shape;1418;p102"/>
            <p:cNvSpPr/>
            <p:nvPr/>
          </p:nvSpPr>
          <p:spPr>
            <a:xfrm>
              <a:off x="6845900" y="3398175"/>
              <a:ext cx="17625" cy="15975"/>
            </a:xfrm>
            <a:custGeom>
              <a:avLst/>
              <a:gdLst/>
              <a:ahLst/>
              <a:cxnLst/>
              <a:rect l="l" t="t" r="r" b="b"/>
              <a:pathLst>
                <a:path w="705" h="639" extrusionOk="0">
                  <a:moveTo>
                    <a:pt x="333" y="0"/>
                  </a:moveTo>
                  <a:lnTo>
                    <a:pt x="333" y="0"/>
                  </a:lnTo>
                  <a:cubicBezTo>
                    <a:pt x="355" y="114"/>
                    <a:pt x="426" y="212"/>
                    <a:pt x="481" y="305"/>
                  </a:cubicBezTo>
                  <a:cubicBezTo>
                    <a:pt x="508" y="354"/>
                    <a:pt x="535" y="398"/>
                    <a:pt x="552" y="441"/>
                  </a:cubicBezTo>
                  <a:cubicBezTo>
                    <a:pt x="562" y="464"/>
                    <a:pt x="567" y="485"/>
                    <a:pt x="562" y="491"/>
                  </a:cubicBezTo>
                  <a:cubicBezTo>
                    <a:pt x="562" y="491"/>
                    <a:pt x="564" y="486"/>
                    <a:pt x="563" y="486"/>
                  </a:cubicBezTo>
                  <a:lnTo>
                    <a:pt x="563" y="486"/>
                  </a:lnTo>
                  <a:cubicBezTo>
                    <a:pt x="562" y="486"/>
                    <a:pt x="560" y="487"/>
                    <a:pt x="557" y="491"/>
                  </a:cubicBezTo>
                  <a:cubicBezTo>
                    <a:pt x="542" y="498"/>
                    <a:pt x="524" y="501"/>
                    <a:pt x="503" y="501"/>
                  </a:cubicBezTo>
                  <a:cubicBezTo>
                    <a:pt x="443" y="501"/>
                    <a:pt x="365" y="475"/>
                    <a:pt x="295" y="447"/>
                  </a:cubicBezTo>
                  <a:cubicBezTo>
                    <a:pt x="197" y="409"/>
                    <a:pt x="99" y="354"/>
                    <a:pt x="1" y="295"/>
                  </a:cubicBezTo>
                  <a:lnTo>
                    <a:pt x="1" y="295"/>
                  </a:lnTo>
                  <a:cubicBezTo>
                    <a:pt x="61" y="398"/>
                    <a:pt x="148" y="474"/>
                    <a:pt x="240" y="540"/>
                  </a:cubicBezTo>
                  <a:cubicBezTo>
                    <a:pt x="315" y="586"/>
                    <a:pt x="404" y="638"/>
                    <a:pt x="510" y="638"/>
                  </a:cubicBezTo>
                  <a:cubicBezTo>
                    <a:pt x="542" y="638"/>
                    <a:pt x="576" y="633"/>
                    <a:pt x="612" y="622"/>
                  </a:cubicBezTo>
                  <a:cubicBezTo>
                    <a:pt x="650" y="605"/>
                    <a:pt x="705" y="550"/>
                    <a:pt x="705" y="496"/>
                  </a:cubicBezTo>
                  <a:cubicBezTo>
                    <a:pt x="705" y="447"/>
                    <a:pt x="688" y="414"/>
                    <a:pt x="672" y="387"/>
                  </a:cubicBezTo>
                  <a:cubicBezTo>
                    <a:pt x="639" y="328"/>
                    <a:pt x="607" y="283"/>
                    <a:pt x="567" y="240"/>
                  </a:cubicBezTo>
                  <a:cubicBezTo>
                    <a:pt x="491" y="157"/>
                    <a:pt x="410" y="87"/>
                    <a:pt x="33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9" name="Google Shape;1419;p102"/>
            <p:cNvSpPr/>
            <p:nvPr/>
          </p:nvSpPr>
          <p:spPr>
            <a:xfrm>
              <a:off x="6796675" y="3194550"/>
              <a:ext cx="23200" cy="12800"/>
            </a:xfrm>
            <a:custGeom>
              <a:avLst/>
              <a:gdLst/>
              <a:ahLst/>
              <a:cxnLst/>
              <a:rect l="l" t="t" r="r" b="b"/>
              <a:pathLst>
                <a:path w="928" h="512" extrusionOk="0">
                  <a:moveTo>
                    <a:pt x="197" y="1"/>
                  </a:moveTo>
                  <a:lnTo>
                    <a:pt x="197" y="1"/>
                  </a:lnTo>
                  <a:cubicBezTo>
                    <a:pt x="278" y="104"/>
                    <a:pt x="376" y="192"/>
                    <a:pt x="481" y="268"/>
                  </a:cubicBezTo>
                  <a:cubicBezTo>
                    <a:pt x="535" y="306"/>
                    <a:pt x="593" y="340"/>
                    <a:pt x="652" y="370"/>
                  </a:cubicBezTo>
                  <a:lnTo>
                    <a:pt x="652" y="370"/>
                  </a:lnTo>
                  <a:cubicBezTo>
                    <a:pt x="576" y="381"/>
                    <a:pt x="500" y="390"/>
                    <a:pt x="426" y="399"/>
                  </a:cubicBezTo>
                  <a:cubicBezTo>
                    <a:pt x="375" y="403"/>
                    <a:pt x="324" y="405"/>
                    <a:pt x="272" y="405"/>
                  </a:cubicBezTo>
                  <a:cubicBezTo>
                    <a:pt x="182" y="405"/>
                    <a:pt x="91" y="397"/>
                    <a:pt x="0" y="377"/>
                  </a:cubicBezTo>
                  <a:lnTo>
                    <a:pt x="0" y="377"/>
                  </a:lnTo>
                  <a:cubicBezTo>
                    <a:pt x="121" y="470"/>
                    <a:pt x="278" y="497"/>
                    <a:pt x="426" y="507"/>
                  </a:cubicBezTo>
                  <a:cubicBezTo>
                    <a:pt x="463" y="510"/>
                    <a:pt x="501" y="512"/>
                    <a:pt x="539" y="512"/>
                  </a:cubicBezTo>
                  <a:cubicBezTo>
                    <a:pt x="650" y="512"/>
                    <a:pt x="763" y="499"/>
                    <a:pt x="874" y="475"/>
                  </a:cubicBezTo>
                  <a:cubicBezTo>
                    <a:pt x="900" y="470"/>
                    <a:pt x="927" y="437"/>
                    <a:pt x="927" y="404"/>
                  </a:cubicBezTo>
                  <a:lnTo>
                    <a:pt x="927" y="377"/>
                  </a:lnTo>
                  <a:cubicBezTo>
                    <a:pt x="927" y="349"/>
                    <a:pt x="906" y="323"/>
                    <a:pt x="879" y="311"/>
                  </a:cubicBezTo>
                  <a:cubicBezTo>
                    <a:pt x="759" y="278"/>
                    <a:pt x="650" y="230"/>
                    <a:pt x="535" y="180"/>
                  </a:cubicBezTo>
                  <a:cubicBezTo>
                    <a:pt x="421" y="127"/>
                    <a:pt x="311" y="66"/>
                    <a:pt x="197"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0" name="Google Shape;1420;p102"/>
            <p:cNvSpPr/>
            <p:nvPr/>
          </p:nvSpPr>
          <p:spPr>
            <a:xfrm>
              <a:off x="6581600" y="3310875"/>
              <a:ext cx="29500" cy="18075"/>
            </a:xfrm>
            <a:custGeom>
              <a:avLst/>
              <a:gdLst/>
              <a:ahLst/>
              <a:cxnLst/>
              <a:rect l="l" t="t" r="r" b="b"/>
              <a:pathLst>
                <a:path w="1180" h="723" extrusionOk="0">
                  <a:moveTo>
                    <a:pt x="738" y="1"/>
                  </a:moveTo>
                  <a:lnTo>
                    <a:pt x="738" y="1"/>
                  </a:lnTo>
                  <a:cubicBezTo>
                    <a:pt x="633" y="99"/>
                    <a:pt x="514" y="164"/>
                    <a:pt x="388" y="235"/>
                  </a:cubicBezTo>
                  <a:cubicBezTo>
                    <a:pt x="263" y="300"/>
                    <a:pt x="132" y="376"/>
                    <a:pt x="28" y="492"/>
                  </a:cubicBezTo>
                  <a:lnTo>
                    <a:pt x="23" y="497"/>
                  </a:lnTo>
                  <a:cubicBezTo>
                    <a:pt x="1" y="530"/>
                    <a:pt x="6" y="573"/>
                    <a:pt x="39" y="595"/>
                  </a:cubicBezTo>
                  <a:cubicBezTo>
                    <a:pt x="169" y="684"/>
                    <a:pt x="321" y="723"/>
                    <a:pt x="473" y="723"/>
                  </a:cubicBezTo>
                  <a:cubicBezTo>
                    <a:pt x="544" y="723"/>
                    <a:pt x="615" y="714"/>
                    <a:pt x="683" y="698"/>
                  </a:cubicBezTo>
                  <a:cubicBezTo>
                    <a:pt x="890" y="645"/>
                    <a:pt x="1091" y="514"/>
                    <a:pt x="1179" y="323"/>
                  </a:cubicBezTo>
                  <a:lnTo>
                    <a:pt x="1179" y="323"/>
                  </a:lnTo>
                  <a:cubicBezTo>
                    <a:pt x="1032" y="469"/>
                    <a:pt x="847" y="557"/>
                    <a:pt x="655" y="579"/>
                  </a:cubicBezTo>
                  <a:cubicBezTo>
                    <a:pt x="611" y="586"/>
                    <a:pt x="566" y="589"/>
                    <a:pt x="520" y="589"/>
                  </a:cubicBezTo>
                  <a:cubicBezTo>
                    <a:pt x="404" y="589"/>
                    <a:pt x="288" y="568"/>
                    <a:pt x="187" y="520"/>
                  </a:cubicBezTo>
                  <a:lnTo>
                    <a:pt x="187" y="520"/>
                  </a:lnTo>
                  <a:cubicBezTo>
                    <a:pt x="264" y="447"/>
                    <a:pt x="353" y="384"/>
                    <a:pt x="443" y="311"/>
                  </a:cubicBezTo>
                  <a:cubicBezTo>
                    <a:pt x="552" y="230"/>
                    <a:pt x="666" y="126"/>
                    <a:pt x="738"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1" name="Google Shape;1421;p102"/>
            <p:cNvSpPr/>
            <p:nvPr/>
          </p:nvSpPr>
          <p:spPr>
            <a:xfrm>
              <a:off x="5950625" y="3080925"/>
              <a:ext cx="467400" cy="608100"/>
            </a:xfrm>
            <a:custGeom>
              <a:avLst/>
              <a:gdLst/>
              <a:ahLst/>
              <a:cxnLst/>
              <a:rect l="l" t="t" r="r" b="b"/>
              <a:pathLst>
                <a:path w="18696" h="24324" extrusionOk="0">
                  <a:moveTo>
                    <a:pt x="9880" y="0"/>
                  </a:moveTo>
                  <a:cubicBezTo>
                    <a:pt x="9753" y="0"/>
                    <a:pt x="9659" y="108"/>
                    <a:pt x="9606" y="226"/>
                  </a:cubicBezTo>
                  <a:cubicBezTo>
                    <a:pt x="9442" y="591"/>
                    <a:pt x="9459" y="1273"/>
                    <a:pt x="9421" y="1660"/>
                  </a:cubicBezTo>
                  <a:cubicBezTo>
                    <a:pt x="9388" y="2041"/>
                    <a:pt x="9388" y="2401"/>
                    <a:pt x="9328" y="2789"/>
                  </a:cubicBezTo>
                  <a:lnTo>
                    <a:pt x="9147" y="2565"/>
                  </a:lnTo>
                  <a:cubicBezTo>
                    <a:pt x="9132" y="2424"/>
                    <a:pt x="8651" y="1840"/>
                    <a:pt x="8488" y="1676"/>
                  </a:cubicBezTo>
                  <a:lnTo>
                    <a:pt x="8488" y="1676"/>
                  </a:lnTo>
                  <a:cubicBezTo>
                    <a:pt x="8575" y="2041"/>
                    <a:pt x="8668" y="2401"/>
                    <a:pt x="8870" y="2708"/>
                  </a:cubicBezTo>
                  <a:cubicBezTo>
                    <a:pt x="8597" y="2527"/>
                    <a:pt x="8319" y="2401"/>
                    <a:pt x="8046" y="2222"/>
                  </a:cubicBezTo>
                  <a:cubicBezTo>
                    <a:pt x="7790" y="2064"/>
                    <a:pt x="7588" y="1840"/>
                    <a:pt x="7347" y="1676"/>
                  </a:cubicBezTo>
                  <a:lnTo>
                    <a:pt x="7347" y="1676"/>
                  </a:lnTo>
                  <a:cubicBezTo>
                    <a:pt x="7364" y="2200"/>
                    <a:pt x="7860" y="2865"/>
                    <a:pt x="8226" y="3149"/>
                  </a:cubicBezTo>
                  <a:cubicBezTo>
                    <a:pt x="8128" y="3145"/>
                    <a:pt x="8030" y="3142"/>
                    <a:pt x="7932" y="3142"/>
                  </a:cubicBezTo>
                  <a:cubicBezTo>
                    <a:pt x="7496" y="3142"/>
                    <a:pt x="7054" y="3193"/>
                    <a:pt x="6649" y="3389"/>
                  </a:cubicBezTo>
                  <a:cubicBezTo>
                    <a:pt x="6961" y="3657"/>
                    <a:pt x="7566" y="3531"/>
                    <a:pt x="7953" y="3612"/>
                  </a:cubicBezTo>
                  <a:cubicBezTo>
                    <a:pt x="7697" y="3874"/>
                    <a:pt x="7256" y="3957"/>
                    <a:pt x="6944" y="4115"/>
                  </a:cubicBezTo>
                  <a:cubicBezTo>
                    <a:pt x="7112" y="4252"/>
                    <a:pt x="7317" y="4297"/>
                    <a:pt x="7523" y="4297"/>
                  </a:cubicBezTo>
                  <a:cubicBezTo>
                    <a:pt x="7651" y="4297"/>
                    <a:pt x="7779" y="4280"/>
                    <a:pt x="7898" y="4257"/>
                  </a:cubicBezTo>
                  <a:lnTo>
                    <a:pt x="7898" y="4257"/>
                  </a:lnTo>
                  <a:cubicBezTo>
                    <a:pt x="7767" y="4420"/>
                    <a:pt x="7566" y="4579"/>
                    <a:pt x="7473" y="4763"/>
                  </a:cubicBezTo>
                  <a:cubicBezTo>
                    <a:pt x="7501" y="4766"/>
                    <a:pt x="7528" y="4768"/>
                    <a:pt x="7555" y="4768"/>
                  </a:cubicBezTo>
                  <a:cubicBezTo>
                    <a:pt x="7766" y="4768"/>
                    <a:pt x="7968" y="4679"/>
                    <a:pt x="8160" y="4573"/>
                  </a:cubicBezTo>
                  <a:lnTo>
                    <a:pt x="8160" y="4573"/>
                  </a:lnTo>
                  <a:cubicBezTo>
                    <a:pt x="7926" y="4889"/>
                    <a:pt x="7609" y="5156"/>
                    <a:pt x="7309" y="5369"/>
                  </a:cubicBezTo>
                  <a:cubicBezTo>
                    <a:pt x="6742" y="5752"/>
                    <a:pt x="5804" y="6051"/>
                    <a:pt x="5144" y="6051"/>
                  </a:cubicBezTo>
                  <a:cubicBezTo>
                    <a:pt x="5378" y="6432"/>
                    <a:pt x="5842" y="6394"/>
                    <a:pt x="6224" y="6417"/>
                  </a:cubicBezTo>
                  <a:cubicBezTo>
                    <a:pt x="6115" y="6558"/>
                    <a:pt x="5929" y="6694"/>
                    <a:pt x="5914" y="6897"/>
                  </a:cubicBezTo>
                  <a:cubicBezTo>
                    <a:pt x="6169" y="6880"/>
                    <a:pt x="6410" y="6739"/>
                    <a:pt x="6627" y="6739"/>
                  </a:cubicBezTo>
                  <a:cubicBezTo>
                    <a:pt x="6541" y="6978"/>
                    <a:pt x="6464" y="7224"/>
                    <a:pt x="6339" y="7442"/>
                  </a:cubicBezTo>
                  <a:cubicBezTo>
                    <a:pt x="6453" y="7426"/>
                    <a:pt x="6634" y="7409"/>
                    <a:pt x="6803" y="7371"/>
                  </a:cubicBezTo>
                  <a:lnTo>
                    <a:pt x="6803" y="7371"/>
                  </a:lnTo>
                  <a:cubicBezTo>
                    <a:pt x="6803" y="7371"/>
                    <a:pt x="6797" y="7376"/>
                    <a:pt x="6797" y="7382"/>
                  </a:cubicBezTo>
                  <a:cubicBezTo>
                    <a:pt x="6594" y="7726"/>
                    <a:pt x="6300" y="8108"/>
                    <a:pt x="5990" y="8348"/>
                  </a:cubicBezTo>
                  <a:cubicBezTo>
                    <a:pt x="5673" y="8610"/>
                    <a:pt x="5308" y="8751"/>
                    <a:pt x="4920" y="8877"/>
                  </a:cubicBezTo>
                  <a:cubicBezTo>
                    <a:pt x="4572" y="8997"/>
                    <a:pt x="4114" y="9057"/>
                    <a:pt x="3780" y="9199"/>
                  </a:cubicBezTo>
                  <a:cubicBezTo>
                    <a:pt x="3918" y="9487"/>
                    <a:pt x="4230" y="9613"/>
                    <a:pt x="4560" y="9613"/>
                  </a:cubicBezTo>
                  <a:cubicBezTo>
                    <a:pt x="4896" y="9613"/>
                    <a:pt x="5251" y="9482"/>
                    <a:pt x="5455" y="9259"/>
                  </a:cubicBezTo>
                  <a:lnTo>
                    <a:pt x="5455" y="9259"/>
                  </a:lnTo>
                  <a:cubicBezTo>
                    <a:pt x="5270" y="9700"/>
                    <a:pt x="4773" y="10126"/>
                    <a:pt x="4391" y="10344"/>
                  </a:cubicBezTo>
                  <a:cubicBezTo>
                    <a:pt x="4542" y="10352"/>
                    <a:pt x="4738" y="10370"/>
                    <a:pt x="4941" y="10370"/>
                  </a:cubicBezTo>
                  <a:cubicBezTo>
                    <a:pt x="5303" y="10370"/>
                    <a:pt x="5686" y="10314"/>
                    <a:pt x="5874" y="10044"/>
                  </a:cubicBezTo>
                  <a:lnTo>
                    <a:pt x="5874" y="10044"/>
                  </a:lnTo>
                  <a:cubicBezTo>
                    <a:pt x="5853" y="10137"/>
                    <a:pt x="5831" y="10236"/>
                    <a:pt x="5804" y="10327"/>
                  </a:cubicBezTo>
                  <a:cubicBezTo>
                    <a:pt x="5514" y="10775"/>
                    <a:pt x="5226" y="11211"/>
                    <a:pt x="4751" y="11517"/>
                  </a:cubicBezTo>
                  <a:cubicBezTo>
                    <a:pt x="4392" y="11737"/>
                    <a:pt x="3995" y="11821"/>
                    <a:pt x="3594" y="11821"/>
                  </a:cubicBezTo>
                  <a:cubicBezTo>
                    <a:pt x="3258" y="11821"/>
                    <a:pt x="2919" y="11762"/>
                    <a:pt x="2596" y="11676"/>
                  </a:cubicBezTo>
                  <a:lnTo>
                    <a:pt x="2596" y="11676"/>
                  </a:lnTo>
                  <a:cubicBezTo>
                    <a:pt x="2850" y="12006"/>
                    <a:pt x="3349" y="12245"/>
                    <a:pt x="3754" y="12245"/>
                  </a:cubicBezTo>
                  <a:cubicBezTo>
                    <a:pt x="3776" y="12245"/>
                    <a:pt x="3798" y="12244"/>
                    <a:pt x="3819" y="12243"/>
                  </a:cubicBezTo>
                  <a:lnTo>
                    <a:pt x="3819" y="12243"/>
                  </a:lnTo>
                  <a:cubicBezTo>
                    <a:pt x="3726" y="12281"/>
                    <a:pt x="3621" y="12294"/>
                    <a:pt x="3510" y="12294"/>
                  </a:cubicBezTo>
                  <a:cubicBezTo>
                    <a:pt x="3241" y="12294"/>
                    <a:pt x="2941" y="12215"/>
                    <a:pt x="2717" y="12215"/>
                  </a:cubicBezTo>
                  <a:cubicBezTo>
                    <a:pt x="2650" y="12868"/>
                    <a:pt x="3286" y="13240"/>
                    <a:pt x="3811" y="13240"/>
                  </a:cubicBezTo>
                  <a:cubicBezTo>
                    <a:pt x="3847" y="13240"/>
                    <a:pt x="3882" y="13238"/>
                    <a:pt x="3917" y="13235"/>
                  </a:cubicBezTo>
                  <a:lnTo>
                    <a:pt x="3917" y="13235"/>
                  </a:lnTo>
                  <a:cubicBezTo>
                    <a:pt x="3699" y="13317"/>
                    <a:pt x="3452" y="13317"/>
                    <a:pt x="3256" y="13448"/>
                  </a:cubicBezTo>
                  <a:cubicBezTo>
                    <a:pt x="3524" y="13776"/>
                    <a:pt x="4064" y="13776"/>
                    <a:pt x="4408" y="13776"/>
                  </a:cubicBezTo>
                  <a:cubicBezTo>
                    <a:pt x="4189" y="13988"/>
                    <a:pt x="3917" y="14201"/>
                    <a:pt x="3623" y="14337"/>
                  </a:cubicBezTo>
                  <a:cubicBezTo>
                    <a:pt x="3827" y="14450"/>
                    <a:pt x="4084" y="14542"/>
                    <a:pt x="4331" y="14542"/>
                  </a:cubicBezTo>
                  <a:cubicBezTo>
                    <a:pt x="4432" y="14542"/>
                    <a:pt x="4532" y="14527"/>
                    <a:pt x="4625" y="14490"/>
                  </a:cubicBezTo>
                  <a:lnTo>
                    <a:pt x="4625" y="14490"/>
                  </a:lnTo>
                  <a:cubicBezTo>
                    <a:pt x="4081" y="15128"/>
                    <a:pt x="3273" y="15286"/>
                    <a:pt x="2422" y="15330"/>
                  </a:cubicBezTo>
                  <a:cubicBezTo>
                    <a:pt x="2448" y="15660"/>
                    <a:pt x="3127" y="15921"/>
                    <a:pt x="3427" y="15921"/>
                  </a:cubicBezTo>
                  <a:cubicBezTo>
                    <a:pt x="3444" y="15921"/>
                    <a:pt x="3460" y="15921"/>
                    <a:pt x="3475" y="15919"/>
                  </a:cubicBezTo>
                  <a:lnTo>
                    <a:pt x="3475" y="15919"/>
                  </a:lnTo>
                  <a:cubicBezTo>
                    <a:pt x="3340" y="16113"/>
                    <a:pt x="3114" y="16178"/>
                    <a:pt x="2863" y="16178"/>
                  </a:cubicBezTo>
                  <a:cubicBezTo>
                    <a:pt x="2485" y="16178"/>
                    <a:pt x="2052" y="16030"/>
                    <a:pt x="1790" y="15951"/>
                  </a:cubicBezTo>
                  <a:lnTo>
                    <a:pt x="1790" y="15951"/>
                  </a:lnTo>
                  <a:cubicBezTo>
                    <a:pt x="1593" y="16726"/>
                    <a:pt x="2437" y="16986"/>
                    <a:pt x="3009" y="16986"/>
                  </a:cubicBezTo>
                  <a:cubicBezTo>
                    <a:pt x="3089" y="16986"/>
                    <a:pt x="3164" y="16981"/>
                    <a:pt x="3230" y="16971"/>
                  </a:cubicBezTo>
                  <a:lnTo>
                    <a:pt x="3230" y="16971"/>
                  </a:lnTo>
                  <a:cubicBezTo>
                    <a:pt x="3055" y="17359"/>
                    <a:pt x="2627" y="17468"/>
                    <a:pt x="2150" y="17468"/>
                  </a:cubicBezTo>
                  <a:cubicBezTo>
                    <a:pt x="1573" y="17468"/>
                    <a:pt x="923" y="17308"/>
                    <a:pt x="562" y="17293"/>
                  </a:cubicBezTo>
                  <a:lnTo>
                    <a:pt x="562" y="17293"/>
                  </a:lnTo>
                  <a:cubicBezTo>
                    <a:pt x="513" y="17779"/>
                    <a:pt x="1173" y="18101"/>
                    <a:pt x="1516" y="18177"/>
                  </a:cubicBezTo>
                  <a:cubicBezTo>
                    <a:pt x="1609" y="18199"/>
                    <a:pt x="1694" y="18208"/>
                    <a:pt x="1774" y="18208"/>
                  </a:cubicBezTo>
                  <a:cubicBezTo>
                    <a:pt x="2094" y="18208"/>
                    <a:pt x="2336" y="18063"/>
                    <a:pt x="2667" y="18019"/>
                  </a:cubicBezTo>
                  <a:lnTo>
                    <a:pt x="2667" y="18019"/>
                  </a:lnTo>
                  <a:cubicBezTo>
                    <a:pt x="2520" y="18177"/>
                    <a:pt x="2253" y="18287"/>
                    <a:pt x="2155" y="18504"/>
                  </a:cubicBezTo>
                  <a:cubicBezTo>
                    <a:pt x="2280" y="18604"/>
                    <a:pt x="2442" y="18639"/>
                    <a:pt x="2618" y="18639"/>
                  </a:cubicBezTo>
                  <a:cubicBezTo>
                    <a:pt x="2711" y="18639"/>
                    <a:pt x="2809" y="18629"/>
                    <a:pt x="2908" y="18614"/>
                  </a:cubicBezTo>
                  <a:lnTo>
                    <a:pt x="2908" y="18614"/>
                  </a:lnTo>
                  <a:cubicBezTo>
                    <a:pt x="2548" y="19132"/>
                    <a:pt x="2105" y="19617"/>
                    <a:pt x="1593" y="19901"/>
                  </a:cubicBezTo>
                  <a:cubicBezTo>
                    <a:pt x="1075" y="20196"/>
                    <a:pt x="491" y="20277"/>
                    <a:pt x="0" y="20572"/>
                  </a:cubicBezTo>
                  <a:cubicBezTo>
                    <a:pt x="179" y="20827"/>
                    <a:pt x="508" y="20934"/>
                    <a:pt x="853" y="20934"/>
                  </a:cubicBezTo>
                  <a:cubicBezTo>
                    <a:pt x="1268" y="20934"/>
                    <a:pt x="1705" y="20780"/>
                    <a:pt x="1931" y="20545"/>
                  </a:cubicBezTo>
                  <a:lnTo>
                    <a:pt x="1931" y="20545"/>
                  </a:lnTo>
                  <a:cubicBezTo>
                    <a:pt x="1712" y="20866"/>
                    <a:pt x="415" y="21996"/>
                    <a:pt x="562" y="22236"/>
                  </a:cubicBezTo>
                  <a:cubicBezTo>
                    <a:pt x="640" y="22382"/>
                    <a:pt x="773" y="22438"/>
                    <a:pt x="934" y="22438"/>
                  </a:cubicBezTo>
                  <a:cubicBezTo>
                    <a:pt x="1427" y="22438"/>
                    <a:pt x="2183" y="21909"/>
                    <a:pt x="2422" y="21810"/>
                  </a:cubicBezTo>
                  <a:lnTo>
                    <a:pt x="2422" y="21810"/>
                  </a:lnTo>
                  <a:cubicBezTo>
                    <a:pt x="2274" y="21941"/>
                    <a:pt x="1397" y="22535"/>
                    <a:pt x="1418" y="22749"/>
                  </a:cubicBezTo>
                  <a:cubicBezTo>
                    <a:pt x="1431" y="22840"/>
                    <a:pt x="1492" y="22874"/>
                    <a:pt x="1578" y="22874"/>
                  </a:cubicBezTo>
                  <a:cubicBezTo>
                    <a:pt x="1823" y="22874"/>
                    <a:pt x="2271" y="22598"/>
                    <a:pt x="2400" y="22558"/>
                  </a:cubicBezTo>
                  <a:lnTo>
                    <a:pt x="2400" y="22558"/>
                  </a:lnTo>
                  <a:cubicBezTo>
                    <a:pt x="2302" y="22776"/>
                    <a:pt x="2057" y="22912"/>
                    <a:pt x="2105" y="23180"/>
                  </a:cubicBezTo>
                  <a:cubicBezTo>
                    <a:pt x="2120" y="23181"/>
                    <a:pt x="2136" y="23181"/>
                    <a:pt x="2152" y="23181"/>
                  </a:cubicBezTo>
                  <a:cubicBezTo>
                    <a:pt x="2504" y="23181"/>
                    <a:pt x="3090" y="22901"/>
                    <a:pt x="3278" y="22640"/>
                  </a:cubicBezTo>
                  <a:lnTo>
                    <a:pt x="3278" y="22640"/>
                  </a:lnTo>
                  <a:cubicBezTo>
                    <a:pt x="3082" y="22935"/>
                    <a:pt x="2548" y="23474"/>
                    <a:pt x="3137" y="23583"/>
                  </a:cubicBezTo>
                  <a:cubicBezTo>
                    <a:pt x="3161" y="23587"/>
                    <a:pt x="3186" y="23589"/>
                    <a:pt x="3213" y="23589"/>
                  </a:cubicBezTo>
                  <a:cubicBezTo>
                    <a:pt x="3539" y="23589"/>
                    <a:pt x="4053" y="23296"/>
                    <a:pt x="4260" y="23125"/>
                  </a:cubicBezTo>
                  <a:lnTo>
                    <a:pt x="4260" y="23125"/>
                  </a:lnTo>
                  <a:cubicBezTo>
                    <a:pt x="3920" y="23605"/>
                    <a:pt x="4148" y="23801"/>
                    <a:pt x="4468" y="23801"/>
                  </a:cubicBezTo>
                  <a:cubicBezTo>
                    <a:pt x="4711" y="23801"/>
                    <a:pt x="5006" y="23689"/>
                    <a:pt x="5146" y="23503"/>
                  </a:cubicBezTo>
                  <a:lnTo>
                    <a:pt x="5146" y="23503"/>
                  </a:lnTo>
                  <a:cubicBezTo>
                    <a:pt x="5059" y="23632"/>
                    <a:pt x="4999" y="23782"/>
                    <a:pt x="5018" y="23960"/>
                  </a:cubicBezTo>
                  <a:cubicBezTo>
                    <a:pt x="5062" y="23968"/>
                    <a:pt x="5106" y="23972"/>
                    <a:pt x="5152" y="23972"/>
                  </a:cubicBezTo>
                  <a:cubicBezTo>
                    <a:pt x="5409" y="23972"/>
                    <a:pt x="5681" y="23844"/>
                    <a:pt x="5849" y="23644"/>
                  </a:cubicBezTo>
                  <a:lnTo>
                    <a:pt x="5849" y="23644"/>
                  </a:lnTo>
                  <a:cubicBezTo>
                    <a:pt x="5583" y="23966"/>
                    <a:pt x="5730" y="24080"/>
                    <a:pt x="5971" y="24080"/>
                  </a:cubicBezTo>
                  <a:cubicBezTo>
                    <a:pt x="6185" y="24080"/>
                    <a:pt x="6473" y="23990"/>
                    <a:pt x="6611" y="23877"/>
                  </a:cubicBezTo>
                  <a:lnTo>
                    <a:pt x="6611" y="23877"/>
                  </a:lnTo>
                  <a:cubicBezTo>
                    <a:pt x="6544" y="24210"/>
                    <a:pt x="6642" y="24323"/>
                    <a:pt x="6810" y="24323"/>
                  </a:cubicBezTo>
                  <a:cubicBezTo>
                    <a:pt x="7129" y="24323"/>
                    <a:pt x="7700" y="23913"/>
                    <a:pt x="7860" y="23824"/>
                  </a:cubicBezTo>
                  <a:cubicBezTo>
                    <a:pt x="7880" y="24041"/>
                    <a:pt x="7980" y="24122"/>
                    <a:pt x="8102" y="24122"/>
                  </a:cubicBezTo>
                  <a:cubicBezTo>
                    <a:pt x="8281" y="24122"/>
                    <a:pt x="8509" y="23944"/>
                    <a:pt x="8597" y="23769"/>
                  </a:cubicBezTo>
                  <a:cubicBezTo>
                    <a:pt x="8692" y="23969"/>
                    <a:pt x="8819" y="24048"/>
                    <a:pt x="8940" y="24048"/>
                  </a:cubicBezTo>
                  <a:cubicBezTo>
                    <a:pt x="9076" y="24048"/>
                    <a:pt x="9206" y="23948"/>
                    <a:pt x="9278" y="23807"/>
                  </a:cubicBezTo>
                  <a:cubicBezTo>
                    <a:pt x="9421" y="24008"/>
                    <a:pt x="9600" y="24184"/>
                    <a:pt x="9819" y="24199"/>
                  </a:cubicBezTo>
                  <a:cubicBezTo>
                    <a:pt x="9833" y="24200"/>
                    <a:pt x="9846" y="24201"/>
                    <a:pt x="9860" y="24201"/>
                  </a:cubicBezTo>
                  <a:cubicBezTo>
                    <a:pt x="10204" y="24201"/>
                    <a:pt x="10382" y="23864"/>
                    <a:pt x="10288" y="23529"/>
                  </a:cubicBezTo>
                  <a:lnTo>
                    <a:pt x="10288" y="23529"/>
                  </a:lnTo>
                  <a:cubicBezTo>
                    <a:pt x="10457" y="23796"/>
                    <a:pt x="10773" y="24172"/>
                    <a:pt x="11095" y="24199"/>
                  </a:cubicBezTo>
                  <a:cubicBezTo>
                    <a:pt x="11108" y="24200"/>
                    <a:pt x="11121" y="24201"/>
                    <a:pt x="11133" y="24201"/>
                  </a:cubicBezTo>
                  <a:cubicBezTo>
                    <a:pt x="11433" y="24201"/>
                    <a:pt x="11678" y="23890"/>
                    <a:pt x="11510" y="23529"/>
                  </a:cubicBezTo>
                  <a:lnTo>
                    <a:pt x="11510" y="23529"/>
                  </a:lnTo>
                  <a:cubicBezTo>
                    <a:pt x="11853" y="23796"/>
                    <a:pt x="12296" y="24015"/>
                    <a:pt x="12710" y="24063"/>
                  </a:cubicBezTo>
                  <a:cubicBezTo>
                    <a:pt x="12785" y="24077"/>
                    <a:pt x="12861" y="24084"/>
                    <a:pt x="12933" y="24084"/>
                  </a:cubicBezTo>
                  <a:cubicBezTo>
                    <a:pt x="13280" y="24084"/>
                    <a:pt x="13536" y="23922"/>
                    <a:pt x="13112" y="23581"/>
                  </a:cubicBezTo>
                  <a:lnTo>
                    <a:pt x="13112" y="23581"/>
                  </a:lnTo>
                  <a:cubicBezTo>
                    <a:pt x="13376" y="23786"/>
                    <a:pt x="13660" y="23969"/>
                    <a:pt x="13982" y="23969"/>
                  </a:cubicBezTo>
                  <a:cubicBezTo>
                    <a:pt x="14063" y="23969"/>
                    <a:pt x="14146" y="23958"/>
                    <a:pt x="14232" y="23932"/>
                  </a:cubicBezTo>
                  <a:cubicBezTo>
                    <a:pt x="14209" y="23746"/>
                    <a:pt x="14134" y="23584"/>
                    <a:pt x="14008" y="23473"/>
                  </a:cubicBezTo>
                  <a:lnTo>
                    <a:pt x="14008" y="23473"/>
                  </a:lnTo>
                  <a:cubicBezTo>
                    <a:pt x="14377" y="23754"/>
                    <a:pt x="14793" y="24062"/>
                    <a:pt x="15552" y="24199"/>
                  </a:cubicBezTo>
                  <a:cubicBezTo>
                    <a:pt x="15536" y="23955"/>
                    <a:pt x="15268" y="23687"/>
                    <a:pt x="15018" y="23485"/>
                  </a:cubicBezTo>
                  <a:lnTo>
                    <a:pt x="15018" y="23485"/>
                  </a:lnTo>
                  <a:cubicBezTo>
                    <a:pt x="15244" y="23629"/>
                    <a:pt x="15512" y="23748"/>
                    <a:pt x="15733" y="23748"/>
                  </a:cubicBezTo>
                  <a:cubicBezTo>
                    <a:pt x="15763" y="23748"/>
                    <a:pt x="15791" y="23746"/>
                    <a:pt x="15819" y="23741"/>
                  </a:cubicBezTo>
                  <a:cubicBezTo>
                    <a:pt x="15819" y="23583"/>
                    <a:pt x="15721" y="23447"/>
                    <a:pt x="15602" y="23365"/>
                  </a:cubicBezTo>
                  <a:lnTo>
                    <a:pt x="15602" y="23365"/>
                  </a:lnTo>
                  <a:cubicBezTo>
                    <a:pt x="15772" y="23436"/>
                    <a:pt x="16309" y="23768"/>
                    <a:pt x="16560" y="23768"/>
                  </a:cubicBezTo>
                  <a:cubicBezTo>
                    <a:pt x="16599" y="23768"/>
                    <a:pt x="16631" y="23760"/>
                    <a:pt x="16654" y="23741"/>
                  </a:cubicBezTo>
                  <a:cubicBezTo>
                    <a:pt x="16851" y="23615"/>
                    <a:pt x="16589" y="23338"/>
                    <a:pt x="16337" y="23136"/>
                  </a:cubicBezTo>
                  <a:lnTo>
                    <a:pt x="16337" y="23136"/>
                  </a:lnTo>
                  <a:cubicBezTo>
                    <a:pt x="16562" y="23257"/>
                    <a:pt x="16837" y="23354"/>
                    <a:pt x="17086" y="23354"/>
                  </a:cubicBezTo>
                  <a:cubicBezTo>
                    <a:pt x="17308" y="23354"/>
                    <a:pt x="17510" y="23277"/>
                    <a:pt x="17636" y="23071"/>
                  </a:cubicBezTo>
                  <a:cubicBezTo>
                    <a:pt x="17145" y="22857"/>
                    <a:pt x="16604" y="22640"/>
                    <a:pt x="16212" y="22208"/>
                  </a:cubicBezTo>
                  <a:lnTo>
                    <a:pt x="16212" y="22208"/>
                  </a:lnTo>
                  <a:cubicBezTo>
                    <a:pt x="16374" y="22322"/>
                    <a:pt x="17010" y="22539"/>
                    <a:pt x="17479" y="22539"/>
                  </a:cubicBezTo>
                  <a:cubicBezTo>
                    <a:pt x="17799" y="22539"/>
                    <a:pt x="18041" y="22438"/>
                    <a:pt x="18001" y="22132"/>
                  </a:cubicBezTo>
                  <a:cubicBezTo>
                    <a:pt x="17559" y="22132"/>
                    <a:pt x="16752" y="21838"/>
                    <a:pt x="16506" y="21379"/>
                  </a:cubicBezTo>
                  <a:lnTo>
                    <a:pt x="16506" y="21379"/>
                  </a:lnTo>
                  <a:cubicBezTo>
                    <a:pt x="16632" y="21436"/>
                    <a:pt x="16885" y="21470"/>
                    <a:pt x="17175" y="21470"/>
                  </a:cubicBezTo>
                  <a:cubicBezTo>
                    <a:pt x="17839" y="21470"/>
                    <a:pt x="18696" y="21290"/>
                    <a:pt x="18661" y="20785"/>
                  </a:cubicBezTo>
                  <a:cubicBezTo>
                    <a:pt x="17740" y="20697"/>
                    <a:pt x="17019" y="20168"/>
                    <a:pt x="16413" y="19498"/>
                  </a:cubicBezTo>
                  <a:cubicBezTo>
                    <a:pt x="16453" y="19492"/>
                    <a:pt x="16491" y="19481"/>
                    <a:pt x="16534" y="19471"/>
                  </a:cubicBezTo>
                  <a:cubicBezTo>
                    <a:pt x="16851" y="19388"/>
                    <a:pt x="17723" y="18565"/>
                    <a:pt x="17390" y="18554"/>
                  </a:cubicBezTo>
                  <a:cubicBezTo>
                    <a:pt x="17238" y="18554"/>
                    <a:pt x="17101" y="18559"/>
                    <a:pt x="16964" y="18570"/>
                  </a:cubicBezTo>
                  <a:cubicBezTo>
                    <a:pt x="16858" y="18575"/>
                    <a:pt x="16757" y="18581"/>
                    <a:pt x="16657" y="18581"/>
                  </a:cubicBezTo>
                  <a:cubicBezTo>
                    <a:pt x="16362" y="18581"/>
                    <a:pt x="16083" y="18532"/>
                    <a:pt x="15748" y="18287"/>
                  </a:cubicBezTo>
                  <a:lnTo>
                    <a:pt x="15748" y="18287"/>
                  </a:lnTo>
                  <a:cubicBezTo>
                    <a:pt x="15765" y="18288"/>
                    <a:pt x="15781" y="18289"/>
                    <a:pt x="15797" y="18289"/>
                  </a:cubicBezTo>
                  <a:cubicBezTo>
                    <a:pt x="16164" y="18289"/>
                    <a:pt x="16420" y="18006"/>
                    <a:pt x="16065" y="17724"/>
                  </a:cubicBezTo>
                  <a:cubicBezTo>
                    <a:pt x="15846" y="17534"/>
                    <a:pt x="15383" y="17452"/>
                    <a:pt x="15137" y="17321"/>
                  </a:cubicBezTo>
                  <a:lnTo>
                    <a:pt x="15137" y="17321"/>
                  </a:lnTo>
                  <a:cubicBezTo>
                    <a:pt x="15233" y="17341"/>
                    <a:pt x="15422" y="17363"/>
                    <a:pt x="15627" y="17363"/>
                  </a:cubicBezTo>
                  <a:cubicBezTo>
                    <a:pt x="15996" y="17363"/>
                    <a:pt x="16418" y="17290"/>
                    <a:pt x="16436" y="16999"/>
                  </a:cubicBezTo>
                  <a:cubicBezTo>
                    <a:pt x="16163" y="16971"/>
                    <a:pt x="15721" y="16945"/>
                    <a:pt x="15552" y="16699"/>
                  </a:cubicBezTo>
                  <a:cubicBezTo>
                    <a:pt x="15967" y="16541"/>
                    <a:pt x="17068" y="16487"/>
                    <a:pt x="16801" y="15707"/>
                  </a:cubicBezTo>
                  <a:lnTo>
                    <a:pt x="16801" y="15707"/>
                  </a:lnTo>
                  <a:cubicBezTo>
                    <a:pt x="16411" y="15793"/>
                    <a:pt x="15891" y="15905"/>
                    <a:pt x="15389" y="15905"/>
                  </a:cubicBezTo>
                  <a:cubicBezTo>
                    <a:pt x="14818" y="15905"/>
                    <a:pt x="14269" y="15760"/>
                    <a:pt x="13959" y="15269"/>
                  </a:cubicBezTo>
                  <a:lnTo>
                    <a:pt x="13959" y="15269"/>
                  </a:lnTo>
                  <a:cubicBezTo>
                    <a:pt x="14122" y="15353"/>
                    <a:pt x="14290" y="15414"/>
                    <a:pt x="14461" y="15414"/>
                  </a:cubicBezTo>
                  <a:cubicBezTo>
                    <a:pt x="14570" y="15414"/>
                    <a:pt x="14681" y="15389"/>
                    <a:pt x="14794" y="15330"/>
                  </a:cubicBezTo>
                  <a:cubicBezTo>
                    <a:pt x="14701" y="15155"/>
                    <a:pt x="14537" y="14975"/>
                    <a:pt x="14374" y="14833"/>
                  </a:cubicBezTo>
                  <a:lnTo>
                    <a:pt x="14374" y="14833"/>
                  </a:lnTo>
                  <a:cubicBezTo>
                    <a:pt x="14617" y="14992"/>
                    <a:pt x="15023" y="15132"/>
                    <a:pt x="15342" y="15132"/>
                  </a:cubicBezTo>
                  <a:cubicBezTo>
                    <a:pt x="15560" y="15132"/>
                    <a:pt x="15738" y="15067"/>
                    <a:pt x="15798" y="14899"/>
                  </a:cubicBezTo>
                  <a:cubicBezTo>
                    <a:pt x="15454" y="14850"/>
                    <a:pt x="15137" y="14659"/>
                    <a:pt x="14892" y="14392"/>
                  </a:cubicBezTo>
                  <a:lnTo>
                    <a:pt x="14892" y="14392"/>
                  </a:lnTo>
                  <a:cubicBezTo>
                    <a:pt x="14983" y="14470"/>
                    <a:pt x="15310" y="14643"/>
                    <a:pt x="15530" y="14643"/>
                  </a:cubicBezTo>
                  <a:cubicBezTo>
                    <a:pt x="15602" y="14643"/>
                    <a:pt x="15663" y="14624"/>
                    <a:pt x="15700" y="14577"/>
                  </a:cubicBezTo>
                  <a:cubicBezTo>
                    <a:pt x="15869" y="14337"/>
                    <a:pt x="15111" y="14098"/>
                    <a:pt x="15012" y="13960"/>
                  </a:cubicBezTo>
                  <a:lnTo>
                    <a:pt x="15012" y="13960"/>
                  </a:lnTo>
                  <a:cubicBezTo>
                    <a:pt x="15256" y="14025"/>
                    <a:pt x="15515" y="14082"/>
                    <a:pt x="15770" y="14082"/>
                  </a:cubicBezTo>
                  <a:cubicBezTo>
                    <a:pt x="16055" y="14082"/>
                    <a:pt x="16335" y="14010"/>
                    <a:pt x="16584" y="13797"/>
                  </a:cubicBezTo>
                  <a:lnTo>
                    <a:pt x="16584" y="13797"/>
                  </a:lnTo>
                  <a:cubicBezTo>
                    <a:pt x="16567" y="13799"/>
                    <a:pt x="16549" y="13800"/>
                    <a:pt x="16530" y="13800"/>
                  </a:cubicBezTo>
                  <a:cubicBezTo>
                    <a:pt x="16091" y="13800"/>
                    <a:pt x="14982" y="13218"/>
                    <a:pt x="14794" y="12832"/>
                  </a:cubicBezTo>
                  <a:lnTo>
                    <a:pt x="14794" y="12832"/>
                  </a:lnTo>
                  <a:cubicBezTo>
                    <a:pt x="14839" y="12835"/>
                    <a:pt x="14887" y="12836"/>
                    <a:pt x="14938" y="12836"/>
                  </a:cubicBezTo>
                  <a:cubicBezTo>
                    <a:pt x="15347" y="12836"/>
                    <a:pt x="15888" y="12724"/>
                    <a:pt x="16043" y="12291"/>
                  </a:cubicBezTo>
                  <a:lnTo>
                    <a:pt x="16043" y="12291"/>
                  </a:lnTo>
                  <a:cubicBezTo>
                    <a:pt x="15780" y="12368"/>
                    <a:pt x="15518" y="12405"/>
                    <a:pt x="15261" y="12405"/>
                  </a:cubicBezTo>
                  <a:cubicBezTo>
                    <a:pt x="14493" y="12405"/>
                    <a:pt x="13772" y="12074"/>
                    <a:pt x="13228" y="11490"/>
                  </a:cubicBezTo>
                  <a:cubicBezTo>
                    <a:pt x="13599" y="11407"/>
                    <a:pt x="14139" y="11238"/>
                    <a:pt x="14122" y="10911"/>
                  </a:cubicBezTo>
                  <a:cubicBezTo>
                    <a:pt x="13703" y="10911"/>
                    <a:pt x="13168" y="10709"/>
                    <a:pt x="12841" y="10465"/>
                  </a:cubicBezTo>
                  <a:lnTo>
                    <a:pt x="12841" y="10465"/>
                  </a:lnTo>
                  <a:cubicBezTo>
                    <a:pt x="12932" y="10508"/>
                    <a:pt x="13089" y="10530"/>
                    <a:pt x="13271" y="10530"/>
                  </a:cubicBezTo>
                  <a:cubicBezTo>
                    <a:pt x="13782" y="10530"/>
                    <a:pt x="14496" y="10358"/>
                    <a:pt x="14565" y="10000"/>
                  </a:cubicBezTo>
                  <a:cubicBezTo>
                    <a:pt x="14107" y="9924"/>
                    <a:pt x="13168" y="10022"/>
                    <a:pt x="12873" y="9536"/>
                  </a:cubicBezTo>
                  <a:cubicBezTo>
                    <a:pt x="13316" y="9438"/>
                    <a:pt x="13631" y="9259"/>
                    <a:pt x="13943" y="8877"/>
                  </a:cubicBezTo>
                  <a:lnTo>
                    <a:pt x="13943" y="8877"/>
                  </a:lnTo>
                  <a:cubicBezTo>
                    <a:pt x="13730" y="8900"/>
                    <a:pt x="13538" y="8921"/>
                    <a:pt x="13358" y="8921"/>
                  </a:cubicBezTo>
                  <a:cubicBezTo>
                    <a:pt x="12958" y="8921"/>
                    <a:pt x="12615" y="8820"/>
                    <a:pt x="12236" y="8429"/>
                  </a:cubicBezTo>
                  <a:cubicBezTo>
                    <a:pt x="12007" y="8195"/>
                    <a:pt x="11848" y="7895"/>
                    <a:pt x="11745" y="7573"/>
                  </a:cubicBezTo>
                  <a:lnTo>
                    <a:pt x="11745" y="7573"/>
                  </a:lnTo>
                  <a:cubicBezTo>
                    <a:pt x="11902" y="7642"/>
                    <a:pt x="12071" y="7685"/>
                    <a:pt x="12234" y="7685"/>
                  </a:cubicBezTo>
                  <a:cubicBezTo>
                    <a:pt x="12342" y="7685"/>
                    <a:pt x="12448" y="7666"/>
                    <a:pt x="12546" y="7622"/>
                  </a:cubicBezTo>
                  <a:cubicBezTo>
                    <a:pt x="12415" y="7382"/>
                    <a:pt x="12012" y="7099"/>
                    <a:pt x="11848" y="6837"/>
                  </a:cubicBezTo>
                  <a:lnTo>
                    <a:pt x="11848" y="6837"/>
                  </a:lnTo>
                  <a:cubicBezTo>
                    <a:pt x="11971" y="6911"/>
                    <a:pt x="12307" y="6987"/>
                    <a:pt x="12630" y="6987"/>
                  </a:cubicBezTo>
                  <a:cubicBezTo>
                    <a:pt x="13024" y="6987"/>
                    <a:pt x="13397" y="6873"/>
                    <a:pt x="13337" y="6498"/>
                  </a:cubicBezTo>
                  <a:cubicBezTo>
                    <a:pt x="12470" y="6460"/>
                    <a:pt x="10932" y="5936"/>
                    <a:pt x="10806" y="4796"/>
                  </a:cubicBezTo>
                  <a:lnTo>
                    <a:pt x="10806" y="4796"/>
                  </a:lnTo>
                  <a:cubicBezTo>
                    <a:pt x="10826" y="4796"/>
                    <a:pt x="10845" y="4796"/>
                    <a:pt x="10865" y="4796"/>
                  </a:cubicBezTo>
                  <a:cubicBezTo>
                    <a:pt x="11204" y="4796"/>
                    <a:pt x="11530" y="4740"/>
                    <a:pt x="11685" y="4518"/>
                  </a:cubicBezTo>
                  <a:cubicBezTo>
                    <a:pt x="11352" y="4398"/>
                    <a:pt x="11019" y="4317"/>
                    <a:pt x="10708" y="4136"/>
                  </a:cubicBezTo>
                  <a:cubicBezTo>
                    <a:pt x="10987" y="3934"/>
                    <a:pt x="11624" y="3552"/>
                    <a:pt x="11554" y="3089"/>
                  </a:cubicBezTo>
                  <a:lnTo>
                    <a:pt x="11554" y="3089"/>
                  </a:lnTo>
                  <a:cubicBezTo>
                    <a:pt x="11260" y="3243"/>
                    <a:pt x="10850" y="3413"/>
                    <a:pt x="10494" y="3413"/>
                  </a:cubicBezTo>
                  <a:cubicBezTo>
                    <a:pt x="10472" y="3413"/>
                    <a:pt x="10451" y="3412"/>
                    <a:pt x="10430" y="3411"/>
                  </a:cubicBezTo>
                  <a:cubicBezTo>
                    <a:pt x="10692" y="2970"/>
                    <a:pt x="11188" y="2505"/>
                    <a:pt x="11040" y="1922"/>
                  </a:cubicBezTo>
                  <a:lnTo>
                    <a:pt x="11040" y="1922"/>
                  </a:lnTo>
                  <a:cubicBezTo>
                    <a:pt x="10615" y="2140"/>
                    <a:pt x="10267" y="2925"/>
                    <a:pt x="9716" y="2970"/>
                  </a:cubicBezTo>
                  <a:cubicBezTo>
                    <a:pt x="9769" y="2746"/>
                    <a:pt x="9808" y="2505"/>
                    <a:pt x="9862" y="2282"/>
                  </a:cubicBezTo>
                  <a:cubicBezTo>
                    <a:pt x="9972" y="1736"/>
                    <a:pt x="10086" y="1213"/>
                    <a:pt x="10157" y="672"/>
                  </a:cubicBezTo>
                  <a:cubicBezTo>
                    <a:pt x="10174" y="427"/>
                    <a:pt x="10227" y="165"/>
                    <a:pt x="10026" y="45"/>
                  </a:cubicBezTo>
                  <a:cubicBezTo>
                    <a:pt x="9973" y="14"/>
                    <a:pt x="9925" y="0"/>
                    <a:pt x="9880" y="0"/>
                  </a:cubicBezTo>
                  <a:close/>
                </a:path>
              </a:pathLst>
            </a:custGeom>
            <a:solidFill>
              <a:srgbClr val="4B7F4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2" name="Google Shape;1422;p102"/>
            <p:cNvSpPr/>
            <p:nvPr/>
          </p:nvSpPr>
          <p:spPr>
            <a:xfrm>
              <a:off x="5947900" y="3080450"/>
              <a:ext cx="476500" cy="609500"/>
            </a:xfrm>
            <a:custGeom>
              <a:avLst/>
              <a:gdLst/>
              <a:ahLst/>
              <a:cxnLst/>
              <a:rect l="l" t="t" r="r" b="b"/>
              <a:pathLst>
                <a:path w="19060" h="24380" extrusionOk="0">
                  <a:moveTo>
                    <a:pt x="16653" y="13913"/>
                  </a:moveTo>
                  <a:cubicBezTo>
                    <a:pt x="16499" y="14004"/>
                    <a:pt x="16344" y="14063"/>
                    <a:pt x="16187" y="14096"/>
                  </a:cubicBezTo>
                  <a:lnTo>
                    <a:pt x="16187" y="14096"/>
                  </a:lnTo>
                  <a:cubicBezTo>
                    <a:pt x="16307" y="14106"/>
                    <a:pt x="16406" y="14110"/>
                    <a:pt x="16487" y="14110"/>
                  </a:cubicBezTo>
                  <a:cubicBezTo>
                    <a:pt x="16909" y="14110"/>
                    <a:pt x="16821" y="13992"/>
                    <a:pt x="16653" y="13913"/>
                  </a:cubicBezTo>
                  <a:close/>
                  <a:moveTo>
                    <a:pt x="10015" y="0"/>
                  </a:moveTo>
                  <a:cubicBezTo>
                    <a:pt x="9728" y="0"/>
                    <a:pt x="9600" y="212"/>
                    <a:pt x="9518" y="572"/>
                  </a:cubicBezTo>
                  <a:cubicBezTo>
                    <a:pt x="9375" y="1202"/>
                    <a:pt x="9407" y="1891"/>
                    <a:pt x="9360" y="2547"/>
                  </a:cubicBezTo>
                  <a:lnTo>
                    <a:pt x="9360" y="2547"/>
                  </a:lnTo>
                  <a:cubicBezTo>
                    <a:pt x="9143" y="2251"/>
                    <a:pt x="8953" y="1939"/>
                    <a:pt x="8695" y="1668"/>
                  </a:cubicBezTo>
                  <a:cubicBezTo>
                    <a:pt x="8684" y="1657"/>
                    <a:pt x="8655" y="1651"/>
                    <a:pt x="8622" y="1651"/>
                  </a:cubicBezTo>
                  <a:cubicBezTo>
                    <a:pt x="8557" y="1651"/>
                    <a:pt x="8477" y="1672"/>
                    <a:pt x="8488" y="1712"/>
                  </a:cubicBezTo>
                  <a:cubicBezTo>
                    <a:pt x="8560" y="1985"/>
                    <a:pt x="8635" y="2240"/>
                    <a:pt x="8746" y="2488"/>
                  </a:cubicBezTo>
                  <a:lnTo>
                    <a:pt x="8746" y="2488"/>
                  </a:lnTo>
                  <a:cubicBezTo>
                    <a:pt x="8338" y="2230"/>
                    <a:pt x="7944" y="1963"/>
                    <a:pt x="7554" y="1668"/>
                  </a:cubicBezTo>
                  <a:cubicBezTo>
                    <a:pt x="7541" y="1660"/>
                    <a:pt x="7509" y="1655"/>
                    <a:pt x="7475" y="1655"/>
                  </a:cubicBezTo>
                  <a:cubicBezTo>
                    <a:pt x="7415" y="1655"/>
                    <a:pt x="7346" y="1670"/>
                    <a:pt x="7353" y="1712"/>
                  </a:cubicBezTo>
                  <a:cubicBezTo>
                    <a:pt x="7425" y="2269"/>
                    <a:pt x="7746" y="2749"/>
                    <a:pt x="8153" y="3121"/>
                  </a:cubicBezTo>
                  <a:lnTo>
                    <a:pt x="8153" y="3121"/>
                  </a:lnTo>
                  <a:cubicBezTo>
                    <a:pt x="7650" y="3123"/>
                    <a:pt x="7172" y="3182"/>
                    <a:pt x="6698" y="3381"/>
                  </a:cubicBezTo>
                  <a:cubicBezTo>
                    <a:pt x="6671" y="3392"/>
                    <a:pt x="6633" y="3419"/>
                    <a:pt x="6671" y="3447"/>
                  </a:cubicBezTo>
                  <a:cubicBezTo>
                    <a:pt x="6933" y="3610"/>
                    <a:pt x="7206" y="3631"/>
                    <a:pt x="7516" y="3643"/>
                  </a:cubicBezTo>
                  <a:lnTo>
                    <a:pt x="7609" y="3643"/>
                  </a:lnTo>
                  <a:cubicBezTo>
                    <a:pt x="7642" y="3642"/>
                    <a:pt x="7676" y="3641"/>
                    <a:pt x="7709" y="3641"/>
                  </a:cubicBezTo>
                  <a:cubicBezTo>
                    <a:pt x="7918" y="3641"/>
                    <a:pt x="8091" y="3672"/>
                    <a:pt x="7516" y="3893"/>
                  </a:cubicBezTo>
                  <a:cubicBezTo>
                    <a:pt x="7342" y="3964"/>
                    <a:pt x="7168" y="4029"/>
                    <a:pt x="6993" y="4107"/>
                  </a:cubicBezTo>
                  <a:cubicBezTo>
                    <a:pt x="6965" y="4122"/>
                    <a:pt x="6922" y="4145"/>
                    <a:pt x="6965" y="4172"/>
                  </a:cubicBezTo>
                  <a:cubicBezTo>
                    <a:pt x="7150" y="4284"/>
                    <a:pt x="7331" y="4364"/>
                    <a:pt x="7553" y="4364"/>
                  </a:cubicBezTo>
                  <a:cubicBezTo>
                    <a:pt x="7566" y="4364"/>
                    <a:pt x="7580" y="4364"/>
                    <a:pt x="7594" y="4363"/>
                  </a:cubicBezTo>
                  <a:cubicBezTo>
                    <a:pt x="7614" y="4362"/>
                    <a:pt x="7632" y="4362"/>
                    <a:pt x="7649" y="4362"/>
                  </a:cubicBezTo>
                  <a:cubicBezTo>
                    <a:pt x="7999" y="4362"/>
                    <a:pt x="7625" y="4580"/>
                    <a:pt x="7484" y="4789"/>
                  </a:cubicBezTo>
                  <a:cubicBezTo>
                    <a:pt x="7456" y="4821"/>
                    <a:pt x="7549" y="4827"/>
                    <a:pt x="7561" y="4827"/>
                  </a:cubicBezTo>
                  <a:cubicBezTo>
                    <a:pt x="7790" y="4815"/>
                    <a:pt x="7888" y="4815"/>
                    <a:pt x="8106" y="4728"/>
                  </a:cubicBezTo>
                  <a:lnTo>
                    <a:pt x="8106" y="4728"/>
                  </a:lnTo>
                  <a:cubicBezTo>
                    <a:pt x="8035" y="4761"/>
                    <a:pt x="7806" y="5001"/>
                    <a:pt x="7685" y="5099"/>
                  </a:cubicBezTo>
                  <a:cubicBezTo>
                    <a:pt x="6998" y="5655"/>
                    <a:pt x="6159" y="5993"/>
                    <a:pt x="5275" y="6026"/>
                  </a:cubicBezTo>
                  <a:cubicBezTo>
                    <a:pt x="5253" y="6026"/>
                    <a:pt x="5111" y="6053"/>
                    <a:pt x="5149" y="6098"/>
                  </a:cubicBezTo>
                  <a:cubicBezTo>
                    <a:pt x="5318" y="6305"/>
                    <a:pt x="5504" y="6419"/>
                    <a:pt x="5777" y="6446"/>
                  </a:cubicBezTo>
                  <a:cubicBezTo>
                    <a:pt x="6273" y="6496"/>
                    <a:pt x="6049" y="6556"/>
                    <a:pt x="5918" y="6921"/>
                  </a:cubicBezTo>
                  <a:cubicBezTo>
                    <a:pt x="5907" y="6955"/>
                    <a:pt x="5953" y="6963"/>
                    <a:pt x="5989" y="6963"/>
                  </a:cubicBezTo>
                  <a:cubicBezTo>
                    <a:pt x="6006" y="6963"/>
                    <a:pt x="6021" y="6961"/>
                    <a:pt x="6028" y="6959"/>
                  </a:cubicBezTo>
                  <a:cubicBezTo>
                    <a:pt x="6219" y="6927"/>
                    <a:pt x="6245" y="6916"/>
                    <a:pt x="6431" y="6866"/>
                  </a:cubicBezTo>
                  <a:cubicBezTo>
                    <a:pt x="6447" y="6862"/>
                    <a:pt x="6461" y="6860"/>
                    <a:pt x="6474" y="6860"/>
                  </a:cubicBezTo>
                  <a:cubicBezTo>
                    <a:pt x="6675" y="6860"/>
                    <a:pt x="6350" y="7456"/>
                    <a:pt x="6343" y="7466"/>
                  </a:cubicBezTo>
                  <a:cubicBezTo>
                    <a:pt x="6325" y="7501"/>
                    <a:pt x="6379" y="7506"/>
                    <a:pt x="6418" y="7506"/>
                  </a:cubicBezTo>
                  <a:cubicBezTo>
                    <a:pt x="6434" y="7506"/>
                    <a:pt x="6448" y="7505"/>
                    <a:pt x="6453" y="7505"/>
                  </a:cubicBezTo>
                  <a:cubicBezTo>
                    <a:pt x="6462" y="7506"/>
                    <a:pt x="6471" y="7506"/>
                    <a:pt x="6479" y="7506"/>
                  </a:cubicBezTo>
                  <a:cubicBezTo>
                    <a:pt x="6595" y="7506"/>
                    <a:pt x="6705" y="7473"/>
                    <a:pt x="6802" y="7407"/>
                  </a:cubicBezTo>
                  <a:lnTo>
                    <a:pt x="6802" y="7407"/>
                  </a:lnTo>
                  <a:cubicBezTo>
                    <a:pt x="6731" y="7526"/>
                    <a:pt x="6655" y="7641"/>
                    <a:pt x="6573" y="7755"/>
                  </a:cubicBezTo>
                  <a:cubicBezTo>
                    <a:pt x="6262" y="8160"/>
                    <a:pt x="5918" y="8513"/>
                    <a:pt x="5422" y="8704"/>
                  </a:cubicBezTo>
                  <a:cubicBezTo>
                    <a:pt x="4903" y="8901"/>
                    <a:pt x="4353" y="8994"/>
                    <a:pt x="3835" y="9190"/>
                  </a:cubicBezTo>
                  <a:cubicBezTo>
                    <a:pt x="3813" y="9195"/>
                    <a:pt x="3775" y="9218"/>
                    <a:pt x="3791" y="9245"/>
                  </a:cubicBezTo>
                  <a:cubicBezTo>
                    <a:pt x="3982" y="9553"/>
                    <a:pt x="4301" y="9681"/>
                    <a:pt x="4636" y="9681"/>
                  </a:cubicBezTo>
                  <a:cubicBezTo>
                    <a:pt x="4872" y="9681"/>
                    <a:pt x="5116" y="9617"/>
                    <a:pt x="5328" y="9510"/>
                  </a:cubicBezTo>
                  <a:lnTo>
                    <a:pt x="5328" y="9510"/>
                  </a:lnTo>
                  <a:cubicBezTo>
                    <a:pt x="5098" y="9857"/>
                    <a:pt x="4785" y="10121"/>
                    <a:pt x="4419" y="10346"/>
                  </a:cubicBezTo>
                  <a:cubicBezTo>
                    <a:pt x="4369" y="10379"/>
                    <a:pt x="4407" y="10406"/>
                    <a:pt x="4452" y="10406"/>
                  </a:cubicBezTo>
                  <a:cubicBezTo>
                    <a:pt x="4639" y="10417"/>
                    <a:pt x="4838" y="10434"/>
                    <a:pt x="5035" y="10434"/>
                  </a:cubicBezTo>
                  <a:cubicBezTo>
                    <a:pt x="5314" y="10434"/>
                    <a:pt x="5590" y="10401"/>
                    <a:pt x="5825" y="10271"/>
                  </a:cubicBezTo>
                  <a:lnTo>
                    <a:pt x="5825" y="10271"/>
                  </a:lnTo>
                  <a:cubicBezTo>
                    <a:pt x="5478" y="11265"/>
                    <a:pt x="4524" y="11744"/>
                    <a:pt x="3522" y="11744"/>
                  </a:cubicBezTo>
                  <a:cubicBezTo>
                    <a:pt x="3271" y="11744"/>
                    <a:pt x="3018" y="11715"/>
                    <a:pt x="2771" y="11655"/>
                  </a:cubicBezTo>
                  <a:cubicBezTo>
                    <a:pt x="2769" y="11655"/>
                    <a:pt x="2765" y="11655"/>
                    <a:pt x="2760" y="11655"/>
                  </a:cubicBezTo>
                  <a:cubicBezTo>
                    <a:pt x="2715" y="11655"/>
                    <a:pt x="2563" y="11677"/>
                    <a:pt x="2602" y="11721"/>
                  </a:cubicBezTo>
                  <a:cubicBezTo>
                    <a:pt x="2836" y="11972"/>
                    <a:pt x="3136" y="12201"/>
                    <a:pt x="3480" y="12262"/>
                  </a:cubicBezTo>
                  <a:cubicBezTo>
                    <a:pt x="3619" y="12286"/>
                    <a:pt x="3667" y="12295"/>
                    <a:pt x="3656" y="12295"/>
                  </a:cubicBezTo>
                  <a:cubicBezTo>
                    <a:pt x="3622" y="12295"/>
                    <a:pt x="2966" y="12195"/>
                    <a:pt x="2874" y="12191"/>
                  </a:cubicBezTo>
                  <a:cubicBezTo>
                    <a:pt x="2868" y="12190"/>
                    <a:pt x="2861" y="12190"/>
                    <a:pt x="2853" y="12190"/>
                  </a:cubicBezTo>
                  <a:cubicBezTo>
                    <a:pt x="2805" y="12190"/>
                    <a:pt x="2722" y="12204"/>
                    <a:pt x="2722" y="12251"/>
                  </a:cubicBezTo>
                  <a:cubicBezTo>
                    <a:pt x="2717" y="12763"/>
                    <a:pt x="3005" y="13063"/>
                    <a:pt x="3475" y="13238"/>
                  </a:cubicBezTo>
                  <a:cubicBezTo>
                    <a:pt x="3578" y="13276"/>
                    <a:pt x="3742" y="13304"/>
                    <a:pt x="3851" y="13304"/>
                  </a:cubicBezTo>
                  <a:cubicBezTo>
                    <a:pt x="3627" y="13309"/>
                    <a:pt x="3513" y="13347"/>
                    <a:pt x="3306" y="13440"/>
                  </a:cubicBezTo>
                  <a:cubicBezTo>
                    <a:pt x="3294" y="13445"/>
                    <a:pt x="3241" y="13473"/>
                    <a:pt x="3267" y="13495"/>
                  </a:cubicBezTo>
                  <a:cubicBezTo>
                    <a:pt x="3470" y="13679"/>
                    <a:pt x="3677" y="13783"/>
                    <a:pt x="3954" y="13810"/>
                  </a:cubicBezTo>
                  <a:cubicBezTo>
                    <a:pt x="4085" y="13822"/>
                    <a:pt x="4206" y="13833"/>
                    <a:pt x="4336" y="13833"/>
                  </a:cubicBezTo>
                  <a:cubicBezTo>
                    <a:pt x="4223" y="13833"/>
                    <a:pt x="3835" y="14241"/>
                    <a:pt x="3654" y="14339"/>
                  </a:cubicBezTo>
                  <a:cubicBezTo>
                    <a:pt x="3633" y="14351"/>
                    <a:pt x="3616" y="14379"/>
                    <a:pt x="3644" y="14389"/>
                  </a:cubicBezTo>
                  <a:cubicBezTo>
                    <a:pt x="3874" y="14500"/>
                    <a:pt x="4133" y="14607"/>
                    <a:pt x="4396" y="14607"/>
                  </a:cubicBezTo>
                  <a:cubicBezTo>
                    <a:pt x="4443" y="14607"/>
                    <a:pt x="4491" y="14603"/>
                    <a:pt x="4538" y="14596"/>
                  </a:cubicBezTo>
                  <a:lnTo>
                    <a:pt x="4538" y="14596"/>
                  </a:lnTo>
                  <a:cubicBezTo>
                    <a:pt x="4538" y="14596"/>
                    <a:pt x="4004" y="15006"/>
                    <a:pt x="3873" y="15054"/>
                  </a:cubicBezTo>
                  <a:cubicBezTo>
                    <a:pt x="3442" y="15218"/>
                    <a:pt x="3012" y="15278"/>
                    <a:pt x="2553" y="15305"/>
                  </a:cubicBezTo>
                  <a:cubicBezTo>
                    <a:pt x="2531" y="15305"/>
                    <a:pt x="2416" y="15321"/>
                    <a:pt x="2428" y="15366"/>
                  </a:cubicBezTo>
                  <a:cubicBezTo>
                    <a:pt x="2521" y="15671"/>
                    <a:pt x="2836" y="15840"/>
                    <a:pt x="3131" y="15917"/>
                  </a:cubicBezTo>
                  <a:cubicBezTo>
                    <a:pt x="3654" y="16061"/>
                    <a:pt x="3262" y="16128"/>
                    <a:pt x="2907" y="16128"/>
                  </a:cubicBezTo>
                  <a:cubicBezTo>
                    <a:pt x="2777" y="16128"/>
                    <a:pt x="2653" y="16119"/>
                    <a:pt x="2580" y="16101"/>
                  </a:cubicBezTo>
                  <a:cubicBezTo>
                    <a:pt x="2373" y="16053"/>
                    <a:pt x="2171" y="15993"/>
                    <a:pt x="1964" y="15927"/>
                  </a:cubicBezTo>
                  <a:cubicBezTo>
                    <a:pt x="1953" y="15923"/>
                    <a:pt x="1938" y="15921"/>
                    <a:pt x="1920" y="15921"/>
                  </a:cubicBezTo>
                  <a:cubicBezTo>
                    <a:pt x="1867" y="15921"/>
                    <a:pt x="1798" y="15941"/>
                    <a:pt x="1789" y="15982"/>
                  </a:cubicBezTo>
                  <a:cubicBezTo>
                    <a:pt x="1675" y="16691"/>
                    <a:pt x="2312" y="17023"/>
                    <a:pt x="2940" y="17045"/>
                  </a:cubicBezTo>
                  <a:cubicBezTo>
                    <a:pt x="2979" y="17045"/>
                    <a:pt x="3027" y="17040"/>
                    <a:pt x="3070" y="17040"/>
                  </a:cubicBezTo>
                  <a:cubicBezTo>
                    <a:pt x="3108" y="17036"/>
                    <a:pt x="3144" y="17032"/>
                    <a:pt x="3171" y="17032"/>
                  </a:cubicBezTo>
                  <a:cubicBezTo>
                    <a:pt x="3249" y="17032"/>
                    <a:pt x="3265" y="17063"/>
                    <a:pt x="3093" y="17204"/>
                  </a:cubicBezTo>
                  <a:cubicBezTo>
                    <a:pt x="2866" y="17391"/>
                    <a:pt x="2577" y="17446"/>
                    <a:pt x="2290" y="17446"/>
                  </a:cubicBezTo>
                  <a:cubicBezTo>
                    <a:pt x="2134" y="17446"/>
                    <a:pt x="1979" y="17430"/>
                    <a:pt x="1833" y="17411"/>
                  </a:cubicBezTo>
                  <a:cubicBezTo>
                    <a:pt x="1461" y="17367"/>
                    <a:pt x="1091" y="17291"/>
                    <a:pt x="720" y="17269"/>
                  </a:cubicBezTo>
                  <a:cubicBezTo>
                    <a:pt x="716" y="17268"/>
                    <a:pt x="709" y="17268"/>
                    <a:pt x="701" y="17268"/>
                  </a:cubicBezTo>
                  <a:cubicBezTo>
                    <a:pt x="654" y="17268"/>
                    <a:pt x="563" y="17283"/>
                    <a:pt x="567" y="17329"/>
                  </a:cubicBezTo>
                  <a:cubicBezTo>
                    <a:pt x="595" y="17820"/>
                    <a:pt x="1113" y="18180"/>
                    <a:pt x="1577" y="18246"/>
                  </a:cubicBezTo>
                  <a:cubicBezTo>
                    <a:pt x="1680" y="18258"/>
                    <a:pt x="1779" y="18267"/>
                    <a:pt x="1877" y="18267"/>
                  </a:cubicBezTo>
                  <a:cubicBezTo>
                    <a:pt x="2001" y="18267"/>
                    <a:pt x="2124" y="18253"/>
                    <a:pt x="2252" y="18213"/>
                  </a:cubicBezTo>
                  <a:cubicBezTo>
                    <a:pt x="2370" y="18179"/>
                    <a:pt x="2439" y="18164"/>
                    <a:pt x="2474" y="18164"/>
                  </a:cubicBezTo>
                  <a:cubicBezTo>
                    <a:pt x="2593" y="18164"/>
                    <a:pt x="2288" y="18345"/>
                    <a:pt x="2161" y="18523"/>
                  </a:cubicBezTo>
                  <a:cubicBezTo>
                    <a:pt x="2149" y="18540"/>
                    <a:pt x="2166" y="18551"/>
                    <a:pt x="2176" y="18556"/>
                  </a:cubicBezTo>
                  <a:cubicBezTo>
                    <a:pt x="2378" y="18671"/>
                    <a:pt x="2531" y="18692"/>
                    <a:pt x="2760" y="18699"/>
                  </a:cubicBezTo>
                  <a:cubicBezTo>
                    <a:pt x="2934" y="18704"/>
                    <a:pt x="2400" y="19281"/>
                    <a:pt x="2324" y="19359"/>
                  </a:cubicBezTo>
                  <a:cubicBezTo>
                    <a:pt x="1647" y="20001"/>
                    <a:pt x="819" y="20149"/>
                    <a:pt x="27" y="20575"/>
                  </a:cubicBezTo>
                  <a:cubicBezTo>
                    <a:pt x="6" y="20586"/>
                    <a:pt x="0" y="20595"/>
                    <a:pt x="5" y="20602"/>
                  </a:cubicBezTo>
                  <a:lnTo>
                    <a:pt x="5" y="20602"/>
                  </a:lnTo>
                  <a:cubicBezTo>
                    <a:pt x="4" y="20608"/>
                    <a:pt x="6" y="20613"/>
                    <a:pt x="11" y="20618"/>
                  </a:cubicBezTo>
                  <a:cubicBezTo>
                    <a:pt x="245" y="20892"/>
                    <a:pt x="589" y="21007"/>
                    <a:pt x="946" y="21007"/>
                  </a:cubicBezTo>
                  <a:cubicBezTo>
                    <a:pt x="1208" y="21007"/>
                    <a:pt x="1477" y="20945"/>
                    <a:pt x="1715" y="20838"/>
                  </a:cubicBezTo>
                  <a:lnTo>
                    <a:pt x="1715" y="20838"/>
                  </a:lnTo>
                  <a:cubicBezTo>
                    <a:pt x="1475" y="21098"/>
                    <a:pt x="1205" y="21333"/>
                    <a:pt x="971" y="21600"/>
                  </a:cubicBezTo>
                  <a:cubicBezTo>
                    <a:pt x="878" y="21703"/>
                    <a:pt x="507" y="22048"/>
                    <a:pt x="557" y="22227"/>
                  </a:cubicBezTo>
                  <a:cubicBezTo>
                    <a:pt x="609" y="22440"/>
                    <a:pt x="774" y="22511"/>
                    <a:pt x="972" y="22511"/>
                  </a:cubicBezTo>
                  <a:cubicBezTo>
                    <a:pt x="1288" y="22511"/>
                    <a:pt x="1690" y="22331"/>
                    <a:pt x="1865" y="22250"/>
                  </a:cubicBezTo>
                  <a:lnTo>
                    <a:pt x="1865" y="22250"/>
                  </a:lnTo>
                  <a:cubicBezTo>
                    <a:pt x="1670" y="22393"/>
                    <a:pt x="1465" y="22566"/>
                    <a:pt x="1423" y="22773"/>
                  </a:cubicBezTo>
                  <a:cubicBezTo>
                    <a:pt x="1401" y="22891"/>
                    <a:pt x="1472" y="22935"/>
                    <a:pt x="1588" y="22935"/>
                  </a:cubicBezTo>
                  <a:cubicBezTo>
                    <a:pt x="1779" y="22935"/>
                    <a:pt x="2092" y="22817"/>
                    <a:pt x="2312" y="22723"/>
                  </a:cubicBezTo>
                  <a:lnTo>
                    <a:pt x="2312" y="22723"/>
                  </a:lnTo>
                  <a:cubicBezTo>
                    <a:pt x="2202" y="22884"/>
                    <a:pt x="2124" y="22986"/>
                    <a:pt x="2111" y="23216"/>
                  </a:cubicBezTo>
                  <a:cubicBezTo>
                    <a:pt x="2106" y="23242"/>
                    <a:pt x="2176" y="23242"/>
                    <a:pt x="2193" y="23242"/>
                  </a:cubicBezTo>
                  <a:cubicBezTo>
                    <a:pt x="2487" y="23232"/>
                    <a:pt x="2788" y="23149"/>
                    <a:pt x="3052" y="23002"/>
                  </a:cubicBezTo>
                  <a:lnTo>
                    <a:pt x="3052" y="23002"/>
                  </a:lnTo>
                  <a:cubicBezTo>
                    <a:pt x="2874" y="23290"/>
                    <a:pt x="2748" y="23631"/>
                    <a:pt x="3196" y="23646"/>
                  </a:cubicBezTo>
                  <a:cubicBezTo>
                    <a:pt x="3207" y="23646"/>
                    <a:pt x="3217" y="23647"/>
                    <a:pt x="3228" y="23647"/>
                  </a:cubicBezTo>
                  <a:cubicBezTo>
                    <a:pt x="3563" y="23647"/>
                    <a:pt x="3878" y="23529"/>
                    <a:pt x="4162" y="23357"/>
                  </a:cubicBezTo>
                  <a:lnTo>
                    <a:pt x="4162" y="23357"/>
                  </a:lnTo>
                  <a:cubicBezTo>
                    <a:pt x="4039" y="23701"/>
                    <a:pt x="4266" y="23848"/>
                    <a:pt x="4566" y="23848"/>
                  </a:cubicBezTo>
                  <a:cubicBezTo>
                    <a:pt x="4724" y="23848"/>
                    <a:pt x="4903" y="23807"/>
                    <a:pt x="5060" y="23731"/>
                  </a:cubicBezTo>
                  <a:lnTo>
                    <a:pt x="5060" y="23731"/>
                  </a:lnTo>
                  <a:cubicBezTo>
                    <a:pt x="5036" y="23809"/>
                    <a:pt x="5026" y="23889"/>
                    <a:pt x="5024" y="23994"/>
                  </a:cubicBezTo>
                  <a:cubicBezTo>
                    <a:pt x="5024" y="24017"/>
                    <a:pt x="5067" y="24022"/>
                    <a:pt x="5084" y="24022"/>
                  </a:cubicBezTo>
                  <a:cubicBezTo>
                    <a:pt x="5118" y="24024"/>
                    <a:pt x="5151" y="24025"/>
                    <a:pt x="5183" y="24025"/>
                  </a:cubicBezTo>
                  <a:cubicBezTo>
                    <a:pt x="5389" y="24025"/>
                    <a:pt x="5570" y="23985"/>
                    <a:pt x="5739" y="23898"/>
                  </a:cubicBezTo>
                  <a:lnTo>
                    <a:pt x="5739" y="23898"/>
                  </a:lnTo>
                  <a:cubicBezTo>
                    <a:pt x="5706" y="24066"/>
                    <a:pt x="5848" y="24127"/>
                    <a:pt x="6042" y="24127"/>
                  </a:cubicBezTo>
                  <a:cubicBezTo>
                    <a:pt x="6219" y="24127"/>
                    <a:pt x="6438" y="24077"/>
                    <a:pt x="6608" y="24011"/>
                  </a:cubicBezTo>
                  <a:lnTo>
                    <a:pt x="6608" y="24011"/>
                  </a:lnTo>
                  <a:cubicBezTo>
                    <a:pt x="6596" y="24283"/>
                    <a:pt x="6714" y="24379"/>
                    <a:pt x="6890" y="24379"/>
                  </a:cubicBezTo>
                  <a:cubicBezTo>
                    <a:pt x="7178" y="24379"/>
                    <a:pt x="7622" y="24118"/>
                    <a:pt x="7893" y="23952"/>
                  </a:cubicBezTo>
                  <a:lnTo>
                    <a:pt x="7893" y="23952"/>
                  </a:lnTo>
                  <a:cubicBezTo>
                    <a:pt x="7955" y="24115"/>
                    <a:pt x="8067" y="24180"/>
                    <a:pt x="8195" y="24180"/>
                  </a:cubicBezTo>
                  <a:cubicBezTo>
                    <a:pt x="8361" y="24180"/>
                    <a:pt x="8553" y="24071"/>
                    <a:pt x="8694" y="23927"/>
                  </a:cubicBezTo>
                  <a:lnTo>
                    <a:pt x="8694" y="23927"/>
                  </a:lnTo>
                  <a:cubicBezTo>
                    <a:pt x="8800" y="24044"/>
                    <a:pt x="8921" y="24102"/>
                    <a:pt x="9044" y="24102"/>
                  </a:cubicBezTo>
                  <a:cubicBezTo>
                    <a:pt x="9158" y="24102"/>
                    <a:pt x="9272" y="24052"/>
                    <a:pt x="9377" y="23954"/>
                  </a:cubicBezTo>
                  <a:lnTo>
                    <a:pt x="9377" y="23954"/>
                  </a:lnTo>
                  <a:cubicBezTo>
                    <a:pt x="9562" y="24129"/>
                    <a:pt x="9803" y="24229"/>
                    <a:pt x="10015" y="24229"/>
                  </a:cubicBezTo>
                  <a:cubicBezTo>
                    <a:pt x="10247" y="24229"/>
                    <a:pt x="10445" y="24110"/>
                    <a:pt x="10498" y="23840"/>
                  </a:cubicBezTo>
                  <a:lnTo>
                    <a:pt x="10498" y="23840"/>
                  </a:lnTo>
                  <a:cubicBezTo>
                    <a:pt x="10694" y="24072"/>
                    <a:pt x="10929" y="24256"/>
                    <a:pt x="11237" y="24256"/>
                  </a:cubicBezTo>
                  <a:cubicBezTo>
                    <a:pt x="11278" y="24256"/>
                    <a:pt x="11320" y="24253"/>
                    <a:pt x="11363" y="24246"/>
                  </a:cubicBezTo>
                  <a:cubicBezTo>
                    <a:pt x="11652" y="24199"/>
                    <a:pt x="11762" y="23976"/>
                    <a:pt x="11755" y="23735"/>
                  </a:cubicBezTo>
                  <a:lnTo>
                    <a:pt x="11755" y="23735"/>
                  </a:lnTo>
                  <a:cubicBezTo>
                    <a:pt x="12101" y="23957"/>
                    <a:pt x="12524" y="24164"/>
                    <a:pt x="12930" y="24164"/>
                  </a:cubicBezTo>
                  <a:cubicBezTo>
                    <a:pt x="13003" y="24164"/>
                    <a:pt x="13075" y="24157"/>
                    <a:pt x="13146" y="24142"/>
                  </a:cubicBezTo>
                  <a:cubicBezTo>
                    <a:pt x="13398" y="24090"/>
                    <a:pt x="13524" y="24002"/>
                    <a:pt x="13512" y="23873"/>
                  </a:cubicBezTo>
                  <a:lnTo>
                    <a:pt x="13512" y="23873"/>
                  </a:lnTo>
                  <a:cubicBezTo>
                    <a:pt x="13692" y="23962"/>
                    <a:pt x="13877" y="24014"/>
                    <a:pt x="14087" y="24014"/>
                  </a:cubicBezTo>
                  <a:cubicBezTo>
                    <a:pt x="14169" y="24014"/>
                    <a:pt x="14255" y="24006"/>
                    <a:pt x="14346" y="23989"/>
                  </a:cubicBezTo>
                  <a:cubicBezTo>
                    <a:pt x="14362" y="23989"/>
                    <a:pt x="14450" y="23974"/>
                    <a:pt x="14445" y="23936"/>
                  </a:cubicBezTo>
                  <a:cubicBezTo>
                    <a:pt x="14430" y="23876"/>
                    <a:pt x="14415" y="23825"/>
                    <a:pt x="14399" y="23778"/>
                  </a:cubicBezTo>
                  <a:lnTo>
                    <a:pt x="14399" y="23778"/>
                  </a:lnTo>
                  <a:cubicBezTo>
                    <a:pt x="14766" y="24002"/>
                    <a:pt x="15148" y="24166"/>
                    <a:pt x="15590" y="24263"/>
                  </a:cubicBezTo>
                  <a:cubicBezTo>
                    <a:pt x="15595" y="24264"/>
                    <a:pt x="15605" y="24264"/>
                    <a:pt x="15617" y="24264"/>
                  </a:cubicBezTo>
                  <a:cubicBezTo>
                    <a:pt x="15671" y="24264"/>
                    <a:pt x="15778" y="24252"/>
                    <a:pt x="15764" y="24203"/>
                  </a:cubicBezTo>
                  <a:cubicBezTo>
                    <a:pt x="15718" y="24023"/>
                    <a:pt x="15629" y="23880"/>
                    <a:pt x="15516" y="23752"/>
                  </a:cubicBezTo>
                  <a:lnTo>
                    <a:pt x="15516" y="23752"/>
                  </a:lnTo>
                  <a:cubicBezTo>
                    <a:pt x="15638" y="23786"/>
                    <a:pt x="15766" y="23805"/>
                    <a:pt x="15912" y="23805"/>
                  </a:cubicBezTo>
                  <a:cubicBezTo>
                    <a:pt x="15933" y="23805"/>
                    <a:pt x="16043" y="23788"/>
                    <a:pt x="16038" y="23744"/>
                  </a:cubicBezTo>
                  <a:cubicBezTo>
                    <a:pt x="16029" y="23703"/>
                    <a:pt x="16020" y="23667"/>
                    <a:pt x="16009" y="23635"/>
                  </a:cubicBezTo>
                  <a:lnTo>
                    <a:pt x="16009" y="23635"/>
                  </a:lnTo>
                  <a:cubicBezTo>
                    <a:pt x="16200" y="23740"/>
                    <a:pt x="16407" y="23837"/>
                    <a:pt x="16597" y="23837"/>
                  </a:cubicBezTo>
                  <a:cubicBezTo>
                    <a:pt x="16641" y="23837"/>
                    <a:pt x="16684" y="23832"/>
                    <a:pt x="16725" y="23820"/>
                  </a:cubicBezTo>
                  <a:cubicBezTo>
                    <a:pt x="17027" y="23740"/>
                    <a:pt x="16930" y="23531"/>
                    <a:pt x="16776" y="23351"/>
                  </a:cubicBezTo>
                  <a:lnTo>
                    <a:pt x="16776" y="23351"/>
                  </a:lnTo>
                  <a:cubicBezTo>
                    <a:pt x="16905" y="23388"/>
                    <a:pt x="17035" y="23409"/>
                    <a:pt x="17161" y="23409"/>
                  </a:cubicBezTo>
                  <a:cubicBezTo>
                    <a:pt x="17411" y="23409"/>
                    <a:pt x="17648" y="23324"/>
                    <a:pt x="17838" y="23095"/>
                  </a:cubicBezTo>
                  <a:cubicBezTo>
                    <a:pt x="17849" y="23078"/>
                    <a:pt x="17854" y="23062"/>
                    <a:pt x="17832" y="23057"/>
                  </a:cubicBezTo>
                  <a:cubicBezTo>
                    <a:pt x="17440" y="22884"/>
                    <a:pt x="17067" y="22716"/>
                    <a:pt x="16731" y="22471"/>
                  </a:cubicBezTo>
                  <a:lnTo>
                    <a:pt x="16731" y="22471"/>
                  </a:lnTo>
                  <a:cubicBezTo>
                    <a:pt x="16993" y="22552"/>
                    <a:pt x="17303" y="22619"/>
                    <a:pt x="17572" y="22619"/>
                  </a:cubicBezTo>
                  <a:cubicBezTo>
                    <a:pt x="17934" y="22619"/>
                    <a:pt x="18221" y="22499"/>
                    <a:pt x="18214" y="22135"/>
                  </a:cubicBezTo>
                  <a:cubicBezTo>
                    <a:pt x="18214" y="22113"/>
                    <a:pt x="18171" y="22108"/>
                    <a:pt x="18159" y="22108"/>
                  </a:cubicBezTo>
                  <a:cubicBezTo>
                    <a:pt x="17664" y="22074"/>
                    <a:pt x="17146" y="21880"/>
                    <a:pt x="16816" y="21503"/>
                  </a:cubicBezTo>
                  <a:lnTo>
                    <a:pt x="16816" y="21503"/>
                  </a:lnTo>
                  <a:cubicBezTo>
                    <a:pt x="16985" y="21532"/>
                    <a:pt x="17187" y="21550"/>
                    <a:pt x="17397" y="21550"/>
                  </a:cubicBezTo>
                  <a:cubicBezTo>
                    <a:pt x="18077" y="21550"/>
                    <a:pt x="18845" y="21364"/>
                    <a:pt x="18874" y="20787"/>
                  </a:cubicBezTo>
                  <a:cubicBezTo>
                    <a:pt x="18879" y="20766"/>
                    <a:pt x="18830" y="20761"/>
                    <a:pt x="18820" y="20761"/>
                  </a:cubicBezTo>
                  <a:cubicBezTo>
                    <a:pt x="18362" y="20701"/>
                    <a:pt x="17914" y="20553"/>
                    <a:pt x="17532" y="20291"/>
                  </a:cubicBezTo>
                  <a:cubicBezTo>
                    <a:pt x="17494" y="20270"/>
                    <a:pt x="16665" y="19528"/>
                    <a:pt x="16675" y="19528"/>
                  </a:cubicBezTo>
                  <a:cubicBezTo>
                    <a:pt x="16965" y="19457"/>
                    <a:pt x="17265" y="19173"/>
                    <a:pt x="17456" y="18961"/>
                  </a:cubicBezTo>
                  <a:cubicBezTo>
                    <a:pt x="17504" y="18906"/>
                    <a:pt x="17799" y="18601"/>
                    <a:pt x="17625" y="18551"/>
                  </a:cubicBezTo>
                  <a:cubicBezTo>
                    <a:pt x="17555" y="18533"/>
                    <a:pt x="17484" y="18527"/>
                    <a:pt x="17413" y="18527"/>
                  </a:cubicBezTo>
                  <a:cubicBezTo>
                    <a:pt x="17315" y="18527"/>
                    <a:pt x="17218" y="18537"/>
                    <a:pt x="17123" y="18540"/>
                  </a:cubicBezTo>
                  <a:cubicBezTo>
                    <a:pt x="17042" y="18546"/>
                    <a:pt x="16961" y="18549"/>
                    <a:pt x="16880" y="18549"/>
                  </a:cubicBezTo>
                  <a:cubicBezTo>
                    <a:pt x="16743" y="18549"/>
                    <a:pt x="16607" y="18541"/>
                    <a:pt x="16474" y="18523"/>
                  </a:cubicBezTo>
                  <a:cubicBezTo>
                    <a:pt x="16315" y="18475"/>
                    <a:pt x="16169" y="18410"/>
                    <a:pt x="16021" y="18339"/>
                  </a:cubicBezTo>
                  <a:cubicBezTo>
                    <a:pt x="16147" y="18332"/>
                    <a:pt x="16496" y="18196"/>
                    <a:pt x="16446" y="18012"/>
                  </a:cubicBezTo>
                  <a:cubicBezTo>
                    <a:pt x="16310" y="17493"/>
                    <a:pt x="15671" y="17466"/>
                    <a:pt x="15258" y="17395"/>
                  </a:cubicBezTo>
                  <a:lnTo>
                    <a:pt x="15258" y="17395"/>
                  </a:lnTo>
                  <a:cubicBezTo>
                    <a:pt x="15390" y="17417"/>
                    <a:pt x="15575" y="17439"/>
                    <a:pt x="15769" y="17439"/>
                  </a:cubicBezTo>
                  <a:cubicBezTo>
                    <a:pt x="16150" y="17439"/>
                    <a:pt x="16561" y="17353"/>
                    <a:pt x="16648" y="17013"/>
                  </a:cubicBezTo>
                  <a:cubicBezTo>
                    <a:pt x="16653" y="16980"/>
                    <a:pt x="16610" y="16975"/>
                    <a:pt x="16588" y="16975"/>
                  </a:cubicBezTo>
                  <a:cubicBezTo>
                    <a:pt x="16436" y="16958"/>
                    <a:pt x="16283" y="16937"/>
                    <a:pt x="16136" y="16909"/>
                  </a:cubicBezTo>
                  <a:cubicBezTo>
                    <a:pt x="16054" y="16838"/>
                    <a:pt x="15972" y="16768"/>
                    <a:pt x="15895" y="16696"/>
                  </a:cubicBezTo>
                  <a:cubicBezTo>
                    <a:pt x="16016" y="16663"/>
                    <a:pt x="16141" y="16637"/>
                    <a:pt x="16267" y="16598"/>
                  </a:cubicBezTo>
                  <a:cubicBezTo>
                    <a:pt x="16403" y="16560"/>
                    <a:pt x="16550" y="16522"/>
                    <a:pt x="16681" y="16446"/>
                  </a:cubicBezTo>
                  <a:cubicBezTo>
                    <a:pt x="16987" y="16270"/>
                    <a:pt x="17101" y="16063"/>
                    <a:pt x="17013" y="15709"/>
                  </a:cubicBezTo>
                  <a:cubicBezTo>
                    <a:pt x="17008" y="15687"/>
                    <a:pt x="16981" y="15680"/>
                    <a:pt x="16952" y="15680"/>
                  </a:cubicBezTo>
                  <a:cubicBezTo>
                    <a:pt x="16922" y="15680"/>
                    <a:pt x="16891" y="15687"/>
                    <a:pt x="16877" y="15693"/>
                  </a:cubicBezTo>
                  <a:cubicBezTo>
                    <a:pt x="16465" y="15782"/>
                    <a:pt x="16000" y="15880"/>
                    <a:pt x="15556" y="15880"/>
                  </a:cubicBezTo>
                  <a:cubicBezTo>
                    <a:pt x="15093" y="15880"/>
                    <a:pt x="14652" y="15773"/>
                    <a:pt x="14317" y="15439"/>
                  </a:cubicBezTo>
                  <a:lnTo>
                    <a:pt x="14317" y="15439"/>
                  </a:lnTo>
                  <a:cubicBezTo>
                    <a:pt x="14386" y="15452"/>
                    <a:pt x="14453" y="15459"/>
                    <a:pt x="14521" y="15459"/>
                  </a:cubicBezTo>
                  <a:cubicBezTo>
                    <a:pt x="14658" y="15459"/>
                    <a:pt x="14799" y="15432"/>
                    <a:pt x="14963" y="15376"/>
                  </a:cubicBezTo>
                  <a:cubicBezTo>
                    <a:pt x="14979" y="15371"/>
                    <a:pt x="15017" y="15349"/>
                    <a:pt x="15001" y="15321"/>
                  </a:cubicBezTo>
                  <a:cubicBezTo>
                    <a:pt x="14945" y="15236"/>
                    <a:pt x="14887" y="15159"/>
                    <a:pt x="14826" y="15086"/>
                  </a:cubicBezTo>
                  <a:lnTo>
                    <a:pt x="14826" y="15086"/>
                  </a:lnTo>
                  <a:cubicBezTo>
                    <a:pt x="15019" y="15156"/>
                    <a:pt x="15231" y="15208"/>
                    <a:pt x="15427" y="15208"/>
                  </a:cubicBezTo>
                  <a:cubicBezTo>
                    <a:pt x="15668" y="15208"/>
                    <a:pt x="15884" y="15130"/>
                    <a:pt x="16010" y="14913"/>
                  </a:cubicBezTo>
                  <a:cubicBezTo>
                    <a:pt x="16021" y="14896"/>
                    <a:pt x="15988" y="14880"/>
                    <a:pt x="15978" y="14880"/>
                  </a:cubicBezTo>
                  <a:cubicBezTo>
                    <a:pt x="15821" y="14842"/>
                    <a:pt x="15683" y="14790"/>
                    <a:pt x="15556" y="14723"/>
                  </a:cubicBezTo>
                  <a:lnTo>
                    <a:pt x="15556" y="14723"/>
                  </a:lnTo>
                  <a:cubicBezTo>
                    <a:pt x="15573" y="14724"/>
                    <a:pt x="15589" y="14725"/>
                    <a:pt x="15606" y="14725"/>
                  </a:cubicBezTo>
                  <a:cubicBezTo>
                    <a:pt x="15678" y="14725"/>
                    <a:pt x="15745" y="14710"/>
                    <a:pt x="15802" y="14673"/>
                  </a:cubicBezTo>
                  <a:cubicBezTo>
                    <a:pt x="16115" y="14471"/>
                    <a:pt x="15756" y="14259"/>
                    <a:pt x="15472" y="14103"/>
                  </a:cubicBezTo>
                  <a:lnTo>
                    <a:pt x="15472" y="14103"/>
                  </a:lnTo>
                  <a:cubicBezTo>
                    <a:pt x="15594" y="14121"/>
                    <a:pt x="15713" y="14132"/>
                    <a:pt x="15831" y="14132"/>
                  </a:cubicBezTo>
                  <a:cubicBezTo>
                    <a:pt x="15951" y="14132"/>
                    <a:pt x="16070" y="14121"/>
                    <a:pt x="16187" y="14096"/>
                  </a:cubicBezTo>
                  <a:lnTo>
                    <a:pt x="16187" y="14096"/>
                  </a:lnTo>
                  <a:cubicBezTo>
                    <a:pt x="16069" y="14087"/>
                    <a:pt x="15931" y="14072"/>
                    <a:pt x="15770" y="14051"/>
                  </a:cubicBezTo>
                  <a:cubicBezTo>
                    <a:pt x="15573" y="14029"/>
                    <a:pt x="15383" y="13991"/>
                    <a:pt x="15192" y="13936"/>
                  </a:cubicBezTo>
                  <a:cubicBezTo>
                    <a:pt x="15191" y="13936"/>
                    <a:pt x="15188" y="13935"/>
                    <a:pt x="15185" y="13935"/>
                  </a:cubicBezTo>
                  <a:cubicBezTo>
                    <a:pt x="15143" y="13935"/>
                    <a:pt x="14977" y="13967"/>
                    <a:pt x="15023" y="14007"/>
                  </a:cubicBezTo>
                  <a:cubicBezTo>
                    <a:pt x="15142" y="14110"/>
                    <a:pt x="15285" y="14170"/>
                    <a:pt x="15421" y="14248"/>
                  </a:cubicBezTo>
                  <a:cubicBezTo>
                    <a:pt x="15697" y="14414"/>
                    <a:pt x="15616" y="14488"/>
                    <a:pt x="15457" y="14488"/>
                  </a:cubicBezTo>
                  <a:cubicBezTo>
                    <a:pt x="15345" y="14488"/>
                    <a:pt x="15194" y="14451"/>
                    <a:pt x="15099" y="14384"/>
                  </a:cubicBezTo>
                  <a:lnTo>
                    <a:pt x="15099" y="14384"/>
                  </a:lnTo>
                  <a:cubicBezTo>
                    <a:pt x="15099" y="14384"/>
                    <a:pt x="15099" y="14384"/>
                    <a:pt x="15099" y="14384"/>
                  </a:cubicBezTo>
                  <a:cubicBezTo>
                    <a:pt x="15089" y="14376"/>
                    <a:pt x="15068" y="14372"/>
                    <a:pt x="15045" y="14372"/>
                  </a:cubicBezTo>
                  <a:cubicBezTo>
                    <a:pt x="14972" y="14372"/>
                    <a:pt x="14865" y="14405"/>
                    <a:pt x="14903" y="14437"/>
                  </a:cubicBezTo>
                  <a:cubicBezTo>
                    <a:pt x="15127" y="14656"/>
                    <a:pt x="15328" y="14792"/>
                    <a:pt x="15618" y="14907"/>
                  </a:cubicBezTo>
                  <a:cubicBezTo>
                    <a:pt x="15802" y="14968"/>
                    <a:pt x="15639" y="15016"/>
                    <a:pt x="15127" y="15054"/>
                  </a:cubicBezTo>
                  <a:lnTo>
                    <a:pt x="14832" y="14956"/>
                  </a:lnTo>
                  <a:cubicBezTo>
                    <a:pt x="14739" y="14918"/>
                    <a:pt x="14651" y="14869"/>
                    <a:pt x="14570" y="14814"/>
                  </a:cubicBezTo>
                  <a:cubicBezTo>
                    <a:pt x="14563" y="14810"/>
                    <a:pt x="14551" y="14809"/>
                    <a:pt x="14536" y="14809"/>
                  </a:cubicBezTo>
                  <a:cubicBezTo>
                    <a:pt x="14470" y="14809"/>
                    <a:pt x="14349" y="14845"/>
                    <a:pt x="14384" y="14880"/>
                  </a:cubicBezTo>
                  <a:cubicBezTo>
                    <a:pt x="14493" y="14978"/>
                    <a:pt x="14598" y="15087"/>
                    <a:pt x="14689" y="15202"/>
                  </a:cubicBezTo>
                  <a:cubicBezTo>
                    <a:pt x="14510" y="15218"/>
                    <a:pt x="14329" y="15240"/>
                    <a:pt x="14155" y="15256"/>
                  </a:cubicBezTo>
                  <a:cubicBezTo>
                    <a:pt x="14148" y="15252"/>
                    <a:pt x="14130" y="15250"/>
                    <a:pt x="14109" y="15250"/>
                  </a:cubicBezTo>
                  <a:cubicBezTo>
                    <a:pt x="14041" y="15250"/>
                    <a:pt x="13933" y="15270"/>
                    <a:pt x="13969" y="15316"/>
                  </a:cubicBezTo>
                  <a:cubicBezTo>
                    <a:pt x="14331" y="15815"/>
                    <a:pt x="14895" y="15969"/>
                    <a:pt x="15473" y="15969"/>
                  </a:cubicBezTo>
                  <a:cubicBezTo>
                    <a:pt x="15647" y="15969"/>
                    <a:pt x="15822" y="15955"/>
                    <a:pt x="15993" y="15933"/>
                  </a:cubicBezTo>
                  <a:cubicBezTo>
                    <a:pt x="16255" y="15900"/>
                    <a:pt x="16517" y="15851"/>
                    <a:pt x="16779" y="15796"/>
                  </a:cubicBezTo>
                  <a:cubicBezTo>
                    <a:pt x="16784" y="15795"/>
                    <a:pt x="16790" y="15795"/>
                    <a:pt x="16795" y="15795"/>
                  </a:cubicBezTo>
                  <a:cubicBezTo>
                    <a:pt x="16932" y="15795"/>
                    <a:pt x="16776" y="16229"/>
                    <a:pt x="16703" y="16287"/>
                  </a:cubicBezTo>
                  <a:cubicBezTo>
                    <a:pt x="16386" y="16539"/>
                    <a:pt x="15972" y="16565"/>
                    <a:pt x="15601" y="16691"/>
                  </a:cubicBezTo>
                  <a:cubicBezTo>
                    <a:pt x="15585" y="16696"/>
                    <a:pt x="15540" y="16723"/>
                    <a:pt x="15563" y="16746"/>
                  </a:cubicBezTo>
                  <a:cubicBezTo>
                    <a:pt x="15737" y="16920"/>
                    <a:pt x="15933" y="16997"/>
                    <a:pt x="16185" y="17023"/>
                  </a:cubicBezTo>
                  <a:cubicBezTo>
                    <a:pt x="16501" y="17068"/>
                    <a:pt x="16693" y="17324"/>
                    <a:pt x="15862" y="17335"/>
                  </a:cubicBezTo>
                  <a:cubicBezTo>
                    <a:pt x="15678" y="17335"/>
                    <a:pt x="15497" y="17329"/>
                    <a:pt x="15311" y="17297"/>
                  </a:cubicBezTo>
                  <a:cubicBezTo>
                    <a:pt x="15310" y="17296"/>
                    <a:pt x="15308" y="17296"/>
                    <a:pt x="15306" y="17296"/>
                  </a:cubicBezTo>
                  <a:cubicBezTo>
                    <a:pt x="15265" y="17296"/>
                    <a:pt x="15081" y="17342"/>
                    <a:pt x="15159" y="17373"/>
                  </a:cubicBezTo>
                  <a:cubicBezTo>
                    <a:pt x="15311" y="17443"/>
                    <a:pt x="15470" y="17498"/>
                    <a:pt x="15633" y="17559"/>
                  </a:cubicBezTo>
                  <a:cubicBezTo>
                    <a:pt x="15743" y="17591"/>
                    <a:pt x="15852" y="17634"/>
                    <a:pt x="15961" y="17689"/>
                  </a:cubicBezTo>
                  <a:cubicBezTo>
                    <a:pt x="15933" y="17881"/>
                    <a:pt x="15907" y="18070"/>
                    <a:pt x="15880" y="18262"/>
                  </a:cubicBezTo>
                  <a:cubicBezTo>
                    <a:pt x="15852" y="18262"/>
                    <a:pt x="15699" y="18300"/>
                    <a:pt x="15770" y="18344"/>
                  </a:cubicBezTo>
                  <a:cubicBezTo>
                    <a:pt x="16127" y="18570"/>
                    <a:pt x="16450" y="18634"/>
                    <a:pt x="16832" y="18634"/>
                  </a:cubicBezTo>
                  <a:cubicBezTo>
                    <a:pt x="16912" y="18634"/>
                    <a:pt x="16993" y="18632"/>
                    <a:pt x="17079" y="18627"/>
                  </a:cubicBezTo>
                  <a:cubicBezTo>
                    <a:pt x="17104" y="18626"/>
                    <a:pt x="17128" y="18625"/>
                    <a:pt x="17150" y="18625"/>
                  </a:cubicBezTo>
                  <a:cubicBezTo>
                    <a:pt x="17543" y="18625"/>
                    <a:pt x="17440" y="18799"/>
                    <a:pt x="17166" y="19047"/>
                  </a:cubicBezTo>
                  <a:cubicBezTo>
                    <a:pt x="16965" y="19233"/>
                    <a:pt x="16763" y="19412"/>
                    <a:pt x="16490" y="19484"/>
                  </a:cubicBezTo>
                  <a:cubicBezTo>
                    <a:pt x="16469" y="19484"/>
                    <a:pt x="16391" y="19511"/>
                    <a:pt x="16424" y="19543"/>
                  </a:cubicBezTo>
                  <a:cubicBezTo>
                    <a:pt x="16927" y="20084"/>
                    <a:pt x="17543" y="20613"/>
                    <a:pt x="18290" y="20777"/>
                  </a:cubicBezTo>
                  <a:cubicBezTo>
                    <a:pt x="19060" y="20940"/>
                    <a:pt x="18171" y="21366"/>
                    <a:pt x="17794" y="21415"/>
                  </a:cubicBezTo>
                  <a:cubicBezTo>
                    <a:pt x="17629" y="21433"/>
                    <a:pt x="17454" y="21450"/>
                    <a:pt x="17281" y="21450"/>
                  </a:cubicBezTo>
                  <a:cubicBezTo>
                    <a:pt x="17082" y="21450"/>
                    <a:pt x="16884" y="21428"/>
                    <a:pt x="16703" y="21360"/>
                  </a:cubicBezTo>
                  <a:cubicBezTo>
                    <a:pt x="16696" y="21358"/>
                    <a:pt x="16682" y="21357"/>
                    <a:pt x="16664" y="21357"/>
                  </a:cubicBezTo>
                  <a:cubicBezTo>
                    <a:pt x="16597" y="21357"/>
                    <a:pt x="16483" y="21374"/>
                    <a:pt x="16517" y="21426"/>
                  </a:cubicBezTo>
                  <a:cubicBezTo>
                    <a:pt x="16829" y="21884"/>
                    <a:pt x="17368" y="22096"/>
                    <a:pt x="17897" y="22184"/>
                  </a:cubicBezTo>
                  <a:cubicBezTo>
                    <a:pt x="18398" y="22266"/>
                    <a:pt x="17209" y="22472"/>
                    <a:pt x="17463" y="22506"/>
                  </a:cubicBezTo>
                  <a:lnTo>
                    <a:pt x="17463" y="22506"/>
                  </a:lnTo>
                  <a:cubicBezTo>
                    <a:pt x="17290" y="22483"/>
                    <a:pt x="17122" y="22456"/>
                    <a:pt x="16954" y="22408"/>
                  </a:cubicBezTo>
                  <a:cubicBezTo>
                    <a:pt x="16768" y="22353"/>
                    <a:pt x="16577" y="22293"/>
                    <a:pt x="16408" y="22194"/>
                  </a:cubicBezTo>
                  <a:cubicBezTo>
                    <a:pt x="16401" y="22190"/>
                    <a:pt x="16388" y="22188"/>
                    <a:pt x="16372" y="22188"/>
                  </a:cubicBezTo>
                  <a:cubicBezTo>
                    <a:pt x="16305" y="22188"/>
                    <a:pt x="16188" y="22220"/>
                    <a:pt x="16223" y="22255"/>
                  </a:cubicBezTo>
                  <a:cubicBezTo>
                    <a:pt x="16226" y="22259"/>
                    <a:pt x="16230" y="22262"/>
                    <a:pt x="16234" y="22266"/>
                  </a:cubicBezTo>
                  <a:lnTo>
                    <a:pt x="16234" y="22266"/>
                  </a:lnTo>
                  <a:cubicBezTo>
                    <a:pt x="16234" y="22266"/>
                    <a:pt x="16234" y="22266"/>
                    <a:pt x="16234" y="22266"/>
                  </a:cubicBezTo>
                  <a:cubicBezTo>
                    <a:pt x="16234" y="22266"/>
                    <a:pt x="16234" y="22266"/>
                    <a:pt x="16234" y="22266"/>
                  </a:cubicBezTo>
                  <a:lnTo>
                    <a:pt x="16234" y="22266"/>
                  </a:lnTo>
                  <a:cubicBezTo>
                    <a:pt x="16439" y="22470"/>
                    <a:pt x="16653" y="22645"/>
                    <a:pt x="16910" y="22778"/>
                  </a:cubicBezTo>
                  <a:cubicBezTo>
                    <a:pt x="17096" y="22871"/>
                    <a:pt x="17282" y="22959"/>
                    <a:pt x="17471" y="23045"/>
                  </a:cubicBezTo>
                  <a:cubicBezTo>
                    <a:pt x="17279" y="23174"/>
                    <a:pt x="17097" y="23239"/>
                    <a:pt x="16924" y="23239"/>
                  </a:cubicBezTo>
                  <a:cubicBezTo>
                    <a:pt x="16794" y="23239"/>
                    <a:pt x="16670" y="23202"/>
                    <a:pt x="16550" y="23128"/>
                  </a:cubicBezTo>
                  <a:lnTo>
                    <a:pt x="16550" y="23128"/>
                  </a:lnTo>
                  <a:cubicBezTo>
                    <a:pt x="16548" y="23126"/>
                    <a:pt x="16546" y="23124"/>
                    <a:pt x="16545" y="23123"/>
                  </a:cubicBezTo>
                  <a:cubicBezTo>
                    <a:pt x="16544" y="23123"/>
                    <a:pt x="16544" y="23123"/>
                    <a:pt x="16543" y="23123"/>
                  </a:cubicBezTo>
                  <a:lnTo>
                    <a:pt x="16543" y="23123"/>
                  </a:lnTo>
                  <a:cubicBezTo>
                    <a:pt x="16540" y="23121"/>
                    <a:pt x="16537" y="23119"/>
                    <a:pt x="16534" y="23117"/>
                  </a:cubicBezTo>
                  <a:cubicBezTo>
                    <a:pt x="16528" y="23114"/>
                    <a:pt x="16517" y="23113"/>
                    <a:pt x="16504" y="23113"/>
                  </a:cubicBezTo>
                  <a:cubicBezTo>
                    <a:pt x="16437" y="23113"/>
                    <a:pt x="16308" y="23146"/>
                    <a:pt x="16348" y="23183"/>
                  </a:cubicBezTo>
                  <a:cubicBezTo>
                    <a:pt x="16446" y="23259"/>
                    <a:pt x="16539" y="23346"/>
                    <a:pt x="16621" y="23445"/>
                  </a:cubicBezTo>
                  <a:cubicBezTo>
                    <a:pt x="16562" y="23583"/>
                    <a:pt x="16492" y="23652"/>
                    <a:pt x="16410" y="23652"/>
                  </a:cubicBezTo>
                  <a:cubicBezTo>
                    <a:pt x="16364" y="23652"/>
                    <a:pt x="16314" y="23630"/>
                    <a:pt x="16260" y="23586"/>
                  </a:cubicBezTo>
                  <a:cubicBezTo>
                    <a:pt x="16112" y="23512"/>
                    <a:pt x="15963" y="23427"/>
                    <a:pt x="15809" y="23357"/>
                  </a:cubicBezTo>
                  <a:lnTo>
                    <a:pt x="15809" y="23357"/>
                  </a:lnTo>
                  <a:cubicBezTo>
                    <a:pt x="15809" y="23357"/>
                    <a:pt x="15809" y="23357"/>
                    <a:pt x="15809" y="23357"/>
                  </a:cubicBezTo>
                  <a:cubicBezTo>
                    <a:pt x="15809" y="23357"/>
                    <a:pt x="15809" y="23357"/>
                    <a:pt x="15809" y="23357"/>
                  </a:cubicBezTo>
                  <a:lnTo>
                    <a:pt x="15809" y="23357"/>
                  </a:lnTo>
                  <a:cubicBezTo>
                    <a:pt x="15805" y="23355"/>
                    <a:pt x="15801" y="23353"/>
                    <a:pt x="15797" y="23352"/>
                  </a:cubicBezTo>
                  <a:cubicBezTo>
                    <a:pt x="15791" y="23349"/>
                    <a:pt x="15779" y="23347"/>
                    <a:pt x="15764" y="23347"/>
                  </a:cubicBezTo>
                  <a:cubicBezTo>
                    <a:pt x="15699" y="23347"/>
                    <a:pt x="15572" y="23376"/>
                    <a:pt x="15612" y="23412"/>
                  </a:cubicBezTo>
                  <a:cubicBezTo>
                    <a:pt x="15616" y="23415"/>
                    <a:pt x="15620" y="23419"/>
                    <a:pt x="15624" y="23422"/>
                  </a:cubicBezTo>
                  <a:lnTo>
                    <a:pt x="15624" y="23422"/>
                  </a:lnTo>
                  <a:cubicBezTo>
                    <a:pt x="15623" y="23422"/>
                    <a:pt x="15623" y="23422"/>
                    <a:pt x="15623" y="23422"/>
                  </a:cubicBezTo>
                  <a:cubicBezTo>
                    <a:pt x="15624" y="23423"/>
                    <a:pt x="15625" y="23423"/>
                    <a:pt x="15625" y="23424"/>
                  </a:cubicBezTo>
                  <a:lnTo>
                    <a:pt x="15625" y="23424"/>
                  </a:lnTo>
                  <a:cubicBezTo>
                    <a:pt x="15748" y="23536"/>
                    <a:pt x="15713" y="23572"/>
                    <a:pt x="15624" y="23572"/>
                  </a:cubicBezTo>
                  <a:cubicBezTo>
                    <a:pt x="15502" y="23572"/>
                    <a:pt x="15276" y="23503"/>
                    <a:pt x="15213" y="23466"/>
                  </a:cubicBezTo>
                  <a:cubicBezTo>
                    <a:pt x="15206" y="23462"/>
                    <a:pt x="15195" y="23460"/>
                    <a:pt x="15180" y="23460"/>
                  </a:cubicBezTo>
                  <a:cubicBezTo>
                    <a:pt x="15114" y="23460"/>
                    <a:pt x="14992" y="23496"/>
                    <a:pt x="15029" y="23531"/>
                  </a:cubicBezTo>
                  <a:cubicBezTo>
                    <a:pt x="15235" y="23709"/>
                    <a:pt x="15425" y="23875"/>
                    <a:pt x="15523" y="24129"/>
                  </a:cubicBezTo>
                  <a:lnTo>
                    <a:pt x="15523" y="24129"/>
                  </a:lnTo>
                  <a:cubicBezTo>
                    <a:pt x="15002" y="23984"/>
                    <a:pt x="14584" y="23744"/>
                    <a:pt x="14145" y="23412"/>
                  </a:cubicBezTo>
                  <a:cubicBezTo>
                    <a:pt x="14133" y="23404"/>
                    <a:pt x="14114" y="23401"/>
                    <a:pt x="14092" y="23401"/>
                  </a:cubicBezTo>
                  <a:cubicBezTo>
                    <a:pt x="14019" y="23401"/>
                    <a:pt x="13913" y="23436"/>
                    <a:pt x="13943" y="23466"/>
                  </a:cubicBezTo>
                  <a:cubicBezTo>
                    <a:pt x="13978" y="23492"/>
                    <a:pt x="14013" y="23518"/>
                    <a:pt x="14047" y="23543"/>
                  </a:cubicBezTo>
                  <a:lnTo>
                    <a:pt x="14047" y="23543"/>
                  </a:lnTo>
                  <a:cubicBezTo>
                    <a:pt x="14184" y="23673"/>
                    <a:pt x="14045" y="23756"/>
                    <a:pt x="13626" y="23788"/>
                  </a:cubicBezTo>
                  <a:cubicBezTo>
                    <a:pt x="13511" y="23706"/>
                    <a:pt x="13397" y="23624"/>
                    <a:pt x="13289" y="23548"/>
                  </a:cubicBezTo>
                  <a:lnTo>
                    <a:pt x="13289" y="23548"/>
                  </a:lnTo>
                  <a:cubicBezTo>
                    <a:pt x="13289" y="23548"/>
                    <a:pt x="13289" y="23548"/>
                    <a:pt x="13289" y="23548"/>
                  </a:cubicBezTo>
                  <a:cubicBezTo>
                    <a:pt x="13277" y="23539"/>
                    <a:pt x="13256" y="23535"/>
                    <a:pt x="13232" y="23535"/>
                  </a:cubicBezTo>
                  <a:cubicBezTo>
                    <a:pt x="13158" y="23535"/>
                    <a:pt x="13053" y="23573"/>
                    <a:pt x="13086" y="23602"/>
                  </a:cubicBezTo>
                  <a:cubicBezTo>
                    <a:pt x="13086" y="23602"/>
                    <a:pt x="13086" y="23602"/>
                    <a:pt x="13086" y="23602"/>
                  </a:cubicBezTo>
                  <a:lnTo>
                    <a:pt x="13086" y="23602"/>
                  </a:lnTo>
                  <a:cubicBezTo>
                    <a:pt x="13382" y="23870"/>
                    <a:pt x="13145" y="23954"/>
                    <a:pt x="12847" y="23954"/>
                  </a:cubicBezTo>
                  <a:cubicBezTo>
                    <a:pt x="12629" y="23954"/>
                    <a:pt x="12378" y="23909"/>
                    <a:pt x="12279" y="23858"/>
                  </a:cubicBezTo>
                  <a:cubicBezTo>
                    <a:pt x="12083" y="23772"/>
                    <a:pt x="11892" y="23657"/>
                    <a:pt x="11718" y="23521"/>
                  </a:cubicBezTo>
                  <a:cubicBezTo>
                    <a:pt x="11706" y="23512"/>
                    <a:pt x="11673" y="23507"/>
                    <a:pt x="11637" y="23507"/>
                  </a:cubicBezTo>
                  <a:cubicBezTo>
                    <a:pt x="11575" y="23507"/>
                    <a:pt x="11505" y="23522"/>
                    <a:pt x="11515" y="23564"/>
                  </a:cubicBezTo>
                  <a:cubicBezTo>
                    <a:pt x="11592" y="23842"/>
                    <a:pt x="11365" y="23988"/>
                    <a:pt x="11120" y="23988"/>
                  </a:cubicBezTo>
                  <a:cubicBezTo>
                    <a:pt x="10966" y="23988"/>
                    <a:pt x="10805" y="23930"/>
                    <a:pt x="10708" y="23810"/>
                  </a:cubicBezTo>
                  <a:cubicBezTo>
                    <a:pt x="10631" y="23717"/>
                    <a:pt x="10560" y="23624"/>
                    <a:pt x="10495" y="23521"/>
                  </a:cubicBezTo>
                  <a:cubicBezTo>
                    <a:pt x="10485" y="23506"/>
                    <a:pt x="10458" y="23499"/>
                    <a:pt x="10426" y="23499"/>
                  </a:cubicBezTo>
                  <a:cubicBezTo>
                    <a:pt x="10364" y="23499"/>
                    <a:pt x="10285" y="23524"/>
                    <a:pt x="10288" y="23564"/>
                  </a:cubicBezTo>
                  <a:cubicBezTo>
                    <a:pt x="10328" y="23832"/>
                    <a:pt x="10110" y="23976"/>
                    <a:pt x="9878" y="23976"/>
                  </a:cubicBezTo>
                  <a:cubicBezTo>
                    <a:pt x="9732" y="23976"/>
                    <a:pt x="9581" y="23919"/>
                    <a:pt x="9485" y="23798"/>
                  </a:cubicBezTo>
                  <a:cubicBezTo>
                    <a:pt x="9473" y="23782"/>
                    <a:pt x="9449" y="23775"/>
                    <a:pt x="9423" y="23775"/>
                  </a:cubicBezTo>
                  <a:cubicBezTo>
                    <a:pt x="9369" y="23775"/>
                    <a:pt x="9302" y="23802"/>
                    <a:pt x="9284" y="23831"/>
                  </a:cubicBezTo>
                  <a:cubicBezTo>
                    <a:pt x="9177" y="23916"/>
                    <a:pt x="9085" y="23959"/>
                    <a:pt x="9009" y="23959"/>
                  </a:cubicBezTo>
                  <a:cubicBezTo>
                    <a:pt x="8916" y="23959"/>
                    <a:pt x="8847" y="23893"/>
                    <a:pt x="8805" y="23760"/>
                  </a:cubicBezTo>
                  <a:cubicBezTo>
                    <a:pt x="8794" y="23745"/>
                    <a:pt x="8773" y="23739"/>
                    <a:pt x="8747" y="23739"/>
                  </a:cubicBezTo>
                  <a:cubicBezTo>
                    <a:pt x="8693" y="23739"/>
                    <a:pt x="8621" y="23767"/>
                    <a:pt x="8602" y="23793"/>
                  </a:cubicBezTo>
                  <a:cubicBezTo>
                    <a:pt x="8545" y="23924"/>
                    <a:pt x="8470" y="23990"/>
                    <a:pt x="8377" y="23990"/>
                  </a:cubicBezTo>
                  <a:cubicBezTo>
                    <a:pt x="8291" y="23990"/>
                    <a:pt x="8190" y="23935"/>
                    <a:pt x="8073" y="23826"/>
                  </a:cubicBezTo>
                  <a:cubicBezTo>
                    <a:pt x="8069" y="23802"/>
                    <a:pt x="8044" y="23794"/>
                    <a:pt x="8014" y="23794"/>
                  </a:cubicBezTo>
                  <a:cubicBezTo>
                    <a:pt x="7968" y="23794"/>
                    <a:pt x="7910" y="23813"/>
                    <a:pt x="7893" y="23826"/>
                  </a:cubicBezTo>
                  <a:cubicBezTo>
                    <a:pt x="7704" y="23938"/>
                    <a:pt x="7275" y="24227"/>
                    <a:pt x="7020" y="24227"/>
                  </a:cubicBezTo>
                  <a:cubicBezTo>
                    <a:pt x="6878" y="24227"/>
                    <a:pt x="6789" y="24138"/>
                    <a:pt x="6824" y="23881"/>
                  </a:cubicBezTo>
                  <a:cubicBezTo>
                    <a:pt x="6828" y="23859"/>
                    <a:pt x="6804" y="23852"/>
                    <a:pt x="6773" y="23852"/>
                  </a:cubicBezTo>
                  <a:cubicBezTo>
                    <a:pt x="6723" y="23852"/>
                    <a:pt x="6654" y="23870"/>
                    <a:pt x="6645" y="23881"/>
                  </a:cubicBezTo>
                  <a:cubicBezTo>
                    <a:pt x="6480" y="23990"/>
                    <a:pt x="6303" y="24047"/>
                    <a:pt x="6170" y="24047"/>
                  </a:cubicBezTo>
                  <a:cubicBezTo>
                    <a:pt x="5972" y="24047"/>
                    <a:pt x="5873" y="23920"/>
                    <a:pt x="6066" y="23651"/>
                  </a:cubicBezTo>
                  <a:cubicBezTo>
                    <a:pt x="6082" y="23628"/>
                    <a:pt x="6044" y="23618"/>
                    <a:pt x="5998" y="23618"/>
                  </a:cubicBezTo>
                  <a:cubicBezTo>
                    <a:pt x="5948" y="23618"/>
                    <a:pt x="5886" y="23629"/>
                    <a:pt x="5869" y="23646"/>
                  </a:cubicBezTo>
                  <a:cubicBezTo>
                    <a:pt x="5667" y="23703"/>
                    <a:pt x="5517" y="23732"/>
                    <a:pt x="5421" y="23732"/>
                  </a:cubicBezTo>
                  <a:cubicBezTo>
                    <a:pt x="5259" y="23732"/>
                    <a:pt x="5245" y="23652"/>
                    <a:pt x="5379" y="23488"/>
                  </a:cubicBezTo>
                  <a:cubicBezTo>
                    <a:pt x="5391" y="23465"/>
                    <a:pt x="5357" y="23455"/>
                    <a:pt x="5312" y="23455"/>
                  </a:cubicBezTo>
                  <a:cubicBezTo>
                    <a:pt x="5262" y="23455"/>
                    <a:pt x="5200" y="23468"/>
                    <a:pt x="5182" y="23488"/>
                  </a:cubicBezTo>
                  <a:cubicBezTo>
                    <a:pt x="5179" y="23491"/>
                    <a:pt x="5176" y="23495"/>
                    <a:pt x="5174" y="23498"/>
                  </a:cubicBezTo>
                  <a:lnTo>
                    <a:pt x="5172" y="23498"/>
                  </a:lnTo>
                  <a:cubicBezTo>
                    <a:pt x="5170" y="23501"/>
                    <a:pt x="5168" y="23504"/>
                    <a:pt x="5166" y="23507"/>
                  </a:cubicBezTo>
                  <a:lnTo>
                    <a:pt x="5166" y="23507"/>
                  </a:lnTo>
                  <a:cubicBezTo>
                    <a:pt x="4992" y="23716"/>
                    <a:pt x="4816" y="23801"/>
                    <a:pt x="4674" y="23801"/>
                  </a:cubicBezTo>
                  <a:cubicBezTo>
                    <a:pt x="4402" y="23801"/>
                    <a:pt x="4253" y="23490"/>
                    <a:pt x="4473" y="23138"/>
                  </a:cubicBezTo>
                  <a:cubicBezTo>
                    <a:pt x="4486" y="23115"/>
                    <a:pt x="4461" y="23106"/>
                    <a:pt x="4425" y="23106"/>
                  </a:cubicBezTo>
                  <a:cubicBezTo>
                    <a:pt x="4371" y="23106"/>
                    <a:pt x="4290" y="23126"/>
                    <a:pt x="4276" y="23138"/>
                  </a:cubicBezTo>
                  <a:cubicBezTo>
                    <a:pt x="4143" y="23239"/>
                    <a:pt x="3616" y="23430"/>
                    <a:pt x="3313" y="23430"/>
                  </a:cubicBezTo>
                  <a:cubicBezTo>
                    <a:pt x="3122" y="23430"/>
                    <a:pt x="3019" y="23354"/>
                    <a:pt x="3158" y="23133"/>
                  </a:cubicBezTo>
                  <a:cubicBezTo>
                    <a:pt x="3256" y="22978"/>
                    <a:pt x="3365" y="22832"/>
                    <a:pt x="3474" y="22677"/>
                  </a:cubicBezTo>
                  <a:lnTo>
                    <a:pt x="3474" y="22677"/>
                  </a:lnTo>
                  <a:cubicBezTo>
                    <a:pt x="3478" y="22673"/>
                    <a:pt x="3482" y="22669"/>
                    <a:pt x="3485" y="22664"/>
                  </a:cubicBezTo>
                  <a:lnTo>
                    <a:pt x="3482" y="22664"/>
                  </a:lnTo>
                  <a:cubicBezTo>
                    <a:pt x="3485" y="22660"/>
                    <a:pt x="3488" y="22657"/>
                    <a:pt x="3491" y="22653"/>
                  </a:cubicBezTo>
                  <a:cubicBezTo>
                    <a:pt x="3507" y="22632"/>
                    <a:pt x="3469" y="22622"/>
                    <a:pt x="3422" y="22622"/>
                  </a:cubicBezTo>
                  <a:cubicBezTo>
                    <a:pt x="3372" y="22622"/>
                    <a:pt x="3311" y="22633"/>
                    <a:pt x="3294" y="22653"/>
                  </a:cubicBezTo>
                  <a:cubicBezTo>
                    <a:pt x="3201" y="22773"/>
                    <a:pt x="3082" y="22866"/>
                    <a:pt x="2946" y="22937"/>
                  </a:cubicBezTo>
                  <a:cubicBezTo>
                    <a:pt x="2798" y="22871"/>
                    <a:pt x="2652" y="22801"/>
                    <a:pt x="2509" y="22735"/>
                  </a:cubicBezTo>
                  <a:cubicBezTo>
                    <a:pt x="2547" y="22685"/>
                    <a:pt x="2580" y="22632"/>
                    <a:pt x="2612" y="22577"/>
                  </a:cubicBezTo>
                  <a:cubicBezTo>
                    <a:pt x="2629" y="22548"/>
                    <a:pt x="2589" y="22540"/>
                    <a:pt x="2543" y="22540"/>
                  </a:cubicBezTo>
                  <a:cubicBezTo>
                    <a:pt x="2502" y="22540"/>
                    <a:pt x="2457" y="22547"/>
                    <a:pt x="2449" y="22549"/>
                  </a:cubicBezTo>
                  <a:cubicBezTo>
                    <a:pt x="2312" y="22609"/>
                    <a:pt x="2182" y="22685"/>
                    <a:pt x="2045" y="22740"/>
                  </a:cubicBezTo>
                  <a:cubicBezTo>
                    <a:pt x="1962" y="22776"/>
                    <a:pt x="1889" y="22792"/>
                    <a:pt x="1832" y="22792"/>
                  </a:cubicBezTo>
                  <a:cubicBezTo>
                    <a:pt x="1663" y="22792"/>
                    <a:pt x="1630" y="22651"/>
                    <a:pt x="1839" y="22468"/>
                  </a:cubicBezTo>
                  <a:cubicBezTo>
                    <a:pt x="2089" y="22239"/>
                    <a:pt x="2367" y="22048"/>
                    <a:pt x="2624" y="21834"/>
                  </a:cubicBezTo>
                  <a:cubicBezTo>
                    <a:pt x="2666" y="21800"/>
                    <a:pt x="2602" y="21790"/>
                    <a:pt x="2545" y="21790"/>
                  </a:cubicBezTo>
                  <a:cubicBezTo>
                    <a:pt x="2513" y="21790"/>
                    <a:pt x="2484" y="21793"/>
                    <a:pt x="2476" y="21796"/>
                  </a:cubicBezTo>
                  <a:cubicBezTo>
                    <a:pt x="2264" y="21900"/>
                    <a:pt x="2068" y="22025"/>
                    <a:pt x="1859" y="22135"/>
                  </a:cubicBezTo>
                  <a:cubicBezTo>
                    <a:pt x="1656" y="22238"/>
                    <a:pt x="1343" y="22323"/>
                    <a:pt x="1110" y="22323"/>
                  </a:cubicBezTo>
                  <a:cubicBezTo>
                    <a:pt x="826" y="22323"/>
                    <a:pt x="664" y="22196"/>
                    <a:pt x="976" y="21824"/>
                  </a:cubicBezTo>
                  <a:cubicBezTo>
                    <a:pt x="1342" y="21389"/>
                    <a:pt x="1787" y="21027"/>
                    <a:pt x="2128" y="20579"/>
                  </a:cubicBezTo>
                  <a:lnTo>
                    <a:pt x="2128" y="20579"/>
                  </a:lnTo>
                  <a:cubicBezTo>
                    <a:pt x="2131" y="20576"/>
                    <a:pt x="2135" y="20573"/>
                    <a:pt x="2138" y="20570"/>
                  </a:cubicBezTo>
                  <a:lnTo>
                    <a:pt x="2135" y="20570"/>
                  </a:lnTo>
                  <a:cubicBezTo>
                    <a:pt x="2138" y="20566"/>
                    <a:pt x="2141" y="20562"/>
                    <a:pt x="2144" y="20558"/>
                  </a:cubicBezTo>
                  <a:cubicBezTo>
                    <a:pt x="2160" y="20539"/>
                    <a:pt x="2130" y="20531"/>
                    <a:pt x="2089" y="20531"/>
                  </a:cubicBezTo>
                  <a:cubicBezTo>
                    <a:pt x="2036" y="20531"/>
                    <a:pt x="1965" y="20543"/>
                    <a:pt x="1947" y="20558"/>
                  </a:cubicBezTo>
                  <a:cubicBezTo>
                    <a:pt x="1697" y="20777"/>
                    <a:pt x="1347" y="20908"/>
                    <a:pt x="1009" y="20908"/>
                  </a:cubicBezTo>
                  <a:cubicBezTo>
                    <a:pt x="716" y="20908"/>
                    <a:pt x="431" y="20810"/>
                    <a:pt x="227" y="20586"/>
                  </a:cubicBezTo>
                  <a:lnTo>
                    <a:pt x="227" y="20586"/>
                  </a:lnTo>
                  <a:cubicBezTo>
                    <a:pt x="869" y="20257"/>
                    <a:pt x="1557" y="20118"/>
                    <a:pt x="2149" y="19691"/>
                  </a:cubicBezTo>
                  <a:cubicBezTo>
                    <a:pt x="2536" y="19407"/>
                    <a:pt x="2841" y="19014"/>
                    <a:pt x="3120" y="18627"/>
                  </a:cubicBezTo>
                  <a:cubicBezTo>
                    <a:pt x="3144" y="18599"/>
                    <a:pt x="3081" y="18592"/>
                    <a:pt x="3041" y="18592"/>
                  </a:cubicBezTo>
                  <a:cubicBezTo>
                    <a:pt x="3026" y="18592"/>
                    <a:pt x="3014" y="18593"/>
                    <a:pt x="3012" y="18594"/>
                  </a:cubicBezTo>
                  <a:cubicBezTo>
                    <a:pt x="2542" y="18442"/>
                    <a:pt x="2455" y="18300"/>
                    <a:pt x="2743" y="18158"/>
                  </a:cubicBezTo>
                  <a:cubicBezTo>
                    <a:pt x="2788" y="18120"/>
                    <a:pt x="2826" y="18082"/>
                    <a:pt x="2869" y="18044"/>
                  </a:cubicBezTo>
                  <a:cubicBezTo>
                    <a:pt x="2924" y="17994"/>
                    <a:pt x="2793" y="17994"/>
                    <a:pt x="2771" y="17994"/>
                  </a:cubicBezTo>
                  <a:cubicBezTo>
                    <a:pt x="2527" y="18042"/>
                    <a:pt x="2207" y="18093"/>
                    <a:pt x="1894" y="18093"/>
                  </a:cubicBezTo>
                  <a:cubicBezTo>
                    <a:pt x="1362" y="18093"/>
                    <a:pt x="853" y="17944"/>
                    <a:pt x="781" y="17372"/>
                  </a:cubicBezTo>
                  <a:lnTo>
                    <a:pt x="781" y="17372"/>
                  </a:lnTo>
                  <a:cubicBezTo>
                    <a:pt x="1210" y="17423"/>
                    <a:pt x="1753" y="17549"/>
                    <a:pt x="2252" y="17549"/>
                  </a:cubicBezTo>
                  <a:cubicBezTo>
                    <a:pt x="2744" y="17549"/>
                    <a:pt x="3192" y="17426"/>
                    <a:pt x="3442" y="16985"/>
                  </a:cubicBezTo>
                  <a:cubicBezTo>
                    <a:pt x="3461" y="16951"/>
                    <a:pt x="3409" y="16946"/>
                    <a:pt x="3369" y="16946"/>
                  </a:cubicBezTo>
                  <a:cubicBezTo>
                    <a:pt x="3352" y="16946"/>
                    <a:pt x="3337" y="16947"/>
                    <a:pt x="3332" y="16947"/>
                  </a:cubicBezTo>
                  <a:cubicBezTo>
                    <a:pt x="3268" y="16954"/>
                    <a:pt x="3202" y="16958"/>
                    <a:pt x="3135" y="16958"/>
                  </a:cubicBezTo>
                  <a:cubicBezTo>
                    <a:pt x="2556" y="16958"/>
                    <a:pt x="1949" y="16688"/>
                    <a:pt x="1990" y="16060"/>
                  </a:cubicBezTo>
                  <a:lnTo>
                    <a:pt x="1990" y="16060"/>
                  </a:lnTo>
                  <a:cubicBezTo>
                    <a:pt x="2283" y="16151"/>
                    <a:pt x="2614" y="16245"/>
                    <a:pt x="2926" y="16245"/>
                  </a:cubicBezTo>
                  <a:cubicBezTo>
                    <a:pt x="3206" y="16245"/>
                    <a:pt x="3471" y="16169"/>
                    <a:pt x="3682" y="15950"/>
                  </a:cubicBezTo>
                  <a:cubicBezTo>
                    <a:pt x="3709" y="15917"/>
                    <a:pt x="3660" y="15900"/>
                    <a:pt x="3633" y="15895"/>
                  </a:cubicBezTo>
                  <a:cubicBezTo>
                    <a:pt x="3404" y="15895"/>
                    <a:pt x="2280" y="15426"/>
                    <a:pt x="2934" y="15360"/>
                  </a:cubicBezTo>
                  <a:cubicBezTo>
                    <a:pt x="3148" y="15343"/>
                    <a:pt x="3382" y="15305"/>
                    <a:pt x="3589" y="15245"/>
                  </a:cubicBezTo>
                  <a:cubicBezTo>
                    <a:pt x="4080" y="15099"/>
                    <a:pt x="4473" y="14885"/>
                    <a:pt x="4827" y="14515"/>
                  </a:cubicBezTo>
                  <a:cubicBezTo>
                    <a:pt x="4864" y="14475"/>
                    <a:pt x="4805" y="14466"/>
                    <a:pt x="4754" y="14466"/>
                  </a:cubicBezTo>
                  <a:cubicBezTo>
                    <a:pt x="4728" y="14466"/>
                    <a:pt x="4704" y="14468"/>
                    <a:pt x="4696" y="14470"/>
                  </a:cubicBezTo>
                  <a:cubicBezTo>
                    <a:pt x="4503" y="14517"/>
                    <a:pt x="4354" y="14537"/>
                    <a:pt x="4243" y="14537"/>
                  </a:cubicBezTo>
                  <a:cubicBezTo>
                    <a:pt x="3876" y="14537"/>
                    <a:pt x="3942" y="14314"/>
                    <a:pt x="4228" y="14122"/>
                  </a:cubicBezTo>
                  <a:cubicBezTo>
                    <a:pt x="4369" y="14029"/>
                    <a:pt x="4490" y="13909"/>
                    <a:pt x="4609" y="13800"/>
                  </a:cubicBezTo>
                  <a:cubicBezTo>
                    <a:pt x="4658" y="13757"/>
                    <a:pt x="4560" y="13745"/>
                    <a:pt x="4538" y="13745"/>
                  </a:cubicBezTo>
                  <a:cubicBezTo>
                    <a:pt x="4499" y="13747"/>
                    <a:pt x="4460" y="13748"/>
                    <a:pt x="4422" y="13748"/>
                  </a:cubicBezTo>
                  <a:cubicBezTo>
                    <a:pt x="4244" y="13748"/>
                    <a:pt x="4069" y="13727"/>
                    <a:pt x="3895" y="13691"/>
                  </a:cubicBezTo>
                  <a:cubicBezTo>
                    <a:pt x="3735" y="13423"/>
                    <a:pt x="3783" y="13287"/>
                    <a:pt x="4044" y="13287"/>
                  </a:cubicBezTo>
                  <a:cubicBezTo>
                    <a:pt x="4049" y="13287"/>
                    <a:pt x="4054" y="13287"/>
                    <a:pt x="4059" y="13287"/>
                  </a:cubicBezTo>
                  <a:cubicBezTo>
                    <a:pt x="4147" y="13267"/>
                    <a:pt x="4141" y="13210"/>
                    <a:pt x="4058" y="13210"/>
                  </a:cubicBezTo>
                  <a:cubicBezTo>
                    <a:pt x="4055" y="13210"/>
                    <a:pt x="4051" y="13210"/>
                    <a:pt x="4047" y="13211"/>
                  </a:cubicBezTo>
                  <a:cubicBezTo>
                    <a:pt x="4034" y="13211"/>
                    <a:pt x="4022" y="13211"/>
                    <a:pt x="4009" y="13211"/>
                  </a:cubicBezTo>
                  <a:cubicBezTo>
                    <a:pt x="3415" y="13211"/>
                    <a:pt x="2966" y="12862"/>
                    <a:pt x="2931" y="12291"/>
                  </a:cubicBezTo>
                  <a:lnTo>
                    <a:pt x="2931" y="12291"/>
                  </a:lnTo>
                  <a:cubicBezTo>
                    <a:pt x="3147" y="12312"/>
                    <a:pt x="3353" y="12344"/>
                    <a:pt x="3560" y="12344"/>
                  </a:cubicBezTo>
                  <a:cubicBezTo>
                    <a:pt x="3692" y="12344"/>
                    <a:pt x="3825" y="12331"/>
                    <a:pt x="3961" y="12294"/>
                  </a:cubicBezTo>
                  <a:cubicBezTo>
                    <a:pt x="4020" y="12277"/>
                    <a:pt x="4069" y="12218"/>
                    <a:pt x="3976" y="12212"/>
                  </a:cubicBezTo>
                  <a:cubicBezTo>
                    <a:pt x="3566" y="12203"/>
                    <a:pt x="3224" y="12062"/>
                    <a:pt x="2934" y="11798"/>
                  </a:cubicBezTo>
                  <a:lnTo>
                    <a:pt x="2934" y="11798"/>
                  </a:lnTo>
                  <a:cubicBezTo>
                    <a:pt x="3133" y="11830"/>
                    <a:pt x="3335" y="11846"/>
                    <a:pt x="3536" y="11846"/>
                  </a:cubicBezTo>
                  <a:cubicBezTo>
                    <a:pt x="4674" y="11846"/>
                    <a:pt x="5773" y="11316"/>
                    <a:pt x="6088" y="10058"/>
                  </a:cubicBezTo>
                  <a:cubicBezTo>
                    <a:pt x="6095" y="10028"/>
                    <a:pt x="6067" y="10018"/>
                    <a:pt x="6029" y="10018"/>
                  </a:cubicBezTo>
                  <a:cubicBezTo>
                    <a:pt x="5977" y="10018"/>
                    <a:pt x="5907" y="10039"/>
                    <a:pt x="5892" y="10058"/>
                  </a:cubicBezTo>
                  <a:cubicBezTo>
                    <a:pt x="5622" y="10252"/>
                    <a:pt x="5333" y="10349"/>
                    <a:pt x="5028" y="10349"/>
                  </a:cubicBezTo>
                  <a:cubicBezTo>
                    <a:pt x="4963" y="10349"/>
                    <a:pt x="4898" y="10344"/>
                    <a:pt x="4833" y="10336"/>
                  </a:cubicBezTo>
                  <a:cubicBezTo>
                    <a:pt x="4782" y="10344"/>
                    <a:pt x="4744" y="10349"/>
                    <a:pt x="4718" y="10349"/>
                  </a:cubicBezTo>
                  <a:cubicBezTo>
                    <a:pt x="4663" y="10349"/>
                    <a:pt x="4664" y="10329"/>
                    <a:pt x="4724" y="10293"/>
                  </a:cubicBezTo>
                  <a:cubicBezTo>
                    <a:pt x="4833" y="10215"/>
                    <a:pt x="4953" y="10134"/>
                    <a:pt x="5051" y="10046"/>
                  </a:cubicBezTo>
                  <a:cubicBezTo>
                    <a:pt x="5308" y="9812"/>
                    <a:pt x="5509" y="9583"/>
                    <a:pt x="5668" y="9273"/>
                  </a:cubicBezTo>
                  <a:cubicBezTo>
                    <a:pt x="5680" y="9247"/>
                    <a:pt x="5651" y="9238"/>
                    <a:pt x="5611" y="9238"/>
                  </a:cubicBezTo>
                  <a:cubicBezTo>
                    <a:pt x="5559" y="9238"/>
                    <a:pt x="5487" y="9254"/>
                    <a:pt x="5471" y="9266"/>
                  </a:cubicBezTo>
                  <a:cubicBezTo>
                    <a:pt x="5275" y="9450"/>
                    <a:pt x="4937" y="9589"/>
                    <a:pt x="4631" y="9589"/>
                  </a:cubicBezTo>
                  <a:cubicBezTo>
                    <a:pt x="4401" y="9589"/>
                    <a:pt x="4189" y="9510"/>
                    <a:pt x="4069" y="9311"/>
                  </a:cubicBezTo>
                  <a:cubicBezTo>
                    <a:pt x="3982" y="9174"/>
                    <a:pt x="4636" y="9049"/>
                    <a:pt x="4686" y="9037"/>
                  </a:cubicBezTo>
                  <a:cubicBezTo>
                    <a:pt x="5056" y="8939"/>
                    <a:pt x="5411" y="8820"/>
                    <a:pt x="5754" y="8661"/>
                  </a:cubicBezTo>
                  <a:cubicBezTo>
                    <a:pt x="6278" y="8415"/>
                    <a:pt x="6748" y="7891"/>
                    <a:pt x="7015" y="7385"/>
                  </a:cubicBezTo>
                  <a:cubicBezTo>
                    <a:pt x="7030" y="7351"/>
                    <a:pt x="6982" y="7343"/>
                    <a:pt x="6945" y="7343"/>
                  </a:cubicBezTo>
                  <a:cubicBezTo>
                    <a:pt x="6927" y="7343"/>
                    <a:pt x="6911" y="7345"/>
                    <a:pt x="6906" y="7347"/>
                  </a:cubicBezTo>
                  <a:cubicBezTo>
                    <a:pt x="6859" y="7355"/>
                    <a:pt x="6819" y="7359"/>
                    <a:pt x="6785" y="7359"/>
                  </a:cubicBezTo>
                  <a:cubicBezTo>
                    <a:pt x="6480" y="7359"/>
                    <a:pt x="6742" y="7023"/>
                    <a:pt x="6841" y="6752"/>
                  </a:cubicBezTo>
                  <a:cubicBezTo>
                    <a:pt x="6856" y="6717"/>
                    <a:pt x="6806" y="6712"/>
                    <a:pt x="6768" y="6712"/>
                  </a:cubicBezTo>
                  <a:cubicBezTo>
                    <a:pt x="6752" y="6712"/>
                    <a:pt x="6738" y="6713"/>
                    <a:pt x="6731" y="6713"/>
                  </a:cubicBezTo>
                  <a:cubicBezTo>
                    <a:pt x="6643" y="6724"/>
                    <a:pt x="6541" y="6740"/>
                    <a:pt x="6458" y="6740"/>
                  </a:cubicBezTo>
                  <a:cubicBezTo>
                    <a:pt x="6299" y="6740"/>
                    <a:pt x="6211" y="6684"/>
                    <a:pt x="6426" y="6441"/>
                  </a:cubicBezTo>
                  <a:cubicBezTo>
                    <a:pt x="6459" y="6408"/>
                    <a:pt x="6409" y="6392"/>
                    <a:pt x="6383" y="6392"/>
                  </a:cubicBezTo>
                  <a:cubicBezTo>
                    <a:pt x="6109" y="6381"/>
                    <a:pt x="4986" y="6196"/>
                    <a:pt x="5640" y="6086"/>
                  </a:cubicBezTo>
                  <a:cubicBezTo>
                    <a:pt x="5945" y="6032"/>
                    <a:pt x="6245" y="5972"/>
                    <a:pt x="6535" y="5862"/>
                  </a:cubicBezTo>
                  <a:cubicBezTo>
                    <a:pt x="7266" y="5595"/>
                    <a:pt x="7866" y="5208"/>
                    <a:pt x="8362" y="4598"/>
                  </a:cubicBezTo>
                  <a:cubicBezTo>
                    <a:pt x="8391" y="4564"/>
                    <a:pt x="8360" y="4554"/>
                    <a:pt x="8316" y="4554"/>
                  </a:cubicBezTo>
                  <a:cubicBezTo>
                    <a:pt x="8267" y="4554"/>
                    <a:pt x="8203" y="4567"/>
                    <a:pt x="8188" y="4575"/>
                  </a:cubicBezTo>
                  <a:cubicBezTo>
                    <a:pt x="7909" y="4520"/>
                    <a:pt x="7876" y="4422"/>
                    <a:pt x="8100" y="4286"/>
                  </a:cubicBezTo>
                  <a:cubicBezTo>
                    <a:pt x="8138" y="4245"/>
                    <a:pt x="8074" y="4235"/>
                    <a:pt x="8032" y="4235"/>
                  </a:cubicBezTo>
                  <a:cubicBezTo>
                    <a:pt x="8019" y="4235"/>
                    <a:pt x="8007" y="4236"/>
                    <a:pt x="8002" y="4238"/>
                  </a:cubicBezTo>
                  <a:cubicBezTo>
                    <a:pt x="7222" y="4215"/>
                    <a:pt x="7043" y="4145"/>
                    <a:pt x="7451" y="4019"/>
                  </a:cubicBezTo>
                  <a:cubicBezTo>
                    <a:pt x="7577" y="3976"/>
                    <a:pt x="7697" y="3926"/>
                    <a:pt x="7811" y="3872"/>
                  </a:cubicBezTo>
                  <a:cubicBezTo>
                    <a:pt x="7954" y="3807"/>
                    <a:pt x="8035" y="3735"/>
                    <a:pt x="8155" y="3637"/>
                  </a:cubicBezTo>
                  <a:cubicBezTo>
                    <a:pt x="8193" y="3610"/>
                    <a:pt x="8128" y="3593"/>
                    <a:pt x="8111" y="3588"/>
                  </a:cubicBezTo>
                  <a:cubicBezTo>
                    <a:pt x="7882" y="3555"/>
                    <a:pt x="7659" y="3566"/>
                    <a:pt x="7430" y="3545"/>
                  </a:cubicBezTo>
                  <a:cubicBezTo>
                    <a:pt x="6216" y="3441"/>
                    <a:pt x="8000" y="3211"/>
                    <a:pt x="8283" y="3211"/>
                  </a:cubicBezTo>
                  <a:cubicBezTo>
                    <a:pt x="8286" y="3211"/>
                    <a:pt x="8289" y="3211"/>
                    <a:pt x="8291" y="3211"/>
                  </a:cubicBezTo>
                  <a:cubicBezTo>
                    <a:pt x="8307" y="3211"/>
                    <a:pt x="8488" y="3185"/>
                    <a:pt x="8438" y="3140"/>
                  </a:cubicBezTo>
                  <a:cubicBezTo>
                    <a:pt x="8050" y="2814"/>
                    <a:pt x="7731" y="2396"/>
                    <a:pt x="7604" y="1904"/>
                  </a:cubicBezTo>
                  <a:lnTo>
                    <a:pt x="7604" y="1904"/>
                  </a:lnTo>
                  <a:cubicBezTo>
                    <a:pt x="8025" y="2209"/>
                    <a:pt x="8439" y="2480"/>
                    <a:pt x="8891" y="2759"/>
                  </a:cubicBezTo>
                  <a:cubicBezTo>
                    <a:pt x="8901" y="2765"/>
                    <a:pt x="8920" y="2767"/>
                    <a:pt x="8942" y="2767"/>
                  </a:cubicBezTo>
                  <a:cubicBezTo>
                    <a:pt x="9009" y="2767"/>
                    <a:pt x="9105" y="2744"/>
                    <a:pt x="9077" y="2699"/>
                  </a:cubicBezTo>
                  <a:cubicBezTo>
                    <a:pt x="8970" y="2512"/>
                    <a:pt x="8893" y="2324"/>
                    <a:pt x="8828" y="2129"/>
                  </a:cubicBezTo>
                  <a:lnTo>
                    <a:pt x="8828" y="2129"/>
                  </a:lnTo>
                  <a:cubicBezTo>
                    <a:pt x="9000" y="2365"/>
                    <a:pt x="9154" y="2610"/>
                    <a:pt x="9339" y="2835"/>
                  </a:cubicBezTo>
                  <a:cubicBezTo>
                    <a:pt x="9352" y="2850"/>
                    <a:pt x="9378" y="2856"/>
                    <a:pt x="9408" y="2856"/>
                  </a:cubicBezTo>
                  <a:cubicBezTo>
                    <a:pt x="9467" y="2856"/>
                    <a:pt x="9539" y="2831"/>
                    <a:pt x="9546" y="2792"/>
                  </a:cubicBezTo>
                  <a:cubicBezTo>
                    <a:pt x="9595" y="2367"/>
                    <a:pt x="9623" y="1929"/>
                    <a:pt x="9649" y="1504"/>
                  </a:cubicBezTo>
                  <a:cubicBezTo>
                    <a:pt x="9666" y="1139"/>
                    <a:pt x="9611" y="550"/>
                    <a:pt x="9819" y="239"/>
                  </a:cubicBezTo>
                  <a:cubicBezTo>
                    <a:pt x="9895" y="128"/>
                    <a:pt x="9953" y="83"/>
                    <a:pt x="9999" y="83"/>
                  </a:cubicBezTo>
                  <a:cubicBezTo>
                    <a:pt x="10085" y="83"/>
                    <a:pt x="10125" y="240"/>
                    <a:pt x="10147" y="396"/>
                  </a:cubicBezTo>
                  <a:cubicBezTo>
                    <a:pt x="10162" y="550"/>
                    <a:pt x="10162" y="703"/>
                    <a:pt x="10162" y="708"/>
                  </a:cubicBezTo>
                  <a:lnTo>
                    <a:pt x="10162" y="708"/>
                  </a:lnTo>
                  <a:cubicBezTo>
                    <a:pt x="10107" y="1063"/>
                    <a:pt x="10048" y="1418"/>
                    <a:pt x="9976" y="1766"/>
                  </a:cubicBezTo>
                  <a:cubicBezTo>
                    <a:pt x="9895" y="2176"/>
                    <a:pt x="9813" y="2584"/>
                    <a:pt x="9721" y="2994"/>
                  </a:cubicBezTo>
                  <a:cubicBezTo>
                    <a:pt x="9713" y="3028"/>
                    <a:pt x="9758" y="3033"/>
                    <a:pt x="9794" y="3033"/>
                  </a:cubicBezTo>
                  <a:cubicBezTo>
                    <a:pt x="9809" y="3033"/>
                    <a:pt x="9823" y="3032"/>
                    <a:pt x="9830" y="3032"/>
                  </a:cubicBezTo>
                  <a:cubicBezTo>
                    <a:pt x="10397" y="2916"/>
                    <a:pt x="10647" y="2428"/>
                    <a:pt x="11053" y="2086"/>
                  </a:cubicBezTo>
                  <a:lnTo>
                    <a:pt x="11053" y="2086"/>
                  </a:lnTo>
                  <a:cubicBezTo>
                    <a:pt x="11071" y="2616"/>
                    <a:pt x="10714" y="2996"/>
                    <a:pt x="10441" y="3435"/>
                  </a:cubicBezTo>
                  <a:cubicBezTo>
                    <a:pt x="10419" y="3473"/>
                    <a:pt x="10507" y="3473"/>
                    <a:pt x="10522" y="3473"/>
                  </a:cubicBezTo>
                  <a:cubicBezTo>
                    <a:pt x="10895" y="3464"/>
                    <a:pt x="11224" y="3362"/>
                    <a:pt x="11553" y="3213"/>
                  </a:cubicBezTo>
                  <a:lnTo>
                    <a:pt x="11553" y="3213"/>
                  </a:lnTo>
                  <a:cubicBezTo>
                    <a:pt x="11498" y="3654"/>
                    <a:pt x="11074" y="3903"/>
                    <a:pt x="10741" y="4139"/>
                  </a:cubicBezTo>
                  <a:cubicBezTo>
                    <a:pt x="10719" y="4155"/>
                    <a:pt x="10696" y="4177"/>
                    <a:pt x="10729" y="4193"/>
                  </a:cubicBezTo>
                  <a:cubicBezTo>
                    <a:pt x="10920" y="4291"/>
                    <a:pt x="11106" y="4368"/>
                    <a:pt x="11308" y="4439"/>
                  </a:cubicBezTo>
                  <a:cubicBezTo>
                    <a:pt x="11482" y="4494"/>
                    <a:pt x="11363" y="4603"/>
                    <a:pt x="10937" y="4766"/>
                  </a:cubicBezTo>
                  <a:cubicBezTo>
                    <a:pt x="10915" y="4766"/>
                    <a:pt x="10806" y="4782"/>
                    <a:pt x="10812" y="4832"/>
                  </a:cubicBezTo>
                  <a:cubicBezTo>
                    <a:pt x="10953" y="5633"/>
                    <a:pt x="11625" y="6076"/>
                    <a:pt x="12345" y="6348"/>
                  </a:cubicBezTo>
                  <a:cubicBezTo>
                    <a:pt x="12639" y="6451"/>
                    <a:pt x="12955" y="6529"/>
                    <a:pt x="13266" y="6550"/>
                  </a:cubicBezTo>
                  <a:cubicBezTo>
                    <a:pt x="13408" y="6806"/>
                    <a:pt x="13272" y="6942"/>
                    <a:pt x="12868" y="6959"/>
                  </a:cubicBezTo>
                  <a:cubicBezTo>
                    <a:pt x="12841" y="6960"/>
                    <a:pt x="12814" y="6961"/>
                    <a:pt x="12788" y="6961"/>
                  </a:cubicBezTo>
                  <a:cubicBezTo>
                    <a:pt x="12652" y="6961"/>
                    <a:pt x="12520" y="6950"/>
                    <a:pt x="12388" y="6927"/>
                  </a:cubicBezTo>
                  <a:cubicBezTo>
                    <a:pt x="12267" y="6904"/>
                    <a:pt x="12154" y="6877"/>
                    <a:pt x="12045" y="6823"/>
                  </a:cubicBezTo>
                  <a:cubicBezTo>
                    <a:pt x="12037" y="6819"/>
                    <a:pt x="12019" y="6817"/>
                    <a:pt x="11998" y="6817"/>
                  </a:cubicBezTo>
                  <a:cubicBezTo>
                    <a:pt x="11931" y="6817"/>
                    <a:pt x="11826" y="6838"/>
                    <a:pt x="11859" y="6883"/>
                  </a:cubicBezTo>
                  <a:cubicBezTo>
                    <a:pt x="11989" y="7057"/>
                    <a:pt x="12681" y="7652"/>
                    <a:pt x="12338" y="7652"/>
                  </a:cubicBezTo>
                  <a:cubicBezTo>
                    <a:pt x="12262" y="7652"/>
                    <a:pt x="12135" y="7623"/>
                    <a:pt x="11940" y="7554"/>
                  </a:cubicBezTo>
                  <a:cubicBezTo>
                    <a:pt x="11933" y="7552"/>
                    <a:pt x="11914" y="7551"/>
                    <a:pt x="11891" y="7551"/>
                  </a:cubicBezTo>
                  <a:cubicBezTo>
                    <a:pt x="11828" y="7551"/>
                    <a:pt x="11734" y="7561"/>
                    <a:pt x="11750" y="7609"/>
                  </a:cubicBezTo>
                  <a:cubicBezTo>
                    <a:pt x="11947" y="8148"/>
                    <a:pt x="12312" y="8765"/>
                    <a:pt x="12917" y="8913"/>
                  </a:cubicBezTo>
                  <a:cubicBezTo>
                    <a:pt x="13103" y="8958"/>
                    <a:pt x="13289" y="8985"/>
                    <a:pt x="13477" y="8985"/>
                  </a:cubicBezTo>
                  <a:cubicBezTo>
                    <a:pt x="13532" y="8985"/>
                    <a:pt x="13587" y="8983"/>
                    <a:pt x="13642" y="8978"/>
                  </a:cubicBezTo>
                  <a:cubicBezTo>
                    <a:pt x="13671" y="8976"/>
                    <a:pt x="13697" y="8974"/>
                    <a:pt x="13718" y="8974"/>
                  </a:cubicBezTo>
                  <a:cubicBezTo>
                    <a:pt x="14154" y="8974"/>
                    <a:pt x="13127" y="9477"/>
                    <a:pt x="12950" y="9523"/>
                  </a:cubicBezTo>
                  <a:cubicBezTo>
                    <a:pt x="12934" y="9528"/>
                    <a:pt x="12857" y="9550"/>
                    <a:pt x="12884" y="9583"/>
                  </a:cubicBezTo>
                  <a:cubicBezTo>
                    <a:pt x="13130" y="9895"/>
                    <a:pt x="13506" y="9976"/>
                    <a:pt x="13888" y="10003"/>
                  </a:cubicBezTo>
                  <a:cubicBezTo>
                    <a:pt x="13943" y="10008"/>
                    <a:pt x="14591" y="10046"/>
                    <a:pt x="14538" y="10117"/>
                  </a:cubicBezTo>
                  <a:cubicBezTo>
                    <a:pt x="14338" y="10390"/>
                    <a:pt x="13889" y="10517"/>
                    <a:pt x="13491" y="10517"/>
                  </a:cubicBezTo>
                  <a:cubicBezTo>
                    <a:pt x="13323" y="10517"/>
                    <a:pt x="13165" y="10494"/>
                    <a:pt x="13037" y="10451"/>
                  </a:cubicBezTo>
                  <a:cubicBezTo>
                    <a:pt x="13031" y="10449"/>
                    <a:pt x="13022" y="10449"/>
                    <a:pt x="13011" y="10449"/>
                  </a:cubicBezTo>
                  <a:cubicBezTo>
                    <a:pt x="12942" y="10449"/>
                    <a:pt x="12797" y="10479"/>
                    <a:pt x="12863" y="10522"/>
                  </a:cubicBezTo>
                  <a:cubicBezTo>
                    <a:pt x="13380" y="10859"/>
                    <a:pt x="14984" y="11073"/>
                    <a:pt x="13304" y="11471"/>
                  </a:cubicBezTo>
                  <a:cubicBezTo>
                    <a:pt x="13289" y="11476"/>
                    <a:pt x="13211" y="11504"/>
                    <a:pt x="13239" y="11536"/>
                  </a:cubicBezTo>
                  <a:cubicBezTo>
                    <a:pt x="13730" y="12027"/>
                    <a:pt x="14286" y="12332"/>
                    <a:pt x="14974" y="12447"/>
                  </a:cubicBezTo>
                  <a:cubicBezTo>
                    <a:pt x="15079" y="12464"/>
                    <a:pt x="15185" y="12470"/>
                    <a:pt x="15291" y="12470"/>
                  </a:cubicBezTo>
                  <a:cubicBezTo>
                    <a:pt x="15422" y="12470"/>
                    <a:pt x="15554" y="12461"/>
                    <a:pt x="15683" y="12453"/>
                  </a:cubicBezTo>
                  <a:cubicBezTo>
                    <a:pt x="15748" y="12447"/>
                    <a:pt x="15799" y="12445"/>
                    <a:pt x="15839" y="12445"/>
                  </a:cubicBezTo>
                  <a:cubicBezTo>
                    <a:pt x="16078" y="12445"/>
                    <a:pt x="15919" y="12534"/>
                    <a:pt x="15671" y="12627"/>
                  </a:cubicBezTo>
                  <a:cubicBezTo>
                    <a:pt x="15416" y="12720"/>
                    <a:pt x="15061" y="12807"/>
                    <a:pt x="14946" y="12807"/>
                  </a:cubicBezTo>
                  <a:cubicBezTo>
                    <a:pt x="14925" y="12807"/>
                    <a:pt x="14767" y="12818"/>
                    <a:pt x="14805" y="12878"/>
                  </a:cubicBezTo>
                  <a:cubicBezTo>
                    <a:pt x="15049" y="13276"/>
                    <a:pt x="15585" y="13554"/>
                    <a:pt x="16010" y="13717"/>
                  </a:cubicBezTo>
                  <a:cubicBezTo>
                    <a:pt x="16152" y="13767"/>
                    <a:pt x="16293" y="13833"/>
                    <a:pt x="16446" y="13848"/>
                  </a:cubicBezTo>
                  <a:cubicBezTo>
                    <a:pt x="16511" y="13858"/>
                    <a:pt x="16588" y="13883"/>
                    <a:pt x="16653" y="13913"/>
                  </a:cubicBezTo>
                  <a:lnTo>
                    <a:pt x="16653" y="13913"/>
                  </a:lnTo>
                  <a:cubicBezTo>
                    <a:pt x="16691" y="13890"/>
                    <a:pt x="16730" y="13865"/>
                    <a:pt x="16768" y="13838"/>
                  </a:cubicBezTo>
                  <a:cubicBezTo>
                    <a:pt x="16829" y="13795"/>
                    <a:pt x="16751" y="13772"/>
                    <a:pt x="16713" y="13772"/>
                  </a:cubicBezTo>
                  <a:cubicBezTo>
                    <a:pt x="16704" y="13773"/>
                    <a:pt x="16695" y="13773"/>
                    <a:pt x="16685" y="13773"/>
                  </a:cubicBezTo>
                  <a:cubicBezTo>
                    <a:pt x="16153" y="13773"/>
                    <a:pt x="15377" y="13334"/>
                    <a:pt x="15051" y="12895"/>
                  </a:cubicBezTo>
                  <a:lnTo>
                    <a:pt x="15051" y="12895"/>
                  </a:lnTo>
                  <a:cubicBezTo>
                    <a:pt x="15533" y="12886"/>
                    <a:pt x="16020" y="12770"/>
                    <a:pt x="16255" y="12310"/>
                  </a:cubicBezTo>
                  <a:cubicBezTo>
                    <a:pt x="16271" y="12279"/>
                    <a:pt x="16228" y="12271"/>
                    <a:pt x="16186" y="12271"/>
                  </a:cubicBezTo>
                  <a:cubicBezTo>
                    <a:pt x="16156" y="12271"/>
                    <a:pt x="16126" y="12275"/>
                    <a:pt x="16119" y="12277"/>
                  </a:cubicBezTo>
                  <a:cubicBezTo>
                    <a:pt x="15877" y="12336"/>
                    <a:pt x="15625" y="12369"/>
                    <a:pt x="15376" y="12369"/>
                  </a:cubicBezTo>
                  <a:cubicBezTo>
                    <a:pt x="14934" y="12369"/>
                    <a:pt x="14497" y="12267"/>
                    <a:pt x="14117" y="12027"/>
                  </a:cubicBezTo>
                  <a:cubicBezTo>
                    <a:pt x="13959" y="11929"/>
                    <a:pt x="13277" y="11579"/>
                    <a:pt x="13714" y="11449"/>
                  </a:cubicBezTo>
                  <a:cubicBezTo>
                    <a:pt x="13997" y="11367"/>
                    <a:pt x="14276" y="11230"/>
                    <a:pt x="14336" y="10925"/>
                  </a:cubicBezTo>
                  <a:cubicBezTo>
                    <a:pt x="14341" y="10892"/>
                    <a:pt x="14308" y="10887"/>
                    <a:pt x="14281" y="10887"/>
                  </a:cubicBezTo>
                  <a:cubicBezTo>
                    <a:pt x="13935" y="10862"/>
                    <a:pt x="13571" y="10777"/>
                    <a:pt x="13269" y="10599"/>
                  </a:cubicBezTo>
                  <a:lnTo>
                    <a:pt x="13269" y="10599"/>
                  </a:lnTo>
                  <a:cubicBezTo>
                    <a:pt x="13292" y="10600"/>
                    <a:pt x="13316" y="10600"/>
                    <a:pt x="13339" y="10600"/>
                  </a:cubicBezTo>
                  <a:cubicBezTo>
                    <a:pt x="13457" y="10600"/>
                    <a:pt x="13577" y="10588"/>
                    <a:pt x="13687" y="10570"/>
                  </a:cubicBezTo>
                  <a:cubicBezTo>
                    <a:pt x="14068" y="10522"/>
                    <a:pt x="14624" y="10429"/>
                    <a:pt x="14777" y="10019"/>
                  </a:cubicBezTo>
                  <a:cubicBezTo>
                    <a:pt x="14788" y="9986"/>
                    <a:pt x="14739" y="9981"/>
                    <a:pt x="14722" y="9976"/>
                  </a:cubicBezTo>
                  <a:cubicBezTo>
                    <a:pt x="14477" y="9943"/>
                    <a:pt x="14226" y="9943"/>
                    <a:pt x="13981" y="9915"/>
                  </a:cubicBezTo>
                  <a:cubicBezTo>
                    <a:pt x="13931" y="9910"/>
                    <a:pt x="12967" y="9610"/>
                    <a:pt x="13201" y="9545"/>
                  </a:cubicBezTo>
                  <a:cubicBezTo>
                    <a:pt x="13588" y="9442"/>
                    <a:pt x="13883" y="9195"/>
                    <a:pt x="14145" y="8901"/>
                  </a:cubicBezTo>
                  <a:cubicBezTo>
                    <a:pt x="14182" y="8860"/>
                    <a:pt x="14118" y="8850"/>
                    <a:pt x="14076" y="8850"/>
                  </a:cubicBezTo>
                  <a:cubicBezTo>
                    <a:pt x="14063" y="8850"/>
                    <a:pt x="14052" y="8851"/>
                    <a:pt x="14047" y="8852"/>
                  </a:cubicBezTo>
                  <a:cubicBezTo>
                    <a:pt x="13929" y="8866"/>
                    <a:pt x="13816" y="8872"/>
                    <a:pt x="13707" y="8872"/>
                  </a:cubicBezTo>
                  <a:cubicBezTo>
                    <a:pt x="12882" y="8872"/>
                    <a:pt x="12330" y="8487"/>
                    <a:pt x="12003" y="7695"/>
                  </a:cubicBezTo>
                  <a:lnTo>
                    <a:pt x="12003" y="7695"/>
                  </a:lnTo>
                  <a:cubicBezTo>
                    <a:pt x="12110" y="7720"/>
                    <a:pt x="12212" y="7733"/>
                    <a:pt x="12316" y="7733"/>
                  </a:cubicBezTo>
                  <a:cubicBezTo>
                    <a:pt x="12433" y="7733"/>
                    <a:pt x="12554" y="7716"/>
                    <a:pt x="12688" y="7679"/>
                  </a:cubicBezTo>
                  <a:cubicBezTo>
                    <a:pt x="12710" y="7674"/>
                    <a:pt x="12775" y="7652"/>
                    <a:pt x="12753" y="7619"/>
                  </a:cubicBezTo>
                  <a:cubicBezTo>
                    <a:pt x="12595" y="7387"/>
                    <a:pt x="12385" y="7207"/>
                    <a:pt x="12199" y="7002"/>
                  </a:cubicBezTo>
                  <a:lnTo>
                    <a:pt x="12199" y="7002"/>
                  </a:lnTo>
                  <a:cubicBezTo>
                    <a:pt x="12362" y="7039"/>
                    <a:pt x="12549" y="7063"/>
                    <a:pt x="12732" y="7063"/>
                  </a:cubicBezTo>
                  <a:cubicBezTo>
                    <a:pt x="13162" y="7063"/>
                    <a:pt x="13565" y="6927"/>
                    <a:pt x="13550" y="6501"/>
                  </a:cubicBezTo>
                  <a:cubicBezTo>
                    <a:pt x="13550" y="6474"/>
                    <a:pt x="13506" y="6468"/>
                    <a:pt x="13490" y="6468"/>
                  </a:cubicBezTo>
                  <a:cubicBezTo>
                    <a:pt x="12743" y="6419"/>
                    <a:pt x="11777" y="6141"/>
                    <a:pt x="11318" y="5497"/>
                  </a:cubicBezTo>
                  <a:cubicBezTo>
                    <a:pt x="11280" y="5449"/>
                    <a:pt x="10915" y="4859"/>
                    <a:pt x="11111" y="4854"/>
                  </a:cubicBezTo>
                  <a:cubicBezTo>
                    <a:pt x="11194" y="4854"/>
                    <a:pt x="11286" y="4842"/>
                    <a:pt x="11368" y="4821"/>
                  </a:cubicBezTo>
                  <a:cubicBezTo>
                    <a:pt x="11587" y="4766"/>
                    <a:pt x="11723" y="4706"/>
                    <a:pt x="11886" y="4548"/>
                  </a:cubicBezTo>
                  <a:cubicBezTo>
                    <a:pt x="11897" y="4532"/>
                    <a:pt x="11902" y="4510"/>
                    <a:pt x="11875" y="4505"/>
                  </a:cubicBezTo>
                  <a:cubicBezTo>
                    <a:pt x="11619" y="4412"/>
                    <a:pt x="11341" y="4346"/>
                    <a:pt x="11096" y="4221"/>
                  </a:cubicBezTo>
                  <a:cubicBezTo>
                    <a:pt x="10860" y="4095"/>
                    <a:pt x="11182" y="3976"/>
                    <a:pt x="11270" y="3905"/>
                  </a:cubicBezTo>
                  <a:cubicBezTo>
                    <a:pt x="11542" y="3681"/>
                    <a:pt x="11766" y="3462"/>
                    <a:pt x="11766" y="3092"/>
                  </a:cubicBezTo>
                  <a:cubicBezTo>
                    <a:pt x="11766" y="3070"/>
                    <a:pt x="11745" y="3062"/>
                    <a:pt x="11717" y="3062"/>
                  </a:cubicBezTo>
                  <a:cubicBezTo>
                    <a:pt x="11668" y="3062"/>
                    <a:pt x="11600" y="3085"/>
                    <a:pt x="11587" y="3092"/>
                  </a:cubicBezTo>
                  <a:cubicBezTo>
                    <a:pt x="11500" y="3132"/>
                    <a:pt x="11056" y="3346"/>
                    <a:pt x="10862" y="3346"/>
                  </a:cubicBezTo>
                  <a:cubicBezTo>
                    <a:pt x="10763" y="3346"/>
                    <a:pt x="10730" y="3289"/>
                    <a:pt x="10844" y="3125"/>
                  </a:cubicBezTo>
                  <a:cubicBezTo>
                    <a:pt x="10948" y="2977"/>
                    <a:pt x="11068" y="2818"/>
                    <a:pt x="11144" y="2649"/>
                  </a:cubicBezTo>
                  <a:cubicBezTo>
                    <a:pt x="11253" y="2388"/>
                    <a:pt x="11292" y="2208"/>
                    <a:pt x="11253" y="1924"/>
                  </a:cubicBezTo>
                  <a:cubicBezTo>
                    <a:pt x="11249" y="1900"/>
                    <a:pt x="11222" y="1891"/>
                    <a:pt x="11190" y="1891"/>
                  </a:cubicBezTo>
                  <a:cubicBezTo>
                    <a:pt x="11143" y="1891"/>
                    <a:pt x="11085" y="1909"/>
                    <a:pt x="11068" y="1919"/>
                  </a:cubicBezTo>
                  <a:cubicBezTo>
                    <a:pt x="10795" y="2098"/>
                    <a:pt x="10615" y="2355"/>
                    <a:pt x="10386" y="2584"/>
                  </a:cubicBezTo>
                  <a:cubicBezTo>
                    <a:pt x="10285" y="2685"/>
                    <a:pt x="10160" y="2781"/>
                    <a:pt x="10082" y="2781"/>
                  </a:cubicBezTo>
                  <a:cubicBezTo>
                    <a:pt x="10016" y="2781"/>
                    <a:pt x="9984" y="2713"/>
                    <a:pt x="10026" y="2524"/>
                  </a:cubicBezTo>
                  <a:cubicBezTo>
                    <a:pt x="10081" y="2269"/>
                    <a:pt x="10135" y="2017"/>
                    <a:pt x="10185" y="1761"/>
                  </a:cubicBezTo>
                  <a:cubicBezTo>
                    <a:pt x="10238" y="1471"/>
                    <a:pt x="10658" y="129"/>
                    <a:pt x="10206" y="26"/>
                  </a:cubicBezTo>
                  <a:cubicBezTo>
                    <a:pt x="10135" y="9"/>
                    <a:pt x="10072" y="0"/>
                    <a:pt x="10015"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3" name="Google Shape;1423;p102"/>
            <p:cNvSpPr/>
            <p:nvPr/>
          </p:nvSpPr>
          <p:spPr>
            <a:xfrm>
              <a:off x="6034200" y="3155000"/>
              <a:ext cx="278650" cy="531225"/>
            </a:xfrm>
            <a:custGeom>
              <a:avLst/>
              <a:gdLst/>
              <a:ahLst/>
              <a:cxnLst/>
              <a:rect l="l" t="t" r="r" b="b"/>
              <a:pathLst>
                <a:path w="11146" h="21249" extrusionOk="0">
                  <a:moveTo>
                    <a:pt x="5391" y="0"/>
                  </a:moveTo>
                  <a:cubicBezTo>
                    <a:pt x="5313" y="0"/>
                    <a:pt x="5243" y="12"/>
                    <a:pt x="5167" y="33"/>
                  </a:cubicBezTo>
                  <a:cubicBezTo>
                    <a:pt x="5313" y="301"/>
                    <a:pt x="5560" y="486"/>
                    <a:pt x="5706" y="759"/>
                  </a:cubicBezTo>
                  <a:cubicBezTo>
                    <a:pt x="5439" y="813"/>
                    <a:pt x="5096" y="786"/>
                    <a:pt x="4921" y="1054"/>
                  </a:cubicBezTo>
                  <a:cubicBezTo>
                    <a:pt x="5046" y="1054"/>
                    <a:pt x="5194" y="1080"/>
                    <a:pt x="5313" y="1135"/>
                  </a:cubicBezTo>
                  <a:cubicBezTo>
                    <a:pt x="5215" y="1669"/>
                    <a:pt x="4681" y="2821"/>
                    <a:pt x="4097" y="3225"/>
                  </a:cubicBezTo>
                  <a:cubicBezTo>
                    <a:pt x="4299" y="3170"/>
                    <a:pt x="4517" y="3126"/>
                    <a:pt x="4681" y="3094"/>
                  </a:cubicBezTo>
                  <a:lnTo>
                    <a:pt x="4681" y="3094"/>
                  </a:lnTo>
                  <a:cubicBezTo>
                    <a:pt x="4485" y="3955"/>
                    <a:pt x="3847" y="5647"/>
                    <a:pt x="2941" y="5838"/>
                  </a:cubicBezTo>
                  <a:cubicBezTo>
                    <a:pt x="3062" y="5870"/>
                    <a:pt x="3186" y="5886"/>
                    <a:pt x="3317" y="5886"/>
                  </a:cubicBezTo>
                  <a:cubicBezTo>
                    <a:pt x="3591" y="5886"/>
                    <a:pt x="3873" y="5810"/>
                    <a:pt x="4142" y="5702"/>
                  </a:cubicBezTo>
                  <a:lnTo>
                    <a:pt x="4142" y="5702"/>
                  </a:lnTo>
                  <a:cubicBezTo>
                    <a:pt x="3966" y="6186"/>
                    <a:pt x="3896" y="6618"/>
                    <a:pt x="3530" y="6939"/>
                  </a:cubicBezTo>
                  <a:cubicBezTo>
                    <a:pt x="3623" y="6956"/>
                    <a:pt x="3716" y="6961"/>
                    <a:pt x="3808" y="6961"/>
                  </a:cubicBezTo>
                  <a:cubicBezTo>
                    <a:pt x="4032" y="6961"/>
                    <a:pt x="4266" y="6923"/>
                    <a:pt x="4507" y="6885"/>
                  </a:cubicBezTo>
                  <a:lnTo>
                    <a:pt x="4507" y="6885"/>
                  </a:lnTo>
                  <a:cubicBezTo>
                    <a:pt x="4311" y="7638"/>
                    <a:pt x="4261" y="8363"/>
                    <a:pt x="3918" y="9088"/>
                  </a:cubicBezTo>
                  <a:cubicBezTo>
                    <a:pt x="3928" y="9079"/>
                    <a:pt x="3936" y="9068"/>
                    <a:pt x="3943" y="9058"/>
                  </a:cubicBezTo>
                  <a:lnTo>
                    <a:pt x="3943" y="9058"/>
                  </a:lnTo>
                  <a:cubicBezTo>
                    <a:pt x="3610" y="9541"/>
                    <a:pt x="3278" y="9944"/>
                    <a:pt x="2793" y="10327"/>
                  </a:cubicBezTo>
                  <a:cubicBezTo>
                    <a:pt x="2821" y="10327"/>
                    <a:pt x="2853" y="10332"/>
                    <a:pt x="2881" y="10332"/>
                  </a:cubicBezTo>
                  <a:cubicBezTo>
                    <a:pt x="3213" y="10332"/>
                    <a:pt x="3721" y="10087"/>
                    <a:pt x="3966" y="9869"/>
                  </a:cubicBezTo>
                  <a:lnTo>
                    <a:pt x="3966" y="9869"/>
                  </a:lnTo>
                  <a:cubicBezTo>
                    <a:pt x="3699" y="10136"/>
                    <a:pt x="3530" y="10485"/>
                    <a:pt x="3306" y="10780"/>
                  </a:cubicBezTo>
                  <a:cubicBezTo>
                    <a:pt x="3062" y="11052"/>
                    <a:pt x="2793" y="11128"/>
                    <a:pt x="2521" y="11347"/>
                  </a:cubicBezTo>
                  <a:cubicBezTo>
                    <a:pt x="2581" y="11352"/>
                    <a:pt x="2630" y="11357"/>
                    <a:pt x="2685" y="11357"/>
                  </a:cubicBezTo>
                  <a:cubicBezTo>
                    <a:pt x="2870" y="11357"/>
                    <a:pt x="3039" y="11314"/>
                    <a:pt x="3208" y="11211"/>
                  </a:cubicBezTo>
                  <a:lnTo>
                    <a:pt x="3208" y="11211"/>
                  </a:lnTo>
                  <a:cubicBezTo>
                    <a:pt x="3138" y="11908"/>
                    <a:pt x="2793" y="12580"/>
                    <a:pt x="2156" y="12797"/>
                  </a:cubicBezTo>
                  <a:cubicBezTo>
                    <a:pt x="2292" y="12776"/>
                    <a:pt x="2450" y="12738"/>
                    <a:pt x="2609" y="12738"/>
                  </a:cubicBezTo>
                  <a:cubicBezTo>
                    <a:pt x="2647" y="12738"/>
                    <a:pt x="2679" y="12738"/>
                    <a:pt x="2717" y="12744"/>
                  </a:cubicBezTo>
                  <a:cubicBezTo>
                    <a:pt x="2571" y="13550"/>
                    <a:pt x="1910" y="14167"/>
                    <a:pt x="1320" y="14625"/>
                  </a:cubicBezTo>
                  <a:cubicBezTo>
                    <a:pt x="1398" y="14637"/>
                    <a:pt x="1468" y="14642"/>
                    <a:pt x="1534" y="14642"/>
                  </a:cubicBezTo>
                  <a:cubicBezTo>
                    <a:pt x="1758" y="14642"/>
                    <a:pt x="1954" y="14587"/>
                    <a:pt x="2183" y="14544"/>
                  </a:cubicBezTo>
                  <a:lnTo>
                    <a:pt x="2183" y="14544"/>
                  </a:lnTo>
                  <a:cubicBezTo>
                    <a:pt x="1987" y="15030"/>
                    <a:pt x="1320" y="15324"/>
                    <a:pt x="884" y="15509"/>
                  </a:cubicBezTo>
                  <a:cubicBezTo>
                    <a:pt x="1179" y="15509"/>
                    <a:pt x="1468" y="15481"/>
                    <a:pt x="1741" y="15350"/>
                  </a:cubicBezTo>
                  <a:lnTo>
                    <a:pt x="1741" y="15350"/>
                  </a:lnTo>
                  <a:cubicBezTo>
                    <a:pt x="1763" y="15858"/>
                    <a:pt x="1398" y="16371"/>
                    <a:pt x="1081" y="16692"/>
                  </a:cubicBezTo>
                  <a:cubicBezTo>
                    <a:pt x="1370" y="16692"/>
                    <a:pt x="1615" y="16535"/>
                    <a:pt x="1889" y="16425"/>
                  </a:cubicBezTo>
                  <a:lnTo>
                    <a:pt x="1889" y="16425"/>
                  </a:lnTo>
                  <a:cubicBezTo>
                    <a:pt x="1763" y="16938"/>
                    <a:pt x="1032" y="17391"/>
                    <a:pt x="612" y="17527"/>
                  </a:cubicBezTo>
                  <a:cubicBezTo>
                    <a:pt x="721" y="17598"/>
                    <a:pt x="869" y="17631"/>
                    <a:pt x="1015" y="17631"/>
                  </a:cubicBezTo>
                  <a:cubicBezTo>
                    <a:pt x="1201" y="17631"/>
                    <a:pt x="1386" y="17588"/>
                    <a:pt x="1517" y="17527"/>
                  </a:cubicBezTo>
                  <a:lnTo>
                    <a:pt x="1517" y="17527"/>
                  </a:lnTo>
                  <a:cubicBezTo>
                    <a:pt x="1053" y="17877"/>
                    <a:pt x="612" y="18575"/>
                    <a:pt x="50" y="18683"/>
                  </a:cubicBezTo>
                  <a:cubicBezTo>
                    <a:pt x="164" y="18826"/>
                    <a:pt x="361" y="18859"/>
                    <a:pt x="557" y="18859"/>
                  </a:cubicBezTo>
                  <a:cubicBezTo>
                    <a:pt x="688" y="18859"/>
                    <a:pt x="824" y="18842"/>
                    <a:pt x="928" y="18842"/>
                  </a:cubicBezTo>
                  <a:cubicBezTo>
                    <a:pt x="857" y="19355"/>
                    <a:pt x="366" y="19813"/>
                    <a:pt x="1" y="20025"/>
                  </a:cubicBezTo>
                  <a:cubicBezTo>
                    <a:pt x="99" y="20058"/>
                    <a:pt x="208" y="20075"/>
                    <a:pt x="323" y="20075"/>
                  </a:cubicBezTo>
                  <a:cubicBezTo>
                    <a:pt x="502" y="20075"/>
                    <a:pt x="683" y="20037"/>
                    <a:pt x="836" y="19972"/>
                  </a:cubicBezTo>
                  <a:lnTo>
                    <a:pt x="836" y="19972"/>
                  </a:lnTo>
                  <a:cubicBezTo>
                    <a:pt x="721" y="20031"/>
                    <a:pt x="388" y="20217"/>
                    <a:pt x="116" y="20418"/>
                  </a:cubicBezTo>
                  <a:cubicBezTo>
                    <a:pt x="399" y="20358"/>
                    <a:pt x="721" y="20234"/>
                    <a:pt x="824" y="20156"/>
                  </a:cubicBezTo>
                  <a:cubicBezTo>
                    <a:pt x="841" y="20146"/>
                    <a:pt x="917" y="20124"/>
                    <a:pt x="972" y="20124"/>
                  </a:cubicBezTo>
                  <a:cubicBezTo>
                    <a:pt x="1010" y="20124"/>
                    <a:pt x="1032" y="20135"/>
                    <a:pt x="1021" y="20156"/>
                  </a:cubicBezTo>
                  <a:cubicBezTo>
                    <a:pt x="803" y="20506"/>
                    <a:pt x="950" y="20816"/>
                    <a:pt x="1222" y="20816"/>
                  </a:cubicBezTo>
                  <a:cubicBezTo>
                    <a:pt x="1370" y="20816"/>
                    <a:pt x="1549" y="20730"/>
                    <a:pt x="1730" y="20506"/>
                  </a:cubicBezTo>
                  <a:cubicBezTo>
                    <a:pt x="1746" y="20484"/>
                    <a:pt x="1806" y="20473"/>
                    <a:pt x="1856" y="20473"/>
                  </a:cubicBezTo>
                  <a:cubicBezTo>
                    <a:pt x="1904" y="20473"/>
                    <a:pt x="1942" y="20484"/>
                    <a:pt x="1927" y="20506"/>
                  </a:cubicBezTo>
                  <a:cubicBezTo>
                    <a:pt x="1921" y="20511"/>
                    <a:pt x="1921" y="20516"/>
                    <a:pt x="1916" y="20516"/>
                  </a:cubicBezTo>
                  <a:cubicBezTo>
                    <a:pt x="1916" y="20522"/>
                    <a:pt x="1910" y="20528"/>
                    <a:pt x="1904" y="20533"/>
                  </a:cubicBezTo>
                  <a:cubicBezTo>
                    <a:pt x="1796" y="20680"/>
                    <a:pt x="1818" y="20751"/>
                    <a:pt x="1970" y="20751"/>
                  </a:cubicBezTo>
                  <a:cubicBezTo>
                    <a:pt x="2068" y="20751"/>
                    <a:pt x="2216" y="20724"/>
                    <a:pt x="2417" y="20664"/>
                  </a:cubicBezTo>
                  <a:cubicBezTo>
                    <a:pt x="2433" y="20647"/>
                    <a:pt x="2493" y="20637"/>
                    <a:pt x="2548" y="20637"/>
                  </a:cubicBezTo>
                  <a:cubicBezTo>
                    <a:pt x="2592" y="20637"/>
                    <a:pt x="2624" y="20647"/>
                    <a:pt x="2614" y="20669"/>
                  </a:cubicBezTo>
                  <a:cubicBezTo>
                    <a:pt x="2417" y="20937"/>
                    <a:pt x="2521" y="21062"/>
                    <a:pt x="2717" y="21062"/>
                  </a:cubicBezTo>
                  <a:cubicBezTo>
                    <a:pt x="2848" y="21062"/>
                    <a:pt x="3029" y="21007"/>
                    <a:pt x="3193" y="20899"/>
                  </a:cubicBezTo>
                  <a:cubicBezTo>
                    <a:pt x="3203" y="20888"/>
                    <a:pt x="3274" y="20871"/>
                    <a:pt x="3323" y="20871"/>
                  </a:cubicBezTo>
                  <a:cubicBezTo>
                    <a:pt x="3350" y="20871"/>
                    <a:pt x="3377" y="20876"/>
                    <a:pt x="3372" y="20899"/>
                  </a:cubicBezTo>
                  <a:cubicBezTo>
                    <a:pt x="3339" y="21155"/>
                    <a:pt x="3427" y="21248"/>
                    <a:pt x="3568" y="21248"/>
                  </a:cubicBezTo>
                  <a:cubicBezTo>
                    <a:pt x="3820" y="21248"/>
                    <a:pt x="4250" y="20954"/>
                    <a:pt x="4441" y="20844"/>
                  </a:cubicBezTo>
                  <a:cubicBezTo>
                    <a:pt x="4457" y="20833"/>
                    <a:pt x="4517" y="20811"/>
                    <a:pt x="4561" y="20811"/>
                  </a:cubicBezTo>
                  <a:cubicBezTo>
                    <a:pt x="4593" y="20811"/>
                    <a:pt x="4616" y="20823"/>
                    <a:pt x="4621" y="20844"/>
                  </a:cubicBezTo>
                  <a:cubicBezTo>
                    <a:pt x="4741" y="20954"/>
                    <a:pt x="4839" y="21007"/>
                    <a:pt x="4927" y="21007"/>
                  </a:cubicBezTo>
                  <a:cubicBezTo>
                    <a:pt x="5019" y="21007"/>
                    <a:pt x="5096" y="20942"/>
                    <a:pt x="5150" y="20811"/>
                  </a:cubicBezTo>
                  <a:cubicBezTo>
                    <a:pt x="5167" y="20783"/>
                    <a:pt x="5237" y="20757"/>
                    <a:pt x="5292" y="20757"/>
                  </a:cubicBezTo>
                  <a:cubicBezTo>
                    <a:pt x="5320" y="20757"/>
                    <a:pt x="5341" y="20762"/>
                    <a:pt x="5353" y="20778"/>
                  </a:cubicBezTo>
                  <a:cubicBezTo>
                    <a:pt x="5396" y="20909"/>
                    <a:pt x="5461" y="20975"/>
                    <a:pt x="5560" y="20975"/>
                  </a:cubicBezTo>
                  <a:cubicBezTo>
                    <a:pt x="5630" y="20975"/>
                    <a:pt x="5723" y="20931"/>
                    <a:pt x="5832" y="20849"/>
                  </a:cubicBezTo>
                  <a:cubicBezTo>
                    <a:pt x="5854" y="20823"/>
                    <a:pt x="5920" y="20795"/>
                    <a:pt x="5968" y="20795"/>
                  </a:cubicBezTo>
                  <a:cubicBezTo>
                    <a:pt x="5995" y="20795"/>
                    <a:pt x="6018" y="20800"/>
                    <a:pt x="6033" y="20816"/>
                  </a:cubicBezTo>
                  <a:cubicBezTo>
                    <a:pt x="6126" y="20937"/>
                    <a:pt x="6280" y="20992"/>
                    <a:pt x="6426" y="20992"/>
                  </a:cubicBezTo>
                  <a:cubicBezTo>
                    <a:pt x="6655" y="20992"/>
                    <a:pt x="6879" y="20849"/>
                    <a:pt x="6836" y="20582"/>
                  </a:cubicBezTo>
                  <a:cubicBezTo>
                    <a:pt x="6831" y="20544"/>
                    <a:pt x="6912" y="20516"/>
                    <a:pt x="6972" y="20516"/>
                  </a:cubicBezTo>
                  <a:cubicBezTo>
                    <a:pt x="7005" y="20516"/>
                    <a:pt x="7032" y="20522"/>
                    <a:pt x="7043" y="20539"/>
                  </a:cubicBezTo>
                  <a:cubicBezTo>
                    <a:pt x="7108" y="20642"/>
                    <a:pt x="7179" y="20735"/>
                    <a:pt x="7256" y="20828"/>
                  </a:cubicBezTo>
                  <a:cubicBezTo>
                    <a:pt x="7354" y="20947"/>
                    <a:pt x="7518" y="21007"/>
                    <a:pt x="7670" y="21007"/>
                  </a:cubicBezTo>
                  <a:cubicBezTo>
                    <a:pt x="7916" y="21007"/>
                    <a:pt x="8140" y="20861"/>
                    <a:pt x="8063" y="20582"/>
                  </a:cubicBezTo>
                  <a:cubicBezTo>
                    <a:pt x="8052" y="20539"/>
                    <a:pt x="8123" y="20522"/>
                    <a:pt x="8183" y="20522"/>
                  </a:cubicBezTo>
                  <a:cubicBezTo>
                    <a:pt x="8221" y="20522"/>
                    <a:pt x="8254" y="20528"/>
                    <a:pt x="8266" y="20539"/>
                  </a:cubicBezTo>
                  <a:cubicBezTo>
                    <a:pt x="8440" y="20675"/>
                    <a:pt x="8631" y="20790"/>
                    <a:pt x="8827" y="20876"/>
                  </a:cubicBezTo>
                  <a:cubicBezTo>
                    <a:pt x="8925" y="20931"/>
                    <a:pt x="9170" y="20975"/>
                    <a:pt x="9389" y="20975"/>
                  </a:cubicBezTo>
                  <a:cubicBezTo>
                    <a:pt x="9689" y="20975"/>
                    <a:pt x="9935" y="20888"/>
                    <a:pt x="9634" y="20620"/>
                  </a:cubicBezTo>
                  <a:cubicBezTo>
                    <a:pt x="9601" y="20587"/>
                    <a:pt x="9711" y="20554"/>
                    <a:pt x="9782" y="20554"/>
                  </a:cubicBezTo>
                  <a:cubicBezTo>
                    <a:pt x="9804" y="20554"/>
                    <a:pt x="9825" y="20554"/>
                    <a:pt x="9837" y="20566"/>
                  </a:cubicBezTo>
                  <a:cubicBezTo>
                    <a:pt x="9945" y="20642"/>
                    <a:pt x="10059" y="20724"/>
                    <a:pt x="10174" y="20806"/>
                  </a:cubicBezTo>
                  <a:cubicBezTo>
                    <a:pt x="10371" y="20790"/>
                    <a:pt x="10507" y="20762"/>
                    <a:pt x="10583" y="20724"/>
                  </a:cubicBezTo>
                  <a:cubicBezTo>
                    <a:pt x="10185" y="20194"/>
                    <a:pt x="9875" y="19584"/>
                    <a:pt x="9797" y="18869"/>
                  </a:cubicBezTo>
                  <a:lnTo>
                    <a:pt x="9797" y="18869"/>
                  </a:lnTo>
                  <a:cubicBezTo>
                    <a:pt x="10114" y="19060"/>
                    <a:pt x="10485" y="19136"/>
                    <a:pt x="10829" y="19136"/>
                  </a:cubicBezTo>
                  <a:cubicBezTo>
                    <a:pt x="10583" y="18738"/>
                    <a:pt x="10190" y="18492"/>
                    <a:pt x="9968" y="18062"/>
                  </a:cubicBezTo>
                  <a:cubicBezTo>
                    <a:pt x="9797" y="17740"/>
                    <a:pt x="9727" y="17336"/>
                    <a:pt x="9628" y="16987"/>
                  </a:cubicBezTo>
                  <a:lnTo>
                    <a:pt x="9628" y="16987"/>
                  </a:lnTo>
                  <a:cubicBezTo>
                    <a:pt x="9776" y="17014"/>
                    <a:pt x="9918" y="17069"/>
                    <a:pt x="10092" y="17097"/>
                  </a:cubicBezTo>
                  <a:cubicBezTo>
                    <a:pt x="10092" y="16830"/>
                    <a:pt x="9918" y="16535"/>
                    <a:pt x="9847" y="16261"/>
                  </a:cubicBezTo>
                  <a:lnTo>
                    <a:pt x="9847" y="16261"/>
                  </a:lnTo>
                  <a:cubicBezTo>
                    <a:pt x="10114" y="16589"/>
                    <a:pt x="10557" y="16802"/>
                    <a:pt x="10900" y="16961"/>
                  </a:cubicBezTo>
                  <a:cubicBezTo>
                    <a:pt x="10681" y="16316"/>
                    <a:pt x="10288" y="15700"/>
                    <a:pt x="10016" y="15056"/>
                  </a:cubicBezTo>
                  <a:lnTo>
                    <a:pt x="10016" y="15056"/>
                  </a:lnTo>
                  <a:cubicBezTo>
                    <a:pt x="10321" y="15181"/>
                    <a:pt x="10622" y="15405"/>
                    <a:pt x="10965" y="15405"/>
                  </a:cubicBezTo>
                  <a:lnTo>
                    <a:pt x="11020" y="15405"/>
                  </a:lnTo>
                  <a:cubicBezTo>
                    <a:pt x="10829" y="15083"/>
                    <a:pt x="10583" y="14838"/>
                    <a:pt x="10386" y="14544"/>
                  </a:cubicBezTo>
                  <a:lnTo>
                    <a:pt x="10386" y="14544"/>
                  </a:lnTo>
                  <a:cubicBezTo>
                    <a:pt x="10529" y="14577"/>
                    <a:pt x="10671" y="14587"/>
                    <a:pt x="10824" y="14587"/>
                  </a:cubicBezTo>
                  <a:cubicBezTo>
                    <a:pt x="10927" y="14587"/>
                    <a:pt x="11036" y="14582"/>
                    <a:pt x="11146" y="14571"/>
                  </a:cubicBezTo>
                  <a:cubicBezTo>
                    <a:pt x="10927" y="14086"/>
                    <a:pt x="10114" y="13414"/>
                    <a:pt x="9699" y="13038"/>
                  </a:cubicBezTo>
                  <a:cubicBezTo>
                    <a:pt x="9208" y="12580"/>
                    <a:pt x="8941" y="12018"/>
                    <a:pt x="8745" y="11347"/>
                  </a:cubicBezTo>
                  <a:lnTo>
                    <a:pt x="8745" y="11347"/>
                  </a:lnTo>
                  <a:cubicBezTo>
                    <a:pt x="9062" y="11455"/>
                    <a:pt x="9356" y="11614"/>
                    <a:pt x="9678" y="11641"/>
                  </a:cubicBezTo>
                  <a:cubicBezTo>
                    <a:pt x="9334" y="11052"/>
                    <a:pt x="8963" y="10621"/>
                    <a:pt x="8767" y="9924"/>
                  </a:cubicBezTo>
                  <a:lnTo>
                    <a:pt x="8767" y="9924"/>
                  </a:lnTo>
                  <a:cubicBezTo>
                    <a:pt x="9062" y="10244"/>
                    <a:pt x="9553" y="10191"/>
                    <a:pt x="9918" y="10244"/>
                  </a:cubicBezTo>
                  <a:cubicBezTo>
                    <a:pt x="9432" y="9814"/>
                    <a:pt x="9039" y="9302"/>
                    <a:pt x="8696" y="8739"/>
                  </a:cubicBezTo>
                  <a:cubicBezTo>
                    <a:pt x="8390" y="8270"/>
                    <a:pt x="8254" y="8172"/>
                    <a:pt x="7742" y="7414"/>
                  </a:cubicBezTo>
                  <a:cubicBezTo>
                    <a:pt x="7697" y="7283"/>
                    <a:pt x="7644" y="7147"/>
                    <a:pt x="7594" y="7021"/>
                  </a:cubicBezTo>
                  <a:lnTo>
                    <a:pt x="7594" y="7021"/>
                  </a:lnTo>
                  <a:cubicBezTo>
                    <a:pt x="7840" y="7097"/>
                    <a:pt x="8107" y="7097"/>
                    <a:pt x="8380" y="7097"/>
                  </a:cubicBezTo>
                  <a:cubicBezTo>
                    <a:pt x="7790" y="6803"/>
                    <a:pt x="7447" y="6344"/>
                    <a:pt x="7349" y="5674"/>
                  </a:cubicBezTo>
                  <a:lnTo>
                    <a:pt x="7349" y="5674"/>
                  </a:lnTo>
                  <a:cubicBezTo>
                    <a:pt x="7523" y="5712"/>
                    <a:pt x="7735" y="5767"/>
                    <a:pt x="7949" y="5767"/>
                  </a:cubicBezTo>
                  <a:cubicBezTo>
                    <a:pt x="8063" y="5767"/>
                    <a:pt x="8173" y="5750"/>
                    <a:pt x="8281" y="5702"/>
                  </a:cubicBezTo>
                  <a:cubicBezTo>
                    <a:pt x="7987" y="5407"/>
                    <a:pt x="7742" y="5166"/>
                    <a:pt x="7496" y="4818"/>
                  </a:cubicBezTo>
                  <a:cubicBezTo>
                    <a:pt x="7277" y="4517"/>
                    <a:pt x="7153" y="4113"/>
                    <a:pt x="6956" y="3819"/>
                  </a:cubicBezTo>
                  <a:lnTo>
                    <a:pt x="6956" y="3819"/>
                  </a:lnTo>
                  <a:cubicBezTo>
                    <a:pt x="7103" y="3890"/>
                    <a:pt x="7251" y="3917"/>
                    <a:pt x="7398" y="3917"/>
                  </a:cubicBezTo>
                  <a:cubicBezTo>
                    <a:pt x="7546" y="3917"/>
                    <a:pt x="7692" y="3890"/>
                    <a:pt x="7840" y="3846"/>
                  </a:cubicBezTo>
                  <a:cubicBezTo>
                    <a:pt x="7277" y="3716"/>
                    <a:pt x="6541" y="2935"/>
                    <a:pt x="6514" y="2258"/>
                  </a:cubicBezTo>
                  <a:lnTo>
                    <a:pt x="6514" y="2258"/>
                  </a:lnTo>
                  <a:cubicBezTo>
                    <a:pt x="6786" y="2477"/>
                    <a:pt x="7055" y="2635"/>
                    <a:pt x="7398" y="2635"/>
                  </a:cubicBezTo>
                  <a:cubicBezTo>
                    <a:pt x="7131" y="2237"/>
                    <a:pt x="6907" y="1779"/>
                    <a:pt x="6612" y="1430"/>
                  </a:cubicBezTo>
                  <a:cubicBezTo>
                    <a:pt x="6858" y="1402"/>
                    <a:pt x="7055" y="1185"/>
                    <a:pt x="7153" y="971"/>
                  </a:cubicBezTo>
                  <a:lnTo>
                    <a:pt x="6318" y="971"/>
                  </a:lnTo>
                  <a:cubicBezTo>
                    <a:pt x="6492" y="835"/>
                    <a:pt x="6836" y="732"/>
                    <a:pt x="6907" y="513"/>
                  </a:cubicBezTo>
                  <a:lnTo>
                    <a:pt x="6907" y="513"/>
                  </a:lnTo>
                  <a:cubicBezTo>
                    <a:pt x="6662" y="649"/>
                    <a:pt x="6318" y="677"/>
                    <a:pt x="6050" y="759"/>
                  </a:cubicBezTo>
                  <a:lnTo>
                    <a:pt x="6171" y="704"/>
                  </a:lnTo>
                  <a:cubicBezTo>
                    <a:pt x="6154" y="274"/>
                    <a:pt x="5772" y="0"/>
                    <a:pt x="5391" y="0"/>
                  </a:cubicBezTo>
                  <a:close/>
                </a:path>
              </a:pathLst>
            </a:custGeom>
            <a:solidFill>
              <a:srgbClr val="305F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4" name="Google Shape;1424;p102"/>
            <p:cNvSpPr/>
            <p:nvPr/>
          </p:nvSpPr>
          <p:spPr>
            <a:xfrm>
              <a:off x="6031075" y="3658075"/>
              <a:ext cx="272925" cy="31000"/>
            </a:xfrm>
            <a:custGeom>
              <a:avLst/>
              <a:gdLst/>
              <a:ahLst/>
              <a:cxnLst/>
              <a:rect l="l" t="t" r="r" b="b"/>
              <a:pathLst>
                <a:path w="10917" h="1240" extrusionOk="0">
                  <a:moveTo>
                    <a:pt x="1097" y="1"/>
                  </a:moveTo>
                  <a:cubicBezTo>
                    <a:pt x="1042" y="1"/>
                    <a:pt x="966" y="23"/>
                    <a:pt x="949" y="33"/>
                  </a:cubicBezTo>
                  <a:cubicBezTo>
                    <a:pt x="846" y="111"/>
                    <a:pt x="524" y="235"/>
                    <a:pt x="241" y="295"/>
                  </a:cubicBezTo>
                  <a:cubicBezTo>
                    <a:pt x="148" y="361"/>
                    <a:pt x="66" y="431"/>
                    <a:pt x="0" y="503"/>
                  </a:cubicBezTo>
                  <a:cubicBezTo>
                    <a:pt x="327" y="497"/>
                    <a:pt x="841" y="214"/>
                    <a:pt x="1042" y="39"/>
                  </a:cubicBezTo>
                  <a:lnTo>
                    <a:pt x="1042" y="39"/>
                  </a:lnTo>
                  <a:cubicBezTo>
                    <a:pt x="699" y="519"/>
                    <a:pt x="928" y="715"/>
                    <a:pt x="1249" y="715"/>
                  </a:cubicBezTo>
                  <a:cubicBezTo>
                    <a:pt x="1495" y="715"/>
                    <a:pt x="1784" y="601"/>
                    <a:pt x="1926" y="421"/>
                  </a:cubicBezTo>
                  <a:lnTo>
                    <a:pt x="1926" y="421"/>
                  </a:lnTo>
                  <a:cubicBezTo>
                    <a:pt x="1838" y="546"/>
                    <a:pt x="1779" y="700"/>
                    <a:pt x="1800" y="874"/>
                  </a:cubicBezTo>
                  <a:cubicBezTo>
                    <a:pt x="1845" y="879"/>
                    <a:pt x="1888" y="884"/>
                    <a:pt x="1936" y="884"/>
                  </a:cubicBezTo>
                  <a:cubicBezTo>
                    <a:pt x="2187" y="884"/>
                    <a:pt x="2459" y="759"/>
                    <a:pt x="2623" y="558"/>
                  </a:cubicBezTo>
                  <a:lnTo>
                    <a:pt x="2623" y="558"/>
                  </a:lnTo>
                  <a:cubicBezTo>
                    <a:pt x="2362" y="879"/>
                    <a:pt x="2515" y="994"/>
                    <a:pt x="2755" y="994"/>
                  </a:cubicBezTo>
                  <a:cubicBezTo>
                    <a:pt x="2968" y="994"/>
                    <a:pt x="3257" y="907"/>
                    <a:pt x="3393" y="791"/>
                  </a:cubicBezTo>
                  <a:lnTo>
                    <a:pt x="3393" y="791"/>
                  </a:lnTo>
                  <a:cubicBezTo>
                    <a:pt x="3328" y="1125"/>
                    <a:pt x="3426" y="1239"/>
                    <a:pt x="3590" y="1239"/>
                  </a:cubicBezTo>
                  <a:cubicBezTo>
                    <a:pt x="3912" y="1239"/>
                    <a:pt x="4484" y="824"/>
                    <a:pt x="4642" y="738"/>
                  </a:cubicBezTo>
                  <a:cubicBezTo>
                    <a:pt x="4665" y="955"/>
                    <a:pt x="4763" y="1037"/>
                    <a:pt x="4882" y="1037"/>
                  </a:cubicBezTo>
                  <a:cubicBezTo>
                    <a:pt x="5063" y="1037"/>
                    <a:pt x="5292" y="863"/>
                    <a:pt x="5379" y="683"/>
                  </a:cubicBezTo>
                  <a:cubicBezTo>
                    <a:pt x="5471" y="884"/>
                    <a:pt x="5597" y="962"/>
                    <a:pt x="5717" y="962"/>
                  </a:cubicBezTo>
                  <a:cubicBezTo>
                    <a:pt x="5853" y="962"/>
                    <a:pt x="5984" y="863"/>
                    <a:pt x="6060" y="721"/>
                  </a:cubicBezTo>
                  <a:cubicBezTo>
                    <a:pt x="6203" y="922"/>
                    <a:pt x="6382" y="1098"/>
                    <a:pt x="6601" y="1113"/>
                  </a:cubicBezTo>
                  <a:lnTo>
                    <a:pt x="6639" y="1113"/>
                  </a:lnTo>
                  <a:cubicBezTo>
                    <a:pt x="6983" y="1113"/>
                    <a:pt x="7163" y="781"/>
                    <a:pt x="7070" y="443"/>
                  </a:cubicBezTo>
                  <a:lnTo>
                    <a:pt x="7070" y="443"/>
                  </a:lnTo>
                  <a:cubicBezTo>
                    <a:pt x="7239" y="710"/>
                    <a:pt x="7555" y="1086"/>
                    <a:pt x="7877" y="1113"/>
                  </a:cubicBezTo>
                  <a:lnTo>
                    <a:pt x="7910" y="1113"/>
                  </a:lnTo>
                  <a:cubicBezTo>
                    <a:pt x="8215" y="1113"/>
                    <a:pt x="8456" y="803"/>
                    <a:pt x="8292" y="443"/>
                  </a:cubicBezTo>
                  <a:lnTo>
                    <a:pt x="8292" y="443"/>
                  </a:lnTo>
                  <a:cubicBezTo>
                    <a:pt x="8635" y="710"/>
                    <a:pt x="9078" y="929"/>
                    <a:pt x="9492" y="977"/>
                  </a:cubicBezTo>
                  <a:cubicBezTo>
                    <a:pt x="9562" y="994"/>
                    <a:pt x="9640" y="999"/>
                    <a:pt x="9710" y="999"/>
                  </a:cubicBezTo>
                  <a:cubicBezTo>
                    <a:pt x="10060" y="999"/>
                    <a:pt x="10322" y="836"/>
                    <a:pt x="9890" y="492"/>
                  </a:cubicBezTo>
                  <a:lnTo>
                    <a:pt x="9890" y="492"/>
                  </a:lnTo>
                  <a:cubicBezTo>
                    <a:pt x="10158" y="700"/>
                    <a:pt x="10441" y="884"/>
                    <a:pt x="10758" y="884"/>
                  </a:cubicBezTo>
                  <a:cubicBezTo>
                    <a:pt x="10813" y="884"/>
                    <a:pt x="10861" y="879"/>
                    <a:pt x="10916" y="869"/>
                  </a:cubicBezTo>
                  <a:cubicBezTo>
                    <a:pt x="10845" y="781"/>
                    <a:pt x="10773" y="693"/>
                    <a:pt x="10708" y="601"/>
                  </a:cubicBezTo>
                  <a:cubicBezTo>
                    <a:pt x="10632" y="639"/>
                    <a:pt x="10496" y="667"/>
                    <a:pt x="10299" y="683"/>
                  </a:cubicBezTo>
                  <a:cubicBezTo>
                    <a:pt x="10184" y="601"/>
                    <a:pt x="10070" y="519"/>
                    <a:pt x="9962" y="443"/>
                  </a:cubicBezTo>
                  <a:cubicBezTo>
                    <a:pt x="9950" y="431"/>
                    <a:pt x="9929" y="431"/>
                    <a:pt x="9907" y="431"/>
                  </a:cubicBezTo>
                  <a:cubicBezTo>
                    <a:pt x="9836" y="431"/>
                    <a:pt x="9726" y="464"/>
                    <a:pt x="9759" y="497"/>
                  </a:cubicBezTo>
                  <a:cubicBezTo>
                    <a:pt x="10060" y="765"/>
                    <a:pt x="9814" y="852"/>
                    <a:pt x="9514" y="852"/>
                  </a:cubicBezTo>
                  <a:cubicBezTo>
                    <a:pt x="9295" y="852"/>
                    <a:pt x="9050" y="808"/>
                    <a:pt x="8952" y="753"/>
                  </a:cubicBezTo>
                  <a:cubicBezTo>
                    <a:pt x="8756" y="667"/>
                    <a:pt x="8565" y="552"/>
                    <a:pt x="8391" y="416"/>
                  </a:cubicBezTo>
                  <a:cubicBezTo>
                    <a:pt x="8379" y="405"/>
                    <a:pt x="8346" y="399"/>
                    <a:pt x="8308" y="399"/>
                  </a:cubicBezTo>
                  <a:cubicBezTo>
                    <a:pt x="8248" y="399"/>
                    <a:pt x="8177" y="416"/>
                    <a:pt x="8188" y="459"/>
                  </a:cubicBezTo>
                  <a:cubicBezTo>
                    <a:pt x="8265" y="738"/>
                    <a:pt x="8041" y="884"/>
                    <a:pt x="7795" y="884"/>
                  </a:cubicBezTo>
                  <a:cubicBezTo>
                    <a:pt x="7643" y="884"/>
                    <a:pt x="7479" y="824"/>
                    <a:pt x="7381" y="705"/>
                  </a:cubicBezTo>
                  <a:cubicBezTo>
                    <a:pt x="7304" y="612"/>
                    <a:pt x="7233" y="519"/>
                    <a:pt x="7168" y="416"/>
                  </a:cubicBezTo>
                  <a:cubicBezTo>
                    <a:pt x="7157" y="399"/>
                    <a:pt x="7130" y="393"/>
                    <a:pt x="7097" y="393"/>
                  </a:cubicBezTo>
                  <a:cubicBezTo>
                    <a:pt x="7037" y="393"/>
                    <a:pt x="6956" y="421"/>
                    <a:pt x="6961" y="459"/>
                  </a:cubicBezTo>
                  <a:cubicBezTo>
                    <a:pt x="7004" y="726"/>
                    <a:pt x="6780" y="869"/>
                    <a:pt x="6551" y="869"/>
                  </a:cubicBezTo>
                  <a:cubicBezTo>
                    <a:pt x="6405" y="869"/>
                    <a:pt x="6251" y="814"/>
                    <a:pt x="6158" y="693"/>
                  </a:cubicBezTo>
                  <a:cubicBezTo>
                    <a:pt x="6143" y="677"/>
                    <a:pt x="6120" y="672"/>
                    <a:pt x="6093" y="672"/>
                  </a:cubicBezTo>
                  <a:cubicBezTo>
                    <a:pt x="6045" y="672"/>
                    <a:pt x="5979" y="700"/>
                    <a:pt x="5957" y="726"/>
                  </a:cubicBezTo>
                  <a:cubicBezTo>
                    <a:pt x="5848" y="808"/>
                    <a:pt x="5755" y="852"/>
                    <a:pt x="5685" y="852"/>
                  </a:cubicBezTo>
                  <a:cubicBezTo>
                    <a:pt x="5586" y="852"/>
                    <a:pt x="5521" y="786"/>
                    <a:pt x="5478" y="655"/>
                  </a:cubicBezTo>
                  <a:cubicBezTo>
                    <a:pt x="5466" y="639"/>
                    <a:pt x="5445" y="634"/>
                    <a:pt x="5417" y="634"/>
                  </a:cubicBezTo>
                  <a:cubicBezTo>
                    <a:pt x="5362" y="634"/>
                    <a:pt x="5292" y="660"/>
                    <a:pt x="5275" y="688"/>
                  </a:cubicBezTo>
                  <a:cubicBezTo>
                    <a:pt x="5221" y="819"/>
                    <a:pt x="5144" y="884"/>
                    <a:pt x="5052" y="884"/>
                  </a:cubicBezTo>
                  <a:cubicBezTo>
                    <a:pt x="4964" y="884"/>
                    <a:pt x="4866" y="831"/>
                    <a:pt x="4746" y="721"/>
                  </a:cubicBezTo>
                  <a:cubicBezTo>
                    <a:pt x="4741" y="700"/>
                    <a:pt x="4718" y="688"/>
                    <a:pt x="4686" y="688"/>
                  </a:cubicBezTo>
                  <a:cubicBezTo>
                    <a:pt x="4642" y="688"/>
                    <a:pt x="4582" y="710"/>
                    <a:pt x="4566" y="721"/>
                  </a:cubicBezTo>
                  <a:cubicBezTo>
                    <a:pt x="4375" y="831"/>
                    <a:pt x="3945" y="1125"/>
                    <a:pt x="3693" y="1125"/>
                  </a:cubicBezTo>
                  <a:cubicBezTo>
                    <a:pt x="3552" y="1125"/>
                    <a:pt x="3464" y="1032"/>
                    <a:pt x="3497" y="776"/>
                  </a:cubicBezTo>
                  <a:cubicBezTo>
                    <a:pt x="3502" y="753"/>
                    <a:pt x="3475" y="748"/>
                    <a:pt x="3448" y="748"/>
                  </a:cubicBezTo>
                  <a:cubicBezTo>
                    <a:pt x="3399" y="748"/>
                    <a:pt x="3328" y="765"/>
                    <a:pt x="3318" y="776"/>
                  </a:cubicBezTo>
                  <a:cubicBezTo>
                    <a:pt x="3154" y="884"/>
                    <a:pt x="2973" y="939"/>
                    <a:pt x="2842" y="939"/>
                  </a:cubicBezTo>
                  <a:cubicBezTo>
                    <a:pt x="2646" y="939"/>
                    <a:pt x="2542" y="814"/>
                    <a:pt x="2739" y="546"/>
                  </a:cubicBezTo>
                  <a:cubicBezTo>
                    <a:pt x="2749" y="524"/>
                    <a:pt x="2717" y="514"/>
                    <a:pt x="2673" y="514"/>
                  </a:cubicBezTo>
                  <a:cubicBezTo>
                    <a:pt x="2618" y="514"/>
                    <a:pt x="2558" y="524"/>
                    <a:pt x="2542" y="541"/>
                  </a:cubicBezTo>
                  <a:cubicBezTo>
                    <a:pt x="2341" y="601"/>
                    <a:pt x="2193" y="628"/>
                    <a:pt x="2095" y="628"/>
                  </a:cubicBezTo>
                  <a:cubicBezTo>
                    <a:pt x="1943" y="628"/>
                    <a:pt x="1921" y="557"/>
                    <a:pt x="2029" y="410"/>
                  </a:cubicBezTo>
                  <a:cubicBezTo>
                    <a:pt x="2035" y="405"/>
                    <a:pt x="2041" y="399"/>
                    <a:pt x="2041" y="393"/>
                  </a:cubicBezTo>
                  <a:cubicBezTo>
                    <a:pt x="2046" y="393"/>
                    <a:pt x="2046" y="388"/>
                    <a:pt x="2052" y="383"/>
                  </a:cubicBezTo>
                  <a:cubicBezTo>
                    <a:pt x="2067" y="361"/>
                    <a:pt x="2029" y="350"/>
                    <a:pt x="1981" y="350"/>
                  </a:cubicBezTo>
                  <a:cubicBezTo>
                    <a:pt x="1931" y="350"/>
                    <a:pt x="1871" y="361"/>
                    <a:pt x="1855" y="383"/>
                  </a:cubicBezTo>
                  <a:cubicBezTo>
                    <a:pt x="1674" y="607"/>
                    <a:pt x="1495" y="693"/>
                    <a:pt x="1347" y="693"/>
                  </a:cubicBezTo>
                  <a:cubicBezTo>
                    <a:pt x="1075" y="693"/>
                    <a:pt x="928" y="383"/>
                    <a:pt x="1146" y="33"/>
                  </a:cubicBezTo>
                  <a:cubicBezTo>
                    <a:pt x="1157" y="12"/>
                    <a:pt x="1135" y="1"/>
                    <a:pt x="1097" y="1"/>
                  </a:cubicBezTo>
                  <a:close/>
                </a:path>
              </a:pathLst>
            </a:custGeom>
            <a:solidFill>
              <a:srgbClr val="12151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5" name="Google Shape;1425;p102"/>
            <p:cNvSpPr/>
            <p:nvPr/>
          </p:nvSpPr>
          <p:spPr>
            <a:xfrm>
              <a:off x="6125450" y="3235600"/>
              <a:ext cx="11200" cy="3550"/>
            </a:xfrm>
            <a:custGeom>
              <a:avLst/>
              <a:gdLst/>
              <a:ahLst/>
              <a:cxnLst/>
              <a:rect l="l" t="t" r="r" b="b"/>
              <a:pathLst>
                <a:path w="448" h="142" extrusionOk="0">
                  <a:moveTo>
                    <a:pt x="447" y="1"/>
                  </a:moveTo>
                  <a:lnTo>
                    <a:pt x="447" y="1"/>
                  </a:lnTo>
                  <a:cubicBezTo>
                    <a:pt x="278" y="44"/>
                    <a:pt x="120" y="94"/>
                    <a:pt x="1" y="142"/>
                  </a:cubicBezTo>
                  <a:lnTo>
                    <a:pt x="54" y="142"/>
                  </a:lnTo>
                  <a:cubicBezTo>
                    <a:pt x="185" y="142"/>
                    <a:pt x="316" y="88"/>
                    <a:pt x="447" y="1"/>
                  </a:cubicBezTo>
                  <a:close/>
                </a:path>
              </a:pathLst>
            </a:custGeom>
            <a:solidFill>
              <a:srgbClr val="305F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6" name="Google Shape;1426;p102"/>
            <p:cNvSpPr/>
            <p:nvPr/>
          </p:nvSpPr>
          <p:spPr>
            <a:xfrm>
              <a:off x="6179725" y="3186100"/>
              <a:ext cx="48850" cy="21600"/>
            </a:xfrm>
            <a:custGeom>
              <a:avLst/>
              <a:gdLst/>
              <a:ahLst/>
              <a:cxnLst/>
              <a:rect l="l" t="t" r="r" b="b"/>
              <a:pathLst>
                <a:path w="1954" h="864" extrusionOk="0">
                  <a:moveTo>
                    <a:pt x="377" y="1"/>
                  </a:moveTo>
                  <a:cubicBezTo>
                    <a:pt x="361" y="1"/>
                    <a:pt x="346" y="6"/>
                    <a:pt x="333" y="17"/>
                  </a:cubicBezTo>
                  <a:cubicBezTo>
                    <a:pt x="317" y="32"/>
                    <a:pt x="305" y="60"/>
                    <a:pt x="317" y="87"/>
                  </a:cubicBezTo>
                  <a:cubicBezTo>
                    <a:pt x="360" y="213"/>
                    <a:pt x="398" y="349"/>
                    <a:pt x="431" y="480"/>
                  </a:cubicBezTo>
                  <a:cubicBezTo>
                    <a:pt x="448" y="546"/>
                    <a:pt x="459" y="616"/>
                    <a:pt x="469" y="682"/>
                  </a:cubicBezTo>
                  <a:lnTo>
                    <a:pt x="469" y="770"/>
                  </a:lnTo>
                  <a:lnTo>
                    <a:pt x="466" y="772"/>
                  </a:lnTo>
                  <a:cubicBezTo>
                    <a:pt x="464" y="772"/>
                    <a:pt x="459" y="772"/>
                    <a:pt x="453" y="770"/>
                  </a:cubicBezTo>
                  <a:cubicBezTo>
                    <a:pt x="350" y="704"/>
                    <a:pt x="252" y="584"/>
                    <a:pt x="174" y="480"/>
                  </a:cubicBezTo>
                  <a:cubicBezTo>
                    <a:pt x="104" y="360"/>
                    <a:pt x="49" y="235"/>
                    <a:pt x="0" y="98"/>
                  </a:cubicBezTo>
                  <a:lnTo>
                    <a:pt x="0" y="98"/>
                  </a:lnTo>
                  <a:cubicBezTo>
                    <a:pt x="28" y="235"/>
                    <a:pt x="71" y="377"/>
                    <a:pt x="131" y="502"/>
                  </a:cubicBezTo>
                  <a:cubicBezTo>
                    <a:pt x="202" y="633"/>
                    <a:pt x="278" y="747"/>
                    <a:pt x="409" y="845"/>
                  </a:cubicBezTo>
                  <a:cubicBezTo>
                    <a:pt x="424" y="850"/>
                    <a:pt x="442" y="863"/>
                    <a:pt x="479" y="863"/>
                  </a:cubicBezTo>
                  <a:cubicBezTo>
                    <a:pt x="484" y="863"/>
                    <a:pt x="490" y="863"/>
                    <a:pt x="497" y="863"/>
                  </a:cubicBezTo>
                  <a:lnTo>
                    <a:pt x="507" y="857"/>
                  </a:lnTo>
                  <a:lnTo>
                    <a:pt x="514" y="857"/>
                  </a:lnTo>
                  <a:cubicBezTo>
                    <a:pt x="525" y="848"/>
                    <a:pt x="525" y="847"/>
                    <a:pt x="525" y="847"/>
                  </a:cubicBezTo>
                  <a:lnTo>
                    <a:pt x="525" y="847"/>
                  </a:lnTo>
                  <a:cubicBezTo>
                    <a:pt x="524" y="847"/>
                    <a:pt x="524" y="847"/>
                    <a:pt x="523" y="847"/>
                  </a:cubicBezTo>
                  <a:cubicBezTo>
                    <a:pt x="523" y="847"/>
                    <a:pt x="523" y="847"/>
                    <a:pt x="524" y="845"/>
                  </a:cubicBezTo>
                  <a:lnTo>
                    <a:pt x="529" y="845"/>
                  </a:lnTo>
                  <a:lnTo>
                    <a:pt x="540" y="835"/>
                  </a:lnTo>
                  <a:cubicBezTo>
                    <a:pt x="552" y="818"/>
                    <a:pt x="552" y="808"/>
                    <a:pt x="557" y="797"/>
                  </a:cubicBezTo>
                  <a:cubicBezTo>
                    <a:pt x="567" y="747"/>
                    <a:pt x="567" y="709"/>
                    <a:pt x="567" y="671"/>
                  </a:cubicBezTo>
                  <a:cubicBezTo>
                    <a:pt x="562" y="601"/>
                    <a:pt x="552" y="530"/>
                    <a:pt x="540" y="458"/>
                  </a:cubicBezTo>
                  <a:cubicBezTo>
                    <a:pt x="532" y="418"/>
                    <a:pt x="524" y="378"/>
                    <a:pt x="516" y="338"/>
                  </a:cubicBezTo>
                  <a:lnTo>
                    <a:pt x="516" y="338"/>
                  </a:lnTo>
                  <a:cubicBezTo>
                    <a:pt x="564" y="399"/>
                    <a:pt x="614" y="459"/>
                    <a:pt x="671" y="518"/>
                  </a:cubicBezTo>
                  <a:cubicBezTo>
                    <a:pt x="796" y="649"/>
                    <a:pt x="982" y="747"/>
                    <a:pt x="1168" y="775"/>
                  </a:cubicBezTo>
                  <a:cubicBezTo>
                    <a:pt x="1171" y="775"/>
                    <a:pt x="1174" y="775"/>
                    <a:pt x="1177" y="775"/>
                  </a:cubicBezTo>
                  <a:cubicBezTo>
                    <a:pt x="1211" y="775"/>
                    <a:pt x="1239" y="750"/>
                    <a:pt x="1244" y="720"/>
                  </a:cubicBezTo>
                  <a:cubicBezTo>
                    <a:pt x="1244" y="704"/>
                    <a:pt x="1244" y="694"/>
                    <a:pt x="1239" y="682"/>
                  </a:cubicBezTo>
                  <a:cubicBezTo>
                    <a:pt x="1178" y="565"/>
                    <a:pt x="1118" y="450"/>
                    <a:pt x="1064" y="333"/>
                  </a:cubicBezTo>
                  <a:lnTo>
                    <a:pt x="1064" y="333"/>
                  </a:lnTo>
                  <a:cubicBezTo>
                    <a:pt x="1145" y="404"/>
                    <a:pt x="1234" y="466"/>
                    <a:pt x="1332" y="518"/>
                  </a:cubicBezTo>
                  <a:cubicBezTo>
                    <a:pt x="1423" y="568"/>
                    <a:pt x="1533" y="601"/>
                    <a:pt x="1642" y="606"/>
                  </a:cubicBezTo>
                  <a:cubicBezTo>
                    <a:pt x="1744" y="606"/>
                    <a:pt x="1837" y="562"/>
                    <a:pt x="1934" y="562"/>
                  </a:cubicBezTo>
                  <a:cubicBezTo>
                    <a:pt x="1941" y="562"/>
                    <a:pt x="1947" y="562"/>
                    <a:pt x="1954" y="563"/>
                  </a:cubicBezTo>
                  <a:cubicBezTo>
                    <a:pt x="1929" y="557"/>
                    <a:pt x="1904" y="556"/>
                    <a:pt x="1880" y="556"/>
                  </a:cubicBezTo>
                  <a:cubicBezTo>
                    <a:pt x="1812" y="556"/>
                    <a:pt x="1744" y="570"/>
                    <a:pt x="1680" y="570"/>
                  </a:cubicBezTo>
                  <a:cubicBezTo>
                    <a:pt x="1667" y="570"/>
                    <a:pt x="1654" y="569"/>
                    <a:pt x="1642" y="568"/>
                  </a:cubicBezTo>
                  <a:cubicBezTo>
                    <a:pt x="1544" y="551"/>
                    <a:pt x="1451" y="508"/>
                    <a:pt x="1365" y="453"/>
                  </a:cubicBezTo>
                  <a:cubicBezTo>
                    <a:pt x="1197" y="354"/>
                    <a:pt x="1060" y="209"/>
                    <a:pt x="948" y="54"/>
                  </a:cubicBezTo>
                  <a:lnTo>
                    <a:pt x="948" y="54"/>
                  </a:lnTo>
                  <a:cubicBezTo>
                    <a:pt x="946" y="51"/>
                    <a:pt x="945" y="47"/>
                    <a:pt x="944" y="44"/>
                  </a:cubicBezTo>
                  <a:lnTo>
                    <a:pt x="942" y="46"/>
                  </a:lnTo>
                  <a:lnTo>
                    <a:pt x="942" y="46"/>
                  </a:lnTo>
                  <a:cubicBezTo>
                    <a:pt x="939" y="41"/>
                    <a:pt x="936" y="37"/>
                    <a:pt x="933" y="32"/>
                  </a:cubicBezTo>
                  <a:cubicBezTo>
                    <a:pt x="923" y="16"/>
                    <a:pt x="906" y="7"/>
                    <a:pt x="888" y="7"/>
                  </a:cubicBezTo>
                  <a:cubicBezTo>
                    <a:pt x="878" y="7"/>
                    <a:pt x="867" y="10"/>
                    <a:pt x="857" y="17"/>
                  </a:cubicBezTo>
                  <a:cubicBezTo>
                    <a:pt x="834" y="27"/>
                    <a:pt x="824" y="55"/>
                    <a:pt x="834" y="77"/>
                  </a:cubicBezTo>
                  <a:lnTo>
                    <a:pt x="834" y="82"/>
                  </a:lnTo>
                  <a:cubicBezTo>
                    <a:pt x="891" y="268"/>
                    <a:pt x="975" y="441"/>
                    <a:pt x="1056" y="608"/>
                  </a:cubicBezTo>
                  <a:lnTo>
                    <a:pt x="1056" y="608"/>
                  </a:lnTo>
                  <a:cubicBezTo>
                    <a:pt x="949" y="567"/>
                    <a:pt x="855" y="501"/>
                    <a:pt x="769" y="415"/>
                  </a:cubicBezTo>
                  <a:cubicBezTo>
                    <a:pt x="650" y="301"/>
                    <a:pt x="540" y="158"/>
                    <a:pt x="426" y="22"/>
                  </a:cubicBezTo>
                  <a:cubicBezTo>
                    <a:pt x="411" y="8"/>
                    <a:pt x="394" y="1"/>
                    <a:pt x="377"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7" name="Google Shape;1427;p102"/>
            <p:cNvSpPr/>
            <p:nvPr/>
          </p:nvSpPr>
          <p:spPr>
            <a:xfrm>
              <a:off x="6154100" y="3185275"/>
              <a:ext cx="17725" cy="20775"/>
            </a:xfrm>
            <a:custGeom>
              <a:avLst/>
              <a:gdLst/>
              <a:ahLst/>
              <a:cxnLst/>
              <a:rect l="l" t="t" r="r" b="b"/>
              <a:pathLst>
                <a:path w="709" h="831" extrusionOk="0">
                  <a:moveTo>
                    <a:pt x="164" y="0"/>
                  </a:moveTo>
                  <a:lnTo>
                    <a:pt x="164" y="0"/>
                  </a:lnTo>
                  <a:cubicBezTo>
                    <a:pt x="136" y="131"/>
                    <a:pt x="98" y="251"/>
                    <a:pt x="66" y="372"/>
                  </a:cubicBezTo>
                  <a:cubicBezTo>
                    <a:pt x="26" y="498"/>
                    <a:pt x="0" y="622"/>
                    <a:pt x="0" y="759"/>
                  </a:cubicBezTo>
                  <a:cubicBezTo>
                    <a:pt x="0" y="797"/>
                    <a:pt x="26" y="830"/>
                    <a:pt x="66" y="830"/>
                  </a:cubicBezTo>
                  <a:cubicBezTo>
                    <a:pt x="76" y="830"/>
                    <a:pt x="87" y="830"/>
                    <a:pt x="92" y="825"/>
                  </a:cubicBezTo>
                  <a:cubicBezTo>
                    <a:pt x="229" y="775"/>
                    <a:pt x="349" y="694"/>
                    <a:pt x="452" y="601"/>
                  </a:cubicBezTo>
                  <a:cubicBezTo>
                    <a:pt x="557" y="503"/>
                    <a:pt x="643" y="399"/>
                    <a:pt x="709" y="274"/>
                  </a:cubicBezTo>
                  <a:lnTo>
                    <a:pt x="709" y="274"/>
                  </a:lnTo>
                  <a:cubicBezTo>
                    <a:pt x="523" y="418"/>
                    <a:pt x="340" y="555"/>
                    <a:pt x="145" y="649"/>
                  </a:cubicBezTo>
                  <a:lnTo>
                    <a:pt x="145" y="649"/>
                  </a:lnTo>
                  <a:cubicBezTo>
                    <a:pt x="158" y="443"/>
                    <a:pt x="209" y="222"/>
                    <a:pt x="164"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8" name="Google Shape;1428;p102"/>
            <p:cNvSpPr/>
            <p:nvPr/>
          </p:nvSpPr>
          <p:spPr>
            <a:xfrm>
              <a:off x="6205475" y="3259525"/>
              <a:ext cx="45725" cy="25900"/>
            </a:xfrm>
            <a:custGeom>
              <a:avLst/>
              <a:gdLst/>
              <a:ahLst/>
              <a:cxnLst/>
              <a:rect l="l" t="t" r="r" b="b"/>
              <a:pathLst>
                <a:path w="1829" h="1036" extrusionOk="0">
                  <a:moveTo>
                    <a:pt x="1034" y="1"/>
                  </a:moveTo>
                  <a:cubicBezTo>
                    <a:pt x="1026" y="1"/>
                    <a:pt x="1017" y="3"/>
                    <a:pt x="1010" y="8"/>
                  </a:cubicBezTo>
                  <a:cubicBezTo>
                    <a:pt x="989" y="20"/>
                    <a:pt x="983" y="48"/>
                    <a:pt x="994" y="69"/>
                  </a:cubicBezTo>
                  <a:cubicBezTo>
                    <a:pt x="1115" y="292"/>
                    <a:pt x="1180" y="540"/>
                    <a:pt x="1258" y="787"/>
                  </a:cubicBezTo>
                  <a:lnTo>
                    <a:pt x="1258" y="787"/>
                  </a:lnTo>
                  <a:cubicBezTo>
                    <a:pt x="1211" y="774"/>
                    <a:pt x="1161" y="752"/>
                    <a:pt x="1114" y="728"/>
                  </a:cubicBezTo>
                  <a:cubicBezTo>
                    <a:pt x="1038" y="685"/>
                    <a:pt x="967" y="637"/>
                    <a:pt x="896" y="582"/>
                  </a:cubicBezTo>
                  <a:cubicBezTo>
                    <a:pt x="753" y="473"/>
                    <a:pt x="612" y="342"/>
                    <a:pt x="541" y="200"/>
                  </a:cubicBezTo>
                  <a:lnTo>
                    <a:pt x="536" y="194"/>
                  </a:lnTo>
                  <a:cubicBezTo>
                    <a:pt x="524" y="172"/>
                    <a:pt x="503" y="160"/>
                    <a:pt x="479" y="160"/>
                  </a:cubicBezTo>
                  <a:cubicBezTo>
                    <a:pt x="469" y="160"/>
                    <a:pt x="458" y="162"/>
                    <a:pt x="448" y="167"/>
                  </a:cubicBezTo>
                  <a:cubicBezTo>
                    <a:pt x="426" y="179"/>
                    <a:pt x="410" y="205"/>
                    <a:pt x="416" y="232"/>
                  </a:cubicBezTo>
                  <a:cubicBezTo>
                    <a:pt x="438" y="385"/>
                    <a:pt x="509" y="506"/>
                    <a:pt x="557" y="620"/>
                  </a:cubicBezTo>
                  <a:cubicBezTo>
                    <a:pt x="605" y="724"/>
                    <a:pt x="644" y="828"/>
                    <a:pt x="632" y="926"/>
                  </a:cubicBezTo>
                  <a:lnTo>
                    <a:pt x="632" y="926"/>
                  </a:lnTo>
                  <a:cubicBezTo>
                    <a:pt x="498" y="886"/>
                    <a:pt x="382" y="782"/>
                    <a:pt x="285" y="675"/>
                  </a:cubicBezTo>
                  <a:cubicBezTo>
                    <a:pt x="171" y="549"/>
                    <a:pt x="83" y="401"/>
                    <a:pt x="1" y="255"/>
                  </a:cubicBezTo>
                  <a:lnTo>
                    <a:pt x="1" y="255"/>
                  </a:lnTo>
                  <a:cubicBezTo>
                    <a:pt x="56" y="413"/>
                    <a:pt x="138" y="571"/>
                    <a:pt x="236" y="713"/>
                  </a:cubicBezTo>
                  <a:cubicBezTo>
                    <a:pt x="340" y="849"/>
                    <a:pt x="476" y="980"/>
                    <a:pt x="662" y="1035"/>
                  </a:cubicBezTo>
                  <a:cubicBezTo>
                    <a:pt x="664" y="1035"/>
                    <a:pt x="667" y="1036"/>
                    <a:pt x="670" y="1036"/>
                  </a:cubicBezTo>
                  <a:cubicBezTo>
                    <a:pt x="688" y="1036"/>
                    <a:pt x="706" y="1020"/>
                    <a:pt x="716" y="1002"/>
                  </a:cubicBezTo>
                  <a:cubicBezTo>
                    <a:pt x="770" y="849"/>
                    <a:pt x="721" y="696"/>
                    <a:pt x="672" y="577"/>
                  </a:cubicBezTo>
                  <a:cubicBezTo>
                    <a:pt x="671" y="574"/>
                    <a:pt x="670" y="571"/>
                    <a:pt x="669" y="568"/>
                  </a:cubicBezTo>
                  <a:lnTo>
                    <a:pt x="669" y="568"/>
                  </a:lnTo>
                  <a:cubicBezTo>
                    <a:pt x="713" y="611"/>
                    <a:pt x="760" y="652"/>
                    <a:pt x="808" y="691"/>
                  </a:cubicBezTo>
                  <a:cubicBezTo>
                    <a:pt x="884" y="751"/>
                    <a:pt x="967" y="806"/>
                    <a:pt x="1055" y="849"/>
                  </a:cubicBezTo>
                  <a:cubicBezTo>
                    <a:pt x="1135" y="889"/>
                    <a:pt x="1225" y="926"/>
                    <a:pt x="1333" y="926"/>
                  </a:cubicBezTo>
                  <a:cubicBezTo>
                    <a:pt x="1342" y="926"/>
                    <a:pt x="1351" y="925"/>
                    <a:pt x="1360" y="925"/>
                  </a:cubicBezTo>
                  <a:cubicBezTo>
                    <a:pt x="1392" y="925"/>
                    <a:pt x="1420" y="892"/>
                    <a:pt x="1415" y="859"/>
                  </a:cubicBezTo>
                  <a:lnTo>
                    <a:pt x="1415" y="844"/>
                  </a:lnTo>
                  <a:cubicBezTo>
                    <a:pt x="1349" y="662"/>
                    <a:pt x="1293" y="473"/>
                    <a:pt x="1215" y="291"/>
                  </a:cubicBezTo>
                  <a:lnTo>
                    <a:pt x="1215" y="291"/>
                  </a:lnTo>
                  <a:cubicBezTo>
                    <a:pt x="1264" y="328"/>
                    <a:pt x="1317" y="359"/>
                    <a:pt x="1370" y="385"/>
                  </a:cubicBezTo>
                  <a:cubicBezTo>
                    <a:pt x="1497" y="453"/>
                    <a:pt x="1636" y="508"/>
                    <a:pt x="1777" y="508"/>
                  </a:cubicBezTo>
                  <a:cubicBezTo>
                    <a:pt x="1794" y="508"/>
                    <a:pt x="1811" y="508"/>
                    <a:pt x="1828" y="506"/>
                  </a:cubicBezTo>
                  <a:cubicBezTo>
                    <a:pt x="1670" y="494"/>
                    <a:pt x="1529" y="423"/>
                    <a:pt x="1398" y="342"/>
                  </a:cubicBezTo>
                  <a:cubicBezTo>
                    <a:pt x="1285" y="259"/>
                    <a:pt x="1172" y="171"/>
                    <a:pt x="1098" y="63"/>
                  </a:cubicBezTo>
                  <a:lnTo>
                    <a:pt x="1098" y="63"/>
                  </a:lnTo>
                  <a:cubicBezTo>
                    <a:pt x="1091" y="50"/>
                    <a:pt x="1083" y="38"/>
                    <a:pt x="1076" y="25"/>
                  </a:cubicBezTo>
                  <a:cubicBezTo>
                    <a:pt x="1069" y="11"/>
                    <a:pt x="1052" y="1"/>
                    <a:pt x="1034"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9" name="Google Shape;1429;p102"/>
            <p:cNvSpPr/>
            <p:nvPr/>
          </p:nvSpPr>
          <p:spPr>
            <a:xfrm>
              <a:off x="6184500" y="3262600"/>
              <a:ext cx="13250" cy="21725"/>
            </a:xfrm>
            <a:custGeom>
              <a:avLst/>
              <a:gdLst/>
              <a:ahLst/>
              <a:cxnLst/>
              <a:rect l="l" t="t" r="r" b="b"/>
              <a:pathLst>
                <a:path w="530" h="869" extrusionOk="0">
                  <a:moveTo>
                    <a:pt x="377" y="725"/>
                  </a:moveTo>
                  <a:cubicBezTo>
                    <a:pt x="377" y="725"/>
                    <a:pt x="376" y="727"/>
                    <a:pt x="374" y="729"/>
                  </a:cubicBezTo>
                  <a:lnTo>
                    <a:pt x="374" y="729"/>
                  </a:lnTo>
                  <a:cubicBezTo>
                    <a:pt x="374" y="729"/>
                    <a:pt x="374" y="729"/>
                    <a:pt x="374" y="729"/>
                  </a:cubicBezTo>
                  <a:lnTo>
                    <a:pt x="374" y="729"/>
                  </a:lnTo>
                  <a:cubicBezTo>
                    <a:pt x="376" y="726"/>
                    <a:pt x="377" y="725"/>
                    <a:pt x="377" y="725"/>
                  </a:cubicBezTo>
                  <a:close/>
                  <a:moveTo>
                    <a:pt x="371" y="731"/>
                  </a:moveTo>
                  <a:lnTo>
                    <a:pt x="371" y="731"/>
                  </a:lnTo>
                  <a:cubicBezTo>
                    <a:pt x="369" y="734"/>
                    <a:pt x="366" y="736"/>
                    <a:pt x="366" y="736"/>
                  </a:cubicBezTo>
                  <a:cubicBezTo>
                    <a:pt x="366" y="731"/>
                    <a:pt x="371" y="731"/>
                    <a:pt x="371" y="731"/>
                  </a:cubicBezTo>
                  <a:cubicBezTo>
                    <a:pt x="371" y="731"/>
                    <a:pt x="371" y="731"/>
                    <a:pt x="371" y="731"/>
                  </a:cubicBezTo>
                  <a:close/>
                  <a:moveTo>
                    <a:pt x="6" y="1"/>
                  </a:moveTo>
                  <a:lnTo>
                    <a:pt x="6" y="1"/>
                  </a:lnTo>
                  <a:cubicBezTo>
                    <a:pt x="1" y="147"/>
                    <a:pt x="33" y="290"/>
                    <a:pt x="71" y="431"/>
                  </a:cubicBezTo>
                  <a:cubicBezTo>
                    <a:pt x="120" y="573"/>
                    <a:pt x="147" y="710"/>
                    <a:pt x="295" y="846"/>
                  </a:cubicBezTo>
                  <a:cubicBezTo>
                    <a:pt x="308" y="855"/>
                    <a:pt x="338" y="869"/>
                    <a:pt x="373" y="869"/>
                  </a:cubicBezTo>
                  <a:cubicBezTo>
                    <a:pt x="380" y="869"/>
                    <a:pt x="386" y="868"/>
                    <a:pt x="393" y="867"/>
                  </a:cubicBezTo>
                  <a:cubicBezTo>
                    <a:pt x="409" y="867"/>
                    <a:pt x="431" y="857"/>
                    <a:pt x="453" y="846"/>
                  </a:cubicBezTo>
                  <a:cubicBezTo>
                    <a:pt x="464" y="835"/>
                    <a:pt x="459" y="841"/>
                    <a:pt x="480" y="814"/>
                  </a:cubicBezTo>
                  <a:cubicBezTo>
                    <a:pt x="519" y="759"/>
                    <a:pt x="519" y="721"/>
                    <a:pt x="524" y="677"/>
                  </a:cubicBezTo>
                  <a:cubicBezTo>
                    <a:pt x="529" y="600"/>
                    <a:pt x="529" y="524"/>
                    <a:pt x="519" y="454"/>
                  </a:cubicBezTo>
                  <a:cubicBezTo>
                    <a:pt x="497" y="306"/>
                    <a:pt x="469" y="164"/>
                    <a:pt x="414" y="28"/>
                  </a:cubicBezTo>
                  <a:cubicBezTo>
                    <a:pt x="414" y="175"/>
                    <a:pt x="414" y="317"/>
                    <a:pt x="409" y="459"/>
                  </a:cubicBezTo>
                  <a:cubicBezTo>
                    <a:pt x="404" y="530"/>
                    <a:pt x="404" y="600"/>
                    <a:pt x="393" y="660"/>
                  </a:cubicBezTo>
                  <a:cubicBezTo>
                    <a:pt x="389" y="689"/>
                    <a:pt x="379" y="718"/>
                    <a:pt x="373" y="728"/>
                  </a:cubicBezTo>
                  <a:lnTo>
                    <a:pt x="373" y="728"/>
                  </a:lnTo>
                  <a:cubicBezTo>
                    <a:pt x="373" y="728"/>
                    <a:pt x="372" y="727"/>
                    <a:pt x="371" y="726"/>
                  </a:cubicBezTo>
                  <a:cubicBezTo>
                    <a:pt x="300" y="666"/>
                    <a:pt x="235" y="514"/>
                    <a:pt x="175" y="393"/>
                  </a:cubicBezTo>
                  <a:cubicBezTo>
                    <a:pt x="114" y="268"/>
                    <a:pt x="61" y="137"/>
                    <a:pt x="6"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0" name="Google Shape;1430;p102"/>
            <p:cNvSpPr/>
            <p:nvPr/>
          </p:nvSpPr>
          <p:spPr>
            <a:xfrm>
              <a:off x="6109475" y="3248925"/>
              <a:ext cx="55400" cy="30525"/>
            </a:xfrm>
            <a:custGeom>
              <a:avLst/>
              <a:gdLst/>
              <a:ahLst/>
              <a:cxnLst/>
              <a:rect l="l" t="t" r="r" b="b"/>
              <a:pathLst>
                <a:path w="2216" h="1221" extrusionOk="0">
                  <a:moveTo>
                    <a:pt x="1108" y="0"/>
                  </a:moveTo>
                  <a:cubicBezTo>
                    <a:pt x="1091" y="0"/>
                    <a:pt x="1074" y="11"/>
                    <a:pt x="1065" y="29"/>
                  </a:cubicBezTo>
                  <a:cubicBezTo>
                    <a:pt x="950" y="231"/>
                    <a:pt x="824" y="422"/>
                    <a:pt x="650" y="570"/>
                  </a:cubicBezTo>
                  <a:cubicBezTo>
                    <a:pt x="568" y="646"/>
                    <a:pt x="464" y="684"/>
                    <a:pt x="350" y="701"/>
                  </a:cubicBezTo>
                  <a:cubicBezTo>
                    <a:pt x="235" y="711"/>
                    <a:pt x="121" y="711"/>
                    <a:pt x="1" y="722"/>
                  </a:cubicBezTo>
                  <a:cubicBezTo>
                    <a:pt x="106" y="726"/>
                    <a:pt x="205" y="740"/>
                    <a:pt x="309" y="740"/>
                  </a:cubicBezTo>
                  <a:cubicBezTo>
                    <a:pt x="324" y="740"/>
                    <a:pt x="340" y="739"/>
                    <a:pt x="356" y="739"/>
                  </a:cubicBezTo>
                  <a:cubicBezTo>
                    <a:pt x="470" y="739"/>
                    <a:pt x="595" y="706"/>
                    <a:pt x="693" y="624"/>
                  </a:cubicBezTo>
                  <a:cubicBezTo>
                    <a:pt x="801" y="546"/>
                    <a:pt x="893" y="452"/>
                    <a:pt x="975" y="350"/>
                  </a:cubicBezTo>
                  <a:lnTo>
                    <a:pt x="975" y="350"/>
                  </a:lnTo>
                  <a:cubicBezTo>
                    <a:pt x="964" y="390"/>
                    <a:pt x="954" y="430"/>
                    <a:pt x="945" y="472"/>
                  </a:cubicBezTo>
                  <a:cubicBezTo>
                    <a:pt x="912" y="618"/>
                    <a:pt x="879" y="777"/>
                    <a:pt x="928" y="940"/>
                  </a:cubicBezTo>
                  <a:cubicBezTo>
                    <a:pt x="937" y="970"/>
                    <a:pt x="963" y="987"/>
                    <a:pt x="989" y="987"/>
                  </a:cubicBezTo>
                  <a:cubicBezTo>
                    <a:pt x="996" y="987"/>
                    <a:pt x="1003" y="986"/>
                    <a:pt x="1010" y="984"/>
                  </a:cubicBezTo>
                  <a:cubicBezTo>
                    <a:pt x="1184" y="935"/>
                    <a:pt x="1310" y="815"/>
                    <a:pt x="1408" y="689"/>
                  </a:cubicBezTo>
                  <a:cubicBezTo>
                    <a:pt x="1467" y="621"/>
                    <a:pt x="1519" y="548"/>
                    <a:pt x="1570" y="475"/>
                  </a:cubicBezTo>
                  <a:lnTo>
                    <a:pt x="1570" y="475"/>
                  </a:lnTo>
                  <a:cubicBezTo>
                    <a:pt x="1570" y="562"/>
                    <a:pt x="1571" y="650"/>
                    <a:pt x="1577" y="739"/>
                  </a:cubicBezTo>
                  <a:cubicBezTo>
                    <a:pt x="1577" y="820"/>
                    <a:pt x="1589" y="897"/>
                    <a:pt x="1610" y="978"/>
                  </a:cubicBezTo>
                  <a:cubicBezTo>
                    <a:pt x="1627" y="1054"/>
                    <a:pt x="1654" y="1137"/>
                    <a:pt x="1720" y="1207"/>
                  </a:cubicBezTo>
                  <a:cubicBezTo>
                    <a:pt x="1728" y="1216"/>
                    <a:pt x="1738" y="1220"/>
                    <a:pt x="1750" y="1220"/>
                  </a:cubicBezTo>
                  <a:cubicBezTo>
                    <a:pt x="1762" y="1220"/>
                    <a:pt x="1774" y="1216"/>
                    <a:pt x="1785" y="1207"/>
                  </a:cubicBezTo>
                  <a:lnTo>
                    <a:pt x="1791" y="1202"/>
                  </a:lnTo>
                  <a:cubicBezTo>
                    <a:pt x="1889" y="1049"/>
                    <a:pt x="1942" y="885"/>
                    <a:pt x="2008" y="727"/>
                  </a:cubicBezTo>
                  <a:cubicBezTo>
                    <a:pt x="2073" y="575"/>
                    <a:pt x="2171" y="427"/>
                    <a:pt x="2216" y="253"/>
                  </a:cubicBezTo>
                  <a:lnTo>
                    <a:pt x="2216" y="253"/>
                  </a:lnTo>
                  <a:cubicBezTo>
                    <a:pt x="2151" y="417"/>
                    <a:pt x="2041" y="553"/>
                    <a:pt x="1959" y="701"/>
                  </a:cubicBezTo>
                  <a:cubicBezTo>
                    <a:pt x="1884" y="831"/>
                    <a:pt x="1829" y="970"/>
                    <a:pt x="1753" y="1090"/>
                  </a:cubicBezTo>
                  <a:lnTo>
                    <a:pt x="1753" y="1090"/>
                  </a:lnTo>
                  <a:cubicBezTo>
                    <a:pt x="1705" y="992"/>
                    <a:pt x="1697" y="857"/>
                    <a:pt x="1692" y="734"/>
                  </a:cubicBezTo>
                  <a:cubicBezTo>
                    <a:pt x="1687" y="580"/>
                    <a:pt x="1698" y="432"/>
                    <a:pt x="1698" y="275"/>
                  </a:cubicBezTo>
                  <a:cubicBezTo>
                    <a:pt x="1698" y="236"/>
                    <a:pt x="1670" y="210"/>
                    <a:pt x="1632" y="210"/>
                  </a:cubicBezTo>
                  <a:cubicBezTo>
                    <a:pt x="1610" y="210"/>
                    <a:pt x="1594" y="220"/>
                    <a:pt x="1582" y="236"/>
                  </a:cubicBezTo>
                  <a:cubicBezTo>
                    <a:pt x="1484" y="362"/>
                    <a:pt x="1403" y="487"/>
                    <a:pt x="1305" y="603"/>
                  </a:cubicBezTo>
                  <a:cubicBezTo>
                    <a:pt x="1224" y="692"/>
                    <a:pt x="1139" y="782"/>
                    <a:pt x="1041" y="829"/>
                  </a:cubicBezTo>
                  <a:lnTo>
                    <a:pt x="1041" y="829"/>
                  </a:lnTo>
                  <a:cubicBezTo>
                    <a:pt x="1024" y="729"/>
                    <a:pt x="1043" y="614"/>
                    <a:pt x="1065" y="498"/>
                  </a:cubicBezTo>
                  <a:cubicBezTo>
                    <a:pt x="1098" y="362"/>
                    <a:pt x="1146" y="220"/>
                    <a:pt x="1169" y="67"/>
                  </a:cubicBezTo>
                  <a:cubicBezTo>
                    <a:pt x="1174" y="34"/>
                    <a:pt x="1152" y="7"/>
                    <a:pt x="1119" y="2"/>
                  </a:cubicBezTo>
                  <a:cubicBezTo>
                    <a:pt x="1115" y="1"/>
                    <a:pt x="1112" y="0"/>
                    <a:pt x="1108"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1" name="Google Shape;1431;p102"/>
            <p:cNvSpPr/>
            <p:nvPr/>
          </p:nvSpPr>
          <p:spPr>
            <a:xfrm>
              <a:off x="6229775" y="3309925"/>
              <a:ext cx="24425" cy="15975"/>
            </a:xfrm>
            <a:custGeom>
              <a:avLst/>
              <a:gdLst/>
              <a:ahLst/>
              <a:cxnLst/>
              <a:rect l="l" t="t" r="r" b="b"/>
              <a:pathLst>
                <a:path w="977" h="639" extrusionOk="0">
                  <a:moveTo>
                    <a:pt x="443" y="1"/>
                  </a:moveTo>
                  <a:lnTo>
                    <a:pt x="443" y="1"/>
                  </a:lnTo>
                  <a:cubicBezTo>
                    <a:pt x="464" y="120"/>
                    <a:pt x="541" y="230"/>
                    <a:pt x="622" y="311"/>
                  </a:cubicBezTo>
                  <a:cubicBezTo>
                    <a:pt x="681" y="373"/>
                    <a:pt x="741" y="427"/>
                    <a:pt x="793" y="484"/>
                  </a:cubicBezTo>
                  <a:lnTo>
                    <a:pt x="793" y="484"/>
                  </a:lnTo>
                  <a:cubicBezTo>
                    <a:pt x="738" y="494"/>
                    <a:pt x="681" y="499"/>
                    <a:pt x="625" y="499"/>
                  </a:cubicBezTo>
                  <a:cubicBezTo>
                    <a:pt x="564" y="499"/>
                    <a:pt x="503" y="493"/>
                    <a:pt x="443" y="480"/>
                  </a:cubicBezTo>
                  <a:cubicBezTo>
                    <a:pt x="289" y="447"/>
                    <a:pt x="148" y="376"/>
                    <a:pt x="0" y="301"/>
                  </a:cubicBezTo>
                  <a:lnTo>
                    <a:pt x="0" y="301"/>
                  </a:lnTo>
                  <a:cubicBezTo>
                    <a:pt x="104" y="431"/>
                    <a:pt x="246" y="535"/>
                    <a:pt x="410" y="595"/>
                  </a:cubicBezTo>
                  <a:cubicBezTo>
                    <a:pt x="490" y="625"/>
                    <a:pt x="576" y="638"/>
                    <a:pt x="662" y="638"/>
                  </a:cubicBezTo>
                  <a:cubicBezTo>
                    <a:pt x="753" y="638"/>
                    <a:pt x="843" y="623"/>
                    <a:pt x="927" y="595"/>
                  </a:cubicBezTo>
                  <a:lnTo>
                    <a:pt x="934" y="590"/>
                  </a:lnTo>
                  <a:cubicBezTo>
                    <a:pt x="960" y="578"/>
                    <a:pt x="977" y="557"/>
                    <a:pt x="977" y="530"/>
                  </a:cubicBezTo>
                  <a:lnTo>
                    <a:pt x="977" y="513"/>
                  </a:lnTo>
                  <a:cubicBezTo>
                    <a:pt x="977" y="497"/>
                    <a:pt x="972" y="480"/>
                    <a:pt x="960" y="469"/>
                  </a:cubicBezTo>
                  <a:cubicBezTo>
                    <a:pt x="879" y="371"/>
                    <a:pt x="780" y="306"/>
                    <a:pt x="687" y="240"/>
                  </a:cubicBezTo>
                  <a:cubicBezTo>
                    <a:pt x="594" y="175"/>
                    <a:pt x="508" y="104"/>
                    <a:pt x="443"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2" name="Google Shape;1432;p102"/>
            <p:cNvSpPr/>
            <p:nvPr/>
          </p:nvSpPr>
          <p:spPr>
            <a:xfrm>
              <a:off x="6224600" y="3358200"/>
              <a:ext cx="76925" cy="19450"/>
            </a:xfrm>
            <a:custGeom>
              <a:avLst/>
              <a:gdLst/>
              <a:ahLst/>
              <a:cxnLst/>
              <a:rect l="l" t="t" r="r" b="b"/>
              <a:pathLst>
                <a:path w="3077" h="778" extrusionOk="0">
                  <a:moveTo>
                    <a:pt x="1275" y="1"/>
                  </a:moveTo>
                  <a:cubicBezTo>
                    <a:pt x="1257" y="1"/>
                    <a:pt x="1240" y="7"/>
                    <a:pt x="1227" y="22"/>
                  </a:cubicBezTo>
                  <a:cubicBezTo>
                    <a:pt x="1211" y="44"/>
                    <a:pt x="1211" y="77"/>
                    <a:pt x="1222" y="94"/>
                  </a:cubicBezTo>
                  <a:cubicBezTo>
                    <a:pt x="1351" y="281"/>
                    <a:pt x="1488" y="460"/>
                    <a:pt x="1637" y="630"/>
                  </a:cubicBezTo>
                  <a:lnTo>
                    <a:pt x="1637" y="630"/>
                  </a:lnTo>
                  <a:cubicBezTo>
                    <a:pt x="1485" y="617"/>
                    <a:pt x="1332" y="560"/>
                    <a:pt x="1194" y="480"/>
                  </a:cubicBezTo>
                  <a:cubicBezTo>
                    <a:pt x="1015" y="371"/>
                    <a:pt x="856" y="225"/>
                    <a:pt x="753" y="44"/>
                  </a:cubicBezTo>
                  <a:cubicBezTo>
                    <a:pt x="741" y="21"/>
                    <a:pt x="719" y="9"/>
                    <a:pt x="698" y="9"/>
                  </a:cubicBezTo>
                  <a:cubicBezTo>
                    <a:pt x="688" y="9"/>
                    <a:pt x="679" y="12"/>
                    <a:pt x="671" y="16"/>
                  </a:cubicBezTo>
                  <a:cubicBezTo>
                    <a:pt x="643" y="34"/>
                    <a:pt x="633" y="61"/>
                    <a:pt x="638" y="82"/>
                  </a:cubicBezTo>
                  <a:cubicBezTo>
                    <a:pt x="655" y="197"/>
                    <a:pt x="693" y="306"/>
                    <a:pt x="720" y="409"/>
                  </a:cubicBezTo>
                  <a:cubicBezTo>
                    <a:pt x="744" y="498"/>
                    <a:pt x="763" y="583"/>
                    <a:pt x="768" y="671"/>
                  </a:cubicBezTo>
                  <a:lnTo>
                    <a:pt x="768" y="671"/>
                  </a:lnTo>
                  <a:cubicBezTo>
                    <a:pt x="767" y="671"/>
                    <a:pt x="766" y="671"/>
                    <a:pt x="765" y="671"/>
                  </a:cubicBezTo>
                  <a:cubicBezTo>
                    <a:pt x="654" y="671"/>
                    <a:pt x="528" y="566"/>
                    <a:pt x="436" y="469"/>
                  </a:cubicBezTo>
                  <a:cubicBezTo>
                    <a:pt x="328" y="356"/>
                    <a:pt x="229" y="225"/>
                    <a:pt x="147" y="87"/>
                  </a:cubicBezTo>
                  <a:lnTo>
                    <a:pt x="142" y="87"/>
                  </a:lnTo>
                  <a:cubicBezTo>
                    <a:pt x="138" y="80"/>
                    <a:pt x="128" y="75"/>
                    <a:pt x="118" y="75"/>
                  </a:cubicBezTo>
                  <a:cubicBezTo>
                    <a:pt x="115" y="75"/>
                    <a:pt x="112" y="75"/>
                    <a:pt x="109" y="77"/>
                  </a:cubicBezTo>
                  <a:cubicBezTo>
                    <a:pt x="104" y="82"/>
                    <a:pt x="98" y="94"/>
                    <a:pt x="98" y="104"/>
                  </a:cubicBezTo>
                  <a:cubicBezTo>
                    <a:pt x="114" y="278"/>
                    <a:pt x="38" y="459"/>
                    <a:pt x="0" y="638"/>
                  </a:cubicBezTo>
                  <a:cubicBezTo>
                    <a:pt x="51" y="491"/>
                    <a:pt x="121" y="348"/>
                    <a:pt x="141" y="188"/>
                  </a:cubicBezTo>
                  <a:lnTo>
                    <a:pt x="141" y="188"/>
                  </a:lnTo>
                  <a:cubicBezTo>
                    <a:pt x="206" y="308"/>
                    <a:pt x="286" y="421"/>
                    <a:pt x="376" y="530"/>
                  </a:cubicBezTo>
                  <a:cubicBezTo>
                    <a:pt x="431" y="590"/>
                    <a:pt x="491" y="650"/>
                    <a:pt x="562" y="699"/>
                  </a:cubicBezTo>
                  <a:cubicBezTo>
                    <a:pt x="618" y="738"/>
                    <a:pt x="692" y="777"/>
                    <a:pt x="773" y="777"/>
                  </a:cubicBezTo>
                  <a:cubicBezTo>
                    <a:pt x="793" y="777"/>
                    <a:pt x="813" y="775"/>
                    <a:pt x="834" y="769"/>
                  </a:cubicBezTo>
                  <a:cubicBezTo>
                    <a:pt x="856" y="764"/>
                    <a:pt x="872" y="748"/>
                    <a:pt x="872" y="726"/>
                  </a:cubicBezTo>
                  <a:lnTo>
                    <a:pt x="872" y="721"/>
                  </a:lnTo>
                  <a:cubicBezTo>
                    <a:pt x="884" y="606"/>
                    <a:pt x="867" y="486"/>
                    <a:pt x="834" y="377"/>
                  </a:cubicBezTo>
                  <a:cubicBezTo>
                    <a:pt x="833" y="370"/>
                    <a:pt x="831" y="364"/>
                    <a:pt x="829" y="358"/>
                  </a:cubicBezTo>
                  <a:lnTo>
                    <a:pt x="829" y="358"/>
                  </a:lnTo>
                  <a:cubicBezTo>
                    <a:pt x="916" y="450"/>
                    <a:pt x="1016" y="529"/>
                    <a:pt x="1124" y="595"/>
                  </a:cubicBezTo>
                  <a:cubicBezTo>
                    <a:pt x="1289" y="697"/>
                    <a:pt x="1481" y="766"/>
                    <a:pt x="1682" y="766"/>
                  </a:cubicBezTo>
                  <a:cubicBezTo>
                    <a:pt x="1719" y="766"/>
                    <a:pt x="1757" y="764"/>
                    <a:pt x="1795" y="759"/>
                  </a:cubicBezTo>
                  <a:cubicBezTo>
                    <a:pt x="1833" y="754"/>
                    <a:pt x="1861" y="721"/>
                    <a:pt x="1854" y="683"/>
                  </a:cubicBezTo>
                  <a:cubicBezTo>
                    <a:pt x="1854" y="671"/>
                    <a:pt x="1849" y="655"/>
                    <a:pt x="1838" y="644"/>
                  </a:cubicBezTo>
                  <a:cubicBezTo>
                    <a:pt x="1720" y="526"/>
                    <a:pt x="1611" y="402"/>
                    <a:pt x="1508" y="273"/>
                  </a:cubicBezTo>
                  <a:lnTo>
                    <a:pt x="1508" y="273"/>
                  </a:lnTo>
                  <a:cubicBezTo>
                    <a:pt x="1702" y="363"/>
                    <a:pt x="1915" y="410"/>
                    <a:pt x="2130" y="410"/>
                  </a:cubicBezTo>
                  <a:cubicBezTo>
                    <a:pt x="2147" y="410"/>
                    <a:pt x="2164" y="410"/>
                    <a:pt x="2181" y="409"/>
                  </a:cubicBezTo>
                  <a:cubicBezTo>
                    <a:pt x="2352" y="404"/>
                    <a:pt x="2509" y="344"/>
                    <a:pt x="2662" y="290"/>
                  </a:cubicBezTo>
                  <a:cubicBezTo>
                    <a:pt x="2810" y="230"/>
                    <a:pt x="2973" y="170"/>
                    <a:pt x="3077" y="34"/>
                  </a:cubicBezTo>
                  <a:lnTo>
                    <a:pt x="3077" y="34"/>
                  </a:lnTo>
                  <a:cubicBezTo>
                    <a:pt x="2962" y="153"/>
                    <a:pt x="2798" y="197"/>
                    <a:pt x="2646" y="246"/>
                  </a:cubicBezTo>
                  <a:cubicBezTo>
                    <a:pt x="2497" y="288"/>
                    <a:pt x="2352" y="329"/>
                    <a:pt x="2202" y="329"/>
                  </a:cubicBezTo>
                  <a:cubicBezTo>
                    <a:pt x="2194" y="329"/>
                    <a:pt x="2185" y="328"/>
                    <a:pt x="2176" y="328"/>
                  </a:cubicBezTo>
                  <a:cubicBezTo>
                    <a:pt x="1866" y="328"/>
                    <a:pt x="1554" y="208"/>
                    <a:pt x="1315" y="11"/>
                  </a:cubicBezTo>
                  <a:cubicBezTo>
                    <a:pt x="1303" y="4"/>
                    <a:pt x="1289" y="1"/>
                    <a:pt x="1275"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3" name="Google Shape;1433;p102"/>
            <p:cNvSpPr/>
            <p:nvPr/>
          </p:nvSpPr>
          <p:spPr>
            <a:xfrm>
              <a:off x="6181500" y="3351925"/>
              <a:ext cx="17625" cy="23000"/>
            </a:xfrm>
            <a:custGeom>
              <a:avLst/>
              <a:gdLst/>
              <a:ahLst/>
              <a:cxnLst/>
              <a:rect l="l" t="t" r="r" b="b"/>
              <a:pathLst>
                <a:path w="705" h="920" extrusionOk="0">
                  <a:moveTo>
                    <a:pt x="0" y="0"/>
                  </a:moveTo>
                  <a:cubicBezTo>
                    <a:pt x="0" y="197"/>
                    <a:pt x="55" y="388"/>
                    <a:pt x="148" y="562"/>
                  </a:cubicBezTo>
                  <a:cubicBezTo>
                    <a:pt x="191" y="650"/>
                    <a:pt x="251" y="737"/>
                    <a:pt x="327" y="808"/>
                  </a:cubicBezTo>
                  <a:cubicBezTo>
                    <a:pt x="394" y="870"/>
                    <a:pt x="495" y="920"/>
                    <a:pt x="599" y="920"/>
                  </a:cubicBezTo>
                  <a:cubicBezTo>
                    <a:pt x="614" y="920"/>
                    <a:pt x="629" y="919"/>
                    <a:pt x="644" y="917"/>
                  </a:cubicBezTo>
                  <a:cubicBezTo>
                    <a:pt x="682" y="912"/>
                    <a:pt x="704" y="879"/>
                    <a:pt x="704" y="846"/>
                  </a:cubicBezTo>
                  <a:cubicBezTo>
                    <a:pt x="693" y="715"/>
                    <a:pt x="672" y="590"/>
                    <a:pt x="644" y="469"/>
                  </a:cubicBezTo>
                  <a:lnTo>
                    <a:pt x="573" y="99"/>
                  </a:lnTo>
                  <a:cubicBezTo>
                    <a:pt x="533" y="324"/>
                    <a:pt x="556" y="559"/>
                    <a:pt x="565" y="778"/>
                  </a:cubicBezTo>
                  <a:lnTo>
                    <a:pt x="565" y="778"/>
                  </a:lnTo>
                  <a:cubicBezTo>
                    <a:pt x="443" y="754"/>
                    <a:pt x="335" y="628"/>
                    <a:pt x="251" y="502"/>
                  </a:cubicBezTo>
                  <a:cubicBezTo>
                    <a:pt x="148" y="350"/>
                    <a:pt x="66" y="181"/>
                    <a:pt x="0"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4" name="Google Shape;1434;p102"/>
            <p:cNvSpPr/>
            <p:nvPr/>
          </p:nvSpPr>
          <p:spPr>
            <a:xfrm>
              <a:off x="6089575" y="3332850"/>
              <a:ext cx="53350" cy="32300"/>
            </a:xfrm>
            <a:custGeom>
              <a:avLst/>
              <a:gdLst/>
              <a:ahLst/>
              <a:cxnLst/>
              <a:rect l="l" t="t" r="r" b="b"/>
              <a:pathLst>
                <a:path w="2134" h="1292" extrusionOk="0">
                  <a:moveTo>
                    <a:pt x="306" y="0"/>
                  </a:moveTo>
                  <a:lnTo>
                    <a:pt x="306" y="0"/>
                  </a:lnTo>
                  <a:cubicBezTo>
                    <a:pt x="240" y="207"/>
                    <a:pt x="153" y="414"/>
                    <a:pt x="11" y="572"/>
                  </a:cubicBezTo>
                  <a:cubicBezTo>
                    <a:pt x="1" y="584"/>
                    <a:pt x="6" y="605"/>
                    <a:pt x="17" y="617"/>
                  </a:cubicBezTo>
                  <a:cubicBezTo>
                    <a:pt x="22" y="617"/>
                    <a:pt x="28" y="622"/>
                    <a:pt x="34" y="622"/>
                  </a:cubicBezTo>
                  <a:cubicBezTo>
                    <a:pt x="56" y="624"/>
                    <a:pt x="78" y="626"/>
                    <a:pt x="100" y="626"/>
                  </a:cubicBezTo>
                  <a:cubicBezTo>
                    <a:pt x="273" y="626"/>
                    <a:pt x="438" y="555"/>
                    <a:pt x="573" y="464"/>
                  </a:cubicBezTo>
                  <a:cubicBezTo>
                    <a:pt x="648" y="413"/>
                    <a:pt x="720" y="356"/>
                    <a:pt x="790" y="299"/>
                  </a:cubicBezTo>
                  <a:lnTo>
                    <a:pt x="790" y="299"/>
                  </a:lnTo>
                  <a:cubicBezTo>
                    <a:pt x="764" y="357"/>
                    <a:pt x="740" y="414"/>
                    <a:pt x="716" y="474"/>
                  </a:cubicBezTo>
                  <a:cubicBezTo>
                    <a:pt x="666" y="622"/>
                    <a:pt x="611" y="769"/>
                    <a:pt x="595" y="932"/>
                  </a:cubicBezTo>
                  <a:cubicBezTo>
                    <a:pt x="590" y="970"/>
                    <a:pt x="618" y="1003"/>
                    <a:pt x="650" y="1010"/>
                  </a:cubicBezTo>
                  <a:lnTo>
                    <a:pt x="666" y="1010"/>
                  </a:lnTo>
                  <a:cubicBezTo>
                    <a:pt x="900" y="998"/>
                    <a:pt x="1108" y="894"/>
                    <a:pt x="1283" y="753"/>
                  </a:cubicBezTo>
                  <a:cubicBezTo>
                    <a:pt x="1341" y="707"/>
                    <a:pt x="1396" y="656"/>
                    <a:pt x="1446" y="600"/>
                  </a:cubicBezTo>
                  <a:lnTo>
                    <a:pt x="1446" y="600"/>
                  </a:lnTo>
                  <a:cubicBezTo>
                    <a:pt x="1438" y="636"/>
                    <a:pt x="1430" y="672"/>
                    <a:pt x="1424" y="708"/>
                  </a:cubicBezTo>
                  <a:cubicBezTo>
                    <a:pt x="1408" y="801"/>
                    <a:pt x="1396" y="889"/>
                    <a:pt x="1396" y="987"/>
                  </a:cubicBezTo>
                  <a:cubicBezTo>
                    <a:pt x="1396" y="1080"/>
                    <a:pt x="1408" y="1184"/>
                    <a:pt x="1474" y="1277"/>
                  </a:cubicBezTo>
                  <a:cubicBezTo>
                    <a:pt x="1480" y="1286"/>
                    <a:pt x="1492" y="1291"/>
                    <a:pt x="1505" y="1291"/>
                  </a:cubicBezTo>
                  <a:cubicBezTo>
                    <a:pt x="1514" y="1291"/>
                    <a:pt x="1525" y="1288"/>
                    <a:pt x="1534" y="1282"/>
                  </a:cubicBezTo>
                  <a:lnTo>
                    <a:pt x="1539" y="1277"/>
                  </a:lnTo>
                  <a:cubicBezTo>
                    <a:pt x="1653" y="1151"/>
                    <a:pt x="1774" y="1030"/>
                    <a:pt x="1877" y="894"/>
                  </a:cubicBezTo>
                  <a:cubicBezTo>
                    <a:pt x="1986" y="758"/>
                    <a:pt x="2084" y="610"/>
                    <a:pt x="2134" y="441"/>
                  </a:cubicBezTo>
                  <a:lnTo>
                    <a:pt x="2134" y="441"/>
                  </a:lnTo>
                  <a:cubicBezTo>
                    <a:pt x="2000" y="746"/>
                    <a:pt x="1748" y="953"/>
                    <a:pt x="1519" y="1182"/>
                  </a:cubicBezTo>
                  <a:lnTo>
                    <a:pt x="1519" y="1182"/>
                  </a:lnTo>
                  <a:cubicBezTo>
                    <a:pt x="1465" y="1054"/>
                    <a:pt x="1504" y="883"/>
                    <a:pt x="1534" y="731"/>
                  </a:cubicBezTo>
                  <a:cubicBezTo>
                    <a:pt x="1575" y="565"/>
                    <a:pt x="1627" y="405"/>
                    <a:pt x="1660" y="225"/>
                  </a:cubicBezTo>
                  <a:lnTo>
                    <a:pt x="1660" y="225"/>
                  </a:lnTo>
                  <a:cubicBezTo>
                    <a:pt x="1662" y="219"/>
                    <a:pt x="1663" y="213"/>
                    <a:pt x="1665" y="207"/>
                  </a:cubicBezTo>
                  <a:lnTo>
                    <a:pt x="1663" y="207"/>
                  </a:lnTo>
                  <a:lnTo>
                    <a:pt x="1663" y="207"/>
                  </a:lnTo>
                  <a:cubicBezTo>
                    <a:pt x="1664" y="203"/>
                    <a:pt x="1664" y="200"/>
                    <a:pt x="1665" y="197"/>
                  </a:cubicBezTo>
                  <a:cubicBezTo>
                    <a:pt x="1675" y="164"/>
                    <a:pt x="1653" y="131"/>
                    <a:pt x="1615" y="126"/>
                  </a:cubicBezTo>
                  <a:cubicBezTo>
                    <a:pt x="1610" y="125"/>
                    <a:pt x="1606" y="124"/>
                    <a:pt x="1601" y="124"/>
                  </a:cubicBezTo>
                  <a:cubicBezTo>
                    <a:pt x="1575" y="124"/>
                    <a:pt x="1553" y="141"/>
                    <a:pt x="1544" y="169"/>
                  </a:cubicBezTo>
                  <a:cubicBezTo>
                    <a:pt x="1489" y="360"/>
                    <a:pt x="1358" y="524"/>
                    <a:pt x="1200" y="650"/>
                  </a:cubicBezTo>
                  <a:cubicBezTo>
                    <a:pt x="1065" y="752"/>
                    <a:pt x="905" y="835"/>
                    <a:pt x="742" y="863"/>
                  </a:cubicBezTo>
                  <a:lnTo>
                    <a:pt x="742" y="863"/>
                  </a:lnTo>
                  <a:cubicBezTo>
                    <a:pt x="760" y="748"/>
                    <a:pt x="796" y="632"/>
                    <a:pt x="835" y="519"/>
                  </a:cubicBezTo>
                  <a:cubicBezTo>
                    <a:pt x="890" y="381"/>
                    <a:pt x="950" y="240"/>
                    <a:pt x="1021" y="109"/>
                  </a:cubicBezTo>
                  <a:cubicBezTo>
                    <a:pt x="1036" y="76"/>
                    <a:pt x="1026" y="43"/>
                    <a:pt x="998" y="28"/>
                  </a:cubicBezTo>
                  <a:cubicBezTo>
                    <a:pt x="989" y="22"/>
                    <a:pt x="978" y="19"/>
                    <a:pt x="967" y="19"/>
                  </a:cubicBezTo>
                  <a:cubicBezTo>
                    <a:pt x="955" y="19"/>
                    <a:pt x="942" y="24"/>
                    <a:pt x="933" y="33"/>
                  </a:cubicBezTo>
                  <a:cubicBezTo>
                    <a:pt x="786" y="152"/>
                    <a:pt x="661" y="283"/>
                    <a:pt x="519" y="388"/>
                  </a:cubicBezTo>
                  <a:cubicBezTo>
                    <a:pt x="392" y="480"/>
                    <a:pt x="248" y="550"/>
                    <a:pt x="94" y="561"/>
                  </a:cubicBezTo>
                  <a:lnTo>
                    <a:pt x="94" y="561"/>
                  </a:lnTo>
                  <a:cubicBezTo>
                    <a:pt x="205" y="388"/>
                    <a:pt x="271" y="194"/>
                    <a:pt x="306"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5" name="Google Shape;1435;p102"/>
            <p:cNvSpPr/>
            <p:nvPr/>
          </p:nvSpPr>
          <p:spPr>
            <a:xfrm>
              <a:off x="6158450" y="3308975"/>
              <a:ext cx="14075" cy="26350"/>
            </a:xfrm>
            <a:custGeom>
              <a:avLst/>
              <a:gdLst/>
              <a:ahLst/>
              <a:cxnLst/>
              <a:rect l="l" t="t" r="r" b="b"/>
              <a:pathLst>
                <a:path w="563" h="1054" extrusionOk="0">
                  <a:moveTo>
                    <a:pt x="49" y="1"/>
                  </a:moveTo>
                  <a:cubicBezTo>
                    <a:pt x="11" y="164"/>
                    <a:pt x="0" y="333"/>
                    <a:pt x="0" y="502"/>
                  </a:cubicBezTo>
                  <a:cubicBezTo>
                    <a:pt x="6" y="671"/>
                    <a:pt x="23" y="840"/>
                    <a:pt x="82" y="1004"/>
                  </a:cubicBezTo>
                  <a:lnTo>
                    <a:pt x="82" y="1009"/>
                  </a:lnTo>
                  <a:cubicBezTo>
                    <a:pt x="91" y="1034"/>
                    <a:pt x="116" y="1053"/>
                    <a:pt x="144" y="1053"/>
                  </a:cubicBezTo>
                  <a:cubicBezTo>
                    <a:pt x="152" y="1053"/>
                    <a:pt x="161" y="1052"/>
                    <a:pt x="169" y="1048"/>
                  </a:cubicBezTo>
                  <a:cubicBezTo>
                    <a:pt x="175" y="1048"/>
                    <a:pt x="186" y="1042"/>
                    <a:pt x="192" y="1036"/>
                  </a:cubicBezTo>
                  <a:cubicBezTo>
                    <a:pt x="322" y="928"/>
                    <a:pt x="393" y="797"/>
                    <a:pt x="453" y="661"/>
                  </a:cubicBezTo>
                  <a:cubicBezTo>
                    <a:pt x="507" y="518"/>
                    <a:pt x="552" y="376"/>
                    <a:pt x="562" y="230"/>
                  </a:cubicBezTo>
                  <a:lnTo>
                    <a:pt x="562" y="230"/>
                  </a:lnTo>
                  <a:cubicBezTo>
                    <a:pt x="502" y="361"/>
                    <a:pt x="431" y="492"/>
                    <a:pt x="360" y="611"/>
                  </a:cubicBezTo>
                  <a:cubicBezTo>
                    <a:pt x="305" y="694"/>
                    <a:pt x="247" y="783"/>
                    <a:pt x="183" y="855"/>
                  </a:cubicBezTo>
                  <a:lnTo>
                    <a:pt x="183" y="855"/>
                  </a:lnTo>
                  <a:cubicBezTo>
                    <a:pt x="172" y="814"/>
                    <a:pt x="162" y="772"/>
                    <a:pt x="154" y="731"/>
                  </a:cubicBezTo>
                  <a:cubicBezTo>
                    <a:pt x="137" y="649"/>
                    <a:pt x="126" y="573"/>
                    <a:pt x="114" y="492"/>
                  </a:cubicBezTo>
                  <a:cubicBezTo>
                    <a:pt x="88" y="333"/>
                    <a:pt x="76" y="170"/>
                    <a:pt x="49"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6" name="Google Shape;1436;p102"/>
            <p:cNvSpPr/>
            <p:nvPr/>
          </p:nvSpPr>
          <p:spPr>
            <a:xfrm>
              <a:off x="6261675" y="3394600"/>
              <a:ext cx="34400" cy="18525"/>
            </a:xfrm>
            <a:custGeom>
              <a:avLst/>
              <a:gdLst/>
              <a:ahLst/>
              <a:cxnLst/>
              <a:rect l="l" t="t" r="r" b="b"/>
              <a:pathLst>
                <a:path w="1376" h="741" extrusionOk="0">
                  <a:moveTo>
                    <a:pt x="524" y="1"/>
                  </a:moveTo>
                  <a:cubicBezTo>
                    <a:pt x="726" y="202"/>
                    <a:pt x="996" y="310"/>
                    <a:pt x="1204" y="472"/>
                  </a:cubicBezTo>
                  <a:lnTo>
                    <a:pt x="1204" y="472"/>
                  </a:lnTo>
                  <a:cubicBezTo>
                    <a:pt x="1151" y="516"/>
                    <a:pt x="1062" y="547"/>
                    <a:pt x="977" y="569"/>
                  </a:cubicBezTo>
                  <a:cubicBezTo>
                    <a:pt x="869" y="595"/>
                    <a:pt x="753" y="612"/>
                    <a:pt x="645" y="612"/>
                  </a:cubicBezTo>
                  <a:cubicBezTo>
                    <a:pt x="529" y="607"/>
                    <a:pt x="416" y="590"/>
                    <a:pt x="300" y="557"/>
                  </a:cubicBezTo>
                  <a:cubicBezTo>
                    <a:pt x="192" y="524"/>
                    <a:pt x="76" y="486"/>
                    <a:pt x="1" y="393"/>
                  </a:cubicBezTo>
                  <a:lnTo>
                    <a:pt x="1" y="393"/>
                  </a:lnTo>
                  <a:cubicBezTo>
                    <a:pt x="50" y="509"/>
                    <a:pt x="164" y="579"/>
                    <a:pt x="273" y="634"/>
                  </a:cubicBezTo>
                  <a:cubicBezTo>
                    <a:pt x="388" y="683"/>
                    <a:pt x="509" y="721"/>
                    <a:pt x="633" y="738"/>
                  </a:cubicBezTo>
                  <a:cubicBezTo>
                    <a:pt x="661" y="740"/>
                    <a:pt x="688" y="741"/>
                    <a:pt x="716" y="741"/>
                  </a:cubicBezTo>
                  <a:cubicBezTo>
                    <a:pt x="817" y="741"/>
                    <a:pt x="915" y="727"/>
                    <a:pt x="1010" y="705"/>
                  </a:cubicBezTo>
                  <a:cubicBezTo>
                    <a:pt x="1130" y="672"/>
                    <a:pt x="1272" y="634"/>
                    <a:pt x="1359" y="486"/>
                  </a:cubicBezTo>
                  <a:cubicBezTo>
                    <a:pt x="1375" y="459"/>
                    <a:pt x="1365" y="426"/>
                    <a:pt x="1342" y="410"/>
                  </a:cubicBezTo>
                  <a:lnTo>
                    <a:pt x="1337" y="410"/>
                  </a:lnTo>
                  <a:cubicBezTo>
                    <a:pt x="1277" y="361"/>
                    <a:pt x="1206" y="317"/>
                    <a:pt x="1141" y="285"/>
                  </a:cubicBezTo>
                  <a:cubicBezTo>
                    <a:pt x="1070" y="247"/>
                    <a:pt x="1005" y="219"/>
                    <a:pt x="934" y="186"/>
                  </a:cubicBezTo>
                  <a:lnTo>
                    <a:pt x="726" y="99"/>
                  </a:lnTo>
                  <a:cubicBezTo>
                    <a:pt x="660" y="71"/>
                    <a:pt x="595" y="39"/>
                    <a:pt x="524"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7" name="Google Shape;1437;p102"/>
            <p:cNvSpPr/>
            <p:nvPr/>
          </p:nvSpPr>
          <p:spPr>
            <a:xfrm>
              <a:off x="6204150" y="3407000"/>
              <a:ext cx="38875" cy="33800"/>
            </a:xfrm>
            <a:custGeom>
              <a:avLst/>
              <a:gdLst/>
              <a:ahLst/>
              <a:cxnLst/>
              <a:rect l="l" t="t" r="r" b="b"/>
              <a:pathLst>
                <a:path w="1555" h="1352" extrusionOk="0">
                  <a:moveTo>
                    <a:pt x="682" y="1"/>
                  </a:moveTo>
                  <a:cubicBezTo>
                    <a:pt x="813" y="99"/>
                    <a:pt x="927" y="209"/>
                    <a:pt x="1047" y="312"/>
                  </a:cubicBezTo>
                  <a:cubicBezTo>
                    <a:pt x="1149" y="392"/>
                    <a:pt x="1257" y="474"/>
                    <a:pt x="1387" y="523"/>
                  </a:cubicBezTo>
                  <a:lnTo>
                    <a:pt x="1387" y="523"/>
                  </a:lnTo>
                  <a:cubicBezTo>
                    <a:pt x="1292" y="590"/>
                    <a:pt x="1164" y="618"/>
                    <a:pt x="1042" y="623"/>
                  </a:cubicBezTo>
                  <a:cubicBezTo>
                    <a:pt x="1027" y="623"/>
                    <a:pt x="1013" y="624"/>
                    <a:pt x="998" y="624"/>
                  </a:cubicBezTo>
                  <a:cubicBezTo>
                    <a:pt x="858" y="624"/>
                    <a:pt x="713" y="595"/>
                    <a:pt x="594" y="536"/>
                  </a:cubicBezTo>
                  <a:lnTo>
                    <a:pt x="589" y="531"/>
                  </a:lnTo>
                  <a:cubicBezTo>
                    <a:pt x="579" y="526"/>
                    <a:pt x="567" y="523"/>
                    <a:pt x="556" y="523"/>
                  </a:cubicBezTo>
                  <a:cubicBezTo>
                    <a:pt x="531" y="523"/>
                    <a:pt x="507" y="535"/>
                    <a:pt x="496" y="557"/>
                  </a:cubicBezTo>
                  <a:cubicBezTo>
                    <a:pt x="491" y="574"/>
                    <a:pt x="486" y="596"/>
                    <a:pt x="491" y="612"/>
                  </a:cubicBezTo>
                  <a:cubicBezTo>
                    <a:pt x="556" y="786"/>
                    <a:pt x="649" y="901"/>
                    <a:pt x="720" y="1038"/>
                  </a:cubicBezTo>
                  <a:cubicBezTo>
                    <a:pt x="753" y="1098"/>
                    <a:pt x="786" y="1179"/>
                    <a:pt x="774" y="1207"/>
                  </a:cubicBezTo>
                  <a:cubicBezTo>
                    <a:pt x="779" y="1220"/>
                    <a:pt x="730" y="1239"/>
                    <a:pt x="677" y="1239"/>
                  </a:cubicBezTo>
                  <a:cubicBezTo>
                    <a:pt x="662" y="1239"/>
                    <a:pt x="647" y="1238"/>
                    <a:pt x="632" y="1234"/>
                  </a:cubicBezTo>
                  <a:cubicBezTo>
                    <a:pt x="507" y="1207"/>
                    <a:pt x="376" y="1108"/>
                    <a:pt x="267" y="1005"/>
                  </a:cubicBezTo>
                  <a:cubicBezTo>
                    <a:pt x="158" y="901"/>
                    <a:pt x="60" y="781"/>
                    <a:pt x="0" y="634"/>
                  </a:cubicBezTo>
                  <a:lnTo>
                    <a:pt x="0" y="634"/>
                  </a:lnTo>
                  <a:cubicBezTo>
                    <a:pt x="33" y="786"/>
                    <a:pt x="119" y="929"/>
                    <a:pt x="217" y="1048"/>
                  </a:cubicBezTo>
                  <a:cubicBezTo>
                    <a:pt x="322" y="1169"/>
                    <a:pt x="441" y="1284"/>
                    <a:pt x="617" y="1337"/>
                  </a:cubicBezTo>
                  <a:cubicBezTo>
                    <a:pt x="652" y="1346"/>
                    <a:pt x="680" y="1351"/>
                    <a:pt x="711" y="1351"/>
                  </a:cubicBezTo>
                  <a:cubicBezTo>
                    <a:pt x="723" y="1351"/>
                    <a:pt x="734" y="1351"/>
                    <a:pt x="748" y="1349"/>
                  </a:cubicBezTo>
                  <a:cubicBezTo>
                    <a:pt x="796" y="1343"/>
                    <a:pt x="867" y="1317"/>
                    <a:pt x="889" y="1251"/>
                  </a:cubicBezTo>
                  <a:cubicBezTo>
                    <a:pt x="916" y="1125"/>
                    <a:pt x="867" y="1055"/>
                    <a:pt x="834" y="977"/>
                  </a:cubicBezTo>
                  <a:cubicBezTo>
                    <a:pt x="793" y="889"/>
                    <a:pt x="737" y="803"/>
                    <a:pt x="692" y="721"/>
                  </a:cubicBezTo>
                  <a:lnTo>
                    <a:pt x="692" y="721"/>
                  </a:lnTo>
                  <a:cubicBezTo>
                    <a:pt x="781" y="746"/>
                    <a:pt x="872" y="756"/>
                    <a:pt x="962" y="756"/>
                  </a:cubicBezTo>
                  <a:cubicBezTo>
                    <a:pt x="991" y="756"/>
                    <a:pt x="1019" y="755"/>
                    <a:pt x="1047" y="754"/>
                  </a:cubicBezTo>
                  <a:cubicBezTo>
                    <a:pt x="1221" y="743"/>
                    <a:pt x="1418" y="695"/>
                    <a:pt x="1538" y="536"/>
                  </a:cubicBezTo>
                  <a:lnTo>
                    <a:pt x="1538" y="531"/>
                  </a:lnTo>
                  <a:cubicBezTo>
                    <a:pt x="1554" y="509"/>
                    <a:pt x="1549" y="476"/>
                    <a:pt x="1527" y="459"/>
                  </a:cubicBezTo>
                  <a:cubicBezTo>
                    <a:pt x="1516" y="454"/>
                    <a:pt x="1511" y="449"/>
                    <a:pt x="1500" y="449"/>
                  </a:cubicBezTo>
                  <a:cubicBezTo>
                    <a:pt x="1358" y="426"/>
                    <a:pt x="1221" y="345"/>
                    <a:pt x="1091" y="257"/>
                  </a:cubicBezTo>
                  <a:cubicBezTo>
                    <a:pt x="960" y="171"/>
                    <a:pt x="829" y="73"/>
                    <a:pt x="682"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8" name="Google Shape;1438;p102"/>
            <p:cNvSpPr/>
            <p:nvPr/>
          </p:nvSpPr>
          <p:spPr>
            <a:xfrm>
              <a:off x="6113325" y="3405100"/>
              <a:ext cx="60425" cy="47400"/>
            </a:xfrm>
            <a:custGeom>
              <a:avLst/>
              <a:gdLst/>
              <a:ahLst/>
              <a:cxnLst/>
              <a:rect l="l" t="t" r="r" b="b"/>
              <a:pathLst>
                <a:path w="2417" h="1896" extrusionOk="0">
                  <a:moveTo>
                    <a:pt x="703" y="1"/>
                  </a:moveTo>
                  <a:cubicBezTo>
                    <a:pt x="594" y="137"/>
                    <a:pt x="501" y="290"/>
                    <a:pt x="371" y="411"/>
                  </a:cubicBezTo>
                  <a:cubicBezTo>
                    <a:pt x="316" y="476"/>
                    <a:pt x="240" y="525"/>
                    <a:pt x="174" y="585"/>
                  </a:cubicBezTo>
                  <a:cubicBezTo>
                    <a:pt x="103" y="640"/>
                    <a:pt x="28" y="705"/>
                    <a:pt x="5" y="814"/>
                  </a:cubicBezTo>
                  <a:cubicBezTo>
                    <a:pt x="0" y="830"/>
                    <a:pt x="11" y="852"/>
                    <a:pt x="33" y="857"/>
                  </a:cubicBezTo>
                  <a:cubicBezTo>
                    <a:pt x="109" y="876"/>
                    <a:pt x="188" y="884"/>
                    <a:pt x="266" y="884"/>
                  </a:cubicBezTo>
                  <a:cubicBezTo>
                    <a:pt x="344" y="884"/>
                    <a:pt x="422" y="876"/>
                    <a:pt x="496" y="862"/>
                  </a:cubicBezTo>
                  <a:cubicBezTo>
                    <a:pt x="596" y="845"/>
                    <a:pt x="692" y="818"/>
                    <a:pt x="787" y="784"/>
                  </a:cubicBezTo>
                  <a:lnTo>
                    <a:pt x="787" y="784"/>
                  </a:lnTo>
                  <a:cubicBezTo>
                    <a:pt x="698" y="921"/>
                    <a:pt x="572" y="1055"/>
                    <a:pt x="518" y="1250"/>
                  </a:cubicBezTo>
                  <a:cubicBezTo>
                    <a:pt x="512" y="1283"/>
                    <a:pt x="529" y="1315"/>
                    <a:pt x="562" y="1327"/>
                  </a:cubicBezTo>
                  <a:lnTo>
                    <a:pt x="589" y="1327"/>
                  </a:lnTo>
                  <a:cubicBezTo>
                    <a:pt x="753" y="1300"/>
                    <a:pt x="922" y="1272"/>
                    <a:pt x="1085" y="1217"/>
                  </a:cubicBezTo>
                  <a:cubicBezTo>
                    <a:pt x="1167" y="1190"/>
                    <a:pt x="1249" y="1157"/>
                    <a:pt x="1325" y="1108"/>
                  </a:cubicBezTo>
                  <a:cubicBezTo>
                    <a:pt x="1330" y="1105"/>
                    <a:pt x="1336" y="1101"/>
                    <a:pt x="1341" y="1098"/>
                  </a:cubicBezTo>
                  <a:lnTo>
                    <a:pt x="1341" y="1098"/>
                  </a:lnTo>
                  <a:cubicBezTo>
                    <a:pt x="1323" y="1265"/>
                    <a:pt x="1325" y="1433"/>
                    <a:pt x="1325" y="1599"/>
                  </a:cubicBezTo>
                  <a:cubicBezTo>
                    <a:pt x="1325" y="1632"/>
                    <a:pt x="1352" y="1665"/>
                    <a:pt x="1390" y="1665"/>
                  </a:cubicBezTo>
                  <a:cubicBezTo>
                    <a:pt x="1407" y="1665"/>
                    <a:pt x="1423" y="1660"/>
                    <a:pt x="1435" y="1648"/>
                  </a:cubicBezTo>
                  <a:cubicBezTo>
                    <a:pt x="1527" y="1561"/>
                    <a:pt x="1625" y="1474"/>
                    <a:pt x="1712" y="1365"/>
                  </a:cubicBezTo>
                  <a:cubicBezTo>
                    <a:pt x="1751" y="1313"/>
                    <a:pt x="1785" y="1257"/>
                    <a:pt x="1813" y="1198"/>
                  </a:cubicBezTo>
                  <a:lnTo>
                    <a:pt x="1813" y="1198"/>
                  </a:lnTo>
                  <a:cubicBezTo>
                    <a:pt x="1836" y="1288"/>
                    <a:pt x="1864" y="1376"/>
                    <a:pt x="1898" y="1463"/>
                  </a:cubicBezTo>
                  <a:cubicBezTo>
                    <a:pt x="1959" y="1615"/>
                    <a:pt x="2035" y="1763"/>
                    <a:pt x="2160" y="1883"/>
                  </a:cubicBezTo>
                  <a:cubicBezTo>
                    <a:pt x="2169" y="1892"/>
                    <a:pt x="2178" y="1896"/>
                    <a:pt x="2187" y="1896"/>
                  </a:cubicBezTo>
                  <a:cubicBezTo>
                    <a:pt x="2194" y="1896"/>
                    <a:pt x="2202" y="1893"/>
                    <a:pt x="2209" y="1889"/>
                  </a:cubicBezTo>
                  <a:cubicBezTo>
                    <a:pt x="2296" y="1811"/>
                    <a:pt x="2334" y="1713"/>
                    <a:pt x="2357" y="1622"/>
                  </a:cubicBezTo>
                  <a:cubicBezTo>
                    <a:pt x="2384" y="1529"/>
                    <a:pt x="2395" y="1430"/>
                    <a:pt x="2400" y="1338"/>
                  </a:cubicBezTo>
                  <a:cubicBezTo>
                    <a:pt x="2417" y="1146"/>
                    <a:pt x="2410" y="955"/>
                    <a:pt x="2405" y="764"/>
                  </a:cubicBezTo>
                  <a:lnTo>
                    <a:pt x="2405" y="764"/>
                  </a:lnTo>
                  <a:cubicBezTo>
                    <a:pt x="2400" y="955"/>
                    <a:pt x="2389" y="1146"/>
                    <a:pt x="2362" y="1332"/>
                  </a:cubicBezTo>
                  <a:cubicBezTo>
                    <a:pt x="2345" y="1425"/>
                    <a:pt x="2324" y="1517"/>
                    <a:pt x="2296" y="1605"/>
                  </a:cubicBezTo>
                  <a:cubicBezTo>
                    <a:pt x="2268" y="1675"/>
                    <a:pt x="2237" y="1748"/>
                    <a:pt x="2191" y="1799"/>
                  </a:cubicBezTo>
                  <a:lnTo>
                    <a:pt x="2191" y="1799"/>
                  </a:lnTo>
                  <a:cubicBezTo>
                    <a:pt x="2100" y="1697"/>
                    <a:pt x="2036" y="1561"/>
                    <a:pt x="1991" y="1425"/>
                  </a:cubicBezTo>
                  <a:cubicBezTo>
                    <a:pt x="1942" y="1283"/>
                    <a:pt x="1909" y="1124"/>
                    <a:pt x="1893" y="972"/>
                  </a:cubicBezTo>
                  <a:cubicBezTo>
                    <a:pt x="1887" y="943"/>
                    <a:pt x="1860" y="922"/>
                    <a:pt x="1831" y="922"/>
                  </a:cubicBezTo>
                  <a:cubicBezTo>
                    <a:pt x="1828" y="922"/>
                    <a:pt x="1824" y="922"/>
                    <a:pt x="1821" y="923"/>
                  </a:cubicBezTo>
                  <a:cubicBezTo>
                    <a:pt x="1800" y="923"/>
                    <a:pt x="1778" y="940"/>
                    <a:pt x="1773" y="960"/>
                  </a:cubicBezTo>
                  <a:cubicBezTo>
                    <a:pt x="1740" y="1081"/>
                    <a:pt x="1685" y="1190"/>
                    <a:pt x="1609" y="1288"/>
                  </a:cubicBezTo>
                  <a:cubicBezTo>
                    <a:pt x="1566" y="1344"/>
                    <a:pt x="1513" y="1397"/>
                    <a:pt x="1456" y="1449"/>
                  </a:cubicBezTo>
                  <a:lnTo>
                    <a:pt x="1456" y="1449"/>
                  </a:lnTo>
                  <a:cubicBezTo>
                    <a:pt x="1458" y="1266"/>
                    <a:pt x="1467" y="1088"/>
                    <a:pt x="1509" y="918"/>
                  </a:cubicBezTo>
                  <a:lnTo>
                    <a:pt x="1509" y="918"/>
                  </a:lnTo>
                  <a:cubicBezTo>
                    <a:pt x="1511" y="912"/>
                    <a:pt x="1514" y="907"/>
                    <a:pt x="1516" y="902"/>
                  </a:cubicBezTo>
                  <a:lnTo>
                    <a:pt x="1513" y="901"/>
                  </a:lnTo>
                  <a:lnTo>
                    <a:pt x="1513" y="901"/>
                  </a:lnTo>
                  <a:cubicBezTo>
                    <a:pt x="1514" y="897"/>
                    <a:pt x="1515" y="893"/>
                    <a:pt x="1516" y="890"/>
                  </a:cubicBezTo>
                  <a:cubicBezTo>
                    <a:pt x="1527" y="852"/>
                    <a:pt x="1506" y="814"/>
                    <a:pt x="1468" y="803"/>
                  </a:cubicBezTo>
                  <a:cubicBezTo>
                    <a:pt x="1463" y="802"/>
                    <a:pt x="1458" y="802"/>
                    <a:pt x="1454" y="802"/>
                  </a:cubicBezTo>
                  <a:cubicBezTo>
                    <a:pt x="1426" y="802"/>
                    <a:pt x="1400" y="819"/>
                    <a:pt x="1385" y="847"/>
                  </a:cubicBezTo>
                  <a:cubicBezTo>
                    <a:pt x="1337" y="960"/>
                    <a:pt x="1189" y="1043"/>
                    <a:pt x="1042" y="1091"/>
                  </a:cubicBezTo>
                  <a:cubicBezTo>
                    <a:pt x="926" y="1130"/>
                    <a:pt x="801" y="1159"/>
                    <a:pt x="676" y="1183"/>
                  </a:cubicBezTo>
                  <a:lnTo>
                    <a:pt x="676" y="1183"/>
                  </a:lnTo>
                  <a:cubicBezTo>
                    <a:pt x="748" y="1028"/>
                    <a:pt x="893" y="888"/>
                    <a:pt x="965" y="688"/>
                  </a:cubicBezTo>
                  <a:cubicBezTo>
                    <a:pt x="977" y="661"/>
                    <a:pt x="960" y="628"/>
                    <a:pt x="932" y="617"/>
                  </a:cubicBezTo>
                  <a:cubicBezTo>
                    <a:pt x="924" y="615"/>
                    <a:pt x="916" y="614"/>
                    <a:pt x="909" y="614"/>
                  </a:cubicBezTo>
                  <a:cubicBezTo>
                    <a:pt x="901" y="614"/>
                    <a:pt x="894" y="615"/>
                    <a:pt x="889" y="617"/>
                  </a:cubicBezTo>
                  <a:cubicBezTo>
                    <a:pt x="686" y="721"/>
                    <a:pt x="455" y="798"/>
                    <a:pt x="230" y="798"/>
                  </a:cubicBezTo>
                  <a:cubicBezTo>
                    <a:pt x="183" y="798"/>
                    <a:pt x="137" y="795"/>
                    <a:pt x="91" y="788"/>
                  </a:cubicBezTo>
                  <a:lnTo>
                    <a:pt x="91" y="788"/>
                  </a:lnTo>
                  <a:cubicBezTo>
                    <a:pt x="114" y="731"/>
                    <a:pt x="162" y="678"/>
                    <a:pt x="212" y="628"/>
                  </a:cubicBezTo>
                  <a:cubicBezTo>
                    <a:pt x="272" y="568"/>
                    <a:pt x="343" y="509"/>
                    <a:pt x="403" y="437"/>
                  </a:cubicBezTo>
                  <a:cubicBezTo>
                    <a:pt x="524" y="306"/>
                    <a:pt x="605" y="142"/>
                    <a:pt x="703"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9" name="Google Shape;1439;p102"/>
            <p:cNvSpPr/>
            <p:nvPr/>
          </p:nvSpPr>
          <p:spPr>
            <a:xfrm>
              <a:off x="6240025" y="3449025"/>
              <a:ext cx="77050" cy="35750"/>
            </a:xfrm>
            <a:custGeom>
              <a:avLst/>
              <a:gdLst/>
              <a:ahLst/>
              <a:cxnLst/>
              <a:rect l="l" t="t" r="r" b="b"/>
              <a:pathLst>
                <a:path w="3082" h="1430" extrusionOk="0">
                  <a:moveTo>
                    <a:pt x="1817" y="1"/>
                  </a:moveTo>
                  <a:cubicBezTo>
                    <a:pt x="1809" y="1"/>
                    <a:pt x="1801" y="2"/>
                    <a:pt x="1793" y="6"/>
                  </a:cubicBezTo>
                  <a:cubicBezTo>
                    <a:pt x="1778" y="16"/>
                    <a:pt x="1773" y="39"/>
                    <a:pt x="1783" y="54"/>
                  </a:cubicBezTo>
                  <a:cubicBezTo>
                    <a:pt x="1888" y="348"/>
                    <a:pt x="2046" y="606"/>
                    <a:pt x="2193" y="868"/>
                  </a:cubicBezTo>
                  <a:lnTo>
                    <a:pt x="2193" y="868"/>
                  </a:lnTo>
                  <a:cubicBezTo>
                    <a:pt x="2190" y="868"/>
                    <a:pt x="2187" y="868"/>
                    <a:pt x="2183" y="868"/>
                  </a:cubicBezTo>
                  <a:cubicBezTo>
                    <a:pt x="2066" y="868"/>
                    <a:pt x="1936" y="813"/>
                    <a:pt x="1826" y="748"/>
                  </a:cubicBezTo>
                  <a:cubicBezTo>
                    <a:pt x="1685" y="666"/>
                    <a:pt x="1559" y="557"/>
                    <a:pt x="1473" y="426"/>
                  </a:cubicBezTo>
                  <a:lnTo>
                    <a:pt x="1473" y="421"/>
                  </a:lnTo>
                  <a:cubicBezTo>
                    <a:pt x="1459" y="403"/>
                    <a:pt x="1438" y="392"/>
                    <a:pt x="1416" y="392"/>
                  </a:cubicBezTo>
                  <a:cubicBezTo>
                    <a:pt x="1404" y="392"/>
                    <a:pt x="1392" y="396"/>
                    <a:pt x="1380" y="404"/>
                  </a:cubicBezTo>
                  <a:cubicBezTo>
                    <a:pt x="1358" y="414"/>
                    <a:pt x="1347" y="442"/>
                    <a:pt x="1352" y="469"/>
                  </a:cubicBezTo>
                  <a:cubicBezTo>
                    <a:pt x="1407" y="775"/>
                    <a:pt x="1590" y="1010"/>
                    <a:pt x="1710" y="1254"/>
                  </a:cubicBezTo>
                  <a:lnTo>
                    <a:pt x="1710" y="1254"/>
                  </a:lnTo>
                  <a:cubicBezTo>
                    <a:pt x="1699" y="1255"/>
                    <a:pt x="1687" y="1255"/>
                    <a:pt x="1676" y="1255"/>
                  </a:cubicBezTo>
                  <a:cubicBezTo>
                    <a:pt x="1507" y="1255"/>
                    <a:pt x="1334" y="1154"/>
                    <a:pt x="1204" y="1021"/>
                  </a:cubicBezTo>
                  <a:cubicBezTo>
                    <a:pt x="1041" y="862"/>
                    <a:pt x="910" y="661"/>
                    <a:pt x="839" y="442"/>
                  </a:cubicBezTo>
                  <a:lnTo>
                    <a:pt x="834" y="437"/>
                  </a:lnTo>
                  <a:cubicBezTo>
                    <a:pt x="826" y="415"/>
                    <a:pt x="804" y="401"/>
                    <a:pt x="779" y="401"/>
                  </a:cubicBezTo>
                  <a:cubicBezTo>
                    <a:pt x="772" y="401"/>
                    <a:pt x="765" y="402"/>
                    <a:pt x="758" y="404"/>
                  </a:cubicBezTo>
                  <a:cubicBezTo>
                    <a:pt x="736" y="409"/>
                    <a:pt x="720" y="431"/>
                    <a:pt x="720" y="459"/>
                  </a:cubicBezTo>
                  <a:cubicBezTo>
                    <a:pt x="709" y="765"/>
                    <a:pt x="797" y="1050"/>
                    <a:pt x="797" y="1340"/>
                  </a:cubicBezTo>
                  <a:lnTo>
                    <a:pt x="797" y="1340"/>
                  </a:lnTo>
                  <a:cubicBezTo>
                    <a:pt x="673" y="1321"/>
                    <a:pt x="544" y="1228"/>
                    <a:pt x="441" y="1135"/>
                  </a:cubicBezTo>
                  <a:cubicBezTo>
                    <a:pt x="330" y="1029"/>
                    <a:pt x="223" y="911"/>
                    <a:pt x="152" y="769"/>
                  </a:cubicBezTo>
                  <a:lnTo>
                    <a:pt x="152" y="769"/>
                  </a:lnTo>
                  <a:cubicBezTo>
                    <a:pt x="152" y="769"/>
                    <a:pt x="152" y="769"/>
                    <a:pt x="152" y="769"/>
                  </a:cubicBezTo>
                  <a:lnTo>
                    <a:pt x="152" y="769"/>
                  </a:lnTo>
                  <a:lnTo>
                    <a:pt x="152" y="769"/>
                  </a:lnTo>
                  <a:lnTo>
                    <a:pt x="152" y="769"/>
                  </a:lnTo>
                  <a:cubicBezTo>
                    <a:pt x="150" y="766"/>
                    <a:pt x="148" y="762"/>
                    <a:pt x="147" y="759"/>
                  </a:cubicBezTo>
                  <a:cubicBezTo>
                    <a:pt x="141" y="748"/>
                    <a:pt x="131" y="748"/>
                    <a:pt x="124" y="748"/>
                  </a:cubicBezTo>
                  <a:cubicBezTo>
                    <a:pt x="114" y="754"/>
                    <a:pt x="109" y="759"/>
                    <a:pt x="114" y="769"/>
                  </a:cubicBezTo>
                  <a:cubicBezTo>
                    <a:pt x="114" y="771"/>
                    <a:pt x="114" y="773"/>
                    <a:pt x="114" y="774"/>
                  </a:cubicBezTo>
                  <a:lnTo>
                    <a:pt x="114" y="774"/>
                  </a:lnTo>
                  <a:lnTo>
                    <a:pt x="114" y="775"/>
                  </a:lnTo>
                  <a:cubicBezTo>
                    <a:pt x="114" y="775"/>
                    <a:pt x="114" y="775"/>
                    <a:pt x="114" y="776"/>
                  </a:cubicBezTo>
                  <a:lnTo>
                    <a:pt x="114" y="776"/>
                  </a:lnTo>
                  <a:cubicBezTo>
                    <a:pt x="128" y="965"/>
                    <a:pt x="0" y="1149"/>
                    <a:pt x="43" y="1348"/>
                  </a:cubicBezTo>
                  <a:cubicBezTo>
                    <a:pt x="19" y="1173"/>
                    <a:pt x="122" y="1023"/>
                    <a:pt x="147" y="850"/>
                  </a:cubicBezTo>
                  <a:lnTo>
                    <a:pt x="147" y="850"/>
                  </a:lnTo>
                  <a:cubicBezTo>
                    <a:pt x="208" y="976"/>
                    <a:pt x="296" y="1084"/>
                    <a:pt x="393" y="1184"/>
                  </a:cubicBezTo>
                  <a:cubicBezTo>
                    <a:pt x="452" y="1245"/>
                    <a:pt x="517" y="1298"/>
                    <a:pt x="589" y="1348"/>
                  </a:cubicBezTo>
                  <a:cubicBezTo>
                    <a:pt x="665" y="1391"/>
                    <a:pt x="741" y="1429"/>
                    <a:pt x="844" y="1429"/>
                  </a:cubicBezTo>
                  <a:cubicBezTo>
                    <a:pt x="867" y="1429"/>
                    <a:pt x="884" y="1413"/>
                    <a:pt x="884" y="1391"/>
                  </a:cubicBezTo>
                  <a:lnTo>
                    <a:pt x="884" y="1386"/>
                  </a:lnTo>
                  <a:cubicBezTo>
                    <a:pt x="894" y="1174"/>
                    <a:pt x="863" y="964"/>
                    <a:pt x="847" y="760"/>
                  </a:cubicBezTo>
                  <a:lnTo>
                    <a:pt x="847" y="760"/>
                  </a:lnTo>
                  <a:cubicBezTo>
                    <a:pt x="919" y="889"/>
                    <a:pt x="1009" y="1007"/>
                    <a:pt x="1113" y="1114"/>
                  </a:cubicBezTo>
                  <a:cubicBezTo>
                    <a:pt x="1204" y="1207"/>
                    <a:pt x="1309" y="1282"/>
                    <a:pt x="1428" y="1337"/>
                  </a:cubicBezTo>
                  <a:cubicBezTo>
                    <a:pt x="1507" y="1369"/>
                    <a:pt x="1594" y="1389"/>
                    <a:pt x="1683" y="1389"/>
                  </a:cubicBezTo>
                  <a:cubicBezTo>
                    <a:pt x="1730" y="1389"/>
                    <a:pt x="1779" y="1383"/>
                    <a:pt x="1826" y="1370"/>
                  </a:cubicBezTo>
                  <a:cubicBezTo>
                    <a:pt x="1865" y="1364"/>
                    <a:pt x="1886" y="1326"/>
                    <a:pt x="1876" y="1288"/>
                  </a:cubicBezTo>
                  <a:lnTo>
                    <a:pt x="1871" y="1277"/>
                  </a:lnTo>
                  <a:cubicBezTo>
                    <a:pt x="1793" y="1083"/>
                    <a:pt x="1673" y="913"/>
                    <a:pt x="1585" y="738"/>
                  </a:cubicBezTo>
                  <a:lnTo>
                    <a:pt x="1585" y="738"/>
                  </a:lnTo>
                  <a:cubicBezTo>
                    <a:pt x="1641" y="783"/>
                    <a:pt x="1700" y="822"/>
                    <a:pt x="1761" y="857"/>
                  </a:cubicBezTo>
                  <a:cubicBezTo>
                    <a:pt x="1883" y="925"/>
                    <a:pt x="2019" y="989"/>
                    <a:pt x="2168" y="989"/>
                  </a:cubicBezTo>
                  <a:cubicBezTo>
                    <a:pt x="2211" y="989"/>
                    <a:pt x="2256" y="983"/>
                    <a:pt x="2301" y="971"/>
                  </a:cubicBezTo>
                  <a:cubicBezTo>
                    <a:pt x="2334" y="966"/>
                    <a:pt x="2350" y="933"/>
                    <a:pt x="2345" y="905"/>
                  </a:cubicBezTo>
                  <a:cubicBezTo>
                    <a:pt x="2345" y="900"/>
                    <a:pt x="2339" y="895"/>
                    <a:pt x="2339" y="890"/>
                  </a:cubicBezTo>
                  <a:cubicBezTo>
                    <a:pt x="2224" y="683"/>
                    <a:pt x="2093" y="489"/>
                    <a:pt x="1984" y="288"/>
                  </a:cubicBezTo>
                  <a:lnTo>
                    <a:pt x="1984" y="288"/>
                  </a:lnTo>
                  <a:cubicBezTo>
                    <a:pt x="2093" y="397"/>
                    <a:pt x="2215" y="494"/>
                    <a:pt x="2350" y="568"/>
                  </a:cubicBezTo>
                  <a:cubicBezTo>
                    <a:pt x="2487" y="642"/>
                    <a:pt x="2643" y="680"/>
                    <a:pt x="2797" y="680"/>
                  </a:cubicBezTo>
                  <a:cubicBezTo>
                    <a:pt x="2895" y="680"/>
                    <a:pt x="2991" y="665"/>
                    <a:pt x="3082" y="633"/>
                  </a:cubicBezTo>
                  <a:lnTo>
                    <a:pt x="3082" y="633"/>
                  </a:lnTo>
                  <a:cubicBezTo>
                    <a:pt x="3007" y="653"/>
                    <a:pt x="2930" y="663"/>
                    <a:pt x="2854" y="663"/>
                  </a:cubicBezTo>
                  <a:cubicBezTo>
                    <a:pt x="2684" y="663"/>
                    <a:pt x="2515" y="615"/>
                    <a:pt x="2372" y="524"/>
                  </a:cubicBezTo>
                  <a:cubicBezTo>
                    <a:pt x="2165" y="399"/>
                    <a:pt x="2002" y="213"/>
                    <a:pt x="1854" y="16"/>
                  </a:cubicBezTo>
                  <a:cubicBezTo>
                    <a:pt x="1844" y="6"/>
                    <a:pt x="1831" y="1"/>
                    <a:pt x="1817"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0" name="Google Shape;1440;p102"/>
            <p:cNvSpPr/>
            <p:nvPr/>
          </p:nvSpPr>
          <p:spPr>
            <a:xfrm>
              <a:off x="6082350" y="3447650"/>
              <a:ext cx="43400" cy="30200"/>
            </a:xfrm>
            <a:custGeom>
              <a:avLst/>
              <a:gdLst/>
              <a:ahLst/>
              <a:cxnLst/>
              <a:rect l="l" t="t" r="r" b="b"/>
              <a:pathLst>
                <a:path w="1736" h="1208" extrusionOk="0">
                  <a:moveTo>
                    <a:pt x="557" y="1"/>
                  </a:moveTo>
                  <a:lnTo>
                    <a:pt x="557" y="1"/>
                  </a:lnTo>
                  <a:cubicBezTo>
                    <a:pt x="393" y="339"/>
                    <a:pt x="235" y="678"/>
                    <a:pt x="16" y="972"/>
                  </a:cubicBezTo>
                  <a:cubicBezTo>
                    <a:pt x="1" y="993"/>
                    <a:pt x="6" y="1021"/>
                    <a:pt x="28" y="1038"/>
                  </a:cubicBezTo>
                  <a:cubicBezTo>
                    <a:pt x="33" y="1043"/>
                    <a:pt x="44" y="1048"/>
                    <a:pt x="56" y="1048"/>
                  </a:cubicBezTo>
                  <a:lnTo>
                    <a:pt x="61" y="1048"/>
                  </a:lnTo>
                  <a:cubicBezTo>
                    <a:pt x="285" y="1048"/>
                    <a:pt x="514" y="983"/>
                    <a:pt x="710" y="857"/>
                  </a:cubicBezTo>
                  <a:cubicBezTo>
                    <a:pt x="842" y="774"/>
                    <a:pt x="960" y="656"/>
                    <a:pt x="1042" y="514"/>
                  </a:cubicBezTo>
                  <a:lnTo>
                    <a:pt x="1042" y="514"/>
                  </a:lnTo>
                  <a:cubicBezTo>
                    <a:pt x="1051" y="581"/>
                    <a:pt x="1053" y="650"/>
                    <a:pt x="1053" y="721"/>
                  </a:cubicBezTo>
                  <a:cubicBezTo>
                    <a:pt x="1058" y="862"/>
                    <a:pt x="1053" y="1005"/>
                    <a:pt x="1075" y="1157"/>
                  </a:cubicBezTo>
                  <a:cubicBezTo>
                    <a:pt x="1075" y="1186"/>
                    <a:pt x="1102" y="1207"/>
                    <a:pt x="1135" y="1207"/>
                  </a:cubicBezTo>
                  <a:cubicBezTo>
                    <a:pt x="1139" y="1207"/>
                    <a:pt x="1142" y="1207"/>
                    <a:pt x="1146" y="1207"/>
                  </a:cubicBezTo>
                  <a:cubicBezTo>
                    <a:pt x="1162" y="1207"/>
                    <a:pt x="1184" y="1190"/>
                    <a:pt x="1189" y="1174"/>
                  </a:cubicBezTo>
                  <a:cubicBezTo>
                    <a:pt x="1307" y="928"/>
                    <a:pt x="1470" y="675"/>
                    <a:pt x="1523" y="385"/>
                  </a:cubicBezTo>
                  <a:lnTo>
                    <a:pt x="1523" y="385"/>
                  </a:lnTo>
                  <a:cubicBezTo>
                    <a:pt x="1594" y="557"/>
                    <a:pt x="1661" y="732"/>
                    <a:pt x="1735" y="907"/>
                  </a:cubicBezTo>
                  <a:cubicBezTo>
                    <a:pt x="1675" y="678"/>
                    <a:pt x="1615" y="454"/>
                    <a:pt x="1539" y="230"/>
                  </a:cubicBezTo>
                  <a:cubicBezTo>
                    <a:pt x="1530" y="217"/>
                    <a:pt x="1517" y="206"/>
                    <a:pt x="1500" y="206"/>
                  </a:cubicBezTo>
                  <a:cubicBezTo>
                    <a:pt x="1496" y="206"/>
                    <a:pt x="1493" y="207"/>
                    <a:pt x="1489" y="208"/>
                  </a:cubicBezTo>
                  <a:cubicBezTo>
                    <a:pt x="1473" y="214"/>
                    <a:pt x="1468" y="225"/>
                    <a:pt x="1463" y="240"/>
                  </a:cubicBezTo>
                  <a:cubicBezTo>
                    <a:pt x="1442" y="489"/>
                    <a:pt x="1310" y="698"/>
                    <a:pt x="1186" y="918"/>
                  </a:cubicBezTo>
                  <a:lnTo>
                    <a:pt x="1186" y="918"/>
                  </a:lnTo>
                  <a:cubicBezTo>
                    <a:pt x="1187" y="853"/>
                    <a:pt x="1189" y="787"/>
                    <a:pt x="1189" y="721"/>
                  </a:cubicBezTo>
                  <a:cubicBezTo>
                    <a:pt x="1184" y="574"/>
                    <a:pt x="1184" y="421"/>
                    <a:pt x="1124" y="273"/>
                  </a:cubicBezTo>
                  <a:cubicBezTo>
                    <a:pt x="1116" y="245"/>
                    <a:pt x="1090" y="229"/>
                    <a:pt x="1064" y="229"/>
                  </a:cubicBezTo>
                  <a:cubicBezTo>
                    <a:pt x="1055" y="229"/>
                    <a:pt x="1046" y="231"/>
                    <a:pt x="1037" y="235"/>
                  </a:cubicBezTo>
                  <a:cubicBezTo>
                    <a:pt x="1015" y="240"/>
                    <a:pt x="998" y="257"/>
                    <a:pt x="993" y="280"/>
                  </a:cubicBezTo>
                  <a:cubicBezTo>
                    <a:pt x="939" y="476"/>
                    <a:pt x="808" y="640"/>
                    <a:pt x="638" y="754"/>
                  </a:cubicBezTo>
                  <a:cubicBezTo>
                    <a:pt x="496" y="850"/>
                    <a:pt x="328" y="912"/>
                    <a:pt x="155" y="939"/>
                  </a:cubicBezTo>
                  <a:lnTo>
                    <a:pt x="155" y="939"/>
                  </a:lnTo>
                  <a:cubicBezTo>
                    <a:pt x="334" y="646"/>
                    <a:pt x="447" y="323"/>
                    <a:pt x="557"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1" name="Google Shape;1441;p102"/>
            <p:cNvSpPr/>
            <p:nvPr/>
          </p:nvSpPr>
          <p:spPr>
            <a:xfrm>
              <a:off x="6186000" y="3517200"/>
              <a:ext cx="71875" cy="32925"/>
            </a:xfrm>
            <a:custGeom>
              <a:avLst/>
              <a:gdLst/>
              <a:ahLst/>
              <a:cxnLst/>
              <a:rect l="l" t="t" r="r" b="b"/>
              <a:pathLst>
                <a:path w="2875" h="1317" extrusionOk="0">
                  <a:moveTo>
                    <a:pt x="2171" y="1"/>
                  </a:moveTo>
                  <a:cubicBezTo>
                    <a:pt x="2340" y="227"/>
                    <a:pt x="2580" y="383"/>
                    <a:pt x="2803" y="545"/>
                  </a:cubicBezTo>
                  <a:lnTo>
                    <a:pt x="2803" y="545"/>
                  </a:lnTo>
                  <a:cubicBezTo>
                    <a:pt x="2756" y="615"/>
                    <a:pt x="2677" y="656"/>
                    <a:pt x="2597" y="666"/>
                  </a:cubicBezTo>
                  <a:cubicBezTo>
                    <a:pt x="2580" y="668"/>
                    <a:pt x="2562" y="669"/>
                    <a:pt x="2545" y="669"/>
                  </a:cubicBezTo>
                  <a:cubicBezTo>
                    <a:pt x="2468" y="669"/>
                    <a:pt x="2389" y="649"/>
                    <a:pt x="2318" y="623"/>
                  </a:cubicBezTo>
                  <a:cubicBezTo>
                    <a:pt x="2139" y="557"/>
                    <a:pt x="1965" y="449"/>
                    <a:pt x="1844" y="306"/>
                  </a:cubicBezTo>
                  <a:lnTo>
                    <a:pt x="1844" y="306"/>
                  </a:lnTo>
                  <a:cubicBezTo>
                    <a:pt x="1844" y="306"/>
                    <a:pt x="1844" y="306"/>
                    <a:pt x="1844" y="306"/>
                  </a:cubicBezTo>
                  <a:cubicBezTo>
                    <a:pt x="1832" y="294"/>
                    <a:pt x="1816" y="287"/>
                    <a:pt x="1801" y="287"/>
                  </a:cubicBezTo>
                  <a:cubicBezTo>
                    <a:pt x="1789" y="287"/>
                    <a:pt x="1777" y="291"/>
                    <a:pt x="1768" y="301"/>
                  </a:cubicBezTo>
                  <a:cubicBezTo>
                    <a:pt x="1746" y="318"/>
                    <a:pt x="1741" y="345"/>
                    <a:pt x="1756" y="366"/>
                  </a:cubicBezTo>
                  <a:lnTo>
                    <a:pt x="1756" y="371"/>
                  </a:lnTo>
                  <a:cubicBezTo>
                    <a:pt x="1844" y="514"/>
                    <a:pt x="1920" y="688"/>
                    <a:pt x="1980" y="857"/>
                  </a:cubicBezTo>
                  <a:cubicBezTo>
                    <a:pt x="2008" y="940"/>
                    <a:pt x="2035" y="1026"/>
                    <a:pt x="2040" y="1103"/>
                  </a:cubicBezTo>
                  <a:cubicBezTo>
                    <a:pt x="2044" y="1135"/>
                    <a:pt x="2037" y="1162"/>
                    <a:pt x="2035" y="1169"/>
                  </a:cubicBezTo>
                  <a:lnTo>
                    <a:pt x="2035" y="1169"/>
                  </a:lnTo>
                  <a:lnTo>
                    <a:pt x="2008" y="1174"/>
                  </a:lnTo>
                  <a:cubicBezTo>
                    <a:pt x="2002" y="1174"/>
                    <a:pt x="2002" y="1179"/>
                    <a:pt x="1991" y="1179"/>
                  </a:cubicBezTo>
                  <a:cubicBezTo>
                    <a:pt x="1980" y="1179"/>
                    <a:pt x="1965" y="1174"/>
                    <a:pt x="1947" y="1169"/>
                  </a:cubicBezTo>
                  <a:cubicBezTo>
                    <a:pt x="1811" y="1119"/>
                    <a:pt x="1696" y="960"/>
                    <a:pt x="1598" y="814"/>
                  </a:cubicBezTo>
                  <a:cubicBezTo>
                    <a:pt x="1506" y="666"/>
                    <a:pt x="1419" y="502"/>
                    <a:pt x="1353" y="339"/>
                  </a:cubicBezTo>
                  <a:lnTo>
                    <a:pt x="1348" y="333"/>
                  </a:lnTo>
                  <a:cubicBezTo>
                    <a:pt x="1339" y="307"/>
                    <a:pt x="1309" y="292"/>
                    <a:pt x="1282" y="292"/>
                  </a:cubicBezTo>
                  <a:cubicBezTo>
                    <a:pt x="1274" y="292"/>
                    <a:pt x="1267" y="293"/>
                    <a:pt x="1260" y="295"/>
                  </a:cubicBezTo>
                  <a:cubicBezTo>
                    <a:pt x="1233" y="312"/>
                    <a:pt x="1217" y="339"/>
                    <a:pt x="1217" y="366"/>
                  </a:cubicBezTo>
                  <a:cubicBezTo>
                    <a:pt x="1233" y="552"/>
                    <a:pt x="1255" y="716"/>
                    <a:pt x="1260" y="885"/>
                  </a:cubicBezTo>
                  <a:cubicBezTo>
                    <a:pt x="1260" y="967"/>
                    <a:pt x="1260" y="1053"/>
                    <a:pt x="1238" y="1124"/>
                  </a:cubicBezTo>
                  <a:cubicBezTo>
                    <a:pt x="1223" y="1171"/>
                    <a:pt x="1220" y="1190"/>
                    <a:pt x="1208" y="1190"/>
                  </a:cubicBezTo>
                  <a:cubicBezTo>
                    <a:pt x="1199" y="1190"/>
                    <a:pt x="1185" y="1180"/>
                    <a:pt x="1157" y="1163"/>
                  </a:cubicBezTo>
                  <a:cubicBezTo>
                    <a:pt x="1048" y="1065"/>
                    <a:pt x="966" y="902"/>
                    <a:pt x="895" y="748"/>
                  </a:cubicBezTo>
                  <a:cubicBezTo>
                    <a:pt x="829" y="595"/>
                    <a:pt x="764" y="432"/>
                    <a:pt x="714" y="273"/>
                  </a:cubicBezTo>
                  <a:lnTo>
                    <a:pt x="714" y="268"/>
                  </a:lnTo>
                  <a:cubicBezTo>
                    <a:pt x="706" y="246"/>
                    <a:pt x="687" y="232"/>
                    <a:pt x="666" y="232"/>
                  </a:cubicBezTo>
                  <a:cubicBezTo>
                    <a:pt x="660" y="232"/>
                    <a:pt x="655" y="233"/>
                    <a:pt x="649" y="235"/>
                  </a:cubicBezTo>
                  <a:cubicBezTo>
                    <a:pt x="628" y="240"/>
                    <a:pt x="611" y="257"/>
                    <a:pt x="611" y="280"/>
                  </a:cubicBezTo>
                  <a:cubicBezTo>
                    <a:pt x="590" y="443"/>
                    <a:pt x="573" y="607"/>
                    <a:pt x="540" y="764"/>
                  </a:cubicBezTo>
                  <a:cubicBezTo>
                    <a:pt x="524" y="841"/>
                    <a:pt x="502" y="922"/>
                    <a:pt x="464" y="988"/>
                  </a:cubicBezTo>
                  <a:cubicBezTo>
                    <a:pt x="447" y="1021"/>
                    <a:pt x="420" y="1048"/>
                    <a:pt x="399" y="1053"/>
                  </a:cubicBezTo>
                  <a:cubicBezTo>
                    <a:pt x="394" y="1056"/>
                    <a:pt x="389" y="1057"/>
                    <a:pt x="384" y="1057"/>
                  </a:cubicBezTo>
                  <a:cubicBezTo>
                    <a:pt x="367" y="1057"/>
                    <a:pt x="349" y="1041"/>
                    <a:pt x="328" y="1015"/>
                  </a:cubicBezTo>
                  <a:cubicBezTo>
                    <a:pt x="235" y="895"/>
                    <a:pt x="185" y="731"/>
                    <a:pt x="132" y="574"/>
                  </a:cubicBezTo>
                  <a:cubicBezTo>
                    <a:pt x="82" y="421"/>
                    <a:pt x="44" y="257"/>
                    <a:pt x="1" y="99"/>
                  </a:cubicBezTo>
                  <a:lnTo>
                    <a:pt x="1" y="99"/>
                  </a:lnTo>
                  <a:cubicBezTo>
                    <a:pt x="33" y="263"/>
                    <a:pt x="60" y="421"/>
                    <a:pt x="104" y="585"/>
                  </a:cubicBezTo>
                  <a:cubicBezTo>
                    <a:pt x="147" y="748"/>
                    <a:pt x="180" y="907"/>
                    <a:pt x="278" y="1059"/>
                  </a:cubicBezTo>
                  <a:cubicBezTo>
                    <a:pt x="289" y="1076"/>
                    <a:pt x="306" y="1098"/>
                    <a:pt x="328" y="1114"/>
                  </a:cubicBezTo>
                  <a:cubicBezTo>
                    <a:pt x="343" y="1121"/>
                    <a:pt x="369" y="1129"/>
                    <a:pt x="393" y="1129"/>
                  </a:cubicBezTo>
                  <a:cubicBezTo>
                    <a:pt x="403" y="1129"/>
                    <a:pt x="412" y="1128"/>
                    <a:pt x="420" y="1124"/>
                  </a:cubicBezTo>
                  <a:cubicBezTo>
                    <a:pt x="475" y="1108"/>
                    <a:pt x="507" y="1065"/>
                    <a:pt x="530" y="1026"/>
                  </a:cubicBezTo>
                  <a:cubicBezTo>
                    <a:pt x="578" y="950"/>
                    <a:pt x="600" y="869"/>
                    <a:pt x="623" y="786"/>
                  </a:cubicBezTo>
                  <a:cubicBezTo>
                    <a:pt x="646" y="697"/>
                    <a:pt x="663" y="606"/>
                    <a:pt x="679" y="517"/>
                  </a:cubicBezTo>
                  <a:lnTo>
                    <a:pt x="679" y="517"/>
                  </a:lnTo>
                  <a:cubicBezTo>
                    <a:pt x="710" y="611"/>
                    <a:pt x="745" y="704"/>
                    <a:pt x="786" y="797"/>
                  </a:cubicBezTo>
                  <a:cubicBezTo>
                    <a:pt x="862" y="960"/>
                    <a:pt x="928" y="1119"/>
                    <a:pt x="1074" y="1262"/>
                  </a:cubicBezTo>
                  <a:cubicBezTo>
                    <a:pt x="1105" y="1287"/>
                    <a:pt x="1149" y="1317"/>
                    <a:pt x="1206" y="1317"/>
                  </a:cubicBezTo>
                  <a:cubicBezTo>
                    <a:pt x="1222" y="1317"/>
                    <a:pt x="1238" y="1315"/>
                    <a:pt x="1255" y="1310"/>
                  </a:cubicBezTo>
                  <a:cubicBezTo>
                    <a:pt x="1336" y="1272"/>
                    <a:pt x="1353" y="1207"/>
                    <a:pt x="1364" y="1157"/>
                  </a:cubicBezTo>
                  <a:cubicBezTo>
                    <a:pt x="1391" y="1065"/>
                    <a:pt x="1391" y="972"/>
                    <a:pt x="1391" y="885"/>
                  </a:cubicBezTo>
                  <a:cubicBezTo>
                    <a:pt x="1391" y="832"/>
                    <a:pt x="1389" y="779"/>
                    <a:pt x="1386" y="725"/>
                  </a:cubicBezTo>
                  <a:lnTo>
                    <a:pt x="1386" y="725"/>
                  </a:lnTo>
                  <a:cubicBezTo>
                    <a:pt x="1418" y="781"/>
                    <a:pt x="1451" y="836"/>
                    <a:pt x="1484" y="890"/>
                  </a:cubicBezTo>
                  <a:cubicBezTo>
                    <a:pt x="1598" y="1038"/>
                    <a:pt x="1696" y="1207"/>
                    <a:pt x="1910" y="1294"/>
                  </a:cubicBezTo>
                  <a:cubicBezTo>
                    <a:pt x="1937" y="1300"/>
                    <a:pt x="1970" y="1305"/>
                    <a:pt x="1997" y="1305"/>
                  </a:cubicBezTo>
                  <a:cubicBezTo>
                    <a:pt x="2013" y="1305"/>
                    <a:pt x="2035" y="1300"/>
                    <a:pt x="2051" y="1300"/>
                  </a:cubicBezTo>
                  <a:cubicBezTo>
                    <a:pt x="2068" y="1294"/>
                    <a:pt x="2068" y="1294"/>
                    <a:pt x="2089" y="1283"/>
                  </a:cubicBezTo>
                  <a:cubicBezTo>
                    <a:pt x="2182" y="1222"/>
                    <a:pt x="2161" y="1141"/>
                    <a:pt x="2166" y="1098"/>
                  </a:cubicBezTo>
                  <a:cubicBezTo>
                    <a:pt x="2154" y="993"/>
                    <a:pt x="2122" y="907"/>
                    <a:pt x="2095" y="814"/>
                  </a:cubicBezTo>
                  <a:cubicBezTo>
                    <a:pt x="2063" y="729"/>
                    <a:pt x="2029" y="645"/>
                    <a:pt x="1989" y="562"/>
                  </a:cubicBezTo>
                  <a:lnTo>
                    <a:pt x="1989" y="562"/>
                  </a:lnTo>
                  <a:cubicBezTo>
                    <a:pt x="2082" y="621"/>
                    <a:pt x="2184" y="667"/>
                    <a:pt x="2292" y="705"/>
                  </a:cubicBezTo>
                  <a:cubicBezTo>
                    <a:pt x="2364" y="729"/>
                    <a:pt x="2442" y="744"/>
                    <a:pt x="2521" y="744"/>
                  </a:cubicBezTo>
                  <a:cubicBezTo>
                    <a:pt x="2549" y="744"/>
                    <a:pt x="2578" y="742"/>
                    <a:pt x="2607" y="738"/>
                  </a:cubicBezTo>
                  <a:cubicBezTo>
                    <a:pt x="2717" y="726"/>
                    <a:pt x="2821" y="655"/>
                    <a:pt x="2869" y="557"/>
                  </a:cubicBezTo>
                  <a:lnTo>
                    <a:pt x="2869" y="552"/>
                  </a:lnTo>
                  <a:cubicBezTo>
                    <a:pt x="2874" y="542"/>
                    <a:pt x="2869" y="524"/>
                    <a:pt x="2859" y="519"/>
                  </a:cubicBezTo>
                  <a:cubicBezTo>
                    <a:pt x="2613" y="361"/>
                    <a:pt x="2357" y="225"/>
                    <a:pt x="2171"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2" name="Google Shape;1442;p102"/>
            <p:cNvSpPr/>
            <p:nvPr/>
          </p:nvSpPr>
          <p:spPr>
            <a:xfrm>
              <a:off x="6133650" y="3505875"/>
              <a:ext cx="20050" cy="24900"/>
            </a:xfrm>
            <a:custGeom>
              <a:avLst/>
              <a:gdLst/>
              <a:ahLst/>
              <a:cxnLst/>
              <a:rect l="l" t="t" r="r" b="b"/>
              <a:pathLst>
                <a:path w="802" h="996" extrusionOk="0">
                  <a:moveTo>
                    <a:pt x="26" y="1"/>
                  </a:moveTo>
                  <a:cubicBezTo>
                    <a:pt x="0" y="159"/>
                    <a:pt x="16" y="318"/>
                    <a:pt x="38" y="476"/>
                  </a:cubicBezTo>
                  <a:cubicBezTo>
                    <a:pt x="54" y="634"/>
                    <a:pt x="86" y="781"/>
                    <a:pt x="103" y="934"/>
                  </a:cubicBezTo>
                  <a:cubicBezTo>
                    <a:pt x="108" y="969"/>
                    <a:pt x="136" y="995"/>
                    <a:pt x="166" y="995"/>
                  </a:cubicBezTo>
                  <a:cubicBezTo>
                    <a:pt x="169" y="995"/>
                    <a:pt x="171" y="995"/>
                    <a:pt x="174" y="995"/>
                  </a:cubicBezTo>
                  <a:lnTo>
                    <a:pt x="179" y="995"/>
                  </a:lnTo>
                  <a:cubicBezTo>
                    <a:pt x="295" y="988"/>
                    <a:pt x="393" y="923"/>
                    <a:pt x="469" y="857"/>
                  </a:cubicBezTo>
                  <a:cubicBezTo>
                    <a:pt x="545" y="786"/>
                    <a:pt x="600" y="705"/>
                    <a:pt x="648" y="617"/>
                  </a:cubicBezTo>
                  <a:cubicBezTo>
                    <a:pt x="741" y="443"/>
                    <a:pt x="801" y="247"/>
                    <a:pt x="774" y="51"/>
                  </a:cubicBezTo>
                  <a:lnTo>
                    <a:pt x="774" y="51"/>
                  </a:lnTo>
                  <a:cubicBezTo>
                    <a:pt x="736" y="242"/>
                    <a:pt x="655" y="411"/>
                    <a:pt x="550" y="557"/>
                  </a:cubicBezTo>
                  <a:cubicBezTo>
                    <a:pt x="465" y="680"/>
                    <a:pt x="352" y="803"/>
                    <a:pt x="228" y="844"/>
                  </a:cubicBezTo>
                  <a:lnTo>
                    <a:pt x="228" y="844"/>
                  </a:lnTo>
                  <a:cubicBezTo>
                    <a:pt x="205" y="711"/>
                    <a:pt x="173" y="579"/>
                    <a:pt x="136" y="454"/>
                  </a:cubicBezTo>
                  <a:lnTo>
                    <a:pt x="76" y="230"/>
                  </a:lnTo>
                  <a:cubicBezTo>
                    <a:pt x="54" y="154"/>
                    <a:pt x="43" y="78"/>
                    <a:pt x="26"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3" name="Google Shape;1443;p102"/>
            <p:cNvSpPr/>
            <p:nvPr/>
          </p:nvSpPr>
          <p:spPr>
            <a:xfrm>
              <a:off x="6263750" y="3547900"/>
              <a:ext cx="71325" cy="33825"/>
            </a:xfrm>
            <a:custGeom>
              <a:avLst/>
              <a:gdLst/>
              <a:ahLst/>
              <a:cxnLst/>
              <a:rect l="l" t="t" r="r" b="b"/>
              <a:pathLst>
                <a:path w="2853" h="1353" extrusionOk="0">
                  <a:moveTo>
                    <a:pt x="2012" y="1"/>
                  </a:moveTo>
                  <a:cubicBezTo>
                    <a:pt x="2095" y="99"/>
                    <a:pt x="2176" y="197"/>
                    <a:pt x="2269" y="295"/>
                  </a:cubicBezTo>
                  <a:cubicBezTo>
                    <a:pt x="2436" y="427"/>
                    <a:pt x="2656" y="506"/>
                    <a:pt x="2751" y="675"/>
                  </a:cubicBezTo>
                  <a:lnTo>
                    <a:pt x="2751" y="675"/>
                  </a:lnTo>
                  <a:cubicBezTo>
                    <a:pt x="2598" y="727"/>
                    <a:pt x="2433" y="746"/>
                    <a:pt x="2271" y="746"/>
                  </a:cubicBezTo>
                  <a:cubicBezTo>
                    <a:pt x="2183" y="746"/>
                    <a:pt x="2097" y="740"/>
                    <a:pt x="2012" y="731"/>
                  </a:cubicBezTo>
                  <a:cubicBezTo>
                    <a:pt x="1813" y="705"/>
                    <a:pt x="1595" y="645"/>
                    <a:pt x="1458" y="516"/>
                  </a:cubicBezTo>
                  <a:lnTo>
                    <a:pt x="1458" y="516"/>
                  </a:lnTo>
                  <a:cubicBezTo>
                    <a:pt x="1427" y="473"/>
                    <a:pt x="1395" y="430"/>
                    <a:pt x="1363" y="387"/>
                  </a:cubicBezTo>
                  <a:cubicBezTo>
                    <a:pt x="1351" y="372"/>
                    <a:pt x="1332" y="363"/>
                    <a:pt x="1313" y="363"/>
                  </a:cubicBezTo>
                  <a:cubicBezTo>
                    <a:pt x="1300" y="363"/>
                    <a:pt x="1287" y="367"/>
                    <a:pt x="1276" y="377"/>
                  </a:cubicBezTo>
                  <a:cubicBezTo>
                    <a:pt x="1249" y="394"/>
                    <a:pt x="1237" y="432"/>
                    <a:pt x="1254" y="459"/>
                  </a:cubicBezTo>
                  <a:cubicBezTo>
                    <a:pt x="1256" y="463"/>
                    <a:pt x="1258" y="466"/>
                    <a:pt x="1260" y="469"/>
                  </a:cubicBezTo>
                  <a:lnTo>
                    <a:pt x="1260" y="469"/>
                  </a:lnTo>
                  <a:lnTo>
                    <a:pt x="1259" y="470"/>
                  </a:lnTo>
                  <a:cubicBezTo>
                    <a:pt x="1260" y="470"/>
                    <a:pt x="1260" y="470"/>
                    <a:pt x="1260" y="470"/>
                  </a:cubicBezTo>
                  <a:lnTo>
                    <a:pt x="1260" y="470"/>
                  </a:lnTo>
                  <a:cubicBezTo>
                    <a:pt x="1284" y="516"/>
                    <a:pt x="1315" y="556"/>
                    <a:pt x="1350" y="592"/>
                  </a:cubicBezTo>
                  <a:lnTo>
                    <a:pt x="1350" y="592"/>
                  </a:lnTo>
                  <a:cubicBezTo>
                    <a:pt x="1465" y="753"/>
                    <a:pt x="1571" y="918"/>
                    <a:pt x="1671" y="1089"/>
                  </a:cubicBezTo>
                  <a:lnTo>
                    <a:pt x="1671" y="1089"/>
                  </a:lnTo>
                  <a:cubicBezTo>
                    <a:pt x="1524" y="1069"/>
                    <a:pt x="1375" y="960"/>
                    <a:pt x="1222" y="868"/>
                  </a:cubicBezTo>
                  <a:lnTo>
                    <a:pt x="1222" y="868"/>
                  </a:lnTo>
                  <a:lnTo>
                    <a:pt x="1227" y="873"/>
                  </a:lnTo>
                  <a:cubicBezTo>
                    <a:pt x="1134" y="807"/>
                    <a:pt x="1036" y="769"/>
                    <a:pt x="949" y="721"/>
                  </a:cubicBezTo>
                  <a:cubicBezTo>
                    <a:pt x="880" y="688"/>
                    <a:pt x="817" y="652"/>
                    <a:pt x="769" y="607"/>
                  </a:cubicBezTo>
                  <a:lnTo>
                    <a:pt x="769" y="607"/>
                  </a:lnTo>
                  <a:cubicBezTo>
                    <a:pt x="753" y="586"/>
                    <a:pt x="735" y="565"/>
                    <a:pt x="714" y="545"/>
                  </a:cubicBezTo>
                  <a:cubicBezTo>
                    <a:pt x="703" y="532"/>
                    <a:pt x="688" y="525"/>
                    <a:pt x="673" y="525"/>
                  </a:cubicBezTo>
                  <a:cubicBezTo>
                    <a:pt x="659" y="525"/>
                    <a:pt x="644" y="532"/>
                    <a:pt x="632" y="545"/>
                  </a:cubicBezTo>
                  <a:cubicBezTo>
                    <a:pt x="610" y="562"/>
                    <a:pt x="610" y="595"/>
                    <a:pt x="622" y="616"/>
                  </a:cubicBezTo>
                  <a:lnTo>
                    <a:pt x="627" y="623"/>
                  </a:lnTo>
                  <a:cubicBezTo>
                    <a:pt x="648" y="653"/>
                    <a:pt x="671" y="680"/>
                    <a:pt x="696" y="703"/>
                  </a:cubicBezTo>
                  <a:lnTo>
                    <a:pt x="696" y="703"/>
                  </a:lnTo>
                  <a:cubicBezTo>
                    <a:pt x="741" y="771"/>
                    <a:pt x="776" y="862"/>
                    <a:pt x="807" y="943"/>
                  </a:cubicBezTo>
                  <a:cubicBezTo>
                    <a:pt x="840" y="1046"/>
                    <a:pt x="870" y="1157"/>
                    <a:pt x="895" y="1269"/>
                  </a:cubicBezTo>
                  <a:lnTo>
                    <a:pt x="895" y="1269"/>
                  </a:lnTo>
                  <a:cubicBezTo>
                    <a:pt x="876" y="1271"/>
                    <a:pt x="856" y="1273"/>
                    <a:pt x="836" y="1273"/>
                  </a:cubicBezTo>
                  <a:cubicBezTo>
                    <a:pt x="697" y="1273"/>
                    <a:pt x="553" y="1207"/>
                    <a:pt x="431" y="1124"/>
                  </a:cubicBezTo>
                  <a:cubicBezTo>
                    <a:pt x="278" y="1026"/>
                    <a:pt x="141" y="895"/>
                    <a:pt x="0" y="764"/>
                  </a:cubicBezTo>
                  <a:lnTo>
                    <a:pt x="0" y="764"/>
                  </a:lnTo>
                  <a:cubicBezTo>
                    <a:pt x="124" y="905"/>
                    <a:pt x="250" y="1048"/>
                    <a:pt x="403" y="1162"/>
                  </a:cubicBezTo>
                  <a:cubicBezTo>
                    <a:pt x="527" y="1260"/>
                    <a:pt x="683" y="1352"/>
                    <a:pt x="858" y="1352"/>
                  </a:cubicBezTo>
                  <a:cubicBezTo>
                    <a:pt x="889" y="1352"/>
                    <a:pt x="922" y="1349"/>
                    <a:pt x="954" y="1343"/>
                  </a:cubicBezTo>
                  <a:cubicBezTo>
                    <a:pt x="975" y="1336"/>
                    <a:pt x="992" y="1315"/>
                    <a:pt x="987" y="1293"/>
                  </a:cubicBezTo>
                  <a:cubicBezTo>
                    <a:pt x="965" y="1167"/>
                    <a:pt x="937" y="1036"/>
                    <a:pt x="899" y="911"/>
                  </a:cubicBezTo>
                  <a:cubicBezTo>
                    <a:pt x="890" y="881"/>
                    <a:pt x="882" y="851"/>
                    <a:pt x="872" y="820"/>
                  </a:cubicBezTo>
                  <a:lnTo>
                    <a:pt x="872" y="820"/>
                  </a:lnTo>
                  <a:cubicBezTo>
                    <a:pt x="878" y="823"/>
                    <a:pt x="883" y="826"/>
                    <a:pt x="889" y="830"/>
                  </a:cubicBezTo>
                  <a:cubicBezTo>
                    <a:pt x="982" y="885"/>
                    <a:pt x="1080" y="923"/>
                    <a:pt x="1151" y="976"/>
                  </a:cubicBezTo>
                  <a:lnTo>
                    <a:pt x="1156" y="983"/>
                  </a:lnTo>
                  <a:cubicBezTo>
                    <a:pt x="1249" y="1036"/>
                    <a:pt x="1342" y="1102"/>
                    <a:pt x="1445" y="1152"/>
                  </a:cubicBezTo>
                  <a:cubicBezTo>
                    <a:pt x="1524" y="1195"/>
                    <a:pt x="1625" y="1229"/>
                    <a:pt x="1726" y="1229"/>
                  </a:cubicBezTo>
                  <a:cubicBezTo>
                    <a:pt x="1751" y="1229"/>
                    <a:pt x="1776" y="1227"/>
                    <a:pt x="1800" y="1222"/>
                  </a:cubicBezTo>
                  <a:cubicBezTo>
                    <a:pt x="1838" y="1217"/>
                    <a:pt x="1866" y="1179"/>
                    <a:pt x="1859" y="1140"/>
                  </a:cubicBezTo>
                  <a:cubicBezTo>
                    <a:pt x="1854" y="1135"/>
                    <a:pt x="1854" y="1124"/>
                    <a:pt x="1849" y="1119"/>
                  </a:cubicBezTo>
                  <a:cubicBezTo>
                    <a:pt x="1782" y="998"/>
                    <a:pt x="1709" y="880"/>
                    <a:pt x="1632" y="765"/>
                  </a:cubicBezTo>
                  <a:lnTo>
                    <a:pt x="1632" y="765"/>
                  </a:lnTo>
                  <a:cubicBezTo>
                    <a:pt x="1750" y="809"/>
                    <a:pt x="1875" y="836"/>
                    <a:pt x="2002" y="845"/>
                  </a:cubicBezTo>
                  <a:cubicBezTo>
                    <a:pt x="2064" y="850"/>
                    <a:pt x="2126" y="853"/>
                    <a:pt x="2188" y="853"/>
                  </a:cubicBezTo>
                  <a:cubicBezTo>
                    <a:pt x="2403" y="853"/>
                    <a:pt x="2618" y="820"/>
                    <a:pt x="2825" y="731"/>
                  </a:cubicBezTo>
                  <a:cubicBezTo>
                    <a:pt x="2841" y="726"/>
                    <a:pt x="2853" y="699"/>
                    <a:pt x="2841" y="682"/>
                  </a:cubicBezTo>
                  <a:cubicBezTo>
                    <a:pt x="2787" y="562"/>
                    <a:pt x="2689" y="485"/>
                    <a:pt x="2586" y="432"/>
                  </a:cubicBezTo>
                  <a:cubicBezTo>
                    <a:pt x="2487" y="377"/>
                    <a:pt x="2383" y="333"/>
                    <a:pt x="2291" y="268"/>
                  </a:cubicBezTo>
                  <a:cubicBezTo>
                    <a:pt x="2198" y="180"/>
                    <a:pt x="2105" y="87"/>
                    <a:pt x="2012"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4" name="Google Shape;1444;p102"/>
            <p:cNvSpPr/>
            <p:nvPr/>
          </p:nvSpPr>
          <p:spPr>
            <a:xfrm>
              <a:off x="6231275" y="3564925"/>
              <a:ext cx="21550" cy="24200"/>
            </a:xfrm>
            <a:custGeom>
              <a:avLst/>
              <a:gdLst/>
              <a:ahLst/>
              <a:cxnLst/>
              <a:rect l="l" t="t" r="r" b="b"/>
              <a:pathLst>
                <a:path w="862" h="968" extrusionOk="0">
                  <a:moveTo>
                    <a:pt x="698" y="1"/>
                  </a:moveTo>
                  <a:lnTo>
                    <a:pt x="698" y="1"/>
                  </a:lnTo>
                  <a:cubicBezTo>
                    <a:pt x="671" y="171"/>
                    <a:pt x="715" y="340"/>
                    <a:pt x="726" y="498"/>
                  </a:cubicBezTo>
                  <a:cubicBezTo>
                    <a:pt x="731" y="579"/>
                    <a:pt x="736" y="655"/>
                    <a:pt x="715" y="721"/>
                  </a:cubicBezTo>
                  <a:cubicBezTo>
                    <a:pt x="710" y="765"/>
                    <a:pt x="698" y="786"/>
                    <a:pt x="682" y="808"/>
                  </a:cubicBezTo>
                  <a:cubicBezTo>
                    <a:pt x="671" y="823"/>
                    <a:pt x="667" y="828"/>
                    <a:pt x="660" y="828"/>
                  </a:cubicBezTo>
                  <a:cubicBezTo>
                    <a:pt x="656" y="828"/>
                    <a:pt x="651" y="827"/>
                    <a:pt x="644" y="825"/>
                  </a:cubicBezTo>
                  <a:cubicBezTo>
                    <a:pt x="595" y="819"/>
                    <a:pt x="529" y="765"/>
                    <a:pt x="474" y="710"/>
                  </a:cubicBezTo>
                  <a:cubicBezTo>
                    <a:pt x="421" y="655"/>
                    <a:pt x="371" y="596"/>
                    <a:pt x="311" y="536"/>
                  </a:cubicBezTo>
                  <a:cubicBezTo>
                    <a:pt x="207" y="410"/>
                    <a:pt x="109" y="279"/>
                    <a:pt x="0" y="149"/>
                  </a:cubicBezTo>
                  <a:lnTo>
                    <a:pt x="0" y="149"/>
                  </a:lnTo>
                  <a:cubicBezTo>
                    <a:pt x="55" y="307"/>
                    <a:pt x="136" y="459"/>
                    <a:pt x="229" y="602"/>
                  </a:cubicBezTo>
                  <a:cubicBezTo>
                    <a:pt x="273" y="672"/>
                    <a:pt x="322" y="738"/>
                    <a:pt x="383" y="803"/>
                  </a:cubicBezTo>
                  <a:cubicBezTo>
                    <a:pt x="442" y="863"/>
                    <a:pt x="502" y="934"/>
                    <a:pt x="617" y="962"/>
                  </a:cubicBezTo>
                  <a:cubicBezTo>
                    <a:pt x="628" y="966"/>
                    <a:pt x="641" y="967"/>
                    <a:pt x="654" y="967"/>
                  </a:cubicBezTo>
                  <a:cubicBezTo>
                    <a:pt x="708" y="967"/>
                    <a:pt x="769" y="934"/>
                    <a:pt x="791" y="891"/>
                  </a:cubicBezTo>
                  <a:cubicBezTo>
                    <a:pt x="824" y="846"/>
                    <a:pt x="841" y="786"/>
                    <a:pt x="846" y="748"/>
                  </a:cubicBezTo>
                  <a:cubicBezTo>
                    <a:pt x="862" y="655"/>
                    <a:pt x="851" y="564"/>
                    <a:pt x="834" y="481"/>
                  </a:cubicBezTo>
                  <a:cubicBezTo>
                    <a:pt x="796" y="312"/>
                    <a:pt x="731" y="164"/>
                    <a:pt x="698"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5" name="Google Shape;1445;p102"/>
            <p:cNvSpPr/>
            <p:nvPr/>
          </p:nvSpPr>
          <p:spPr>
            <a:xfrm>
              <a:off x="6093550" y="3550200"/>
              <a:ext cx="45275" cy="30100"/>
            </a:xfrm>
            <a:custGeom>
              <a:avLst/>
              <a:gdLst/>
              <a:ahLst/>
              <a:cxnLst/>
              <a:rect l="l" t="t" r="r" b="b"/>
              <a:pathLst>
                <a:path w="1811" h="1204" extrusionOk="0">
                  <a:moveTo>
                    <a:pt x="393" y="0"/>
                  </a:moveTo>
                  <a:cubicBezTo>
                    <a:pt x="311" y="131"/>
                    <a:pt x="235" y="274"/>
                    <a:pt x="157" y="415"/>
                  </a:cubicBezTo>
                  <a:cubicBezTo>
                    <a:pt x="92" y="557"/>
                    <a:pt x="21" y="700"/>
                    <a:pt x="6" y="874"/>
                  </a:cubicBezTo>
                  <a:cubicBezTo>
                    <a:pt x="0" y="896"/>
                    <a:pt x="21" y="917"/>
                    <a:pt x="43" y="917"/>
                  </a:cubicBezTo>
                  <a:lnTo>
                    <a:pt x="49" y="917"/>
                  </a:lnTo>
                  <a:cubicBezTo>
                    <a:pt x="157" y="917"/>
                    <a:pt x="250" y="884"/>
                    <a:pt x="338" y="846"/>
                  </a:cubicBezTo>
                  <a:cubicBezTo>
                    <a:pt x="426" y="808"/>
                    <a:pt x="507" y="760"/>
                    <a:pt x="583" y="705"/>
                  </a:cubicBezTo>
                  <a:cubicBezTo>
                    <a:pt x="660" y="645"/>
                    <a:pt x="736" y="579"/>
                    <a:pt x="796" y="503"/>
                  </a:cubicBezTo>
                  <a:cubicBezTo>
                    <a:pt x="811" y="484"/>
                    <a:pt x="825" y="464"/>
                    <a:pt x="839" y="444"/>
                  </a:cubicBezTo>
                  <a:lnTo>
                    <a:pt x="839" y="444"/>
                  </a:lnTo>
                  <a:cubicBezTo>
                    <a:pt x="853" y="521"/>
                    <a:pt x="867" y="599"/>
                    <a:pt x="884" y="672"/>
                  </a:cubicBezTo>
                  <a:cubicBezTo>
                    <a:pt x="927" y="825"/>
                    <a:pt x="955" y="972"/>
                    <a:pt x="1048" y="1125"/>
                  </a:cubicBezTo>
                  <a:cubicBezTo>
                    <a:pt x="1058" y="1141"/>
                    <a:pt x="1080" y="1163"/>
                    <a:pt x="1101" y="1179"/>
                  </a:cubicBezTo>
                  <a:cubicBezTo>
                    <a:pt x="1120" y="1194"/>
                    <a:pt x="1148" y="1203"/>
                    <a:pt x="1176" y="1203"/>
                  </a:cubicBezTo>
                  <a:cubicBezTo>
                    <a:pt x="1190" y="1203"/>
                    <a:pt x="1204" y="1201"/>
                    <a:pt x="1217" y="1196"/>
                  </a:cubicBezTo>
                  <a:cubicBezTo>
                    <a:pt x="1277" y="1168"/>
                    <a:pt x="1309" y="1113"/>
                    <a:pt x="1320" y="1075"/>
                  </a:cubicBezTo>
                  <a:cubicBezTo>
                    <a:pt x="1347" y="994"/>
                    <a:pt x="1363" y="912"/>
                    <a:pt x="1368" y="836"/>
                  </a:cubicBezTo>
                  <a:cubicBezTo>
                    <a:pt x="1391" y="683"/>
                    <a:pt x="1391" y="531"/>
                    <a:pt x="1396" y="383"/>
                  </a:cubicBezTo>
                  <a:lnTo>
                    <a:pt x="1396" y="388"/>
                  </a:lnTo>
                  <a:cubicBezTo>
                    <a:pt x="1407" y="343"/>
                    <a:pt x="1411" y="298"/>
                    <a:pt x="1413" y="253"/>
                  </a:cubicBezTo>
                  <a:lnTo>
                    <a:pt x="1413" y="253"/>
                  </a:lnTo>
                  <a:cubicBezTo>
                    <a:pt x="1527" y="426"/>
                    <a:pt x="1665" y="585"/>
                    <a:pt x="1811" y="727"/>
                  </a:cubicBezTo>
                  <a:cubicBezTo>
                    <a:pt x="1652" y="524"/>
                    <a:pt x="1511" y="317"/>
                    <a:pt x="1408" y="88"/>
                  </a:cubicBezTo>
                  <a:cubicBezTo>
                    <a:pt x="1399" y="77"/>
                    <a:pt x="1386" y="68"/>
                    <a:pt x="1373" y="68"/>
                  </a:cubicBezTo>
                  <a:cubicBezTo>
                    <a:pt x="1368" y="68"/>
                    <a:pt x="1363" y="69"/>
                    <a:pt x="1358" y="72"/>
                  </a:cubicBezTo>
                  <a:cubicBezTo>
                    <a:pt x="1342" y="78"/>
                    <a:pt x="1330" y="88"/>
                    <a:pt x="1330" y="105"/>
                  </a:cubicBezTo>
                  <a:lnTo>
                    <a:pt x="1330" y="110"/>
                  </a:lnTo>
                  <a:cubicBezTo>
                    <a:pt x="1330" y="197"/>
                    <a:pt x="1325" y="285"/>
                    <a:pt x="1303" y="367"/>
                  </a:cubicBezTo>
                  <a:lnTo>
                    <a:pt x="1298" y="372"/>
                  </a:lnTo>
                  <a:cubicBezTo>
                    <a:pt x="1287" y="524"/>
                    <a:pt x="1270" y="672"/>
                    <a:pt x="1249" y="819"/>
                  </a:cubicBezTo>
                  <a:cubicBezTo>
                    <a:pt x="1237" y="896"/>
                    <a:pt x="1227" y="967"/>
                    <a:pt x="1205" y="1027"/>
                  </a:cubicBezTo>
                  <a:cubicBezTo>
                    <a:pt x="1191" y="1056"/>
                    <a:pt x="1181" y="1068"/>
                    <a:pt x="1174" y="1074"/>
                  </a:cubicBezTo>
                  <a:lnTo>
                    <a:pt x="1174" y="1074"/>
                  </a:lnTo>
                  <a:cubicBezTo>
                    <a:pt x="1171" y="1071"/>
                    <a:pt x="1164" y="1064"/>
                    <a:pt x="1156" y="1048"/>
                  </a:cubicBezTo>
                  <a:cubicBezTo>
                    <a:pt x="1091" y="944"/>
                    <a:pt x="1058" y="786"/>
                    <a:pt x="1020" y="645"/>
                  </a:cubicBezTo>
                  <a:cubicBezTo>
                    <a:pt x="987" y="498"/>
                    <a:pt x="965" y="355"/>
                    <a:pt x="922" y="192"/>
                  </a:cubicBezTo>
                  <a:cubicBezTo>
                    <a:pt x="912" y="165"/>
                    <a:pt x="888" y="146"/>
                    <a:pt x="859" y="146"/>
                  </a:cubicBezTo>
                  <a:cubicBezTo>
                    <a:pt x="853" y="146"/>
                    <a:pt x="846" y="147"/>
                    <a:pt x="839" y="148"/>
                  </a:cubicBezTo>
                  <a:cubicBezTo>
                    <a:pt x="812" y="154"/>
                    <a:pt x="796" y="176"/>
                    <a:pt x="791" y="203"/>
                  </a:cubicBezTo>
                  <a:lnTo>
                    <a:pt x="791" y="209"/>
                  </a:lnTo>
                  <a:cubicBezTo>
                    <a:pt x="779" y="355"/>
                    <a:pt x="643" y="503"/>
                    <a:pt x="512" y="607"/>
                  </a:cubicBezTo>
                  <a:cubicBezTo>
                    <a:pt x="389" y="700"/>
                    <a:pt x="244" y="793"/>
                    <a:pt x="96" y="823"/>
                  </a:cubicBezTo>
                  <a:lnTo>
                    <a:pt x="96" y="823"/>
                  </a:lnTo>
                  <a:cubicBezTo>
                    <a:pt x="112" y="696"/>
                    <a:pt x="164" y="562"/>
                    <a:pt x="212" y="438"/>
                  </a:cubicBezTo>
                  <a:cubicBezTo>
                    <a:pt x="267" y="290"/>
                    <a:pt x="333" y="143"/>
                    <a:pt x="39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6" name="Google Shape;1446;p102"/>
            <p:cNvSpPr/>
            <p:nvPr/>
          </p:nvSpPr>
          <p:spPr>
            <a:xfrm>
              <a:off x="6006650" y="3537100"/>
              <a:ext cx="71625" cy="37075"/>
            </a:xfrm>
            <a:custGeom>
              <a:avLst/>
              <a:gdLst/>
              <a:ahLst/>
              <a:cxnLst/>
              <a:rect l="l" t="t" r="r" b="b"/>
              <a:pathLst>
                <a:path w="2865" h="1483" extrusionOk="0">
                  <a:moveTo>
                    <a:pt x="1412" y="0"/>
                  </a:moveTo>
                  <a:cubicBezTo>
                    <a:pt x="1402" y="0"/>
                    <a:pt x="1391" y="4"/>
                    <a:pt x="1382" y="7"/>
                  </a:cubicBezTo>
                  <a:cubicBezTo>
                    <a:pt x="1173" y="144"/>
                    <a:pt x="956" y="257"/>
                    <a:pt x="720" y="312"/>
                  </a:cubicBezTo>
                  <a:cubicBezTo>
                    <a:pt x="622" y="338"/>
                    <a:pt x="520" y="350"/>
                    <a:pt x="418" y="350"/>
                  </a:cubicBezTo>
                  <a:cubicBezTo>
                    <a:pt x="278" y="350"/>
                    <a:pt x="137" y="327"/>
                    <a:pt x="0" y="280"/>
                  </a:cubicBezTo>
                  <a:lnTo>
                    <a:pt x="0" y="280"/>
                  </a:lnTo>
                  <a:cubicBezTo>
                    <a:pt x="161" y="357"/>
                    <a:pt x="340" y="396"/>
                    <a:pt x="520" y="396"/>
                  </a:cubicBezTo>
                  <a:cubicBezTo>
                    <a:pt x="591" y="396"/>
                    <a:pt x="662" y="390"/>
                    <a:pt x="732" y="378"/>
                  </a:cubicBezTo>
                  <a:cubicBezTo>
                    <a:pt x="900" y="349"/>
                    <a:pt x="1062" y="290"/>
                    <a:pt x="1216" y="216"/>
                  </a:cubicBezTo>
                  <a:lnTo>
                    <a:pt x="1216" y="216"/>
                  </a:lnTo>
                  <a:cubicBezTo>
                    <a:pt x="1138" y="309"/>
                    <a:pt x="1052" y="402"/>
                    <a:pt x="977" y="504"/>
                  </a:cubicBezTo>
                  <a:cubicBezTo>
                    <a:pt x="923" y="596"/>
                    <a:pt x="841" y="672"/>
                    <a:pt x="846" y="831"/>
                  </a:cubicBezTo>
                  <a:cubicBezTo>
                    <a:pt x="863" y="924"/>
                    <a:pt x="956" y="962"/>
                    <a:pt x="1010" y="972"/>
                  </a:cubicBezTo>
                  <a:cubicBezTo>
                    <a:pt x="1070" y="983"/>
                    <a:pt x="1125" y="983"/>
                    <a:pt x="1179" y="983"/>
                  </a:cubicBezTo>
                  <a:cubicBezTo>
                    <a:pt x="1392" y="967"/>
                    <a:pt x="1599" y="934"/>
                    <a:pt x="1801" y="864"/>
                  </a:cubicBezTo>
                  <a:cubicBezTo>
                    <a:pt x="1903" y="827"/>
                    <a:pt x="2008" y="780"/>
                    <a:pt x="2104" y="719"/>
                  </a:cubicBezTo>
                  <a:lnTo>
                    <a:pt x="2104" y="719"/>
                  </a:lnTo>
                  <a:cubicBezTo>
                    <a:pt x="2072" y="780"/>
                    <a:pt x="2039" y="843"/>
                    <a:pt x="2009" y="907"/>
                  </a:cubicBezTo>
                  <a:cubicBezTo>
                    <a:pt x="1938" y="1065"/>
                    <a:pt x="1873" y="1239"/>
                    <a:pt x="1861" y="1420"/>
                  </a:cubicBezTo>
                  <a:lnTo>
                    <a:pt x="1861" y="1425"/>
                  </a:lnTo>
                  <a:cubicBezTo>
                    <a:pt x="1861" y="1447"/>
                    <a:pt x="1873" y="1463"/>
                    <a:pt x="1893" y="1468"/>
                  </a:cubicBezTo>
                  <a:cubicBezTo>
                    <a:pt x="1926" y="1479"/>
                    <a:pt x="1958" y="1483"/>
                    <a:pt x="1989" y="1483"/>
                  </a:cubicBezTo>
                  <a:cubicBezTo>
                    <a:pt x="2072" y="1483"/>
                    <a:pt x="2148" y="1451"/>
                    <a:pt x="2216" y="1420"/>
                  </a:cubicBezTo>
                  <a:cubicBezTo>
                    <a:pt x="2308" y="1375"/>
                    <a:pt x="2396" y="1317"/>
                    <a:pt x="2472" y="1251"/>
                  </a:cubicBezTo>
                  <a:cubicBezTo>
                    <a:pt x="2625" y="1120"/>
                    <a:pt x="2777" y="977"/>
                    <a:pt x="2865" y="793"/>
                  </a:cubicBezTo>
                  <a:lnTo>
                    <a:pt x="2865" y="793"/>
                  </a:lnTo>
                  <a:cubicBezTo>
                    <a:pt x="2815" y="879"/>
                    <a:pt x="2744" y="950"/>
                    <a:pt x="2674" y="1022"/>
                  </a:cubicBezTo>
                  <a:cubicBezTo>
                    <a:pt x="2598" y="1087"/>
                    <a:pt x="2521" y="1153"/>
                    <a:pt x="2439" y="1207"/>
                  </a:cubicBezTo>
                  <a:cubicBezTo>
                    <a:pt x="2357" y="1262"/>
                    <a:pt x="2271" y="1310"/>
                    <a:pt x="2183" y="1349"/>
                  </a:cubicBezTo>
                  <a:cubicBezTo>
                    <a:pt x="2122" y="1375"/>
                    <a:pt x="2057" y="1397"/>
                    <a:pt x="1999" y="1397"/>
                  </a:cubicBezTo>
                  <a:cubicBezTo>
                    <a:pt x="1985" y="1397"/>
                    <a:pt x="1971" y="1395"/>
                    <a:pt x="1958" y="1392"/>
                  </a:cubicBezTo>
                  <a:lnTo>
                    <a:pt x="1958" y="1392"/>
                  </a:lnTo>
                  <a:cubicBezTo>
                    <a:pt x="2001" y="1086"/>
                    <a:pt x="2216" y="826"/>
                    <a:pt x="2339" y="512"/>
                  </a:cubicBezTo>
                  <a:lnTo>
                    <a:pt x="2339" y="512"/>
                  </a:lnTo>
                  <a:cubicBezTo>
                    <a:pt x="2340" y="511"/>
                    <a:pt x="2340" y="510"/>
                    <a:pt x="2341" y="509"/>
                  </a:cubicBezTo>
                  <a:lnTo>
                    <a:pt x="2340" y="508"/>
                  </a:lnTo>
                  <a:lnTo>
                    <a:pt x="2340" y="508"/>
                  </a:lnTo>
                  <a:cubicBezTo>
                    <a:pt x="2342" y="503"/>
                    <a:pt x="2344" y="497"/>
                    <a:pt x="2346" y="492"/>
                  </a:cubicBezTo>
                  <a:cubicBezTo>
                    <a:pt x="2363" y="459"/>
                    <a:pt x="2346" y="421"/>
                    <a:pt x="2314" y="411"/>
                  </a:cubicBezTo>
                  <a:cubicBezTo>
                    <a:pt x="2306" y="408"/>
                    <a:pt x="2299" y="406"/>
                    <a:pt x="2291" y="406"/>
                  </a:cubicBezTo>
                  <a:cubicBezTo>
                    <a:pt x="2270" y="406"/>
                    <a:pt x="2249" y="416"/>
                    <a:pt x="2238" y="433"/>
                  </a:cubicBezTo>
                  <a:cubicBezTo>
                    <a:pt x="2123" y="579"/>
                    <a:pt x="1943" y="672"/>
                    <a:pt x="1757" y="733"/>
                  </a:cubicBezTo>
                  <a:cubicBezTo>
                    <a:pt x="1566" y="793"/>
                    <a:pt x="1370" y="831"/>
                    <a:pt x="1173" y="847"/>
                  </a:cubicBezTo>
                  <a:cubicBezTo>
                    <a:pt x="1156" y="849"/>
                    <a:pt x="1138" y="850"/>
                    <a:pt x="1120" y="850"/>
                  </a:cubicBezTo>
                  <a:cubicBezTo>
                    <a:pt x="1042" y="850"/>
                    <a:pt x="968" y="831"/>
                    <a:pt x="972" y="809"/>
                  </a:cubicBezTo>
                  <a:cubicBezTo>
                    <a:pt x="967" y="754"/>
                    <a:pt x="1027" y="650"/>
                    <a:pt x="1080" y="579"/>
                  </a:cubicBezTo>
                  <a:cubicBezTo>
                    <a:pt x="1196" y="411"/>
                    <a:pt x="1342" y="269"/>
                    <a:pt x="1452" y="78"/>
                  </a:cubicBezTo>
                  <a:cubicBezTo>
                    <a:pt x="1468" y="56"/>
                    <a:pt x="1458" y="23"/>
                    <a:pt x="1435" y="7"/>
                  </a:cubicBezTo>
                  <a:cubicBezTo>
                    <a:pt x="1428" y="2"/>
                    <a:pt x="1420" y="0"/>
                    <a:pt x="1412"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7" name="Google Shape;1447;p102"/>
            <p:cNvSpPr/>
            <p:nvPr/>
          </p:nvSpPr>
          <p:spPr>
            <a:xfrm>
              <a:off x="6311850" y="3592475"/>
              <a:ext cx="24575" cy="15300"/>
            </a:xfrm>
            <a:custGeom>
              <a:avLst/>
              <a:gdLst/>
              <a:ahLst/>
              <a:cxnLst/>
              <a:rect l="l" t="t" r="r" b="b"/>
              <a:pathLst>
                <a:path w="983" h="612" extrusionOk="0">
                  <a:moveTo>
                    <a:pt x="416" y="1"/>
                  </a:moveTo>
                  <a:lnTo>
                    <a:pt x="416" y="1"/>
                  </a:lnTo>
                  <a:cubicBezTo>
                    <a:pt x="537" y="151"/>
                    <a:pt x="672" y="282"/>
                    <a:pt x="798" y="416"/>
                  </a:cubicBezTo>
                  <a:lnTo>
                    <a:pt x="798" y="416"/>
                  </a:lnTo>
                  <a:cubicBezTo>
                    <a:pt x="709" y="459"/>
                    <a:pt x="604" y="478"/>
                    <a:pt x="499" y="478"/>
                  </a:cubicBezTo>
                  <a:cubicBezTo>
                    <a:pt x="479" y="478"/>
                    <a:pt x="458" y="478"/>
                    <a:pt x="438" y="476"/>
                  </a:cubicBezTo>
                  <a:cubicBezTo>
                    <a:pt x="285" y="470"/>
                    <a:pt x="126" y="421"/>
                    <a:pt x="1" y="313"/>
                  </a:cubicBezTo>
                  <a:lnTo>
                    <a:pt x="1" y="313"/>
                  </a:lnTo>
                  <a:cubicBezTo>
                    <a:pt x="73" y="470"/>
                    <a:pt x="252" y="563"/>
                    <a:pt x="421" y="601"/>
                  </a:cubicBezTo>
                  <a:cubicBezTo>
                    <a:pt x="465" y="607"/>
                    <a:pt x="510" y="611"/>
                    <a:pt x="556" y="611"/>
                  </a:cubicBezTo>
                  <a:cubicBezTo>
                    <a:pt x="692" y="611"/>
                    <a:pt x="832" y="577"/>
                    <a:pt x="950" y="487"/>
                  </a:cubicBezTo>
                  <a:cubicBezTo>
                    <a:pt x="977" y="464"/>
                    <a:pt x="982" y="421"/>
                    <a:pt x="961" y="394"/>
                  </a:cubicBezTo>
                  <a:lnTo>
                    <a:pt x="956" y="383"/>
                  </a:lnTo>
                  <a:cubicBezTo>
                    <a:pt x="793" y="230"/>
                    <a:pt x="612" y="110"/>
                    <a:pt x="416"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8" name="Google Shape;1448;p102"/>
            <p:cNvSpPr/>
            <p:nvPr/>
          </p:nvSpPr>
          <p:spPr>
            <a:xfrm>
              <a:off x="6243550" y="3609925"/>
              <a:ext cx="57975" cy="28700"/>
            </a:xfrm>
            <a:custGeom>
              <a:avLst/>
              <a:gdLst/>
              <a:ahLst/>
              <a:cxnLst/>
              <a:rect l="l" t="t" r="r" b="b"/>
              <a:pathLst>
                <a:path w="2319" h="1148" extrusionOk="0">
                  <a:moveTo>
                    <a:pt x="1533" y="1"/>
                  </a:moveTo>
                  <a:cubicBezTo>
                    <a:pt x="1718" y="284"/>
                    <a:pt x="2023" y="469"/>
                    <a:pt x="2200" y="741"/>
                  </a:cubicBezTo>
                  <a:lnTo>
                    <a:pt x="2200" y="741"/>
                  </a:lnTo>
                  <a:cubicBezTo>
                    <a:pt x="2166" y="747"/>
                    <a:pt x="2131" y="750"/>
                    <a:pt x="2096" y="750"/>
                  </a:cubicBezTo>
                  <a:cubicBezTo>
                    <a:pt x="1966" y="750"/>
                    <a:pt x="1834" y="709"/>
                    <a:pt x="1718" y="650"/>
                  </a:cubicBezTo>
                  <a:cubicBezTo>
                    <a:pt x="1549" y="574"/>
                    <a:pt x="1391" y="454"/>
                    <a:pt x="1292" y="302"/>
                  </a:cubicBezTo>
                  <a:cubicBezTo>
                    <a:pt x="1279" y="284"/>
                    <a:pt x="1259" y="273"/>
                    <a:pt x="1237" y="273"/>
                  </a:cubicBezTo>
                  <a:cubicBezTo>
                    <a:pt x="1225" y="273"/>
                    <a:pt x="1213" y="277"/>
                    <a:pt x="1201" y="285"/>
                  </a:cubicBezTo>
                  <a:cubicBezTo>
                    <a:pt x="1184" y="302"/>
                    <a:pt x="1173" y="323"/>
                    <a:pt x="1173" y="350"/>
                  </a:cubicBezTo>
                  <a:cubicBezTo>
                    <a:pt x="1201" y="486"/>
                    <a:pt x="1249" y="607"/>
                    <a:pt x="1287" y="727"/>
                  </a:cubicBezTo>
                  <a:cubicBezTo>
                    <a:pt x="1322" y="816"/>
                    <a:pt x="1345" y="912"/>
                    <a:pt x="1347" y="994"/>
                  </a:cubicBezTo>
                  <a:lnTo>
                    <a:pt x="1347" y="994"/>
                  </a:lnTo>
                  <a:cubicBezTo>
                    <a:pt x="1214" y="951"/>
                    <a:pt x="1089" y="844"/>
                    <a:pt x="982" y="733"/>
                  </a:cubicBezTo>
                  <a:cubicBezTo>
                    <a:pt x="856" y="602"/>
                    <a:pt x="748" y="443"/>
                    <a:pt x="682" y="280"/>
                  </a:cubicBezTo>
                  <a:lnTo>
                    <a:pt x="682" y="274"/>
                  </a:lnTo>
                  <a:cubicBezTo>
                    <a:pt x="669" y="253"/>
                    <a:pt x="646" y="238"/>
                    <a:pt x="624" y="238"/>
                  </a:cubicBezTo>
                  <a:cubicBezTo>
                    <a:pt x="617" y="238"/>
                    <a:pt x="611" y="239"/>
                    <a:pt x="605" y="242"/>
                  </a:cubicBezTo>
                  <a:cubicBezTo>
                    <a:pt x="579" y="252"/>
                    <a:pt x="567" y="274"/>
                    <a:pt x="567" y="302"/>
                  </a:cubicBezTo>
                  <a:cubicBezTo>
                    <a:pt x="567" y="307"/>
                    <a:pt x="568" y="312"/>
                    <a:pt x="568" y="317"/>
                  </a:cubicBezTo>
                  <a:lnTo>
                    <a:pt x="568" y="317"/>
                  </a:lnTo>
                  <a:lnTo>
                    <a:pt x="567" y="318"/>
                  </a:lnTo>
                  <a:cubicBezTo>
                    <a:pt x="567" y="318"/>
                    <a:pt x="568" y="319"/>
                    <a:pt x="568" y="319"/>
                  </a:cubicBezTo>
                  <a:lnTo>
                    <a:pt x="568" y="319"/>
                  </a:lnTo>
                  <a:cubicBezTo>
                    <a:pt x="573" y="450"/>
                    <a:pt x="578" y="580"/>
                    <a:pt x="567" y="705"/>
                  </a:cubicBezTo>
                  <a:cubicBezTo>
                    <a:pt x="562" y="771"/>
                    <a:pt x="551" y="841"/>
                    <a:pt x="529" y="891"/>
                  </a:cubicBezTo>
                  <a:cubicBezTo>
                    <a:pt x="510" y="925"/>
                    <a:pt x="480" y="946"/>
                    <a:pt x="447" y="946"/>
                  </a:cubicBezTo>
                  <a:cubicBezTo>
                    <a:pt x="433" y="946"/>
                    <a:pt x="418" y="942"/>
                    <a:pt x="404" y="934"/>
                  </a:cubicBezTo>
                  <a:cubicBezTo>
                    <a:pt x="300" y="879"/>
                    <a:pt x="224" y="754"/>
                    <a:pt x="159" y="640"/>
                  </a:cubicBezTo>
                  <a:cubicBezTo>
                    <a:pt x="93" y="519"/>
                    <a:pt x="38" y="394"/>
                    <a:pt x="0" y="257"/>
                  </a:cubicBezTo>
                  <a:lnTo>
                    <a:pt x="0" y="257"/>
                  </a:lnTo>
                  <a:cubicBezTo>
                    <a:pt x="16" y="394"/>
                    <a:pt x="66" y="531"/>
                    <a:pt x="121" y="655"/>
                  </a:cubicBezTo>
                  <a:cubicBezTo>
                    <a:pt x="180" y="781"/>
                    <a:pt x="235" y="917"/>
                    <a:pt x="371" y="1005"/>
                  </a:cubicBezTo>
                  <a:cubicBezTo>
                    <a:pt x="393" y="1017"/>
                    <a:pt x="419" y="1023"/>
                    <a:pt x="445" y="1023"/>
                  </a:cubicBezTo>
                  <a:cubicBezTo>
                    <a:pt x="510" y="1023"/>
                    <a:pt x="577" y="988"/>
                    <a:pt x="600" y="934"/>
                  </a:cubicBezTo>
                  <a:cubicBezTo>
                    <a:pt x="644" y="863"/>
                    <a:pt x="655" y="786"/>
                    <a:pt x="665" y="716"/>
                  </a:cubicBezTo>
                  <a:cubicBezTo>
                    <a:pt x="672" y="657"/>
                    <a:pt x="676" y="599"/>
                    <a:pt x="679" y="542"/>
                  </a:cubicBezTo>
                  <a:lnTo>
                    <a:pt x="679" y="542"/>
                  </a:lnTo>
                  <a:cubicBezTo>
                    <a:pt x="739" y="642"/>
                    <a:pt x="810" y="733"/>
                    <a:pt x="889" y="819"/>
                  </a:cubicBezTo>
                  <a:cubicBezTo>
                    <a:pt x="1020" y="962"/>
                    <a:pt x="1179" y="1108"/>
                    <a:pt x="1402" y="1146"/>
                  </a:cubicBezTo>
                  <a:cubicBezTo>
                    <a:pt x="1406" y="1147"/>
                    <a:pt x="1410" y="1147"/>
                    <a:pt x="1414" y="1147"/>
                  </a:cubicBezTo>
                  <a:cubicBezTo>
                    <a:pt x="1442" y="1147"/>
                    <a:pt x="1469" y="1126"/>
                    <a:pt x="1478" y="1093"/>
                  </a:cubicBezTo>
                  <a:cubicBezTo>
                    <a:pt x="1511" y="934"/>
                    <a:pt x="1456" y="803"/>
                    <a:pt x="1418" y="683"/>
                  </a:cubicBezTo>
                  <a:cubicBezTo>
                    <a:pt x="1406" y="649"/>
                    <a:pt x="1394" y="615"/>
                    <a:pt x="1381" y="583"/>
                  </a:cubicBezTo>
                  <a:lnTo>
                    <a:pt x="1381" y="583"/>
                  </a:lnTo>
                  <a:cubicBezTo>
                    <a:pt x="1470" y="654"/>
                    <a:pt x="1568" y="712"/>
                    <a:pt x="1669" y="760"/>
                  </a:cubicBezTo>
                  <a:cubicBezTo>
                    <a:pt x="1790" y="809"/>
                    <a:pt x="1923" y="847"/>
                    <a:pt x="2058" y="847"/>
                  </a:cubicBezTo>
                  <a:cubicBezTo>
                    <a:pt x="2132" y="847"/>
                    <a:pt x="2207" y="835"/>
                    <a:pt x="2281" y="809"/>
                  </a:cubicBezTo>
                  <a:cubicBezTo>
                    <a:pt x="2302" y="803"/>
                    <a:pt x="2319" y="781"/>
                    <a:pt x="2307" y="754"/>
                  </a:cubicBezTo>
                  <a:cubicBezTo>
                    <a:pt x="2307" y="754"/>
                    <a:pt x="2307" y="748"/>
                    <a:pt x="2302" y="748"/>
                  </a:cubicBezTo>
                  <a:cubicBezTo>
                    <a:pt x="2100" y="426"/>
                    <a:pt x="1757" y="280"/>
                    <a:pt x="1533"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9" name="Google Shape;1449;p102"/>
            <p:cNvSpPr/>
            <p:nvPr/>
          </p:nvSpPr>
          <p:spPr>
            <a:xfrm>
              <a:off x="6183250" y="3596850"/>
              <a:ext cx="20350" cy="25175"/>
            </a:xfrm>
            <a:custGeom>
              <a:avLst/>
              <a:gdLst/>
              <a:ahLst/>
              <a:cxnLst/>
              <a:rect l="l" t="t" r="r" b="b"/>
              <a:pathLst>
                <a:path w="814" h="1007" extrusionOk="0">
                  <a:moveTo>
                    <a:pt x="1" y="0"/>
                  </a:moveTo>
                  <a:lnTo>
                    <a:pt x="1" y="0"/>
                  </a:lnTo>
                  <a:cubicBezTo>
                    <a:pt x="13" y="186"/>
                    <a:pt x="94" y="360"/>
                    <a:pt x="176" y="524"/>
                  </a:cubicBezTo>
                  <a:cubicBezTo>
                    <a:pt x="263" y="687"/>
                    <a:pt x="350" y="851"/>
                    <a:pt x="536" y="977"/>
                  </a:cubicBezTo>
                  <a:cubicBezTo>
                    <a:pt x="564" y="992"/>
                    <a:pt x="600" y="1006"/>
                    <a:pt x="641" y="1006"/>
                  </a:cubicBezTo>
                  <a:cubicBezTo>
                    <a:pt x="671" y="1006"/>
                    <a:pt x="704" y="998"/>
                    <a:pt x="738" y="977"/>
                  </a:cubicBezTo>
                  <a:cubicBezTo>
                    <a:pt x="759" y="961"/>
                    <a:pt x="748" y="971"/>
                    <a:pt x="776" y="944"/>
                  </a:cubicBezTo>
                  <a:cubicBezTo>
                    <a:pt x="798" y="923"/>
                    <a:pt x="803" y="901"/>
                    <a:pt x="803" y="884"/>
                  </a:cubicBezTo>
                  <a:cubicBezTo>
                    <a:pt x="814" y="851"/>
                    <a:pt x="814" y="825"/>
                    <a:pt x="814" y="803"/>
                  </a:cubicBezTo>
                  <a:cubicBezTo>
                    <a:pt x="803" y="699"/>
                    <a:pt x="786" y="611"/>
                    <a:pt x="765" y="519"/>
                  </a:cubicBezTo>
                  <a:cubicBezTo>
                    <a:pt x="716" y="344"/>
                    <a:pt x="655" y="170"/>
                    <a:pt x="579" y="0"/>
                  </a:cubicBezTo>
                  <a:lnTo>
                    <a:pt x="579" y="0"/>
                  </a:lnTo>
                  <a:cubicBezTo>
                    <a:pt x="595" y="186"/>
                    <a:pt x="634" y="367"/>
                    <a:pt x="655" y="541"/>
                  </a:cubicBezTo>
                  <a:cubicBezTo>
                    <a:pt x="667" y="634"/>
                    <a:pt x="683" y="720"/>
                    <a:pt x="678" y="803"/>
                  </a:cubicBezTo>
                  <a:cubicBezTo>
                    <a:pt x="678" y="825"/>
                    <a:pt x="678" y="841"/>
                    <a:pt x="672" y="851"/>
                  </a:cubicBezTo>
                  <a:cubicBezTo>
                    <a:pt x="671" y="855"/>
                    <a:pt x="671" y="857"/>
                    <a:pt x="671" y="857"/>
                  </a:cubicBezTo>
                  <a:lnTo>
                    <a:pt x="671" y="857"/>
                  </a:lnTo>
                  <a:cubicBezTo>
                    <a:pt x="670" y="858"/>
                    <a:pt x="665" y="860"/>
                    <a:pt x="655" y="868"/>
                  </a:cubicBezTo>
                  <a:cubicBezTo>
                    <a:pt x="655" y="868"/>
                    <a:pt x="653" y="869"/>
                    <a:pt x="649" y="869"/>
                  </a:cubicBezTo>
                  <a:cubicBezTo>
                    <a:pt x="641" y="869"/>
                    <a:pt x="624" y="866"/>
                    <a:pt x="602" y="851"/>
                  </a:cubicBezTo>
                  <a:cubicBezTo>
                    <a:pt x="476" y="775"/>
                    <a:pt x="373" y="611"/>
                    <a:pt x="268" y="470"/>
                  </a:cubicBezTo>
                  <a:cubicBezTo>
                    <a:pt x="170" y="322"/>
                    <a:pt x="71" y="170"/>
                    <a:pt x="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0" name="Google Shape;1450;p102"/>
            <p:cNvSpPr/>
            <p:nvPr/>
          </p:nvSpPr>
          <p:spPr>
            <a:xfrm>
              <a:off x="6105950" y="3615400"/>
              <a:ext cx="56875" cy="33300"/>
            </a:xfrm>
            <a:custGeom>
              <a:avLst/>
              <a:gdLst/>
              <a:ahLst/>
              <a:cxnLst/>
              <a:rect l="l" t="t" r="r" b="b"/>
              <a:pathLst>
                <a:path w="2275" h="1332" extrusionOk="0">
                  <a:moveTo>
                    <a:pt x="338" y="0"/>
                  </a:moveTo>
                  <a:lnTo>
                    <a:pt x="338" y="0"/>
                  </a:lnTo>
                  <a:cubicBezTo>
                    <a:pt x="283" y="164"/>
                    <a:pt x="213" y="317"/>
                    <a:pt x="147" y="476"/>
                  </a:cubicBezTo>
                  <a:cubicBezTo>
                    <a:pt x="82" y="633"/>
                    <a:pt x="16" y="796"/>
                    <a:pt x="0" y="977"/>
                  </a:cubicBezTo>
                  <a:cubicBezTo>
                    <a:pt x="0" y="999"/>
                    <a:pt x="16" y="1020"/>
                    <a:pt x="38" y="1020"/>
                  </a:cubicBezTo>
                  <a:lnTo>
                    <a:pt x="44" y="1020"/>
                  </a:lnTo>
                  <a:cubicBezTo>
                    <a:pt x="235" y="1020"/>
                    <a:pt x="409" y="939"/>
                    <a:pt x="557" y="836"/>
                  </a:cubicBezTo>
                  <a:cubicBezTo>
                    <a:pt x="636" y="776"/>
                    <a:pt x="713" y="707"/>
                    <a:pt x="774" y="626"/>
                  </a:cubicBezTo>
                  <a:lnTo>
                    <a:pt x="774" y="626"/>
                  </a:lnTo>
                  <a:cubicBezTo>
                    <a:pt x="792" y="847"/>
                    <a:pt x="838" y="1066"/>
                    <a:pt x="922" y="1277"/>
                  </a:cubicBezTo>
                  <a:cubicBezTo>
                    <a:pt x="934" y="1303"/>
                    <a:pt x="961" y="1319"/>
                    <a:pt x="988" y="1319"/>
                  </a:cubicBezTo>
                  <a:cubicBezTo>
                    <a:pt x="995" y="1319"/>
                    <a:pt x="1003" y="1317"/>
                    <a:pt x="1010" y="1315"/>
                  </a:cubicBezTo>
                  <a:cubicBezTo>
                    <a:pt x="1020" y="1310"/>
                    <a:pt x="1026" y="1304"/>
                    <a:pt x="1031" y="1299"/>
                  </a:cubicBezTo>
                  <a:cubicBezTo>
                    <a:pt x="1101" y="1234"/>
                    <a:pt x="1141" y="1156"/>
                    <a:pt x="1179" y="1086"/>
                  </a:cubicBezTo>
                  <a:cubicBezTo>
                    <a:pt x="1211" y="1010"/>
                    <a:pt x="1239" y="939"/>
                    <a:pt x="1265" y="862"/>
                  </a:cubicBezTo>
                  <a:cubicBezTo>
                    <a:pt x="1292" y="780"/>
                    <a:pt x="1317" y="700"/>
                    <a:pt x="1336" y="617"/>
                  </a:cubicBezTo>
                  <a:lnTo>
                    <a:pt x="1336" y="617"/>
                  </a:lnTo>
                  <a:cubicBezTo>
                    <a:pt x="1407" y="766"/>
                    <a:pt x="1488" y="910"/>
                    <a:pt x="1592" y="1037"/>
                  </a:cubicBezTo>
                  <a:cubicBezTo>
                    <a:pt x="1670" y="1130"/>
                    <a:pt x="1763" y="1217"/>
                    <a:pt x="1877" y="1272"/>
                  </a:cubicBezTo>
                  <a:cubicBezTo>
                    <a:pt x="1948" y="1311"/>
                    <a:pt x="2032" y="1332"/>
                    <a:pt x="2116" y="1332"/>
                  </a:cubicBezTo>
                  <a:cubicBezTo>
                    <a:pt x="2160" y="1332"/>
                    <a:pt x="2204" y="1326"/>
                    <a:pt x="2247" y="1315"/>
                  </a:cubicBezTo>
                  <a:cubicBezTo>
                    <a:pt x="2264" y="1310"/>
                    <a:pt x="2275" y="1294"/>
                    <a:pt x="2275" y="1272"/>
                  </a:cubicBezTo>
                  <a:cubicBezTo>
                    <a:pt x="2259" y="1097"/>
                    <a:pt x="2166" y="955"/>
                    <a:pt x="2090" y="819"/>
                  </a:cubicBezTo>
                  <a:cubicBezTo>
                    <a:pt x="2007" y="682"/>
                    <a:pt x="1932" y="541"/>
                    <a:pt x="1932" y="377"/>
                  </a:cubicBezTo>
                  <a:lnTo>
                    <a:pt x="1932" y="377"/>
                  </a:lnTo>
                  <a:cubicBezTo>
                    <a:pt x="1914" y="541"/>
                    <a:pt x="1980" y="698"/>
                    <a:pt x="2045" y="841"/>
                  </a:cubicBezTo>
                  <a:cubicBezTo>
                    <a:pt x="2111" y="972"/>
                    <a:pt x="2177" y="1108"/>
                    <a:pt x="2195" y="1244"/>
                  </a:cubicBezTo>
                  <a:lnTo>
                    <a:pt x="2195" y="1244"/>
                  </a:lnTo>
                  <a:cubicBezTo>
                    <a:pt x="2176" y="1247"/>
                    <a:pt x="2156" y="1248"/>
                    <a:pt x="2137" y="1248"/>
                  </a:cubicBezTo>
                  <a:cubicBezTo>
                    <a:pt x="2061" y="1248"/>
                    <a:pt x="1986" y="1228"/>
                    <a:pt x="1920" y="1189"/>
                  </a:cubicBezTo>
                  <a:cubicBezTo>
                    <a:pt x="1828" y="1135"/>
                    <a:pt x="1751" y="1053"/>
                    <a:pt x="1680" y="967"/>
                  </a:cubicBezTo>
                  <a:cubicBezTo>
                    <a:pt x="1549" y="786"/>
                    <a:pt x="1446" y="579"/>
                    <a:pt x="1363" y="366"/>
                  </a:cubicBezTo>
                  <a:cubicBezTo>
                    <a:pt x="1355" y="340"/>
                    <a:pt x="1329" y="324"/>
                    <a:pt x="1303" y="324"/>
                  </a:cubicBezTo>
                  <a:cubicBezTo>
                    <a:pt x="1296" y="324"/>
                    <a:pt x="1289" y="326"/>
                    <a:pt x="1282" y="328"/>
                  </a:cubicBezTo>
                  <a:cubicBezTo>
                    <a:pt x="1260" y="338"/>
                    <a:pt x="1244" y="360"/>
                    <a:pt x="1244" y="383"/>
                  </a:cubicBezTo>
                  <a:lnTo>
                    <a:pt x="1239" y="388"/>
                  </a:lnTo>
                  <a:cubicBezTo>
                    <a:pt x="1227" y="529"/>
                    <a:pt x="1184" y="677"/>
                    <a:pt x="1134" y="819"/>
                  </a:cubicBezTo>
                  <a:cubicBezTo>
                    <a:pt x="1113" y="889"/>
                    <a:pt x="1086" y="960"/>
                    <a:pt x="1053" y="1025"/>
                  </a:cubicBezTo>
                  <a:cubicBezTo>
                    <a:pt x="1038" y="1055"/>
                    <a:pt x="1023" y="1084"/>
                    <a:pt x="1006" y="1111"/>
                  </a:cubicBezTo>
                  <a:lnTo>
                    <a:pt x="1006" y="1111"/>
                  </a:lnTo>
                  <a:cubicBezTo>
                    <a:pt x="927" y="878"/>
                    <a:pt x="894" y="625"/>
                    <a:pt x="889" y="377"/>
                  </a:cubicBezTo>
                  <a:cubicBezTo>
                    <a:pt x="889" y="338"/>
                    <a:pt x="862" y="312"/>
                    <a:pt x="824" y="312"/>
                  </a:cubicBezTo>
                  <a:cubicBezTo>
                    <a:pt x="796" y="312"/>
                    <a:pt x="774" y="333"/>
                    <a:pt x="764" y="360"/>
                  </a:cubicBezTo>
                  <a:cubicBezTo>
                    <a:pt x="736" y="514"/>
                    <a:pt x="622" y="644"/>
                    <a:pt x="491" y="748"/>
                  </a:cubicBezTo>
                  <a:cubicBezTo>
                    <a:pt x="372" y="842"/>
                    <a:pt x="229" y="919"/>
                    <a:pt x="85" y="936"/>
                  </a:cubicBezTo>
                  <a:lnTo>
                    <a:pt x="85" y="936"/>
                  </a:lnTo>
                  <a:cubicBezTo>
                    <a:pt x="115" y="620"/>
                    <a:pt x="276" y="317"/>
                    <a:pt x="338"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1" name="Google Shape;1451;p102"/>
            <p:cNvSpPr/>
            <p:nvPr/>
          </p:nvSpPr>
          <p:spPr>
            <a:xfrm>
              <a:off x="6061075" y="3609275"/>
              <a:ext cx="26600" cy="25925"/>
            </a:xfrm>
            <a:custGeom>
              <a:avLst/>
              <a:gdLst/>
              <a:ahLst/>
              <a:cxnLst/>
              <a:rect l="l" t="t" r="r" b="b"/>
              <a:pathLst>
                <a:path w="1064" h="1037" extrusionOk="0">
                  <a:moveTo>
                    <a:pt x="224" y="1"/>
                  </a:moveTo>
                  <a:lnTo>
                    <a:pt x="224" y="1"/>
                  </a:lnTo>
                  <a:cubicBezTo>
                    <a:pt x="159" y="152"/>
                    <a:pt x="109" y="311"/>
                    <a:pt x="71" y="474"/>
                  </a:cubicBezTo>
                  <a:cubicBezTo>
                    <a:pt x="33" y="633"/>
                    <a:pt x="1" y="802"/>
                    <a:pt x="16" y="982"/>
                  </a:cubicBezTo>
                  <a:cubicBezTo>
                    <a:pt x="22" y="1012"/>
                    <a:pt x="50" y="1037"/>
                    <a:pt x="80" y="1037"/>
                  </a:cubicBezTo>
                  <a:cubicBezTo>
                    <a:pt x="83" y="1037"/>
                    <a:pt x="85" y="1037"/>
                    <a:pt x="88" y="1036"/>
                  </a:cubicBezTo>
                  <a:lnTo>
                    <a:pt x="94" y="1036"/>
                  </a:lnTo>
                  <a:cubicBezTo>
                    <a:pt x="317" y="1031"/>
                    <a:pt x="529" y="927"/>
                    <a:pt x="693" y="786"/>
                  </a:cubicBezTo>
                  <a:cubicBezTo>
                    <a:pt x="857" y="643"/>
                    <a:pt x="988" y="464"/>
                    <a:pt x="1064" y="273"/>
                  </a:cubicBezTo>
                  <a:lnTo>
                    <a:pt x="1064" y="273"/>
                  </a:lnTo>
                  <a:cubicBezTo>
                    <a:pt x="933" y="431"/>
                    <a:pt x="791" y="583"/>
                    <a:pt x="622" y="693"/>
                  </a:cubicBezTo>
                  <a:cubicBezTo>
                    <a:pt x="478" y="794"/>
                    <a:pt x="316" y="866"/>
                    <a:pt x="148" y="892"/>
                  </a:cubicBezTo>
                  <a:lnTo>
                    <a:pt x="148" y="892"/>
                  </a:lnTo>
                  <a:cubicBezTo>
                    <a:pt x="142" y="763"/>
                    <a:pt x="156" y="625"/>
                    <a:pt x="169" y="492"/>
                  </a:cubicBezTo>
                  <a:cubicBezTo>
                    <a:pt x="186" y="328"/>
                    <a:pt x="207" y="169"/>
                    <a:pt x="224"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2" name="Google Shape;1452;p102"/>
            <p:cNvSpPr/>
            <p:nvPr/>
          </p:nvSpPr>
          <p:spPr>
            <a:xfrm>
              <a:off x="6030125" y="3589225"/>
              <a:ext cx="17450" cy="15850"/>
            </a:xfrm>
            <a:custGeom>
              <a:avLst/>
              <a:gdLst/>
              <a:ahLst/>
              <a:cxnLst/>
              <a:rect l="l" t="t" r="r" b="b"/>
              <a:pathLst>
                <a:path w="698" h="634" extrusionOk="0">
                  <a:moveTo>
                    <a:pt x="371" y="0"/>
                  </a:moveTo>
                  <a:lnTo>
                    <a:pt x="371" y="0"/>
                  </a:lnTo>
                  <a:cubicBezTo>
                    <a:pt x="295" y="83"/>
                    <a:pt x="213" y="153"/>
                    <a:pt x="136" y="240"/>
                  </a:cubicBezTo>
                  <a:cubicBezTo>
                    <a:pt x="93" y="279"/>
                    <a:pt x="60" y="322"/>
                    <a:pt x="28" y="382"/>
                  </a:cubicBezTo>
                  <a:cubicBezTo>
                    <a:pt x="17" y="410"/>
                    <a:pt x="0" y="443"/>
                    <a:pt x="0" y="491"/>
                  </a:cubicBezTo>
                  <a:cubicBezTo>
                    <a:pt x="0" y="551"/>
                    <a:pt x="50" y="606"/>
                    <a:pt x="88" y="617"/>
                  </a:cubicBezTo>
                  <a:cubicBezTo>
                    <a:pt x="126" y="628"/>
                    <a:pt x="163" y="634"/>
                    <a:pt x="197" y="634"/>
                  </a:cubicBezTo>
                  <a:cubicBezTo>
                    <a:pt x="303" y="634"/>
                    <a:pt x="388" y="585"/>
                    <a:pt x="458" y="541"/>
                  </a:cubicBezTo>
                  <a:cubicBezTo>
                    <a:pt x="556" y="475"/>
                    <a:pt x="644" y="393"/>
                    <a:pt x="698" y="295"/>
                  </a:cubicBezTo>
                  <a:lnTo>
                    <a:pt x="698" y="295"/>
                  </a:lnTo>
                  <a:cubicBezTo>
                    <a:pt x="606" y="355"/>
                    <a:pt x="508" y="403"/>
                    <a:pt x="410" y="443"/>
                  </a:cubicBezTo>
                  <a:cubicBezTo>
                    <a:pt x="337" y="471"/>
                    <a:pt x="261" y="496"/>
                    <a:pt x="199" y="496"/>
                  </a:cubicBezTo>
                  <a:cubicBezTo>
                    <a:pt x="178" y="496"/>
                    <a:pt x="158" y="493"/>
                    <a:pt x="141" y="486"/>
                  </a:cubicBezTo>
                  <a:cubicBezTo>
                    <a:pt x="138" y="484"/>
                    <a:pt x="137" y="483"/>
                    <a:pt x="137" y="483"/>
                  </a:cubicBezTo>
                  <a:lnTo>
                    <a:pt x="137" y="483"/>
                  </a:lnTo>
                  <a:cubicBezTo>
                    <a:pt x="136" y="483"/>
                    <a:pt x="140" y="486"/>
                    <a:pt x="136" y="486"/>
                  </a:cubicBezTo>
                  <a:cubicBezTo>
                    <a:pt x="136" y="480"/>
                    <a:pt x="141" y="458"/>
                    <a:pt x="148" y="436"/>
                  </a:cubicBezTo>
                  <a:cubicBezTo>
                    <a:pt x="164" y="393"/>
                    <a:pt x="196" y="350"/>
                    <a:pt x="224" y="300"/>
                  </a:cubicBezTo>
                  <a:cubicBezTo>
                    <a:pt x="279" y="207"/>
                    <a:pt x="344" y="115"/>
                    <a:pt x="37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3" name="Google Shape;1453;p102"/>
            <p:cNvSpPr/>
            <p:nvPr/>
          </p:nvSpPr>
          <p:spPr>
            <a:xfrm>
              <a:off x="6073750" y="3385600"/>
              <a:ext cx="23225" cy="12750"/>
            </a:xfrm>
            <a:custGeom>
              <a:avLst/>
              <a:gdLst/>
              <a:ahLst/>
              <a:cxnLst/>
              <a:rect l="l" t="t" r="r" b="b"/>
              <a:pathLst>
                <a:path w="929" h="510" extrusionOk="0">
                  <a:moveTo>
                    <a:pt x="732" y="1"/>
                  </a:moveTo>
                  <a:cubicBezTo>
                    <a:pt x="617" y="61"/>
                    <a:pt x="508" y="121"/>
                    <a:pt x="393" y="176"/>
                  </a:cubicBezTo>
                  <a:cubicBezTo>
                    <a:pt x="279" y="224"/>
                    <a:pt x="164" y="274"/>
                    <a:pt x="50" y="312"/>
                  </a:cubicBezTo>
                  <a:cubicBezTo>
                    <a:pt x="17" y="317"/>
                    <a:pt x="0" y="345"/>
                    <a:pt x="0" y="372"/>
                  </a:cubicBezTo>
                  <a:lnTo>
                    <a:pt x="0" y="378"/>
                  </a:lnTo>
                  <a:lnTo>
                    <a:pt x="0" y="405"/>
                  </a:lnTo>
                  <a:cubicBezTo>
                    <a:pt x="0" y="438"/>
                    <a:pt x="22" y="464"/>
                    <a:pt x="55" y="471"/>
                  </a:cubicBezTo>
                  <a:cubicBezTo>
                    <a:pt x="179" y="498"/>
                    <a:pt x="302" y="510"/>
                    <a:pt x="429" y="510"/>
                  </a:cubicBezTo>
                  <a:cubicBezTo>
                    <a:pt x="454" y="510"/>
                    <a:pt x="478" y="509"/>
                    <a:pt x="503" y="509"/>
                  </a:cubicBezTo>
                  <a:cubicBezTo>
                    <a:pt x="650" y="492"/>
                    <a:pt x="808" y="464"/>
                    <a:pt x="928" y="378"/>
                  </a:cubicBezTo>
                  <a:lnTo>
                    <a:pt x="928" y="378"/>
                  </a:lnTo>
                  <a:cubicBezTo>
                    <a:pt x="848" y="396"/>
                    <a:pt x="769" y="402"/>
                    <a:pt x="689" y="402"/>
                  </a:cubicBezTo>
                  <a:cubicBezTo>
                    <a:pt x="627" y="402"/>
                    <a:pt x="565" y="398"/>
                    <a:pt x="503" y="393"/>
                  </a:cubicBezTo>
                  <a:cubicBezTo>
                    <a:pt x="426" y="388"/>
                    <a:pt x="349" y="378"/>
                    <a:pt x="273" y="367"/>
                  </a:cubicBezTo>
                  <a:lnTo>
                    <a:pt x="273" y="367"/>
                  </a:lnTo>
                  <a:cubicBezTo>
                    <a:pt x="333" y="337"/>
                    <a:pt x="390" y="302"/>
                    <a:pt x="443" y="262"/>
                  </a:cubicBezTo>
                  <a:cubicBezTo>
                    <a:pt x="551" y="186"/>
                    <a:pt x="650" y="99"/>
                    <a:pt x="732"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4" name="Google Shape;1454;p102"/>
            <p:cNvSpPr/>
            <p:nvPr/>
          </p:nvSpPr>
          <p:spPr>
            <a:xfrm>
              <a:off x="6282400" y="3501800"/>
              <a:ext cx="29650" cy="18075"/>
            </a:xfrm>
            <a:custGeom>
              <a:avLst/>
              <a:gdLst/>
              <a:ahLst/>
              <a:cxnLst/>
              <a:rect l="l" t="t" r="r" b="b"/>
              <a:pathLst>
                <a:path w="1186" h="723" extrusionOk="0">
                  <a:moveTo>
                    <a:pt x="443" y="0"/>
                  </a:moveTo>
                  <a:lnTo>
                    <a:pt x="443" y="0"/>
                  </a:lnTo>
                  <a:cubicBezTo>
                    <a:pt x="513" y="126"/>
                    <a:pt x="629" y="229"/>
                    <a:pt x="743" y="317"/>
                  </a:cubicBezTo>
                  <a:cubicBezTo>
                    <a:pt x="832" y="385"/>
                    <a:pt x="917" y="449"/>
                    <a:pt x="992" y="520"/>
                  </a:cubicBezTo>
                  <a:lnTo>
                    <a:pt x="992" y="520"/>
                  </a:lnTo>
                  <a:cubicBezTo>
                    <a:pt x="892" y="567"/>
                    <a:pt x="779" y="589"/>
                    <a:pt x="663" y="589"/>
                  </a:cubicBezTo>
                  <a:cubicBezTo>
                    <a:pt x="617" y="589"/>
                    <a:pt x="570" y="585"/>
                    <a:pt x="524" y="579"/>
                  </a:cubicBezTo>
                  <a:cubicBezTo>
                    <a:pt x="334" y="557"/>
                    <a:pt x="148" y="470"/>
                    <a:pt x="0" y="322"/>
                  </a:cubicBezTo>
                  <a:lnTo>
                    <a:pt x="0" y="322"/>
                  </a:lnTo>
                  <a:cubicBezTo>
                    <a:pt x="93" y="513"/>
                    <a:pt x="290" y="644"/>
                    <a:pt x="503" y="699"/>
                  </a:cubicBezTo>
                  <a:cubicBezTo>
                    <a:pt x="570" y="715"/>
                    <a:pt x="640" y="723"/>
                    <a:pt x="710" y="723"/>
                  </a:cubicBezTo>
                  <a:cubicBezTo>
                    <a:pt x="862" y="723"/>
                    <a:pt x="1014" y="684"/>
                    <a:pt x="1141" y="595"/>
                  </a:cubicBezTo>
                  <a:lnTo>
                    <a:pt x="1146" y="595"/>
                  </a:lnTo>
                  <a:cubicBezTo>
                    <a:pt x="1173" y="574"/>
                    <a:pt x="1185" y="529"/>
                    <a:pt x="1163" y="503"/>
                  </a:cubicBezTo>
                  <a:lnTo>
                    <a:pt x="1158" y="491"/>
                  </a:lnTo>
                  <a:cubicBezTo>
                    <a:pt x="1048" y="382"/>
                    <a:pt x="917" y="307"/>
                    <a:pt x="798" y="235"/>
                  </a:cubicBezTo>
                  <a:cubicBezTo>
                    <a:pt x="672" y="164"/>
                    <a:pt x="551" y="98"/>
                    <a:pt x="44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5" name="Google Shape;1455;p102"/>
            <p:cNvSpPr/>
            <p:nvPr/>
          </p:nvSpPr>
          <p:spPr>
            <a:xfrm>
              <a:off x="6780275" y="2981500"/>
              <a:ext cx="467400" cy="608100"/>
            </a:xfrm>
            <a:custGeom>
              <a:avLst/>
              <a:gdLst/>
              <a:ahLst/>
              <a:cxnLst/>
              <a:rect l="l" t="t" r="r" b="b"/>
              <a:pathLst>
                <a:path w="18696" h="24324" extrusionOk="0">
                  <a:moveTo>
                    <a:pt x="8813" y="1"/>
                  </a:moveTo>
                  <a:cubicBezTo>
                    <a:pt x="8767" y="1"/>
                    <a:pt x="8718" y="14"/>
                    <a:pt x="8665" y="46"/>
                  </a:cubicBezTo>
                  <a:cubicBezTo>
                    <a:pt x="8462" y="172"/>
                    <a:pt x="8517" y="433"/>
                    <a:pt x="8539" y="673"/>
                  </a:cubicBezTo>
                  <a:cubicBezTo>
                    <a:pt x="8610" y="1219"/>
                    <a:pt x="8724" y="1743"/>
                    <a:pt x="8834" y="2282"/>
                  </a:cubicBezTo>
                  <a:cubicBezTo>
                    <a:pt x="8887" y="2506"/>
                    <a:pt x="8927" y="2751"/>
                    <a:pt x="8980" y="2969"/>
                  </a:cubicBezTo>
                  <a:cubicBezTo>
                    <a:pt x="8429" y="2931"/>
                    <a:pt x="8081" y="2146"/>
                    <a:pt x="7655" y="1922"/>
                  </a:cubicBezTo>
                  <a:lnTo>
                    <a:pt x="7655" y="1922"/>
                  </a:lnTo>
                  <a:cubicBezTo>
                    <a:pt x="7507" y="2506"/>
                    <a:pt x="8004" y="2969"/>
                    <a:pt x="8260" y="3412"/>
                  </a:cubicBezTo>
                  <a:cubicBezTo>
                    <a:pt x="8241" y="3413"/>
                    <a:pt x="8221" y="3413"/>
                    <a:pt x="8201" y="3413"/>
                  </a:cubicBezTo>
                  <a:cubicBezTo>
                    <a:pt x="7848" y="3413"/>
                    <a:pt x="7437" y="3245"/>
                    <a:pt x="7142" y="3090"/>
                  </a:cubicBezTo>
                  <a:lnTo>
                    <a:pt x="7142" y="3090"/>
                  </a:lnTo>
                  <a:cubicBezTo>
                    <a:pt x="7066" y="3553"/>
                    <a:pt x="7709" y="3941"/>
                    <a:pt x="7988" y="4137"/>
                  </a:cubicBezTo>
                  <a:cubicBezTo>
                    <a:pt x="7676" y="4322"/>
                    <a:pt x="7344" y="4404"/>
                    <a:pt x="7011" y="4525"/>
                  </a:cubicBezTo>
                  <a:cubicBezTo>
                    <a:pt x="7167" y="4743"/>
                    <a:pt x="7497" y="4797"/>
                    <a:pt x="7840" y="4797"/>
                  </a:cubicBezTo>
                  <a:cubicBezTo>
                    <a:pt x="7856" y="4797"/>
                    <a:pt x="7873" y="4797"/>
                    <a:pt x="7890" y="4797"/>
                  </a:cubicBezTo>
                  <a:lnTo>
                    <a:pt x="7890" y="4797"/>
                  </a:lnTo>
                  <a:cubicBezTo>
                    <a:pt x="7759" y="5937"/>
                    <a:pt x="6226" y="6461"/>
                    <a:pt x="5359" y="6499"/>
                  </a:cubicBezTo>
                  <a:cubicBezTo>
                    <a:pt x="5298" y="6875"/>
                    <a:pt x="5674" y="6989"/>
                    <a:pt x="6069" y="6989"/>
                  </a:cubicBezTo>
                  <a:cubicBezTo>
                    <a:pt x="6391" y="6989"/>
                    <a:pt x="6725" y="6913"/>
                    <a:pt x="6848" y="6842"/>
                  </a:cubicBezTo>
                  <a:lnTo>
                    <a:pt x="6848" y="6842"/>
                  </a:lnTo>
                  <a:cubicBezTo>
                    <a:pt x="6684" y="7104"/>
                    <a:pt x="6281" y="7383"/>
                    <a:pt x="6150" y="7627"/>
                  </a:cubicBezTo>
                  <a:cubicBezTo>
                    <a:pt x="6246" y="7668"/>
                    <a:pt x="6349" y="7687"/>
                    <a:pt x="6456" y="7687"/>
                  </a:cubicBezTo>
                  <a:cubicBezTo>
                    <a:pt x="6621" y="7687"/>
                    <a:pt x="6792" y="7643"/>
                    <a:pt x="6951" y="7574"/>
                  </a:cubicBezTo>
                  <a:lnTo>
                    <a:pt x="6951" y="7574"/>
                  </a:lnTo>
                  <a:cubicBezTo>
                    <a:pt x="6842" y="7896"/>
                    <a:pt x="6689" y="8196"/>
                    <a:pt x="6460" y="8430"/>
                  </a:cubicBezTo>
                  <a:cubicBezTo>
                    <a:pt x="6080" y="8820"/>
                    <a:pt x="5737" y="8924"/>
                    <a:pt x="5337" y="8924"/>
                  </a:cubicBezTo>
                  <a:cubicBezTo>
                    <a:pt x="5157" y="8924"/>
                    <a:pt x="4965" y="8903"/>
                    <a:pt x="4753" y="8878"/>
                  </a:cubicBezTo>
                  <a:lnTo>
                    <a:pt x="4753" y="8878"/>
                  </a:lnTo>
                  <a:cubicBezTo>
                    <a:pt x="5065" y="9259"/>
                    <a:pt x="5380" y="9439"/>
                    <a:pt x="5817" y="9543"/>
                  </a:cubicBezTo>
                  <a:cubicBezTo>
                    <a:pt x="5523" y="10023"/>
                    <a:pt x="4589" y="9925"/>
                    <a:pt x="4131" y="10006"/>
                  </a:cubicBezTo>
                  <a:cubicBezTo>
                    <a:pt x="4196" y="10362"/>
                    <a:pt x="4918" y="10532"/>
                    <a:pt x="5431" y="10532"/>
                  </a:cubicBezTo>
                  <a:cubicBezTo>
                    <a:pt x="5610" y="10532"/>
                    <a:pt x="5764" y="10511"/>
                    <a:pt x="5855" y="10470"/>
                  </a:cubicBezTo>
                  <a:lnTo>
                    <a:pt x="5855" y="10470"/>
                  </a:lnTo>
                  <a:cubicBezTo>
                    <a:pt x="5523" y="10710"/>
                    <a:pt x="4993" y="10912"/>
                    <a:pt x="4567" y="10912"/>
                  </a:cubicBezTo>
                  <a:cubicBezTo>
                    <a:pt x="4557" y="11239"/>
                    <a:pt x="5097" y="11408"/>
                    <a:pt x="5468" y="11489"/>
                  </a:cubicBezTo>
                  <a:cubicBezTo>
                    <a:pt x="4922" y="12077"/>
                    <a:pt x="4197" y="12407"/>
                    <a:pt x="3425" y="12407"/>
                  </a:cubicBezTo>
                  <a:cubicBezTo>
                    <a:pt x="3171" y="12407"/>
                    <a:pt x="2912" y="12371"/>
                    <a:pt x="2653" y="12297"/>
                  </a:cubicBezTo>
                  <a:lnTo>
                    <a:pt x="2653" y="12297"/>
                  </a:lnTo>
                  <a:cubicBezTo>
                    <a:pt x="2803" y="12725"/>
                    <a:pt x="3346" y="12836"/>
                    <a:pt x="3757" y="12836"/>
                  </a:cubicBezTo>
                  <a:cubicBezTo>
                    <a:pt x="3807" y="12836"/>
                    <a:pt x="3856" y="12834"/>
                    <a:pt x="3902" y="12831"/>
                  </a:cubicBezTo>
                  <a:lnTo>
                    <a:pt x="3902" y="12831"/>
                  </a:lnTo>
                  <a:cubicBezTo>
                    <a:pt x="3713" y="13220"/>
                    <a:pt x="2596" y="13806"/>
                    <a:pt x="2161" y="13806"/>
                  </a:cubicBezTo>
                  <a:cubicBezTo>
                    <a:pt x="2144" y="13806"/>
                    <a:pt x="2127" y="13805"/>
                    <a:pt x="2112" y="13803"/>
                  </a:cubicBezTo>
                  <a:lnTo>
                    <a:pt x="2112" y="13803"/>
                  </a:lnTo>
                  <a:cubicBezTo>
                    <a:pt x="2358" y="14014"/>
                    <a:pt x="2636" y="14085"/>
                    <a:pt x="2918" y="14085"/>
                  </a:cubicBezTo>
                  <a:cubicBezTo>
                    <a:pt x="3175" y="14085"/>
                    <a:pt x="3437" y="14026"/>
                    <a:pt x="3683" y="13961"/>
                  </a:cubicBezTo>
                  <a:lnTo>
                    <a:pt x="3683" y="13961"/>
                  </a:lnTo>
                  <a:cubicBezTo>
                    <a:pt x="3585" y="14097"/>
                    <a:pt x="2822" y="14337"/>
                    <a:pt x="2996" y="14583"/>
                  </a:cubicBezTo>
                  <a:cubicBezTo>
                    <a:pt x="3032" y="14629"/>
                    <a:pt x="3092" y="14647"/>
                    <a:pt x="3164" y="14647"/>
                  </a:cubicBezTo>
                  <a:cubicBezTo>
                    <a:pt x="3383" y="14647"/>
                    <a:pt x="3713" y="14474"/>
                    <a:pt x="3804" y="14392"/>
                  </a:cubicBezTo>
                  <a:lnTo>
                    <a:pt x="3804" y="14392"/>
                  </a:lnTo>
                  <a:cubicBezTo>
                    <a:pt x="3559" y="14659"/>
                    <a:pt x="3242" y="14850"/>
                    <a:pt x="2898" y="14905"/>
                  </a:cubicBezTo>
                  <a:cubicBezTo>
                    <a:pt x="2958" y="15071"/>
                    <a:pt x="3136" y="15135"/>
                    <a:pt x="3354" y="15135"/>
                  </a:cubicBezTo>
                  <a:cubicBezTo>
                    <a:pt x="3673" y="15135"/>
                    <a:pt x="4079" y="14996"/>
                    <a:pt x="4322" y="14834"/>
                  </a:cubicBezTo>
                  <a:lnTo>
                    <a:pt x="4322" y="14834"/>
                  </a:lnTo>
                  <a:cubicBezTo>
                    <a:pt x="4159" y="14981"/>
                    <a:pt x="3990" y="15155"/>
                    <a:pt x="3902" y="15331"/>
                  </a:cubicBezTo>
                  <a:cubicBezTo>
                    <a:pt x="4015" y="15390"/>
                    <a:pt x="4127" y="15415"/>
                    <a:pt x="4236" y="15415"/>
                  </a:cubicBezTo>
                  <a:cubicBezTo>
                    <a:pt x="4407" y="15415"/>
                    <a:pt x="4574" y="15355"/>
                    <a:pt x="4737" y="15276"/>
                  </a:cubicBezTo>
                  <a:lnTo>
                    <a:pt x="4737" y="15276"/>
                  </a:lnTo>
                  <a:cubicBezTo>
                    <a:pt x="4427" y="15762"/>
                    <a:pt x="3880" y="15906"/>
                    <a:pt x="3311" y="15906"/>
                  </a:cubicBezTo>
                  <a:cubicBezTo>
                    <a:pt x="2807" y="15906"/>
                    <a:pt x="2286" y="15794"/>
                    <a:pt x="1895" y="15706"/>
                  </a:cubicBezTo>
                  <a:lnTo>
                    <a:pt x="1895" y="15706"/>
                  </a:lnTo>
                  <a:cubicBezTo>
                    <a:pt x="1621" y="16487"/>
                    <a:pt x="2729" y="16542"/>
                    <a:pt x="3144" y="16705"/>
                  </a:cubicBezTo>
                  <a:cubicBezTo>
                    <a:pt x="2970" y="16945"/>
                    <a:pt x="2533" y="16972"/>
                    <a:pt x="2260" y="17000"/>
                  </a:cubicBezTo>
                  <a:cubicBezTo>
                    <a:pt x="2278" y="17292"/>
                    <a:pt x="2693" y="17364"/>
                    <a:pt x="3060" y="17364"/>
                  </a:cubicBezTo>
                  <a:cubicBezTo>
                    <a:pt x="3269" y="17364"/>
                    <a:pt x="3462" y="17341"/>
                    <a:pt x="3559" y="17322"/>
                  </a:cubicBezTo>
                  <a:lnTo>
                    <a:pt x="3559" y="17322"/>
                  </a:lnTo>
                  <a:cubicBezTo>
                    <a:pt x="3313" y="17458"/>
                    <a:pt x="2849" y="17534"/>
                    <a:pt x="2631" y="17725"/>
                  </a:cubicBezTo>
                  <a:cubicBezTo>
                    <a:pt x="2276" y="18007"/>
                    <a:pt x="2530" y="18289"/>
                    <a:pt x="2897" y="18289"/>
                  </a:cubicBezTo>
                  <a:cubicBezTo>
                    <a:pt x="2913" y="18289"/>
                    <a:pt x="2930" y="18288"/>
                    <a:pt x="2948" y="18287"/>
                  </a:cubicBezTo>
                  <a:lnTo>
                    <a:pt x="2948" y="18287"/>
                  </a:lnTo>
                  <a:cubicBezTo>
                    <a:pt x="2615" y="18534"/>
                    <a:pt x="2338" y="18582"/>
                    <a:pt x="2043" y="18582"/>
                  </a:cubicBezTo>
                  <a:cubicBezTo>
                    <a:pt x="1940" y="18582"/>
                    <a:pt x="1836" y="18576"/>
                    <a:pt x="1726" y="18571"/>
                  </a:cubicBezTo>
                  <a:cubicBezTo>
                    <a:pt x="1630" y="18562"/>
                    <a:pt x="1530" y="18557"/>
                    <a:pt x="1423" y="18557"/>
                  </a:cubicBezTo>
                  <a:cubicBezTo>
                    <a:pt x="1385" y="18557"/>
                    <a:pt x="1346" y="18558"/>
                    <a:pt x="1306" y="18559"/>
                  </a:cubicBezTo>
                  <a:cubicBezTo>
                    <a:pt x="973" y="18566"/>
                    <a:pt x="1845" y="19389"/>
                    <a:pt x="2162" y="19470"/>
                  </a:cubicBezTo>
                  <a:cubicBezTo>
                    <a:pt x="2200" y="19482"/>
                    <a:pt x="2243" y="19493"/>
                    <a:pt x="2282" y="19498"/>
                  </a:cubicBezTo>
                  <a:cubicBezTo>
                    <a:pt x="1676" y="20169"/>
                    <a:pt x="956" y="20698"/>
                    <a:pt x="35" y="20791"/>
                  </a:cubicBezTo>
                  <a:cubicBezTo>
                    <a:pt x="0" y="21294"/>
                    <a:pt x="848" y="21472"/>
                    <a:pt x="1511" y="21472"/>
                  </a:cubicBezTo>
                  <a:cubicBezTo>
                    <a:pt x="1804" y="21472"/>
                    <a:pt x="2061" y="21437"/>
                    <a:pt x="2190" y="21380"/>
                  </a:cubicBezTo>
                  <a:lnTo>
                    <a:pt x="2190" y="21380"/>
                  </a:lnTo>
                  <a:cubicBezTo>
                    <a:pt x="1943" y="21839"/>
                    <a:pt x="1137" y="22133"/>
                    <a:pt x="694" y="22133"/>
                  </a:cubicBezTo>
                  <a:cubicBezTo>
                    <a:pt x="655" y="22439"/>
                    <a:pt x="898" y="22541"/>
                    <a:pt x="1219" y="22541"/>
                  </a:cubicBezTo>
                  <a:cubicBezTo>
                    <a:pt x="1687" y="22541"/>
                    <a:pt x="2322" y="22325"/>
                    <a:pt x="2484" y="22214"/>
                  </a:cubicBezTo>
                  <a:lnTo>
                    <a:pt x="2484" y="22214"/>
                  </a:lnTo>
                  <a:cubicBezTo>
                    <a:pt x="2091" y="22645"/>
                    <a:pt x="1551" y="22858"/>
                    <a:pt x="1060" y="23071"/>
                  </a:cubicBezTo>
                  <a:cubicBezTo>
                    <a:pt x="1183" y="23277"/>
                    <a:pt x="1384" y="23354"/>
                    <a:pt x="1607" y="23354"/>
                  </a:cubicBezTo>
                  <a:cubicBezTo>
                    <a:pt x="1857" y="23354"/>
                    <a:pt x="2134" y="23257"/>
                    <a:pt x="2358" y="23136"/>
                  </a:cubicBezTo>
                  <a:lnTo>
                    <a:pt x="2358" y="23136"/>
                  </a:lnTo>
                  <a:cubicBezTo>
                    <a:pt x="2107" y="23338"/>
                    <a:pt x="1845" y="23622"/>
                    <a:pt x="2042" y="23742"/>
                  </a:cubicBezTo>
                  <a:cubicBezTo>
                    <a:pt x="2064" y="23760"/>
                    <a:pt x="2097" y="23769"/>
                    <a:pt x="2136" y="23769"/>
                  </a:cubicBezTo>
                  <a:cubicBezTo>
                    <a:pt x="2387" y="23769"/>
                    <a:pt x="2924" y="23436"/>
                    <a:pt x="3094" y="23365"/>
                  </a:cubicBezTo>
                  <a:lnTo>
                    <a:pt x="3094" y="23365"/>
                  </a:lnTo>
                  <a:cubicBezTo>
                    <a:pt x="2970" y="23448"/>
                    <a:pt x="2872" y="23584"/>
                    <a:pt x="2872" y="23742"/>
                  </a:cubicBezTo>
                  <a:cubicBezTo>
                    <a:pt x="2900" y="23747"/>
                    <a:pt x="2929" y="23749"/>
                    <a:pt x="2959" y="23749"/>
                  </a:cubicBezTo>
                  <a:cubicBezTo>
                    <a:pt x="3184" y="23749"/>
                    <a:pt x="3452" y="23630"/>
                    <a:pt x="3678" y="23486"/>
                  </a:cubicBezTo>
                  <a:lnTo>
                    <a:pt x="3678" y="23486"/>
                  </a:lnTo>
                  <a:cubicBezTo>
                    <a:pt x="3428" y="23687"/>
                    <a:pt x="3160" y="23959"/>
                    <a:pt x="3144" y="24200"/>
                  </a:cubicBezTo>
                  <a:cubicBezTo>
                    <a:pt x="3902" y="24061"/>
                    <a:pt x="4313" y="23760"/>
                    <a:pt x="4686" y="23476"/>
                  </a:cubicBezTo>
                  <a:lnTo>
                    <a:pt x="4686" y="23476"/>
                  </a:lnTo>
                  <a:cubicBezTo>
                    <a:pt x="4561" y="23588"/>
                    <a:pt x="4487" y="23753"/>
                    <a:pt x="4464" y="23933"/>
                  </a:cubicBezTo>
                  <a:cubicBezTo>
                    <a:pt x="4550" y="23960"/>
                    <a:pt x="4634" y="23972"/>
                    <a:pt x="4716" y="23972"/>
                  </a:cubicBezTo>
                  <a:cubicBezTo>
                    <a:pt x="5042" y="23972"/>
                    <a:pt x="5327" y="23779"/>
                    <a:pt x="5598" y="23569"/>
                  </a:cubicBezTo>
                  <a:lnTo>
                    <a:pt x="5598" y="23569"/>
                  </a:lnTo>
                  <a:cubicBezTo>
                    <a:pt x="5152" y="23920"/>
                    <a:pt x="5415" y="24090"/>
                    <a:pt x="5769" y="24090"/>
                  </a:cubicBezTo>
                  <a:cubicBezTo>
                    <a:pt x="5839" y="24090"/>
                    <a:pt x="5913" y="24083"/>
                    <a:pt x="5986" y="24069"/>
                  </a:cubicBezTo>
                  <a:cubicBezTo>
                    <a:pt x="6400" y="24014"/>
                    <a:pt x="6842" y="23796"/>
                    <a:pt x="7185" y="23529"/>
                  </a:cubicBezTo>
                  <a:lnTo>
                    <a:pt x="7185" y="23529"/>
                  </a:lnTo>
                  <a:cubicBezTo>
                    <a:pt x="7018" y="23891"/>
                    <a:pt x="7263" y="24202"/>
                    <a:pt x="7563" y="24202"/>
                  </a:cubicBezTo>
                  <a:cubicBezTo>
                    <a:pt x="7575" y="24202"/>
                    <a:pt x="7588" y="24201"/>
                    <a:pt x="7600" y="24200"/>
                  </a:cubicBezTo>
                  <a:cubicBezTo>
                    <a:pt x="7922" y="24173"/>
                    <a:pt x="8239" y="23796"/>
                    <a:pt x="8408" y="23529"/>
                  </a:cubicBezTo>
                  <a:lnTo>
                    <a:pt x="8408" y="23529"/>
                  </a:lnTo>
                  <a:cubicBezTo>
                    <a:pt x="8314" y="23865"/>
                    <a:pt x="8492" y="24202"/>
                    <a:pt x="8836" y="24202"/>
                  </a:cubicBezTo>
                  <a:cubicBezTo>
                    <a:pt x="8850" y="24202"/>
                    <a:pt x="8863" y="24201"/>
                    <a:pt x="8877" y="24200"/>
                  </a:cubicBezTo>
                  <a:cubicBezTo>
                    <a:pt x="9090" y="24183"/>
                    <a:pt x="9275" y="24009"/>
                    <a:pt x="9418" y="23808"/>
                  </a:cubicBezTo>
                  <a:cubicBezTo>
                    <a:pt x="9490" y="23949"/>
                    <a:pt x="9620" y="24049"/>
                    <a:pt x="9756" y="24049"/>
                  </a:cubicBezTo>
                  <a:cubicBezTo>
                    <a:pt x="9877" y="24049"/>
                    <a:pt x="10003" y="23970"/>
                    <a:pt x="10098" y="23770"/>
                  </a:cubicBezTo>
                  <a:cubicBezTo>
                    <a:pt x="10186" y="23948"/>
                    <a:pt x="10413" y="24124"/>
                    <a:pt x="10592" y="24124"/>
                  </a:cubicBezTo>
                  <a:cubicBezTo>
                    <a:pt x="10715" y="24124"/>
                    <a:pt x="10815" y="24042"/>
                    <a:pt x="10835" y="23823"/>
                  </a:cubicBezTo>
                  <a:cubicBezTo>
                    <a:pt x="10996" y="23913"/>
                    <a:pt x="11568" y="24323"/>
                    <a:pt x="11887" y="24323"/>
                  </a:cubicBezTo>
                  <a:cubicBezTo>
                    <a:pt x="12054" y="24323"/>
                    <a:pt x="12152" y="24210"/>
                    <a:pt x="12084" y="23878"/>
                  </a:cubicBezTo>
                  <a:lnTo>
                    <a:pt x="12084" y="23878"/>
                  </a:lnTo>
                  <a:cubicBezTo>
                    <a:pt x="12222" y="23993"/>
                    <a:pt x="12509" y="24082"/>
                    <a:pt x="12723" y="24082"/>
                  </a:cubicBezTo>
                  <a:cubicBezTo>
                    <a:pt x="12965" y="24082"/>
                    <a:pt x="13114" y="23968"/>
                    <a:pt x="12848" y="23645"/>
                  </a:cubicBezTo>
                  <a:lnTo>
                    <a:pt x="12848" y="23645"/>
                  </a:lnTo>
                  <a:cubicBezTo>
                    <a:pt x="13016" y="23845"/>
                    <a:pt x="13287" y="23972"/>
                    <a:pt x="13543" y="23972"/>
                  </a:cubicBezTo>
                  <a:cubicBezTo>
                    <a:pt x="13589" y="23972"/>
                    <a:pt x="13634" y="23968"/>
                    <a:pt x="13678" y="23959"/>
                  </a:cubicBezTo>
                  <a:cubicBezTo>
                    <a:pt x="13697" y="23783"/>
                    <a:pt x="13637" y="23633"/>
                    <a:pt x="13550" y="23504"/>
                  </a:cubicBezTo>
                  <a:lnTo>
                    <a:pt x="13550" y="23504"/>
                  </a:lnTo>
                  <a:cubicBezTo>
                    <a:pt x="13690" y="23690"/>
                    <a:pt x="13985" y="23801"/>
                    <a:pt x="14227" y="23801"/>
                  </a:cubicBezTo>
                  <a:cubicBezTo>
                    <a:pt x="14547" y="23801"/>
                    <a:pt x="14776" y="23606"/>
                    <a:pt x="14436" y="23126"/>
                  </a:cubicBezTo>
                  <a:lnTo>
                    <a:pt x="14436" y="23126"/>
                  </a:lnTo>
                  <a:cubicBezTo>
                    <a:pt x="14637" y="23302"/>
                    <a:pt x="15155" y="23590"/>
                    <a:pt x="15482" y="23590"/>
                  </a:cubicBezTo>
                  <a:cubicBezTo>
                    <a:pt x="15509" y="23590"/>
                    <a:pt x="15535" y="23588"/>
                    <a:pt x="15559" y="23584"/>
                  </a:cubicBezTo>
                  <a:cubicBezTo>
                    <a:pt x="16148" y="23475"/>
                    <a:pt x="15609" y="22940"/>
                    <a:pt x="15418" y="22645"/>
                  </a:cubicBezTo>
                  <a:lnTo>
                    <a:pt x="15418" y="22645"/>
                  </a:lnTo>
                  <a:cubicBezTo>
                    <a:pt x="15601" y="22901"/>
                    <a:pt x="16194" y="23182"/>
                    <a:pt x="16546" y="23182"/>
                  </a:cubicBezTo>
                  <a:cubicBezTo>
                    <a:pt x="16561" y="23182"/>
                    <a:pt x="16576" y="23182"/>
                    <a:pt x="16591" y="23181"/>
                  </a:cubicBezTo>
                  <a:cubicBezTo>
                    <a:pt x="16639" y="22912"/>
                    <a:pt x="16394" y="22776"/>
                    <a:pt x="16296" y="22564"/>
                  </a:cubicBezTo>
                  <a:lnTo>
                    <a:pt x="16296" y="22564"/>
                  </a:lnTo>
                  <a:cubicBezTo>
                    <a:pt x="16424" y="22603"/>
                    <a:pt x="16870" y="22875"/>
                    <a:pt x="17115" y="22875"/>
                  </a:cubicBezTo>
                  <a:cubicBezTo>
                    <a:pt x="17203" y="22875"/>
                    <a:pt x="17265" y="22840"/>
                    <a:pt x="17278" y="22748"/>
                  </a:cubicBezTo>
                  <a:cubicBezTo>
                    <a:pt x="17299" y="22536"/>
                    <a:pt x="16415" y="21942"/>
                    <a:pt x="16274" y="21811"/>
                  </a:cubicBezTo>
                  <a:lnTo>
                    <a:pt x="16274" y="21811"/>
                  </a:lnTo>
                  <a:cubicBezTo>
                    <a:pt x="16513" y="21910"/>
                    <a:pt x="17269" y="22442"/>
                    <a:pt x="17763" y="22442"/>
                  </a:cubicBezTo>
                  <a:cubicBezTo>
                    <a:pt x="17923" y="22442"/>
                    <a:pt x="18055" y="22386"/>
                    <a:pt x="18134" y="22242"/>
                  </a:cubicBezTo>
                  <a:cubicBezTo>
                    <a:pt x="18281" y="21996"/>
                    <a:pt x="16983" y="20867"/>
                    <a:pt x="16759" y="20545"/>
                  </a:cubicBezTo>
                  <a:lnTo>
                    <a:pt x="16759" y="20545"/>
                  </a:lnTo>
                  <a:cubicBezTo>
                    <a:pt x="16989" y="20781"/>
                    <a:pt x="17429" y="20936"/>
                    <a:pt x="17845" y="20936"/>
                  </a:cubicBezTo>
                  <a:cubicBezTo>
                    <a:pt x="18190" y="20936"/>
                    <a:pt x="18518" y="20829"/>
                    <a:pt x="18696" y="20573"/>
                  </a:cubicBezTo>
                  <a:cubicBezTo>
                    <a:pt x="18205" y="20278"/>
                    <a:pt x="17621" y="20196"/>
                    <a:pt x="17102" y="19901"/>
                  </a:cubicBezTo>
                  <a:cubicBezTo>
                    <a:pt x="16591" y="19618"/>
                    <a:pt x="16148" y="19132"/>
                    <a:pt x="15783" y="18614"/>
                  </a:cubicBezTo>
                  <a:lnTo>
                    <a:pt x="15783" y="18614"/>
                  </a:lnTo>
                  <a:cubicBezTo>
                    <a:pt x="15882" y="18629"/>
                    <a:pt x="15980" y="18639"/>
                    <a:pt x="16075" y="18639"/>
                  </a:cubicBezTo>
                  <a:cubicBezTo>
                    <a:pt x="16253" y="18639"/>
                    <a:pt x="16416" y="18604"/>
                    <a:pt x="16541" y="18505"/>
                  </a:cubicBezTo>
                  <a:cubicBezTo>
                    <a:pt x="16443" y="18287"/>
                    <a:pt x="16176" y="18183"/>
                    <a:pt x="16029" y="18020"/>
                  </a:cubicBezTo>
                  <a:lnTo>
                    <a:pt x="16029" y="18020"/>
                  </a:lnTo>
                  <a:cubicBezTo>
                    <a:pt x="16363" y="18064"/>
                    <a:pt x="16602" y="18211"/>
                    <a:pt x="16930" y="18211"/>
                  </a:cubicBezTo>
                  <a:cubicBezTo>
                    <a:pt x="17007" y="18211"/>
                    <a:pt x="17090" y="18203"/>
                    <a:pt x="17180" y="18183"/>
                  </a:cubicBezTo>
                  <a:cubicBezTo>
                    <a:pt x="17523" y="18101"/>
                    <a:pt x="18183" y="17780"/>
                    <a:pt x="18134" y="17294"/>
                  </a:cubicBezTo>
                  <a:lnTo>
                    <a:pt x="18134" y="17294"/>
                  </a:lnTo>
                  <a:cubicBezTo>
                    <a:pt x="17772" y="17309"/>
                    <a:pt x="17121" y="17470"/>
                    <a:pt x="16542" y="17470"/>
                  </a:cubicBezTo>
                  <a:cubicBezTo>
                    <a:pt x="16066" y="17470"/>
                    <a:pt x="15638" y="17361"/>
                    <a:pt x="15461" y="16972"/>
                  </a:cubicBezTo>
                  <a:lnTo>
                    <a:pt x="15461" y="16972"/>
                  </a:lnTo>
                  <a:cubicBezTo>
                    <a:pt x="15529" y="16983"/>
                    <a:pt x="15607" y="16988"/>
                    <a:pt x="15690" y="16988"/>
                  </a:cubicBezTo>
                  <a:cubicBezTo>
                    <a:pt x="16265" y="16988"/>
                    <a:pt x="17102" y="16725"/>
                    <a:pt x="16906" y="15952"/>
                  </a:cubicBezTo>
                  <a:lnTo>
                    <a:pt x="16906" y="15952"/>
                  </a:lnTo>
                  <a:cubicBezTo>
                    <a:pt x="16643" y="16031"/>
                    <a:pt x="16207" y="16180"/>
                    <a:pt x="15828" y="16180"/>
                  </a:cubicBezTo>
                  <a:cubicBezTo>
                    <a:pt x="15578" y="16180"/>
                    <a:pt x="15352" y="16116"/>
                    <a:pt x="15216" y="15925"/>
                  </a:cubicBezTo>
                  <a:lnTo>
                    <a:pt x="15216" y="15925"/>
                  </a:lnTo>
                  <a:cubicBezTo>
                    <a:pt x="15229" y="15926"/>
                    <a:pt x="15242" y="15927"/>
                    <a:pt x="15257" y="15927"/>
                  </a:cubicBezTo>
                  <a:cubicBezTo>
                    <a:pt x="15557" y="15927"/>
                    <a:pt x="16248" y="15663"/>
                    <a:pt x="16274" y="15331"/>
                  </a:cubicBezTo>
                  <a:cubicBezTo>
                    <a:pt x="15418" y="15293"/>
                    <a:pt x="14615" y="15129"/>
                    <a:pt x="14070" y="14490"/>
                  </a:cubicBezTo>
                  <a:lnTo>
                    <a:pt x="14070" y="14490"/>
                  </a:lnTo>
                  <a:cubicBezTo>
                    <a:pt x="14164" y="14527"/>
                    <a:pt x="14264" y="14542"/>
                    <a:pt x="14365" y="14542"/>
                  </a:cubicBezTo>
                  <a:cubicBezTo>
                    <a:pt x="14612" y="14542"/>
                    <a:pt x="14869" y="14449"/>
                    <a:pt x="15073" y="14337"/>
                  </a:cubicBezTo>
                  <a:cubicBezTo>
                    <a:pt x="14779" y="14206"/>
                    <a:pt x="14506" y="13989"/>
                    <a:pt x="14288" y="13775"/>
                  </a:cubicBezTo>
                  <a:cubicBezTo>
                    <a:pt x="14632" y="13775"/>
                    <a:pt x="15171" y="13775"/>
                    <a:pt x="15440" y="13453"/>
                  </a:cubicBezTo>
                  <a:cubicBezTo>
                    <a:pt x="15243" y="13317"/>
                    <a:pt x="14997" y="13317"/>
                    <a:pt x="14779" y="13236"/>
                  </a:cubicBezTo>
                  <a:lnTo>
                    <a:pt x="14779" y="13236"/>
                  </a:lnTo>
                  <a:cubicBezTo>
                    <a:pt x="14813" y="13239"/>
                    <a:pt x="14848" y="13241"/>
                    <a:pt x="14883" y="13241"/>
                  </a:cubicBezTo>
                  <a:cubicBezTo>
                    <a:pt x="15408" y="13241"/>
                    <a:pt x="16045" y="12870"/>
                    <a:pt x="15979" y="12216"/>
                  </a:cubicBezTo>
                  <a:cubicBezTo>
                    <a:pt x="15752" y="12216"/>
                    <a:pt x="15454" y="12294"/>
                    <a:pt x="15187" y="12294"/>
                  </a:cubicBezTo>
                  <a:cubicBezTo>
                    <a:pt x="15076" y="12294"/>
                    <a:pt x="14970" y="12281"/>
                    <a:pt x="14877" y="12242"/>
                  </a:cubicBezTo>
                  <a:lnTo>
                    <a:pt x="14877" y="12242"/>
                  </a:lnTo>
                  <a:cubicBezTo>
                    <a:pt x="14898" y="12244"/>
                    <a:pt x="14920" y="12244"/>
                    <a:pt x="14942" y="12244"/>
                  </a:cubicBezTo>
                  <a:cubicBezTo>
                    <a:pt x="15347" y="12244"/>
                    <a:pt x="15846" y="12007"/>
                    <a:pt x="16100" y="11675"/>
                  </a:cubicBezTo>
                  <a:lnTo>
                    <a:pt x="16100" y="11675"/>
                  </a:lnTo>
                  <a:cubicBezTo>
                    <a:pt x="15776" y="11762"/>
                    <a:pt x="15437" y="11821"/>
                    <a:pt x="15102" y="11821"/>
                  </a:cubicBezTo>
                  <a:cubicBezTo>
                    <a:pt x="14701" y="11821"/>
                    <a:pt x="14304" y="11737"/>
                    <a:pt x="13945" y="11517"/>
                  </a:cubicBezTo>
                  <a:cubicBezTo>
                    <a:pt x="13469" y="11217"/>
                    <a:pt x="13181" y="10781"/>
                    <a:pt x="12892" y="10328"/>
                  </a:cubicBezTo>
                  <a:cubicBezTo>
                    <a:pt x="12865" y="10235"/>
                    <a:pt x="12842" y="10142"/>
                    <a:pt x="12821" y="10044"/>
                  </a:cubicBezTo>
                  <a:lnTo>
                    <a:pt x="12821" y="10044"/>
                  </a:lnTo>
                  <a:cubicBezTo>
                    <a:pt x="13007" y="10318"/>
                    <a:pt x="13394" y="10373"/>
                    <a:pt x="13759" y="10373"/>
                  </a:cubicBezTo>
                  <a:cubicBezTo>
                    <a:pt x="13960" y="10373"/>
                    <a:pt x="14155" y="10356"/>
                    <a:pt x="14305" y="10350"/>
                  </a:cubicBezTo>
                  <a:cubicBezTo>
                    <a:pt x="13922" y="10127"/>
                    <a:pt x="13426" y="9701"/>
                    <a:pt x="13240" y="9259"/>
                  </a:cubicBezTo>
                  <a:lnTo>
                    <a:pt x="13240" y="9259"/>
                  </a:lnTo>
                  <a:cubicBezTo>
                    <a:pt x="13445" y="9482"/>
                    <a:pt x="13799" y="9613"/>
                    <a:pt x="14135" y="9613"/>
                  </a:cubicBezTo>
                  <a:cubicBezTo>
                    <a:pt x="14464" y="9613"/>
                    <a:pt x="14775" y="9487"/>
                    <a:pt x="14910" y="9198"/>
                  </a:cubicBezTo>
                  <a:cubicBezTo>
                    <a:pt x="14582" y="9057"/>
                    <a:pt x="14124" y="8997"/>
                    <a:pt x="13776" y="8878"/>
                  </a:cubicBezTo>
                  <a:cubicBezTo>
                    <a:pt x="13388" y="8757"/>
                    <a:pt x="13023" y="8616"/>
                    <a:pt x="12706" y="8354"/>
                  </a:cubicBezTo>
                  <a:cubicBezTo>
                    <a:pt x="12396" y="8108"/>
                    <a:pt x="12101" y="7726"/>
                    <a:pt x="11898" y="7383"/>
                  </a:cubicBezTo>
                  <a:cubicBezTo>
                    <a:pt x="11898" y="7383"/>
                    <a:pt x="11893" y="7377"/>
                    <a:pt x="11893" y="7372"/>
                  </a:cubicBezTo>
                  <a:lnTo>
                    <a:pt x="11893" y="7372"/>
                  </a:lnTo>
                  <a:cubicBezTo>
                    <a:pt x="12062" y="7415"/>
                    <a:pt x="12243" y="7426"/>
                    <a:pt x="12357" y="7443"/>
                  </a:cubicBezTo>
                  <a:cubicBezTo>
                    <a:pt x="12232" y="7224"/>
                    <a:pt x="12155" y="6979"/>
                    <a:pt x="12062" y="6738"/>
                  </a:cubicBezTo>
                  <a:cubicBezTo>
                    <a:pt x="12286" y="6738"/>
                    <a:pt x="12527" y="6881"/>
                    <a:pt x="12782" y="6902"/>
                  </a:cubicBezTo>
                  <a:cubicBezTo>
                    <a:pt x="12761" y="6700"/>
                    <a:pt x="12581" y="6559"/>
                    <a:pt x="12467" y="6416"/>
                  </a:cubicBezTo>
                  <a:cubicBezTo>
                    <a:pt x="12854" y="6395"/>
                    <a:pt x="13312" y="6439"/>
                    <a:pt x="13552" y="6056"/>
                  </a:cubicBezTo>
                  <a:cubicBezTo>
                    <a:pt x="12892" y="6056"/>
                    <a:pt x="11953" y="5751"/>
                    <a:pt x="11387" y="5369"/>
                  </a:cubicBezTo>
                  <a:cubicBezTo>
                    <a:pt x="11087" y="5162"/>
                    <a:pt x="10770" y="4890"/>
                    <a:pt x="10536" y="4573"/>
                  </a:cubicBezTo>
                  <a:lnTo>
                    <a:pt x="10536" y="4573"/>
                  </a:lnTo>
                  <a:cubicBezTo>
                    <a:pt x="10727" y="4684"/>
                    <a:pt x="10928" y="4769"/>
                    <a:pt x="11137" y="4769"/>
                  </a:cubicBezTo>
                  <a:cubicBezTo>
                    <a:pt x="11166" y="4769"/>
                    <a:pt x="11194" y="4767"/>
                    <a:pt x="11223" y="4764"/>
                  </a:cubicBezTo>
                  <a:cubicBezTo>
                    <a:pt x="11130" y="4583"/>
                    <a:pt x="10928" y="4420"/>
                    <a:pt x="10797" y="4263"/>
                  </a:cubicBezTo>
                  <a:lnTo>
                    <a:pt x="10797" y="4263"/>
                  </a:lnTo>
                  <a:cubicBezTo>
                    <a:pt x="10914" y="4285"/>
                    <a:pt x="11040" y="4301"/>
                    <a:pt x="11165" y="4301"/>
                  </a:cubicBezTo>
                  <a:cubicBezTo>
                    <a:pt x="11373" y="4301"/>
                    <a:pt x="11582" y="4256"/>
                    <a:pt x="11752" y="4120"/>
                  </a:cubicBezTo>
                  <a:cubicBezTo>
                    <a:pt x="11440" y="3956"/>
                    <a:pt x="10999" y="3875"/>
                    <a:pt x="10742" y="3613"/>
                  </a:cubicBezTo>
                  <a:cubicBezTo>
                    <a:pt x="11130" y="3536"/>
                    <a:pt x="11735" y="3657"/>
                    <a:pt x="12046" y="3395"/>
                  </a:cubicBezTo>
                  <a:cubicBezTo>
                    <a:pt x="11634" y="3191"/>
                    <a:pt x="11184" y="3145"/>
                    <a:pt x="10740" y="3145"/>
                  </a:cubicBezTo>
                  <a:cubicBezTo>
                    <a:pt x="10649" y="3145"/>
                    <a:pt x="10559" y="3147"/>
                    <a:pt x="10470" y="3150"/>
                  </a:cubicBezTo>
                  <a:cubicBezTo>
                    <a:pt x="10835" y="2871"/>
                    <a:pt x="11332" y="2206"/>
                    <a:pt x="11349" y="1682"/>
                  </a:cubicBezTo>
                  <a:lnTo>
                    <a:pt x="11349" y="1682"/>
                  </a:lnTo>
                  <a:cubicBezTo>
                    <a:pt x="11108" y="1841"/>
                    <a:pt x="10906" y="2063"/>
                    <a:pt x="10649" y="2222"/>
                  </a:cubicBezTo>
                  <a:cubicBezTo>
                    <a:pt x="10377" y="2408"/>
                    <a:pt x="10098" y="2528"/>
                    <a:pt x="9826" y="2707"/>
                  </a:cubicBezTo>
                  <a:cubicBezTo>
                    <a:pt x="10028" y="2408"/>
                    <a:pt x="10115" y="2042"/>
                    <a:pt x="10208" y="1682"/>
                  </a:cubicBezTo>
                  <a:lnTo>
                    <a:pt x="10208" y="1682"/>
                  </a:lnTo>
                  <a:cubicBezTo>
                    <a:pt x="10045" y="1841"/>
                    <a:pt x="9564" y="2423"/>
                    <a:pt x="9548" y="2566"/>
                  </a:cubicBezTo>
                  <a:lnTo>
                    <a:pt x="9363" y="2790"/>
                  </a:lnTo>
                  <a:cubicBezTo>
                    <a:pt x="9308" y="2408"/>
                    <a:pt x="9308" y="2042"/>
                    <a:pt x="9275" y="1660"/>
                  </a:cubicBezTo>
                  <a:cubicBezTo>
                    <a:pt x="9237" y="1278"/>
                    <a:pt x="9254" y="590"/>
                    <a:pt x="9090" y="225"/>
                  </a:cubicBezTo>
                  <a:cubicBezTo>
                    <a:pt x="9037" y="108"/>
                    <a:pt x="8941" y="1"/>
                    <a:pt x="8813" y="1"/>
                  </a:cubicBezTo>
                  <a:close/>
                </a:path>
              </a:pathLst>
            </a:custGeom>
            <a:solidFill>
              <a:srgbClr val="4B7F4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6" name="Google Shape;1456;p102"/>
            <p:cNvSpPr/>
            <p:nvPr/>
          </p:nvSpPr>
          <p:spPr>
            <a:xfrm>
              <a:off x="6773900" y="2981100"/>
              <a:ext cx="476500" cy="609425"/>
            </a:xfrm>
            <a:custGeom>
              <a:avLst/>
              <a:gdLst/>
              <a:ahLst/>
              <a:cxnLst/>
              <a:rect l="l" t="t" r="r" b="b"/>
              <a:pathLst>
                <a:path w="19060" h="24377" extrusionOk="0">
                  <a:moveTo>
                    <a:pt x="2409" y="13912"/>
                  </a:moveTo>
                  <a:lnTo>
                    <a:pt x="2409" y="13912"/>
                  </a:lnTo>
                  <a:cubicBezTo>
                    <a:pt x="2239" y="13989"/>
                    <a:pt x="2150" y="14107"/>
                    <a:pt x="2572" y="14107"/>
                  </a:cubicBezTo>
                  <a:cubicBezTo>
                    <a:pt x="2651" y="14107"/>
                    <a:pt x="2748" y="14103"/>
                    <a:pt x="2865" y="14093"/>
                  </a:cubicBezTo>
                  <a:lnTo>
                    <a:pt x="2865" y="14093"/>
                  </a:lnTo>
                  <a:cubicBezTo>
                    <a:pt x="2711" y="14059"/>
                    <a:pt x="2559" y="14001"/>
                    <a:pt x="2409" y="13912"/>
                  </a:cubicBezTo>
                  <a:close/>
                  <a:moveTo>
                    <a:pt x="9041" y="0"/>
                  </a:moveTo>
                  <a:cubicBezTo>
                    <a:pt x="8985" y="0"/>
                    <a:pt x="8923" y="8"/>
                    <a:pt x="8854" y="24"/>
                  </a:cubicBezTo>
                  <a:cubicBezTo>
                    <a:pt x="8401" y="127"/>
                    <a:pt x="8822" y="1469"/>
                    <a:pt x="8875" y="1759"/>
                  </a:cubicBezTo>
                  <a:cubicBezTo>
                    <a:pt x="8925" y="2014"/>
                    <a:pt x="8979" y="2270"/>
                    <a:pt x="9034" y="2522"/>
                  </a:cubicBezTo>
                  <a:cubicBezTo>
                    <a:pt x="9076" y="2711"/>
                    <a:pt x="9044" y="2779"/>
                    <a:pt x="8978" y="2779"/>
                  </a:cubicBezTo>
                  <a:cubicBezTo>
                    <a:pt x="8900" y="2779"/>
                    <a:pt x="8775" y="2682"/>
                    <a:pt x="8674" y="2582"/>
                  </a:cubicBezTo>
                  <a:cubicBezTo>
                    <a:pt x="8445" y="2358"/>
                    <a:pt x="8265" y="2096"/>
                    <a:pt x="7992" y="1922"/>
                  </a:cubicBezTo>
                  <a:cubicBezTo>
                    <a:pt x="7975" y="1909"/>
                    <a:pt x="7915" y="1890"/>
                    <a:pt x="7868" y="1890"/>
                  </a:cubicBezTo>
                  <a:cubicBezTo>
                    <a:pt x="7837" y="1890"/>
                    <a:pt x="7811" y="1898"/>
                    <a:pt x="7807" y="1922"/>
                  </a:cubicBezTo>
                  <a:cubicBezTo>
                    <a:pt x="7768" y="2205"/>
                    <a:pt x="7800" y="2386"/>
                    <a:pt x="7916" y="2647"/>
                  </a:cubicBezTo>
                  <a:cubicBezTo>
                    <a:pt x="7992" y="2816"/>
                    <a:pt x="8112" y="2975"/>
                    <a:pt x="8215" y="3127"/>
                  </a:cubicBezTo>
                  <a:cubicBezTo>
                    <a:pt x="8330" y="3289"/>
                    <a:pt x="8297" y="3345"/>
                    <a:pt x="8198" y="3345"/>
                  </a:cubicBezTo>
                  <a:cubicBezTo>
                    <a:pt x="8005" y="3345"/>
                    <a:pt x="7560" y="3132"/>
                    <a:pt x="7473" y="3089"/>
                  </a:cubicBezTo>
                  <a:cubicBezTo>
                    <a:pt x="7460" y="3082"/>
                    <a:pt x="7391" y="3059"/>
                    <a:pt x="7342" y="3059"/>
                  </a:cubicBezTo>
                  <a:cubicBezTo>
                    <a:pt x="7315" y="3059"/>
                    <a:pt x="7294" y="3067"/>
                    <a:pt x="7294" y="3089"/>
                  </a:cubicBezTo>
                  <a:cubicBezTo>
                    <a:pt x="7294" y="3460"/>
                    <a:pt x="7518" y="3678"/>
                    <a:pt x="7790" y="3902"/>
                  </a:cubicBezTo>
                  <a:cubicBezTo>
                    <a:pt x="7878" y="3978"/>
                    <a:pt x="8200" y="4098"/>
                    <a:pt x="7964" y="4219"/>
                  </a:cubicBezTo>
                  <a:cubicBezTo>
                    <a:pt x="7719" y="4344"/>
                    <a:pt x="7440" y="4415"/>
                    <a:pt x="7179" y="4501"/>
                  </a:cubicBezTo>
                  <a:cubicBezTo>
                    <a:pt x="7158" y="4513"/>
                    <a:pt x="7163" y="4529"/>
                    <a:pt x="7173" y="4546"/>
                  </a:cubicBezTo>
                  <a:cubicBezTo>
                    <a:pt x="7337" y="4704"/>
                    <a:pt x="7473" y="4763"/>
                    <a:pt x="7692" y="4818"/>
                  </a:cubicBezTo>
                  <a:cubicBezTo>
                    <a:pt x="7774" y="4846"/>
                    <a:pt x="7866" y="4851"/>
                    <a:pt x="7948" y="4851"/>
                  </a:cubicBezTo>
                  <a:cubicBezTo>
                    <a:pt x="8145" y="4856"/>
                    <a:pt x="7779" y="5445"/>
                    <a:pt x="7742" y="5495"/>
                  </a:cubicBezTo>
                  <a:cubicBezTo>
                    <a:pt x="7283" y="6138"/>
                    <a:pt x="6317" y="6417"/>
                    <a:pt x="5570" y="6472"/>
                  </a:cubicBezTo>
                  <a:cubicBezTo>
                    <a:pt x="5554" y="6472"/>
                    <a:pt x="5509" y="6477"/>
                    <a:pt x="5509" y="6498"/>
                  </a:cubicBezTo>
                  <a:cubicBezTo>
                    <a:pt x="5495" y="6926"/>
                    <a:pt x="5895" y="7063"/>
                    <a:pt x="6323" y="7063"/>
                  </a:cubicBezTo>
                  <a:cubicBezTo>
                    <a:pt x="6508" y="7063"/>
                    <a:pt x="6698" y="7037"/>
                    <a:pt x="6862" y="6999"/>
                  </a:cubicBezTo>
                  <a:lnTo>
                    <a:pt x="6862" y="6999"/>
                  </a:lnTo>
                  <a:cubicBezTo>
                    <a:pt x="6675" y="7202"/>
                    <a:pt x="6462" y="7384"/>
                    <a:pt x="6307" y="7617"/>
                  </a:cubicBezTo>
                  <a:cubicBezTo>
                    <a:pt x="6279" y="7650"/>
                    <a:pt x="6350" y="7671"/>
                    <a:pt x="6372" y="7676"/>
                  </a:cubicBezTo>
                  <a:cubicBezTo>
                    <a:pt x="6510" y="7714"/>
                    <a:pt x="6634" y="7732"/>
                    <a:pt x="6755" y="7732"/>
                  </a:cubicBezTo>
                  <a:cubicBezTo>
                    <a:pt x="6855" y="7732"/>
                    <a:pt x="6952" y="7720"/>
                    <a:pt x="7054" y="7697"/>
                  </a:cubicBezTo>
                  <a:lnTo>
                    <a:pt x="7054" y="7697"/>
                  </a:lnTo>
                  <a:cubicBezTo>
                    <a:pt x="6724" y="8488"/>
                    <a:pt x="6177" y="8870"/>
                    <a:pt x="5357" y="8870"/>
                  </a:cubicBezTo>
                  <a:cubicBezTo>
                    <a:pt x="5248" y="8870"/>
                    <a:pt x="5133" y="8863"/>
                    <a:pt x="5013" y="8849"/>
                  </a:cubicBezTo>
                  <a:cubicBezTo>
                    <a:pt x="5010" y="8849"/>
                    <a:pt x="5004" y="8849"/>
                    <a:pt x="4996" y="8849"/>
                  </a:cubicBezTo>
                  <a:cubicBezTo>
                    <a:pt x="4956" y="8849"/>
                    <a:pt x="4874" y="8853"/>
                    <a:pt x="4915" y="8899"/>
                  </a:cubicBezTo>
                  <a:cubicBezTo>
                    <a:pt x="5177" y="9193"/>
                    <a:pt x="5471" y="9438"/>
                    <a:pt x="5859" y="9542"/>
                  </a:cubicBezTo>
                  <a:cubicBezTo>
                    <a:pt x="6093" y="9607"/>
                    <a:pt x="5128" y="9908"/>
                    <a:pt x="5079" y="9913"/>
                  </a:cubicBezTo>
                  <a:cubicBezTo>
                    <a:pt x="4834" y="9941"/>
                    <a:pt x="4582" y="9941"/>
                    <a:pt x="4338" y="9979"/>
                  </a:cubicBezTo>
                  <a:cubicBezTo>
                    <a:pt x="4315" y="9979"/>
                    <a:pt x="4272" y="9984"/>
                    <a:pt x="4283" y="10017"/>
                  </a:cubicBezTo>
                  <a:cubicBezTo>
                    <a:pt x="4429" y="10432"/>
                    <a:pt x="4992" y="10518"/>
                    <a:pt x="5373" y="10573"/>
                  </a:cubicBezTo>
                  <a:cubicBezTo>
                    <a:pt x="5479" y="10588"/>
                    <a:pt x="5595" y="10598"/>
                    <a:pt x="5709" y="10598"/>
                  </a:cubicBezTo>
                  <a:cubicBezTo>
                    <a:pt x="5738" y="10598"/>
                    <a:pt x="5767" y="10597"/>
                    <a:pt x="5796" y="10596"/>
                  </a:cubicBezTo>
                  <a:lnTo>
                    <a:pt x="5796" y="10596"/>
                  </a:lnTo>
                  <a:cubicBezTo>
                    <a:pt x="5490" y="10774"/>
                    <a:pt x="5128" y="10859"/>
                    <a:pt x="4779" y="10884"/>
                  </a:cubicBezTo>
                  <a:cubicBezTo>
                    <a:pt x="4751" y="10884"/>
                    <a:pt x="4713" y="10890"/>
                    <a:pt x="4724" y="10923"/>
                  </a:cubicBezTo>
                  <a:cubicBezTo>
                    <a:pt x="4784" y="11228"/>
                    <a:pt x="5063" y="11364"/>
                    <a:pt x="5346" y="11452"/>
                  </a:cubicBezTo>
                  <a:cubicBezTo>
                    <a:pt x="5783" y="11583"/>
                    <a:pt x="5096" y="11926"/>
                    <a:pt x="4942" y="12024"/>
                  </a:cubicBezTo>
                  <a:cubicBezTo>
                    <a:pt x="4563" y="12265"/>
                    <a:pt x="4124" y="12370"/>
                    <a:pt x="3682" y="12370"/>
                  </a:cubicBezTo>
                  <a:cubicBezTo>
                    <a:pt x="3433" y="12370"/>
                    <a:pt x="3183" y="12336"/>
                    <a:pt x="2941" y="12275"/>
                  </a:cubicBezTo>
                  <a:cubicBezTo>
                    <a:pt x="2933" y="12273"/>
                    <a:pt x="2902" y="12269"/>
                    <a:pt x="2872" y="12269"/>
                  </a:cubicBezTo>
                  <a:cubicBezTo>
                    <a:pt x="2830" y="12269"/>
                    <a:pt x="2789" y="12277"/>
                    <a:pt x="2805" y="12308"/>
                  </a:cubicBezTo>
                  <a:cubicBezTo>
                    <a:pt x="3039" y="12769"/>
                    <a:pt x="3527" y="12883"/>
                    <a:pt x="4009" y="12893"/>
                  </a:cubicBezTo>
                  <a:lnTo>
                    <a:pt x="4009" y="12893"/>
                  </a:lnTo>
                  <a:cubicBezTo>
                    <a:pt x="3683" y="13332"/>
                    <a:pt x="2900" y="13771"/>
                    <a:pt x="2372" y="13771"/>
                  </a:cubicBezTo>
                  <a:cubicBezTo>
                    <a:pt x="2364" y="13771"/>
                    <a:pt x="2355" y="13771"/>
                    <a:pt x="2346" y="13770"/>
                  </a:cubicBezTo>
                  <a:cubicBezTo>
                    <a:pt x="2302" y="13770"/>
                    <a:pt x="2226" y="13791"/>
                    <a:pt x="2291" y="13836"/>
                  </a:cubicBezTo>
                  <a:cubicBezTo>
                    <a:pt x="2331" y="13863"/>
                    <a:pt x="2370" y="13889"/>
                    <a:pt x="2409" y="13912"/>
                  </a:cubicBezTo>
                  <a:lnTo>
                    <a:pt x="2409" y="13912"/>
                  </a:lnTo>
                  <a:cubicBezTo>
                    <a:pt x="2473" y="13883"/>
                    <a:pt x="2550" y="13860"/>
                    <a:pt x="2613" y="13852"/>
                  </a:cubicBezTo>
                  <a:cubicBezTo>
                    <a:pt x="2760" y="13829"/>
                    <a:pt x="2908" y="13770"/>
                    <a:pt x="3049" y="13715"/>
                  </a:cubicBezTo>
                  <a:cubicBezTo>
                    <a:pt x="3475" y="13557"/>
                    <a:pt x="4010" y="13273"/>
                    <a:pt x="4255" y="12875"/>
                  </a:cubicBezTo>
                  <a:cubicBezTo>
                    <a:pt x="4293" y="12821"/>
                    <a:pt x="4135" y="12804"/>
                    <a:pt x="4109" y="12804"/>
                  </a:cubicBezTo>
                  <a:cubicBezTo>
                    <a:pt x="4105" y="12804"/>
                    <a:pt x="4102" y="12804"/>
                    <a:pt x="4099" y="12804"/>
                  </a:cubicBezTo>
                  <a:cubicBezTo>
                    <a:pt x="3974" y="12804"/>
                    <a:pt x="3637" y="12714"/>
                    <a:pt x="3388" y="12625"/>
                  </a:cubicBezTo>
                  <a:cubicBezTo>
                    <a:pt x="3141" y="12531"/>
                    <a:pt x="2981" y="12441"/>
                    <a:pt x="3220" y="12441"/>
                  </a:cubicBezTo>
                  <a:cubicBezTo>
                    <a:pt x="3261" y="12441"/>
                    <a:pt x="3312" y="12444"/>
                    <a:pt x="3377" y="12449"/>
                  </a:cubicBezTo>
                  <a:cubicBezTo>
                    <a:pt x="3505" y="12459"/>
                    <a:pt x="3634" y="12468"/>
                    <a:pt x="3763" y="12468"/>
                  </a:cubicBezTo>
                  <a:cubicBezTo>
                    <a:pt x="3870" y="12468"/>
                    <a:pt x="3977" y="12461"/>
                    <a:pt x="4081" y="12444"/>
                  </a:cubicBezTo>
                  <a:cubicBezTo>
                    <a:pt x="4774" y="12330"/>
                    <a:pt x="5330" y="12029"/>
                    <a:pt x="5821" y="11533"/>
                  </a:cubicBezTo>
                  <a:cubicBezTo>
                    <a:pt x="5848" y="11500"/>
                    <a:pt x="5771" y="11473"/>
                    <a:pt x="5755" y="11467"/>
                  </a:cubicBezTo>
                  <a:cubicBezTo>
                    <a:pt x="4076" y="11069"/>
                    <a:pt x="5680" y="10863"/>
                    <a:pt x="6197" y="10518"/>
                  </a:cubicBezTo>
                  <a:cubicBezTo>
                    <a:pt x="6264" y="10476"/>
                    <a:pt x="6110" y="10446"/>
                    <a:pt x="6044" y="10446"/>
                  </a:cubicBezTo>
                  <a:cubicBezTo>
                    <a:pt x="6035" y="10446"/>
                    <a:pt x="6027" y="10446"/>
                    <a:pt x="6023" y="10448"/>
                  </a:cubicBezTo>
                  <a:cubicBezTo>
                    <a:pt x="5894" y="10493"/>
                    <a:pt x="5734" y="10517"/>
                    <a:pt x="5566" y="10517"/>
                  </a:cubicBezTo>
                  <a:cubicBezTo>
                    <a:pt x="5168" y="10517"/>
                    <a:pt x="4722" y="10387"/>
                    <a:pt x="4522" y="10115"/>
                  </a:cubicBezTo>
                  <a:cubicBezTo>
                    <a:pt x="4469" y="10044"/>
                    <a:pt x="5117" y="10006"/>
                    <a:pt x="5172" y="10000"/>
                  </a:cubicBezTo>
                  <a:cubicBezTo>
                    <a:pt x="5554" y="9974"/>
                    <a:pt x="5930" y="9891"/>
                    <a:pt x="6176" y="9586"/>
                  </a:cubicBezTo>
                  <a:cubicBezTo>
                    <a:pt x="6197" y="9553"/>
                    <a:pt x="6126" y="9526"/>
                    <a:pt x="6110" y="9521"/>
                  </a:cubicBezTo>
                  <a:cubicBezTo>
                    <a:pt x="5933" y="9473"/>
                    <a:pt x="4905" y="8971"/>
                    <a:pt x="5341" y="8971"/>
                  </a:cubicBezTo>
                  <a:cubicBezTo>
                    <a:pt x="5363" y="8971"/>
                    <a:pt x="5388" y="8972"/>
                    <a:pt x="5418" y="8975"/>
                  </a:cubicBezTo>
                  <a:cubicBezTo>
                    <a:pt x="5480" y="8980"/>
                    <a:pt x="5542" y="8983"/>
                    <a:pt x="5604" y="8983"/>
                  </a:cubicBezTo>
                  <a:cubicBezTo>
                    <a:pt x="5785" y="8983"/>
                    <a:pt x="5963" y="8959"/>
                    <a:pt x="6143" y="8915"/>
                  </a:cubicBezTo>
                  <a:cubicBezTo>
                    <a:pt x="6748" y="8763"/>
                    <a:pt x="7113" y="8146"/>
                    <a:pt x="7309" y="7605"/>
                  </a:cubicBezTo>
                  <a:cubicBezTo>
                    <a:pt x="7325" y="7564"/>
                    <a:pt x="7240" y="7551"/>
                    <a:pt x="7178" y="7551"/>
                  </a:cubicBezTo>
                  <a:cubicBezTo>
                    <a:pt x="7151" y="7551"/>
                    <a:pt x="7128" y="7553"/>
                    <a:pt x="7120" y="7557"/>
                  </a:cubicBezTo>
                  <a:cubicBezTo>
                    <a:pt x="6927" y="7624"/>
                    <a:pt x="6801" y="7653"/>
                    <a:pt x="6725" y="7653"/>
                  </a:cubicBezTo>
                  <a:cubicBezTo>
                    <a:pt x="6375" y="7653"/>
                    <a:pt x="7071" y="7056"/>
                    <a:pt x="7201" y="6885"/>
                  </a:cubicBezTo>
                  <a:cubicBezTo>
                    <a:pt x="7235" y="6838"/>
                    <a:pt x="7120" y="6815"/>
                    <a:pt x="7054" y="6815"/>
                  </a:cubicBezTo>
                  <a:cubicBezTo>
                    <a:pt x="7036" y="6815"/>
                    <a:pt x="7022" y="6817"/>
                    <a:pt x="7015" y="6820"/>
                  </a:cubicBezTo>
                  <a:cubicBezTo>
                    <a:pt x="6906" y="6875"/>
                    <a:pt x="6792" y="6902"/>
                    <a:pt x="6672" y="6923"/>
                  </a:cubicBezTo>
                  <a:cubicBezTo>
                    <a:pt x="6554" y="6948"/>
                    <a:pt x="6435" y="6960"/>
                    <a:pt x="6315" y="6960"/>
                  </a:cubicBezTo>
                  <a:cubicBezTo>
                    <a:pt x="6274" y="6960"/>
                    <a:pt x="6233" y="6959"/>
                    <a:pt x="6191" y="6956"/>
                  </a:cubicBezTo>
                  <a:cubicBezTo>
                    <a:pt x="5788" y="6946"/>
                    <a:pt x="5652" y="6809"/>
                    <a:pt x="5788" y="6548"/>
                  </a:cubicBezTo>
                  <a:cubicBezTo>
                    <a:pt x="6098" y="6525"/>
                    <a:pt x="6421" y="6455"/>
                    <a:pt x="6715" y="6346"/>
                  </a:cubicBezTo>
                  <a:cubicBezTo>
                    <a:pt x="7435" y="6079"/>
                    <a:pt x="8107" y="5636"/>
                    <a:pt x="8248" y="4829"/>
                  </a:cubicBezTo>
                  <a:cubicBezTo>
                    <a:pt x="8253" y="4780"/>
                    <a:pt x="8145" y="4770"/>
                    <a:pt x="8122" y="4770"/>
                  </a:cubicBezTo>
                  <a:cubicBezTo>
                    <a:pt x="7697" y="4599"/>
                    <a:pt x="7578" y="4491"/>
                    <a:pt x="7752" y="4436"/>
                  </a:cubicBezTo>
                  <a:cubicBezTo>
                    <a:pt x="7954" y="4365"/>
                    <a:pt x="8139" y="4289"/>
                    <a:pt x="8331" y="4191"/>
                  </a:cubicBezTo>
                  <a:cubicBezTo>
                    <a:pt x="8363" y="4174"/>
                    <a:pt x="8341" y="4153"/>
                    <a:pt x="8319" y="4136"/>
                  </a:cubicBezTo>
                  <a:cubicBezTo>
                    <a:pt x="7987" y="3902"/>
                    <a:pt x="7559" y="3652"/>
                    <a:pt x="7506" y="3213"/>
                  </a:cubicBezTo>
                  <a:lnTo>
                    <a:pt x="7506" y="3213"/>
                  </a:lnTo>
                  <a:cubicBezTo>
                    <a:pt x="7835" y="3360"/>
                    <a:pt x="8165" y="3463"/>
                    <a:pt x="8537" y="3476"/>
                  </a:cubicBezTo>
                  <a:cubicBezTo>
                    <a:pt x="8553" y="3476"/>
                    <a:pt x="8641" y="3471"/>
                    <a:pt x="8619" y="3433"/>
                  </a:cubicBezTo>
                  <a:cubicBezTo>
                    <a:pt x="8345" y="2992"/>
                    <a:pt x="7987" y="2617"/>
                    <a:pt x="8003" y="2082"/>
                  </a:cubicBezTo>
                  <a:lnTo>
                    <a:pt x="8003" y="2082"/>
                  </a:lnTo>
                  <a:cubicBezTo>
                    <a:pt x="8411" y="2428"/>
                    <a:pt x="8660" y="2919"/>
                    <a:pt x="9225" y="3028"/>
                  </a:cubicBezTo>
                  <a:cubicBezTo>
                    <a:pt x="9234" y="3031"/>
                    <a:pt x="9250" y="3033"/>
                    <a:pt x="9267" y="3033"/>
                  </a:cubicBezTo>
                  <a:cubicBezTo>
                    <a:pt x="9302" y="3033"/>
                    <a:pt x="9341" y="3024"/>
                    <a:pt x="9333" y="2990"/>
                  </a:cubicBezTo>
                  <a:cubicBezTo>
                    <a:pt x="9247" y="2582"/>
                    <a:pt x="9165" y="2172"/>
                    <a:pt x="9083" y="1769"/>
                  </a:cubicBezTo>
                  <a:cubicBezTo>
                    <a:pt x="9011" y="1414"/>
                    <a:pt x="8953" y="1059"/>
                    <a:pt x="8898" y="705"/>
                  </a:cubicBezTo>
                  <a:lnTo>
                    <a:pt x="8898" y="705"/>
                  </a:lnTo>
                  <a:cubicBezTo>
                    <a:pt x="8898" y="699"/>
                    <a:pt x="8898" y="546"/>
                    <a:pt x="8913" y="394"/>
                  </a:cubicBezTo>
                  <a:cubicBezTo>
                    <a:pt x="8935" y="238"/>
                    <a:pt x="8975" y="82"/>
                    <a:pt x="9060" y="82"/>
                  </a:cubicBezTo>
                  <a:cubicBezTo>
                    <a:pt x="9106" y="82"/>
                    <a:pt x="9165" y="127"/>
                    <a:pt x="9241" y="241"/>
                  </a:cubicBezTo>
                  <a:cubicBezTo>
                    <a:pt x="9449" y="548"/>
                    <a:pt x="9394" y="1142"/>
                    <a:pt x="9411" y="1502"/>
                  </a:cubicBezTo>
                  <a:cubicBezTo>
                    <a:pt x="9432" y="1933"/>
                    <a:pt x="9464" y="2363"/>
                    <a:pt x="9514" y="2789"/>
                  </a:cubicBezTo>
                  <a:cubicBezTo>
                    <a:pt x="9518" y="2829"/>
                    <a:pt x="9590" y="2854"/>
                    <a:pt x="9650" y="2854"/>
                  </a:cubicBezTo>
                  <a:cubicBezTo>
                    <a:pt x="9681" y="2854"/>
                    <a:pt x="9708" y="2847"/>
                    <a:pt x="9721" y="2832"/>
                  </a:cubicBezTo>
                  <a:cubicBezTo>
                    <a:pt x="9906" y="2607"/>
                    <a:pt x="10060" y="2362"/>
                    <a:pt x="10232" y="2126"/>
                  </a:cubicBezTo>
                  <a:lnTo>
                    <a:pt x="10232" y="2126"/>
                  </a:lnTo>
                  <a:cubicBezTo>
                    <a:pt x="10167" y="2320"/>
                    <a:pt x="10090" y="2508"/>
                    <a:pt x="9983" y="2696"/>
                  </a:cubicBezTo>
                  <a:cubicBezTo>
                    <a:pt x="9954" y="2745"/>
                    <a:pt x="10052" y="2770"/>
                    <a:pt x="10116" y="2770"/>
                  </a:cubicBezTo>
                  <a:cubicBezTo>
                    <a:pt x="10137" y="2770"/>
                    <a:pt x="10155" y="2767"/>
                    <a:pt x="10163" y="2761"/>
                  </a:cubicBezTo>
                  <a:cubicBezTo>
                    <a:pt x="10620" y="2483"/>
                    <a:pt x="11035" y="2208"/>
                    <a:pt x="11456" y="1901"/>
                  </a:cubicBezTo>
                  <a:lnTo>
                    <a:pt x="11456" y="1901"/>
                  </a:lnTo>
                  <a:cubicBezTo>
                    <a:pt x="11329" y="2390"/>
                    <a:pt x="11006" y="2810"/>
                    <a:pt x="10622" y="3138"/>
                  </a:cubicBezTo>
                  <a:cubicBezTo>
                    <a:pt x="10572" y="3182"/>
                    <a:pt x="10753" y="3209"/>
                    <a:pt x="10768" y="3209"/>
                  </a:cubicBezTo>
                  <a:cubicBezTo>
                    <a:pt x="10771" y="3209"/>
                    <a:pt x="10774" y="3209"/>
                    <a:pt x="10777" y="3209"/>
                  </a:cubicBezTo>
                  <a:cubicBezTo>
                    <a:pt x="11060" y="3209"/>
                    <a:pt x="12844" y="3439"/>
                    <a:pt x="11630" y="3542"/>
                  </a:cubicBezTo>
                  <a:cubicBezTo>
                    <a:pt x="11401" y="3564"/>
                    <a:pt x="11178" y="3552"/>
                    <a:pt x="10949" y="3585"/>
                  </a:cubicBezTo>
                  <a:cubicBezTo>
                    <a:pt x="10932" y="3591"/>
                    <a:pt x="10867" y="3607"/>
                    <a:pt x="10904" y="3640"/>
                  </a:cubicBezTo>
                  <a:cubicBezTo>
                    <a:pt x="11020" y="3733"/>
                    <a:pt x="11101" y="3809"/>
                    <a:pt x="11244" y="3869"/>
                  </a:cubicBezTo>
                  <a:cubicBezTo>
                    <a:pt x="11363" y="3924"/>
                    <a:pt x="11483" y="3972"/>
                    <a:pt x="11609" y="4017"/>
                  </a:cubicBezTo>
                  <a:cubicBezTo>
                    <a:pt x="12017" y="4141"/>
                    <a:pt x="11838" y="4213"/>
                    <a:pt x="11058" y="4234"/>
                  </a:cubicBezTo>
                  <a:cubicBezTo>
                    <a:pt x="11052" y="4233"/>
                    <a:pt x="11041" y="4232"/>
                    <a:pt x="11028" y="4232"/>
                  </a:cubicBezTo>
                  <a:cubicBezTo>
                    <a:pt x="10986" y="4232"/>
                    <a:pt x="10921" y="4242"/>
                    <a:pt x="10959" y="4284"/>
                  </a:cubicBezTo>
                  <a:cubicBezTo>
                    <a:pt x="11183" y="4425"/>
                    <a:pt x="11151" y="4518"/>
                    <a:pt x="10867" y="4573"/>
                  </a:cubicBezTo>
                  <a:cubicBezTo>
                    <a:pt x="10855" y="4567"/>
                    <a:pt x="10791" y="4553"/>
                    <a:pt x="10742" y="4553"/>
                  </a:cubicBezTo>
                  <a:cubicBezTo>
                    <a:pt x="10700" y="4553"/>
                    <a:pt x="10669" y="4564"/>
                    <a:pt x="10698" y="4599"/>
                  </a:cubicBezTo>
                  <a:cubicBezTo>
                    <a:pt x="11194" y="5206"/>
                    <a:pt x="11793" y="5598"/>
                    <a:pt x="12525" y="5865"/>
                  </a:cubicBezTo>
                  <a:cubicBezTo>
                    <a:pt x="12815" y="5969"/>
                    <a:pt x="13114" y="6034"/>
                    <a:pt x="13419" y="6084"/>
                  </a:cubicBezTo>
                  <a:cubicBezTo>
                    <a:pt x="14074" y="6193"/>
                    <a:pt x="12951" y="6379"/>
                    <a:pt x="12677" y="6389"/>
                  </a:cubicBezTo>
                  <a:cubicBezTo>
                    <a:pt x="12651" y="6389"/>
                    <a:pt x="12601" y="6406"/>
                    <a:pt x="12629" y="6439"/>
                  </a:cubicBezTo>
                  <a:cubicBezTo>
                    <a:pt x="12842" y="6683"/>
                    <a:pt x="12759" y="6741"/>
                    <a:pt x="12605" y="6741"/>
                  </a:cubicBezTo>
                  <a:cubicBezTo>
                    <a:pt x="12522" y="6741"/>
                    <a:pt x="12419" y="6724"/>
                    <a:pt x="12329" y="6711"/>
                  </a:cubicBezTo>
                  <a:cubicBezTo>
                    <a:pt x="12322" y="6711"/>
                    <a:pt x="12308" y="6710"/>
                    <a:pt x="12291" y="6710"/>
                  </a:cubicBezTo>
                  <a:cubicBezTo>
                    <a:pt x="12253" y="6710"/>
                    <a:pt x="12204" y="6715"/>
                    <a:pt x="12219" y="6749"/>
                  </a:cubicBezTo>
                  <a:cubicBezTo>
                    <a:pt x="12318" y="7019"/>
                    <a:pt x="12575" y="7356"/>
                    <a:pt x="12274" y="7356"/>
                  </a:cubicBezTo>
                  <a:cubicBezTo>
                    <a:pt x="12241" y="7356"/>
                    <a:pt x="12201" y="7352"/>
                    <a:pt x="12153" y="7344"/>
                  </a:cubicBezTo>
                  <a:cubicBezTo>
                    <a:pt x="12150" y="7344"/>
                    <a:pt x="12144" y="7343"/>
                    <a:pt x="12135" y="7343"/>
                  </a:cubicBezTo>
                  <a:cubicBezTo>
                    <a:pt x="12098" y="7343"/>
                    <a:pt x="12027" y="7347"/>
                    <a:pt x="12045" y="7382"/>
                  </a:cubicBezTo>
                  <a:cubicBezTo>
                    <a:pt x="12312" y="7889"/>
                    <a:pt x="12775" y="8413"/>
                    <a:pt x="13306" y="8658"/>
                  </a:cubicBezTo>
                  <a:cubicBezTo>
                    <a:pt x="13649" y="8816"/>
                    <a:pt x="14003" y="8937"/>
                    <a:pt x="14374" y="9035"/>
                  </a:cubicBezTo>
                  <a:cubicBezTo>
                    <a:pt x="14424" y="9045"/>
                    <a:pt x="15078" y="9176"/>
                    <a:pt x="14990" y="9313"/>
                  </a:cubicBezTo>
                  <a:cubicBezTo>
                    <a:pt x="14871" y="9510"/>
                    <a:pt x="14657" y="9589"/>
                    <a:pt x="14426" y="9589"/>
                  </a:cubicBezTo>
                  <a:cubicBezTo>
                    <a:pt x="14127" y="9589"/>
                    <a:pt x="13798" y="9458"/>
                    <a:pt x="13600" y="9280"/>
                  </a:cubicBezTo>
                  <a:lnTo>
                    <a:pt x="13600" y="9280"/>
                  </a:lnTo>
                  <a:cubicBezTo>
                    <a:pt x="13600" y="9280"/>
                    <a:pt x="13600" y="9280"/>
                    <a:pt x="13600" y="9280"/>
                  </a:cubicBezTo>
                  <a:lnTo>
                    <a:pt x="13600" y="9280"/>
                  </a:lnTo>
                  <a:cubicBezTo>
                    <a:pt x="13596" y="9276"/>
                    <a:pt x="13592" y="9273"/>
                    <a:pt x="13588" y="9269"/>
                  </a:cubicBezTo>
                  <a:cubicBezTo>
                    <a:pt x="13572" y="9253"/>
                    <a:pt x="13498" y="9235"/>
                    <a:pt x="13445" y="9235"/>
                  </a:cubicBezTo>
                  <a:cubicBezTo>
                    <a:pt x="13408" y="9235"/>
                    <a:pt x="13381" y="9244"/>
                    <a:pt x="13392" y="9269"/>
                  </a:cubicBezTo>
                  <a:cubicBezTo>
                    <a:pt x="13550" y="9581"/>
                    <a:pt x="13752" y="9810"/>
                    <a:pt x="14009" y="10044"/>
                  </a:cubicBezTo>
                  <a:cubicBezTo>
                    <a:pt x="14107" y="10131"/>
                    <a:pt x="14227" y="10213"/>
                    <a:pt x="14336" y="10289"/>
                  </a:cubicBezTo>
                  <a:cubicBezTo>
                    <a:pt x="14399" y="10329"/>
                    <a:pt x="14397" y="10348"/>
                    <a:pt x="14333" y="10348"/>
                  </a:cubicBezTo>
                  <a:cubicBezTo>
                    <a:pt x="14307" y="10348"/>
                    <a:pt x="14272" y="10345"/>
                    <a:pt x="14227" y="10339"/>
                  </a:cubicBezTo>
                  <a:cubicBezTo>
                    <a:pt x="14168" y="10346"/>
                    <a:pt x="14108" y="10349"/>
                    <a:pt x="14050" y="10349"/>
                  </a:cubicBezTo>
                  <a:cubicBezTo>
                    <a:pt x="13739" y="10349"/>
                    <a:pt x="13444" y="10252"/>
                    <a:pt x="13168" y="10055"/>
                  </a:cubicBezTo>
                  <a:cubicBezTo>
                    <a:pt x="13153" y="10036"/>
                    <a:pt x="13081" y="10015"/>
                    <a:pt x="13029" y="10015"/>
                  </a:cubicBezTo>
                  <a:cubicBezTo>
                    <a:pt x="12991" y="10015"/>
                    <a:pt x="12963" y="10025"/>
                    <a:pt x="12972" y="10055"/>
                  </a:cubicBezTo>
                  <a:cubicBezTo>
                    <a:pt x="13287" y="11316"/>
                    <a:pt x="14382" y="11844"/>
                    <a:pt x="15519" y="11844"/>
                  </a:cubicBezTo>
                  <a:cubicBezTo>
                    <a:pt x="15721" y="11844"/>
                    <a:pt x="15925" y="11827"/>
                    <a:pt x="16127" y="11795"/>
                  </a:cubicBezTo>
                  <a:lnTo>
                    <a:pt x="16127" y="11795"/>
                  </a:lnTo>
                  <a:cubicBezTo>
                    <a:pt x="15837" y="12061"/>
                    <a:pt x="15494" y="12206"/>
                    <a:pt x="15083" y="12215"/>
                  </a:cubicBezTo>
                  <a:cubicBezTo>
                    <a:pt x="14990" y="12215"/>
                    <a:pt x="15040" y="12280"/>
                    <a:pt x="15094" y="12291"/>
                  </a:cubicBezTo>
                  <a:cubicBezTo>
                    <a:pt x="15233" y="12329"/>
                    <a:pt x="15367" y="12342"/>
                    <a:pt x="15501" y="12342"/>
                  </a:cubicBezTo>
                  <a:cubicBezTo>
                    <a:pt x="15708" y="12342"/>
                    <a:pt x="15914" y="12310"/>
                    <a:pt x="16128" y="12289"/>
                  </a:cubicBezTo>
                  <a:lnTo>
                    <a:pt x="16128" y="12289"/>
                  </a:lnTo>
                  <a:cubicBezTo>
                    <a:pt x="16093" y="12859"/>
                    <a:pt x="15641" y="13208"/>
                    <a:pt x="15053" y="13208"/>
                  </a:cubicBezTo>
                  <a:cubicBezTo>
                    <a:pt x="15040" y="13208"/>
                    <a:pt x="15026" y="13208"/>
                    <a:pt x="15013" y="13207"/>
                  </a:cubicBezTo>
                  <a:cubicBezTo>
                    <a:pt x="15009" y="13207"/>
                    <a:pt x="15005" y="13207"/>
                    <a:pt x="15002" y="13207"/>
                  </a:cubicBezTo>
                  <a:cubicBezTo>
                    <a:pt x="14919" y="13207"/>
                    <a:pt x="14913" y="13264"/>
                    <a:pt x="14996" y="13290"/>
                  </a:cubicBezTo>
                  <a:cubicBezTo>
                    <a:pt x="15001" y="13290"/>
                    <a:pt x="15006" y="13290"/>
                    <a:pt x="15012" y="13290"/>
                  </a:cubicBezTo>
                  <a:cubicBezTo>
                    <a:pt x="15277" y="13290"/>
                    <a:pt x="15325" y="13421"/>
                    <a:pt x="15165" y="13688"/>
                  </a:cubicBezTo>
                  <a:cubicBezTo>
                    <a:pt x="14973" y="13727"/>
                    <a:pt x="14780" y="13749"/>
                    <a:pt x="14584" y="13749"/>
                  </a:cubicBezTo>
                  <a:cubicBezTo>
                    <a:pt x="14564" y="13749"/>
                    <a:pt x="14543" y="13749"/>
                    <a:pt x="14522" y="13748"/>
                  </a:cubicBezTo>
                  <a:cubicBezTo>
                    <a:pt x="14500" y="13748"/>
                    <a:pt x="14401" y="13753"/>
                    <a:pt x="14451" y="13797"/>
                  </a:cubicBezTo>
                  <a:cubicBezTo>
                    <a:pt x="14570" y="13907"/>
                    <a:pt x="14691" y="14026"/>
                    <a:pt x="14827" y="14119"/>
                  </a:cubicBezTo>
                  <a:cubicBezTo>
                    <a:pt x="15112" y="14312"/>
                    <a:pt x="15182" y="14534"/>
                    <a:pt x="14815" y="14534"/>
                  </a:cubicBezTo>
                  <a:cubicBezTo>
                    <a:pt x="14705" y="14534"/>
                    <a:pt x="14557" y="14515"/>
                    <a:pt x="14363" y="14468"/>
                  </a:cubicBezTo>
                  <a:cubicBezTo>
                    <a:pt x="14355" y="14468"/>
                    <a:pt x="14329" y="14466"/>
                    <a:pt x="14301" y="14466"/>
                  </a:cubicBezTo>
                  <a:cubicBezTo>
                    <a:pt x="14251" y="14466"/>
                    <a:pt x="14197" y="14473"/>
                    <a:pt x="14232" y="14511"/>
                  </a:cubicBezTo>
                  <a:cubicBezTo>
                    <a:pt x="14587" y="14888"/>
                    <a:pt x="14980" y="15100"/>
                    <a:pt x="15466" y="15243"/>
                  </a:cubicBezTo>
                  <a:cubicBezTo>
                    <a:pt x="15678" y="15309"/>
                    <a:pt x="15907" y="15341"/>
                    <a:pt x="16126" y="15362"/>
                  </a:cubicBezTo>
                  <a:cubicBezTo>
                    <a:pt x="16775" y="15423"/>
                    <a:pt x="15656" y="15891"/>
                    <a:pt x="15426" y="15898"/>
                  </a:cubicBezTo>
                  <a:cubicBezTo>
                    <a:pt x="15400" y="15898"/>
                    <a:pt x="15350" y="15913"/>
                    <a:pt x="15378" y="15946"/>
                  </a:cubicBezTo>
                  <a:cubicBezTo>
                    <a:pt x="15589" y="16167"/>
                    <a:pt x="15853" y="16242"/>
                    <a:pt x="16132" y="16242"/>
                  </a:cubicBezTo>
                  <a:cubicBezTo>
                    <a:pt x="16444" y="16242"/>
                    <a:pt x="16774" y="16148"/>
                    <a:pt x="17070" y="16057"/>
                  </a:cubicBezTo>
                  <a:lnTo>
                    <a:pt x="17070" y="16057"/>
                  </a:lnTo>
                  <a:cubicBezTo>
                    <a:pt x="17110" y="16686"/>
                    <a:pt x="16504" y="16956"/>
                    <a:pt x="15924" y="16956"/>
                  </a:cubicBezTo>
                  <a:cubicBezTo>
                    <a:pt x="15858" y="16956"/>
                    <a:pt x="15792" y="16952"/>
                    <a:pt x="15728" y="16945"/>
                  </a:cubicBezTo>
                  <a:cubicBezTo>
                    <a:pt x="15724" y="16945"/>
                    <a:pt x="15714" y="16945"/>
                    <a:pt x="15703" y="16945"/>
                  </a:cubicBezTo>
                  <a:cubicBezTo>
                    <a:pt x="15663" y="16945"/>
                    <a:pt x="15596" y="16949"/>
                    <a:pt x="15618" y="16983"/>
                  </a:cubicBezTo>
                  <a:cubicBezTo>
                    <a:pt x="15867" y="17424"/>
                    <a:pt x="16315" y="17547"/>
                    <a:pt x="16807" y="17547"/>
                  </a:cubicBezTo>
                  <a:cubicBezTo>
                    <a:pt x="17307" y="17547"/>
                    <a:pt x="17852" y="17419"/>
                    <a:pt x="18279" y="17369"/>
                  </a:cubicBezTo>
                  <a:lnTo>
                    <a:pt x="18279" y="17369"/>
                  </a:lnTo>
                  <a:cubicBezTo>
                    <a:pt x="18207" y="17942"/>
                    <a:pt x="17695" y="18091"/>
                    <a:pt x="17163" y="18091"/>
                  </a:cubicBezTo>
                  <a:cubicBezTo>
                    <a:pt x="16850" y="18091"/>
                    <a:pt x="16531" y="18040"/>
                    <a:pt x="16289" y="17992"/>
                  </a:cubicBezTo>
                  <a:cubicBezTo>
                    <a:pt x="16267" y="17992"/>
                    <a:pt x="16136" y="17998"/>
                    <a:pt x="16191" y="18041"/>
                  </a:cubicBezTo>
                  <a:cubicBezTo>
                    <a:pt x="16229" y="18079"/>
                    <a:pt x="16272" y="18117"/>
                    <a:pt x="16317" y="18156"/>
                  </a:cubicBezTo>
                  <a:cubicBezTo>
                    <a:pt x="16605" y="18298"/>
                    <a:pt x="16513" y="18439"/>
                    <a:pt x="16048" y="18592"/>
                  </a:cubicBezTo>
                  <a:cubicBezTo>
                    <a:pt x="16046" y="18592"/>
                    <a:pt x="16040" y="18592"/>
                    <a:pt x="16031" y="18592"/>
                  </a:cubicBezTo>
                  <a:cubicBezTo>
                    <a:pt x="15993" y="18592"/>
                    <a:pt x="15913" y="18595"/>
                    <a:pt x="15940" y="18630"/>
                  </a:cubicBezTo>
                  <a:cubicBezTo>
                    <a:pt x="16218" y="19012"/>
                    <a:pt x="16518" y="19405"/>
                    <a:pt x="16911" y="19688"/>
                  </a:cubicBezTo>
                  <a:cubicBezTo>
                    <a:pt x="17502" y="20120"/>
                    <a:pt x="18188" y="20255"/>
                    <a:pt x="18830" y="20587"/>
                  </a:cubicBezTo>
                  <a:lnTo>
                    <a:pt x="18830" y="20587"/>
                  </a:lnTo>
                  <a:cubicBezTo>
                    <a:pt x="18625" y="20811"/>
                    <a:pt x="18340" y="20910"/>
                    <a:pt x="18048" y="20910"/>
                  </a:cubicBezTo>
                  <a:cubicBezTo>
                    <a:pt x="17709" y="20910"/>
                    <a:pt x="17360" y="20778"/>
                    <a:pt x="17113" y="20556"/>
                  </a:cubicBezTo>
                  <a:cubicBezTo>
                    <a:pt x="17095" y="20541"/>
                    <a:pt x="17025" y="20529"/>
                    <a:pt x="16972" y="20529"/>
                  </a:cubicBezTo>
                  <a:cubicBezTo>
                    <a:pt x="16930" y="20529"/>
                    <a:pt x="16899" y="20537"/>
                    <a:pt x="16916" y="20556"/>
                  </a:cubicBezTo>
                  <a:cubicBezTo>
                    <a:pt x="16920" y="20561"/>
                    <a:pt x="16924" y="20566"/>
                    <a:pt x="16928" y="20571"/>
                  </a:cubicBezTo>
                  <a:lnTo>
                    <a:pt x="16928" y="20571"/>
                  </a:lnTo>
                  <a:cubicBezTo>
                    <a:pt x="16926" y="20571"/>
                    <a:pt x="16924" y="20571"/>
                    <a:pt x="16922" y="20572"/>
                  </a:cubicBezTo>
                  <a:cubicBezTo>
                    <a:pt x="16928" y="20577"/>
                    <a:pt x="16934" y="20582"/>
                    <a:pt x="16940" y="20588"/>
                  </a:cubicBezTo>
                  <a:lnTo>
                    <a:pt x="16940" y="20588"/>
                  </a:lnTo>
                  <a:cubicBezTo>
                    <a:pt x="17280" y="21031"/>
                    <a:pt x="17721" y="21395"/>
                    <a:pt x="18078" y="21822"/>
                  </a:cubicBezTo>
                  <a:cubicBezTo>
                    <a:pt x="18393" y="22193"/>
                    <a:pt x="18233" y="22319"/>
                    <a:pt x="17949" y="22319"/>
                  </a:cubicBezTo>
                  <a:cubicBezTo>
                    <a:pt x="17718" y="22319"/>
                    <a:pt x="17404" y="22235"/>
                    <a:pt x="17200" y="22132"/>
                  </a:cubicBezTo>
                  <a:cubicBezTo>
                    <a:pt x="16992" y="22029"/>
                    <a:pt x="16796" y="21898"/>
                    <a:pt x="16584" y="21800"/>
                  </a:cubicBezTo>
                  <a:cubicBezTo>
                    <a:pt x="16575" y="21793"/>
                    <a:pt x="16539" y="21788"/>
                    <a:pt x="16504" y="21788"/>
                  </a:cubicBezTo>
                  <a:cubicBezTo>
                    <a:pt x="16449" y="21788"/>
                    <a:pt x="16394" y="21799"/>
                    <a:pt x="16431" y="21832"/>
                  </a:cubicBezTo>
                  <a:cubicBezTo>
                    <a:pt x="16692" y="22051"/>
                    <a:pt x="16971" y="22241"/>
                    <a:pt x="17221" y="22465"/>
                  </a:cubicBezTo>
                  <a:cubicBezTo>
                    <a:pt x="17430" y="22649"/>
                    <a:pt x="17394" y="22790"/>
                    <a:pt x="17225" y="22790"/>
                  </a:cubicBezTo>
                  <a:cubicBezTo>
                    <a:pt x="17168" y="22790"/>
                    <a:pt x="17097" y="22774"/>
                    <a:pt x="17014" y="22738"/>
                  </a:cubicBezTo>
                  <a:cubicBezTo>
                    <a:pt x="16878" y="22683"/>
                    <a:pt x="16747" y="22607"/>
                    <a:pt x="16611" y="22552"/>
                  </a:cubicBezTo>
                  <a:cubicBezTo>
                    <a:pt x="16602" y="22550"/>
                    <a:pt x="16549" y="22541"/>
                    <a:pt x="16505" y="22541"/>
                  </a:cubicBezTo>
                  <a:cubicBezTo>
                    <a:pt x="16465" y="22541"/>
                    <a:pt x="16432" y="22548"/>
                    <a:pt x="16448" y="22575"/>
                  </a:cubicBezTo>
                  <a:cubicBezTo>
                    <a:pt x="16480" y="22628"/>
                    <a:pt x="16513" y="22683"/>
                    <a:pt x="16551" y="22732"/>
                  </a:cubicBezTo>
                  <a:cubicBezTo>
                    <a:pt x="16408" y="22804"/>
                    <a:pt x="16262" y="22869"/>
                    <a:pt x="16114" y="22935"/>
                  </a:cubicBezTo>
                  <a:cubicBezTo>
                    <a:pt x="15978" y="22869"/>
                    <a:pt x="15858" y="22771"/>
                    <a:pt x="15765" y="22651"/>
                  </a:cubicBezTo>
                  <a:cubicBezTo>
                    <a:pt x="15749" y="22634"/>
                    <a:pt x="15692" y="22625"/>
                    <a:pt x="15643" y="22625"/>
                  </a:cubicBezTo>
                  <a:cubicBezTo>
                    <a:pt x="15594" y="22625"/>
                    <a:pt x="15553" y="22634"/>
                    <a:pt x="15569" y="22656"/>
                  </a:cubicBezTo>
                  <a:cubicBezTo>
                    <a:pt x="15572" y="22659"/>
                    <a:pt x="15574" y="22663"/>
                    <a:pt x="15576" y="22666"/>
                  </a:cubicBezTo>
                  <a:lnTo>
                    <a:pt x="15576" y="22666"/>
                  </a:lnTo>
                  <a:cubicBezTo>
                    <a:pt x="15576" y="22666"/>
                    <a:pt x="15575" y="22666"/>
                    <a:pt x="15574" y="22666"/>
                  </a:cubicBezTo>
                  <a:cubicBezTo>
                    <a:pt x="15577" y="22669"/>
                    <a:pt x="15579" y="22672"/>
                    <a:pt x="15582" y="22675"/>
                  </a:cubicBezTo>
                  <a:lnTo>
                    <a:pt x="15582" y="22675"/>
                  </a:lnTo>
                  <a:cubicBezTo>
                    <a:pt x="15687" y="22826"/>
                    <a:pt x="15802" y="22974"/>
                    <a:pt x="15902" y="23131"/>
                  </a:cubicBezTo>
                  <a:cubicBezTo>
                    <a:pt x="16041" y="23354"/>
                    <a:pt x="15938" y="23430"/>
                    <a:pt x="15748" y="23430"/>
                  </a:cubicBezTo>
                  <a:cubicBezTo>
                    <a:pt x="15444" y="23430"/>
                    <a:pt x="14917" y="23237"/>
                    <a:pt x="14784" y="23136"/>
                  </a:cubicBezTo>
                  <a:cubicBezTo>
                    <a:pt x="14767" y="23123"/>
                    <a:pt x="14688" y="23106"/>
                    <a:pt x="14634" y="23106"/>
                  </a:cubicBezTo>
                  <a:cubicBezTo>
                    <a:pt x="14597" y="23106"/>
                    <a:pt x="14572" y="23114"/>
                    <a:pt x="14587" y="23136"/>
                  </a:cubicBezTo>
                  <a:cubicBezTo>
                    <a:pt x="14807" y="23487"/>
                    <a:pt x="14658" y="23799"/>
                    <a:pt x="14386" y="23799"/>
                  </a:cubicBezTo>
                  <a:cubicBezTo>
                    <a:pt x="14243" y="23799"/>
                    <a:pt x="14066" y="23712"/>
                    <a:pt x="13890" y="23500"/>
                  </a:cubicBezTo>
                  <a:lnTo>
                    <a:pt x="13890" y="23500"/>
                  </a:lnTo>
                  <a:cubicBezTo>
                    <a:pt x="13890" y="23499"/>
                    <a:pt x="13889" y="23498"/>
                    <a:pt x="13888" y="23496"/>
                  </a:cubicBezTo>
                  <a:cubicBezTo>
                    <a:pt x="13888" y="23496"/>
                    <a:pt x="13888" y="23496"/>
                    <a:pt x="13887" y="23496"/>
                  </a:cubicBezTo>
                  <a:lnTo>
                    <a:pt x="13887" y="23496"/>
                  </a:lnTo>
                  <a:cubicBezTo>
                    <a:pt x="13884" y="23492"/>
                    <a:pt x="13881" y="23488"/>
                    <a:pt x="13878" y="23485"/>
                  </a:cubicBezTo>
                  <a:cubicBezTo>
                    <a:pt x="13860" y="23464"/>
                    <a:pt x="13798" y="23452"/>
                    <a:pt x="13748" y="23452"/>
                  </a:cubicBezTo>
                  <a:cubicBezTo>
                    <a:pt x="13704" y="23452"/>
                    <a:pt x="13668" y="23462"/>
                    <a:pt x="13681" y="23485"/>
                  </a:cubicBezTo>
                  <a:cubicBezTo>
                    <a:pt x="13686" y="23490"/>
                    <a:pt x="13690" y="23496"/>
                    <a:pt x="13694" y="23501"/>
                  </a:cubicBezTo>
                  <a:lnTo>
                    <a:pt x="13694" y="23501"/>
                  </a:lnTo>
                  <a:cubicBezTo>
                    <a:pt x="13692" y="23501"/>
                    <a:pt x="13689" y="23501"/>
                    <a:pt x="13687" y="23502"/>
                  </a:cubicBezTo>
                  <a:cubicBezTo>
                    <a:pt x="13700" y="23518"/>
                    <a:pt x="13714" y="23534"/>
                    <a:pt x="13729" y="23549"/>
                  </a:cubicBezTo>
                  <a:lnTo>
                    <a:pt x="13729" y="23549"/>
                  </a:lnTo>
                  <a:cubicBezTo>
                    <a:pt x="13809" y="23671"/>
                    <a:pt x="13777" y="23730"/>
                    <a:pt x="13635" y="23730"/>
                  </a:cubicBezTo>
                  <a:cubicBezTo>
                    <a:pt x="13538" y="23730"/>
                    <a:pt x="13390" y="23703"/>
                    <a:pt x="13190" y="23648"/>
                  </a:cubicBezTo>
                  <a:cubicBezTo>
                    <a:pt x="13173" y="23631"/>
                    <a:pt x="13109" y="23620"/>
                    <a:pt x="13058" y="23620"/>
                  </a:cubicBezTo>
                  <a:cubicBezTo>
                    <a:pt x="13013" y="23620"/>
                    <a:pt x="12979" y="23628"/>
                    <a:pt x="12994" y="23648"/>
                  </a:cubicBezTo>
                  <a:cubicBezTo>
                    <a:pt x="13187" y="23917"/>
                    <a:pt x="13088" y="24044"/>
                    <a:pt x="12889" y="24044"/>
                  </a:cubicBezTo>
                  <a:cubicBezTo>
                    <a:pt x="12757" y="24044"/>
                    <a:pt x="12579" y="23987"/>
                    <a:pt x="12415" y="23877"/>
                  </a:cubicBezTo>
                  <a:cubicBezTo>
                    <a:pt x="12406" y="23868"/>
                    <a:pt x="12336" y="23850"/>
                    <a:pt x="12286" y="23850"/>
                  </a:cubicBezTo>
                  <a:cubicBezTo>
                    <a:pt x="12255" y="23850"/>
                    <a:pt x="12232" y="23857"/>
                    <a:pt x="12236" y="23877"/>
                  </a:cubicBezTo>
                  <a:cubicBezTo>
                    <a:pt x="12271" y="24137"/>
                    <a:pt x="12182" y="24226"/>
                    <a:pt x="12040" y="24226"/>
                  </a:cubicBezTo>
                  <a:cubicBezTo>
                    <a:pt x="11784" y="24226"/>
                    <a:pt x="11356" y="23936"/>
                    <a:pt x="11166" y="23824"/>
                  </a:cubicBezTo>
                  <a:cubicBezTo>
                    <a:pt x="11149" y="23813"/>
                    <a:pt x="11089" y="23793"/>
                    <a:pt x="11043" y="23793"/>
                  </a:cubicBezTo>
                  <a:cubicBezTo>
                    <a:pt x="11014" y="23793"/>
                    <a:pt x="10991" y="23801"/>
                    <a:pt x="10987" y="23824"/>
                  </a:cubicBezTo>
                  <a:cubicBezTo>
                    <a:pt x="10869" y="23936"/>
                    <a:pt x="10768" y="23992"/>
                    <a:pt x="10683" y="23992"/>
                  </a:cubicBezTo>
                  <a:cubicBezTo>
                    <a:pt x="10589" y="23992"/>
                    <a:pt x="10515" y="23925"/>
                    <a:pt x="10458" y="23791"/>
                  </a:cubicBezTo>
                  <a:cubicBezTo>
                    <a:pt x="10439" y="23765"/>
                    <a:pt x="10367" y="23736"/>
                    <a:pt x="10312" y="23736"/>
                  </a:cubicBezTo>
                  <a:cubicBezTo>
                    <a:pt x="10287" y="23736"/>
                    <a:pt x="10266" y="23742"/>
                    <a:pt x="10255" y="23758"/>
                  </a:cubicBezTo>
                  <a:cubicBezTo>
                    <a:pt x="10210" y="23891"/>
                    <a:pt x="10142" y="23957"/>
                    <a:pt x="10048" y="23957"/>
                  </a:cubicBezTo>
                  <a:cubicBezTo>
                    <a:pt x="9974" y="23957"/>
                    <a:pt x="9883" y="23914"/>
                    <a:pt x="9776" y="23829"/>
                  </a:cubicBezTo>
                  <a:cubicBezTo>
                    <a:pt x="9758" y="23800"/>
                    <a:pt x="9691" y="23773"/>
                    <a:pt x="9637" y="23773"/>
                  </a:cubicBezTo>
                  <a:cubicBezTo>
                    <a:pt x="9610" y="23773"/>
                    <a:pt x="9587" y="23780"/>
                    <a:pt x="9574" y="23796"/>
                  </a:cubicBezTo>
                  <a:cubicBezTo>
                    <a:pt x="9479" y="23917"/>
                    <a:pt x="9326" y="23975"/>
                    <a:pt x="9179" y="23975"/>
                  </a:cubicBezTo>
                  <a:cubicBezTo>
                    <a:pt x="8948" y="23975"/>
                    <a:pt x="8730" y="23831"/>
                    <a:pt x="8767" y="23562"/>
                  </a:cubicBezTo>
                  <a:cubicBezTo>
                    <a:pt x="8774" y="23522"/>
                    <a:pt x="8695" y="23499"/>
                    <a:pt x="8633" y="23499"/>
                  </a:cubicBezTo>
                  <a:cubicBezTo>
                    <a:pt x="8601" y="23499"/>
                    <a:pt x="8574" y="23504"/>
                    <a:pt x="8565" y="23517"/>
                  </a:cubicBezTo>
                  <a:cubicBezTo>
                    <a:pt x="8500" y="23622"/>
                    <a:pt x="8429" y="23714"/>
                    <a:pt x="8352" y="23807"/>
                  </a:cubicBezTo>
                  <a:cubicBezTo>
                    <a:pt x="8255" y="23927"/>
                    <a:pt x="8093" y="23986"/>
                    <a:pt x="7939" y="23986"/>
                  </a:cubicBezTo>
                  <a:cubicBezTo>
                    <a:pt x="7694" y="23986"/>
                    <a:pt x="7468" y="23839"/>
                    <a:pt x="7545" y="23562"/>
                  </a:cubicBezTo>
                  <a:cubicBezTo>
                    <a:pt x="7555" y="23520"/>
                    <a:pt x="7483" y="23505"/>
                    <a:pt x="7421" y="23505"/>
                  </a:cubicBezTo>
                  <a:cubicBezTo>
                    <a:pt x="7386" y="23505"/>
                    <a:pt x="7354" y="23510"/>
                    <a:pt x="7342" y="23517"/>
                  </a:cubicBezTo>
                  <a:cubicBezTo>
                    <a:pt x="7168" y="23655"/>
                    <a:pt x="6977" y="23769"/>
                    <a:pt x="6781" y="23862"/>
                  </a:cubicBezTo>
                  <a:cubicBezTo>
                    <a:pt x="6683" y="23912"/>
                    <a:pt x="6438" y="23955"/>
                    <a:pt x="6222" y="23955"/>
                  </a:cubicBezTo>
                  <a:cubicBezTo>
                    <a:pt x="5919" y="23955"/>
                    <a:pt x="5675" y="23870"/>
                    <a:pt x="5974" y="23600"/>
                  </a:cubicBezTo>
                  <a:lnTo>
                    <a:pt x="5974" y="23600"/>
                  </a:lnTo>
                  <a:cubicBezTo>
                    <a:pt x="5974" y="23600"/>
                    <a:pt x="5974" y="23600"/>
                    <a:pt x="5974" y="23600"/>
                  </a:cubicBezTo>
                  <a:cubicBezTo>
                    <a:pt x="6003" y="23570"/>
                    <a:pt x="5896" y="23534"/>
                    <a:pt x="5823" y="23534"/>
                  </a:cubicBezTo>
                  <a:cubicBezTo>
                    <a:pt x="5801" y="23534"/>
                    <a:pt x="5783" y="23537"/>
                    <a:pt x="5771" y="23545"/>
                  </a:cubicBezTo>
                  <a:cubicBezTo>
                    <a:pt x="5771" y="23545"/>
                    <a:pt x="5771" y="23545"/>
                    <a:pt x="5771" y="23545"/>
                  </a:cubicBezTo>
                  <a:lnTo>
                    <a:pt x="5771" y="23545"/>
                  </a:lnTo>
                  <a:cubicBezTo>
                    <a:pt x="5657" y="23627"/>
                    <a:pt x="5549" y="23703"/>
                    <a:pt x="5433" y="23786"/>
                  </a:cubicBezTo>
                  <a:cubicBezTo>
                    <a:pt x="5019" y="23753"/>
                    <a:pt x="4875" y="23672"/>
                    <a:pt x="5003" y="23544"/>
                  </a:cubicBezTo>
                  <a:lnTo>
                    <a:pt x="5003" y="23544"/>
                  </a:lnTo>
                  <a:cubicBezTo>
                    <a:pt x="5039" y="23518"/>
                    <a:pt x="5075" y="23491"/>
                    <a:pt x="5111" y="23464"/>
                  </a:cubicBezTo>
                  <a:cubicBezTo>
                    <a:pt x="5146" y="23434"/>
                    <a:pt x="5040" y="23398"/>
                    <a:pt x="4967" y="23398"/>
                  </a:cubicBezTo>
                  <a:cubicBezTo>
                    <a:pt x="4945" y="23398"/>
                    <a:pt x="4926" y="23401"/>
                    <a:pt x="4915" y="23409"/>
                  </a:cubicBezTo>
                  <a:cubicBezTo>
                    <a:pt x="4471" y="23747"/>
                    <a:pt x="4057" y="23982"/>
                    <a:pt x="3536" y="24127"/>
                  </a:cubicBezTo>
                  <a:lnTo>
                    <a:pt x="3536" y="24127"/>
                  </a:lnTo>
                  <a:cubicBezTo>
                    <a:pt x="3635" y="23873"/>
                    <a:pt x="3824" y="23707"/>
                    <a:pt x="4031" y="23529"/>
                  </a:cubicBezTo>
                  <a:cubicBezTo>
                    <a:pt x="4068" y="23498"/>
                    <a:pt x="3943" y="23458"/>
                    <a:pt x="3878" y="23458"/>
                  </a:cubicBezTo>
                  <a:cubicBezTo>
                    <a:pt x="3864" y="23458"/>
                    <a:pt x="3853" y="23460"/>
                    <a:pt x="3847" y="23464"/>
                  </a:cubicBezTo>
                  <a:cubicBezTo>
                    <a:pt x="3784" y="23501"/>
                    <a:pt x="3556" y="23571"/>
                    <a:pt x="3434" y="23571"/>
                  </a:cubicBezTo>
                  <a:cubicBezTo>
                    <a:pt x="3343" y="23571"/>
                    <a:pt x="3311" y="23533"/>
                    <a:pt x="3447" y="23414"/>
                  </a:cubicBezTo>
                  <a:cubicBezTo>
                    <a:pt x="3489" y="23377"/>
                    <a:pt x="3353" y="23345"/>
                    <a:pt x="3289" y="23345"/>
                  </a:cubicBezTo>
                  <a:cubicBezTo>
                    <a:pt x="3277" y="23345"/>
                    <a:pt x="3268" y="23346"/>
                    <a:pt x="3263" y="23348"/>
                  </a:cubicBezTo>
                  <a:cubicBezTo>
                    <a:pt x="3104" y="23426"/>
                    <a:pt x="2951" y="23507"/>
                    <a:pt x="2799" y="23583"/>
                  </a:cubicBezTo>
                  <a:cubicBezTo>
                    <a:pt x="2745" y="23629"/>
                    <a:pt x="2694" y="23651"/>
                    <a:pt x="2647" y="23651"/>
                  </a:cubicBezTo>
                  <a:cubicBezTo>
                    <a:pt x="2564" y="23651"/>
                    <a:pt x="2492" y="23582"/>
                    <a:pt x="2433" y="23447"/>
                  </a:cubicBezTo>
                  <a:cubicBezTo>
                    <a:pt x="2520" y="23348"/>
                    <a:pt x="2613" y="23255"/>
                    <a:pt x="2712" y="23179"/>
                  </a:cubicBezTo>
                  <a:cubicBezTo>
                    <a:pt x="2752" y="23143"/>
                    <a:pt x="2619" y="23110"/>
                    <a:pt x="2554" y="23110"/>
                  </a:cubicBezTo>
                  <a:cubicBezTo>
                    <a:pt x="2542" y="23110"/>
                    <a:pt x="2532" y="23112"/>
                    <a:pt x="2526" y="23114"/>
                  </a:cubicBezTo>
                  <a:cubicBezTo>
                    <a:pt x="2401" y="23196"/>
                    <a:pt x="2270" y="23236"/>
                    <a:pt x="2133" y="23236"/>
                  </a:cubicBezTo>
                  <a:cubicBezTo>
                    <a:pt x="1959" y="23236"/>
                    <a:pt x="1777" y="23171"/>
                    <a:pt x="1588" y="23043"/>
                  </a:cubicBezTo>
                  <a:cubicBezTo>
                    <a:pt x="1778" y="22961"/>
                    <a:pt x="1964" y="22869"/>
                    <a:pt x="2150" y="22776"/>
                  </a:cubicBezTo>
                  <a:cubicBezTo>
                    <a:pt x="2412" y="22640"/>
                    <a:pt x="2629" y="22459"/>
                    <a:pt x="2837" y="22258"/>
                  </a:cubicBezTo>
                  <a:cubicBezTo>
                    <a:pt x="2872" y="22218"/>
                    <a:pt x="2753" y="22186"/>
                    <a:pt x="2688" y="22186"/>
                  </a:cubicBezTo>
                  <a:cubicBezTo>
                    <a:pt x="2671" y="22186"/>
                    <a:pt x="2658" y="22188"/>
                    <a:pt x="2651" y="22192"/>
                  </a:cubicBezTo>
                  <a:cubicBezTo>
                    <a:pt x="2483" y="22296"/>
                    <a:pt x="2291" y="22351"/>
                    <a:pt x="2105" y="22404"/>
                  </a:cubicBezTo>
                  <a:cubicBezTo>
                    <a:pt x="1937" y="22454"/>
                    <a:pt x="1762" y="22482"/>
                    <a:pt x="1588" y="22503"/>
                  </a:cubicBezTo>
                  <a:cubicBezTo>
                    <a:pt x="1861" y="22470"/>
                    <a:pt x="655" y="22263"/>
                    <a:pt x="1163" y="22182"/>
                  </a:cubicBezTo>
                  <a:cubicBezTo>
                    <a:pt x="1692" y="22094"/>
                    <a:pt x="2231" y="21881"/>
                    <a:pt x="2543" y="21423"/>
                  </a:cubicBezTo>
                  <a:cubicBezTo>
                    <a:pt x="2577" y="21371"/>
                    <a:pt x="2462" y="21354"/>
                    <a:pt x="2396" y="21354"/>
                  </a:cubicBezTo>
                  <a:cubicBezTo>
                    <a:pt x="2378" y="21354"/>
                    <a:pt x="2364" y="21355"/>
                    <a:pt x="2357" y="21357"/>
                  </a:cubicBezTo>
                  <a:cubicBezTo>
                    <a:pt x="2176" y="21424"/>
                    <a:pt x="1978" y="21446"/>
                    <a:pt x="1779" y="21446"/>
                  </a:cubicBezTo>
                  <a:cubicBezTo>
                    <a:pt x="1605" y="21446"/>
                    <a:pt x="1431" y="21430"/>
                    <a:pt x="1266" y="21412"/>
                  </a:cubicBezTo>
                  <a:cubicBezTo>
                    <a:pt x="889" y="21369"/>
                    <a:pt x="0" y="20938"/>
                    <a:pt x="770" y="20775"/>
                  </a:cubicBezTo>
                  <a:cubicBezTo>
                    <a:pt x="1516" y="20616"/>
                    <a:pt x="2133" y="20087"/>
                    <a:pt x="2636" y="19541"/>
                  </a:cubicBezTo>
                  <a:cubicBezTo>
                    <a:pt x="2668" y="19514"/>
                    <a:pt x="2591" y="19486"/>
                    <a:pt x="2570" y="19481"/>
                  </a:cubicBezTo>
                  <a:cubicBezTo>
                    <a:pt x="2291" y="19416"/>
                    <a:pt x="2095" y="19230"/>
                    <a:pt x="1893" y="19045"/>
                  </a:cubicBezTo>
                  <a:cubicBezTo>
                    <a:pt x="1621" y="18798"/>
                    <a:pt x="1518" y="18628"/>
                    <a:pt x="1905" y="18628"/>
                  </a:cubicBezTo>
                  <a:cubicBezTo>
                    <a:pt x="1929" y="18628"/>
                    <a:pt x="1954" y="18629"/>
                    <a:pt x="1981" y="18630"/>
                  </a:cubicBezTo>
                  <a:cubicBezTo>
                    <a:pt x="2060" y="18634"/>
                    <a:pt x="2136" y="18636"/>
                    <a:pt x="2209" y="18636"/>
                  </a:cubicBezTo>
                  <a:cubicBezTo>
                    <a:pt x="2599" y="18636"/>
                    <a:pt x="2927" y="18575"/>
                    <a:pt x="3290" y="18341"/>
                  </a:cubicBezTo>
                  <a:cubicBezTo>
                    <a:pt x="3356" y="18298"/>
                    <a:pt x="3208" y="18260"/>
                    <a:pt x="3180" y="18260"/>
                  </a:cubicBezTo>
                  <a:cubicBezTo>
                    <a:pt x="3153" y="18068"/>
                    <a:pt x="3127" y="17883"/>
                    <a:pt x="3099" y="17691"/>
                  </a:cubicBezTo>
                  <a:cubicBezTo>
                    <a:pt x="3203" y="17638"/>
                    <a:pt x="3311" y="17593"/>
                    <a:pt x="3426" y="17555"/>
                  </a:cubicBezTo>
                  <a:cubicBezTo>
                    <a:pt x="3590" y="17495"/>
                    <a:pt x="3748" y="17447"/>
                    <a:pt x="3900" y="17376"/>
                  </a:cubicBezTo>
                  <a:cubicBezTo>
                    <a:pt x="3978" y="17340"/>
                    <a:pt x="3796" y="17298"/>
                    <a:pt x="3749" y="17298"/>
                  </a:cubicBezTo>
                  <a:cubicBezTo>
                    <a:pt x="3746" y="17298"/>
                    <a:pt x="3744" y="17298"/>
                    <a:pt x="3742" y="17299"/>
                  </a:cubicBezTo>
                  <a:cubicBezTo>
                    <a:pt x="3595" y="17321"/>
                    <a:pt x="3447" y="17333"/>
                    <a:pt x="3297" y="17333"/>
                  </a:cubicBezTo>
                  <a:cubicBezTo>
                    <a:pt x="3264" y="17333"/>
                    <a:pt x="3231" y="17333"/>
                    <a:pt x="3197" y="17331"/>
                  </a:cubicBezTo>
                  <a:cubicBezTo>
                    <a:pt x="2367" y="17326"/>
                    <a:pt x="2558" y="17064"/>
                    <a:pt x="2875" y="17026"/>
                  </a:cubicBezTo>
                  <a:cubicBezTo>
                    <a:pt x="3127" y="16994"/>
                    <a:pt x="3316" y="16923"/>
                    <a:pt x="3497" y="16749"/>
                  </a:cubicBezTo>
                  <a:cubicBezTo>
                    <a:pt x="3519" y="16721"/>
                    <a:pt x="3470" y="16699"/>
                    <a:pt x="3459" y="16694"/>
                  </a:cubicBezTo>
                  <a:cubicBezTo>
                    <a:pt x="3087" y="16568"/>
                    <a:pt x="2674" y="16535"/>
                    <a:pt x="2352" y="16284"/>
                  </a:cubicBezTo>
                  <a:cubicBezTo>
                    <a:pt x="2284" y="16232"/>
                    <a:pt x="2130" y="15797"/>
                    <a:pt x="2263" y="15797"/>
                  </a:cubicBezTo>
                  <a:cubicBezTo>
                    <a:pt x="2268" y="15797"/>
                    <a:pt x="2274" y="15798"/>
                    <a:pt x="2281" y="15800"/>
                  </a:cubicBezTo>
                  <a:cubicBezTo>
                    <a:pt x="2543" y="15853"/>
                    <a:pt x="2799" y="15898"/>
                    <a:pt x="3066" y="15936"/>
                  </a:cubicBezTo>
                  <a:cubicBezTo>
                    <a:pt x="3234" y="15957"/>
                    <a:pt x="3405" y="15970"/>
                    <a:pt x="3575" y="15970"/>
                  </a:cubicBezTo>
                  <a:cubicBezTo>
                    <a:pt x="4157" y="15970"/>
                    <a:pt x="4727" y="15818"/>
                    <a:pt x="5090" y="15319"/>
                  </a:cubicBezTo>
                  <a:cubicBezTo>
                    <a:pt x="5124" y="15268"/>
                    <a:pt x="5010" y="15250"/>
                    <a:pt x="4944" y="15250"/>
                  </a:cubicBezTo>
                  <a:cubicBezTo>
                    <a:pt x="4926" y="15250"/>
                    <a:pt x="4911" y="15251"/>
                    <a:pt x="4905" y="15254"/>
                  </a:cubicBezTo>
                  <a:cubicBezTo>
                    <a:pt x="4724" y="15237"/>
                    <a:pt x="4550" y="15216"/>
                    <a:pt x="4370" y="15199"/>
                  </a:cubicBezTo>
                  <a:cubicBezTo>
                    <a:pt x="4457" y="15091"/>
                    <a:pt x="4549" y="14987"/>
                    <a:pt x="4656" y="14894"/>
                  </a:cubicBezTo>
                  <a:lnTo>
                    <a:pt x="4656" y="14894"/>
                  </a:lnTo>
                  <a:cubicBezTo>
                    <a:pt x="4659" y="14892"/>
                    <a:pt x="4662" y="14890"/>
                    <a:pt x="4665" y="14888"/>
                  </a:cubicBezTo>
                  <a:cubicBezTo>
                    <a:pt x="4664" y="14888"/>
                    <a:pt x="4663" y="14888"/>
                    <a:pt x="4663" y="14888"/>
                  </a:cubicBezTo>
                  <a:lnTo>
                    <a:pt x="4663" y="14888"/>
                  </a:lnTo>
                  <a:cubicBezTo>
                    <a:pt x="4667" y="14884"/>
                    <a:pt x="4671" y="14880"/>
                    <a:pt x="4675" y="14877"/>
                  </a:cubicBezTo>
                  <a:cubicBezTo>
                    <a:pt x="4710" y="14842"/>
                    <a:pt x="4596" y="14811"/>
                    <a:pt x="4528" y="14811"/>
                  </a:cubicBezTo>
                  <a:cubicBezTo>
                    <a:pt x="4511" y="14811"/>
                    <a:pt x="4497" y="14813"/>
                    <a:pt x="4489" y="14818"/>
                  </a:cubicBezTo>
                  <a:cubicBezTo>
                    <a:pt x="4487" y="14820"/>
                    <a:pt x="4484" y="14822"/>
                    <a:pt x="4481" y="14823"/>
                  </a:cubicBezTo>
                  <a:lnTo>
                    <a:pt x="4481" y="14823"/>
                  </a:lnTo>
                  <a:cubicBezTo>
                    <a:pt x="4480" y="14823"/>
                    <a:pt x="4480" y="14823"/>
                    <a:pt x="4479" y="14823"/>
                  </a:cubicBezTo>
                  <a:cubicBezTo>
                    <a:pt x="4477" y="14825"/>
                    <a:pt x="4475" y="14826"/>
                    <a:pt x="4474" y="14828"/>
                  </a:cubicBezTo>
                  <a:lnTo>
                    <a:pt x="4474" y="14828"/>
                  </a:lnTo>
                  <a:cubicBezTo>
                    <a:pt x="4396" y="14877"/>
                    <a:pt x="4310" y="14918"/>
                    <a:pt x="4228" y="14954"/>
                  </a:cubicBezTo>
                  <a:lnTo>
                    <a:pt x="3933" y="15052"/>
                  </a:lnTo>
                  <a:cubicBezTo>
                    <a:pt x="3421" y="15014"/>
                    <a:pt x="3258" y="14964"/>
                    <a:pt x="3442" y="14904"/>
                  </a:cubicBezTo>
                  <a:cubicBezTo>
                    <a:pt x="3731" y="14790"/>
                    <a:pt x="3933" y="14654"/>
                    <a:pt x="4157" y="14435"/>
                  </a:cubicBezTo>
                  <a:cubicBezTo>
                    <a:pt x="4195" y="14403"/>
                    <a:pt x="4087" y="14369"/>
                    <a:pt x="4014" y="14369"/>
                  </a:cubicBezTo>
                  <a:cubicBezTo>
                    <a:pt x="3991" y="14369"/>
                    <a:pt x="3971" y="14373"/>
                    <a:pt x="3961" y="14380"/>
                  </a:cubicBezTo>
                  <a:cubicBezTo>
                    <a:pt x="3961" y="14380"/>
                    <a:pt x="3961" y="14380"/>
                    <a:pt x="3961" y="14380"/>
                  </a:cubicBezTo>
                  <a:lnTo>
                    <a:pt x="3961" y="14380"/>
                  </a:lnTo>
                  <a:cubicBezTo>
                    <a:pt x="3864" y="14448"/>
                    <a:pt x="3712" y="14485"/>
                    <a:pt x="3600" y="14485"/>
                  </a:cubicBezTo>
                  <a:cubicBezTo>
                    <a:pt x="3441" y="14485"/>
                    <a:pt x="3364" y="14411"/>
                    <a:pt x="3639" y="14244"/>
                  </a:cubicBezTo>
                  <a:cubicBezTo>
                    <a:pt x="3775" y="14168"/>
                    <a:pt x="3917" y="14108"/>
                    <a:pt x="4037" y="14005"/>
                  </a:cubicBezTo>
                  <a:cubicBezTo>
                    <a:pt x="4082" y="13964"/>
                    <a:pt x="3921" y="13939"/>
                    <a:pt x="3877" y="13939"/>
                  </a:cubicBezTo>
                  <a:cubicBezTo>
                    <a:pt x="3873" y="13939"/>
                    <a:pt x="3870" y="13939"/>
                    <a:pt x="3868" y="13939"/>
                  </a:cubicBezTo>
                  <a:cubicBezTo>
                    <a:pt x="3676" y="13988"/>
                    <a:pt x="3487" y="14026"/>
                    <a:pt x="3290" y="14048"/>
                  </a:cubicBezTo>
                  <a:cubicBezTo>
                    <a:pt x="3125" y="14069"/>
                    <a:pt x="2984" y="14084"/>
                    <a:pt x="2865" y="14093"/>
                  </a:cubicBezTo>
                  <a:lnTo>
                    <a:pt x="2865" y="14093"/>
                  </a:lnTo>
                  <a:cubicBezTo>
                    <a:pt x="2986" y="14120"/>
                    <a:pt x="3110" y="14132"/>
                    <a:pt x="3235" y="14132"/>
                  </a:cubicBezTo>
                  <a:cubicBezTo>
                    <a:pt x="3346" y="14132"/>
                    <a:pt x="3459" y="14123"/>
                    <a:pt x="3574" y="14106"/>
                  </a:cubicBezTo>
                  <a:lnTo>
                    <a:pt x="3574" y="14106"/>
                  </a:lnTo>
                  <a:cubicBezTo>
                    <a:pt x="3294" y="14262"/>
                    <a:pt x="2949" y="14472"/>
                    <a:pt x="3258" y="14670"/>
                  </a:cubicBezTo>
                  <a:cubicBezTo>
                    <a:pt x="3316" y="14707"/>
                    <a:pt x="3384" y="14723"/>
                    <a:pt x="3457" y="14723"/>
                  </a:cubicBezTo>
                  <a:cubicBezTo>
                    <a:pt x="3473" y="14723"/>
                    <a:pt x="3490" y="14722"/>
                    <a:pt x="3508" y="14720"/>
                  </a:cubicBezTo>
                  <a:lnTo>
                    <a:pt x="3508" y="14720"/>
                  </a:lnTo>
                  <a:cubicBezTo>
                    <a:pt x="3380" y="14787"/>
                    <a:pt x="3241" y="14838"/>
                    <a:pt x="3082" y="14877"/>
                  </a:cubicBezTo>
                  <a:cubicBezTo>
                    <a:pt x="3072" y="14883"/>
                    <a:pt x="3039" y="14894"/>
                    <a:pt x="3049" y="14916"/>
                  </a:cubicBezTo>
                  <a:cubicBezTo>
                    <a:pt x="3175" y="15130"/>
                    <a:pt x="3391" y="15207"/>
                    <a:pt x="3631" y="15207"/>
                  </a:cubicBezTo>
                  <a:cubicBezTo>
                    <a:pt x="3825" y="15207"/>
                    <a:pt x="4034" y="15157"/>
                    <a:pt x="4225" y="15089"/>
                  </a:cubicBezTo>
                  <a:lnTo>
                    <a:pt x="4225" y="15089"/>
                  </a:lnTo>
                  <a:cubicBezTo>
                    <a:pt x="4166" y="15160"/>
                    <a:pt x="4111" y="15236"/>
                    <a:pt x="4059" y="15319"/>
                  </a:cubicBezTo>
                  <a:cubicBezTo>
                    <a:pt x="4043" y="15347"/>
                    <a:pt x="4076" y="15368"/>
                    <a:pt x="4097" y="15379"/>
                  </a:cubicBezTo>
                  <a:cubicBezTo>
                    <a:pt x="4257" y="15434"/>
                    <a:pt x="4395" y="15460"/>
                    <a:pt x="4529" y="15460"/>
                  </a:cubicBezTo>
                  <a:cubicBezTo>
                    <a:pt x="4602" y="15460"/>
                    <a:pt x="4674" y="15452"/>
                    <a:pt x="4747" y="15437"/>
                  </a:cubicBezTo>
                  <a:lnTo>
                    <a:pt x="4747" y="15437"/>
                  </a:lnTo>
                  <a:cubicBezTo>
                    <a:pt x="4413" y="15772"/>
                    <a:pt x="3973" y="15879"/>
                    <a:pt x="3510" y="15879"/>
                  </a:cubicBezTo>
                  <a:cubicBezTo>
                    <a:pt x="3063" y="15879"/>
                    <a:pt x="2595" y="15779"/>
                    <a:pt x="2183" y="15690"/>
                  </a:cubicBezTo>
                  <a:cubicBezTo>
                    <a:pt x="2168" y="15687"/>
                    <a:pt x="2134" y="15679"/>
                    <a:pt x="2104" y="15679"/>
                  </a:cubicBezTo>
                  <a:cubicBezTo>
                    <a:pt x="2076" y="15679"/>
                    <a:pt x="2052" y="15686"/>
                    <a:pt x="2047" y="15707"/>
                  </a:cubicBezTo>
                  <a:cubicBezTo>
                    <a:pt x="1959" y="16061"/>
                    <a:pt x="2073" y="16268"/>
                    <a:pt x="2379" y="16442"/>
                  </a:cubicBezTo>
                  <a:cubicBezTo>
                    <a:pt x="2505" y="16520"/>
                    <a:pt x="2657" y="16558"/>
                    <a:pt x="2793" y="16601"/>
                  </a:cubicBezTo>
                  <a:cubicBezTo>
                    <a:pt x="2918" y="16634"/>
                    <a:pt x="3044" y="16661"/>
                    <a:pt x="3165" y="16694"/>
                  </a:cubicBezTo>
                  <a:cubicBezTo>
                    <a:pt x="3087" y="16764"/>
                    <a:pt x="3006" y="16835"/>
                    <a:pt x="2924" y="16906"/>
                  </a:cubicBezTo>
                  <a:cubicBezTo>
                    <a:pt x="2772" y="16939"/>
                    <a:pt x="2624" y="16961"/>
                    <a:pt x="2472" y="16971"/>
                  </a:cubicBezTo>
                  <a:cubicBezTo>
                    <a:pt x="2445" y="16971"/>
                    <a:pt x="2407" y="16978"/>
                    <a:pt x="2412" y="17011"/>
                  </a:cubicBezTo>
                  <a:cubicBezTo>
                    <a:pt x="2499" y="17350"/>
                    <a:pt x="2909" y="17436"/>
                    <a:pt x="3290" y="17436"/>
                  </a:cubicBezTo>
                  <a:cubicBezTo>
                    <a:pt x="3484" y="17436"/>
                    <a:pt x="3670" y="17414"/>
                    <a:pt x="3802" y="17392"/>
                  </a:cubicBezTo>
                  <a:lnTo>
                    <a:pt x="3802" y="17392"/>
                  </a:lnTo>
                  <a:cubicBezTo>
                    <a:pt x="3388" y="17462"/>
                    <a:pt x="2750" y="17490"/>
                    <a:pt x="2613" y="18008"/>
                  </a:cubicBezTo>
                  <a:cubicBezTo>
                    <a:pt x="2558" y="18194"/>
                    <a:pt x="2913" y="18330"/>
                    <a:pt x="3039" y="18335"/>
                  </a:cubicBezTo>
                  <a:cubicBezTo>
                    <a:pt x="2891" y="18411"/>
                    <a:pt x="2744" y="18472"/>
                    <a:pt x="2586" y="18521"/>
                  </a:cubicBezTo>
                  <a:cubicBezTo>
                    <a:pt x="2456" y="18541"/>
                    <a:pt x="2328" y="18551"/>
                    <a:pt x="2200" y="18551"/>
                  </a:cubicBezTo>
                  <a:cubicBezTo>
                    <a:pt x="2113" y="18551"/>
                    <a:pt x="2025" y="18546"/>
                    <a:pt x="1937" y="18537"/>
                  </a:cubicBezTo>
                  <a:cubicBezTo>
                    <a:pt x="1843" y="18534"/>
                    <a:pt x="1747" y="18524"/>
                    <a:pt x="1651" y="18524"/>
                  </a:cubicBezTo>
                  <a:cubicBezTo>
                    <a:pt x="1578" y="18524"/>
                    <a:pt x="1506" y="18530"/>
                    <a:pt x="1435" y="18549"/>
                  </a:cubicBezTo>
                  <a:cubicBezTo>
                    <a:pt x="1254" y="18597"/>
                    <a:pt x="1556" y="18902"/>
                    <a:pt x="1604" y="18963"/>
                  </a:cubicBezTo>
                  <a:cubicBezTo>
                    <a:pt x="1795" y="19176"/>
                    <a:pt x="2095" y="19454"/>
                    <a:pt x="2384" y="19524"/>
                  </a:cubicBezTo>
                  <a:cubicBezTo>
                    <a:pt x="2395" y="19524"/>
                    <a:pt x="1566" y="20267"/>
                    <a:pt x="1528" y="20289"/>
                  </a:cubicBezTo>
                  <a:cubicBezTo>
                    <a:pt x="1146" y="20556"/>
                    <a:pt x="698" y="20697"/>
                    <a:pt x="240" y="20763"/>
                  </a:cubicBezTo>
                  <a:cubicBezTo>
                    <a:pt x="229" y="20763"/>
                    <a:pt x="181" y="20763"/>
                    <a:pt x="181" y="20785"/>
                  </a:cubicBezTo>
                  <a:cubicBezTo>
                    <a:pt x="213" y="21362"/>
                    <a:pt x="982" y="21550"/>
                    <a:pt x="1663" y="21550"/>
                  </a:cubicBezTo>
                  <a:cubicBezTo>
                    <a:pt x="1873" y="21550"/>
                    <a:pt x="2074" y="21533"/>
                    <a:pt x="2243" y="21503"/>
                  </a:cubicBezTo>
                  <a:lnTo>
                    <a:pt x="2243" y="21503"/>
                  </a:lnTo>
                  <a:cubicBezTo>
                    <a:pt x="1914" y="21883"/>
                    <a:pt x="1396" y="22075"/>
                    <a:pt x="901" y="22105"/>
                  </a:cubicBezTo>
                  <a:cubicBezTo>
                    <a:pt x="889" y="22105"/>
                    <a:pt x="846" y="22110"/>
                    <a:pt x="846" y="22132"/>
                  </a:cubicBezTo>
                  <a:cubicBezTo>
                    <a:pt x="839" y="22496"/>
                    <a:pt x="1125" y="22615"/>
                    <a:pt x="1486" y="22615"/>
                  </a:cubicBezTo>
                  <a:cubicBezTo>
                    <a:pt x="1755" y="22615"/>
                    <a:pt x="2065" y="22549"/>
                    <a:pt x="2328" y="22467"/>
                  </a:cubicBezTo>
                  <a:lnTo>
                    <a:pt x="2328" y="22467"/>
                  </a:lnTo>
                  <a:cubicBezTo>
                    <a:pt x="1994" y="22713"/>
                    <a:pt x="1620" y="22880"/>
                    <a:pt x="1228" y="23054"/>
                  </a:cubicBezTo>
                  <a:cubicBezTo>
                    <a:pt x="1206" y="23066"/>
                    <a:pt x="1211" y="23081"/>
                    <a:pt x="1222" y="23098"/>
                  </a:cubicBezTo>
                  <a:cubicBezTo>
                    <a:pt x="1411" y="23325"/>
                    <a:pt x="1648" y="23410"/>
                    <a:pt x="1898" y="23410"/>
                  </a:cubicBezTo>
                  <a:cubicBezTo>
                    <a:pt x="2024" y="23410"/>
                    <a:pt x="2154" y="23388"/>
                    <a:pt x="2282" y="23352"/>
                  </a:cubicBezTo>
                  <a:lnTo>
                    <a:pt x="2282" y="23352"/>
                  </a:lnTo>
                  <a:cubicBezTo>
                    <a:pt x="2129" y="23531"/>
                    <a:pt x="2034" y="23740"/>
                    <a:pt x="2335" y="23824"/>
                  </a:cubicBezTo>
                  <a:cubicBezTo>
                    <a:pt x="2374" y="23834"/>
                    <a:pt x="2415" y="23839"/>
                    <a:pt x="2457" y="23839"/>
                  </a:cubicBezTo>
                  <a:cubicBezTo>
                    <a:pt x="2648" y="23839"/>
                    <a:pt x="2857" y="23740"/>
                    <a:pt x="3050" y="23633"/>
                  </a:cubicBezTo>
                  <a:lnTo>
                    <a:pt x="3050" y="23633"/>
                  </a:lnTo>
                  <a:cubicBezTo>
                    <a:pt x="3040" y="23665"/>
                    <a:pt x="3031" y="23700"/>
                    <a:pt x="3022" y="23741"/>
                  </a:cubicBezTo>
                  <a:cubicBezTo>
                    <a:pt x="3017" y="23791"/>
                    <a:pt x="3127" y="23807"/>
                    <a:pt x="3148" y="23807"/>
                  </a:cubicBezTo>
                  <a:cubicBezTo>
                    <a:pt x="3293" y="23804"/>
                    <a:pt x="3420" y="23786"/>
                    <a:pt x="3541" y="23752"/>
                  </a:cubicBezTo>
                  <a:lnTo>
                    <a:pt x="3541" y="23752"/>
                  </a:lnTo>
                  <a:cubicBezTo>
                    <a:pt x="3429" y="23879"/>
                    <a:pt x="3341" y="24021"/>
                    <a:pt x="3296" y="24199"/>
                  </a:cubicBezTo>
                  <a:cubicBezTo>
                    <a:pt x="3282" y="24249"/>
                    <a:pt x="3385" y="24261"/>
                    <a:pt x="3438" y="24261"/>
                  </a:cubicBezTo>
                  <a:cubicBezTo>
                    <a:pt x="3450" y="24261"/>
                    <a:pt x="3459" y="24261"/>
                    <a:pt x="3464" y="24260"/>
                  </a:cubicBezTo>
                  <a:cubicBezTo>
                    <a:pt x="3910" y="24164"/>
                    <a:pt x="4295" y="24000"/>
                    <a:pt x="4660" y="23776"/>
                  </a:cubicBezTo>
                  <a:lnTo>
                    <a:pt x="4660" y="23776"/>
                  </a:lnTo>
                  <a:cubicBezTo>
                    <a:pt x="4644" y="23822"/>
                    <a:pt x="4630" y="23873"/>
                    <a:pt x="4615" y="23932"/>
                  </a:cubicBezTo>
                  <a:cubicBezTo>
                    <a:pt x="4610" y="23970"/>
                    <a:pt x="4691" y="23987"/>
                    <a:pt x="4713" y="23992"/>
                  </a:cubicBezTo>
                  <a:cubicBezTo>
                    <a:pt x="4802" y="24008"/>
                    <a:pt x="4886" y="24015"/>
                    <a:pt x="4965" y="24015"/>
                  </a:cubicBezTo>
                  <a:cubicBezTo>
                    <a:pt x="5179" y="24015"/>
                    <a:pt x="5365" y="23963"/>
                    <a:pt x="5547" y="23872"/>
                  </a:cubicBezTo>
                  <a:lnTo>
                    <a:pt x="5547" y="23872"/>
                  </a:lnTo>
                  <a:cubicBezTo>
                    <a:pt x="5536" y="24001"/>
                    <a:pt x="5660" y="24088"/>
                    <a:pt x="5909" y="24139"/>
                  </a:cubicBezTo>
                  <a:cubicBezTo>
                    <a:pt x="5981" y="24154"/>
                    <a:pt x="6055" y="24161"/>
                    <a:pt x="6129" y="24161"/>
                  </a:cubicBezTo>
                  <a:cubicBezTo>
                    <a:pt x="6536" y="24161"/>
                    <a:pt x="6959" y="23955"/>
                    <a:pt x="7305" y="23732"/>
                  </a:cubicBezTo>
                  <a:lnTo>
                    <a:pt x="7305" y="23732"/>
                  </a:lnTo>
                  <a:cubicBezTo>
                    <a:pt x="7298" y="23975"/>
                    <a:pt x="7407" y="24201"/>
                    <a:pt x="7697" y="24244"/>
                  </a:cubicBezTo>
                  <a:cubicBezTo>
                    <a:pt x="7740" y="24251"/>
                    <a:pt x="7782" y="24254"/>
                    <a:pt x="7822" y="24254"/>
                  </a:cubicBezTo>
                  <a:cubicBezTo>
                    <a:pt x="8130" y="24254"/>
                    <a:pt x="8365" y="24070"/>
                    <a:pt x="8560" y="23839"/>
                  </a:cubicBezTo>
                  <a:lnTo>
                    <a:pt x="8560" y="23839"/>
                  </a:lnTo>
                  <a:cubicBezTo>
                    <a:pt x="8611" y="24110"/>
                    <a:pt x="8809" y="24229"/>
                    <a:pt x="9040" y="24229"/>
                  </a:cubicBezTo>
                  <a:cubicBezTo>
                    <a:pt x="9254" y="24229"/>
                    <a:pt x="9497" y="24127"/>
                    <a:pt x="9681" y="23950"/>
                  </a:cubicBezTo>
                  <a:lnTo>
                    <a:pt x="9681" y="23950"/>
                  </a:lnTo>
                  <a:cubicBezTo>
                    <a:pt x="9786" y="24049"/>
                    <a:pt x="9901" y="24099"/>
                    <a:pt x="10015" y="24099"/>
                  </a:cubicBezTo>
                  <a:cubicBezTo>
                    <a:pt x="10137" y="24099"/>
                    <a:pt x="10258" y="24042"/>
                    <a:pt x="10364" y="23926"/>
                  </a:cubicBezTo>
                  <a:lnTo>
                    <a:pt x="10364" y="23926"/>
                  </a:lnTo>
                  <a:cubicBezTo>
                    <a:pt x="10505" y="24068"/>
                    <a:pt x="10698" y="24177"/>
                    <a:pt x="10864" y="24177"/>
                  </a:cubicBezTo>
                  <a:cubicBezTo>
                    <a:pt x="10991" y="24177"/>
                    <a:pt x="11103" y="24114"/>
                    <a:pt x="11165" y="23952"/>
                  </a:cubicBezTo>
                  <a:lnTo>
                    <a:pt x="11165" y="23952"/>
                  </a:lnTo>
                  <a:cubicBezTo>
                    <a:pt x="11436" y="24116"/>
                    <a:pt x="11880" y="24377"/>
                    <a:pt x="12169" y="24377"/>
                  </a:cubicBezTo>
                  <a:cubicBezTo>
                    <a:pt x="12345" y="24377"/>
                    <a:pt x="12464" y="24280"/>
                    <a:pt x="12452" y="24007"/>
                  </a:cubicBezTo>
                  <a:lnTo>
                    <a:pt x="12452" y="24007"/>
                  </a:lnTo>
                  <a:cubicBezTo>
                    <a:pt x="12623" y="24074"/>
                    <a:pt x="12844" y="24125"/>
                    <a:pt x="13021" y="24125"/>
                  </a:cubicBezTo>
                  <a:cubicBezTo>
                    <a:pt x="13215" y="24125"/>
                    <a:pt x="13356" y="24064"/>
                    <a:pt x="13320" y="23895"/>
                  </a:cubicBezTo>
                  <a:lnTo>
                    <a:pt x="13320" y="23895"/>
                  </a:lnTo>
                  <a:cubicBezTo>
                    <a:pt x="13489" y="23983"/>
                    <a:pt x="13671" y="24023"/>
                    <a:pt x="13880" y="24023"/>
                  </a:cubicBezTo>
                  <a:cubicBezTo>
                    <a:pt x="13911" y="24023"/>
                    <a:pt x="13943" y="24022"/>
                    <a:pt x="13976" y="24020"/>
                  </a:cubicBezTo>
                  <a:cubicBezTo>
                    <a:pt x="13993" y="24020"/>
                    <a:pt x="14036" y="24015"/>
                    <a:pt x="14036" y="23992"/>
                  </a:cubicBezTo>
                  <a:cubicBezTo>
                    <a:pt x="14033" y="23889"/>
                    <a:pt x="14024" y="23812"/>
                    <a:pt x="14002" y="23737"/>
                  </a:cubicBezTo>
                  <a:lnTo>
                    <a:pt x="14002" y="23737"/>
                  </a:lnTo>
                  <a:cubicBezTo>
                    <a:pt x="14158" y="23810"/>
                    <a:pt x="14334" y="23850"/>
                    <a:pt x="14491" y="23850"/>
                  </a:cubicBezTo>
                  <a:cubicBezTo>
                    <a:pt x="14792" y="23850"/>
                    <a:pt x="15022" y="23702"/>
                    <a:pt x="14897" y="23354"/>
                  </a:cubicBezTo>
                  <a:lnTo>
                    <a:pt x="14897" y="23354"/>
                  </a:lnTo>
                  <a:cubicBezTo>
                    <a:pt x="15181" y="23526"/>
                    <a:pt x="15494" y="23643"/>
                    <a:pt x="15828" y="23643"/>
                  </a:cubicBezTo>
                  <a:cubicBezTo>
                    <a:pt x="15840" y="23643"/>
                    <a:pt x="15852" y="23643"/>
                    <a:pt x="15864" y="23643"/>
                  </a:cubicBezTo>
                  <a:cubicBezTo>
                    <a:pt x="16309" y="23632"/>
                    <a:pt x="16187" y="23294"/>
                    <a:pt x="16011" y="23006"/>
                  </a:cubicBezTo>
                  <a:lnTo>
                    <a:pt x="16011" y="23006"/>
                  </a:lnTo>
                  <a:cubicBezTo>
                    <a:pt x="16274" y="23151"/>
                    <a:pt x="16574" y="23233"/>
                    <a:pt x="16867" y="23240"/>
                  </a:cubicBezTo>
                  <a:cubicBezTo>
                    <a:pt x="16871" y="23240"/>
                    <a:pt x="16878" y="23240"/>
                    <a:pt x="16886" y="23240"/>
                  </a:cubicBezTo>
                  <a:cubicBezTo>
                    <a:pt x="16911" y="23240"/>
                    <a:pt x="16949" y="23237"/>
                    <a:pt x="16949" y="23212"/>
                  </a:cubicBezTo>
                  <a:cubicBezTo>
                    <a:pt x="16935" y="22981"/>
                    <a:pt x="16857" y="22880"/>
                    <a:pt x="16745" y="22721"/>
                  </a:cubicBezTo>
                  <a:lnTo>
                    <a:pt x="16745" y="22721"/>
                  </a:lnTo>
                  <a:cubicBezTo>
                    <a:pt x="16967" y="22814"/>
                    <a:pt x="17281" y="22932"/>
                    <a:pt x="17472" y="22932"/>
                  </a:cubicBezTo>
                  <a:cubicBezTo>
                    <a:pt x="17588" y="22932"/>
                    <a:pt x="17658" y="22889"/>
                    <a:pt x="17636" y="22771"/>
                  </a:cubicBezTo>
                  <a:cubicBezTo>
                    <a:pt x="17595" y="22567"/>
                    <a:pt x="17387" y="22390"/>
                    <a:pt x="17190" y="22245"/>
                  </a:cubicBezTo>
                  <a:lnTo>
                    <a:pt x="17190" y="22245"/>
                  </a:lnTo>
                  <a:cubicBezTo>
                    <a:pt x="17191" y="22246"/>
                    <a:pt x="17192" y="22247"/>
                    <a:pt x="17194" y="22247"/>
                  </a:cubicBezTo>
                  <a:cubicBezTo>
                    <a:pt x="17368" y="22331"/>
                    <a:pt x="17767" y="22510"/>
                    <a:pt x="18082" y="22510"/>
                  </a:cubicBezTo>
                  <a:cubicBezTo>
                    <a:pt x="18282" y="22510"/>
                    <a:pt x="18448" y="22439"/>
                    <a:pt x="18503" y="22225"/>
                  </a:cubicBezTo>
                  <a:cubicBezTo>
                    <a:pt x="18553" y="22044"/>
                    <a:pt x="18182" y="21707"/>
                    <a:pt x="18089" y="21598"/>
                  </a:cubicBezTo>
                  <a:cubicBezTo>
                    <a:pt x="17856" y="21336"/>
                    <a:pt x="17586" y="21099"/>
                    <a:pt x="17346" y="20838"/>
                  </a:cubicBezTo>
                  <a:lnTo>
                    <a:pt x="17346" y="20838"/>
                  </a:lnTo>
                  <a:cubicBezTo>
                    <a:pt x="17584" y="20944"/>
                    <a:pt x="17852" y="21005"/>
                    <a:pt x="18112" y="21005"/>
                  </a:cubicBezTo>
                  <a:cubicBezTo>
                    <a:pt x="18470" y="21005"/>
                    <a:pt x="18815" y="20889"/>
                    <a:pt x="19049" y="20616"/>
                  </a:cubicBezTo>
                  <a:cubicBezTo>
                    <a:pt x="19054" y="20611"/>
                    <a:pt x="19056" y="20605"/>
                    <a:pt x="19055" y="20600"/>
                  </a:cubicBezTo>
                  <a:lnTo>
                    <a:pt x="19055" y="20600"/>
                  </a:lnTo>
                  <a:cubicBezTo>
                    <a:pt x="19060" y="20592"/>
                    <a:pt x="19054" y="20583"/>
                    <a:pt x="19033" y="20572"/>
                  </a:cubicBezTo>
                  <a:cubicBezTo>
                    <a:pt x="18236" y="20146"/>
                    <a:pt x="17412" y="19999"/>
                    <a:pt x="16736" y="19355"/>
                  </a:cubicBezTo>
                  <a:cubicBezTo>
                    <a:pt x="16660" y="19279"/>
                    <a:pt x="16126" y="18701"/>
                    <a:pt x="16300" y="18701"/>
                  </a:cubicBezTo>
                  <a:cubicBezTo>
                    <a:pt x="16529" y="18696"/>
                    <a:pt x="16682" y="18668"/>
                    <a:pt x="16884" y="18554"/>
                  </a:cubicBezTo>
                  <a:cubicBezTo>
                    <a:pt x="16894" y="18549"/>
                    <a:pt x="16911" y="18537"/>
                    <a:pt x="16899" y="18527"/>
                  </a:cubicBezTo>
                  <a:cubicBezTo>
                    <a:pt x="16773" y="18345"/>
                    <a:pt x="16467" y="18164"/>
                    <a:pt x="16583" y="18164"/>
                  </a:cubicBezTo>
                  <a:cubicBezTo>
                    <a:pt x="16616" y="18164"/>
                    <a:pt x="16686" y="18179"/>
                    <a:pt x="16808" y="18215"/>
                  </a:cubicBezTo>
                  <a:cubicBezTo>
                    <a:pt x="16935" y="18252"/>
                    <a:pt x="17058" y="18266"/>
                    <a:pt x="17181" y="18266"/>
                  </a:cubicBezTo>
                  <a:cubicBezTo>
                    <a:pt x="17279" y="18266"/>
                    <a:pt x="17377" y="18257"/>
                    <a:pt x="17478" y="18243"/>
                  </a:cubicBezTo>
                  <a:cubicBezTo>
                    <a:pt x="17947" y="18177"/>
                    <a:pt x="18465" y="17817"/>
                    <a:pt x="18493" y="17326"/>
                  </a:cubicBezTo>
                  <a:cubicBezTo>
                    <a:pt x="18497" y="17280"/>
                    <a:pt x="18405" y="17265"/>
                    <a:pt x="18358" y="17265"/>
                  </a:cubicBezTo>
                  <a:cubicBezTo>
                    <a:pt x="18350" y="17265"/>
                    <a:pt x="18344" y="17265"/>
                    <a:pt x="18339" y="17266"/>
                  </a:cubicBezTo>
                  <a:cubicBezTo>
                    <a:pt x="17969" y="17293"/>
                    <a:pt x="17598" y="17371"/>
                    <a:pt x="17227" y="17414"/>
                  </a:cubicBezTo>
                  <a:cubicBezTo>
                    <a:pt x="17086" y="17430"/>
                    <a:pt x="16936" y="17444"/>
                    <a:pt x="16785" y="17444"/>
                  </a:cubicBezTo>
                  <a:cubicBezTo>
                    <a:pt x="16492" y="17444"/>
                    <a:pt x="16196" y="17391"/>
                    <a:pt x="15962" y="17200"/>
                  </a:cubicBezTo>
                  <a:cubicBezTo>
                    <a:pt x="15792" y="17060"/>
                    <a:pt x="15811" y="17029"/>
                    <a:pt x="15890" y="17029"/>
                  </a:cubicBezTo>
                  <a:cubicBezTo>
                    <a:pt x="15918" y="17029"/>
                    <a:pt x="15953" y="17033"/>
                    <a:pt x="15989" y="17037"/>
                  </a:cubicBezTo>
                  <a:cubicBezTo>
                    <a:pt x="16033" y="17043"/>
                    <a:pt x="16076" y="17043"/>
                    <a:pt x="16120" y="17043"/>
                  </a:cubicBezTo>
                  <a:cubicBezTo>
                    <a:pt x="16747" y="17026"/>
                    <a:pt x="17385" y="16689"/>
                    <a:pt x="17266" y="15984"/>
                  </a:cubicBezTo>
                  <a:cubicBezTo>
                    <a:pt x="17261" y="15937"/>
                    <a:pt x="17187" y="15920"/>
                    <a:pt x="17133" y="15920"/>
                  </a:cubicBezTo>
                  <a:cubicBezTo>
                    <a:pt x="17119" y="15920"/>
                    <a:pt x="17105" y="15922"/>
                    <a:pt x="17096" y="15924"/>
                  </a:cubicBezTo>
                  <a:cubicBezTo>
                    <a:pt x="16889" y="15989"/>
                    <a:pt x="16687" y="16050"/>
                    <a:pt x="16480" y="16099"/>
                  </a:cubicBezTo>
                  <a:cubicBezTo>
                    <a:pt x="16407" y="16117"/>
                    <a:pt x="16283" y="16126"/>
                    <a:pt x="16153" y="16126"/>
                  </a:cubicBezTo>
                  <a:cubicBezTo>
                    <a:pt x="15798" y="16126"/>
                    <a:pt x="15405" y="16059"/>
                    <a:pt x="15929" y="15919"/>
                  </a:cubicBezTo>
                  <a:cubicBezTo>
                    <a:pt x="16224" y="15838"/>
                    <a:pt x="16539" y="15669"/>
                    <a:pt x="16632" y="15368"/>
                  </a:cubicBezTo>
                  <a:cubicBezTo>
                    <a:pt x="16644" y="15319"/>
                    <a:pt x="16529" y="15309"/>
                    <a:pt x="16506" y="15302"/>
                  </a:cubicBezTo>
                  <a:cubicBezTo>
                    <a:pt x="16048" y="15276"/>
                    <a:pt x="15618" y="15216"/>
                    <a:pt x="15187" y="15052"/>
                  </a:cubicBezTo>
                  <a:cubicBezTo>
                    <a:pt x="15056" y="15002"/>
                    <a:pt x="14522" y="14594"/>
                    <a:pt x="14522" y="14594"/>
                  </a:cubicBezTo>
                  <a:lnTo>
                    <a:pt x="14522" y="14594"/>
                  </a:lnTo>
                  <a:cubicBezTo>
                    <a:pt x="14570" y="14601"/>
                    <a:pt x="14618" y="14605"/>
                    <a:pt x="14667" y="14605"/>
                  </a:cubicBezTo>
                  <a:cubicBezTo>
                    <a:pt x="14928" y="14605"/>
                    <a:pt x="15186" y="14503"/>
                    <a:pt x="15416" y="14392"/>
                  </a:cubicBezTo>
                  <a:cubicBezTo>
                    <a:pt x="15443" y="14375"/>
                    <a:pt x="15426" y="14348"/>
                    <a:pt x="15405" y="14337"/>
                  </a:cubicBezTo>
                  <a:cubicBezTo>
                    <a:pt x="15225" y="14239"/>
                    <a:pt x="14837" y="13836"/>
                    <a:pt x="14723" y="13836"/>
                  </a:cubicBezTo>
                  <a:cubicBezTo>
                    <a:pt x="14849" y="13836"/>
                    <a:pt x="14975" y="13824"/>
                    <a:pt x="15099" y="13808"/>
                  </a:cubicBezTo>
                  <a:cubicBezTo>
                    <a:pt x="15383" y="13781"/>
                    <a:pt x="15590" y="13677"/>
                    <a:pt x="15793" y="13497"/>
                  </a:cubicBezTo>
                  <a:cubicBezTo>
                    <a:pt x="15819" y="13469"/>
                    <a:pt x="15765" y="13448"/>
                    <a:pt x="15754" y="13437"/>
                  </a:cubicBezTo>
                  <a:cubicBezTo>
                    <a:pt x="15553" y="13348"/>
                    <a:pt x="15434" y="13308"/>
                    <a:pt x="15225" y="13301"/>
                  </a:cubicBezTo>
                  <a:lnTo>
                    <a:pt x="15225" y="13301"/>
                  </a:lnTo>
                  <a:cubicBezTo>
                    <a:pt x="15228" y="13301"/>
                    <a:pt x="15231" y="13301"/>
                    <a:pt x="15234" y="13301"/>
                  </a:cubicBezTo>
                  <a:cubicBezTo>
                    <a:pt x="15345" y="13301"/>
                    <a:pt x="15490" y="13276"/>
                    <a:pt x="15585" y="13235"/>
                  </a:cubicBezTo>
                  <a:cubicBezTo>
                    <a:pt x="16048" y="13066"/>
                    <a:pt x="16338" y="12766"/>
                    <a:pt x="16338" y="12248"/>
                  </a:cubicBezTo>
                  <a:cubicBezTo>
                    <a:pt x="16338" y="12201"/>
                    <a:pt x="16255" y="12186"/>
                    <a:pt x="16207" y="12186"/>
                  </a:cubicBezTo>
                  <a:cubicBezTo>
                    <a:pt x="16199" y="12186"/>
                    <a:pt x="16191" y="12187"/>
                    <a:pt x="16186" y="12188"/>
                  </a:cubicBezTo>
                  <a:cubicBezTo>
                    <a:pt x="16094" y="12192"/>
                    <a:pt x="15445" y="12294"/>
                    <a:pt x="15404" y="12294"/>
                  </a:cubicBezTo>
                  <a:cubicBezTo>
                    <a:pt x="15392" y="12294"/>
                    <a:pt x="15438" y="12284"/>
                    <a:pt x="15580" y="12258"/>
                  </a:cubicBezTo>
                  <a:cubicBezTo>
                    <a:pt x="15924" y="12199"/>
                    <a:pt x="16224" y="11970"/>
                    <a:pt x="16453" y="11719"/>
                  </a:cubicBezTo>
                  <a:cubicBezTo>
                    <a:pt x="16496" y="11674"/>
                    <a:pt x="16346" y="11653"/>
                    <a:pt x="16300" y="11653"/>
                  </a:cubicBezTo>
                  <a:cubicBezTo>
                    <a:pt x="16295" y="11653"/>
                    <a:pt x="16291" y="11653"/>
                    <a:pt x="16289" y="11653"/>
                  </a:cubicBezTo>
                  <a:cubicBezTo>
                    <a:pt x="16041" y="11714"/>
                    <a:pt x="15786" y="11744"/>
                    <a:pt x="15535" y="11744"/>
                  </a:cubicBezTo>
                  <a:cubicBezTo>
                    <a:pt x="14534" y="11744"/>
                    <a:pt x="13581" y="11261"/>
                    <a:pt x="13235" y="10268"/>
                  </a:cubicBezTo>
                  <a:lnTo>
                    <a:pt x="13235" y="10268"/>
                  </a:lnTo>
                  <a:cubicBezTo>
                    <a:pt x="13475" y="10401"/>
                    <a:pt x="13758" y="10433"/>
                    <a:pt x="14043" y="10433"/>
                  </a:cubicBezTo>
                  <a:cubicBezTo>
                    <a:pt x="14234" y="10433"/>
                    <a:pt x="14427" y="10419"/>
                    <a:pt x="14608" y="10410"/>
                  </a:cubicBezTo>
                  <a:cubicBezTo>
                    <a:pt x="14653" y="10404"/>
                    <a:pt x="14691" y="10377"/>
                    <a:pt x="14641" y="10344"/>
                  </a:cubicBezTo>
                  <a:cubicBezTo>
                    <a:pt x="14275" y="10118"/>
                    <a:pt x="13961" y="9855"/>
                    <a:pt x="13731" y="9506"/>
                  </a:cubicBezTo>
                  <a:lnTo>
                    <a:pt x="13731" y="9506"/>
                  </a:lnTo>
                  <a:cubicBezTo>
                    <a:pt x="13944" y="9614"/>
                    <a:pt x="14188" y="9677"/>
                    <a:pt x="14423" y="9677"/>
                  </a:cubicBezTo>
                  <a:cubicBezTo>
                    <a:pt x="14758" y="9677"/>
                    <a:pt x="15077" y="9550"/>
                    <a:pt x="15269" y="9242"/>
                  </a:cubicBezTo>
                  <a:cubicBezTo>
                    <a:pt x="15285" y="9214"/>
                    <a:pt x="15247" y="9193"/>
                    <a:pt x="15225" y="9188"/>
                  </a:cubicBezTo>
                  <a:cubicBezTo>
                    <a:pt x="14701" y="8997"/>
                    <a:pt x="14157" y="8904"/>
                    <a:pt x="13638" y="8702"/>
                  </a:cubicBezTo>
                  <a:cubicBezTo>
                    <a:pt x="13142" y="8517"/>
                    <a:pt x="12798" y="8157"/>
                    <a:pt x="12487" y="7753"/>
                  </a:cubicBezTo>
                  <a:cubicBezTo>
                    <a:pt x="12405" y="7643"/>
                    <a:pt x="12329" y="7524"/>
                    <a:pt x="12258" y="7404"/>
                  </a:cubicBezTo>
                  <a:lnTo>
                    <a:pt x="12258" y="7404"/>
                  </a:lnTo>
                  <a:cubicBezTo>
                    <a:pt x="12349" y="7470"/>
                    <a:pt x="12448" y="7504"/>
                    <a:pt x="12560" y="7504"/>
                  </a:cubicBezTo>
                  <a:cubicBezTo>
                    <a:pt x="12575" y="7504"/>
                    <a:pt x="12591" y="7503"/>
                    <a:pt x="12606" y="7502"/>
                  </a:cubicBezTo>
                  <a:cubicBezTo>
                    <a:pt x="12612" y="7504"/>
                    <a:pt x="12627" y="7505"/>
                    <a:pt x="12644" y="7505"/>
                  </a:cubicBezTo>
                  <a:cubicBezTo>
                    <a:pt x="12681" y="7505"/>
                    <a:pt x="12731" y="7497"/>
                    <a:pt x="12716" y="7464"/>
                  </a:cubicBezTo>
                  <a:cubicBezTo>
                    <a:pt x="12710" y="7454"/>
                    <a:pt x="12386" y="6857"/>
                    <a:pt x="12586" y="6857"/>
                  </a:cubicBezTo>
                  <a:cubicBezTo>
                    <a:pt x="12598" y="6857"/>
                    <a:pt x="12612" y="6860"/>
                    <a:pt x="12629" y="6864"/>
                  </a:cubicBezTo>
                  <a:cubicBezTo>
                    <a:pt x="12815" y="6918"/>
                    <a:pt x="12841" y="6923"/>
                    <a:pt x="13032" y="6956"/>
                  </a:cubicBezTo>
                  <a:cubicBezTo>
                    <a:pt x="13039" y="6958"/>
                    <a:pt x="13055" y="6960"/>
                    <a:pt x="13073" y="6960"/>
                  </a:cubicBezTo>
                  <a:cubicBezTo>
                    <a:pt x="13109" y="6960"/>
                    <a:pt x="13152" y="6952"/>
                    <a:pt x="13142" y="6918"/>
                  </a:cubicBezTo>
                  <a:cubicBezTo>
                    <a:pt x="13011" y="6553"/>
                    <a:pt x="12787" y="6493"/>
                    <a:pt x="13283" y="6449"/>
                  </a:cubicBezTo>
                  <a:cubicBezTo>
                    <a:pt x="13550" y="6422"/>
                    <a:pt x="13736" y="6301"/>
                    <a:pt x="13905" y="6095"/>
                  </a:cubicBezTo>
                  <a:cubicBezTo>
                    <a:pt x="13943" y="6051"/>
                    <a:pt x="13807" y="6029"/>
                    <a:pt x="13785" y="6024"/>
                  </a:cubicBezTo>
                  <a:cubicBezTo>
                    <a:pt x="12896" y="5991"/>
                    <a:pt x="12055" y="5659"/>
                    <a:pt x="11374" y="5097"/>
                  </a:cubicBezTo>
                  <a:cubicBezTo>
                    <a:pt x="11249" y="4999"/>
                    <a:pt x="11025" y="4758"/>
                    <a:pt x="10954" y="4725"/>
                  </a:cubicBezTo>
                  <a:lnTo>
                    <a:pt x="10954" y="4725"/>
                  </a:lnTo>
                  <a:cubicBezTo>
                    <a:pt x="11172" y="4818"/>
                    <a:pt x="11270" y="4813"/>
                    <a:pt x="11494" y="4823"/>
                  </a:cubicBezTo>
                  <a:cubicBezTo>
                    <a:pt x="11511" y="4823"/>
                    <a:pt x="11604" y="4818"/>
                    <a:pt x="11576" y="4785"/>
                  </a:cubicBezTo>
                  <a:cubicBezTo>
                    <a:pt x="11435" y="4583"/>
                    <a:pt x="11060" y="4358"/>
                    <a:pt x="11412" y="4358"/>
                  </a:cubicBezTo>
                  <a:cubicBezTo>
                    <a:pt x="11429" y="4358"/>
                    <a:pt x="11447" y="4359"/>
                    <a:pt x="11466" y="4360"/>
                  </a:cubicBezTo>
                  <a:cubicBezTo>
                    <a:pt x="11486" y="4361"/>
                    <a:pt x="11506" y="4362"/>
                    <a:pt x="11526" y="4362"/>
                  </a:cubicBezTo>
                  <a:cubicBezTo>
                    <a:pt x="11739" y="4362"/>
                    <a:pt x="11915" y="4279"/>
                    <a:pt x="12095" y="4169"/>
                  </a:cubicBezTo>
                  <a:cubicBezTo>
                    <a:pt x="12133" y="4148"/>
                    <a:pt x="12095" y="4120"/>
                    <a:pt x="12067" y="4109"/>
                  </a:cubicBezTo>
                  <a:cubicBezTo>
                    <a:pt x="11892" y="4027"/>
                    <a:pt x="11717" y="3962"/>
                    <a:pt x="11543" y="3891"/>
                  </a:cubicBezTo>
                  <a:cubicBezTo>
                    <a:pt x="10877" y="3640"/>
                    <a:pt x="11211" y="3640"/>
                    <a:pt x="11445" y="3640"/>
                  </a:cubicBezTo>
                  <a:lnTo>
                    <a:pt x="11543" y="3640"/>
                  </a:lnTo>
                  <a:cubicBezTo>
                    <a:pt x="11854" y="3629"/>
                    <a:pt x="12121" y="3612"/>
                    <a:pt x="12389" y="3443"/>
                  </a:cubicBezTo>
                  <a:cubicBezTo>
                    <a:pt x="12427" y="3421"/>
                    <a:pt x="12389" y="3395"/>
                    <a:pt x="12362" y="3383"/>
                  </a:cubicBezTo>
                  <a:cubicBezTo>
                    <a:pt x="11883" y="3180"/>
                    <a:pt x="11408" y="3124"/>
                    <a:pt x="10905" y="3120"/>
                  </a:cubicBezTo>
                  <a:lnTo>
                    <a:pt x="10905" y="3120"/>
                  </a:lnTo>
                  <a:cubicBezTo>
                    <a:pt x="11313" y="2749"/>
                    <a:pt x="11635" y="2272"/>
                    <a:pt x="11707" y="1714"/>
                  </a:cubicBezTo>
                  <a:cubicBezTo>
                    <a:pt x="11713" y="1670"/>
                    <a:pt x="11648" y="1654"/>
                    <a:pt x="11589" y="1654"/>
                  </a:cubicBezTo>
                  <a:cubicBezTo>
                    <a:pt x="11552" y="1654"/>
                    <a:pt x="11518" y="1660"/>
                    <a:pt x="11505" y="1671"/>
                  </a:cubicBezTo>
                  <a:cubicBezTo>
                    <a:pt x="11115" y="1965"/>
                    <a:pt x="10721" y="2233"/>
                    <a:pt x="10312" y="2492"/>
                  </a:cubicBezTo>
                  <a:lnTo>
                    <a:pt x="10312" y="2492"/>
                  </a:lnTo>
                  <a:cubicBezTo>
                    <a:pt x="10424" y="2243"/>
                    <a:pt x="10499" y="1984"/>
                    <a:pt x="10572" y="1714"/>
                  </a:cubicBezTo>
                  <a:cubicBezTo>
                    <a:pt x="10579" y="1674"/>
                    <a:pt x="10501" y="1654"/>
                    <a:pt x="10438" y="1654"/>
                  </a:cubicBezTo>
                  <a:cubicBezTo>
                    <a:pt x="10405" y="1654"/>
                    <a:pt x="10376" y="1660"/>
                    <a:pt x="10365" y="1671"/>
                  </a:cubicBezTo>
                  <a:cubicBezTo>
                    <a:pt x="10105" y="1939"/>
                    <a:pt x="9914" y="2253"/>
                    <a:pt x="9695" y="2551"/>
                  </a:cubicBezTo>
                  <a:lnTo>
                    <a:pt x="9695" y="2551"/>
                  </a:lnTo>
                  <a:cubicBezTo>
                    <a:pt x="9647" y="1895"/>
                    <a:pt x="9685" y="1206"/>
                    <a:pt x="9542" y="574"/>
                  </a:cubicBezTo>
                  <a:cubicBezTo>
                    <a:pt x="9459" y="208"/>
                    <a:pt x="9331" y="0"/>
                    <a:pt x="904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7" name="Google Shape;1457;p102"/>
            <p:cNvSpPr/>
            <p:nvPr/>
          </p:nvSpPr>
          <p:spPr>
            <a:xfrm>
              <a:off x="6885450" y="3055600"/>
              <a:ext cx="278650" cy="531175"/>
            </a:xfrm>
            <a:custGeom>
              <a:avLst/>
              <a:gdLst/>
              <a:ahLst/>
              <a:cxnLst/>
              <a:rect l="l" t="t" r="r" b="b"/>
              <a:pathLst>
                <a:path w="11146" h="21247" extrusionOk="0">
                  <a:moveTo>
                    <a:pt x="5755" y="0"/>
                  </a:moveTo>
                  <a:cubicBezTo>
                    <a:pt x="5374" y="0"/>
                    <a:pt x="4992" y="278"/>
                    <a:pt x="4970" y="703"/>
                  </a:cubicBezTo>
                  <a:lnTo>
                    <a:pt x="5095" y="758"/>
                  </a:lnTo>
                  <a:cubicBezTo>
                    <a:pt x="4828" y="677"/>
                    <a:pt x="4484" y="649"/>
                    <a:pt x="4239" y="518"/>
                  </a:cubicBezTo>
                  <a:lnTo>
                    <a:pt x="4239" y="518"/>
                  </a:lnTo>
                  <a:cubicBezTo>
                    <a:pt x="4310" y="731"/>
                    <a:pt x="4654" y="841"/>
                    <a:pt x="4828" y="971"/>
                  </a:cubicBezTo>
                  <a:lnTo>
                    <a:pt x="3993" y="971"/>
                  </a:lnTo>
                  <a:cubicBezTo>
                    <a:pt x="4091" y="1189"/>
                    <a:pt x="4288" y="1402"/>
                    <a:pt x="4534" y="1430"/>
                  </a:cubicBezTo>
                  <a:cubicBezTo>
                    <a:pt x="4239" y="1778"/>
                    <a:pt x="4015" y="2236"/>
                    <a:pt x="3748" y="2641"/>
                  </a:cubicBezTo>
                  <a:cubicBezTo>
                    <a:pt x="4091" y="2641"/>
                    <a:pt x="4360" y="2477"/>
                    <a:pt x="4627" y="2264"/>
                  </a:cubicBezTo>
                  <a:lnTo>
                    <a:pt x="4627" y="2264"/>
                  </a:lnTo>
                  <a:cubicBezTo>
                    <a:pt x="4604" y="2935"/>
                    <a:pt x="3869" y="3714"/>
                    <a:pt x="3306" y="3852"/>
                  </a:cubicBezTo>
                  <a:cubicBezTo>
                    <a:pt x="3454" y="3890"/>
                    <a:pt x="3600" y="3917"/>
                    <a:pt x="3748" y="3917"/>
                  </a:cubicBezTo>
                  <a:cubicBezTo>
                    <a:pt x="3895" y="3917"/>
                    <a:pt x="4043" y="3890"/>
                    <a:pt x="4189" y="3819"/>
                  </a:cubicBezTo>
                  <a:lnTo>
                    <a:pt x="4189" y="3819"/>
                  </a:lnTo>
                  <a:cubicBezTo>
                    <a:pt x="3993" y="4119"/>
                    <a:pt x="3869" y="4522"/>
                    <a:pt x="3650" y="4817"/>
                  </a:cubicBezTo>
                  <a:cubicBezTo>
                    <a:pt x="3404" y="5166"/>
                    <a:pt x="3159" y="5406"/>
                    <a:pt x="2864" y="5700"/>
                  </a:cubicBezTo>
                  <a:cubicBezTo>
                    <a:pt x="2968" y="5750"/>
                    <a:pt x="3083" y="5766"/>
                    <a:pt x="3197" y="5766"/>
                  </a:cubicBezTo>
                  <a:cubicBezTo>
                    <a:pt x="3410" y="5766"/>
                    <a:pt x="3623" y="5711"/>
                    <a:pt x="3797" y="5673"/>
                  </a:cubicBezTo>
                  <a:lnTo>
                    <a:pt x="3797" y="5673"/>
                  </a:lnTo>
                  <a:cubicBezTo>
                    <a:pt x="3698" y="6350"/>
                    <a:pt x="3355" y="6803"/>
                    <a:pt x="2766" y="7102"/>
                  </a:cubicBezTo>
                  <a:cubicBezTo>
                    <a:pt x="3039" y="7102"/>
                    <a:pt x="3306" y="7102"/>
                    <a:pt x="3552" y="7020"/>
                  </a:cubicBezTo>
                  <a:lnTo>
                    <a:pt x="3552" y="7020"/>
                  </a:lnTo>
                  <a:cubicBezTo>
                    <a:pt x="3502" y="7151"/>
                    <a:pt x="3448" y="7282"/>
                    <a:pt x="3404" y="7419"/>
                  </a:cubicBezTo>
                  <a:cubicBezTo>
                    <a:pt x="2892" y="8177"/>
                    <a:pt x="2756" y="8275"/>
                    <a:pt x="2449" y="8739"/>
                  </a:cubicBezTo>
                  <a:cubicBezTo>
                    <a:pt x="2106" y="9306"/>
                    <a:pt x="1714" y="9814"/>
                    <a:pt x="1223" y="10244"/>
                  </a:cubicBezTo>
                  <a:cubicBezTo>
                    <a:pt x="1593" y="10189"/>
                    <a:pt x="2084" y="10244"/>
                    <a:pt x="2374" y="9922"/>
                  </a:cubicBezTo>
                  <a:lnTo>
                    <a:pt x="2374" y="9922"/>
                  </a:lnTo>
                  <a:cubicBezTo>
                    <a:pt x="2182" y="10620"/>
                    <a:pt x="1812" y="11052"/>
                    <a:pt x="1468" y="11641"/>
                  </a:cubicBezTo>
                  <a:cubicBezTo>
                    <a:pt x="1790" y="11614"/>
                    <a:pt x="2084" y="11455"/>
                    <a:pt x="2401" y="11347"/>
                  </a:cubicBezTo>
                  <a:lnTo>
                    <a:pt x="2401" y="11347"/>
                  </a:lnTo>
                  <a:cubicBezTo>
                    <a:pt x="2205" y="12017"/>
                    <a:pt x="1938" y="12584"/>
                    <a:pt x="1447" y="13037"/>
                  </a:cubicBezTo>
                  <a:cubicBezTo>
                    <a:pt x="1026" y="13414"/>
                    <a:pt x="219" y="14090"/>
                    <a:pt x="0" y="14570"/>
                  </a:cubicBezTo>
                  <a:cubicBezTo>
                    <a:pt x="110" y="14580"/>
                    <a:pt x="219" y="14592"/>
                    <a:pt x="322" y="14592"/>
                  </a:cubicBezTo>
                  <a:cubicBezTo>
                    <a:pt x="475" y="14592"/>
                    <a:pt x="617" y="14575"/>
                    <a:pt x="759" y="14542"/>
                  </a:cubicBezTo>
                  <a:lnTo>
                    <a:pt x="759" y="14542"/>
                  </a:lnTo>
                  <a:cubicBezTo>
                    <a:pt x="563" y="14842"/>
                    <a:pt x="317" y="15083"/>
                    <a:pt x="120" y="15405"/>
                  </a:cubicBezTo>
                  <a:lnTo>
                    <a:pt x="181" y="15405"/>
                  </a:lnTo>
                  <a:cubicBezTo>
                    <a:pt x="524" y="15405"/>
                    <a:pt x="825" y="15181"/>
                    <a:pt x="1130" y="15056"/>
                  </a:cubicBezTo>
                  <a:lnTo>
                    <a:pt x="1130" y="15056"/>
                  </a:lnTo>
                  <a:cubicBezTo>
                    <a:pt x="858" y="15700"/>
                    <a:pt x="465" y="16315"/>
                    <a:pt x="246" y="16964"/>
                  </a:cubicBezTo>
                  <a:cubicBezTo>
                    <a:pt x="589" y="16801"/>
                    <a:pt x="1026" y="16589"/>
                    <a:pt x="1299" y="16267"/>
                  </a:cubicBezTo>
                  <a:lnTo>
                    <a:pt x="1299" y="16267"/>
                  </a:lnTo>
                  <a:cubicBezTo>
                    <a:pt x="1223" y="16534"/>
                    <a:pt x="1054" y="16828"/>
                    <a:pt x="1054" y="17095"/>
                  </a:cubicBezTo>
                  <a:cubicBezTo>
                    <a:pt x="1223" y="17068"/>
                    <a:pt x="1369" y="17019"/>
                    <a:pt x="1517" y="16992"/>
                  </a:cubicBezTo>
                  <a:lnTo>
                    <a:pt x="1517" y="16992"/>
                  </a:lnTo>
                  <a:cubicBezTo>
                    <a:pt x="1419" y="17342"/>
                    <a:pt x="1348" y="17745"/>
                    <a:pt x="1173" y="18067"/>
                  </a:cubicBezTo>
                  <a:cubicBezTo>
                    <a:pt x="956" y="18492"/>
                    <a:pt x="563" y="18737"/>
                    <a:pt x="317" y="19142"/>
                  </a:cubicBezTo>
                  <a:cubicBezTo>
                    <a:pt x="661" y="19142"/>
                    <a:pt x="1026" y="19059"/>
                    <a:pt x="1348" y="18875"/>
                  </a:cubicBezTo>
                  <a:lnTo>
                    <a:pt x="1348" y="18875"/>
                  </a:lnTo>
                  <a:cubicBezTo>
                    <a:pt x="1271" y="19588"/>
                    <a:pt x="956" y="20194"/>
                    <a:pt x="563" y="20728"/>
                  </a:cubicBezTo>
                  <a:cubicBezTo>
                    <a:pt x="639" y="20761"/>
                    <a:pt x="770" y="20789"/>
                    <a:pt x="971" y="20806"/>
                  </a:cubicBezTo>
                  <a:cubicBezTo>
                    <a:pt x="1087" y="20723"/>
                    <a:pt x="1195" y="20647"/>
                    <a:pt x="1309" y="20565"/>
                  </a:cubicBezTo>
                  <a:cubicBezTo>
                    <a:pt x="1321" y="20560"/>
                    <a:pt x="1342" y="20554"/>
                    <a:pt x="1364" y="20554"/>
                  </a:cubicBezTo>
                  <a:cubicBezTo>
                    <a:pt x="1435" y="20554"/>
                    <a:pt x="1545" y="20587"/>
                    <a:pt x="1512" y="20620"/>
                  </a:cubicBezTo>
                  <a:cubicBezTo>
                    <a:pt x="1211" y="20887"/>
                    <a:pt x="1452" y="20975"/>
                    <a:pt x="1757" y="20975"/>
                  </a:cubicBezTo>
                  <a:cubicBezTo>
                    <a:pt x="1970" y="20975"/>
                    <a:pt x="2220" y="20930"/>
                    <a:pt x="2319" y="20882"/>
                  </a:cubicBezTo>
                  <a:cubicBezTo>
                    <a:pt x="2515" y="20789"/>
                    <a:pt x="2706" y="20675"/>
                    <a:pt x="2880" y="20537"/>
                  </a:cubicBezTo>
                  <a:cubicBezTo>
                    <a:pt x="2892" y="20532"/>
                    <a:pt x="2925" y="20527"/>
                    <a:pt x="2957" y="20527"/>
                  </a:cubicBezTo>
                  <a:cubicBezTo>
                    <a:pt x="3023" y="20527"/>
                    <a:pt x="3094" y="20544"/>
                    <a:pt x="3083" y="20582"/>
                  </a:cubicBezTo>
                  <a:cubicBezTo>
                    <a:pt x="3006" y="20859"/>
                    <a:pt x="3230" y="21007"/>
                    <a:pt x="3476" y="21007"/>
                  </a:cubicBezTo>
                  <a:cubicBezTo>
                    <a:pt x="3628" y="21007"/>
                    <a:pt x="3791" y="20947"/>
                    <a:pt x="3890" y="20827"/>
                  </a:cubicBezTo>
                  <a:cubicBezTo>
                    <a:pt x="3967" y="20734"/>
                    <a:pt x="4038" y="20642"/>
                    <a:pt x="4103" y="20537"/>
                  </a:cubicBezTo>
                  <a:cubicBezTo>
                    <a:pt x="4113" y="20527"/>
                    <a:pt x="4141" y="20516"/>
                    <a:pt x="4174" y="20516"/>
                  </a:cubicBezTo>
                  <a:cubicBezTo>
                    <a:pt x="4234" y="20522"/>
                    <a:pt x="4315" y="20544"/>
                    <a:pt x="4305" y="20582"/>
                  </a:cubicBezTo>
                  <a:cubicBezTo>
                    <a:pt x="4267" y="20849"/>
                    <a:pt x="4484" y="20995"/>
                    <a:pt x="4720" y="20995"/>
                  </a:cubicBezTo>
                  <a:cubicBezTo>
                    <a:pt x="4866" y="20995"/>
                    <a:pt x="5014" y="20937"/>
                    <a:pt x="5112" y="20816"/>
                  </a:cubicBezTo>
                  <a:cubicBezTo>
                    <a:pt x="5123" y="20799"/>
                    <a:pt x="5150" y="20794"/>
                    <a:pt x="5178" y="20794"/>
                  </a:cubicBezTo>
                  <a:cubicBezTo>
                    <a:pt x="5226" y="20794"/>
                    <a:pt x="5292" y="20821"/>
                    <a:pt x="5314" y="20849"/>
                  </a:cubicBezTo>
                  <a:cubicBezTo>
                    <a:pt x="5423" y="20937"/>
                    <a:pt x="5510" y="20980"/>
                    <a:pt x="5586" y="20980"/>
                  </a:cubicBezTo>
                  <a:cubicBezTo>
                    <a:pt x="5679" y="20980"/>
                    <a:pt x="5750" y="20914"/>
                    <a:pt x="5793" y="20778"/>
                  </a:cubicBezTo>
                  <a:cubicBezTo>
                    <a:pt x="5805" y="20761"/>
                    <a:pt x="5826" y="20756"/>
                    <a:pt x="5853" y="20756"/>
                  </a:cubicBezTo>
                  <a:cubicBezTo>
                    <a:pt x="5908" y="20756"/>
                    <a:pt x="5979" y="20783"/>
                    <a:pt x="5996" y="20811"/>
                  </a:cubicBezTo>
                  <a:cubicBezTo>
                    <a:pt x="6050" y="20947"/>
                    <a:pt x="6127" y="21012"/>
                    <a:pt x="6219" y="21012"/>
                  </a:cubicBezTo>
                  <a:cubicBezTo>
                    <a:pt x="6306" y="21012"/>
                    <a:pt x="6405" y="20958"/>
                    <a:pt x="6525" y="20844"/>
                  </a:cubicBezTo>
                  <a:cubicBezTo>
                    <a:pt x="6530" y="20821"/>
                    <a:pt x="6552" y="20816"/>
                    <a:pt x="6585" y="20816"/>
                  </a:cubicBezTo>
                  <a:cubicBezTo>
                    <a:pt x="6628" y="20816"/>
                    <a:pt x="6689" y="20832"/>
                    <a:pt x="6704" y="20844"/>
                  </a:cubicBezTo>
                  <a:cubicBezTo>
                    <a:pt x="6895" y="20958"/>
                    <a:pt x="7321" y="21247"/>
                    <a:pt x="7578" y="21247"/>
                  </a:cubicBezTo>
                  <a:cubicBezTo>
                    <a:pt x="7719" y="21247"/>
                    <a:pt x="7807" y="21154"/>
                    <a:pt x="7774" y="20897"/>
                  </a:cubicBezTo>
                  <a:cubicBezTo>
                    <a:pt x="7769" y="20876"/>
                    <a:pt x="7790" y="20871"/>
                    <a:pt x="7822" y="20871"/>
                  </a:cubicBezTo>
                  <a:cubicBezTo>
                    <a:pt x="7872" y="20871"/>
                    <a:pt x="7943" y="20887"/>
                    <a:pt x="7953" y="20897"/>
                  </a:cubicBezTo>
                  <a:cubicBezTo>
                    <a:pt x="8117" y="21007"/>
                    <a:pt x="8292" y="21067"/>
                    <a:pt x="8429" y="21067"/>
                  </a:cubicBezTo>
                  <a:cubicBezTo>
                    <a:pt x="8625" y="21067"/>
                    <a:pt x="8723" y="20937"/>
                    <a:pt x="8532" y="20668"/>
                  </a:cubicBezTo>
                  <a:cubicBezTo>
                    <a:pt x="8516" y="20647"/>
                    <a:pt x="8554" y="20635"/>
                    <a:pt x="8597" y="20635"/>
                  </a:cubicBezTo>
                  <a:cubicBezTo>
                    <a:pt x="8647" y="20635"/>
                    <a:pt x="8713" y="20647"/>
                    <a:pt x="8728" y="20668"/>
                  </a:cubicBezTo>
                  <a:cubicBezTo>
                    <a:pt x="8930" y="20723"/>
                    <a:pt x="9078" y="20751"/>
                    <a:pt x="9176" y="20751"/>
                  </a:cubicBezTo>
                  <a:cubicBezTo>
                    <a:pt x="9328" y="20751"/>
                    <a:pt x="9350" y="20680"/>
                    <a:pt x="9247" y="20544"/>
                  </a:cubicBezTo>
                  <a:cubicBezTo>
                    <a:pt x="9242" y="20532"/>
                    <a:pt x="9236" y="20527"/>
                    <a:pt x="9225" y="20522"/>
                  </a:cubicBezTo>
                  <a:lnTo>
                    <a:pt x="9230" y="20522"/>
                  </a:lnTo>
                  <a:cubicBezTo>
                    <a:pt x="9225" y="20516"/>
                    <a:pt x="9225" y="20511"/>
                    <a:pt x="9219" y="20505"/>
                  </a:cubicBezTo>
                  <a:cubicBezTo>
                    <a:pt x="9204" y="20484"/>
                    <a:pt x="9242" y="20472"/>
                    <a:pt x="9290" y="20472"/>
                  </a:cubicBezTo>
                  <a:cubicBezTo>
                    <a:pt x="9340" y="20472"/>
                    <a:pt x="9400" y="20484"/>
                    <a:pt x="9416" y="20505"/>
                  </a:cubicBezTo>
                  <a:cubicBezTo>
                    <a:pt x="9596" y="20728"/>
                    <a:pt x="9776" y="20816"/>
                    <a:pt x="9924" y="20816"/>
                  </a:cubicBezTo>
                  <a:cubicBezTo>
                    <a:pt x="10196" y="20816"/>
                    <a:pt x="10343" y="20505"/>
                    <a:pt x="10125" y="20156"/>
                  </a:cubicBezTo>
                  <a:cubicBezTo>
                    <a:pt x="10108" y="20134"/>
                    <a:pt x="10136" y="20129"/>
                    <a:pt x="10174" y="20129"/>
                  </a:cubicBezTo>
                  <a:cubicBezTo>
                    <a:pt x="10229" y="20129"/>
                    <a:pt x="10305" y="20145"/>
                    <a:pt x="10322" y="20156"/>
                  </a:cubicBezTo>
                  <a:cubicBezTo>
                    <a:pt x="10420" y="20232"/>
                    <a:pt x="10747" y="20358"/>
                    <a:pt x="11030" y="20418"/>
                  </a:cubicBezTo>
                  <a:cubicBezTo>
                    <a:pt x="10758" y="20217"/>
                    <a:pt x="10425" y="20036"/>
                    <a:pt x="10310" y="19976"/>
                  </a:cubicBezTo>
                  <a:lnTo>
                    <a:pt x="10310" y="19976"/>
                  </a:lnTo>
                  <a:cubicBezTo>
                    <a:pt x="10463" y="20036"/>
                    <a:pt x="10644" y="20074"/>
                    <a:pt x="10823" y="20074"/>
                  </a:cubicBezTo>
                  <a:cubicBezTo>
                    <a:pt x="10938" y="20074"/>
                    <a:pt x="11047" y="20058"/>
                    <a:pt x="11145" y="20025"/>
                  </a:cubicBezTo>
                  <a:cubicBezTo>
                    <a:pt x="10780" y="19812"/>
                    <a:pt x="10289" y="19354"/>
                    <a:pt x="10212" y="18847"/>
                  </a:cubicBezTo>
                  <a:cubicBezTo>
                    <a:pt x="10322" y="18847"/>
                    <a:pt x="10453" y="18858"/>
                    <a:pt x="10583" y="18858"/>
                  </a:cubicBezTo>
                  <a:cubicBezTo>
                    <a:pt x="10780" y="18858"/>
                    <a:pt x="10976" y="18830"/>
                    <a:pt x="11095" y="18683"/>
                  </a:cubicBezTo>
                  <a:cubicBezTo>
                    <a:pt x="10534" y="18573"/>
                    <a:pt x="10093" y="17876"/>
                    <a:pt x="9623" y="17526"/>
                  </a:cubicBezTo>
                  <a:lnTo>
                    <a:pt x="9623" y="17526"/>
                  </a:lnTo>
                  <a:cubicBezTo>
                    <a:pt x="9760" y="17586"/>
                    <a:pt x="9945" y="17631"/>
                    <a:pt x="10130" y="17631"/>
                  </a:cubicBezTo>
                  <a:cubicBezTo>
                    <a:pt x="10277" y="17631"/>
                    <a:pt x="10420" y="17603"/>
                    <a:pt x="10534" y="17526"/>
                  </a:cubicBezTo>
                  <a:cubicBezTo>
                    <a:pt x="10113" y="17395"/>
                    <a:pt x="9383" y="16937"/>
                    <a:pt x="9257" y="16425"/>
                  </a:cubicBezTo>
                  <a:lnTo>
                    <a:pt x="9257" y="16425"/>
                  </a:lnTo>
                  <a:cubicBezTo>
                    <a:pt x="9531" y="16534"/>
                    <a:pt x="9776" y="16697"/>
                    <a:pt x="10065" y="16697"/>
                  </a:cubicBezTo>
                  <a:cubicBezTo>
                    <a:pt x="9748" y="16370"/>
                    <a:pt x="9383" y="15863"/>
                    <a:pt x="9405" y="15350"/>
                  </a:cubicBezTo>
                  <a:lnTo>
                    <a:pt x="9405" y="15350"/>
                  </a:lnTo>
                  <a:cubicBezTo>
                    <a:pt x="9677" y="15486"/>
                    <a:pt x="9967" y="15514"/>
                    <a:pt x="10261" y="15514"/>
                  </a:cubicBezTo>
                  <a:cubicBezTo>
                    <a:pt x="9819" y="15323"/>
                    <a:pt x="9159" y="15028"/>
                    <a:pt x="8963" y="14542"/>
                  </a:cubicBezTo>
                  <a:lnTo>
                    <a:pt x="8963" y="14542"/>
                  </a:lnTo>
                  <a:cubicBezTo>
                    <a:pt x="9192" y="14587"/>
                    <a:pt x="9388" y="14641"/>
                    <a:pt x="9607" y="14641"/>
                  </a:cubicBezTo>
                  <a:cubicBezTo>
                    <a:pt x="9677" y="14641"/>
                    <a:pt x="9748" y="14635"/>
                    <a:pt x="9819" y="14625"/>
                  </a:cubicBezTo>
                  <a:cubicBezTo>
                    <a:pt x="9236" y="14167"/>
                    <a:pt x="8570" y="13550"/>
                    <a:pt x="8423" y="12742"/>
                  </a:cubicBezTo>
                  <a:cubicBezTo>
                    <a:pt x="8461" y="12737"/>
                    <a:pt x="8499" y="12737"/>
                    <a:pt x="8537" y="12737"/>
                  </a:cubicBezTo>
                  <a:cubicBezTo>
                    <a:pt x="8696" y="12737"/>
                    <a:pt x="8849" y="12775"/>
                    <a:pt x="8990" y="12797"/>
                  </a:cubicBezTo>
                  <a:cubicBezTo>
                    <a:pt x="8353" y="12584"/>
                    <a:pt x="8008" y="11914"/>
                    <a:pt x="7938" y="11209"/>
                  </a:cubicBezTo>
                  <a:lnTo>
                    <a:pt x="7938" y="11209"/>
                  </a:lnTo>
                  <a:cubicBezTo>
                    <a:pt x="8106" y="11319"/>
                    <a:pt x="8281" y="11357"/>
                    <a:pt x="8461" y="11357"/>
                  </a:cubicBezTo>
                  <a:cubicBezTo>
                    <a:pt x="8516" y="11357"/>
                    <a:pt x="8565" y="11352"/>
                    <a:pt x="8620" y="11347"/>
                  </a:cubicBezTo>
                  <a:cubicBezTo>
                    <a:pt x="8353" y="11133"/>
                    <a:pt x="8084" y="11052"/>
                    <a:pt x="7839" y="10784"/>
                  </a:cubicBezTo>
                  <a:cubicBezTo>
                    <a:pt x="7616" y="10484"/>
                    <a:pt x="7447" y="10136"/>
                    <a:pt x="7180" y="9867"/>
                  </a:cubicBezTo>
                  <a:lnTo>
                    <a:pt x="7180" y="9867"/>
                  </a:lnTo>
                  <a:cubicBezTo>
                    <a:pt x="7424" y="10091"/>
                    <a:pt x="7932" y="10332"/>
                    <a:pt x="8265" y="10332"/>
                  </a:cubicBezTo>
                  <a:cubicBezTo>
                    <a:pt x="8298" y="10332"/>
                    <a:pt x="8325" y="10332"/>
                    <a:pt x="8353" y="10326"/>
                  </a:cubicBezTo>
                  <a:cubicBezTo>
                    <a:pt x="7866" y="9943"/>
                    <a:pt x="7534" y="9537"/>
                    <a:pt x="7199" y="9057"/>
                  </a:cubicBezTo>
                  <a:lnTo>
                    <a:pt x="7199" y="9057"/>
                  </a:lnTo>
                  <a:cubicBezTo>
                    <a:pt x="7207" y="9068"/>
                    <a:pt x="7215" y="9076"/>
                    <a:pt x="7223" y="9088"/>
                  </a:cubicBezTo>
                  <a:cubicBezTo>
                    <a:pt x="6885" y="8362"/>
                    <a:pt x="6835" y="7637"/>
                    <a:pt x="6639" y="6884"/>
                  </a:cubicBezTo>
                  <a:lnTo>
                    <a:pt x="6639" y="6884"/>
                  </a:lnTo>
                  <a:cubicBezTo>
                    <a:pt x="6880" y="6922"/>
                    <a:pt x="7114" y="6961"/>
                    <a:pt x="7338" y="6961"/>
                  </a:cubicBezTo>
                  <a:cubicBezTo>
                    <a:pt x="7430" y="6961"/>
                    <a:pt x="7523" y="6954"/>
                    <a:pt x="7616" y="6939"/>
                  </a:cubicBezTo>
                  <a:cubicBezTo>
                    <a:pt x="7250" y="6617"/>
                    <a:pt x="7180" y="6186"/>
                    <a:pt x="7004" y="5700"/>
                  </a:cubicBezTo>
                  <a:lnTo>
                    <a:pt x="7004" y="5700"/>
                  </a:lnTo>
                  <a:cubicBezTo>
                    <a:pt x="7273" y="5815"/>
                    <a:pt x="7555" y="5886"/>
                    <a:pt x="7829" y="5886"/>
                  </a:cubicBezTo>
                  <a:cubicBezTo>
                    <a:pt x="7953" y="5886"/>
                    <a:pt x="8079" y="5869"/>
                    <a:pt x="8205" y="5836"/>
                  </a:cubicBezTo>
                  <a:cubicBezTo>
                    <a:pt x="7299" y="5652"/>
                    <a:pt x="6661" y="3955"/>
                    <a:pt x="6465" y="3099"/>
                  </a:cubicBezTo>
                  <a:lnTo>
                    <a:pt x="6465" y="3099"/>
                  </a:lnTo>
                  <a:cubicBezTo>
                    <a:pt x="6628" y="3125"/>
                    <a:pt x="6840" y="3175"/>
                    <a:pt x="7049" y="3223"/>
                  </a:cubicBezTo>
                  <a:cubicBezTo>
                    <a:pt x="6465" y="2825"/>
                    <a:pt x="5924" y="1669"/>
                    <a:pt x="5832" y="1135"/>
                  </a:cubicBezTo>
                  <a:cubicBezTo>
                    <a:pt x="5952" y="1080"/>
                    <a:pt x="6099" y="1053"/>
                    <a:pt x="6219" y="1053"/>
                  </a:cubicBezTo>
                  <a:cubicBezTo>
                    <a:pt x="6050" y="786"/>
                    <a:pt x="5707" y="813"/>
                    <a:pt x="5440" y="758"/>
                  </a:cubicBezTo>
                  <a:cubicBezTo>
                    <a:pt x="5586" y="491"/>
                    <a:pt x="5832" y="300"/>
                    <a:pt x="5974" y="33"/>
                  </a:cubicBezTo>
                  <a:cubicBezTo>
                    <a:pt x="5903" y="10"/>
                    <a:pt x="5832" y="0"/>
                    <a:pt x="5755" y="0"/>
                  </a:cubicBezTo>
                  <a:close/>
                </a:path>
              </a:pathLst>
            </a:custGeom>
            <a:solidFill>
              <a:srgbClr val="305F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8" name="Google Shape;1458;p102"/>
            <p:cNvSpPr/>
            <p:nvPr/>
          </p:nvSpPr>
          <p:spPr>
            <a:xfrm>
              <a:off x="6894300" y="3558800"/>
              <a:ext cx="272925" cy="30875"/>
            </a:xfrm>
            <a:custGeom>
              <a:avLst/>
              <a:gdLst/>
              <a:ahLst/>
              <a:cxnLst/>
              <a:rect l="l" t="t" r="r" b="b"/>
              <a:pathLst>
                <a:path w="10917" h="1235" extrusionOk="0">
                  <a:moveTo>
                    <a:pt x="9820" y="1"/>
                  </a:moveTo>
                  <a:cubicBezTo>
                    <a:pt x="9782" y="1"/>
                    <a:pt x="9754" y="6"/>
                    <a:pt x="9771" y="28"/>
                  </a:cubicBezTo>
                  <a:cubicBezTo>
                    <a:pt x="9989" y="377"/>
                    <a:pt x="9842" y="688"/>
                    <a:pt x="9570" y="688"/>
                  </a:cubicBezTo>
                  <a:cubicBezTo>
                    <a:pt x="9422" y="688"/>
                    <a:pt x="9242" y="600"/>
                    <a:pt x="9062" y="377"/>
                  </a:cubicBezTo>
                  <a:cubicBezTo>
                    <a:pt x="9046" y="356"/>
                    <a:pt x="8986" y="344"/>
                    <a:pt x="8936" y="344"/>
                  </a:cubicBezTo>
                  <a:cubicBezTo>
                    <a:pt x="8888" y="344"/>
                    <a:pt x="8850" y="356"/>
                    <a:pt x="8865" y="377"/>
                  </a:cubicBezTo>
                  <a:cubicBezTo>
                    <a:pt x="8871" y="383"/>
                    <a:pt x="8871" y="388"/>
                    <a:pt x="8876" y="394"/>
                  </a:cubicBezTo>
                  <a:lnTo>
                    <a:pt x="8871" y="394"/>
                  </a:lnTo>
                  <a:cubicBezTo>
                    <a:pt x="8882" y="399"/>
                    <a:pt x="8888" y="404"/>
                    <a:pt x="8893" y="416"/>
                  </a:cubicBezTo>
                  <a:cubicBezTo>
                    <a:pt x="8996" y="552"/>
                    <a:pt x="8974" y="623"/>
                    <a:pt x="8822" y="623"/>
                  </a:cubicBezTo>
                  <a:cubicBezTo>
                    <a:pt x="8724" y="623"/>
                    <a:pt x="8576" y="595"/>
                    <a:pt x="8374" y="540"/>
                  </a:cubicBezTo>
                  <a:cubicBezTo>
                    <a:pt x="8359" y="519"/>
                    <a:pt x="8293" y="507"/>
                    <a:pt x="8243" y="507"/>
                  </a:cubicBezTo>
                  <a:cubicBezTo>
                    <a:pt x="8200" y="507"/>
                    <a:pt x="8162" y="519"/>
                    <a:pt x="8178" y="540"/>
                  </a:cubicBezTo>
                  <a:cubicBezTo>
                    <a:pt x="8369" y="809"/>
                    <a:pt x="8271" y="939"/>
                    <a:pt x="8075" y="939"/>
                  </a:cubicBezTo>
                  <a:cubicBezTo>
                    <a:pt x="7938" y="939"/>
                    <a:pt x="7763" y="879"/>
                    <a:pt x="7599" y="769"/>
                  </a:cubicBezTo>
                  <a:cubicBezTo>
                    <a:pt x="7589" y="759"/>
                    <a:pt x="7518" y="743"/>
                    <a:pt x="7468" y="743"/>
                  </a:cubicBezTo>
                  <a:cubicBezTo>
                    <a:pt x="7436" y="743"/>
                    <a:pt x="7415" y="748"/>
                    <a:pt x="7420" y="769"/>
                  </a:cubicBezTo>
                  <a:cubicBezTo>
                    <a:pt x="7453" y="1026"/>
                    <a:pt x="7365" y="1119"/>
                    <a:pt x="7224" y="1119"/>
                  </a:cubicBezTo>
                  <a:cubicBezTo>
                    <a:pt x="6967" y="1119"/>
                    <a:pt x="6541" y="830"/>
                    <a:pt x="6350" y="716"/>
                  </a:cubicBezTo>
                  <a:cubicBezTo>
                    <a:pt x="6335" y="704"/>
                    <a:pt x="6274" y="688"/>
                    <a:pt x="6231" y="688"/>
                  </a:cubicBezTo>
                  <a:cubicBezTo>
                    <a:pt x="6198" y="688"/>
                    <a:pt x="6176" y="693"/>
                    <a:pt x="6171" y="716"/>
                  </a:cubicBezTo>
                  <a:cubicBezTo>
                    <a:pt x="6051" y="830"/>
                    <a:pt x="5952" y="884"/>
                    <a:pt x="5865" y="884"/>
                  </a:cubicBezTo>
                  <a:cubicBezTo>
                    <a:pt x="5773" y="884"/>
                    <a:pt x="5696" y="819"/>
                    <a:pt x="5642" y="683"/>
                  </a:cubicBezTo>
                  <a:cubicBezTo>
                    <a:pt x="5625" y="655"/>
                    <a:pt x="5554" y="628"/>
                    <a:pt x="5499" y="628"/>
                  </a:cubicBezTo>
                  <a:cubicBezTo>
                    <a:pt x="5472" y="628"/>
                    <a:pt x="5451" y="633"/>
                    <a:pt x="5439" y="650"/>
                  </a:cubicBezTo>
                  <a:cubicBezTo>
                    <a:pt x="5396" y="786"/>
                    <a:pt x="5325" y="852"/>
                    <a:pt x="5232" y="852"/>
                  </a:cubicBezTo>
                  <a:cubicBezTo>
                    <a:pt x="5156" y="852"/>
                    <a:pt x="5069" y="809"/>
                    <a:pt x="4960" y="721"/>
                  </a:cubicBezTo>
                  <a:cubicBezTo>
                    <a:pt x="4938" y="693"/>
                    <a:pt x="4872" y="666"/>
                    <a:pt x="4824" y="666"/>
                  </a:cubicBezTo>
                  <a:cubicBezTo>
                    <a:pt x="4796" y="666"/>
                    <a:pt x="4769" y="671"/>
                    <a:pt x="4758" y="688"/>
                  </a:cubicBezTo>
                  <a:cubicBezTo>
                    <a:pt x="4660" y="809"/>
                    <a:pt x="4512" y="867"/>
                    <a:pt x="4366" y="867"/>
                  </a:cubicBezTo>
                  <a:cubicBezTo>
                    <a:pt x="4130" y="867"/>
                    <a:pt x="3913" y="721"/>
                    <a:pt x="3951" y="454"/>
                  </a:cubicBezTo>
                  <a:cubicBezTo>
                    <a:pt x="3961" y="416"/>
                    <a:pt x="3880" y="394"/>
                    <a:pt x="3820" y="388"/>
                  </a:cubicBezTo>
                  <a:cubicBezTo>
                    <a:pt x="3787" y="388"/>
                    <a:pt x="3759" y="399"/>
                    <a:pt x="3749" y="409"/>
                  </a:cubicBezTo>
                  <a:cubicBezTo>
                    <a:pt x="3684" y="514"/>
                    <a:pt x="3613" y="606"/>
                    <a:pt x="3536" y="699"/>
                  </a:cubicBezTo>
                  <a:cubicBezTo>
                    <a:pt x="3437" y="819"/>
                    <a:pt x="3274" y="879"/>
                    <a:pt x="3122" y="879"/>
                  </a:cubicBezTo>
                  <a:cubicBezTo>
                    <a:pt x="2876" y="879"/>
                    <a:pt x="2652" y="731"/>
                    <a:pt x="2729" y="454"/>
                  </a:cubicBezTo>
                  <a:cubicBezTo>
                    <a:pt x="2740" y="416"/>
                    <a:pt x="2669" y="399"/>
                    <a:pt x="2603" y="399"/>
                  </a:cubicBezTo>
                  <a:cubicBezTo>
                    <a:pt x="2571" y="399"/>
                    <a:pt x="2538" y="404"/>
                    <a:pt x="2526" y="409"/>
                  </a:cubicBezTo>
                  <a:cubicBezTo>
                    <a:pt x="2352" y="547"/>
                    <a:pt x="2161" y="661"/>
                    <a:pt x="1965" y="754"/>
                  </a:cubicBezTo>
                  <a:cubicBezTo>
                    <a:pt x="1866" y="802"/>
                    <a:pt x="1616" y="847"/>
                    <a:pt x="1403" y="847"/>
                  </a:cubicBezTo>
                  <a:cubicBezTo>
                    <a:pt x="1098" y="847"/>
                    <a:pt x="857" y="759"/>
                    <a:pt x="1158" y="492"/>
                  </a:cubicBezTo>
                  <a:cubicBezTo>
                    <a:pt x="1191" y="459"/>
                    <a:pt x="1081" y="426"/>
                    <a:pt x="1010" y="426"/>
                  </a:cubicBezTo>
                  <a:cubicBezTo>
                    <a:pt x="988" y="426"/>
                    <a:pt x="967" y="432"/>
                    <a:pt x="955" y="437"/>
                  </a:cubicBezTo>
                  <a:cubicBezTo>
                    <a:pt x="841" y="519"/>
                    <a:pt x="733" y="595"/>
                    <a:pt x="617" y="678"/>
                  </a:cubicBezTo>
                  <a:cubicBezTo>
                    <a:pt x="416" y="661"/>
                    <a:pt x="285" y="633"/>
                    <a:pt x="209" y="600"/>
                  </a:cubicBezTo>
                  <a:cubicBezTo>
                    <a:pt x="143" y="688"/>
                    <a:pt x="71" y="776"/>
                    <a:pt x="1" y="862"/>
                  </a:cubicBezTo>
                  <a:cubicBezTo>
                    <a:pt x="56" y="874"/>
                    <a:pt x="104" y="879"/>
                    <a:pt x="159" y="879"/>
                  </a:cubicBezTo>
                  <a:cubicBezTo>
                    <a:pt x="476" y="879"/>
                    <a:pt x="759" y="693"/>
                    <a:pt x="1027" y="487"/>
                  </a:cubicBezTo>
                  <a:lnTo>
                    <a:pt x="1027" y="487"/>
                  </a:lnTo>
                  <a:cubicBezTo>
                    <a:pt x="595" y="830"/>
                    <a:pt x="857" y="993"/>
                    <a:pt x="1207" y="993"/>
                  </a:cubicBezTo>
                  <a:cubicBezTo>
                    <a:pt x="1277" y="993"/>
                    <a:pt x="1348" y="988"/>
                    <a:pt x="1425" y="977"/>
                  </a:cubicBezTo>
                  <a:cubicBezTo>
                    <a:pt x="1839" y="922"/>
                    <a:pt x="2281" y="704"/>
                    <a:pt x="2624" y="437"/>
                  </a:cubicBezTo>
                  <a:lnTo>
                    <a:pt x="2624" y="437"/>
                  </a:lnTo>
                  <a:cubicBezTo>
                    <a:pt x="2461" y="797"/>
                    <a:pt x="2702" y="1114"/>
                    <a:pt x="3001" y="1114"/>
                  </a:cubicBezTo>
                  <a:cubicBezTo>
                    <a:pt x="3012" y="1114"/>
                    <a:pt x="3029" y="1108"/>
                    <a:pt x="3039" y="1108"/>
                  </a:cubicBezTo>
                  <a:cubicBezTo>
                    <a:pt x="3361" y="1081"/>
                    <a:pt x="3678" y="704"/>
                    <a:pt x="3847" y="437"/>
                  </a:cubicBezTo>
                  <a:lnTo>
                    <a:pt x="3847" y="437"/>
                  </a:lnTo>
                  <a:cubicBezTo>
                    <a:pt x="3754" y="776"/>
                    <a:pt x="3934" y="1114"/>
                    <a:pt x="4273" y="1114"/>
                  </a:cubicBezTo>
                  <a:cubicBezTo>
                    <a:pt x="4288" y="1114"/>
                    <a:pt x="4300" y="1108"/>
                    <a:pt x="4316" y="1108"/>
                  </a:cubicBezTo>
                  <a:cubicBezTo>
                    <a:pt x="4529" y="1091"/>
                    <a:pt x="4714" y="917"/>
                    <a:pt x="4857" y="716"/>
                  </a:cubicBezTo>
                  <a:cubicBezTo>
                    <a:pt x="4932" y="857"/>
                    <a:pt x="5058" y="960"/>
                    <a:pt x="5194" y="960"/>
                  </a:cubicBezTo>
                  <a:cubicBezTo>
                    <a:pt x="5320" y="960"/>
                    <a:pt x="5446" y="879"/>
                    <a:pt x="5537" y="678"/>
                  </a:cubicBezTo>
                  <a:cubicBezTo>
                    <a:pt x="5625" y="857"/>
                    <a:pt x="5854" y="1031"/>
                    <a:pt x="6035" y="1031"/>
                  </a:cubicBezTo>
                  <a:cubicBezTo>
                    <a:pt x="6154" y="1031"/>
                    <a:pt x="6252" y="950"/>
                    <a:pt x="6274" y="731"/>
                  </a:cubicBezTo>
                  <a:cubicBezTo>
                    <a:pt x="6433" y="824"/>
                    <a:pt x="7005" y="1234"/>
                    <a:pt x="7327" y="1234"/>
                  </a:cubicBezTo>
                  <a:cubicBezTo>
                    <a:pt x="7491" y="1234"/>
                    <a:pt x="7589" y="1119"/>
                    <a:pt x="7523" y="786"/>
                  </a:cubicBezTo>
                  <a:lnTo>
                    <a:pt x="7523" y="786"/>
                  </a:lnTo>
                  <a:cubicBezTo>
                    <a:pt x="7660" y="900"/>
                    <a:pt x="7949" y="988"/>
                    <a:pt x="8162" y="988"/>
                  </a:cubicBezTo>
                  <a:cubicBezTo>
                    <a:pt x="8402" y="988"/>
                    <a:pt x="8555" y="879"/>
                    <a:pt x="8287" y="557"/>
                  </a:cubicBezTo>
                  <a:lnTo>
                    <a:pt x="8287" y="557"/>
                  </a:lnTo>
                  <a:cubicBezTo>
                    <a:pt x="8457" y="754"/>
                    <a:pt x="8724" y="879"/>
                    <a:pt x="8980" y="879"/>
                  </a:cubicBezTo>
                  <a:cubicBezTo>
                    <a:pt x="9029" y="879"/>
                    <a:pt x="9072" y="874"/>
                    <a:pt x="9117" y="867"/>
                  </a:cubicBezTo>
                  <a:cubicBezTo>
                    <a:pt x="9138" y="693"/>
                    <a:pt x="9079" y="540"/>
                    <a:pt x="8991" y="416"/>
                  </a:cubicBezTo>
                  <a:lnTo>
                    <a:pt x="8991" y="416"/>
                  </a:lnTo>
                  <a:cubicBezTo>
                    <a:pt x="9132" y="600"/>
                    <a:pt x="9422" y="710"/>
                    <a:pt x="9668" y="710"/>
                  </a:cubicBezTo>
                  <a:cubicBezTo>
                    <a:pt x="9983" y="710"/>
                    <a:pt x="10212" y="514"/>
                    <a:pt x="9875" y="34"/>
                  </a:cubicBezTo>
                  <a:lnTo>
                    <a:pt x="9875" y="34"/>
                  </a:lnTo>
                  <a:cubicBezTo>
                    <a:pt x="10076" y="208"/>
                    <a:pt x="10589" y="497"/>
                    <a:pt x="10917" y="497"/>
                  </a:cubicBezTo>
                  <a:cubicBezTo>
                    <a:pt x="10851" y="432"/>
                    <a:pt x="10769" y="361"/>
                    <a:pt x="10676" y="290"/>
                  </a:cubicBezTo>
                  <a:cubicBezTo>
                    <a:pt x="10393" y="230"/>
                    <a:pt x="10066" y="104"/>
                    <a:pt x="9968" y="28"/>
                  </a:cubicBezTo>
                  <a:cubicBezTo>
                    <a:pt x="9951" y="17"/>
                    <a:pt x="9875" y="1"/>
                    <a:pt x="9820" y="1"/>
                  </a:cubicBezTo>
                  <a:close/>
                </a:path>
              </a:pathLst>
            </a:custGeom>
            <a:solidFill>
              <a:srgbClr val="12151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9" name="Google Shape;1459;p102"/>
            <p:cNvSpPr/>
            <p:nvPr/>
          </p:nvSpPr>
          <p:spPr>
            <a:xfrm>
              <a:off x="7061650" y="3136175"/>
              <a:ext cx="11200" cy="3575"/>
            </a:xfrm>
            <a:custGeom>
              <a:avLst/>
              <a:gdLst/>
              <a:ahLst/>
              <a:cxnLst/>
              <a:rect l="l" t="t" r="r" b="b"/>
              <a:pathLst>
                <a:path w="448" h="143" extrusionOk="0">
                  <a:moveTo>
                    <a:pt x="1" y="0"/>
                  </a:moveTo>
                  <a:lnTo>
                    <a:pt x="1" y="0"/>
                  </a:lnTo>
                  <a:cubicBezTo>
                    <a:pt x="132" y="93"/>
                    <a:pt x="268" y="143"/>
                    <a:pt x="393" y="143"/>
                  </a:cubicBezTo>
                  <a:lnTo>
                    <a:pt x="447" y="143"/>
                  </a:lnTo>
                  <a:cubicBezTo>
                    <a:pt x="328" y="93"/>
                    <a:pt x="170" y="45"/>
                    <a:pt x="1" y="0"/>
                  </a:cubicBezTo>
                  <a:close/>
                </a:path>
              </a:pathLst>
            </a:custGeom>
            <a:solidFill>
              <a:srgbClr val="305F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0" name="Google Shape;1460;p102"/>
            <p:cNvSpPr/>
            <p:nvPr/>
          </p:nvSpPr>
          <p:spPr>
            <a:xfrm>
              <a:off x="6969575" y="3086700"/>
              <a:ext cx="49000" cy="21650"/>
            </a:xfrm>
            <a:custGeom>
              <a:avLst/>
              <a:gdLst/>
              <a:ahLst/>
              <a:cxnLst/>
              <a:rect l="l" t="t" r="r" b="b"/>
              <a:pathLst>
                <a:path w="1960" h="866" extrusionOk="0">
                  <a:moveTo>
                    <a:pt x="1479" y="768"/>
                  </a:moveTo>
                  <a:cubicBezTo>
                    <a:pt x="1486" y="773"/>
                    <a:pt x="1489" y="776"/>
                    <a:pt x="1490" y="777"/>
                  </a:cubicBezTo>
                  <a:lnTo>
                    <a:pt x="1490" y="777"/>
                  </a:lnTo>
                  <a:lnTo>
                    <a:pt x="1486" y="775"/>
                  </a:lnTo>
                  <a:lnTo>
                    <a:pt x="1479" y="768"/>
                  </a:lnTo>
                  <a:close/>
                  <a:moveTo>
                    <a:pt x="1491" y="775"/>
                  </a:moveTo>
                  <a:lnTo>
                    <a:pt x="1491" y="777"/>
                  </a:lnTo>
                  <a:lnTo>
                    <a:pt x="1491" y="777"/>
                  </a:lnTo>
                  <a:cubicBezTo>
                    <a:pt x="1490" y="776"/>
                    <a:pt x="1489" y="775"/>
                    <a:pt x="1491" y="775"/>
                  </a:cubicBezTo>
                  <a:close/>
                  <a:moveTo>
                    <a:pt x="1493" y="776"/>
                  </a:moveTo>
                  <a:cubicBezTo>
                    <a:pt x="1493" y="777"/>
                    <a:pt x="1494" y="778"/>
                    <a:pt x="1496" y="780"/>
                  </a:cubicBezTo>
                  <a:lnTo>
                    <a:pt x="1493" y="779"/>
                  </a:lnTo>
                  <a:lnTo>
                    <a:pt x="1493" y="779"/>
                  </a:lnTo>
                  <a:cubicBezTo>
                    <a:pt x="1493" y="778"/>
                    <a:pt x="1493" y="777"/>
                    <a:pt x="1493" y="776"/>
                  </a:cubicBezTo>
                  <a:close/>
                  <a:moveTo>
                    <a:pt x="1581" y="0"/>
                  </a:moveTo>
                  <a:cubicBezTo>
                    <a:pt x="1564" y="0"/>
                    <a:pt x="1546" y="7"/>
                    <a:pt x="1534" y="22"/>
                  </a:cubicBezTo>
                  <a:cubicBezTo>
                    <a:pt x="1414" y="158"/>
                    <a:pt x="1310" y="300"/>
                    <a:pt x="1191" y="420"/>
                  </a:cubicBezTo>
                  <a:cubicBezTo>
                    <a:pt x="1105" y="501"/>
                    <a:pt x="1011" y="566"/>
                    <a:pt x="905" y="607"/>
                  </a:cubicBezTo>
                  <a:lnTo>
                    <a:pt x="905" y="607"/>
                  </a:lnTo>
                  <a:cubicBezTo>
                    <a:pt x="986" y="438"/>
                    <a:pt x="1069" y="267"/>
                    <a:pt x="1126" y="81"/>
                  </a:cubicBezTo>
                  <a:lnTo>
                    <a:pt x="1126" y="76"/>
                  </a:lnTo>
                  <a:cubicBezTo>
                    <a:pt x="1131" y="55"/>
                    <a:pt x="1126" y="32"/>
                    <a:pt x="1103" y="15"/>
                  </a:cubicBezTo>
                  <a:cubicBezTo>
                    <a:pt x="1093" y="10"/>
                    <a:pt x="1082" y="7"/>
                    <a:pt x="1072" y="7"/>
                  </a:cubicBezTo>
                  <a:cubicBezTo>
                    <a:pt x="1054" y="7"/>
                    <a:pt x="1037" y="15"/>
                    <a:pt x="1027" y="32"/>
                  </a:cubicBezTo>
                  <a:cubicBezTo>
                    <a:pt x="1024" y="38"/>
                    <a:pt x="1020" y="43"/>
                    <a:pt x="1016" y="49"/>
                  </a:cubicBezTo>
                  <a:lnTo>
                    <a:pt x="1016" y="49"/>
                  </a:lnTo>
                  <a:lnTo>
                    <a:pt x="1016" y="48"/>
                  </a:lnTo>
                  <a:cubicBezTo>
                    <a:pt x="1015" y="49"/>
                    <a:pt x="1015" y="50"/>
                    <a:pt x="1015" y="51"/>
                  </a:cubicBezTo>
                  <a:lnTo>
                    <a:pt x="1015" y="51"/>
                  </a:lnTo>
                  <a:cubicBezTo>
                    <a:pt x="902" y="212"/>
                    <a:pt x="764" y="353"/>
                    <a:pt x="595" y="458"/>
                  </a:cubicBezTo>
                  <a:cubicBezTo>
                    <a:pt x="509" y="513"/>
                    <a:pt x="416" y="551"/>
                    <a:pt x="318" y="567"/>
                  </a:cubicBezTo>
                  <a:cubicBezTo>
                    <a:pt x="302" y="568"/>
                    <a:pt x="286" y="569"/>
                    <a:pt x="270" y="569"/>
                  </a:cubicBezTo>
                  <a:cubicBezTo>
                    <a:pt x="205" y="569"/>
                    <a:pt x="137" y="557"/>
                    <a:pt x="67" y="557"/>
                  </a:cubicBezTo>
                  <a:cubicBezTo>
                    <a:pt x="45" y="557"/>
                    <a:pt x="23" y="558"/>
                    <a:pt x="1" y="561"/>
                  </a:cubicBezTo>
                  <a:cubicBezTo>
                    <a:pt x="111" y="561"/>
                    <a:pt x="203" y="605"/>
                    <a:pt x="318" y="611"/>
                  </a:cubicBezTo>
                  <a:cubicBezTo>
                    <a:pt x="426" y="605"/>
                    <a:pt x="536" y="567"/>
                    <a:pt x="628" y="518"/>
                  </a:cubicBezTo>
                  <a:cubicBezTo>
                    <a:pt x="724" y="469"/>
                    <a:pt x="813" y="407"/>
                    <a:pt x="895" y="336"/>
                  </a:cubicBezTo>
                  <a:lnTo>
                    <a:pt x="895" y="336"/>
                  </a:lnTo>
                  <a:cubicBezTo>
                    <a:pt x="841" y="451"/>
                    <a:pt x="781" y="565"/>
                    <a:pt x="721" y="682"/>
                  </a:cubicBezTo>
                  <a:cubicBezTo>
                    <a:pt x="716" y="692"/>
                    <a:pt x="710" y="709"/>
                    <a:pt x="716" y="720"/>
                  </a:cubicBezTo>
                  <a:cubicBezTo>
                    <a:pt x="720" y="754"/>
                    <a:pt x="748" y="776"/>
                    <a:pt x="777" y="776"/>
                  </a:cubicBezTo>
                  <a:cubicBezTo>
                    <a:pt x="780" y="776"/>
                    <a:pt x="783" y="775"/>
                    <a:pt x="786" y="775"/>
                  </a:cubicBezTo>
                  <a:lnTo>
                    <a:pt x="792" y="775"/>
                  </a:lnTo>
                  <a:cubicBezTo>
                    <a:pt x="978" y="747"/>
                    <a:pt x="1163" y="654"/>
                    <a:pt x="1289" y="518"/>
                  </a:cubicBezTo>
                  <a:cubicBezTo>
                    <a:pt x="1346" y="459"/>
                    <a:pt x="1396" y="400"/>
                    <a:pt x="1444" y="340"/>
                  </a:cubicBezTo>
                  <a:lnTo>
                    <a:pt x="1444" y="340"/>
                  </a:lnTo>
                  <a:cubicBezTo>
                    <a:pt x="1435" y="378"/>
                    <a:pt x="1428" y="418"/>
                    <a:pt x="1420" y="458"/>
                  </a:cubicBezTo>
                  <a:cubicBezTo>
                    <a:pt x="1408" y="529"/>
                    <a:pt x="1398" y="599"/>
                    <a:pt x="1393" y="677"/>
                  </a:cubicBezTo>
                  <a:cubicBezTo>
                    <a:pt x="1393" y="715"/>
                    <a:pt x="1387" y="747"/>
                    <a:pt x="1403" y="796"/>
                  </a:cubicBezTo>
                  <a:cubicBezTo>
                    <a:pt x="1403" y="808"/>
                    <a:pt x="1408" y="823"/>
                    <a:pt x="1420" y="834"/>
                  </a:cubicBezTo>
                  <a:lnTo>
                    <a:pt x="1431" y="845"/>
                  </a:lnTo>
                  <a:lnTo>
                    <a:pt x="1436" y="851"/>
                  </a:lnTo>
                  <a:cubicBezTo>
                    <a:pt x="1436" y="851"/>
                    <a:pt x="1436" y="851"/>
                    <a:pt x="1436" y="851"/>
                  </a:cubicBezTo>
                  <a:lnTo>
                    <a:pt x="1436" y="851"/>
                  </a:lnTo>
                  <a:cubicBezTo>
                    <a:pt x="1438" y="852"/>
                    <a:pt x="1441" y="853"/>
                    <a:pt x="1446" y="856"/>
                  </a:cubicBezTo>
                  <a:lnTo>
                    <a:pt x="1453" y="856"/>
                  </a:lnTo>
                  <a:lnTo>
                    <a:pt x="1463" y="861"/>
                  </a:lnTo>
                  <a:cubicBezTo>
                    <a:pt x="1475" y="864"/>
                    <a:pt x="1485" y="865"/>
                    <a:pt x="1494" y="865"/>
                  </a:cubicBezTo>
                  <a:cubicBezTo>
                    <a:pt x="1522" y="865"/>
                    <a:pt x="1538" y="853"/>
                    <a:pt x="1551" y="845"/>
                  </a:cubicBezTo>
                  <a:cubicBezTo>
                    <a:pt x="1682" y="747"/>
                    <a:pt x="1758" y="632"/>
                    <a:pt x="1829" y="501"/>
                  </a:cubicBezTo>
                  <a:cubicBezTo>
                    <a:pt x="1889" y="375"/>
                    <a:pt x="1932" y="239"/>
                    <a:pt x="1959" y="103"/>
                  </a:cubicBezTo>
                  <a:lnTo>
                    <a:pt x="1959" y="103"/>
                  </a:lnTo>
                  <a:cubicBezTo>
                    <a:pt x="1911" y="234"/>
                    <a:pt x="1856" y="360"/>
                    <a:pt x="1780" y="480"/>
                  </a:cubicBezTo>
                  <a:cubicBezTo>
                    <a:pt x="1708" y="589"/>
                    <a:pt x="1610" y="703"/>
                    <a:pt x="1506" y="768"/>
                  </a:cubicBezTo>
                  <a:cubicBezTo>
                    <a:pt x="1501" y="774"/>
                    <a:pt x="1496" y="774"/>
                    <a:pt x="1493" y="774"/>
                  </a:cubicBezTo>
                  <a:cubicBezTo>
                    <a:pt x="1493" y="774"/>
                    <a:pt x="1492" y="774"/>
                    <a:pt x="1492" y="774"/>
                  </a:cubicBezTo>
                  <a:lnTo>
                    <a:pt x="1492" y="774"/>
                  </a:lnTo>
                  <a:cubicBezTo>
                    <a:pt x="1491" y="772"/>
                    <a:pt x="1491" y="770"/>
                    <a:pt x="1491" y="768"/>
                  </a:cubicBezTo>
                  <a:cubicBezTo>
                    <a:pt x="1486" y="747"/>
                    <a:pt x="1491" y="715"/>
                    <a:pt x="1491" y="682"/>
                  </a:cubicBezTo>
                  <a:cubicBezTo>
                    <a:pt x="1501" y="616"/>
                    <a:pt x="1512" y="551"/>
                    <a:pt x="1529" y="480"/>
                  </a:cubicBezTo>
                  <a:cubicBezTo>
                    <a:pt x="1561" y="349"/>
                    <a:pt x="1599" y="212"/>
                    <a:pt x="1643" y="87"/>
                  </a:cubicBezTo>
                  <a:cubicBezTo>
                    <a:pt x="1649" y="60"/>
                    <a:pt x="1643" y="32"/>
                    <a:pt x="1622" y="15"/>
                  </a:cubicBezTo>
                  <a:cubicBezTo>
                    <a:pt x="1611" y="6"/>
                    <a:pt x="1596" y="0"/>
                    <a:pt x="158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1" name="Google Shape;1461;p102"/>
            <p:cNvSpPr/>
            <p:nvPr/>
          </p:nvSpPr>
          <p:spPr>
            <a:xfrm>
              <a:off x="7026475" y="3086000"/>
              <a:ext cx="17725" cy="20725"/>
            </a:xfrm>
            <a:custGeom>
              <a:avLst/>
              <a:gdLst/>
              <a:ahLst/>
              <a:cxnLst/>
              <a:rect l="l" t="t" r="r" b="b"/>
              <a:pathLst>
                <a:path w="709" h="829" extrusionOk="0">
                  <a:moveTo>
                    <a:pt x="545" y="0"/>
                  </a:moveTo>
                  <a:cubicBezTo>
                    <a:pt x="500" y="217"/>
                    <a:pt x="550" y="441"/>
                    <a:pt x="564" y="646"/>
                  </a:cubicBezTo>
                  <a:lnTo>
                    <a:pt x="564" y="646"/>
                  </a:lnTo>
                  <a:cubicBezTo>
                    <a:pt x="368" y="548"/>
                    <a:pt x="182" y="412"/>
                    <a:pt x="0" y="267"/>
                  </a:cubicBezTo>
                  <a:lnTo>
                    <a:pt x="0" y="267"/>
                  </a:lnTo>
                  <a:cubicBezTo>
                    <a:pt x="60" y="393"/>
                    <a:pt x="152" y="502"/>
                    <a:pt x="257" y="595"/>
                  </a:cubicBezTo>
                  <a:cubicBezTo>
                    <a:pt x="360" y="688"/>
                    <a:pt x="474" y="770"/>
                    <a:pt x="610" y="824"/>
                  </a:cubicBezTo>
                  <a:cubicBezTo>
                    <a:pt x="622" y="824"/>
                    <a:pt x="633" y="829"/>
                    <a:pt x="638" y="829"/>
                  </a:cubicBezTo>
                  <a:cubicBezTo>
                    <a:pt x="676" y="824"/>
                    <a:pt x="709" y="796"/>
                    <a:pt x="709" y="758"/>
                  </a:cubicBezTo>
                  <a:cubicBezTo>
                    <a:pt x="703" y="622"/>
                    <a:pt x="676" y="491"/>
                    <a:pt x="643" y="366"/>
                  </a:cubicBezTo>
                  <a:cubicBezTo>
                    <a:pt x="610" y="246"/>
                    <a:pt x="572" y="126"/>
                    <a:pt x="545"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2" name="Google Shape;1462;p102"/>
            <p:cNvSpPr/>
            <p:nvPr/>
          </p:nvSpPr>
          <p:spPr>
            <a:xfrm>
              <a:off x="6947100" y="3160125"/>
              <a:ext cx="45725" cy="25875"/>
            </a:xfrm>
            <a:custGeom>
              <a:avLst/>
              <a:gdLst/>
              <a:ahLst/>
              <a:cxnLst/>
              <a:rect l="l" t="t" r="r" b="b"/>
              <a:pathLst>
                <a:path w="1829" h="1035" extrusionOk="0">
                  <a:moveTo>
                    <a:pt x="792" y="0"/>
                  </a:moveTo>
                  <a:cubicBezTo>
                    <a:pt x="775" y="0"/>
                    <a:pt x="760" y="10"/>
                    <a:pt x="753" y="24"/>
                  </a:cubicBezTo>
                  <a:cubicBezTo>
                    <a:pt x="745" y="37"/>
                    <a:pt x="737" y="50"/>
                    <a:pt x="730" y="63"/>
                  </a:cubicBezTo>
                  <a:lnTo>
                    <a:pt x="730" y="63"/>
                  </a:lnTo>
                  <a:cubicBezTo>
                    <a:pt x="656" y="171"/>
                    <a:pt x="544" y="262"/>
                    <a:pt x="431" y="341"/>
                  </a:cubicBezTo>
                  <a:cubicBezTo>
                    <a:pt x="300" y="423"/>
                    <a:pt x="159" y="494"/>
                    <a:pt x="1" y="505"/>
                  </a:cubicBezTo>
                  <a:cubicBezTo>
                    <a:pt x="19" y="507"/>
                    <a:pt x="37" y="508"/>
                    <a:pt x="56" y="508"/>
                  </a:cubicBezTo>
                  <a:cubicBezTo>
                    <a:pt x="195" y="508"/>
                    <a:pt x="333" y="453"/>
                    <a:pt x="459" y="391"/>
                  </a:cubicBezTo>
                  <a:cubicBezTo>
                    <a:pt x="512" y="362"/>
                    <a:pt x="564" y="330"/>
                    <a:pt x="613" y="294"/>
                  </a:cubicBezTo>
                  <a:lnTo>
                    <a:pt x="613" y="294"/>
                  </a:lnTo>
                  <a:cubicBezTo>
                    <a:pt x="535" y="474"/>
                    <a:pt x="479" y="662"/>
                    <a:pt x="414" y="842"/>
                  </a:cubicBezTo>
                  <a:cubicBezTo>
                    <a:pt x="414" y="849"/>
                    <a:pt x="414" y="854"/>
                    <a:pt x="409" y="859"/>
                  </a:cubicBezTo>
                  <a:cubicBezTo>
                    <a:pt x="409" y="897"/>
                    <a:pt x="436" y="925"/>
                    <a:pt x="469" y="925"/>
                  </a:cubicBezTo>
                  <a:cubicBezTo>
                    <a:pt x="482" y="926"/>
                    <a:pt x="494" y="926"/>
                    <a:pt x="506" y="926"/>
                  </a:cubicBezTo>
                  <a:cubicBezTo>
                    <a:pt x="610" y="926"/>
                    <a:pt x="697" y="888"/>
                    <a:pt x="774" y="849"/>
                  </a:cubicBezTo>
                  <a:cubicBezTo>
                    <a:pt x="862" y="804"/>
                    <a:pt x="944" y="751"/>
                    <a:pt x="1020" y="696"/>
                  </a:cubicBezTo>
                  <a:cubicBezTo>
                    <a:pt x="1067" y="658"/>
                    <a:pt x="1113" y="619"/>
                    <a:pt x="1156" y="578"/>
                  </a:cubicBezTo>
                  <a:lnTo>
                    <a:pt x="1156" y="578"/>
                  </a:lnTo>
                  <a:cubicBezTo>
                    <a:pt x="1107" y="703"/>
                    <a:pt x="1059" y="850"/>
                    <a:pt x="1113" y="1001"/>
                  </a:cubicBezTo>
                  <a:cubicBezTo>
                    <a:pt x="1122" y="1020"/>
                    <a:pt x="1140" y="1035"/>
                    <a:pt x="1159" y="1035"/>
                  </a:cubicBezTo>
                  <a:cubicBezTo>
                    <a:pt x="1161" y="1035"/>
                    <a:pt x="1164" y="1034"/>
                    <a:pt x="1167" y="1034"/>
                  </a:cubicBezTo>
                  <a:cubicBezTo>
                    <a:pt x="1353" y="985"/>
                    <a:pt x="1489" y="854"/>
                    <a:pt x="1592" y="711"/>
                  </a:cubicBezTo>
                  <a:cubicBezTo>
                    <a:pt x="1691" y="570"/>
                    <a:pt x="1773" y="417"/>
                    <a:pt x="1828" y="253"/>
                  </a:cubicBezTo>
                  <a:lnTo>
                    <a:pt x="1828" y="253"/>
                  </a:lnTo>
                  <a:cubicBezTo>
                    <a:pt x="1746" y="406"/>
                    <a:pt x="1658" y="548"/>
                    <a:pt x="1544" y="673"/>
                  </a:cubicBezTo>
                  <a:cubicBezTo>
                    <a:pt x="1447" y="786"/>
                    <a:pt x="1326" y="885"/>
                    <a:pt x="1197" y="924"/>
                  </a:cubicBezTo>
                  <a:lnTo>
                    <a:pt x="1197" y="924"/>
                  </a:lnTo>
                  <a:cubicBezTo>
                    <a:pt x="1185" y="827"/>
                    <a:pt x="1223" y="724"/>
                    <a:pt x="1265" y="625"/>
                  </a:cubicBezTo>
                  <a:cubicBezTo>
                    <a:pt x="1320" y="505"/>
                    <a:pt x="1391" y="384"/>
                    <a:pt x="1413" y="232"/>
                  </a:cubicBezTo>
                  <a:cubicBezTo>
                    <a:pt x="1413" y="205"/>
                    <a:pt x="1403" y="183"/>
                    <a:pt x="1380" y="167"/>
                  </a:cubicBezTo>
                  <a:cubicBezTo>
                    <a:pt x="1370" y="162"/>
                    <a:pt x="1360" y="159"/>
                    <a:pt x="1349" y="159"/>
                  </a:cubicBezTo>
                  <a:cubicBezTo>
                    <a:pt x="1326" y="159"/>
                    <a:pt x="1304" y="172"/>
                    <a:pt x="1293" y="194"/>
                  </a:cubicBezTo>
                  <a:lnTo>
                    <a:pt x="1287" y="200"/>
                  </a:lnTo>
                  <a:cubicBezTo>
                    <a:pt x="1211" y="341"/>
                    <a:pt x="1069" y="472"/>
                    <a:pt x="933" y="581"/>
                  </a:cubicBezTo>
                  <a:cubicBezTo>
                    <a:pt x="862" y="636"/>
                    <a:pt x="786" y="691"/>
                    <a:pt x="715" y="728"/>
                  </a:cubicBezTo>
                  <a:cubicBezTo>
                    <a:pt x="664" y="755"/>
                    <a:pt x="613" y="778"/>
                    <a:pt x="566" y="791"/>
                  </a:cubicBezTo>
                  <a:lnTo>
                    <a:pt x="566" y="791"/>
                  </a:lnTo>
                  <a:cubicBezTo>
                    <a:pt x="648" y="541"/>
                    <a:pt x="713" y="292"/>
                    <a:pt x="834" y="74"/>
                  </a:cubicBezTo>
                  <a:lnTo>
                    <a:pt x="834" y="69"/>
                  </a:lnTo>
                  <a:cubicBezTo>
                    <a:pt x="846" y="46"/>
                    <a:pt x="834" y="19"/>
                    <a:pt x="819" y="8"/>
                  </a:cubicBezTo>
                  <a:cubicBezTo>
                    <a:pt x="810" y="3"/>
                    <a:pt x="800" y="0"/>
                    <a:pt x="792"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3" name="Google Shape;1463;p102"/>
            <p:cNvSpPr/>
            <p:nvPr/>
          </p:nvSpPr>
          <p:spPr>
            <a:xfrm>
              <a:off x="7000550" y="3163175"/>
              <a:ext cx="13125" cy="21800"/>
            </a:xfrm>
            <a:custGeom>
              <a:avLst/>
              <a:gdLst/>
              <a:ahLst/>
              <a:cxnLst/>
              <a:rect l="l" t="t" r="r" b="b"/>
              <a:pathLst>
                <a:path w="525" h="872" extrusionOk="0">
                  <a:moveTo>
                    <a:pt x="157" y="732"/>
                  </a:moveTo>
                  <a:cubicBezTo>
                    <a:pt x="157" y="732"/>
                    <a:pt x="158" y="732"/>
                    <a:pt x="159" y="732"/>
                  </a:cubicBezTo>
                  <a:cubicBezTo>
                    <a:pt x="159" y="732"/>
                    <a:pt x="164" y="732"/>
                    <a:pt x="164" y="737"/>
                  </a:cubicBezTo>
                  <a:cubicBezTo>
                    <a:pt x="164" y="737"/>
                    <a:pt x="160" y="735"/>
                    <a:pt x="157" y="732"/>
                  </a:cubicBezTo>
                  <a:close/>
                  <a:moveTo>
                    <a:pt x="524" y="0"/>
                  </a:moveTo>
                  <a:lnTo>
                    <a:pt x="524" y="0"/>
                  </a:lnTo>
                  <a:cubicBezTo>
                    <a:pt x="469" y="138"/>
                    <a:pt x="410" y="269"/>
                    <a:pt x="355" y="400"/>
                  </a:cubicBezTo>
                  <a:cubicBezTo>
                    <a:pt x="295" y="519"/>
                    <a:pt x="230" y="672"/>
                    <a:pt x="159" y="727"/>
                  </a:cubicBezTo>
                  <a:cubicBezTo>
                    <a:pt x="157" y="729"/>
                    <a:pt x="156" y="730"/>
                    <a:pt x="155" y="731"/>
                  </a:cubicBezTo>
                  <a:lnTo>
                    <a:pt x="155" y="731"/>
                  </a:lnTo>
                  <a:cubicBezTo>
                    <a:pt x="154" y="730"/>
                    <a:pt x="153" y="730"/>
                    <a:pt x="153" y="729"/>
                  </a:cubicBezTo>
                  <a:lnTo>
                    <a:pt x="153" y="729"/>
                  </a:lnTo>
                  <a:cubicBezTo>
                    <a:pt x="150" y="720"/>
                    <a:pt x="141" y="690"/>
                    <a:pt x="137" y="667"/>
                  </a:cubicBezTo>
                  <a:cubicBezTo>
                    <a:pt x="126" y="601"/>
                    <a:pt x="126" y="531"/>
                    <a:pt x="121" y="459"/>
                  </a:cubicBezTo>
                  <a:cubicBezTo>
                    <a:pt x="116" y="317"/>
                    <a:pt x="116" y="176"/>
                    <a:pt x="116" y="28"/>
                  </a:cubicBezTo>
                  <a:cubicBezTo>
                    <a:pt x="61" y="164"/>
                    <a:pt x="28" y="307"/>
                    <a:pt x="11" y="453"/>
                  </a:cubicBezTo>
                  <a:cubicBezTo>
                    <a:pt x="0" y="531"/>
                    <a:pt x="0" y="601"/>
                    <a:pt x="6" y="682"/>
                  </a:cubicBezTo>
                  <a:cubicBezTo>
                    <a:pt x="11" y="720"/>
                    <a:pt x="11" y="760"/>
                    <a:pt x="50" y="819"/>
                  </a:cubicBezTo>
                  <a:cubicBezTo>
                    <a:pt x="71" y="846"/>
                    <a:pt x="66" y="836"/>
                    <a:pt x="76" y="846"/>
                  </a:cubicBezTo>
                  <a:cubicBezTo>
                    <a:pt x="99" y="858"/>
                    <a:pt x="121" y="868"/>
                    <a:pt x="137" y="868"/>
                  </a:cubicBezTo>
                  <a:cubicBezTo>
                    <a:pt x="145" y="871"/>
                    <a:pt x="154" y="872"/>
                    <a:pt x="162" y="872"/>
                  </a:cubicBezTo>
                  <a:cubicBezTo>
                    <a:pt x="191" y="872"/>
                    <a:pt x="218" y="859"/>
                    <a:pt x="235" y="846"/>
                  </a:cubicBezTo>
                  <a:cubicBezTo>
                    <a:pt x="383" y="715"/>
                    <a:pt x="410" y="574"/>
                    <a:pt x="459" y="432"/>
                  </a:cubicBezTo>
                  <a:cubicBezTo>
                    <a:pt x="497" y="290"/>
                    <a:pt x="524" y="148"/>
                    <a:pt x="524"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4" name="Google Shape;1464;p102"/>
            <p:cNvSpPr/>
            <p:nvPr/>
          </p:nvSpPr>
          <p:spPr>
            <a:xfrm>
              <a:off x="7033400" y="3149525"/>
              <a:ext cx="55400" cy="30575"/>
            </a:xfrm>
            <a:custGeom>
              <a:avLst/>
              <a:gdLst/>
              <a:ahLst/>
              <a:cxnLst/>
              <a:rect l="l" t="t" r="r" b="b"/>
              <a:pathLst>
                <a:path w="2216" h="1223" extrusionOk="0">
                  <a:moveTo>
                    <a:pt x="1103" y="1"/>
                  </a:moveTo>
                  <a:cubicBezTo>
                    <a:pt x="1100" y="1"/>
                    <a:pt x="1096" y="1"/>
                    <a:pt x="1093" y="2"/>
                  </a:cubicBezTo>
                  <a:cubicBezTo>
                    <a:pt x="1065" y="7"/>
                    <a:pt x="1043" y="40"/>
                    <a:pt x="1048" y="67"/>
                  </a:cubicBezTo>
                  <a:lnTo>
                    <a:pt x="1048" y="72"/>
                  </a:lnTo>
                  <a:cubicBezTo>
                    <a:pt x="1070" y="226"/>
                    <a:pt x="1119" y="362"/>
                    <a:pt x="1146" y="503"/>
                  </a:cubicBezTo>
                  <a:cubicBezTo>
                    <a:pt x="1173" y="613"/>
                    <a:pt x="1192" y="731"/>
                    <a:pt x="1176" y="833"/>
                  </a:cubicBezTo>
                  <a:lnTo>
                    <a:pt x="1176" y="833"/>
                  </a:lnTo>
                  <a:cubicBezTo>
                    <a:pt x="1078" y="784"/>
                    <a:pt x="993" y="697"/>
                    <a:pt x="912" y="601"/>
                  </a:cubicBezTo>
                  <a:cubicBezTo>
                    <a:pt x="814" y="493"/>
                    <a:pt x="733" y="362"/>
                    <a:pt x="634" y="236"/>
                  </a:cubicBezTo>
                  <a:cubicBezTo>
                    <a:pt x="623" y="219"/>
                    <a:pt x="602" y="209"/>
                    <a:pt x="585" y="209"/>
                  </a:cubicBezTo>
                  <a:cubicBezTo>
                    <a:pt x="547" y="209"/>
                    <a:pt x="519" y="236"/>
                    <a:pt x="519" y="274"/>
                  </a:cubicBezTo>
                  <a:cubicBezTo>
                    <a:pt x="519" y="432"/>
                    <a:pt x="530" y="586"/>
                    <a:pt x="519" y="732"/>
                  </a:cubicBezTo>
                  <a:cubicBezTo>
                    <a:pt x="519" y="856"/>
                    <a:pt x="512" y="991"/>
                    <a:pt x="464" y="1090"/>
                  </a:cubicBezTo>
                  <a:lnTo>
                    <a:pt x="464" y="1090"/>
                  </a:lnTo>
                  <a:cubicBezTo>
                    <a:pt x="388" y="970"/>
                    <a:pt x="333" y="832"/>
                    <a:pt x="257" y="705"/>
                  </a:cubicBezTo>
                  <a:cubicBezTo>
                    <a:pt x="170" y="553"/>
                    <a:pt x="66" y="415"/>
                    <a:pt x="1" y="258"/>
                  </a:cubicBezTo>
                  <a:lnTo>
                    <a:pt x="1" y="258"/>
                  </a:lnTo>
                  <a:cubicBezTo>
                    <a:pt x="45" y="427"/>
                    <a:pt x="144" y="574"/>
                    <a:pt x="209" y="727"/>
                  </a:cubicBezTo>
                  <a:cubicBezTo>
                    <a:pt x="274" y="885"/>
                    <a:pt x="328" y="1049"/>
                    <a:pt x="426" y="1201"/>
                  </a:cubicBezTo>
                  <a:cubicBezTo>
                    <a:pt x="426" y="1201"/>
                    <a:pt x="432" y="1207"/>
                    <a:pt x="432" y="1213"/>
                  </a:cubicBezTo>
                  <a:cubicBezTo>
                    <a:pt x="439" y="1219"/>
                    <a:pt x="449" y="1222"/>
                    <a:pt x="459" y="1222"/>
                  </a:cubicBezTo>
                  <a:cubicBezTo>
                    <a:pt x="473" y="1222"/>
                    <a:pt x="488" y="1217"/>
                    <a:pt x="497" y="1207"/>
                  </a:cubicBezTo>
                  <a:cubicBezTo>
                    <a:pt x="562" y="1142"/>
                    <a:pt x="590" y="1054"/>
                    <a:pt x="607" y="978"/>
                  </a:cubicBezTo>
                  <a:cubicBezTo>
                    <a:pt x="628" y="896"/>
                    <a:pt x="634" y="820"/>
                    <a:pt x="640" y="737"/>
                  </a:cubicBezTo>
                  <a:cubicBezTo>
                    <a:pt x="646" y="653"/>
                    <a:pt x="646" y="566"/>
                    <a:pt x="647" y="480"/>
                  </a:cubicBezTo>
                  <a:lnTo>
                    <a:pt x="647" y="480"/>
                  </a:lnTo>
                  <a:cubicBezTo>
                    <a:pt x="698" y="552"/>
                    <a:pt x="751" y="624"/>
                    <a:pt x="809" y="694"/>
                  </a:cubicBezTo>
                  <a:cubicBezTo>
                    <a:pt x="907" y="815"/>
                    <a:pt x="1032" y="934"/>
                    <a:pt x="1207" y="989"/>
                  </a:cubicBezTo>
                  <a:cubicBezTo>
                    <a:pt x="1212" y="991"/>
                    <a:pt x="1218" y="992"/>
                    <a:pt x="1224" y="992"/>
                  </a:cubicBezTo>
                  <a:cubicBezTo>
                    <a:pt x="1252" y="992"/>
                    <a:pt x="1279" y="973"/>
                    <a:pt x="1289" y="946"/>
                  </a:cubicBezTo>
                  <a:cubicBezTo>
                    <a:pt x="1337" y="775"/>
                    <a:pt x="1305" y="618"/>
                    <a:pt x="1272" y="470"/>
                  </a:cubicBezTo>
                  <a:cubicBezTo>
                    <a:pt x="1263" y="431"/>
                    <a:pt x="1253" y="392"/>
                    <a:pt x="1242" y="352"/>
                  </a:cubicBezTo>
                  <a:lnTo>
                    <a:pt x="1242" y="352"/>
                  </a:lnTo>
                  <a:cubicBezTo>
                    <a:pt x="1324" y="454"/>
                    <a:pt x="1416" y="548"/>
                    <a:pt x="1523" y="629"/>
                  </a:cubicBezTo>
                  <a:cubicBezTo>
                    <a:pt x="1622" y="705"/>
                    <a:pt x="1741" y="737"/>
                    <a:pt x="1861" y="737"/>
                  </a:cubicBezTo>
                  <a:cubicBezTo>
                    <a:pt x="1878" y="738"/>
                    <a:pt x="1895" y="739"/>
                    <a:pt x="1912" y="739"/>
                  </a:cubicBezTo>
                  <a:cubicBezTo>
                    <a:pt x="2014" y="739"/>
                    <a:pt x="2113" y="727"/>
                    <a:pt x="2216" y="727"/>
                  </a:cubicBezTo>
                  <a:cubicBezTo>
                    <a:pt x="2096" y="710"/>
                    <a:pt x="1982" y="717"/>
                    <a:pt x="1866" y="699"/>
                  </a:cubicBezTo>
                  <a:cubicBezTo>
                    <a:pt x="1753" y="684"/>
                    <a:pt x="1649" y="645"/>
                    <a:pt x="1567" y="569"/>
                  </a:cubicBezTo>
                  <a:cubicBezTo>
                    <a:pt x="1399" y="427"/>
                    <a:pt x="1271" y="244"/>
                    <a:pt x="1164" y="51"/>
                  </a:cubicBezTo>
                  <a:lnTo>
                    <a:pt x="1164" y="51"/>
                  </a:lnTo>
                  <a:cubicBezTo>
                    <a:pt x="1163" y="51"/>
                    <a:pt x="1163" y="50"/>
                    <a:pt x="1163" y="50"/>
                  </a:cubicBezTo>
                  <a:lnTo>
                    <a:pt x="1163" y="50"/>
                  </a:lnTo>
                  <a:lnTo>
                    <a:pt x="1163" y="50"/>
                  </a:lnTo>
                  <a:cubicBezTo>
                    <a:pt x="1159" y="43"/>
                    <a:pt x="1155" y="36"/>
                    <a:pt x="1152" y="29"/>
                  </a:cubicBezTo>
                  <a:cubicBezTo>
                    <a:pt x="1143" y="14"/>
                    <a:pt x="1125" y="1"/>
                    <a:pt x="1103"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5" name="Google Shape;1465;p102"/>
            <p:cNvSpPr/>
            <p:nvPr/>
          </p:nvSpPr>
          <p:spPr>
            <a:xfrm>
              <a:off x="6944100" y="3210625"/>
              <a:ext cx="24425" cy="15875"/>
            </a:xfrm>
            <a:custGeom>
              <a:avLst/>
              <a:gdLst/>
              <a:ahLst/>
              <a:cxnLst/>
              <a:rect l="l" t="t" r="r" b="b"/>
              <a:pathLst>
                <a:path w="977" h="635" extrusionOk="0">
                  <a:moveTo>
                    <a:pt x="534" y="1"/>
                  </a:moveTo>
                  <a:lnTo>
                    <a:pt x="534" y="1"/>
                  </a:lnTo>
                  <a:cubicBezTo>
                    <a:pt x="469" y="99"/>
                    <a:pt x="382" y="171"/>
                    <a:pt x="289" y="236"/>
                  </a:cubicBezTo>
                  <a:cubicBezTo>
                    <a:pt x="196" y="302"/>
                    <a:pt x="93" y="367"/>
                    <a:pt x="17" y="471"/>
                  </a:cubicBezTo>
                  <a:cubicBezTo>
                    <a:pt x="5" y="481"/>
                    <a:pt x="0" y="492"/>
                    <a:pt x="0" y="509"/>
                  </a:cubicBezTo>
                  <a:lnTo>
                    <a:pt x="0" y="524"/>
                  </a:lnTo>
                  <a:cubicBezTo>
                    <a:pt x="0" y="552"/>
                    <a:pt x="17" y="579"/>
                    <a:pt x="43" y="590"/>
                  </a:cubicBezTo>
                  <a:lnTo>
                    <a:pt x="50" y="590"/>
                  </a:lnTo>
                  <a:cubicBezTo>
                    <a:pt x="132" y="620"/>
                    <a:pt x="220" y="635"/>
                    <a:pt x="308" y="635"/>
                  </a:cubicBezTo>
                  <a:cubicBezTo>
                    <a:pt x="397" y="635"/>
                    <a:pt x="485" y="620"/>
                    <a:pt x="567" y="590"/>
                  </a:cubicBezTo>
                  <a:cubicBezTo>
                    <a:pt x="731" y="531"/>
                    <a:pt x="873" y="426"/>
                    <a:pt x="977" y="295"/>
                  </a:cubicBezTo>
                  <a:lnTo>
                    <a:pt x="977" y="295"/>
                  </a:lnTo>
                  <a:cubicBezTo>
                    <a:pt x="829" y="378"/>
                    <a:pt x="687" y="448"/>
                    <a:pt x="534" y="476"/>
                  </a:cubicBezTo>
                  <a:cubicBezTo>
                    <a:pt x="471" y="490"/>
                    <a:pt x="408" y="497"/>
                    <a:pt x="343" y="497"/>
                  </a:cubicBezTo>
                  <a:cubicBezTo>
                    <a:pt x="290" y="497"/>
                    <a:pt x="236" y="492"/>
                    <a:pt x="182" y="482"/>
                  </a:cubicBezTo>
                  <a:lnTo>
                    <a:pt x="182" y="482"/>
                  </a:lnTo>
                  <a:cubicBezTo>
                    <a:pt x="236" y="425"/>
                    <a:pt x="296" y="368"/>
                    <a:pt x="355" y="307"/>
                  </a:cubicBezTo>
                  <a:cubicBezTo>
                    <a:pt x="436" y="225"/>
                    <a:pt x="513" y="116"/>
                    <a:pt x="534"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6" name="Google Shape;1466;p102"/>
            <p:cNvSpPr/>
            <p:nvPr/>
          </p:nvSpPr>
          <p:spPr>
            <a:xfrm>
              <a:off x="6896750" y="3258850"/>
              <a:ext cx="76950" cy="19475"/>
            </a:xfrm>
            <a:custGeom>
              <a:avLst/>
              <a:gdLst/>
              <a:ahLst/>
              <a:cxnLst/>
              <a:rect l="l" t="t" r="r" b="b"/>
              <a:pathLst>
                <a:path w="3078" h="779" extrusionOk="0">
                  <a:moveTo>
                    <a:pt x="1803" y="0"/>
                  </a:moveTo>
                  <a:cubicBezTo>
                    <a:pt x="1789" y="0"/>
                    <a:pt x="1775" y="5"/>
                    <a:pt x="1763" y="14"/>
                  </a:cubicBezTo>
                  <a:cubicBezTo>
                    <a:pt x="1524" y="206"/>
                    <a:pt x="1212" y="325"/>
                    <a:pt x="896" y="325"/>
                  </a:cubicBezTo>
                  <a:cubicBezTo>
                    <a:pt x="888" y="325"/>
                    <a:pt x="879" y="325"/>
                    <a:pt x="871" y="325"/>
                  </a:cubicBezTo>
                  <a:cubicBezTo>
                    <a:pt x="726" y="325"/>
                    <a:pt x="576" y="284"/>
                    <a:pt x="432" y="244"/>
                  </a:cubicBezTo>
                  <a:cubicBezTo>
                    <a:pt x="280" y="199"/>
                    <a:pt x="116" y="151"/>
                    <a:pt x="1" y="30"/>
                  </a:cubicBezTo>
                  <a:lnTo>
                    <a:pt x="1" y="30"/>
                  </a:lnTo>
                  <a:cubicBezTo>
                    <a:pt x="99" y="166"/>
                    <a:pt x="268" y="227"/>
                    <a:pt x="416" y="287"/>
                  </a:cubicBezTo>
                  <a:cubicBezTo>
                    <a:pt x="569" y="342"/>
                    <a:pt x="726" y="407"/>
                    <a:pt x="896" y="407"/>
                  </a:cubicBezTo>
                  <a:cubicBezTo>
                    <a:pt x="912" y="408"/>
                    <a:pt x="928" y="408"/>
                    <a:pt x="943" y="408"/>
                  </a:cubicBezTo>
                  <a:cubicBezTo>
                    <a:pt x="1159" y="408"/>
                    <a:pt x="1374" y="361"/>
                    <a:pt x="1569" y="271"/>
                  </a:cubicBezTo>
                  <a:lnTo>
                    <a:pt x="1569" y="271"/>
                  </a:lnTo>
                  <a:cubicBezTo>
                    <a:pt x="1465" y="402"/>
                    <a:pt x="1355" y="529"/>
                    <a:pt x="1239" y="647"/>
                  </a:cubicBezTo>
                  <a:cubicBezTo>
                    <a:pt x="1229" y="652"/>
                    <a:pt x="1224" y="669"/>
                    <a:pt x="1224" y="685"/>
                  </a:cubicBezTo>
                  <a:cubicBezTo>
                    <a:pt x="1217" y="718"/>
                    <a:pt x="1245" y="755"/>
                    <a:pt x="1277" y="755"/>
                  </a:cubicBezTo>
                  <a:cubicBezTo>
                    <a:pt x="1317" y="761"/>
                    <a:pt x="1355" y="763"/>
                    <a:pt x="1394" y="763"/>
                  </a:cubicBezTo>
                  <a:cubicBezTo>
                    <a:pt x="1597" y="763"/>
                    <a:pt x="1789" y="694"/>
                    <a:pt x="1954" y="598"/>
                  </a:cubicBezTo>
                  <a:cubicBezTo>
                    <a:pt x="2060" y="531"/>
                    <a:pt x="2158" y="452"/>
                    <a:pt x="2244" y="361"/>
                  </a:cubicBezTo>
                  <a:lnTo>
                    <a:pt x="2244" y="361"/>
                  </a:lnTo>
                  <a:cubicBezTo>
                    <a:pt x="2242" y="367"/>
                    <a:pt x="2240" y="373"/>
                    <a:pt x="2238" y="380"/>
                  </a:cubicBezTo>
                  <a:cubicBezTo>
                    <a:pt x="2211" y="483"/>
                    <a:pt x="2194" y="604"/>
                    <a:pt x="2206" y="723"/>
                  </a:cubicBezTo>
                  <a:cubicBezTo>
                    <a:pt x="2206" y="745"/>
                    <a:pt x="2221" y="767"/>
                    <a:pt x="2244" y="773"/>
                  </a:cubicBezTo>
                  <a:cubicBezTo>
                    <a:pt x="2262" y="777"/>
                    <a:pt x="2281" y="778"/>
                    <a:pt x="2299" y="778"/>
                  </a:cubicBezTo>
                  <a:cubicBezTo>
                    <a:pt x="2382" y="778"/>
                    <a:pt x="2457" y="741"/>
                    <a:pt x="2511" y="702"/>
                  </a:cubicBezTo>
                  <a:cubicBezTo>
                    <a:pt x="2587" y="652"/>
                    <a:pt x="2647" y="587"/>
                    <a:pt x="2702" y="526"/>
                  </a:cubicBezTo>
                  <a:cubicBezTo>
                    <a:pt x="2792" y="424"/>
                    <a:pt x="2871" y="308"/>
                    <a:pt x="2935" y="189"/>
                  </a:cubicBezTo>
                  <a:lnTo>
                    <a:pt x="2935" y="189"/>
                  </a:lnTo>
                  <a:cubicBezTo>
                    <a:pt x="2954" y="349"/>
                    <a:pt x="3027" y="489"/>
                    <a:pt x="3078" y="636"/>
                  </a:cubicBezTo>
                  <a:cubicBezTo>
                    <a:pt x="3040" y="456"/>
                    <a:pt x="2964" y="282"/>
                    <a:pt x="2979" y="101"/>
                  </a:cubicBezTo>
                  <a:cubicBezTo>
                    <a:pt x="2979" y="90"/>
                    <a:pt x="2974" y="85"/>
                    <a:pt x="2969" y="80"/>
                  </a:cubicBezTo>
                  <a:cubicBezTo>
                    <a:pt x="2965" y="75"/>
                    <a:pt x="2960" y="74"/>
                    <a:pt x="2955" y="74"/>
                  </a:cubicBezTo>
                  <a:cubicBezTo>
                    <a:pt x="2947" y="74"/>
                    <a:pt x="2937" y="79"/>
                    <a:pt x="2931" y="85"/>
                  </a:cubicBezTo>
                  <a:lnTo>
                    <a:pt x="2931" y="90"/>
                  </a:lnTo>
                  <a:cubicBezTo>
                    <a:pt x="2848" y="227"/>
                    <a:pt x="2750" y="352"/>
                    <a:pt x="2642" y="473"/>
                  </a:cubicBezTo>
                  <a:cubicBezTo>
                    <a:pt x="2545" y="570"/>
                    <a:pt x="2421" y="672"/>
                    <a:pt x="2310" y="673"/>
                  </a:cubicBezTo>
                  <a:lnTo>
                    <a:pt x="2310" y="673"/>
                  </a:lnTo>
                  <a:cubicBezTo>
                    <a:pt x="2315" y="585"/>
                    <a:pt x="2334" y="496"/>
                    <a:pt x="2358" y="407"/>
                  </a:cubicBezTo>
                  <a:cubicBezTo>
                    <a:pt x="2385" y="304"/>
                    <a:pt x="2423" y="199"/>
                    <a:pt x="2440" y="85"/>
                  </a:cubicBezTo>
                  <a:cubicBezTo>
                    <a:pt x="2445" y="58"/>
                    <a:pt x="2435" y="30"/>
                    <a:pt x="2407" y="20"/>
                  </a:cubicBezTo>
                  <a:cubicBezTo>
                    <a:pt x="2399" y="14"/>
                    <a:pt x="2389" y="12"/>
                    <a:pt x="2379" y="12"/>
                  </a:cubicBezTo>
                  <a:cubicBezTo>
                    <a:pt x="2358" y="12"/>
                    <a:pt x="2336" y="23"/>
                    <a:pt x="2325" y="42"/>
                  </a:cubicBezTo>
                  <a:cubicBezTo>
                    <a:pt x="2221" y="221"/>
                    <a:pt x="2063" y="375"/>
                    <a:pt x="1884" y="478"/>
                  </a:cubicBezTo>
                  <a:cubicBezTo>
                    <a:pt x="1746" y="557"/>
                    <a:pt x="1593" y="613"/>
                    <a:pt x="1442" y="626"/>
                  </a:cubicBezTo>
                  <a:lnTo>
                    <a:pt x="1442" y="626"/>
                  </a:lnTo>
                  <a:cubicBezTo>
                    <a:pt x="1591" y="457"/>
                    <a:pt x="1727" y="278"/>
                    <a:pt x="1856" y="96"/>
                  </a:cubicBezTo>
                  <a:cubicBezTo>
                    <a:pt x="1867" y="75"/>
                    <a:pt x="1867" y="42"/>
                    <a:pt x="1851" y="20"/>
                  </a:cubicBezTo>
                  <a:cubicBezTo>
                    <a:pt x="1838" y="7"/>
                    <a:pt x="1821" y="0"/>
                    <a:pt x="180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7" name="Google Shape;1467;p102"/>
            <p:cNvSpPr/>
            <p:nvPr/>
          </p:nvSpPr>
          <p:spPr>
            <a:xfrm>
              <a:off x="6999175" y="3252650"/>
              <a:ext cx="17625" cy="22875"/>
            </a:xfrm>
            <a:custGeom>
              <a:avLst/>
              <a:gdLst/>
              <a:ahLst/>
              <a:cxnLst/>
              <a:rect l="l" t="t" r="r" b="b"/>
              <a:pathLst>
                <a:path w="705" h="915" extrusionOk="0">
                  <a:moveTo>
                    <a:pt x="705" y="1"/>
                  </a:moveTo>
                  <a:lnTo>
                    <a:pt x="705" y="1"/>
                  </a:lnTo>
                  <a:cubicBezTo>
                    <a:pt x="639" y="175"/>
                    <a:pt x="557" y="349"/>
                    <a:pt x="453" y="497"/>
                  </a:cubicBezTo>
                  <a:cubicBezTo>
                    <a:pt x="369" y="622"/>
                    <a:pt x="261" y="749"/>
                    <a:pt x="140" y="776"/>
                  </a:cubicBezTo>
                  <a:lnTo>
                    <a:pt x="140" y="776"/>
                  </a:lnTo>
                  <a:cubicBezTo>
                    <a:pt x="149" y="556"/>
                    <a:pt x="172" y="324"/>
                    <a:pt x="131" y="94"/>
                  </a:cubicBezTo>
                  <a:lnTo>
                    <a:pt x="61" y="464"/>
                  </a:lnTo>
                  <a:cubicBezTo>
                    <a:pt x="33" y="590"/>
                    <a:pt x="12" y="715"/>
                    <a:pt x="0" y="840"/>
                  </a:cubicBezTo>
                  <a:cubicBezTo>
                    <a:pt x="0" y="879"/>
                    <a:pt x="23" y="905"/>
                    <a:pt x="61" y="912"/>
                  </a:cubicBezTo>
                  <a:cubicBezTo>
                    <a:pt x="75" y="914"/>
                    <a:pt x="89" y="915"/>
                    <a:pt x="102" y="915"/>
                  </a:cubicBezTo>
                  <a:cubicBezTo>
                    <a:pt x="207" y="915"/>
                    <a:pt x="305" y="864"/>
                    <a:pt x="377" y="802"/>
                  </a:cubicBezTo>
                  <a:cubicBezTo>
                    <a:pt x="453" y="731"/>
                    <a:pt x="514" y="650"/>
                    <a:pt x="557" y="562"/>
                  </a:cubicBezTo>
                  <a:cubicBezTo>
                    <a:pt x="645" y="382"/>
                    <a:pt x="705" y="192"/>
                    <a:pt x="705"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8" name="Google Shape;1468;p102"/>
            <p:cNvSpPr/>
            <p:nvPr/>
          </p:nvSpPr>
          <p:spPr>
            <a:xfrm>
              <a:off x="7055375" y="3233400"/>
              <a:ext cx="53200" cy="32375"/>
            </a:xfrm>
            <a:custGeom>
              <a:avLst/>
              <a:gdLst/>
              <a:ahLst/>
              <a:cxnLst/>
              <a:rect l="l" t="t" r="r" b="b"/>
              <a:pathLst>
                <a:path w="2128" h="1295" extrusionOk="0">
                  <a:moveTo>
                    <a:pt x="1828" y="1"/>
                  </a:moveTo>
                  <a:cubicBezTo>
                    <a:pt x="1862" y="200"/>
                    <a:pt x="1929" y="389"/>
                    <a:pt x="2039" y="562"/>
                  </a:cubicBezTo>
                  <a:lnTo>
                    <a:pt x="2039" y="562"/>
                  </a:lnTo>
                  <a:cubicBezTo>
                    <a:pt x="1886" y="553"/>
                    <a:pt x="1742" y="485"/>
                    <a:pt x="1615" y="388"/>
                  </a:cubicBezTo>
                  <a:cubicBezTo>
                    <a:pt x="1468" y="285"/>
                    <a:pt x="1342" y="154"/>
                    <a:pt x="1201" y="39"/>
                  </a:cubicBezTo>
                  <a:cubicBezTo>
                    <a:pt x="1190" y="29"/>
                    <a:pt x="1174" y="23"/>
                    <a:pt x="1159" y="23"/>
                  </a:cubicBezTo>
                  <a:cubicBezTo>
                    <a:pt x="1151" y="23"/>
                    <a:pt x="1143" y="25"/>
                    <a:pt x="1135" y="28"/>
                  </a:cubicBezTo>
                  <a:cubicBezTo>
                    <a:pt x="1108" y="45"/>
                    <a:pt x="1097" y="83"/>
                    <a:pt x="1113" y="111"/>
                  </a:cubicBezTo>
                  <a:cubicBezTo>
                    <a:pt x="1184" y="242"/>
                    <a:pt x="1244" y="383"/>
                    <a:pt x="1299" y="525"/>
                  </a:cubicBezTo>
                  <a:cubicBezTo>
                    <a:pt x="1338" y="634"/>
                    <a:pt x="1374" y="750"/>
                    <a:pt x="1392" y="865"/>
                  </a:cubicBezTo>
                  <a:lnTo>
                    <a:pt x="1392" y="865"/>
                  </a:lnTo>
                  <a:cubicBezTo>
                    <a:pt x="1229" y="837"/>
                    <a:pt x="1069" y="754"/>
                    <a:pt x="934" y="650"/>
                  </a:cubicBezTo>
                  <a:cubicBezTo>
                    <a:pt x="775" y="525"/>
                    <a:pt x="644" y="361"/>
                    <a:pt x="589" y="176"/>
                  </a:cubicBezTo>
                  <a:lnTo>
                    <a:pt x="589" y="170"/>
                  </a:lnTo>
                  <a:cubicBezTo>
                    <a:pt x="580" y="146"/>
                    <a:pt x="553" y="126"/>
                    <a:pt x="527" y="126"/>
                  </a:cubicBezTo>
                  <a:cubicBezTo>
                    <a:pt x="524" y="126"/>
                    <a:pt x="521" y="126"/>
                    <a:pt x="519" y="127"/>
                  </a:cubicBezTo>
                  <a:cubicBezTo>
                    <a:pt x="481" y="132"/>
                    <a:pt x="458" y="164"/>
                    <a:pt x="464" y="197"/>
                  </a:cubicBezTo>
                  <a:cubicBezTo>
                    <a:pt x="502" y="388"/>
                    <a:pt x="557" y="557"/>
                    <a:pt x="600" y="733"/>
                  </a:cubicBezTo>
                  <a:cubicBezTo>
                    <a:pt x="629" y="884"/>
                    <a:pt x="664" y="1053"/>
                    <a:pt x="615" y="1184"/>
                  </a:cubicBezTo>
                  <a:lnTo>
                    <a:pt x="615" y="1184"/>
                  </a:lnTo>
                  <a:cubicBezTo>
                    <a:pt x="386" y="959"/>
                    <a:pt x="134" y="748"/>
                    <a:pt x="0" y="449"/>
                  </a:cubicBezTo>
                  <a:lnTo>
                    <a:pt x="0" y="449"/>
                  </a:lnTo>
                  <a:cubicBezTo>
                    <a:pt x="50" y="612"/>
                    <a:pt x="148" y="759"/>
                    <a:pt x="257" y="896"/>
                  </a:cubicBezTo>
                  <a:cubicBezTo>
                    <a:pt x="360" y="1032"/>
                    <a:pt x="481" y="1158"/>
                    <a:pt x="595" y="1283"/>
                  </a:cubicBezTo>
                  <a:lnTo>
                    <a:pt x="600" y="1289"/>
                  </a:lnTo>
                  <a:cubicBezTo>
                    <a:pt x="608" y="1293"/>
                    <a:pt x="615" y="1294"/>
                    <a:pt x="623" y="1294"/>
                  </a:cubicBezTo>
                  <a:cubicBezTo>
                    <a:pt x="637" y="1294"/>
                    <a:pt x="650" y="1288"/>
                    <a:pt x="660" y="1277"/>
                  </a:cubicBezTo>
                  <a:cubicBezTo>
                    <a:pt x="726" y="1191"/>
                    <a:pt x="737" y="1086"/>
                    <a:pt x="737" y="988"/>
                  </a:cubicBezTo>
                  <a:cubicBezTo>
                    <a:pt x="737" y="896"/>
                    <a:pt x="720" y="803"/>
                    <a:pt x="705" y="710"/>
                  </a:cubicBezTo>
                  <a:cubicBezTo>
                    <a:pt x="699" y="672"/>
                    <a:pt x="692" y="634"/>
                    <a:pt x="683" y="596"/>
                  </a:cubicBezTo>
                  <a:lnTo>
                    <a:pt x="683" y="596"/>
                  </a:lnTo>
                  <a:cubicBezTo>
                    <a:pt x="735" y="654"/>
                    <a:pt x="791" y="707"/>
                    <a:pt x="851" y="754"/>
                  </a:cubicBezTo>
                  <a:cubicBezTo>
                    <a:pt x="1020" y="896"/>
                    <a:pt x="1234" y="1000"/>
                    <a:pt x="1468" y="1010"/>
                  </a:cubicBezTo>
                  <a:lnTo>
                    <a:pt x="1478" y="1010"/>
                  </a:lnTo>
                  <a:cubicBezTo>
                    <a:pt x="1516" y="1005"/>
                    <a:pt x="1544" y="972"/>
                    <a:pt x="1539" y="934"/>
                  </a:cubicBezTo>
                  <a:cubicBezTo>
                    <a:pt x="1516" y="776"/>
                    <a:pt x="1468" y="623"/>
                    <a:pt x="1418" y="476"/>
                  </a:cubicBezTo>
                  <a:cubicBezTo>
                    <a:pt x="1394" y="418"/>
                    <a:pt x="1369" y="360"/>
                    <a:pt x="1342" y="302"/>
                  </a:cubicBezTo>
                  <a:lnTo>
                    <a:pt x="1342" y="302"/>
                  </a:lnTo>
                  <a:cubicBezTo>
                    <a:pt x="1412" y="358"/>
                    <a:pt x="1484" y="414"/>
                    <a:pt x="1561" y="464"/>
                  </a:cubicBezTo>
                  <a:cubicBezTo>
                    <a:pt x="1692" y="555"/>
                    <a:pt x="1854" y="628"/>
                    <a:pt x="2019" y="628"/>
                  </a:cubicBezTo>
                  <a:cubicBezTo>
                    <a:pt x="2044" y="628"/>
                    <a:pt x="2069" y="626"/>
                    <a:pt x="2095" y="623"/>
                  </a:cubicBezTo>
                  <a:lnTo>
                    <a:pt x="2100" y="623"/>
                  </a:lnTo>
                  <a:cubicBezTo>
                    <a:pt x="2105" y="623"/>
                    <a:pt x="2112" y="623"/>
                    <a:pt x="2117" y="617"/>
                  </a:cubicBezTo>
                  <a:cubicBezTo>
                    <a:pt x="2128" y="607"/>
                    <a:pt x="2128" y="585"/>
                    <a:pt x="2117" y="574"/>
                  </a:cubicBezTo>
                  <a:cubicBezTo>
                    <a:pt x="1981" y="416"/>
                    <a:pt x="1893" y="209"/>
                    <a:pt x="1828"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9" name="Google Shape;1469;p102"/>
            <p:cNvSpPr/>
            <p:nvPr/>
          </p:nvSpPr>
          <p:spPr>
            <a:xfrm>
              <a:off x="7025775" y="3209550"/>
              <a:ext cx="14075" cy="26425"/>
            </a:xfrm>
            <a:custGeom>
              <a:avLst/>
              <a:gdLst/>
              <a:ahLst/>
              <a:cxnLst/>
              <a:rect l="l" t="t" r="r" b="b"/>
              <a:pathLst>
                <a:path w="563" h="1057" extrusionOk="0">
                  <a:moveTo>
                    <a:pt x="514" y="0"/>
                  </a:moveTo>
                  <a:cubicBezTo>
                    <a:pt x="486" y="169"/>
                    <a:pt x="475" y="333"/>
                    <a:pt x="449" y="491"/>
                  </a:cubicBezTo>
                  <a:cubicBezTo>
                    <a:pt x="437" y="574"/>
                    <a:pt x="421" y="655"/>
                    <a:pt x="409" y="731"/>
                  </a:cubicBezTo>
                  <a:cubicBezTo>
                    <a:pt x="401" y="776"/>
                    <a:pt x="390" y="817"/>
                    <a:pt x="379" y="858"/>
                  </a:cubicBezTo>
                  <a:lnTo>
                    <a:pt x="379" y="858"/>
                  </a:lnTo>
                  <a:cubicBezTo>
                    <a:pt x="314" y="787"/>
                    <a:pt x="258" y="699"/>
                    <a:pt x="202" y="612"/>
                  </a:cubicBezTo>
                  <a:cubicBezTo>
                    <a:pt x="132" y="491"/>
                    <a:pt x="61" y="360"/>
                    <a:pt x="1" y="230"/>
                  </a:cubicBezTo>
                  <a:lnTo>
                    <a:pt x="1" y="230"/>
                  </a:lnTo>
                  <a:cubicBezTo>
                    <a:pt x="11" y="377"/>
                    <a:pt x="56" y="524"/>
                    <a:pt x="109" y="660"/>
                  </a:cubicBezTo>
                  <a:cubicBezTo>
                    <a:pt x="170" y="796"/>
                    <a:pt x="240" y="934"/>
                    <a:pt x="371" y="1037"/>
                  </a:cubicBezTo>
                  <a:cubicBezTo>
                    <a:pt x="377" y="1043"/>
                    <a:pt x="388" y="1048"/>
                    <a:pt x="394" y="1053"/>
                  </a:cubicBezTo>
                  <a:cubicBezTo>
                    <a:pt x="400" y="1055"/>
                    <a:pt x="406" y="1056"/>
                    <a:pt x="412" y="1056"/>
                  </a:cubicBezTo>
                  <a:cubicBezTo>
                    <a:pt x="440" y="1056"/>
                    <a:pt x="467" y="1037"/>
                    <a:pt x="481" y="1010"/>
                  </a:cubicBezTo>
                  <a:lnTo>
                    <a:pt x="481" y="1005"/>
                  </a:lnTo>
                  <a:cubicBezTo>
                    <a:pt x="535" y="841"/>
                    <a:pt x="557" y="672"/>
                    <a:pt x="562" y="502"/>
                  </a:cubicBezTo>
                  <a:cubicBezTo>
                    <a:pt x="562" y="333"/>
                    <a:pt x="552" y="164"/>
                    <a:pt x="514"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0" name="Google Shape;1470;p102"/>
            <p:cNvSpPr/>
            <p:nvPr/>
          </p:nvSpPr>
          <p:spPr>
            <a:xfrm>
              <a:off x="6902225" y="3295200"/>
              <a:ext cx="34400" cy="18525"/>
            </a:xfrm>
            <a:custGeom>
              <a:avLst/>
              <a:gdLst/>
              <a:ahLst/>
              <a:cxnLst/>
              <a:rect l="l" t="t" r="r" b="b"/>
              <a:pathLst>
                <a:path w="1376" h="741" extrusionOk="0">
                  <a:moveTo>
                    <a:pt x="852" y="1"/>
                  </a:moveTo>
                  <a:lnTo>
                    <a:pt x="852" y="1"/>
                  </a:lnTo>
                  <a:cubicBezTo>
                    <a:pt x="781" y="39"/>
                    <a:pt x="715" y="71"/>
                    <a:pt x="650" y="104"/>
                  </a:cubicBezTo>
                  <a:lnTo>
                    <a:pt x="442" y="192"/>
                  </a:lnTo>
                  <a:cubicBezTo>
                    <a:pt x="371" y="218"/>
                    <a:pt x="300" y="251"/>
                    <a:pt x="235" y="283"/>
                  </a:cubicBezTo>
                  <a:cubicBezTo>
                    <a:pt x="164" y="323"/>
                    <a:pt x="99" y="361"/>
                    <a:pt x="33" y="409"/>
                  </a:cubicBezTo>
                  <a:cubicBezTo>
                    <a:pt x="6" y="426"/>
                    <a:pt x="1" y="464"/>
                    <a:pt x="16" y="492"/>
                  </a:cubicBezTo>
                  <a:cubicBezTo>
                    <a:pt x="104" y="638"/>
                    <a:pt x="240" y="671"/>
                    <a:pt x="361" y="704"/>
                  </a:cubicBezTo>
                  <a:cubicBezTo>
                    <a:pt x="459" y="725"/>
                    <a:pt x="557" y="740"/>
                    <a:pt x="657" y="740"/>
                  </a:cubicBezTo>
                  <a:cubicBezTo>
                    <a:pt x="686" y="740"/>
                    <a:pt x="714" y="739"/>
                    <a:pt x="743" y="736"/>
                  </a:cubicBezTo>
                  <a:cubicBezTo>
                    <a:pt x="867" y="721"/>
                    <a:pt x="988" y="683"/>
                    <a:pt x="1103" y="633"/>
                  </a:cubicBezTo>
                  <a:cubicBezTo>
                    <a:pt x="1212" y="578"/>
                    <a:pt x="1326" y="507"/>
                    <a:pt x="1375" y="393"/>
                  </a:cubicBezTo>
                  <a:lnTo>
                    <a:pt x="1375" y="393"/>
                  </a:lnTo>
                  <a:cubicBezTo>
                    <a:pt x="1299" y="486"/>
                    <a:pt x="1184" y="524"/>
                    <a:pt x="1075" y="557"/>
                  </a:cubicBezTo>
                  <a:cubicBezTo>
                    <a:pt x="960" y="595"/>
                    <a:pt x="846" y="611"/>
                    <a:pt x="731" y="611"/>
                  </a:cubicBezTo>
                  <a:cubicBezTo>
                    <a:pt x="718" y="611"/>
                    <a:pt x="705" y="612"/>
                    <a:pt x="691" y="612"/>
                  </a:cubicBezTo>
                  <a:cubicBezTo>
                    <a:pt x="595" y="612"/>
                    <a:pt x="494" y="592"/>
                    <a:pt x="399" y="573"/>
                  </a:cubicBezTo>
                  <a:cubicBezTo>
                    <a:pt x="314" y="547"/>
                    <a:pt x="225" y="515"/>
                    <a:pt x="172" y="471"/>
                  </a:cubicBezTo>
                  <a:lnTo>
                    <a:pt x="172" y="471"/>
                  </a:lnTo>
                  <a:cubicBezTo>
                    <a:pt x="379" y="310"/>
                    <a:pt x="650" y="201"/>
                    <a:pt x="852"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1" name="Google Shape;1471;p102"/>
            <p:cNvSpPr/>
            <p:nvPr/>
          </p:nvSpPr>
          <p:spPr>
            <a:xfrm>
              <a:off x="6955275" y="3307750"/>
              <a:ext cx="38875" cy="33650"/>
            </a:xfrm>
            <a:custGeom>
              <a:avLst/>
              <a:gdLst/>
              <a:ahLst/>
              <a:cxnLst/>
              <a:rect l="l" t="t" r="r" b="b"/>
              <a:pathLst>
                <a:path w="1555" h="1346" extrusionOk="0">
                  <a:moveTo>
                    <a:pt x="867" y="0"/>
                  </a:moveTo>
                  <a:cubicBezTo>
                    <a:pt x="726" y="65"/>
                    <a:pt x="595" y="169"/>
                    <a:pt x="464" y="251"/>
                  </a:cubicBezTo>
                  <a:cubicBezTo>
                    <a:pt x="333" y="338"/>
                    <a:pt x="197" y="420"/>
                    <a:pt x="49" y="443"/>
                  </a:cubicBezTo>
                  <a:cubicBezTo>
                    <a:pt x="44" y="443"/>
                    <a:pt x="34" y="448"/>
                    <a:pt x="28" y="453"/>
                  </a:cubicBezTo>
                  <a:cubicBezTo>
                    <a:pt x="6" y="469"/>
                    <a:pt x="1" y="501"/>
                    <a:pt x="17" y="524"/>
                  </a:cubicBezTo>
                  <a:lnTo>
                    <a:pt x="17" y="529"/>
                  </a:lnTo>
                  <a:cubicBezTo>
                    <a:pt x="137" y="687"/>
                    <a:pt x="333" y="737"/>
                    <a:pt x="507" y="753"/>
                  </a:cubicBezTo>
                  <a:cubicBezTo>
                    <a:pt x="524" y="753"/>
                    <a:pt x="540" y="754"/>
                    <a:pt x="556" y="754"/>
                  </a:cubicBezTo>
                  <a:cubicBezTo>
                    <a:pt x="659" y="754"/>
                    <a:pt x="761" y="743"/>
                    <a:pt x="861" y="715"/>
                  </a:cubicBezTo>
                  <a:lnTo>
                    <a:pt x="861" y="715"/>
                  </a:lnTo>
                  <a:cubicBezTo>
                    <a:pt x="816" y="796"/>
                    <a:pt x="760" y="882"/>
                    <a:pt x="716" y="971"/>
                  </a:cubicBezTo>
                  <a:cubicBezTo>
                    <a:pt x="688" y="1047"/>
                    <a:pt x="633" y="1118"/>
                    <a:pt x="666" y="1244"/>
                  </a:cubicBezTo>
                  <a:cubicBezTo>
                    <a:pt x="688" y="1314"/>
                    <a:pt x="759" y="1337"/>
                    <a:pt x="802" y="1342"/>
                  </a:cubicBezTo>
                  <a:cubicBezTo>
                    <a:pt x="822" y="1344"/>
                    <a:pt x="839" y="1345"/>
                    <a:pt x="855" y="1345"/>
                  </a:cubicBezTo>
                  <a:cubicBezTo>
                    <a:pt x="883" y="1345"/>
                    <a:pt x="907" y="1341"/>
                    <a:pt x="938" y="1331"/>
                  </a:cubicBezTo>
                  <a:cubicBezTo>
                    <a:pt x="1114" y="1276"/>
                    <a:pt x="1228" y="1168"/>
                    <a:pt x="1337" y="1047"/>
                  </a:cubicBezTo>
                  <a:cubicBezTo>
                    <a:pt x="1436" y="922"/>
                    <a:pt x="1522" y="786"/>
                    <a:pt x="1555" y="627"/>
                  </a:cubicBezTo>
                  <a:lnTo>
                    <a:pt x="1555" y="627"/>
                  </a:lnTo>
                  <a:cubicBezTo>
                    <a:pt x="1495" y="775"/>
                    <a:pt x="1396" y="894"/>
                    <a:pt x="1288" y="999"/>
                  </a:cubicBezTo>
                  <a:cubicBezTo>
                    <a:pt x="1179" y="1102"/>
                    <a:pt x="1048" y="1201"/>
                    <a:pt x="917" y="1228"/>
                  </a:cubicBezTo>
                  <a:cubicBezTo>
                    <a:pt x="901" y="1232"/>
                    <a:pt x="885" y="1233"/>
                    <a:pt x="869" y="1233"/>
                  </a:cubicBezTo>
                  <a:cubicBezTo>
                    <a:pt x="819" y="1233"/>
                    <a:pt x="776" y="1218"/>
                    <a:pt x="781" y="1206"/>
                  </a:cubicBezTo>
                  <a:cubicBezTo>
                    <a:pt x="769" y="1173"/>
                    <a:pt x="802" y="1091"/>
                    <a:pt x="835" y="1032"/>
                  </a:cubicBezTo>
                  <a:cubicBezTo>
                    <a:pt x="905" y="894"/>
                    <a:pt x="998" y="786"/>
                    <a:pt x="1059" y="606"/>
                  </a:cubicBezTo>
                  <a:cubicBezTo>
                    <a:pt x="1069" y="589"/>
                    <a:pt x="1064" y="567"/>
                    <a:pt x="1059" y="551"/>
                  </a:cubicBezTo>
                  <a:cubicBezTo>
                    <a:pt x="1048" y="528"/>
                    <a:pt x="1023" y="517"/>
                    <a:pt x="998" y="517"/>
                  </a:cubicBezTo>
                  <a:cubicBezTo>
                    <a:pt x="987" y="517"/>
                    <a:pt x="976" y="519"/>
                    <a:pt x="966" y="524"/>
                  </a:cubicBezTo>
                  <a:lnTo>
                    <a:pt x="960" y="529"/>
                  </a:lnTo>
                  <a:cubicBezTo>
                    <a:pt x="840" y="589"/>
                    <a:pt x="692" y="617"/>
                    <a:pt x="549" y="617"/>
                  </a:cubicBezTo>
                  <a:cubicBezTo>
                    <a:pt x="537" y="617"/>
                    <a:pt x="525" y="617"/>
                    <a:pt x="513" y="617"/>
                  </a:cubicBezTo>
                  <a:cubicBezTo>
                    <a:pt x="392" y="612"/>
                    <a:pt x="264" y="583"/>
                    <a:pt x="169" y="520"/>
                  </a:cubicBezTo>
                  <a:lnTo>
                    <a:pt x="169" y="520"/>
                  </a:lnTo>
                  <a:cubicBezTo>
                    <a:pt x="297" y="469"/>
                    <a:pt x="401" y="389"/>
                    <a:pt x="502" y="305"/>
                  </a:cubicBezTo>
                  <a:cubicBezTo>
                    <a:pt x="628" y="202"/>
                    <a:pt x="742" y="93"/>
                    <a:pt x="867"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2" name="Google Shape;1472;p102"/>
            <p:cNvSpPr/>
            <p:nvPr/>
          </p:nvSpPr>
          <p:spPr>
            <a:xfrm>
              <a:off x="7024550" y="3305700"/>
              <a:ext cx="60425" cy="47425"/>
            </a:xfrm>
            <a:custGeom>
              <a:avLst/>
              <a:gdLst/>
              <a:ahLst/>
              <a:cxnLst/>
              <a:rect l="l" t="t" r="r" b="b"/>
              <a:pathLst>
                <a:path w="2417" h="1897" extrusionOk="0">
                  <a:moveTo>
                    <a:pt x="1714" y="1"/>
                  </a:moveTo>
                  <a:lnTo>
                    <a:pt x="1714" y="1"/>
                  </a:lnTo>
                  <a:cubicBezTo>
                    <a:pt x="1812" y="147"/>
                    <a:pt x="1893" y="306"/>
                    <a:pt x="2014" y="442"/>
                  </a:cubicBezTo>
                  <a:cubicBezTo>
                    <a:pt x="2069" y="513"/>
                    <a:pt x="2144" y="568"/>
                    <a:pt x="2205" y="628"/>
                  </a:cubicBezTo>
                  <a:cubicBezTo>
                    <a:pt x="2254" y="677"/>
                    <a:pt x="2302" y="730"/>
                    <a:pt x="2325" y="786"/>
                  </a:cubicBezTo>
                  <a:lnTo>
                    <a:pt x="2325" y="786"/>
                  </a:lnTo>
                  <a:cubicBezTo>
                    <a:pt x="2279" y="793"/>
                    <a:pt x="2233" y="797"/>
                    <a:pt x="2186" y="797"/>
                  </a:cubicBezTo>
                  <a:cubicBezTo>
                    <a:pt x="1961" y="797"/>
                    <a:pt x="1731" y="721"/>
                    <a:pt x="1528" y="623"/>
                  </a:cubicBezTo>
                  <a:cubicBezTo>
                    <a:pt x="1522" y="616"/>
                    <a:pt x="1513" y="613"/>
                    <a:pt x="1504" y="613"/>
                  </a:cubicBezTo>
                  <a:cubicBezTo>
                    <a:pt x="1497" y="613"/>
                    <a:pt x="1491" y="614"/>
                    <a:pt x="1485" y="616"/>
                  </a:cubicBezTo>
                  <a:cubicBezTo>
                    <a:pt x="1452" y="628"/>
                    <a:pt x="1440" y="661"/>
                    <a:pt x="1452" y="693"/>
                  </a:cubicBezTo>
                  <a:cubicBezTo>
                    <a:pt x="1524" y="888"/>
                    <a:pt x="1668" y="1027"/>
                    <a:pt x="1740" y="1181"/>
                  </a:cubicBezTo>
                  <a:lnTo>
                    <a:pt x="1740" y="1181"/>
                  </a:lnTo>
                  <a:cubicBezTo>
                    <a:pt x="1615" y="1157"/>
                    <a:pt x="1490" y="1129"/>
                    <a:pt x="1375" y="1091"/>
                  </a:cubicBezTo>
                  <a:cubicBezTo>
                    <a:pt x="1228" y="1042"/>
                    <a:pt x="1080" y="960"/>
                    <a:pt x="1032" y="845"/>
                  </a:cubicBezTo>
                  <a:cubicBezTo>
                    <a:pt x="1018" y="819"/>
                    <a:pt x="995" y="804"/>
                    <a:pt x="967" y="804"/>
                  </a:cubicBezTo>
                  <a:cubicBezTo>
                    <a:pt x="959" y="804"/>
                    <a:pt x="952" y="805"/>
                    <a:pt x="944" y="807"/>
                  </a:cubicBezTo>
                  <a:cubicBezTo>
                    <a:pt x="911" y="813"/>
                    <a:pt x="890" y="852"/>
                    <a:pt x="896" y="890"/>
                  </a:cubicBezTo>
                  <a:cubicBezTo>
                    <a:pt x="948" y="1069"/>
                    <a:pt x="958" y="1261"/>
                    <a:pt x="960" y="1453"/>
                  </a:cubicBezTo>
                  <a:lnTo>
                    <a:pt x="960" y="1453"/>
                  </a:lnTo>
                  <a:cubicBezTo>
                    <a:pt x="904" y="1400"/>
                    <a:pt x="852" y="1345"/>
                    <a:pt x="808" y="1288"/>
                  </a:cubicBezTo>
                  <a:cubicBezTo>
                    <a:pt x="732" y="1190"/>
                    <a:pt x="677" y="1081"/>
                    <a:pt x="644" y="966"/>
                  </a:cubicBezTo>
                  <a:cubicBezTo>
                    <a:pt x="639" y="943"/>
                    <a:pt x="617" y="923"/>
                    <a:pt x="596" y="923"/>
                  </a:cubicBezTo>
                  <a:cubicBezTo>
                    <a:pt x="592" y="922"/>
                    <a:pt x="589" y="922"/>
                    <a:pt x="586" y="922"/>
                  </a:cubicBezTo>
                  <a:cubicBezTo>
                    <a:pt x="557" y="922"/>
                    <a:pt x="530" y="942"/>
                    <a:pt x="524" y="971"/>
                  </a:cubicBezTo>
                  <a:cubicBezTo>
                    <a:pt x="508" y="1124"/>
                    <a:pt x="475" y="1283"/>
                    <a:pt x="426" y="1429"/>
                  </a:cubicBezTo>
                  <a:cubicBezTo>
                    <a:pt x="381" y="1561"/>
                    <a:pt x="317" y="1695"/>
                    <a:pt x="227" y="1801"/>
                  </a:cubicBezTo>
                  <a:lnTo>
                    <a:pt x="227" y="1801"/>
                  </a:lnTo>
                  <a:cubicBezTo>
                    <a:pt x="179" y="1753"/>
                    <a:pt x="144" y="1674"/>
                    <a:pt x="120" y="1605"/>
                  </a:cubicBezTo>
                  <a:cubicBezTo>
                    <a:pt x="93" y="1517"/>
                    <a:pt x="72" y="1424"/>
                    <a:pt x="55" y="1331"/>
                  </a:cubicBezTo>
                  <a:cubicBezTo>
                    <a:pt x="28" y="1146"/>
                    <a:pt x="17" y="955"/>
                    <a:pt x="12" y="764"/>
                  </a:cubicBezTo>
                  <a:lnTo>
                    <a:pt x="12" y="764"/>
                  </a:lnTo>
                  <a:cubicBezTo>
                    <a:pt x="0" y="955"/>
                    <a:pt x="0" y="1146"/>
                    <a:pt x="17" y="1336"/>
                  </a:cubicBezTo>
                  <a:cubicBezTo>
                    <a:pt x="22" y="1429"/>
                    <a:pt x="33" y="1527"/>
                    <a:pt x="60" y="1620"/>
                  </a:cubicBezTo>
                  <a:cubicBezTo>
                    <a:pt x="83" y="1713"/>
                    <a:pt x="120" y="1811"/>
                    <a:pt x="208" y="1887"/>
                  </a:cubicBezTo>
                  <a:cubicBezTo>
                    <a:pt x="213" y="1893"/>
                    <a:pt x="222" y="1896"/>
                    <a:pt x="230" y="1896"/>
                  </a:cubicBezTo>
                  <a:cubicBezTo>
                    <a:pt x="239" y="1896"/>
                    <a:pt x="249" y="1893"/>
                    <a:pt x="257" y="1887"/>
                  </a:cubicBezTo>
                  <a:lnTo>
                    <a:pt x="257" y="1882"/>
                  </a:lnTo>
                  <a:cubicBezTo>
                    <a:pt x="382" y="1768"/>
                    <a:pt x="458" y="1615"/>
                    <a:pt x="518" y="1462"/>
                  </a:cubicBezTo>
                  <a:cubicBezTo>
                    <a:pt x="553" y="1376"/>
                    <a:pt x="581" y="1288"/>
                    <a:pt x="604" y="1198"/>
                  </a:cubicBezTo>
                  <a:lnTo>
                    <a:pt x="604" y="1198"/>
                  </a:lnTo>
                  <a:cubicBezTo>
                    <a:pt x="632" y="1256"/>
                    <a:pt x="665" y="1312"/>
                    <a:pt x="704" y="1364"/>
                  </a:cubicBezTo>
                  <a:cubicBezTo>
                    <a:pt x="786" y="1474"/>
                    <a:pt x="890" y="1560"/>
                    <a:pt x="982" y="1648"/>
                  </a:cubicBezTo>
                  <a:cubicBezTo>
                    <a:pt x="994" y="1658"/>
                    <a:pt x="1009" y="1664"/>
                    <a:pt x="1026" y="1664"/>
                  </a:cubicBezTo>
                  <a:cubicBezTo>
                    <a:pt x="1064" y="1664"/>
                    <a:pt x="1092" y="1637"/>
                    <a:pt x="1092" y="1598"/>
                  </a:cubicBezTo>
                  <a:cubicBezTo>
                    <a:pt x="1092" y="1435"/>
                    <a:pt x="1094" y="1267"/>
                    <a:pt x="1075" y="1097"/>
                  </a:cubicBezTo>
                  <a:lnTo>
                    <a:pt x="1075" y="1097"/>
                  </a:lnTo>
                  <a:cubicBezTo>
                    <a:pt x="1081" y="1101"/>
                    <a:pt x="1086" y="1104"/>
                    <a:pt x="1092" y="1107"/>
                  </a:cubicBezTo>
                  <a:cubicBezTo>
                    <a:pt x="1168" y="1157"/>
                    <a:pt x="1250" y="1190"/>
                    <a:pt x="1331" y="1217"/>
                  </a:cubicBezTo>
                  <a:cubicBezTo>
                    <a:pt x="1495" y="1271"/>
                    <a:pt x="1659" y="1298"/>
                    <a:pt x="1822" y="1326"/>
                  </a:cubicBezTo>
                  <a:lnTo>
                    <a:pt x="1855" y="1326"/>
                  </a:lnTo>
                  <a:cubicBezTo>
                    <a:pt x="1888" y="1315"/>
                    <a:pt x="1905" y="1283"/>
                    <a:pt x="1898" y="1250"/>
                  </a:cubicBezTo>
                  <a:cubicBezTo>
                    <a:pt x="1844" y="1054"/>
                    <a:pt x="1718" y="922"/>
                    <a:pt x="1629" y="783"/>
                  </a:cubicBezTo>
                  <a:lnTo>
                    <a:pt x="1629" y="783"/>
                  </a:lnTo>
                  <a:cubicBezTo>
                    <a:pt x="1724" y="818"/>
                    <a:pt x="1821" y="844"/>
                    <a:pt x="1921" y="862"/>
                  </a:cubicBezTo>
                  <a:cubicBezTo>
                    <a:pt x="1995" y="876"/>
                    <a:pt x="2071" y="884"/>
                    <a:pt x="2148" y="884"/>
                  </a:cubicBezTo>
                  <a:cubicBezTo>
                    <a:pt x="2226" y="884"/>
                    <a:pt x="2305" y="876"/>
                    <a:pt x="2384" y="857"/>
                  </a:cubicBezTo>
                  <a:cubicBezTo>
                    <a:pt x="2406" y="852"/>
                    <a:pt x="2417" y="835"/>
                    <a:pt x="2412" y="813"/>
                  </a:cubicBezTo>
                  <a:cubicBezTo>
                    <a:pt x="2389" y="704"/>
                    <a:pt x="2313" y="638"/>
                    <a:pt x="2243" y="583"/>
                  </a:cubicBezTo>
                  <a:cubicBezTo>
                    <a:pt x="2177" y="525"/>
                    <a:pt x="2101" y="475"/>
                    <a:pt x="2041" y="415"/>
                  </a:cubicBezTo>
                  <a:cubicBezTo>
                    <a:pt x="1915" y="289"/>
                    <a:pt x="1822" y="137"/>
                    <a:pt x="1714"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3" name="Google Shape;1473;p102"/>
            <p:cNvSpPr/>
            <p:nvPr/>
          </p:nvSpPr>
          <p:spPr>
            <a:xfrm>
              <a:off x="6881225" y="3349625"/>
              <a:ext cx="77050" cy="35750"/>
            </a:xfrm>
            <a:custGeom>
              <a:avLst/>
              <a:gdLst/>
              <a:ahLst/>
              <a:cxnLst/>
              <a:rect l="l" t="t" r="r" b="b"/>
              <a:pathLst>
                <a:path w="3082" h="1430" extrusionOk="0">
                  <a:moveTo>
                    <a:pt x="1259" y="1"/>
                  </a:moveTo>
                  <a:cubicBezTo>
                    <a:pt x="1246" y="1"/>
                    <a:pt x="1234" y="7"/>
                    <a:pt x="1228" y="16"/>
                  </a:cubicBezTo>
                  <a:cubicBezTo>
                    <a:pt x="1080" y="213"/>
                    <a:pt x="917" y="397"/>
                    <a:pt x="704" y="523"/>
                  </a:cubicBezTo>
                  <a:cubicBezTo>
                    <a:pt x="565" y="614"/>
                    <a:pt x="396" y="663"/>
                    <a:pt x="226" y="663"/>
                  </a:cubicBezTo>
                  <a:cubicBezTo>
                    <a:pt x="150" y="663"/>
                    <a:pt x="74" y="653"/>
                    <a:pt x="0" y="633"/>
                  </a:cubicBezTo>
                  <a:lnTo>
                    <a:pt x="0" y="633"/>
                  </a:lnTo>
                  <a:cubicBezTo>
                    <a:pt x="92" y="665"/>
                    <a:pt x="191" y="681"/>
                    <a:pt x="289" y="681"/>
                  </a:cubicBezTo>
                  <a:cubicBezTo>
                    <a:pt x="442" y="681"/>
                    <a:pt x="596" y="643"/>
                    <a:pt x="732" y="568"/>
                  </a:cubicBezTo>
                  <a:cubicBezTo>
                    <a:pt x="865" y="499"/>
                    <a:pt x="985" y="404"/>
                    <a:pt x="1093" y="297"/>
                  </a:cubicBezTo>
                  <a:lnTo>
                    <a:pt x="1093" y="297"/>
                  </a:lnTo>
                  <a:cubicBezTo>
                    <a:pt x="985" y="496"/>
                    <a:pt x="856" y="689"/>
                    <a:pt x="742" y="888"/>
                  </a:cubicBezTo>
                  <a:cubicBezTo>
                    <a:pt x="737" y="895"/>
                    <a:pt x="737" y="900"/>
                    <a:pt x="737" y="905"/>
                  </a:cubicBezTo>
                  <a:cubicBezTo>
                    <a:pt x="725" y="938"/>
                    <a:pt x="748" y="966"/>
                    <a:pt x="780" y="976"/>
                  </a:cubicBezTo>
                  <a:cubicBezTo>
                    <a:pt x="823" y="987"/>
                    <a:pt x="864" y="991"/>
                    <a:pt x="905" y="991"/>
                  </a:cubicBezTo>
                  <a:cubicBezTo>
                    <a:pt x="1057" y="991"/>
                    <a:pt x="1196" y="926"/>
                    <a:pt x="1321" y="862"/>
                  </a:cubicBezTo>
                  <a:cubicBezTo>
                    <a:pt x="1381" y="825"/>
                    <a:pt x="1440" y="785"/>
                    <a:pt x="1496" y="740"/>
                  </a:cubicBezTo>
                  <a:lnTo>
                    <a:pt x="1496" y="740"/>
                  </a:lnTo>
                  <a:cubicBezTo>
                    <a:pt x="1408" y="914"/>
                    <a:pt x="1289" y="1084"/>
                    <a:pt x="1211" y="1281"/>
                  </a:cubicBezTo>
                  <a:lnTo>
                    <a:pt x="1206" y="1288"/>
                  </a:lnTo>
                  <a:cubicBezTo>
                    <a:pt x="1195" y="1326"/>
                    <a:pt x="1216" y="1364"/>
                    <a:pt x="1256" y="1374"/>
                  </a:cubicBezTo>
                  <a:cubicBezTo>
                    <a:pt x="1301" y="1386"/>
                    <a:pt x="1349" y="1391"/>
                    <a:pt x="1397" y="1391"/>
                  </a:cubicBezTo>
                  <a:cubicBezTo>
                    <a:pt x="1486" y="1391"/>
                    <a:pt x="1575" y="1372"/>
                    <a:pt x="1654" y="1336"/>
                  </a:cubicBezTo>
                  <a:cubicBezTo>
                    <a:pt x="1773" y="1281"/>
                    <a:pt x="1877" y="1205"/>
                    <a:pt x="1969" y="1118"/>
                  </a:cubicBezTo>
                  <a:cubicBezTo>
                    <a:pt x="2072" y="1012"/>
                    <a:pt x="2162" y="893"/>
                    <a:pt x="2233" y="765"/>
                  </a:cubicBezTo>
                  <a:lnTo>
                    <a:pt x="2233" y="765"/>
                  </a:lnTo>
                  <a:cubicBezTo>
                    <a:pt x="2215" y="968"/>
                    <a:pt x="2183" y="1177"/>
                    <a:pt x="2193" y="1391"/>
                  </a:cubicBezTo>
                  <a:lnTo>
                    <a:pt x="2198" y="1391"/>
                  </a:lnTo>
                  <a:cubicBezTo>
                    <a:pt x="2198" y="1412"/>
                    <a:pt x="2215" y="1429"/>
                    <a:pt x="2238" y="1429"/>
                  </a:cubicBezTo>
                  <a:cubicBezTo>
                    <a:pt x="2336" y="1429"/>
                    <a:pt x="2417" y="1391"/>
                    <a:pt x="2488" y="1347"/>
                  </a:cubicBezTo>
                  <a:cubicBezTo>
                    <a:pt x="2565" y="1298"/>
                    <a:pt x="2630" y="1243"/>
                    <a:pt x="2689" y="1190"/>
                  </a:cubicBezTo>
                  <a:cubicBezTo>
                    <a:pt x="2786" y="1089"/>
                    <a:pt x="2874" y="977"/>
                    <a:pt x="2935" y="851"/>
                  </a:cubicBezTo>
                  <a:lnTo>
                    <a:pt x="2935" y="851"/>
                  </a:lnTo>
                  <a:cubicBezTo>
                    <a:pt x="2960" y="1022"/>
                    <a:pt x="3063" y="1172"/>
                    <a:pt x="3039" y="1347"/>
                  </a:cubicBezTo>
                  <a:cubicBezTo>
                    <a:pt x="3081" y="1147"/>
                    <a:pt x="2954" y="965"/>
                    <a:pt x="2968" y="776"/>
                  </a:cubicBezTo>
                  <a:lnTo>
                    <a:pt x="2968" y="776"/>
                  </a:lnTo>
                  <a:cubicBezTo>
                    <a:pt x="2968" y="775"/>
                    <a:pt x="2968" y="775"/>
                    <a:pt x="2968" y="774"/>
                  </a:cubicBezTo>
                  <a:lnTo>
                    <a:pt x="2968" y="774"/>
                  </a:lnTo>
                  <a:lnTo>
                    <a:pt x="2968" y="774"/>
                  </a:lnTo>
                  <a:cubicBezTo>
                    <a:pt x="2968" y="773"/>
                    <a:pt x="2968" y="771"/>
                    <a:pt x="2968" y="769"/>
                  </a:cubicBezTo>
                  <a:cubicBezTo>
                    <a:pt x="2968" y="764"/>
                    <a:pt x="2968" y="752"/>
                    <a:pt x="2958" y="752"/>
                  </a:cubicBezTo>
                  <a:cubicBezTo>
                    <a:pt x="2956" y="751"/>
                    <a:pt x="2953" y="750"/>
                    <a:pt x="2951" y="750"/>
                  </a:cubicBezTo>
                  <a:cubicBezTo>
                    <a:pt x="2945" y="750"/>
                    <a:pt x="2939" y="754"/>
                    <a:pt x="2935" y="757"/>
                  </a:cubicBezTo>
                  <a:lnTo>
                    <a:pt x="2935" y="764"/>
                  </a:lnTo>
                  <a:cubicBezTo>
                    <a:pt x="2934" y="766"/>
                    <a:pt x="2933" y="768"/>
                    <a:pt x="2932" y="770"/>
                  </a:cubicBezTo>
                  <a:lnTo>
                    <a:pt x="2932" y="770"/>
                  </a:lnTo>
                  <a:lnTo>
                    <a:pt x="2930" y="769"/>
                  </a:lnTo>
                  <a:lnTo>
                    <a:pt x="2930" y="769"/>
                  </a:lnTo>
                  <a:cubicBezTo>
                    <a:pt x="2930" y="771"/>
                    <a:pt x="2930" y="773"/>
                    <a:pt x="2930" y="775"/>
                  </a:cubicBezTo>
                  <a:lnTo>
                    <a:pt x="2930" y="775"/>
                  </a:lnTo>
                  <a:cubicBezTo>
                    <a:pt x="2859" y="912"/>
                    <a:pt x="2752" y="1034"/>
                    <a:pt x="2641" y="1135"/>
                  </a:cubicBezTo>
                  <a:cubicBezTo>
                    <a:pt x="2533" y="1227"/>
                    <a:pt x="2408" y="1320"/>
                    <a:pt x="2285" y="1338"/>
                  </a:cubicBezTo>
                  <a:lnTo>
                    <a:pt x="2285" y="1338"/>
                  </a:lnTo>
                  <a:cubicBezTo>
                    <a:pt x="2286" y="1053"/>
                    <a:pt x="2373" y="763"/>
                    <a:pt x="2362" y="458"/>
                  </a:cubicBezTo>
                  <a:cubicBezTo>
                    <a:pt x="2362" y="430"/>
                    <a:pt x="2346" y="409"/>
                    <a:pt x="2319" y="404"/>
                  </a:cubicBezTo>
                  <a:cubicBezTo>
                    <a:pt x="2313" y="401"/>
                    <a:pt x="2307" y="400"/>
                    <a:pt x="2300" y="400"/>
                  </a:cubicBezTo>
                  <a:cubicBezTo>
                    <a:pt x="2278" y="400"/>
                    <a:pt x="2255" y="416"/>
                    <a:pt x="2243" y="442"/>
                  </a:cubicBezTo>
                  <a:cubicBezTo>
                    <a:pt x="2172" y="659"/>
                    <a:pt x="2041" y="862"/>
                    <a:pt x="1877" y="1026"/>
                  </a:cubicBezTo>
                  <a:cubicBezTo>
                    <a:pt x="1744" y="1154"/>
                    <a:pt x="1574" y="1254"/>
                    <a:pt x="1407" y="1254"/>
                  </a:cubicBezTo>
                  <a:cubicBezTo>
                    <a:pt x="1395" y="1254"/>
                    <a:pt x="1384" y="1254"/>
                    <a:pt x="1373" y="1253"/>
                  </a:cubicBezTo>
                  <a:lnTo>
                    <a:pt x="1373" y="1253"/>
                  </a:lnTo>
                  <a:cubicBezTo>
                    <a:pt x="1493" y="1013"/>
                    <a:pt x="1675" y="774"/>
                    <a:pt x="1730" y="469"/>
                  </a:cubicBezTo>
                  <a:cubicBezTo>
                    <a:pt x="1735" y="447"/>
                    <a:pt x="1724" y="420"/>
                    <a:pt x="1702" y="404"/>
                  </a:cubicBezTo>
                  <a:cubicBezTo>
                    <a:pt x="1690" y="396"/>
                    <a:pt x="1677" y="392"/>
                    <a:pt x="1664" y="392"/>
                  </a:cubicBezTo>
                  <a:cubicBezTo>
                    <a:pt x="1642" y="392"/>
                    <a:pt x="1620" y="404"/>
                    <a:pt x="1609" y="425"/>
                  </a:cubicBezTo>
                  <a:cubicBezTo>
                    <a:pt x="1523" y="556"/>
                    <a:pt x="1392" y="666"/>
                    <a:pt x="1256" y="752"/>
                  </a:cubicBezTo>
                  <a:cubicBezTo>
                    <a:pt x="1143" y="815"/>
                    <a:pt x="1009" y="871"/>
                    <a:pt x="890" y="871"/>
                  </a:cubicBezTo>
                  <a:cubicBezTo>
                    <a:pt x="888" y="871"/>
                    <a:pt x="887" y="871"/>
                    <a:pt x="886" y="871"/>
                  </a:cubicBezTo>
                  <a:lnTo>
                    <a:pt x="886" y="871"/>
                  </a:lnTo>
                  <a:cubicBezTo>
                    <a:pt x="1030" y="611"/>
                    <a:pt x="1193" y="350"/>
                    <a:pt x="1299" y="60"/>
                  </a:cubicBezTo>
                  <a:cubicBezTo>
                    <a:pt x="1304" y="44"/>
                    <a:pt x="1304" y="22"/>
                    <a:pt x="1288" y="11"/>
                  </a:cubicBezTo>
                  <a:cubicBezTo>
                    <a:pt x="1279" y="4"/>
                    <a:pt x="1268" y="1"/>
                    <a:pt x="1259"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4" name="Google Shape;1474;p102"/>
            <p:cNvSpPr/>
            <p:nvPr/>
          </p:nvSpPr>
          <p:spPr>
            <a:xfrm>
              <a:off x="7072550" y="3348400"/>
              <a:ext cx="43400" cy="30025"/>
            </a:xfrm>
            <a:custGeom>
              <a:avLst/>
              <a:gdLst/>
              <a:ahLst/>
              <a:cxnLst/>
              <a:rect l="l" t="t" r="r" b="b"/>
              <a:pathLst>
                <a:path w="1736" h="1201" extrusionOk="0">
                  <a:moveTo>
                    <a:pt x="1174" y="0"/>
                  </a:moveTo>
                  <a:lnTo>
                    <a:pt x="1174" y="0"/>
                  </a:lnTo>
                  <a:cubicBezTo>
                    <a:pt x="1283" y="315"/>
                    <a:pt x="1400" y="635"/>
                    <a:pt x="1578" y="932"/>
                  </a:cubicBezTo>
                  <a:lnTo>
                    <a:pt x="1578" y="932"/>
                  </a:lnTo>
                  <a:cubicBezTo>
                    <a:pt x="1406" y="904"/>
                    <a:pt x="1239" y="843"/>
                    <a:pt x="1098" y="748"/>
                  </a:cubicBezTo>
                  <a:cubicBezTo>
                    <a:pt x="928" y="638"/>
                    <a:pt x="797" y="469"/>
                    <a:pt x="743" y="272"/>
                  </a:cubicBezTo>
                  <a:cubicBezTo>
                    <a:pt x="738" y="257"/>
                    <a:pt x="721" y="234"/>
                    <a:pt x="698" y="229"/>
                  </a:cubicBezTo>
                  <a:cubicBezTo>
                    <a:pt x="689" y="225"/>
                    <a:pt x="680" y="223"/>
                    <a:pt x="672" y="223"/>
                  </a:cubicBezTo>
                  <a:cubicBezTo>
                    <a:pt x="644" y="223"/>
                    <a:pt x="620" y="242"/>
                    <a:pt x="612" y="267"/>
                  </a:cubicBezTo>
                  <a:cubicBezTo>
                    <a:pt x="552" y="420"/>
                    <a:pt x="552" y="572"/>
                    <a:pt x="547" y="715"/>
                  </a:cubicBezTo>
                  <a:cubicBezTo>
                    <a:pt x="547" y="781"/>
                    <a:pt x="549" y="847"/>
                    <a:pt x="550" y="912"/>
                  </a:cubicBezTo>
                  <a:lnTo>
                    <a:pt x="550" y="912"/>
                  </a:lnTo>
                  <a:cubicBezTo>
                    <a:pt x="425" y="692"/>
                    <a:pt x="293" y="484"/>
                    <a:pt x="268" y="240"/>
                  </a:cubicBezTo>
                  <a:lnTo>
                    <a:pt x="268" y="234"/>
                  </a:lnTo>
                  <a:cubicBezTo>
                    <a:pt x="268" y="224"/>
                    <a:pt x="257" y="207"/>
                    <a:pt x="247" y="202"/>
                  </a:cubicBezTo>
                  <a:cubicBezTo>
                    <a:pt x="243" y="201"/>
                    <a:pt x="239" y="200"/>
                    <a:pt x="235" y="200"/>
                  </a:cubicBezTo>
                  <a:cubicBezTo>
                    <a:pt x="219" y="200"/>
                    <a:pt x="206" y="210"/>
                    <a:pt x="197" y="224"/>
                  </a:cubicBezTo>
                  <a:cubicBezTo>
                    <a:pt x="121" y="446"/>
                    <a:pt x="61" y="676"/>
                    <a:pt x="1" y="899"/>
                  </a:cubicBezTo>
                  <a:cubicBezTo>
                    <a:pt x="75" y="724"/>
                    <a:pt x="139" y="549"/>
                    <a:pt x="213" y="379"/>
                  </a:cubicBezTo>
                  <a:lnTo>
                    <a:pt x="213" y="379"/>
                  </a:lnTo>
                  <a:cubicBezTo>
                    <a:pt x="265" y="667"/>
                    <a:pt x="428" y="921"/>
                    <a:pt x="547" y="1167"/>
                  </a:cubicBezTo>
                  <a:cubicBezTo>
                    <a:pt x="552" y="1184"/>
                    <a:pt x="574" y="1199"/>
                    <a:pt x="590" y="1199"/>
                  </a:cubicBezTo>
                  <a:cubicBezTo>
                    <a:pt x="594" y="1200"/>
                    <a:pt x="599" y="1200"/>
                    <a:pt x="603" y="1200"/>
                  </a:cubicBezTo>
                  <a:cubicBezTo>
                    <a:pt x="634" y="1200"/>
                    <a:pt x="656" y="1180"/>
                    <a:pt x="660" y="1151"/>
                  </a:cubicBezTo>
                  <a:cubicBezTo>
                    <a:pt x="683" y="998"/>
                    <a:pt x="677" y="856"/>
                    <a:pt x="683" y="715"/>
                  </a:cubicBezTo>
                  <a:cubicBezTo>
                    <a:pt x="683" y="647"/>
                    <a:pt x="685" y="578"/>
                    <a:pt x="693" y="512"/>
                  </a:cubicBezTo>
                  <a:lnTo>
                    <a:pt x="693" y="512"/>
                  </a:lnTo>
                  <a:cubicBezTo>
                    <a:pt x="776" y="651"/>
                    <a:pt x="894" y="769"/>
                    <a:pt x="1026" y="856"/>
                  </a:cubicBezTo>
                  <a:cubicBezTo>
                    <a:pt x="1222" y="977"/>
                    <a:pt x="1451" y="1042"/>
                    <a:pt x="1675" y="1042"/>
                  </a:cubicBezTo>
                  <a:lnTo>
                    <a:pt x="1680" y="1042"/>
                  </a:lnTo>
                  <a:cubicBezTo>
                    <a:pt x="1692" y="1042"/>
                    <a:pt x="1703" y="1042"/>
                    <a:pt x="1708" y="1036"/>
                  </a:cubicBezTo>
                  <a:cubicBezTo>
                    <a:pt x="1730" y="1015"/>
                    <a:pt x="1735" y="987"/>
                    <a:pt x="1720" y="965"/>
                  </a:cubicBezTo>
                  <a:cubicBezTo>
                    <a:pt x="1501" y="670"/>
                    <a:pt x="1343" y="333"/>
                    <a:pt x="1174"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5" name="Google Shape;1475;p102"/>
            <p:cNvSpPr/>
            <p:nvPr/>
          </p:nvSpPr>
          <p:spPr>
            <a:xfrm>
              <a:off x="6940425" y="3417950"/>
              <a:ext cx="71875" cy="32825"/>
            </a:xfrm>
            <a:custGeom>
              <a:avLst/>
              <a:gdLst/>
              <a:ahLst/>
              <a:cxnLst/>
              <a:rect l="l" t="t" r="r" b="b"/>
              <a:pathLst>
                <a:path w="2875" h="1313" extrusionOk="0">
                  <a:moveTo>
                    <a:pt x="703" y="0"/>
                  </a:moveTo>
                  <a:cubicBezTo>
                    <a:pt x="518" y="217"/>
                    <a:pt x="256" y="355"/>
                    <a:pt x="16" y="512"/>
                  </a:cubicBezTo>
                  <a:cubicBezTo>
                    <a:pt x="6" y="518"/>
                    <a:pt x="0" y="534"/>
                    <a:pt x="6" y="545"/>
                  </a:cubicBezTo>
                  <a:lnTo>
                    <a:pt x="6" y="551"/>
                  </a:lnTo>
                  <a:cubicBezTo>
                    <a:pt x="54" y="649"/>
                    <a:pt x="158" y="720"/>
                    <a:pt x="268" y="736"/>
                  </a:cubicBezTo>
                  <a:cubicBezTo>
                    <a:pt x="293" y="740"/>
                    <a:pt x="319" y="742"/>
                    <a:pt x="345" y="742"/>
                  </a:cubicBezTo>
                  <a:cubicBezTo>
                    <a:pt x="427" y="742"/>
                    <a:pt x="508" y="723"/>
                    <a:pt x="583" y="698"/>
                  </a:cubicBezTo>
                  <a:cubicBezTo>
                    <a:pt x="689" y="663"/>
                    <a:pt x="791" y="616"/>
                    <a:pt x="887" y="556"/>
                  </a:cubicBezTo>
                  <a:lnTo>
                    <a:pt x="887" y="556"/>
                  </a:lnTo>
                  <a:cubicBezTo>
                    <a:pt x="847" y="638"/>
                    <a:pt x="812" y="721"/>
                    <a:pt x="779" y="807"/>
                  </a:cubicBezTo>
                  <a:cubicBezTo>
                    <a:pt x="747" y="899"/>
                    <a:pt x="720" y="987"/>
                    <a:pt x="709" y="1091"/>
                  </a:cubicBezTo>
                  <a:cubicBezTo>
                    <a:pt x="714" y="1140"/>
                    <a:pt x="693" y="1216"/>
                    <a:pt x="786" y="1277"/>
                  </a:cubicBezTo>
                  <a:cubicBezTo>
                    <a:pt x="807" y="1287"/>
                    <a:pt x="807" y="1287"/>
                    <a:pt x="824" y="1292"/>
                  </a:cubicBezTo>
                  <a:cubicBezTo>
                    <a:pt x="840" y="1292"/>
                    <a:pt x="862" y="1297"/>
                    <a:pt x="878" y="1297"/>
                  </a:cubicBezTo>
                  <a:cubicBezTo>
                    <a:pt x="905" y="1297"/>
                    <a:pt x="938" y="1297"/>
                    <a:pt x="965" y="1287"/>
                  </a:cubicBezTo>
                  <a:cubicBezTo>
                    <a:pt x="1179" y="1206"/>
                    <a:pt x="1277" y="1036"/>
                    <a:pt x="1391" y="884"/>
                  </a:cubicBezTo>
                  <a:cubicBezTo>
                    <a:pt x="1424" y="830"/>
                    <a:pt x="1457" y="775"/>
                    <a:pt x="1489" y="720"/>
                  </a:cubicBezTo>
                  <a:lnTo>
                    <a:pt x="1489" y="720"/>
                  </a:lnTo>
                  <a:cubicBezTo>
                    <a:pt x="1486" y="773"/>
                    <a:pt x="1484" y="826"/>
                    <a:pt x="1484" y="879"/>
                  </a:cubicBezTo>
                  <a:cubicBezTo>
                    <a:pt x="1484" y="970"/>
                    <a:pt x="1484" y="1058"/>
                    <a:pt x="1511" y="1156"/>
                  </a:cubicBezTo>
                  <a:cubicBezTo>
                    <a:pt x="1522" y="1199"/>
                    <a:pt x="1532" y="1265"/>
                    <a:pt x="1620" y="1304"/>
                  </a:cubicBezTo>
                  <a:cubicBezTo>
                    <a:pt x="1638" y="1310"/>
                    <a:pt x="1654" y="1312"/>
                    <a:pt x="1670" y="1312"/>
                  </a:cubicBezTo>
                  <a:cubicBezTo>
                    <a:pt x="1727" y="1312"/>
                    <a:pt x="1770" y="1280"/>
                    <a:pt x="1801" y="1254"/>
                  </a:cubicBezTo>
                  <a:cubicBezTo>
                    <a:pt x="1947" y="1118"/>
                    <a:pt x="2013" y="954"/>
                    <a:pt x="2089" y="791"/>
                  </a:cubicBezTo>
                  <a:cubicBezTo>
                    <a:pt x="2130" y="700"/>
                    <a:pt x="2165" y="608"/>
                    <a:pt x="2197" y="513"/>
                  </a:cubicBezTo>
                  <a:lnTo>
                    <a:pt x="2197" y="513"/>
                  </a:lnTo>
                  <a:cubicBezTo>
                    <a:pt x="2212" y="602"/>
                    <a:pt x="2229" y="692"/>
                    <a:pt x="2252" y="780"/>
                  </a:cubicBezTo>
                  <a:cubicBezTo>
                    <a:pt x="2274" y="861"/>
                    <a:pt x="2297" y="944"/>
                    <a:pt x="2345" y="1020"/>
                  </a:cubicBezTo>
                  <a:cubicBezTo>
                    <a:pt x="2367" y="1058"/>
                    <a:pt x="2400" y="1101"/>
                    <a:pt x="2455" y="1118"/>
                  </a:cubicBezTo>
                  <a:cubicBezTo>
                    <a:pt x="2464" y="1122"/>
                    <a:pt x="2475" y="1124"/>
                    <a:pt x="2487" y="1124"/>
                  </a:cubicBezTo>
                  <a:cubicBezTo>
                    <a:pt x="2507" y="1124"/>
                    <a:pt x="2528" y="1118"/>
                    <a:pt x="2542" y="1108"/>
                  </a:cubicBezTo>
                  <a:cubicBezTo>
                    <a:pt x="2569" y="1091"/>
                    <a:pt x="2580" y="1075"/>
                    <a:pt x="2597" y="1053"/>
                  </a:cubicBezTo>
                  <a:cubicBezTo>
                    <a:pt x="2695" y="905"/>
                    <a:pt x="2727" y="741"/>
                    <a:pt x="2771" y="577"/>
                  </a:cubicBezTo>
                  <a:cubicBezTo>
                    <a:pt x="2809" y="420"/>
                    <a:pt x="2841" y="257"/>
                    <a:pt x="2874" y="93"/>
                  </a:cubicBezTo>
                  <a:lnTo>
                    <a:pt x="2874" y="93"/>
                  </a:lnTo>
                  <a:cubicBezTo>
                    <a:pt x="2831" y="250"/>
                    <a:pt x="2788" y="414"/>
                    <a:pt x="2738" y="572"/>
                  </a:cubicBezTo>
                  <a:cubicBezTo>
                    <a:pt x="2689" y="725"/>
                    <a:pt x="2640" y="889"/>
                    <a:pt x="2542" y="1015"/>
                  </a:cubicBezTo>
                  <a:cubicBezTo>
                    <a:pt x="2523" y="1039"/>
                    <a:pt x="2504" y="1054"/>
                    <a:pt x="2485" y="1054"/>
                  </a:cubicBezTo>
                  <a:cubicBezTo>
                    <a:pt x="2482" y="1054"/>
                    <a:pt x="2479" y="1053"/>
                    <a:pt x="2476" y="1053"/>
                  </a:cubicBezTo>
                  <a:cubicBezTo>
                    <a:pt x="2455" y="1042"/>
                    <a:pt x="2428" y="1015"/>
                    <a:pt x="2411" y="982"/>
                  </a:cubicBezTo>
                  <a:cubicBezTo>
                    <a:pt x="2373" y="916"/>
                    <a:pt x="2350" y="839"/>
                    <a:pt x="2335" y="758"/>
                  </a:cubicBezTo>
                  <a:cubicBezTo>
                    <a:pt x="2297" y="600"/>
                    <a:pt x="2285" y="441"/>
                    <a:pt x="2264" y="272"/>
                  </a:cubicBezTo>
                  <a:cubicBezTo>
                    <a:pt x="2264" y="250"/>
                    <a:pt x="2247" y="234"/>
                    <a:pt x="2226" y="229"/>
                  </a:cubicBezTo>
                  <a:cubicBezTo>
                    <a:pt x="2220" y="227"/>
                    <a:pt x="2214" y="225"/>
                    <a:pt x="2208" y="225"/>
                  </a:cubicBezTo>
                  <a:cubicBezTo>
                    <a:pt x="2187" y="225"/>
                    <a:pt x="2169" y="240"/>
                    <a:pt x="2161" y="262"/>
                  </a:cubicBezTo>
                  <a:lnTo>
                    <a:pt x="2161" y="267"/>
                  </a:lnTo>
                  <a:cubicBezTo>
                    <a:pt x="2111" y="426"/>
                    <a:pt x="2045" y="589"/>
                    <a:pt x="1980" y="741"/>
                  </a:cubicBezTo>
                  <a:cubicBezTo>
                    <a:pt x="1909" y="894"/>
                    <a:pt x="1827" y="1058"/>
                    <a:pt x="1718" y="1156"/>
                  </a:cubicBezTo>
                  <a:cubicBezTo>
                    <a:pt x="1689" y="1173"/>
                    <a:pt x="1675" y="1183"/>
                    <a:pt x="1666" y="1183"/>
                  </a:cubicBezTo>
                  <a:cubicBezTo>
                    <a:pt x="1655" y="1183"/>
                    <a:pt x="1652" y="1166"/>
                    <a:pt x="1637" y="1123"/>
                  </a:cubicBezTo>
                  <a:cubicBezTo>
                    <a:pt x="1615" y="1053"/>
                    <a:pt x="1615" y="965"/>
                    <a:pt x="1615" y="879"/>
                  </a:cubicBezTo>
                  <a:cubicBezTo>
                    <a:pt x="1620" y="708"/>
                    <a:pt x="1642" y="551"/>
                    <a:pt x="1658" y="360"/>
                  </a:cubicBezTo>
                  <a:cubicBezTo>
                    <a:pt x="1658" y="333"/>
                    <a:pt x="1642" y="305"/>
                    <a:pt x="1615" y="295"/>
                  </a:cubicBezTo>
                  <a:cubicBezTo>
                    <a:pt x="1606" y="290"/>
                    <a:pt x="1596" y="288"/>
                    <a:pt x="1587" y="288"/>
                  </a:cubicBezTo>
                  <a:cubicBezTo>
                    <a:pt x="1561" y="288"/>
                    <a:pt x="1536" y="303"/>
                    <a:pt x="1527" y="327"/>
                  </a:cubicBezTo>
                  <a:lnTo>
                    <a:pt x="1522" y="333"/>
                  </a:lnTo>
                  <a:cubicBezTo>
                    <a:pt x="1451" y="496"/>
                    <a:pt x="1369" y="660"/>
                    <a:pt x="1277" y="807"/>
                  </a:cubicBezTo>
                  <a:cubicBezTo>
                    <a:pt x="1179" y="954"/>
                    <a:pt x="1063" y="1113"/>
                    <a:pt x="927" y="1167"/>
                  </a:cubicBezTo>
                  <a:cubicBezTo>
                    <a:pt x="910" y="1173"/>
                    <a:pt x="895" y="1173"/>
                    <a:pt x="884" y="1173"/>
                  </a:cubicBezTo>
                  <a:lnTo>
                    <a:pt x="867" y="1173"/>
                  </a:lnTo>
                  <a:lnTo>
                    <a:pt x="840" y="1161"/>
                  </a:lnTo>
                  <a:lnTo>
                    <a:pt x="840" y="1161"/>
                  </a:lnTo>
                  <a:cubicBezTo>
                    <a:pt x="838" y="1154"/>
                    <a:pt x="831" y="1129"/>
                    <a:pt x="834" y="1101"/>
                  </a:cubicBezTo>
                  <a:cubicBezTo>
                    <a:pt x="840" y="1020"/>
                    <a:pt x="867" y="932"/>
                    <a:pt x="895" y="851"/>
                  </a:cubicBezTo>
                  <a:cubicBezTo>
                    <a:pt x="955" y="687"/>
                    <a:pt x="1031" y="512"/>
                    <a:pt x="1118" y="365"/>
                  </a:cubicBezTo>
                  <a:cubicBezTo>
                    <a:pt x="1134" y="343"/>
                    <a:pt x="1129" y="310"/>
                    <a:pt x="1107" y="295"/>
                  </a:cubicBezTo>
                  <a:cubicBezTo>
                    <a:pt x="1097" y="285"/>
                    <a:pt x="1085" y="280"/>
                    <a:pt x="1072" y="280"/>
                  </a:cubicBezTo>
                  <a:cubicBezTo>
                    <a:pt x="1056" y="280"/>
                    <a:pt x="1040" y="287"/>
                    <a:pt x="1031" y="300"/>
                  </a:cubicBezTo>
                  <a:cubicBezTo>
                    <a:pt x="1031" y="300"/>
                    <a:pt x="1031" y="300"/>
                    <a:pt x="1031" y="300"/>
                  </a:cubicBezTo>
                  <a:lnTo>
                    <a:pt x="1031" y="300"/>
                  </a:lnTo>
                  <a:cubicBezTo>
                    <a:pt x="910" y="441"/>
                    <a:pt x="736" y="551"/>
                    <a:pt x="557" y="617"/>
                  </a:cubicBezTo>
                  <a:cubicBezTo>
                    <a:pt x="485" y="644"/>
                    <a:pt x="405" y="663"/>
                    <a:pt x="328" y="663"/>
                  </a:cubicBezTo>
                  <a:cubicBezTo>
                    <a:pt x="311" y="663"/>
                    <a:pt x="294" y="662"/>
                    <a:pt x="278" y="660"/>
                  </a:cubicBezTo>
                  <a:cubicBezTo>
                    <a:pt x="194" y="650"/>
                    <a:pt x="120" y="613"/>
                    <a:pt x="69" y="546"/>
                  </a:cubicBezTo>
                  <a:lnTo>
                    <a:pt x="69" y="546"/>
                  </a:lnTo>
                  <a:cubicBezTo>
                    <a:pt x="293" y="378"/>
                    <a:pt x="535" y="222"/>
                    <a:pt x="70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6" name="Google Shape;1476;p102"/>
            <p:cNvSpPr/>
            <p:nvPr/>
          </p:nvSpPr>
          <p:spPr>
            <a:xfrm>
              <a:off x="7044600" y="3406475"/>
              <a:ext cx="20050" cy="24975"/>
            </a:xfrm>
            <a:custGeom>
              <a:avLst/>
              <a:gdLst/>
              <a:ahLst/>
              <a:cxnLst/>
              <a:rect l="l" t="t" r="r" b="b"/>
              <a:pathLst>
                <a:path w="802" h="999" extrusionOk="0">
                  <a:moveTo>
                    <a:pt x="776" y="1"/>
                  </a:moveTo>
                  <a:lnTo>
                    <a:pt x="776" y="1"/>
                  </a:lnTo>
                  <a:cubicBezTo>
                    <a:pt x="759" y="77"/>
                    <a:pt x="748" y="153"/>
                    <a:pt x="726" y="230"/>
                  </a:cubicBezTo>
                  <a:lnTo>
                    <a:pt x="666" y="454"/>
                  </a:lnTo>
                  <a:cubicBezTo>
                    <a:pt x="629" y="582"/>
                    <a:pt x="593" y="710"/>
                    <a:pt x="569" y="842"/>
                  </a:cubicBezTo>
                  <a:lnTo>
                    <a:pt x="569" y="842"/>
                  </a:lnTo>
                  <a:cubicBezTo>
                    <a:pt x="447" y="800"/>
                    <a:pt x="336" y="682"/>
                    <a:pt x="252" y="557"/>
                  </a:cubicBezTo>
                  <a:cubicBezTo>
                    <a:pt x="147" y="409"/>
                    <a:pt x="66" y="240"/>
                    <a:pt x="28" y="55"/>
                  </a:cubicBezTo>
                  <a:lnTo>
                    <a:pt x="28" y="55"/>
                  </a:lnTo>
                  <a:cubicBezTo>
                    <a:pt x="1" y="246"/>
                    <a:pt x="61" y="442"/>
                    <a:pt x="154" y="617"/>
                  </a:cubicBezTo>
                  <a:cubicBezTo>
                    <a:pt x="197" y="704"/>
                    <a:pt x="257" y="786"/>
                    <a:pt x="333" y="857"/>
                  </a:cubicBezTo>
                  <a:cubicBezTo>
                    <a:pt x="409" y="922"/>
                    <a:pt x="507" y="988"/>
                    <a:pt x="622" y="998"/>
                  </a:cubicBezTo>
                  <a:cubicBezTo>
                    <a:pt x="660" y="998"/>
                    <a:pt x="693" y="971"/>
                    <a:pt x="698" y="933"/>
                  </a:cubicBezTo>
                  <a:cubicBezTo>
                    <a:pt x="715" y="786"/>
                    <a:pt x="748" y="633"/>
                    <a:pt x="764" y="475"/>
                  </a:cubicBezTo>
                  <a:cubicBezTo>
                    <a:pt x="786" y="323"/>
                    <a:pt x="802" y="159"/>
                    <a:pt x="776"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7" name="Google Shape;1477;p102"/>
            <p:cNvSpPr/>
            <p:nvPr/>
          </p:nvSpPr>
          <p:spPr>
            <a:xfrm>
              <a:off x="6863225" y="3448475"/>
              <a:ext cx="71325" cy="33825"/>
            </a:xfrm>
            <a:custGeom>
              <a:avLst/>
              <a:gdLst/>
              <a:ahLst/>
              <a:cxnLst/>
              <a:rect l="l" t="t" r="r" b="b"/>
              <a:pathLst>
                <a:path w="2853" h="1353" extrusionOk="0">
                  <a:moveTo>
                    <a:pt x="841" y="1"/>
                  </a:moveTo>
                  <a:lnTo>
                    <a:pt x="841" y="1"/>
                  </a:lnTo>
                  <a:cubicBezTo>
                    <a:pt x="748" y="93"/>
                    <a:pt x="655" y="181"/>
                    <a:pt x="562" y="268"/>
                  </a:cubicBezTo>
                  <a:cubicBezTo>
                    <a:pt x="470" y="333"/>
                    <a:pt x="365" y="378"/>
                    <a:pt x="267" y="431"/>
                  </a:cubicBezTo>
                  <a:cubicBezTo>
                    <a:pt x="164" y="491"/>
                    <a:pt x="66" y="567"/>
                    <a:pt x="12" y="683"/>
                  </a:cubicBezTo>
                  <a:lnTo>
                    <a:pt x="5" y="683"/>
                  </a:lnTo>
                  <a:cubicBezTo>
                    <a:pt x="0" y="705"/>
                    <a:pt x="12" y="726"/>
                    <a:pt x="28" y="738"/>
                  </a:cubicBezTo>
                  <a:cubicBezTo>
                    <a:pt x="243" y="825"/>
                    <a:pt x="466" y="857"/>
                    <a:pt x="689" y="857"/>
                  </a:cubicBezTo>
                  <a:cubicBezTo>
                    <a:pt x="743" y="857"/>
                    <a:pt x="797" y="855"/>
                    <a:pt x="851" y="851"/>
                  </a:cubicBezTo>
                  <a:cubicBezTo>
                    <a:pt x="976" y="838"/>
                    <a:pt x="1095" y="815"/>
                    <a:pt x="1215" y="769"/>
                  </a:cubicBezTo>
                  <a:lnTo>
                    <a:pt x="1215" y="769"/>
                  </a:lnTo>
                  <a:cubicBezTo>
                    <a:pt x="1139" y="884"/>
                    <a:pt x="1068" y="1001"/>
                    <a:pt x="1004" y="1124"/>
                  </a:cubicBezTo>
                  <a:cubicBezTo>
                    <a:pt x="999" y="1130"/>
                    <a:pt x="994" y="1136"/>
                    <a:pt x="994" y="1141"/>
                  </a:cubicBezTo>
                  <a:cubicBezTo>
                    <a:pt x="987" y="1179"/>
                    <a:pt x="1009" y="1217"/>
                    <a:pt x="1047" y="1222"/>
                  </a:cubicBezTo>
                  <a:cubicBezTo>
                    <a:pt x="1076" y="1228"/>
                    <a:pt x="1104" y="1231"/>
                    <a:pt x="1131" y="1231"/>
                  </a:cubicBezTo>
                  <a:cubicBezTo>
                    <a:pt x="1231" y="1231"/>
                    <a:pt x="1326" y="1196"/>
                    <a:pt x="1407" y="1157"/>
                  </a:cubicBezTo>
                  <a:cubicBezTo>
                    <a:pt x="1511" y="1103"/>
                    <a:pt x="1604" y="1037"/>
                    <a:pt x="1697" y="982"/>
                  </a:cubicBezTo>
                  <a:lnTo>
                    <a:pt x="1702" y="977"/>
                  </a:lnTo>
                  <a:cubicBezTo>
                    <a:pt x="1773" y="922"/>
                    <a:pt x="1871" y="884"/>
                    <a:pt x="1964" y="836"/>
                  </a:cubicBezTo>
                  <a:cubicBezTo>
                    <a:pt x="1968" y="833"/>
                    <a:pt x="1972" y="831"/>
                    <a:pt x="1976" y="828"/>
                  </a:cubicBezTo>
                  <a:lnTo>
                    <a:pt x="1976" y="828"/>
                  </a:lnTo>
                  <a:cubicBezTo>
                    <a:pt x="1967" y="856"/>
                    <a:pt x="1958" y="884"/>
                    <a:pt x="1948" y="912"/>
                  </a:cubicBezTo>
                  <a:cubicBezTo>
                    <a:pt x="1915" y="1043"/>
                    <a:pt x="1888" y="1168"/>
                    <a:pt x="1866" y="1294"/>
                  </a:cubicBezTo>
                  <a:lnTo>
                    <a:pt x="1866" y="1299"/>
                  </a:lnTo>
                  <a:cubicBezTo>
                    <a:pt x="1860" y="1320"/>
                    <a:pt x="1877" y="1337"/>
                    <a:pt x="1898" y="1342"/>
                  </a:cubicBezTo>
                  <a:cubicBezTo>
                    <a:pt x="1931" y="1349"/>
                    <a:pt x="1964" y="1352"/>
                    <a:pt x="1997" y="1352"/>
                  </a:cubicBezTo>
                  <a:cubicBezTo>
                    <a:pt x="2168" y="1352"/>
                    <a:pt x="2326" y="1264"/>
                    <a:pt x="2450" y="1168"/>
                  </a:cubicBezTo>
                  <a:cubicBezTo>
                    <a:pt x="2597" y="1048"/>
                    <a:pt x="2728" y="906"/>
                    <a:pt x="2853" y="764"/>
                  </a:cubicBezTo>
                  <a:lnTo>
                    <a:pt x="2853" y="764"/>
                  </a:lnTo>
                  <a:cubicBezTo>
                    <a:pt x="2711" y="895"/>
                    <a:pt x="2575" y="1026"/>
                    <a:pt x="2422" y="1130"/>
                  </a:cubicBezTo>
                  <a:cubicBezTo>
                    <a:pt x="2295" y="1209"/>
                    <a:pt x="2154" y="1274"/>
                    <a:pt x="2016" y="1274"/>
                  </a:cubicBezTo>
                  <a:cubicBezTo>
                    <a:pt x="1996" y="1274"/>
                    <a:pt x="1977" y="1272"/>
                    <a:pt x="1957" y="1270"/>
                  </a:cubicBezTo>
                  <a:lnTo>
                    <a:pt x="1957" y="1270"/>
                  </a:lnTo>
                  <a:cubicBezTo>
                    <a:pt x="1983" y="1158"/>
                    <a:pt x="2012" y="1052"/>
                    <a:pt x="2046" y="944"/>
                  </a:cubicBezTo>
                  <a:cubicBezTo>
                    <a:pt x="2075" y="856"/>
                    <a:pt x="2114" y="763"/>
                    <a:pt x="2165" y="695"/>
                  </a:cubicBezTo>
                  <a:lnTo>
                    <a:pt x="2165" y="695"/>
                  </a:lnTo>
                  <a:cubicBezTo>
                    <a:pt x="2181" y="679"/>
                    <a:pt x="2196" y="662"/>
                    <a:pt x="2210" y="644"/>
                  </a:cubicBezTo>
                  <a:lnTo>
                    <a:pt x="2210" y="644"/>
                  </a:lnTo>
                  <a:cubicBezTo>
                    <a:pt x="2212" y="642"/>
                    <a:pt x="2213" y="641"/>
                    <a:pt x="2215" y="639"/>
                  </a:cubicBezTo>
                  <a:lnTo>
                    <a:pt x="2214" y="638"/>
                  </a:lnTo>
                  <a:lnTo>
                    <a:pt x="2214" y="638"/>
                  </a:lnTo>
                  <a:cubicBezTo>
                    <a:pt x="2218" y="633"/>
                    <a:pt x="2222" y="628"/>
                    <a:pt x="2226" y="622"/>
                  </a:cubicBezTo>
                  <a:cubicBezTo>
                    <a:pt x="2243" y="595"/>
                    <a:pt x="2243" y="567"/>
                    <a:pt x="2220" y="546"/>
                  </a:cubicBezTo>
                  <a:cubicBezTo>
                    <a:pt x="2209" y="535"/>
                    <a:pt x="2194" y="530"/>
                    <a:pt x="2179" y="530"/>
                  </a:cubicBezTo>
                  <a:cubicBezTo>
                    <a:pt x="2164" y="530"/>
                    <a:pt x="2150" y="535"/>
                    <a:pt x="2139" y="546"/>
                  </a:cubicBezTo>
                  <a:cubicBezTo>
                    <a:pt x="2136" y="550"/>
                    <a:pt x="2132" y="554"/>
                    <a:pt x="2128" y="558"/>
                  </a:cubicBezTo>
                  <a:lnTo>
                    <a:pt x="2128" y="558"/>
                  </a:lnTo>
                  <a:lnTo>
                    <a:pt x="2127" y="557"/>
                  </a:lnTo>
                  <a:cubicBezTo>
                    <a:pt x="2126" y="559"/>
                    <a:pt x="2125" y="561"/>
                    <a:pt x="2123" y="563"/>
                  </a:cubicBezTo>
                  <a:lnTo>
                    <a:pt x="2123" y="563"/>
                  </a:lnTo>
                  <a:cubicBezTo>
                    <a:pt x="2112" y="574"/>
                    <a:pt x="2102" y="586"/>
                    <a:pt x="2093" y="598"/>
                  </a:cubicBezTo>
                  <a:lnTo>
                    <a:pt x="2093" y="598"/>
                  </a:lnTo>
                  <a:cubicBezTo>
                    <a:pt x="2043" y="648"/>
                    <a:pt x="1973" y="687"/>
                    <a:pt x="1904" y="726"/>
                  </a:cubicBezTo>
                  <a:cubicBezTo>
                    <a:pt x="1817" y="770"/>
                    <a:pt x="1719" y="808"/>
                    <a:pt x="1626" y="874"/>
                  </a:cubicBezTo>
                  <a:lnTo>
                    <a:pt x="1631" y="874"/>
                  </a:lnTo>
                  <a:cubicBezTo>
                    <a:pt x="1478" y="961"/>
                    <a:pt x="1329" y="1069"/>
                    <a:pt x="1182" y="1089"/>
                  </a:cubicBezTo>
                  <a:lnTo>
                    <a:pt x="1182" y="1089"/>
                  </a:lnTo>
                  <a:cubicBezTo>
                    <a:pt x="1282" y="918"/>
                    <a:pt x="1388" y="752"/>
                    <a:pt x="1503" y="592"/>
                  </a:cubicBezTo>
                  <a:lnTo>
                    <a:pt x="1503" y="592"/>
                  </a:lnTo>
                  <a:cubicBezTo>
                    <a:pt x="1538" y="556"/>
                    <a:pt x="1569" y="516"/>
                    <a:pt x="1593" y="470"/>
                  </a:cubicBezTo>
                  <a:lnTo>
                    <a:pt x="1593" y="470"/>
                  </a:lnTo>
                  <a:cubicBezTo>
                    <a:pt x="1593" y="470"/>
                    <a:pt x="1593" y="469"/>
                    <a:pt x="1593" y="469"/>
                  </a:cubicBezTo>
                  <a:lnTo>
                    <a:pt x="1593" y="469"/>
                  </a:lnTo>
                  <a:lnTo>
                    <a:pt x="1593" y="469"/>
                  </a:lnTo>
                  <a:cubicBezTo>
                    <a:pt x="1595" y="466"/>
                    <a:pt x="1597" y="462"/>
                    <a:pt x="1599" y="459"/>
                  </a:cubicBezTo>
                  <a:cubicBezTo>
                    <a:pt x="1609" y="431"/>
                    <a:pt x="1604" y="393"/>
                    <a:pt x="1576" y="378"/>
                  </a:cubicBezTo>
                  <a:cubicBezTo>
                    <a:pt x="1565" y="368"/>
                    <a:pt x="1552" y="364"/>
                    <a:pt x="1539" y="364"/>
                  </a:cubicBezTo>
                  <a:cubicBezTo>
                    <a:pt x="1520" y="364"/>
                    <a:pt x="1502" y="372"/>
                    <a:pt x="1490" y="388"/>
                  </a:cubicBezTo>
                  <a:cubicBezTo>
                    <a:pt x="1455" y="433"/>
                    <a:pt x="1420" y="479"/>
                    <a:pt x="1386" y="525"/>
                  </a:cubicBezTo>
                  <a:lnTo>
                    <a:pt x="1386" y="525"/>
                  </a:lnTo>
                  <a:cubicBezTo>
                    <a:pt x="1249" y="650"/>
                    <a:pt x="1035" y="711"/>
                    <a:pt x="841" y="731"/>
                  </a:cubicBezTo>
                  <a:cubicBezTo>
                    <a:pt x="754" y="742"/>
                    <a:pt x="666" y="748"/>
                    <a:pt x="578" y="748"/>
                  </a:cubicBezTo>
                  <a:cubicBezTo>
                    <a:pt x="415" y="748"/>
                    <a:pt x="252" y="727"/>
                    <a:pt x="102" y="676"/>
                  </a:cubicBezTo>
                  <a:lnTo>
                    <a:pt x="102" y="676"/>
                  </a:lnTo>
                  <a:cubicBezTo>
                    <a:pt x="197" y="508"/>
                    <a:pt x="417" y="433"/>
                    <a:pt x="584" y="295"/>
                  </a:cubicBezTo>
                  <a:cubicBezTo>
                    <a:pt x="677" y="202"/>
                    <a:pt x="758" y="99"/>
                    <a:pt x="841"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8" name="Google Shape;1478;p102"/>
            <p:cNvSpPr/>
            <p:nvPr/>
          </p:nvSpPr>
          <p:spPr>
            <a:xfrm>
              <a:off x="6945475" y="3465525"/>
              <a:ext cx="21425" cy="24250"/>
            </a:xfrm>
            <a:custGeom>
              <a:avLst/>
              <a:gdLst/>
              <a:ahLst/>
              <a:cxnLst/>
              <a:rect l="l" t="t" r="r" b="b"/>
              <a:pathLst>
                <a:path w="857" h="970" extrusionOk="0">
                  <a:moveTo>
                    <a:pt x="164" y="1"/>
                  </a:moveTo>
                  <a:cubicBezTo>
                    <a:pt x="131" y="164"/>
                    <a:pt x="60" y="317"/>
                    <a:pt x="28" y="481"/>
                  </a:cubicBezTo>
                  <a:cubicBezTo>
                    <a:pt x="11" y="567"/>
                    <a:pt x="0" y="655"/>
                    <a:pt x="16" y="753"/>
                  </a:cubicBezTo>
                  <a:cubicBezTo>
                    <a:pt x="21" y="791"/>
                    <a:pt x="38" y="846"/>
                    <a:pt x="66" y="890"/>
                  </a:cubicBezTo>
                  <a:cubicBezTo>
                    <a:pt x="93" y="936"/>
                    <a:pt x="158" y="970"/>
                    <a:pt x="213" y="970"/>
                  </a:cubicBezTo>
                  <a:cubicBezTo>
                    <a:pt x="224" y="970"/>
                    <a:pt x="235" y="968"/>
                    <a:pt x="245" y="965"/>
                  </a:cubicBezTo>
                  <a:cubicBezTo>
                    <a:pt x="360" y="933"/>
                    <a:pt x="420" y="862"/>
                    <a:pt x="479" y="802"/>
                  </a:cubicBezTo>
                  <a:cubicBezTo>
                    <a:pt x="539" y="736"/>
                    <a:pt x="589" y="671"/>
                    <a:pt x="632" y="600"/>
                  </a:cubicBezTo>
                  <a:cubicBezTo>
                    <a:pt x="725" y="459"/>
                    <a:pt x="807" y="311"/>
                    <a:pt x="856" y="154"/>
                  </a:cubicBezTo>
                  <a:lnTo>
                    <a:pt x="856" y="154"/>
                  </a:lnTo>
                  <a:cubicBezTo>
                    <a:pt x="753" y="278"/>
                    <a:pt x="655" y="409"/>
                    <a:pt x="545" y="535"/>
                  </a:cubicBezTo>
                  <a:cubicBezTo>
                    <a:pt x="491" y="595"/>
                    <a:pt x="441" y="655"/>
                    <a:pt x="381" y="710"/>
                  </a:cubicBezTo>
                  <a:cubicBezTo>
                    <a:pt x="333" y="764"/>
                    <a:pt x="267" y="819"/>
                    <a:pt x="217" y="824"/>
                  </a:cubicBezTo>
                  <a:cubicBezTo>
                    <a:pt x="210" y="826"/>
                    <a:pt x="205" y="827"/>
                    <a:pt x="201" y="827"/>
                  </a:cubicBezTo>
                  <a:cubicBezTo>
                    <a:pt x="194" y="827"/>
                    <a:pt x="190" y="824"/>
                    <a:pt x="179" y="814"/>
                  </a:cubicBezTo>
                  <a:cubicBezTo>
                    <a:pt x="164" y="791"/>
                    <a:pt x="152" y="764"/>
                    <a:pt x="147" y="721"/>
                  </a:cubicBezTo>
                  <a:cubicBezTo>
                    <a:pt x="126" y="655"/>
                    <a:pt x="131" y="579"/>
                    <a:pt x="136" y="497"/>
                  </a:cubicBezTo>
                  <a:cubicBezTo>
                    <a:pt x="141" y="338"/>
                    <a:pt x="191" y="169"/>
                    <a:pt x="164"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9" name="Google Shape;1479;p102"/>
            <p:cNvSpPr/>
            <p:nvPr/>
          </p:nvSpPr>
          <p:spPr>
            <a:xfrm>
              <a:off x="7059325" y="3450800"/>
              <a:ext cx="45300" cy="30100"/>
            </a:xfrm>
            <a:custGeom>
              <a:avLst/>
              <a:gdLst/>
              <a:ahLst/>
              <a:cxnLst/>
              <a:rect l="l" t="t" r="r" b="b"/>
              <a:pathLst>
                <a:path w="1812" h="1204" extrusionOk="0">
                  <a:moveTo>
                    <a:pt x="1424" y="0"/>
                  </a:moveTo>
                  <a:lnTo>
                    <a:pt x="1424" y="0"/>
                  </a:lnTo>
                  <a:cubicBezTo>
                    <a:pt x="1484" y="147"/>
                    <a:pt x="1549" y="290"/>
                    <a:pt x="1604" y="436"/>
                  </a:cubicBezTo>
                  <a:cubicBezTo>
                    <a:pt x="1653" y="562"/>
                    <a:pt x="1704" y="694"/>
                    <a:pt x="1716" y="821"/>
                  </a:cubicBezTo>
                  <a:lnTo>
                    <a:pt x="1716" y="821"/>
                  </a:lnTo>
                  <a:cubicBezTo>
                    <a:pt x="1570" y="791"/>
                    <a:pt x="1426" y="699"/>
                    <a:pt x="1305" y="605"/>
                  </a:cubicBezTo>
                  <a:cubicBezTo>
                    <a:pt x="1174" y="502"/>
                    <a:pt x="1038" y="355"/>
                    <a:pt x="1026" y="213"/>
                  </a:cubicBezTo>
                  <a:lnTo>
                    <a:pt x="1026" y="207"/>
                  </a:lnTo>
                  <a:cubicBezTo>
                    <a:pt x="1021" y="180"/>
                    <a:pt x="1005" y="154"/>
                    <a:pt x="977" y="147"/>
                  </a:cubicBezTo>
                  <a:cubicBezTo>
                    <a:pt x="971" y="145"/>
                    <a:pt x="965" y="145"/>
                    <a:pt x="959" y="145"/>
                  </a:cubicBezTo>
                  <a:cubicBezTo>
                    <a:pt x="929" y="145"/>
                    <a:pt x="905" y="165"/>
                    <a:pt x="895" y="197"/>
                  </a:cubicBezTo>
                  <a:cubicBezTo>
                    <a:pt x="852" y="355"/>
                    <a:pt x="829" y="497"/>
                    <a:pt x="791" y="645"/>
                  </a:cubicBezTo>
                  <a:cubicBezTo>
                    <a:pt x="759" y="786"/>
                    <a:pt x="726" y="944"/>
                    <a:pt x="661" y="1053"/>
                  </a:cubicBezTo>
                  <a:cubicBezTo>
                    <a:pt x="652" y="1068"/>
                    <a:pt x="645" y="1073"/>
                    <a:pt x="642" y="1075"/>
                  </a:cubicBezTo>
                  <a:lnTo>
                    <a:pt x="642" y="1075"/>
                  </a:lnTo>
                  <a:cubicBezTo>
                    <a:pt x="631" y="1072"/>
                    <a:pt x="622" y="1056"/>
                    <a:pt x="612" y="1031"/>
                  </a:cubicBezTo>
                  <a:cubicBezTo>
                    <a:pt x="590" y="965"/>
                    <a:pt x="573" y="895"/>
                    <a:pt x="562" y="824"/>
                  </a:cubicBezTo>
                  <a:cubicBezTo>
                    <a:pt x="547" y="677"/>
                    <a:pt x="530" y="524"/>
                    <a:pt x="519" y="371"/>
                  </a:cubicBezTo>
                  <a:lnTo>
                    <a:pt x="514" y="371"/>
                  </a:lnTo>
                  <a:lnTo>
                    <a:pt x="514" y="366"/>
                  </a:lnTo>
                  <a:cubicBezTo>
                    <a:pt x="492" y="285"/>
                    <a:pt x="486" y="197"/>
                    <a:pt x="481" y="109"/>
                  </a:cubicBezTo>
                  <a:lnTo>
                    <a:pt x="481" y="104"/>
                  </a:lnTo>
                  <a:cubicBezTo>
                    <a:pt x="481" y="93"/>
                    <a:pt x="475" y="76"/>
                    <a:pt x="459" y="71"/>
                  </a:cubicBezTo>
                  <a:cubicBezTo>
                    <a:pt x="454" y="68"/>
                    <a:pt x="449" y="67"/>
                    <a:pt x="444" y="67"/>
                  </a:cubicBezTo>
                  <a:cubicBezTo>
                    <a:pt x="431" y="67"/>
                    <a:pt x="418" y="76"/>
                    <a:pt x="409" y="88"/>
                  </a:cubicBezTo>
                  <a:cubicBezTo>
                    <a:pt x="306" y="317"/>
                    <a:pt x="164" y="529"/>
                    <a:pt x="1" y="726"/>
                  </a:cubicBezTo>
                  <a:cubicBezTo>
                    <a:pt x="150" y="586"/>
                    <a:pt x="289" y="431"/>
                    <a:pt x="403" y="257"/>
                  </a:cubicBezTo>
                  <a:lnTo>
                    <a:pt x="403" y="257"/>
                  </a:lnTo>
                  <a:cubicBezTo>
                    <a:pt x="405" y="301"/>
                    <a:pt x="411" y="345"/>
                    <a:pt x="421" y="388"/>
                  </a:cubicBezTo>
                  <a:lnTo>
                    <a:pt x="421" y="383"/>
                  </a:lnTo>
                  <a:cubicBezTo>
                    <a:pt x="426" y="529"/>
                    <a:pt x="426" y="683"/>
                    <a:pt x="448" y="834"/>
                  </a:cubicBezTo>
                  <a:cubicBezTo>
                    <a:pt x="454" y="917"/>
                    <a:pt x="464" y="993"/>
                    <a:pt x="497" y="1075"/>
                  </a:cubicBezTo>
                  <a:cubicBezTo>
                    <a:pt x="507" y="1113"/>
                    <a:pt x="535" y="1174"/>
                    <a:pt x="600" y="1194"/>
                  </a:cubicBezTo>
                  <a:cubicBezTo>
                    <a:pt x="614" y="1201"/>
                    <a:pt x="629" y="1203"/>
                    <a:pt x="644" y="1203"/>
                  </a:cubicBezTo>
                  <a:cubicBezTo>
                    <a:pt x="671" y="1203"/>
                    <a:pt x="698" y="1195"/>
                    <a:pt x="716" y="1184"/>
                  </a:cubicBezTo>
                  <a:cubicBezTo>
                    <a:pt x="736" y="1162"/>
                    <a:pt x="753" y="1146"/>
                    <a:pt x="769" y="1124"/>
                  </a:cubicBezTo>
                  <a:cubicBezTo>
                    <a:pt x="862" y="972"/>
                    <a:pt x="890" y="824"/>
                    <a:pt x="928" y="677"/>
                  </a:cubicBezTo>
                  <a:cubicBezTo>
                    <a:pt x="947" y="600"/>
                    <a:pt x="963" y="521"/>
                    <a:pt x="978" y="443"/>
                  </a:cubicBezTo>
                  <a:lnTo>
                    <a:pt x="978" y="443"/>
                  </a:lnTo>
                  <a:cubicBezTo>
                    <a:pt x="991" y="464"/>
                    <a:pt x="1006" y="483"/>
                    <a:pt x="1021" y="502"/>
                  </a:cubicBezTo>
                  <a:cubicBezTo>
                    <a:pt x="1081" y="579"/>
                    <a:pt x="1151" y="645"/>
                    <a:pt x="1234" y="704"/>
                  </a:cubicBezTo>
                  <a:cubicBezTo>
                    <a:pt x="1310" y="764"/>
                    <a:pt x="1391" y="808"/>
                    <a:pt x="1479" y="851"/>
                  </a:cubicBezTo>
                  <a:cubicBezTo>
                    <a:pt x="1566" y="889"/>
                    <a:pt x="1659" y="922"/>
                    <a:pt x="1768" y="922"/>
                  </a:cubicBezTo>
                  <a:lnTo>
                    <a:pt x="1773" y="922"/>
                  </a:lnTo>
                  <a:cubicBezTo>
                    <a:pt x="1796" y="917"/>
                    <a:pt x="1811" y="895"/>
                    <a:pt x="1811" y="874"/>
                  </a:cubicBezTo>
                  <a:cubicBezTo>
                    <a:pt x="1796" y="698"/>
                    <a:pt x="1725" y="557"/>
                    <a:pt x="1653" y="415"/>
                  </a:cubicBezTo>
                  <a:cubicBezTo>
                    <a:pt x="1582" y="273"/>
                    <a:pt x="1506" y="137"/>
                    <a:pt x="1424"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0" name="Google Shape;1480;p102"/>
            <p:cNvSpPr/>
            <p:nvPr/>
          </p:nvSpPr>
          <p:spPr>
            <a:xfrm>
              <a:off x="7120000" y="3437750"/>
              <a:ext cx="71650" cy="37025"/>
            </a:xfrm>
            <a:custGeom>
              <a:avLst/>
              <a:gdLst/>
              <a:ahLst/>
              <a:cxnLst/>
              <a:rect l="l" t="t" r="r" b="b"/>
              <a:pathLst>
                <a:path w="2866" h="1481" extrusionOk="0">
                  <a:moveTo>
                    <a:pt x="1453" y="1"/>
                  </a:moveTo>
                  <a:cubicBezTo>
                    <a:pt x="1445" y="1"/>
                    <a:pt x="1437" y="2"/>
                    <a:pt x="1431" y="4"/>
                  </a:cubicBezTo>
                  <a:cubicBezTo>
                    <a:pt x="1403" y="21"/>
                    <a:pt x="1398" y="54"/>
                    <a:pt x="1414" y="75"/>
                  </a:cubicBezTo>
                  <a:cubicBezTo>
                    <a:pt x="1524" y="271"/>
                    <a:pt x="1670" y="414"/>
                    <a:pt x="1785" y="577"/>
                  </a:cubicBezTo>
                  <a:cubicBezTo>
                    <a:pt x="1839" y="653"/>
                    <a:pt x="1899" y="752"/>
                    <a:pt x="1894" y="807"/>
                  </a:cubicBezTo>
                  <a:cubicBezTo>
                    <a:pt x="1898" y="828"/>
                    <a:pt x="1821" y="847"/>
                    <a:pt x="1742" y="847"/>
                  </a:cubicBezTo>
                  <a:cubicBezTo>
                    <a:pt x="1725" y="847"/>
                    <a:pt x="1708" y="846"/>
                    <a:pt x="1692" y="845"/>
                  </a:cubicBezTo>
                  <a:cubicBezTo>
                    <a:pt x="1496" y="833"/>
                    <a:pt x="1300" y="795"/>
                    <a:pt x="1108" y="735"/>
                  </a:cubicBezTo>
                  <a:cubicBezTo>
                    <a:pt x="923" y="669"/>
                    <a:pt x="743" y="577"/>
                    <a:pt x="628" y="430"/>
                  </a:cubicBezTo>
                  <a:cubicBezTo>
                    <a:pt x="616" y="413"/>
                    <a:pt x="596" y="403"/>
                    <a:pt x="575" y="403"/>
                  </a:cubicBezTo>
                  <a:cubicBezTo>
                    <a:pt x="567" y="403"/>
                    <a:pt x="559" y="404"/>
                    <a:pt x="552" y="407"/>
                  </a:cubicBezTo>
                  <a:cubicBezTo>
                    <a:pt x="519" y="424"/>
                    <a:pt x="502" y="457"/>
                    <a:pt x="519" y="490"/>
                  </a:cubicBezTo>
                  <a:cubicBezTo>
                    <a:pt x="521" y="495"/>
                    <a:pt x="523" y="500"/>
                    <a:pt x="525" y="505"/>
                  </a:cubicBezTo>
                  <a:lnTo>
                    <a:pt x="525" y="505"/>
                  </a:lnTo>
                  <a:lnTo>
                    <a:pt x="525" y="505"/>
                  </a:lnTo>
                  <a:cubicBezTo>
                    <a:pt x="525" y="506"/>
                    <a:pt x="526" y="507"/>
                    <a:pt x="526" y="507"/>
                  </a:cubicBezTo>
                  <a:lnTo>
                    <a:pt x="526" y="507"/>
                  </a:lnTo>
                  <a:cubicBezTo>
                    <a:pt x="648" y="824"/>
                    <a:pt x="862" y="1079"/>
                    <a:pt x="907" y="1389"/>
                  </a:cubicBezTo>
                  <a:lnTo>
                    <a:pt x="907" y="1389"/>
                  </a:lnTo>
                  <a:cubicBezTo>
                    <a:pt x="894" y="1392"/>
                    <a:pt x="880" y="1393"/>
                    <a:pt x="865" y="1393"/>
                  </a:cubicBezTo>
                  <a:cubicBezTo>
                    <a:pt x="808" y="1393"/>
                    <a:pt x="743" y="1374"/>
                    <a:pt x="683" y="1351"/>
                  </a:cubicBezTo>
                  <a:cubicBezTo>
                    <a:pt x="590" y="1308"/>
                    <a:pt x="509" y="1258"/>
                    <a:pt x="426" y="1205"/>
                  </a:cubicBezTo>
                  <a:cubicBezTo>
                    <a:pt x="345" y="1150"/>
                    <a:pt x="268" y="1089"/>
                    <a:pt x="192" y="1019"/>
                  </a:cubicBezTo>
                  <a:cubicBezTo>
                    <a:pt x="121" y="948"/>
                    <a:pt x="51" y="877"/>
                    <a:pt x="1" y="790"/>
                  </a:cubicBezTo>
                  <a:lnTo>
                    <a:pt x="1" y="790"/>
                  </a:lnTo>
                  <a:cubicBezTo>
                    <a:pt x="89" y="975"/>
                    <a:pt x="241" y="1117"/>
                    <a:pt x="394" y="1248"/>
                  </a:cubicBezTo>
                  <a:cubicBezTo>
                    <a:pt x="470" y="1313"/>
                    <a:pt x="557" y="1373"/>
                    <a:pt x="650" y="1417"/>
                  </a:cubicBezTo>
                  <a:cubicBezTo>
                    <a:pt x="718" y="1449"/>
                    <a:pt x="794" y="1481"/>
                    <a:pt x="878" y="1481"/>
                  </a:cubicBezTo>
                  <a:cubicBezTo>
                    <a:pt x="908" y="1481"/>
                    <a:pt x="940" y="1477"/>
                    <a:pt x="972" y="1466"/>
                  </a:cubicBezTo>
                  <a:cubicBezTo>
                    <a:pt x="988" y="1461"/>
                    <a:pt x="1005" y="1444"/>
                    <a:pt x="1000" y="1422"/>
                  </a:cubicBezTo>
                  <a:cubicBezTo>
                    <a:pt x="993" y="1237"/>
                    <a:pt x="928" y="1062"/>
                    <a:pt x="857" y="910"/>
                  </a:cubicBezTo>
                  <a:cubicBezTo>
                    <a:pt x="827" y="847"/>
                    <a:pt x="795" y="785"/>
                    <a:pt x="763" y="723"/>
                  </a:cubicBezTo>
                  <a:lnTo>
                    <a:pt x="763" y="723"/>
                  </a:lnTo>
                  <a:cubicBezTo>
                    <a:pt x="859" y="784"/>
                    <a:pt x="964" y="829"/>
                    <a:pt x="1065" y="865"/>
                  </a:cubicBezTo>
                  <a:cubicBezTo>
                    <a:pt x="1267" y="937"/>
                    <a:pt x="1474" y="970"/>
                    <a:pt x="1687" y="981"/>
                  </a:cubicBezTo>
                  <a:cubicBezTo>
                    <a:pt x="1702" y="982"/>
                    <a:pt x="1716" y="983"/>
                    <a:pt x="1731" y="983"/>
                  </a:cubicBezTo>
                  <a:cubicBezTo>
                    <a:pt x="1771" y="983"/>
                    <a:pt x="1812" y="978"/>
                    <a:pt x="1856" y="970"/>
                  </a:cubicBezTo>
                  <a:cubicBezTo>
                    <a:pt x="1910" y="964"/>
                    <a:pt x="2003" y="920"/>
                    <a:pt x="2020" y="828"/>
                  </a:cubicBezTo>
                  <a:cubicBezTo>
                    <a:pt x="2025" y="669"/>
                    <a:pt x="1942" y="593"/>
                    <a:pt x="1884" y="500"/>
                  </a:cubicBezTo>
                  <a:cubicBezTo>
                    <a:pt x="1812" y="399"/>
                    <a:pt x="1728" y="307"/>
                    <a:pt x="1650" y="214"/>
                  </a:cubicBezTo>
                  <a:lnTo>
                    <a:pt x="1650" y="214"/>
                  </a:lnTo>
                  <a:cubicBezTo>
                    <a:pt x="1802" y="287"/>
                    <a:pt x="1960" y="346"/>
                    <a:pt x="2128" y="375"/>
                  </a:cubicBezTo>
                  <a:cubicBezTo>
                    <a:pt x="2202" y="388"/>
                    <a:pt x="2276" y="394"/>
                    <a:pt x="2350" y="394"/>
                  </a:cubicBezTo>
                  <a:cubicBezTo>
                    <a:pt x="2529" y="394"/>
                    <a:pt x="2707" y="356"/>
                    <a:pt x="2865" y="283"/>
                  </a:cubicBezTo>
                  <a:lnTo>
                    <a:pt x="2865" y="283"/>
                  </a:lnTo>
                  <a:cubicBezTo>
                    <a:pt x="2730" y="326"/>
                    <a:pt x="2590" y="350"/>
                    <a:pt x="2452" y="350"/>
                  </a:cubicBezTo>
                  <a:cubicBezTo>
                    <a:pt x="2348" y="350"/>
                    <a:pt x="2245" y="337"/>
                    <a:pt x="2145" y="309"/>
                  </a:cubicBezTo>
                  <a:cubicBezTo>
                    <a:pt x="1910" y="255"/>
                    <a:pt x="1692" y="140"/>
                    <a:pt x="1484" y="9"/>
                  </a:cubicBezTo>
                  <a:cubicBezTo>
                    <a:pt x="1475" y="3"/>
                    <a:pt x="1464" y="1"/>
                    <a:pt x="1453"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1" name="Google Shape;1481;p102"/>
            <p:cNvSpPr/>
            <p:nvPr/>
          </p:nvSpPr>
          <p:spPr>
            <a:xfrm>
              <a:off x="6861875" y="3493075"/>
              <a:ext cx="24575" cy="15300"/>
            </a:xfrm>
            <a:custGeom>
              <a:avLst/>
              <a:gdLst/>
              <a:ahLst/>
              <a:cxnLst/>
              <a:rect l="l" t="t" r="r" b="b"/>
              <a:pathLst>
                <a:path w="983" h="612" extrusionOk="0">
                  <a:moveTo>
                    <a:pt x="567" y="1"/>
                  </a:moveTo>
                  <a:lnTo>
                    <a:pt x="567" y="1"/>
                  </a:lnTo>
                  <a:cubicBezTo>
                    <a:pt x="371" y="110"/>
                    <a:pt x="190" y="235"/>
                    <a:pt x="27" y="387"/>
                  </a:cubicBezTo>
                  <a:lnTo>
                    <a:pt x="21" y="394"/>
                  </a:lnTo>
                  <a:cubicBezTo>
                    <a:pt x="0" y="420"/>
                    <a:pt x="6" y="464"/>
                    <a:pt x="33" y="485"/>
                  </a:cubicBezTo>
                  <a:cubicBezTo>
                    <a:pt x="151" y="576"/>
                    <a:pt x="289" y="611"/>
                    <a:pt x="427" y="611"/>
                  </a:cubicBezTo>
                  <a:cubicBezTo>
                    <a:pt x="472" y="611"/>
                    <a:pt x="517" y="607"/>
                    <a:pt x="562" y="601"/>
                  </a:cubicBezTo>
                  <a:cubicBezTo>
                    <a:pt x="731" y="568"/>
                    <a:pt x="905" y="470"/>
                    <a:pt x="982" y="311"/>
                  </a:cubicBezTo>
                  <a:lnTo>
                    <a:pt x="982" y="311"/>
                  </a:lnTo>
                  <a:cubicBezTo>
                    <a:pt x="857" y="426"/>
                    <a:pt x="698" y="470"/>
                    <a:pt x="545" y="480"/>
                  </a:cubicBezTo>
                  <a:cubicBezTo>
                    <a:pt x="533" y="481"/>
                    <a:pt x="520" y="481"/>
                    <a:pt x="508" y="481"/>
                  </a:cubicBezTo>
                  <a:cubicBezTo>
                    <a:pt x="396" y="481"/>
                    <a:pt x="280" y="463"/>
                    <a:pt x="184" y="418"/>
                  </a:cubicBezTo>
                  <a:lnTo>
                    <a:pt x="184" y="418"/>
                  </a:lnTo>
                  <a:cubicBezTo>
                    <a:pt x="311" y="286"/>
                    <a:pt x="445" y="151"/>
                    <a:pt x="567"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2" name="Google Shape;1482;p102"/>
            <p:cNvSpPr/>
            <p:nvPr/>
          </p:nvSpPr>
          <p:spPr>
            <a:xfrm>
              <a:off x="6896750" y="3510650"/>
              <a:ext cx="58000" cy="28575"/>
            </a:xfrm>
            <a:custGeom>
              <a:avLst/>
              <a:gdLst/>
              <a:ahLst/>
              <a:cxnLst/>
              <a:rect l="l" t="t" r="r" b="b"/>
              <a:pathLst>
                <a:path w="2320" h="1143" extrusionOk="0">
                  <a:moveTo>
                    <a:pt x="786" y="1"/>
                  </a:moveTo>
                  <a:cubicBezTo>
                    <a:pt x="563" y="273"/>
                    <a:pt x="220" y="421"/>
                    <a:pt x="13" y="743"/>
                  </a:cubicBezTo>
                  <a:lnTo>
                    <a:pt x="13" y="754"/>
                  </a:lnTo>
                  <a:cubicBezTo>
                    <a:pt x="1" y="776"/>
                    <a:pt x="13" y="797"/>
                    <a:pt x="39" y="809"/>
                  </a:cubicBezTo>
                  <a:cubicBezTo>
                    <a:pt x="110" y="834"/>
                    <a:pt x="183" y="844"/>
                    <a:pt x="256" y="844"/>
                  </a:cubicBezTo>
                  <a:cubicBezTo>
                    <a:pt x="391" y="844"/>
                    <a:pt x="526" y="807"/>
                    <a:pt x="650" y="754"/>
                  </a:cubicBezTo>
                  <a:cubicBezTo>
                    <a:pt x="751" y="710"/>
                    <a:pt x="849" y="652"/>
                    <a:pt x="937" y="581"/>
                  </a:cubicBezTo>
                  <a:lnTo>
                    <a:pt x="937" y="581"/>
                  </a:lnTo>
                  <a:cubicBezTo>
                    <a:pt x="925" y="613"/>
                    <a:pt x="913" y="646"/>
                    <a:pt x="902" y="678"/>
                  </a:cubicBezTo>
                  <a:cubicBezTo>
                    <a:pt x="864" y="797"/>
                    <a:pt x="809" y="934"/>
                    <a:pt x="841" y="1086"/>
                  </a:cubicBezTo>
                  <a:lnTo>
                    <a:pt x="841" y="1092"/>
                  </a:lnTo>
                  <a:cubicBezTo>
                    <a:pt x="846" y="1121"/>
                    <a:pt x="878" y="1142"/>
                    <a:pt x="908" y="1142"/>
                  </a:cubicBezTo>
                  <a:cubicBezTo>
                    <a:pt x="911" y="1142"/>
                    <a:pt x="914" y="1142"/>
                    <a:pt x="917" y="1141"/>
                  </a:cubicBezTo>
                  <a:cubicBezTo>
                    <a:pt x="1141" y="1103"/>
                    <a:pt x="1300" y="961"/>
                    <a:pt x="1431" y="819"/>
                  </a:cubicBezTo>
                  <a:cubicBezTo>
                    <a:pt x="1508" y="728"/>
                    <a:pt x="1580" y="634"/>
                    <a:pt x="1640" y="534"/>
                  </a:cubicBezTo>
                  <a:lnTo>
                    <a:pt x="1640" y="534"/>
                  </a:lnTo>
                  <a:cubicBezTo>
                    <a:pt x="1643" y="594"/>
                    <a:pt x="1647" y="655"/>
                    <a:pt x="1654" y="716"/>
                  </a:cubicBezTo>
                  <a:cubicBezTo>
                    <a:pt x="1665" y="786"/>
                    <a:pt x="1675" y="857"/>
                    <a:pt x="1715" y="928"/>
                  </a:cubicBezTo>
                  <a:cubicBezTo>
                    <a:pt x="1741" y="985"/>
                    <a:pt x="1807" y="1021"/>
                    <a:pt x="1871" y="1021"/>
                  </a:cubicBezTo>
                  <a:cubicBezTo>
                    <a:pt x="1898" y="1021"/>
                    <a:pt x="1926" y="1015"/>
                    <a:pt x="1949" y="1000"/>
                  </a:cubicBezTo>
                  <a:cubicBezTo>
                    <a:pt x="2085" y="912"/>
                    <a:pt x="2140" y="776"/>
                    <a:pt x="2199" y="650"/>
                  </a:cubicBezTo>
                  <a:cubicBezTo>
                    <a:pt x="2254" y="525"/>
                    <a:pt x="2297" y="394"/>
                    <a:pt x="2320" y="252"/>
                  </a:cubicBezTo>
                  <a:lnTo>
                    <a:pt x="2320" y="252"/>
                  </a:lnTo>
                  <a:cubicBezTo>
                    <a:pt x="2282" y="388"/>
                    <a:pt x="2221" y="514"/>
                    <a:pt x="2161" y="633"/>
                  </a:cubicBezTo>
                  <a:cubicBezTo>
                    <a:pt x="2096" y="749"/>
                    <a:pt x="2020" y="879"/>
                    <a:pt x="1916" y="934"/>
                  </a:cubicBezTo>
                  <a:cubicBezTo>
                    <a:pt x="1903" y="940"/>
                    <a:pt x="1890" y="942"/>
                    <a:pt x="1877" y="942"/>
                  </a:cubicBezTo>
                  <a:cubicBezTo>
                    <a:pt x="1841" y="942"/>
                    <a:pt x="1807" y="921"/>
                    <a:pt x="1791" y="885"/>
                  </a:cubicBezTo>
                  <a:cubicBezTo>
                    <a:pt x="1768" y="836"/>
                    <a:pt x="1758" y="771"/>
                    <a:pt x="1753" y="705"/>
                  </a:cubicBezTo>
                  <a:cubicBezTo>
                    <a:pt x="1741" y="568"/>
                    <a:pt x="1747" y="432"/>
                    <a:pt x="1753" y="296"/>
                  </a:cubicBezTo>
                  <a:cubicBezTo>
                    <a:pt x="1753" y="268"/>
                    <a:pt x="1741" y="247"/>
                    <a:pt x="1715" y="235"/>
                  </a:cubicBezTo>
                  <a:cubicBezTo>
                    <a:pt x="1709" y="233"/>
                    <a:pt x="1703" y="232"/>
                    <a:pt x="1696" y="232"/>
                  </a:cubicBezTo>
                  <a:cubicBezTo>
                    <a:pt x="1672" y="232"/>
                    <a:pt x="1647" y="246"/>
                    <a:pt x="1637" y="268"/>
                  </a:cubicBezTo>
                  <a:lnTo>
                    <a:pt x="1637" y="273"/>
                  </a:lnTo>
                  <a:cubicBezTo>
                    <a:pt x="1567" y="437"/>
                    <a:pt x="1463" y="595"/>
                    <a:pt x="1338" y="732"/>
                  </a:cubicBezTo>
                  <a:cubicBezTo>
                    <a:pt x="1231" y="838"/>
                    <a:pt x="1106" y="945"/>
                    <a:pt x="973" y="988"/>
                  </a:cubicBezTo>
                  <a:lnTo>
                    <a:pt x="973" y="988"/>
                  </a:lnTo>
                  <a:cubicBezTo>
                    <a:pt x="975" y="906"/>
                    <a:pt x="998" y="814"/>
                    <a:pt x="1033" y="721"/>
                  </a:cubicBezTo>
                  <a:cubicBezTo>
                    <a:pt x="1071" y="601"/>
                    <a:pt x="1119" y="487"/>
                    <a:pt x="1147" y="345"/>
                  </a:cubicBezTo>
                  <a:cubicBezTo>
                    <a:pt x="1147" y="323"/>
                    <a:pt x="1136" y="296"/>
                    <a:pt x="1114" y="280"/>
                  </a:cubicBezTo>
                  <a:cubicBezTo>
                    <a:pt x="1104" y="274"/>
                    <a:pt x="1092" y="270"/>
                    <a:pt x="1081" y="270"/>
                  </a:cubicBezTo>
                  <a:cubicBezTo>
                    <a:pt x="1061" y="270"/>
                    <a:pt x="1041" y="280"/>
                    <a:pt x="1027" y="301"/>
                  </a:cubicBezTo>
                  <a:cubicBezTo>
                    <a:pt x="929" y="449"/>
                    <a:pt x="771" y="568"/>
                    <a:pt x="602" y="650"/>
                  </a:cubicBezTo>
                  <a:cubicBezTo>
                    <a:pt x="482" y="704"/>
                    <a:pt x="352" y="744"/>
                    <a:pt x="225" y="744"/>
                  </a:cubicBezTo>
                  <a:cubicBezTo>
                    <a:pt x="190" y="744"/>
                    <a:pt x="155" y="741"/>
                    <a:pt x="120" y="735"/>
                  </a:cubicBezTo>
                  <a:lnTo>
                    <a:pt x="120" y="735"/>
                  </a:lnTo>
                  <a:cubicBezTo>
                    <a:pt x="296" y="464"/>
                    <a:pt x="602" y="283"/>
                    <a:pt x="786"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3" name="Google Shape;1483;p102"/>
            <p:cNvSpPr/>
            <p:nvPr/>
          </p:nvSpPr>
          <p:spPr>
            <a:xfrm>
              <a:off x="6994700" y="3497575"/>
              <a:ext cx="20350" cy="25075"/>
            </a:xfrm>
            <a:custGeom>
              <a:avLst/>
              <a:gdLst/>
              <a:ahLst/>
              <a:cxnLst/>
              <a:rect l="l" t="t" r="r" b="b"/>
              <a:pathLst>
                <a:path w="814" h="1003" extrusionOk="0">
                  <a:moveTo>
                    <a:pt x="234" y="0"/>
                  </a:moveTo>
                  <a:lnTo>
                    <a:pt x="234" y="0"/>
                  </a:lnTo>
                  <a:cubicBezTo>
                    <a:pt x="158" y="164"/>
                    <a:pt x="98" y="338"/>
                    <a:pt x="48" y="519"/>
                  </a:cubicBezTo>
                  <a:cubicBezTo>
                    <a:pt x="28" y="606"/>
                    <a:pt x="11" y="698"/>
                    <a:pt x="0" y="796"/>
                  </a:cubicBezTo>
                  <a:cubicBezTo>
                    <a:pt x="0" y="824"/>
                    <a:pt x="0" y="851"/>
                    <a:pt x="11" y="884"/>
                  </a:cubicBezTo>
                  <a:cubicBezTo>
                    <a:pt x="11" y="894"/>
                    <a:pt x="16" y="917"/>
                    <a:pt x="38" y="939"/>
                  </a:cubicBezTo>
                  <a:cubicBezTo>
                    <a:pt x="66" y="966"/>
                    <a:pt x="55" y="960"/>
                    <a:pt x="71" y="972"/>
                  </a:cubicBezTo>
                  <a:cubicBezTo>
                    <a:pt x="106" y="995"/>
                    <a:pt x="140" y="1003"/>
                    <a:pt x="171" y="1003"/>
                  </a:cubicBezTo>
                  <a:cubicBezTo>
                    <a:pt x="213" y="1003"/>
                    <a:pt x="250" y="988"/>
                    <a:pt x="278" y="972"/>
                  </a:cubicBezTo>
                  <a:cubicBezTo>
                    <a:pt x="464" y="851"/>
                    <a:pt x="546" y="688"/>
                    <a:pt x="638" y="524"/>
                  </a:cubicBezTo>
                  <a:cubicBezTo>
                    <a:pt x="720" y="355"/>
                    <a:pt x="796" y="186"/>
                    <a:pt x="813" y="0"/>
                  </a:cubicBezTo>
                  <a:lnTo>
                    <a:pt x="813" y="0"/>
                  </a:lnTo>
                  <a:cubicBezTo>
                    <a:pt x="742" y="164"/>
                    <a:pt x="638" y="317"/>
                    <a:pt x="546" y="464"/>
                  </a:cubicBezTo>
                  <a:cubicBezTo>
                    <a:pt x="441" y="606"/>
                    <a:pt x="338" y="770"/>
                    <a:pt x="212" y="846"/>
                  </a:cubicBezTo>
                  <a:cubicBezTo>
                    <a:pt x="192" y="860"/>
                    <a:pt x="176" y="863"/>
                    <a:pt x="167" y="863"/>
                  </a:cubicBezTo>
                  <a:cubicBezTo>
                    <a:pt x="161" y="863"/>
                    <a:pt x="158" y="862"/>
                    <a:pt x="158" y="862"/>
                  </a:cubicBezTo>
                  <a:cubicBezTo>
                    <a:pt x="149" y="854"/>
                    <a:pt x="144" y="852"/>
                    <a:pt x="143" y="852"/>
                  </a:cubicBezTo>
                  <a:lnTo>
                    <a:pt x="143" y="852"/>
                  </a:lnTo>
                  <a:cubicBezTo>
                    <a:pt x="143" y="851"/>
                    <a:pt x="143" y="849"/>
                    <a:pt x="141" y="846"/>
                  </a:cubicBezTo>
                  <a:cubicBezTo>
                    <a:pt x="136" y="836"/>
                    <a:pt x="136" y="819"/>
                    <a:pt x="136" y="796"/>
                  </a:cubicBezTo>
                  <a:cubicBezTo>
                    <a:pt x="131" y="715"/>
                    <a:pt x="147" y="627"/>
                    <a:pt x="158" y="534"/>
                  </a:cubicBezTo>
                  <a:cubicBezTo>
                    <a:pt x="179" y="360"/>
                    <a:pt x="219" y="181"/>
                    <a:pt x="234"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4" name="Google Shape;1484;p102"/>
            <p:cNvSpPr/>
            <p:nvPr/>
          </p:nvSpPr>
          <p:spPr>
            <a:xfrm>
              <a:off x="7035475" y="3516000"/>
              <a:ext cx="56875" cy="33350"/>
            </a:xfrm>
            <a:custGeom>
              <a:avLst/>
              <a:gdLst/>
              <a:ahLst/>
              <a:cxnLst/>
              <a:rect l="l" t="t" r="r" b="b"/>
              <a:pathLst>
                <a:path w="2275" h="1334" extrusionOk="0">
                  <a:moveTo>
                    <a:pt x="1937" y="0"/>
                  </a:moveTo>
                  <a:cubicBezTo>
                    <a:pt x="1999" y="322"/>
                    <a:pt x="2159" y="624"/>
                    <a:pt x="2185" y="934"/>
                  </a:cubicBezTo>
                  <a:lnTo>
                    <a:pt x="2185" y="934"/>
                  </a:lnTo>
                  <a:cubicBezTo>
                    <a:pt x="2038" y="917"/>
                    <a:pt x="1897" y="841"/>
                    <a:pt x="1783" y="747"/>
                  </a:cubicBezTo>
                  <a:cubicBezTo>
                    <a:pt x="1659" y="648"/>
                    <a:pt x="1549" y="524"/>
                    <a:pt x="1511" y="386"/>
                  </a:cubicBezTo>
                  <a:lnTo>
                    <a:pt x="1511" y="386"/>
                  </a:lnTo>
                  <a:cubicBezTo>
                    <a:pt x="1511" y="383"/>
                    <a:pt x="1511" y="379"/>
                    <a:pt x="1511" y="376"/>
                  </a:cubicBezTo>
                  <a:lnTo>
                    <a:pt x="1511" y="376"/>
                  </a:lnTo>
                  <a:lnTo>
                    <a:pt x="1508" y="376"/>
                  </a:lnTo>
                  <a:lnTo>
                    <a:pt x="1508" y="376"/>
                  </a:lnTo>
                  <a:cubicBezTo>
                    <a:pt x="1508" y="373"/>
                    <a:pt x="1507" y="369"/>
                    <a:pt x="1506" y="366"/>
                  </a:cubicBezTo>
                  <a:cubicBezTo>
                    <a:pt x="1501" y="338"/>
                    <a:pt x="1478" y="316"/>
                    <a:pt x="1446" y="316"/>
                  </a:cubicBezTo>
                  <a:cubicBezTo>
                    <a:pt x="1413" y="316"/>
                    <a:pt x="1385" y="343"/>
                    <a:pt x="1385" y="376"/>
                  </a:cubicBezTo>
                  <a:cubicBezTo>
                    <a:pt x="1381" y="624"/>
                    <a:pt x="1349" y="876"/>
                    <a:pt x="1267" y="1108"/>
                  </a:cubicBezTo>
                  <a:lnTo>
                    <a:pt x="1267" y="1108"/>
                  </a:lnTo>
                  <a:cubicBezTo>
                    <a:pt x="1251" y="1082"/>
                    <a:pt x="1236" y="1054"/>
                    <a:pt x="1222" y="1025"/>
                  </a:cubicBezTo>
                  <a:cubicBezTo>
                    <a:pt x="1189" y="960"/>
                    <a:pt x="1162" y="889"/>
                    <a:pt x="1141" y="819"/>
                  </a:cubicBezTo>
                  <a:cubicBezTo>
                    <a:pt x="1086" y="676"/>
                    <a:pt x="1048" y="529"/>
                    <a:pt x="1031" y="387"/>
                  </a:cubicBezTo>
                  <a:lnTo>
                    <a:pt x="1031" y="381"/>
                  </a:lnTo>
                  <a:cubicBezTo>
                    <a:pt x="1031" y="360"/>
                    <a:pt x="1015" y="338"/>
                    <a:pt x="993" y="328"/>
                  </a:cubicBezTo>
                  <a:cubicBezTo>
                    <a:pt x="986" y="325"/>
                    <a:pt x="978" y="324"/>
                    <a:pt x="971" y="324"/>
                  </a:cubicBezTo>
                  <a:cubicBezTo>
                    <a:pt x="945" y="324"/>
                    <a:pt x="920" y="340"/>
                    <a:pt x="911" y="366"/>
                  </a:cubicBezTo>
                  <a:cubicBezTo>
                    <a:pt x="829" y="578"/>
                    <a:pt x="726" y="786"/>
                    <a:pt x="595" y="965"/>
                  </a:cubicBezTo>
                  <a:cubicBezTo>
                    <a:pt x="524" y="1058"/>
                    <a:pt x="447" y="1134"/>
                    <a:pt x="355" y="1189"/>
                  </a:cubicBezTo>
                  <a:cubicBezTo>
                    <a:pt x="290" y="1228"/>
                    <a:pt x="216" y="1250"/>
                    <a:pt x="142" y="1250"/>
                  </a:cubicBezTo>
                  <a:cubicBezTo>
                    <a:pt x="121" y="1250"/>
                    <a:pt x="101" y="1248"/>
                    <a:pt x="80" y="1244"/>
                  </a:cubicBezTo>
                  <a:lnTo>
                    <a:pt x="80" y="1244"/>
                  </a:lnTo>
                  <a:cubicBezTo>
                    <a:pt x="99" y="1105"/>
                    <a:pt x="164" y="971"/>
                    <a:pt x="224" y="840"/>
                  </a:cubicBezTo>
                  <a:cubicBezTo>
                    <a:pt x="295" y="698"/>
                    <a:pt x="360" y="540"/>
                    <a:pt x="343" y="376"/>
                  </a:cubicBezTo>
                  <a:lnTo>
                    <a:pt x="343" y="376"/>
                  </a:lnTo>
                  <a:cubicBezTo>
                    <a:pt x="343" y="540"/>
                    <a:pt x="267" y="681"/>
                    <a:pt x="185" y="819"/>
                  </a:cubicBezTo>
                  <a:cubicBezTo>
                    <a:pt x="109" y="955"/>
                    <a:pt x="16" y="1101"/>
                    <a:pt x="0" y="1277"/>
                  </a:cubicBezTo>
                  <a:cubicBezTo>
                    <a:pt x="0" y="1293"/>
                    <a:pt x="11" y="1310"/>
                    <a:pt x="28" y="1315"/>
                  </a:cubicBezTo>
                  <a:cubicBezTo>
                    <a:pt x="69" y="1328"/>
                    <a:pt x="112" y="1334"/>
                    <a:pt x="157" y="1334"/>
                  </a:cubicBezTo>
                  <a:cubicBezTo>
                    <a:pt x="241" y="1334"/>
                    <a:pt x="327" y="1312"/>
                    <a:pt x="398" y="1277"/>
                  </a:cubicBezTo>
                  <a:cubicBezTo>
                    <a:pt x="512" y="1217"/>
                    <a:pt x="605" y="1129"/>
                    <a:pt x="682" y="1036"/>
                  </a:cubicBezTo>
                  <a:cubicBezTo>
                    <a:pt x="787" y="909"/>
                    <a:pt x="868" y="766"/>
                    <a:pt x="939" y="618"/>
                  </a:cubicBezTo>
                  <a:lnTo>
                    <a:pt x="939" y="618"/>
                  </a:lnTo>
                  <a:cubicBezTo>
                    <a:pt x="958" y="702"/>
                    <a:pt x="983" y="782"/>
                    <a:pt x="1010" y="862"/>
                  </a:cubicBezTo>
                  <a:cubicBezTo>
                    <a:pt x="1036" y="938"/>
                    <a:pt x="1063" y="1015"/>
                    <a:pt x="1096" y="1086"/>
                  </a:cubicBezTo>
                  <a:cubicBezTo>
                    <a:pt x="1134" y="1162"/>
                    <a:pt x="1173" y="1232"/>
                    <a:pt x="1244" y="1303"/>
                  </a:cubicBezTo>
                  <a:cubicBezTo>
                    <a:pt x="1249" y="1310"/>
                    <a:pt x="1254" y="1315"/>
                    <a:pt x="1265" y="1315"/>
                  </a:cubicBezTo>
                  <a:cubicBezTo>
                    <a:pt x="1273" y="1319"/>
                    <a:pt x="1282" y="1321"/>
                    <a:pt x="1291" y="1321"/>
                  </a:cubicBezTo>
                  <a:cubicBezTo>
                    <a:pt x="1317" y="1321"/>
                    <a:pt x="1341" y="1305"/>
                    <a:pt x="1353" y="1277"/>
                  </a:cubicBezTo>
                  <a:cubicBezTo>
                    <a:pt x="1436" y="1068"/>
                    <a:pt x="1479" y="849"/>
                    <a:pt x="1498" y="629"/>
                  </a:cubicBezTo>
                  <a:lnTo>
                    <a:pt x="1498" y="629"/>
                  </a:lnTo>
                  <a:cubicBezTo>
                    <a:pt x="1560" y="711"/>
                    <a:pt x="1639" y="778"/>
                    <a:pt x="1718" y="834"/>
                  </a:cubicBezTo>
                  <a:cubicBezTo>
                    <a:pt x="1866" y="938"/>
                    <a:pt x="2040" y="1020"/>
                    <a:pt x="2231" y="1020"/>
                  </a:cubicBezTo>
                  <a:lnTo>
                    <a:pt x="2236" y="1020"/>
                  </a:lnTo>
                  <a:cubicBezTo>
                    <a:pt x="2259" y="1020"/>
                    <a:pt x="2274" y="998"/>
                    <a:pt x="2269" y="982"/>
                  </a:cubicBezTo>
                  <a:cubicBezTo>
                    <a:pt x="2259" y="796"/>
                    <a:pt x="2193" y="633"/>
                    <a:pt x="2128" y="474"/>
                  </a:cubicBezTo>
                  <a:cubicBezTo>
                    <a:pt x="2062" y="316"/>
                    <a:pt x="1985" y="164"/>
                    <a:pt x="1937"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5" name="Google Shape;1485;p102"/>
            <p:cNvSpPr/>
            <p:nvPr/>
          </p:nvSpPr>
          <p:spPr>
            <a:xfrm>
              <a:off x="7110450" y="3509975"/>
              <a:ext cx="26775" cy="25950"/>
            </a:xfrm>
            <a:custGeom>
              <a:avLst/>
              <a:gdLst/>
              <a:ahLst/>
              <a:cxnLst/>
              <a:rect l="l" t="t" r="r" b="b"/>
              <a:pathLst>
                <a:path w="1071" h="1038" extrusionOk="0">
                  <a:moveTo>
                    <a:pt x="846" y="0"/>
                  </a:moveTo>
                  <a:lnTo>
                    <a:pt x="846" y="0"/>
                  </a:lnTo>
                  <a:cubicBezTo>
                    <a:pt x="863" y="164"/>
                    <a:pt x="884" y="328"/>
                    <a:pt x="901" y="486"/>
                  </a:cubicBezTo>
                  <a:cubicBezTo>
                    <a:pt x="915" y="621"/>
                    <a:pt x="929" y="763"/>
                    <a:pt x="919" y="889"/>
                  </a:cubicBezTo>
                  <a:lnTo>
                    <a:pt x="919" y="889"/>
                  </a:lnTo>
                  <a:cubicBezTo>
                    <a:pt x="753" y="865"/>
                    <a:pt x="592" y="794"/>
                    <a:pt x="448" y="688"/>
                  </a:cubicBezTo>
                  <a:cubicBezTo>
                    <a:pt x="279" y="579"/>
                    <a:pt x="138" y="426"/>
                    <a:pt x="1" y="268"/>
                  </a:cubicBezTo>
                  <a:lnTo>
                    <a:pt x="1" y="268"/>
                  </a:lnTo>
                  <a:cubicBezTo>
                    <a:pt x="83" y="464"/>
                    <a:pt x="214" y="639"/>
                    <a:pt x="378" y="781"/>
                  </a:cubicBezTo>
                  <a:cubicBezTo>
                    <a:pt x="541" y="922"/>
                    <a:pt x="753" y="1027"/>
                    <a:pt x="977" y="1037"/>
                  </a:cubicBezTo>
                  <a:lnTo>
                    <a:pt x="983" y="1037"/>
                  </a:lnTo>
                  <a:cubicBezTo>
                    <a:pt x="1015" y="1037"/>
                    <a:pt x="1048" y="1010"/>
                    <a:pt x="1055" y="977"/>
                  </a:cubicBezTo>
                  <a:cubicBezTo>
                    <a:pt x="1070" y="798"/>
                    <a:pt x="1038" y="634"/>
                    <a:pt x="1000" y="470"/>
                  </a:cubicBezTo>
                  <a:cubicBezTo>
                    <a:pt x="962" y="307"/>
                    <a:pt x="912" y="154"/>
                    <a:pt x="846"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6" name="Google Shape;1486;p102"/>
            <p:cNvSpPr/>
            <p:nvPr/>
          </p:nvSpPr>
          <p:spPr>
            <a:xfrm>
              <a:off x="7150550" y="3489825"/>
              <a:ext cx="17625" cy="15825"/>
            </a:xfrm>
            <a:custGeom>
              <a:avLst/>
              <a:gdLst/>
              <a:ahLst/>
              <a:cxnLst/>
              <a:rect l="l" t="t" r="r" b="b"/>
              <a:pathLst>
                <a:path w="705" h="633" extrusionOk="0">
                  <a:moveTo>
                    <a:pt x="334" y="0"/>
                  </a:moveTo>
                  <a:lnTo>
                    <a:pt x="334" y="0"/>
                  </a:lnTo>
                  <a:cubicBezTo>
                    <a:pt x="360" y="114"/>
                    <a:pt x="426" y="207"/>
                    <a:pt x="481" y="305"/>
                  </a:cubicBezTo>
                  <a:cubicBezTo>
                    <a:pt x="508" y="348"/>
                    <a:pt x="541" y="398"/>
                    <a:pt x="552" y="436"/>
                  </a:cubicBezTo>
                  <a:cubicBezTo>
                    <a:pt x="563" y="458"/>
                    <a:pt x="569" y="479"/>
                    <a:pt x="569" y="484"/>
                  </a:cubicBezTo>
                  <a:cubicBezTo>
                    <a:pt x="567" y="486"/>
                    <a:pt x="567" y="486"/>
                    <a:pt x="567" y="486"/>
                  </a:cubicBezTo>
                  <a:cubicBezTo>
                    <a:pt x="567" y="486"/>
                    <a:pt x="569" y="483"/>
                    <a:pt x="564" y="483"/>
                  </a:cubicBezTo>
                  <a:cubicBezTo>
                    <a:pt x="562" y="483"/>
                    <a:pt x="560" y="483"/>
                    <a:pt x="557" y="484"/>
                  </a:cubicBezTo>
                  <a:cubicBezTo>
                    <a:pt x="541" y="492"/>
                    <a:pt x="522" y="495"/>
                    <a:pt x="501" y="495"/>
                  </a:cubicBezTo>
                  <a:cubicBezTo>
                    <a:pt x="441" y="495"/>
                    <a:pt x="363" y="471"/>
                    <a:pt x="295" y="446"/>
                  </a:cubicBezTo>
                  <a:cubicBezTo>
                    <a:pt x="197" y="403"/>
                    <a:pt x="99" y="354"/>
                    <a:pt x="0" y="295"/>
                  </a:cubicBezTo>
                  <a:lnTo>
                    <a:pt x="0" y="295"/>
                  </a:lnTo>
                  <a:cubicBezTo>
                    <a:pt x="61" y="398"/>
                    <a:pt x="148" y="474"/>
                    <a:pt x="247" y="539"/>
                  </a:cubicBezTo>
                  <a:cubicBezTo>
                    <a:pt x="316" y="585"/>
                    <a:pt x="401" y="633"/>
                    <a:pt x="504" y="633"/>
                  </a:cubicBezTo>
                  <a:cubicBezTo>
                    <a:pt x="538" y="633"/>
                    <a:pt x="574" y="628"/>
                    <a:pt x="612" y="615"/>
                  </a:cubicBezTo>
                  <a:cubicBezTo>
                    <a:pt x="650" y="605"/>
                    <a:pt x="705" y="550"/>
                    <a:pt x="705" y="496"/>
                  </a:cubicBezTo>
                  <a:cubicBezTo>
                    <a:pt x="705" y="441"/>
                    <a:pt x="688" y="414"/>
                    <a:pt x="677" y="381"/>
                  </a:cubicBezTo>
                  <a:cubicBezTo>
                    <a:pt x="645" y="327"/>
                    <a:pt x="607" y="278"/>
                    <a:pt x="569" y="240"/>
                  </a:cubicBezTo>
                  <a:cubicBezTo>
                    <a:pt x="491" y="152"/>
                    <a:pt x="410" y="81"/>
                    <a:pt x="334"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7" name="Google Shape;1487;p102"/>
            <p:cNvSpPr/>
            <p:nvPr/>
          </p:nvSpPr>
          <p:spPr>
            <a:xfrm>
              <a:off x="7101325" y="3286200"/>
              <a:ext cx="23225" cy="12775"/>
            </a:xfrm>
            <a:custGeom>
              <a:avLst/>
              <a:gdLst/>
              <a:ahLst/>
              <a:cxnLst/>
              <a:rect l="l" t="t" r="r" b="b"/>
              <a:pathLst>
                <a:path w="929" h="511" extrusionOk="0">
                  <a:moveTo>
                    <a:pt x="197" y="1"/>
                  </a:moveTo>
                  <a:lnTo>
                    <a:pt x="197" y="1"/>
                  </a:lnTo>
                  <a:cubicBezTo>
                    <a:pt x="279" y="104"/>
                    <a:pt x="377" y="192"/>
                    <a:pt x="486" y="262"/>
                  </a:cubicBezTo>
                  <a:cubicBezTo>
                    <a:pt x="540" y="302"/>
                    <a:pt x="598" y="337"/>
                    <a:pt x="659" y="368"/>
                  </a:cubicBezTo>
                  <a:lnTo>
                    <a:pt x="659" y="368"/>
                  </a:lnTo>
                  <a:cubicBezTo>
                    <a:pt x="583" y="379"/>
                    <a:pt x="505" y="387"/>
                    <a:pt x="426" y="393"/>
                  </a:cubicBezTo>
                  <a:cubicBezTo>
                    <a:pt x="365" y="398"/>
                    <a:pt x="305" y="401"/>
                    <a:pt x="244" y="401"/>
                  </a:cubicBezTo>
                  <a:cubicBezTo>
                    <a:pt x="163" y="401"/>
                    <a:pt x="82" y="395"/>
                    <a:pt x="0" y="376"/>
                  </a:cubicBezTo>
                  <a:lnTo>
                    <a:pt x="0" y="376"/>
                  </a:lnTo>
                  <a:cubicBezTo>
                    <a:pt x="121" y="464"/>
                    <a:pt x="279" y="497"/>
                    <a:pt x="426" y="507"/>
                  </a:cubicBezTo>
                  <a:cubicBezTo>
                    <a:pt x="458" y="510"/>
                    <a:pt x="490" y="511"/>
                    <a:pt x="522" y="511"/>
                  </a:cubicBezTo>
                  <a:cubicBezTo>
                    <a:pt x="639" y="511"/>
                    <a:pt x="757" y="495"/>
                    <a:pt x="874" y="469"/>
                  </a:cubicBezTo>
                  <a:cubicBezTo>
                    <a:pt x="906" y="464"/>
                    <a:pt x="929" y="437"/>
                    <a:pt x="929" y="404"/>
                  </a:cubicBezTo>
                  <a:lnTo>
                    <a:pt x="929" y="376"/>
                  </a:lnTo>
                  <a:cubicBezTo>
                    <a:pt x="929" y="344"/>
                    <a:pt x="906" y="323"/>
                    <a:pt x="879" y="311"/>
                  </a:cubicBezTo>
                  <a:cubicBezTo>
                    <a:pt x="765" y="273"/>
                    <a:pt x="650" y="224"/>
                    <a:pt x="536" y="175"/>
                  </a:cubicBezTo>
                  <a:cubicBezTo>
                    <a:pt x="421" y="120"/>
                    <a:pt x="312" y="61"/>
                    <a:pt x="197"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8" name="Google Shape;1488;p102"/>
            <p:cNvSpPr/>
            <p:nvPr/>
          </p:nvSpPr>
          <p:spPr>
            <a:xfrm>
              <a:off x="6886250" y="3402400"/>
              <a:ext cx="29475" cy="18125"/>
            </a:xfrm>
            <a:custGeom>
              <a:avLst/>
              <a:gdLst/>
              <a:ahLst/>
              <a:cxnLst/>
              <a:rect l="l" t="t" r="r" b="b"/>
              <a:pathLst>
                <a:path w="1179" h="725" extrusionOk="0">
                  <a:moveTo>
                    <a:pt x="743" y="0"/>
                  </a:moveTo>
                  <a:cubicBezTo>
                    <a:pt x="634" y="98"/>
                    <a:pt x="514" y="169"/>
                    <a:pt x="388" y="240"/>
                  </a:cubicBezTo>
                  <a:cubicBezTo>
                    <a:pt x="269" y="305"/>
                    <a:pt x="138" y="381"/>
                    <a:pt x="28" y="491"/>
                  </a:cubicBezTo>
                  <a:lnTo>
                    <a:pt x="23" y="502"/>
                  </a:lnTo>
                  <a:cubicBezTo>
                    <a:pt x="1" y="534"/>
                    <a:pt x="13" y="572"/>
                    <a:pt x="40" y="595"/>
                  </a:cubicBezTo>
                  <a:cubicBezTo>
                    <a:pt x="169" y="684"/>
                    <a:pt x="322" y="725"/>
                    <a:pt x="473" y="725"/>
                  </a:cubicBezTo>
                  <a:cubicBezTo>
                    <a:pt x="544" y="725"/>
                    <a:pt x="615" y="716"/>
                    <a:pt x="683" y="698"/>
                  </a:cubicBezTo>
                  <a:cubicBezTo>
                    <a:pt x="896" y="650"/>
                    <a:pt x="1093" y="512"/>
                    <a:pt x="1179" y="322"/>
                  </a:cubicBezTo>
                  <a:lnTo>
                    <a:pt x="1179" y="322"/>
                  </a:lnTo>
                  <a:cubicBezTo>
                    <a:pt x="1038" y="474"/>
                    <a:pt x="852" y="557"/>
                    <a:pt x="662" y="584"/>
                  </a:cubicBezTo>
                  <a:cubicBezTo>
                    <a:pt x="619" y="590"/>
                    <a:pt x="577" y="593"/>
                    <a:pt x="534" y="593"/>
                  </a:cubicBezTo>
                  <a:cubicBezTo>
                    <a:pt x="414" y="593"/>
                    <a:pt x="295" y="569"/>
                    <a:pt x="189" y="523"/>
                  </a:cubicBezTo>
                  <a:lnTo>
                    <a:pt x="189" y="523"/>
                  </a:lnTo>
                  <a:cubicBezTo>
                    <a:pt x="263" y="450"/>
                    <a:pt x="353" y="385"/>
                    <a:pt x="443" y="316"/>
                  </a:cubicBezTo>
                  <a:cubicBezTo>
                    <a:pt x="557" y="229"/>
                    <a:pt x="667" y="126"/>
                    <a:pt x="74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9" name="Google Shape;1489;p102"/>
            <p:cNvSpPr/>
            <p:nvPr/>
          </p:nvSpPr>
          <p:spPr>
            <a:xfrm>
              <a:off x="6298500" y="3143500"/>
              <a:ext cx="511275" cy="664950"/>
            </a:xfrm>
            <a:custGeom>
              <a:avLst/>
              <a:gdLst/>
              <a:ahLst/>
              <a:cxnLst/>
              <a:rect l="l" t="t" r="r" b="b"/>
              <a:pathLst>
                <a:path w="20451" h="26598" extrusionOk="0">
                  <a:moveTo>
                    <a:pt x="10807" y="0"/>
                  </a:moveTo>
                  <a:cubicBezTo>
                    <a:pt x="10668" y="0"/>
                    <a:pt x="10567" y="120"/>
                    <a:pt x="10507" y="248"/>
                  </a:cubicBezTo>
                  <a:cubicBezTo>
                    <a:pt x="10327" y="646"/>
                    <a:pt x="10348" y="1393"/>
                    <a:pt x="10305" y="1814"/>
                  </a:cubicBezTo>
                  <a:cubicBezTo>
                    <a:pt x="10267" y="2234"/>
                    <a:pt x="10267" y="2627"/>
                    <a:pt x="10207" y="3046"/>
                  </a:cubicBezTo>
                  <a:lnTo>
                    <a:pt x="10005" y="2806"/>
                  </a:lnTo>
                  <a:cubicBezTo>
                    <a:pt x="9988" y="2648"/>
                    <a:pt x="9464" y="2010"/>
                    <a:pt x="9285" y="1835"/>
                  </a:cubicBezTo>
                  <a:lnTo>
                    <a:pt x="9285" y="1835"/>
                  </a:lnTo>
                  <a:cubicBezTo>
                    <a:pt x="9383" y="2234"/>
                    <a:pt x="9482" y="2627"/>
                    <a:pt x="9705" y="2959"/>
                  </a:cubicBezTo>
                  <a:cubicBezTo>
                    <a:pt x="9404" y="2763"/>
                    <a:pt x="9099" y="2627"/>
                    <a:pt x="8799" y="2430"/>
                  </a:cubicBezTo>
                  <a:cubicBezTo>
                    <a:pt x="8521" y="2255"/>
                    <a:pt x="8298" y="2010"/>
                    <a:pt x="8036" y="1835"/>
                  </a:cubicBezTo>
                  <a:lnTo>
                    <a:pt x="8036" y="1835"/>
                  </a:lnTo>
                  <a:cubicBezTo>
                    <a:pt x="8057" y="2408"/>
                    <a:pt x="8598" y="3133"/>
                    <a:pt x="9001" y="3445"/>
                  </a:cubicBezTo>
                  <a:cubicBezTo>
                    <a:pt x="8896" y="3441"/>
                    <a:pt x="8791" y="3438"/>
                    <a:pt x="8686" y="3438"/>
                  </a:cubicBezTo>
                  <a:cubicBezTo>
                    <a:pt x="8204" y="3438"/>
                    <a:pt x="7720" y="3492"/>
                    <a:pt x="7272" y="3707"/>
                  </a:cubicBezTo>
                  <a:cubicBezTo>
                    <a:pt x="7616" y="3995"/>
                    <a:pt x="8281" y="3864"/>
                    <a:pt x="8701" y="3952"/>
                  </a:cubicBezTo>
                  <a:cubicBezTo>
                    <a:pt x="8417" y="4236"/>
                    <a:pt x="7938" y="4322"/>
                    <a:pt x="7594" y="4503"/>
                  </a:cubicBezTo>
                  <a:cubicBezTo>
                    <a:pt x="7782" y="4651"/>
                    <a:pt x="8007" y="4699"/>
                    <a:pt x="8232" y="4699"/>
                  </a:cubicBezTo>
                  <a:cubicBezTo>
                    <a:pt x="8371" y="4699"/>
                    <a:pt x="8510" y="4681"/>
                    <a:pt x="8641" y="4656"/>
                  </a:cubicBezTo>
                  <a:lnTo>
                    <a:pt x="8641" y="4656"/>
                  </a:lnTo>
                  <a:cubicBezTo>
                    <a:pt x="8500" y="4835"/>
                    <a:pt x="8281" y="5009"/>
                    <a:pt x="8178" y="5206"/>
                  </a:cubicBezTo>
                  <a:cubicBezTo>
                    <a:pt x="8207" y="5209"/>
                    <a:pt x="8237" y="5210"/>
                    <a:pt x="8267" y="5210"/>
                  </a:cubicBezTo>
                  <a:cubicBezTo>
                    <a:pt x="8496" y="5210"/>
                    <a:pt x="8717" y="5120"/>
                    <a:pt x="8925" y="4999"/>
                  </a:cubicBezTo>
                  <a:lnTo>
                    <a:pt x="8925" y="4999"/>
                  </a:lnTo>
                  <a:cubicBezTo>
                    <a:pt x="8669" y="5349"/>
                    <a:pt x="8324" y="5638"/>
                    <a:pt x="7997" y="5867"/>
                  </a:cubicBezTo>
                  <a:cubicBezTo>
                    <a:pt x="7375" y="6286"/>
                    <a:pt x="6350" y="6620"/>
                    <a:pt x="5625" y="6620"/>
                  </a:cubicBezTo>
                  <a:cubicBezTo>
                    <a:pt x="5886" y="7033"/>
                    <a:pt x="6388" y="6990"/>
                    <a:pt x="6813" y="7013"/>
                  </a:cubicBezTo>
                  <a:cubicBezTo>
                    <a:pt x="6694" y="7170"/>
                    <a:pt x="6491" y="7323"/>
                    <a:pt x="6470" y="7541"/>
                  </a:cubicBezTo>
                  <a:cubicBezTo>
                    <a:pt x="6753" y="7519"/>
                    <a:pt x="7010" y="7366"/>
                    <a:pt x="7256" y="7366"/>
                  </a:cubicBezTo>
                  <a:cubicBezTo>
                    <a:pt x="7152" y="7634"/>
                    <a:pt x="7075" y="7896"/>
                    <a:pt x="6934" y="8141"/>
                  </a:cubicBezTo>
                  <a:cubicBezTo>
                    <a:pt x="7065" y="8119"/>
                    <a:pt x="7256" y="8103"/>
                    <a:pt x="7440" y="8060"/>
                  </a:cubicBezTo>
                  <a:lnTo>
                    <a:pt x="7440" y="8060"/>
                  </a:lnTo>
                  <a:cubicBezTo>
                    <a:pt x="7440" y="8065"/>
                    <a:pt x="7435" y="8070"/>
                    <a:pt x="7435" y="8070"/>
                  </a:cubicBezTo>
                  <a:cubicBezTo>
                    <a:pt x="7211" y="8446"/>
                    <a:pt x="6891" y="8866"/>
                    <a:pt x="6552" y="9128"/>
                  </a:cubicBezTo>
                  <a:cubicBezTo>
                    <a:pt x="6209" y="9417"/>
                    <a:pt x="5811" y="9571"/>
                    <a:pt x="5385" y="9702"/>
                  </a:cubicBezTo>
                  <a:cubicBezTo>
                    <a:pt x="5003" y="9838"/>
                    <a:pt x="4501" y="9903"/>
                    <a:pt x="4141" y="10056"/>
                  </a:cubicBezTo>
                  <a:cubicBezTo>
                    <a:pt x="4290" y="10372"/>
                    <a:pt x="4631" y="10510"/>
                    <a:pt x="4991" y="10510"/>
                  </a:cubicBezTo>
                  <a:cubicBezTo>
                    <a:pt x="5358" y="10510"/>
                    <a:pt x="5745" y="10366"/>
                    <a:pt x="5968" y="10122"/>
                  </a:cubicBezTo>
                  <a:lnTo>
                    <a:pt x="5968" y="10122"/>
                  </a:lnTo>
                  <a:cubicBezTo>
                    <a:pt x="5766" y="10606"/>
                    <a:pt x="5227" y="11071"/>
                    <a:pt x="4801" y="11311"/>
                  </a:cubicBezTo>
                  <a:cubicBezTo>
                    <a:pt x="4970" y="11319"/>
                    <a:pt x="5191" y="11339"/>
                    <a:pt x="5418" y="11339"/>
                  </a:cubicBezTo>
                  <a:cubicBezTo>
                    <a:pt x="5812" y="11339"/>
                    <a:pt x="6228" y="11278"/>
                    <a:pt x="6432" y="10983"/>
                  </a:cubicBezTo>
                  <a:lnTo>
                    <a:pt x="6432" y="10983"/>
                  </a:lnTo>
                  <a:cubicBezTo>
                    <a:pt x="6405" y="11087"/>
                    <a:pt x="6377" y="11190"/>
                    <a:pt x="6350" y="11294"/>
                  </a:cubicBezTo>
                  <a:cubicBezTo>
                    <a:pt x="6033" y="11785"/>
                    <a:pt x="5718" y="12260"/>
                    <a:pt x="5199" y="12592"/>
                  </a:cubicBezTo>
                  <a:cubicBezTo>
                    <a:pt x="4804" y="12833"/>
                    <a:pt x="4370" y="12925"/>
                    <a:pt x="3931" y="12925"/>
                  </a:cubicBezTo>
                  <a:cubicBezTo>
                    <a:pt x="3565" y="12925"/>
                    <a:pt x="3195" y="12861"/>
                    <a:pt x="2843" y="12766"/>
                  </a:cubicBezTo>
                  <a:lnTo>
                    <a:pt x="2843" y="12766"/>
                  </a:lnTo>
                  <a:cubicBezTo>
                    <a:pt x="3121" y="13127"/>
                    <a:pt x="3662" y="13386"/>
                    <a:pt x="4103" y="13386"/>
                  </a:cubicBezTo>
                  <a:cubicBezTo>
                    <a:pt x="4129" y="13386"/>
                    <a:pt x="4154" y="13385"/>
                    <a:pt x="4179" y="13383"/>
                  </a:cubicBezTo>
                  <a:lnTo>
                    <a:pt x="4179" y="13383"/>
                  </a:lnTo>
                  <a:cubicBezTo>
                    <a:pt x="4076" y="13427"/>
                    <a:pt x="3958" y="13442"/>
                    <a:pt x="3835" y="13442"/>
                  </a:cubicBezTo>
                  <a:cubicBezTo>
                    <a:pt x="3543" y="13442"/>
                    <a:pt x="3219" y="13356"/>
                    <a:pt x="2974" y="13356"/>
                  </a:cubicBezTo>
                  <a:cubicBezTo>
                    <a:pt x="2902" y="14075"/>
                    <a:pt x="3608" y="14480"/>
                    <a:pt x="4183" y="14480"/>
                  </a:cubicBezTo>
                  <a:cubicBezTo>
                    <a:pt x="4218" y="14480"/>
                    <a:pt x="4254" y="14478"/>
                    <a:pt x="4288" y="14475"/>
                  </a:cubicBezTo>
                  <a:lnTo>
                    <a:pt x="4288" y="14475"/>
                  </a:lnTo>
                  <a:cubicBezTo>
                    <a:pt x="4048" y="14561"/>
                    <a:pt x="3781" y="14561"/>
                    <a:pt x="3563" y="14709"/>
                  </a:cubicBezTo>
                  <a:cubicBezTo>
                    <a:pt x="3857" y="15057"/>
                    <a:pt x="4446" y="15057"/>
                    <a:pt x="4822" y="15057"/>
                  </a:cubicBezTo>
                  <a:cubicBezTo>
                    <a:pt x="4583" y="15293"/>
                    <a:pt x="4288" y="15533"/>
                    <a:pt x="3966" y="15674"/>
                  </a:cubicBezTo>
                  <a:cubicBezTo>
                    <a:pt x="4190" y="15798"/>
                    <a:pt x="4469" y="15900"/>
                    <a:pt x="4737" y="15900"/>
                  </a:cubicBezTo>
                  <a:cubicBezTo>
                    <a:pt x="4847" y="15900"/>
                    <a:pt x="4956" y="15883"/>
                    <a:pt x="5058" y="15843"/>
                  </a:cubicBezTo>
                  <a:lnTo>
                    <a:pt x="5058" y="15843"/>
                  </a:lnTo>
                  <a:cubicBezTo>
                    <a:pt x="4469" y="16542"/>
                    <a:pt x="3585" y="16716"/>
                    <a:pt x="2651" y="16766"/>
                  </a:cubicBezTo>
                  <a:cubicBezTo>
                    <a:pt x="2678" y="17128"/>
                    <a:pt x="3430" y="17411"/>
                    <a:pt x="3758" y="17411"/>
                  </a:cubicBezTo>
                  <a:cubicBezTo>
                    <a:pt x="3776" y="17411"/>
                    <a:pt x="3792" y="17410"/>
                    <a:pt x="3808" y="17409"/>
                  </a:cubicBezTo>
                  <a:lnTo>
                    <a:pt x="3808" y="17409"/>
                  </a:lnTo>
                  <a:cubicBezTo>
                    <a:pt x="3657" y="17620"/>
                    <a:pt x="3409" y="17691"/>
                    <a:pt x="3134" y="17691"/>
                  </a:cubicBezTo>
                  <a:cubicBezTo>
                    <a:pt x="2721" y="17691"/>
                    <a:pt x="2247" y="17530"/>
                    <a:pt x="1959" y="17442"/>
                  </a:cubicBezTo>
                  <a:lnTo>
                    <a:pt x="1959" y="17442"/>
                  </a:lnTo>
                  <a:cubicBezTo>
                    <a:pt x="1750" y="18286"/>
                    <a:pt x="2660" y="18571"/>
                    <a:pt x="3286" y="18571"/>
                  </a:cubicBezTo>
                  <a:cubicBezTo>
                    <a:pt x="3377" y="18571"/>
                    <a:pt x="3461" y="18565"/>
                    <a:pt x="3535" y="18554"/>
                  </a:cubicBezTo>
                  <a:lnTo>
                    <a:pt x="3535" y="18554"/>
                  </a:lnTo>
                  <a:cubicBezTo>
                    <a:pt x="3342" y="18982"/>
                    <a:pt x="2874" y="19102"/>
                    <a:pt x="2353" y="19102"/>
                  </a:cubicBezTo>
                  <a:cubicBezTo>
                    <a:pt x="1722" y="19102"/>
                    <a:pt x="1014" y="18927"/>
                    <a:pt x="617" y="18909"/>
                  </a:cubicBezTo>
                  <a:lnTo>
                    <a:pt x="617" y="18909"/>
                  </a:lnTo>
                  <a:cubicBezTo>
                    <a:pt x="562" y="19438"/>
                    <a:pt x="1287" y="19793"/>
                    <a:pt x="1664" y="19881"/>
                  </a:cubicBezTo>
                  <a:cubicBezTo>
                    <a:pt x="1761" y="19902"/>
                    <a:pt x="1850" y="19911"/>
                    <a:pt x="1934" y="19911"/>
                  </a:cubicBezTo>
                  <a:cubicBezTo>
                    <a:pt x="2290" y="19911"/>
                    <a:pt x="2553" y="19750"/>
                    <a:pt x="2924" y="19705"/>
                  </a:cubicBezTo>
                  <a:lnTo>
                    <a:pt x="2924" y="19705"/>
                  </a:lnTo>
                  <a:cubicBezTo>
                    <a:pt x="2760" y="19881"/>
                    <a:pt x="2466" y="19994"/>
                    <a:pt x="2357" y="20229"/>
                  </a:cubicBezTo>
                  <a:cubicBezTo>
                    <a:pt x="2498" y="20341"/>
                    <a:pt x="2679" y="20379"/>
                    <a:pt x="2876" y="20379"/>
                  </a:cubicBezTo>
                  <a:cubicBezTo>
                    <a:pt x="2976" y="20379"/>
                    <a:pt x="3081" y="20370"/>
                    <a:pt x="3186" y="20354"/>
                  </a:cubicBezTo>
                  <a:lnTo>
                    <a:pt x="3186" y="20354"/>
                  </a:lnTo>
                  <a:cubicBezTo>
                    <a:pt x="2788" y="20916"/>
                    <a:pt x="2308" y="21452"/>
                    <a:pt x="1740" y="21762"/>
                  </a:cubicBezTo>
                  <a:cubicBezTo>
                    <a:pt x="1179" y="22084"/>
                    <a:pt x="535" y="22172"/>
                    <a:pt x="0" y="22494"/>
                  </a:cubicBezTo>
                  <a:cubicBezTo>
                    <a:pt x="196" y="22773"/>
                    <a:pt x="558" y="22890"/>
                    <a:pt x="936" y="22890"/>
                  </a:cubicBezTo>
                  <a:cubicBezTo>
                    <a:pt x="1391" y="22890"/>
                    <a:pt x="1870" y="22722"/>
                    <a:pt x="2117" y="22466"/>
                  </a:cubicBezTo>
                  <a:lnTo>
                    <a:pt x="2117" y="22466"/>
                  </a:lnTo>
                  <a:cubicBezTo>
                    <a:pt x="1876" y="22821"/>
                    <a:pt x="459" y="24053"/>
                    <a:pt x="617" y="24315"/>
                  </a:cubicBezTo>
                  <a:cubicBezTo>
                    <a:pt x="703" y="24474"/>
                    <a:pt x="849" y="24536"/>
                    <a:pt x="1025" y="24536"/>
                  </a:cubicBezTo>
                  <a:cubicBezTo>
                    <a:pt x="1566" y="24536"/>
                    <a:pt x="2393" y="23957"/>
                    <a:pt x="2651" y="23846"/>
                  </a:cubicBezTo>
                  <a:lnTo>
                    <a:pt x="2651" y="23846"/>
                  </a:lnTo>
                  <a:cubicBezTo>
                    <a:pt x="2493" y="23993"/>
                    <a:pt x="1528" y="24642"/>
                    <a:pt x="1556" y="24876"/>
                  </a:cubicBezTo>
                  <a:cubicBezTo>
                    <a:pt x="1570" y="24976"/>
                    <a:pt x="1637" y="25014"/>
                    <a:pt x="1732" y="25014"/>
                  </a:cubicBezTo>
                  <a:cubicBezTo>
                    <a:pt x="1999" y="25014"/>
                    <a:pt x="2488" y="24714"/>
                    <a:pt x="2624" y="24670"/>
                  </a:cubicBezTo>
                  <a:lnTo>
                    <a:pt x="2624" y="24670"/>
                  </a:lnTo>
                  <a:cubicBezTo>
                    <a:pt x="2521" y="24904"/>
                    <a:pt x="2254" y="25052"/>
                    <a:pt x="2308" y="25346"/>
                  </a:cubicBezTo>
                  <a:cubicBezTo>
                    <a:pt x="2323" y="25347"/>
                    <a:pt x="2339" y="25348"/>
                    <a:pt x="2355" y="25348"/>
                  </a:cubicBezTo>
                  <a:cubicBezTo>
                    <a:pt x="2734" y="25348"/>
                    <a:pt x="3385" y="25040"/>
                    <a:pt x="3590" y="24757"/>
                  </a:cubicBezTo>
                  <a:lnTo>
                    <a:pt x="3590" y="24757"/>
                  </a:lnTo>
                  <a:cubicBezTo>
                    <a:pt x="3377" y="25079"/>
                    <a:pt x="2788" y="25668"/>
                    <a:pt x="3432" y="25788"/>
                  </a:cubicBezTo>
                  <a:cubicBezTo>
                    <a:pt x="3457" y="25792"/>
                    <a:pt x="3483" y="25793"/>
                    <a:pt x="3511" y="25793"/>
                  </a:cubicBezTo>
                  <a:cubicBezTo>
                    <a:pt x="3870" y="25793"/>
                    <a:pt x="4436" y="25478"/>
                    <a:pt x="4665" y="25286"/>
                  </a:cubicBezTo>
                  <a:lnTo>
                    <a:pt x="4665" y="25286"/>
                  </a:lnTo>
                  <a:cubicBezTo>
                    <a:pt x="4291" y="25812"/>
                    <a:pt x="4540" y="26026"/>
                    <a:pt x="4890" y="26026"/>
                  </a:cubicBezTo>
                  <a:cubicBezTo>
                    <a:pt x="5156" y="26026"/>
                    <a:pt x="5482" y="25901"/>
                    <a:pt x="5634" y="25695"/>
                  </a:cubicBezTo>
                  <a:lnTo>
                    <a:pt x="5634" y="25695"/>
                  </a:lnTo>
                  <a:cubicBezTo>
                    <a:pt x="5539" y="25836"/>
                    <a:pt x="5468" y="26002"/>
                    <a:pt x="5494" y="26197"/>
                  </a:cubicBezTo>
                  <a:cubicBezTo>
                    <a:pt x="5542" y="26206"/>
                    <a:pt x="5591" y="26211"/>
                    <a:pt x="5641" y="26211"/>
                  </a:cubicBezTo>
                  <a:cubicBezTo>
                    <a:pt x="5921" y="26211"/>
                    <a:pt x="6214" y="26072"/>
                    <a:pt x="6400" y="25849"/>
                  </a:cubicBezTo>
                  <a:lnTo>
                    <a:pt x="6400" y="25849"/>
                  </a:lnTo>
                  <a:cubicBezTo>
                    <a:pt x="6108" y="26204"/>
                    <a:pt x="6270" y="26330"/>
                    <a:pt x="6536" y="26330"/>
                  </a:cubicBezTo>
                  <a:cubicBezTo>
                    <a:pt x="6769" y="26330"/>
                    <a:pt x="7083" y="26232"/>
                    <a:pt x="7234" y="26110"/>
                  </a:cubicBezTo>
                  <a:lnTo>
                    <a:pt x="7234" y="26110"/>
                  </a:lnTo>
                  <a:cubicBezTo>
                    <a:pt x="7161" y="26473"/>
                    <a:pt x="7268" y="26597"/>
                    <a:pt x="7450" y="26597"/>
                  </a:cubicBezTo>
                  <a:cubicBezTo>
                    <a:pt x="7799" y="26597"/>
                    <a:pt x="8423" y="26146"/>
                    <a:pt x="8598" y="26049"/>
                  </a:cubicBezTo>
                  <a:cubicBezTo>
                    <a:pt x="8620" y="26288"/>
                    <a:pt x="8729" y="26377"/>
                    <a:pt x="8862" y="26377"/>
                  </a:cubicBezTo>
                  <a:cubicBezTo>
                    <a:pt x="9059" y="26377"/>
                    <a:pt x="9307" y="26184"/>
                    <a:pt x="9404" y="25989"/>
                  </a:cubicBezTo>
                  <a:cubicBezTo>
                    <a:pt x="9507" y="26210"/>
                    <a:pt x="9645" y="26297"/>
                    <a:pt x="9777" y="26297"/>
                  </a:cubicBezTo>
                  <a:cubicBezTo>
                    <a:pt x="9927" y="26297"/>
                    <a:pt x="10069" y="26187"/>
                    <a:pt x="10147" y="26034"/>
                  </a:cubicBezTo>
                  <a:cubicBezTo>
                    <a:pt x="10305" y="26251"/>
                    <a:pt x="10507" y="26447"/>
                    <a:pt x="10741" y="26464"/>
                  </a:cubicBezTo>
                  <a:cubicBezTo>
                    <a:pt x="10755" y="26465"/>
                    <a:pt x="10768" y="26466"/>
                    <a:pt x="10782" y="26466"/>
                  </a:cubicBezTo>
                  <a:cubicBezTo>
                    <a:pt x="11160" y="26466"/>
                    <a:pt x="11354" y="26097"/>
                    <a:pt x="11254" y="25727"/>
                  </a:cubicBezTo>
                  <a:lnTo>
                    <a:pt x="11254" y="25727"/>
                  </a:lnTo>
                  <a:cubicBezTo>
                    <a:pt x="11440" y="26022"/>
                    <a:pt x="11788" y="26432"/>
                    <a:pt x="12138" y="26464"/>
                  </a:cubicBezTo>
                  <a:cubicBezTo>
                    <a:pt x="12151" y="26465"/>
                    <a:pt x="12163" y="26466"/>
                    <a:pt x="12176" y="26466"/>
                  </a:cubicBezTo>
                  <a:cubicBezTo>
                    <a:pt x="12508" y="26466"/>
                    <a:pt x="12769" y="26122"/>
                    <a:pt x="12591" y="25727"/>
                  </a:cubicBezTo>
                  <a:lnTo>
                    <a:pt x="12591" y="25727"/>
                  </a:lnTo>
                  <a:cubicBezTo>
                    <a:pt x="12967" y="26022"/>
                    <a:pt x="13447" y="26258"/>
                    <a:pt x="13905" y="26316"/>
                  </a:cubicBezTo>
                  <a:cubicBezTo>
                    <a:pt x="13985" y="26331"/>
                    <a:pt x="14066" y="26338"/>
                    <a:pt x="14143" y="26338"/>
                  </a:cubicBezTo>
                  <a:cubicBezTo>
                    <a:pt x="14527" y="26338"/>
                    <a:pt x="14812" y="26155"/>
                    <a:pt x="14320" y="25768"/>
                  </a:cubicBezTo>
                  <a:lnTo>
                    <a:pt x="14320" y="25768"/>
                  </a:lnTo>
                  <a:cubicBezTo>
                    <a:pt x="14618" y="26000"/>
                    <a:pt x="14934" y="26211"/>
                    <a:pt x="15291" y="26211"/>
                  </a:cubicBezTo>
                  <a:cubicBezTo>
                    <a:pt x="15380" y="26211"/>
                    <a:pt x="15470" y="26198"/>
                    <a:pt x="15564" y="26170"/>
                  </a:cubicBezTo>
                  <a:cubicBezTo>
                    <a:pt x="15541" y="25971"/>
                    <a:pt x="15458" y="25790"/>
                    <a:pt x="15320" y="25667"/>
                  </a:cubicBezTo>
                  <a:lnTo>
                    <a:pt x="15320" y="25667"/>
                  </a:lnTo>
                  <a:cubicBezTo>
                    <a:pt x="15729" y="25979"/>
                    <a:pt x="16179" y="26311"/>
                    <a:pt x="17009" y="26464"/>
                  </a:cubicBezTo>
                  <a:cubicBezTo>
                    <a:pt x="16992" y="26197"/>
                    <a:pt x="16698" y="25903"/>
                    <a:pt x="16425" y="25679"/>
                  </a:cubicBezTo>
                  <a:lnTo>
                    <a:pt x="16425" y="25679"/>
                  </a:lnTo>
                  <a:cubicBezTo>
                    <a:pt x="16678" y="25839"/>
                    <a:pt x="16970" y="25969"/>
                    <a:pt x="17215" y="25969"/>
                  </a:cubicBezTo>
                  <a:cubicBezTo>
                    <a:pt x="17245" y="25969"/>
                    <a:pt x="17275" y="25967"/>
                    <a:pt x="17304" y="25963"/>
                  </a:cubicBezTo>
                  <a:cubicBezTo>
                    <a:pt x="17304" y="25788"/>
                    <a:pt x="17200" y="25641"/>
                    <a:pt x="17063" y="25553"/>
                  </a:cubicBezTo>
                  <a:lnTo>
                    <a:pt x="17063" y="25553"/>
                  </a:lnTo>
                  <a:cubicBezTo>
                    <a:pt x="17248" y="25629"/>
                    <a:pt x="17838" y="25991"/>
                    <a:pt x="18113" y="25991"/>
                  </a:cubicBezTo>
                  <a:cubicBezTo>
                    <a:pt x="18155" y="25991"/>
                    <a:pt x="18190" y="25983"/>
                    <a:pt x="18215" y="25963"/>
                  </a:cubicBezTo>
                  <a:cubicBezTo>
                    <a:pt x="18427" y="25826"/>
                    <a:pt x="18143" y="25521"/>
                    <a:pt x="17866" y="25297"/>
                  </a:cubicBezTo>
                  <a:lnTo>
                    <a:pt x="17866" y="25297"/>
                  </a:lnTo>
                  <a:cubicBezTo>
                    <a:pt x="18109" y="25432"/>
                    <a:pt x="18411" y="25536"/>
                    <a:pt x="18683" y="25536"/>
                  </a:cubicBezTo>
                  <a:cubicBezTo>
                    <a:pt x="18929" y="25536"/>
                    <a:pt x="19152" y="25451"/>
                    <a:pt x="19289" y="25226"/>
                  </a:cubicBezTo>
                  <a:cubicBezTo>
                    <a:pt x="18749" y="24992"/>
                    <a:pt x="18160" y="24757"/>
                    <a:pt x="17735" y="24287"/>
                  </a:cubicBezTo>
                  <a:lnTo>
                    <a:pt x="17735" y="24287"/>
                  </a:lnTo>
                  <a:cubicBezTo>
                    <a:pt x="17909" y="24411"/>
                    <a:pt x="18602" y="24647"/>
                    <a:pt x="19114" y="24647"/>
                  </a:cubicBezTo>
                  <a:cubicBezTo>
                    <a:pt x="19466" y="24647"/>
                    <a:pt x="19732" y="24536"/>
                    <a:pt x="19688" y="24201"/>
                  </a:cubicBezTo>
                  <a:cubicBezTo>
                    <a:pt x="19207" y="24201"/>
                    <a:pt x="18324" y="23879"/>
                    <a:pt x="18057" y="23377"/>
                  </a:cubicBezTo>
                  <a:lnTo>
                    <a:pt x="18057" y="23377"/>
                  </a:lnTo>
                  <a:cubicBezTo>
                    <a:pt x="18195" y="23441"/>
                    <a:pt x="18474" y="23479"/>
                    <a:pt x="18792" y="23479"/>
                  </a:cubicBezTo>
                  <a:cubicBezTo>
                    <a:pt x="19518" y="23479"/>
                    <a:pt x="20450" y="23281"/>
                    <a:pt x="20413" y="22728"/>
                  </a:cubicBezTo>
                  <a:cubicBezTo>
                    <a:pt x="19404" y="22630"/>
                    <a:pt x="18613" y="22056"/>
                    <a:pt x="17953" y="21321"/>
                  </a:cubicBezTo>
                  <a:cubicBezTo>
                    <a:pt x="17996" y="21309"/>
                    <a:pt x="18040" y="21298"/>
                    <a:pt x="18084" y="21288"/>
                  </a:cubicBezTo>
                  <a:cubicBezTo>
                    <a:pt x="18427" y="21200"/>
                    <a:pt x="19382" y="20301"/>
                    <a:pt x="19016" y="20289"/>
                  </a:cubicBezTo>
                  <a:cubicBezTo>
                    <a:pt x="18853" y="20289"/>
                    <a:pt x="18699" y="20294"/>
                    <a:pt x="18558" y="20306"/>
                  </a:cubicBezTo>
                  <a:cubicBezTo>
                    <a:pt x="18443" y="20311"/>
                    <a:pt x="18333" y="20317"/>
                    <a:pt x="18226" y="20317"/>
                  </a:cubicBezTo>
                  <a:cubicBezTo>
                    <a:pt x="17899" y="20317"/>
                    <a:pt x="17591" y="20265"/>
                    <a:pt x="17221" y="19994"/>
                  </a:cubicBezTo>
                  <a:lnTo>
                    <a:pt x="17221" y="19994"/>
                  </a:lnTo>
                  <a:cubicBezTo>
                    <a:pt x="17242" y="19996"/>
                    <a:pt x="17262" y="19997"/>
                    <a:pt x="17282" y="19997"/>
                  </a:cubicBezTo>
                  <a:cubicBezTo>
                    <a:pt x="17681" y="19997"/>
                    <a:pt x="17955" y="19690"/>
                    <a:pt x="17571" y="19378"/>
                  </a:cubicBezTo>
                  <a:cubicBezTo>
                    <a:pt x="17331" y="19171"/>
                    <a:pt x="16823" y="19083"/>
                    <a:pt x="16556" y="18942"/>
                  </a:cubicBezTo>
                  <a:lnTo>
                    <a:pt x="16556" y="18942"/>
                  </a:lnTo>
                  <a:cubicBezTo>
                    <a:pt x="16661" y="18961"/>
                    <a:pt x="16866" y="18985"/>
                    <a:pt x="17089" y="18985"/>
                  </a:cubicBezTo>
                  <a:cubicBezTo>
                    <a:pt x="17494" y="18985"/>
                    <a:pt x="17956" y="18907"/>
                    <a:pt x="17974" y="18587"/>
                  </a:cubicBezTo>
                  <a:cubicBezTo>
                    <a:pt x="17680" y="18554"/>
                    <a:pt x="17200" y="18527"/>
                    <a:pt x="17009" y="18260"/>
                  </a:cubicBezTo>
                  <a:cubicBezTo>
                    <a:pt x="17468" y="18086"/>
                    <a:pt x="18673" y="18025"/>
                    <a:pt x="18379" y="17174"/>
                  </a:cubicBezTo>
                  <a:lnTo>
                    <a:pt x="18379" y="17174"/>
                  </a:lnTo>
                  <a:cubicBezTo>
                    <a:pt x="17950" y="17269"/>
                    <a:pt x="17379" y="17391"/>
                    <a:pt x="16829" y="17391"/>
                  </a:cubicBezTo>
                  <a:cubicBezTo>
                    <a:pt x="16204" y="17391"/>
                    <a:pt x="15606" y="17234"/>
                    <a:pt x="15269" y="16701"/>
                  </a:cubicBezTo>
                  <a:lnTo>
                    <a:pt x="15269" y="16701"/>
                  </a:lnTo>
                  <a:cubicBezTo>
                    <a:pt x="15446" y="16790"/>
                    <a:pt x="15629" y="16856"/>
                    <a:pt x="15817" y="16856"/>
                  </a:cubicBezTo>
                  <a:cubicBezTo>
                    <a:pt x="15936" y="16856"/>
                    <a:pt x="16057" y="16829"/>
                    <a:pt x="16179" y="16766"/>
                  </a:cubicBezTo>
                  <a:cubicBezTo>
                    <a:pt x="16081" y="16570"/>
                    <a:pt x="15897" y="16378"/>
                    <a:pt x="15721" y="16220"/>
                  </a:cubicBezTo>
                  <a:lnTo>
                    <a:pt x="15721" y="16220"/>
                  </a:lnTo>
                  <a:cubicBezTo>
                    <a:pt x="15988" y="16395"/>
                    <a:pt x="16432" y="16548"/>
                    <a:pt x="16781" y="16548"/>
                  </a:cubicBezTo>
                  <a:cubicBezTo>
                    <a:pt x="17019" y="16548"/>
                    <a:pt x="17212" y="16477"/>
                    <a:pt x="17276" y="16296"/>
                  </a:cubicBezTo>
                  <a:cubicBezTo>
                    <a:pt x="16899" y="16236"/>
                    <a:pt x="16556" y="16029"/>
                    <a:pt x="16289" y="15734"/>
                  </a:cubicBezTo>
                  <a:lnTo>
                    <a:pt x="16289" y="15734"/>
                  </a:lnTo>
                  <a:cubicBezTo>
                    <a:pt x="16388" y="15825"/>
                    <a:pt x="16745" y="16014"/>
                    <a:pt x="16986" y="16014"/>
                  </a:cubicBezTo>
                  <a:cubicBezTo>
                    <a:pt x="17065" y="16014"/>
                    <a:pt x="17132" y="15993"/>
                    <a:pt x="17173" y="15941"/>
                  </a:cubicBezTo>
                  <a:cubicBezTo>
                    <a:pt x="17358" y="15674"/>
                    <a:pt x="16529" y="15412"/>
                    <a:pt x="16420" y="15266"/>
                  </a:cubicBezTo>
                  <a:lnTo>
                    <a:pt x="16420" y="15266"/>
                  </a:lnTo>
                  <a:cubicBezTo>
                    <a:pt x="16688" y="15335"/>
                    <a:pt x="16974" y="15399"/>
                    <a:pt x="17255" y="15399"/>
                  </a:cubicBezTo>
                  <a:cubicBezTo>
                    <a:pt x="17564" y="15399"/>
                    <a:pt x="17867" y="15322"/>
                    <a:pt x="18133" y="15090"/>
                  </a:cubicBezTo>
                  <a:lnTo>
                    <a:pt x="18133" y="15090"/>
                  </a:lnTo>
                  <a:cubicBezTo>
                    <a:pt x="18115" y="15093"/>
                    <a:pt x="18095" y="15094"/>
                    <a:pt x="18074" y="15094"/>
                  </a:cubicBezTo>
                  <a:cubicBezTo>
                    <a:pt x="17598" y="15094"/>
                    <a:pt x="16384" y="14456"/>
                    <a:pt x="16179" y="14032"/>
                  </a:cubicBezTo>
                  <a:lnTo>
                    <a:pt x="16179" y="14032"/>
                  </a:lnTo>
                  <a:cubicBezTo>
                    <a:pt x="16226" y="14035"/>
                    <a:pt x="16276" y="14037"/>
                    <a:pt x="16329" y="14037"/>
                  </a:cubicBezTo>
                  <a:cubicBezTo>
                    <a:pt x="16777" y="14037"/>
                    <a:pt x="17377" y="13917"/>
                    <a:pt x="17543" y="13443"/>
                  </a:cubicBezTo>
                  <a:lnTo>
                    <a:pt x="17543" y="13443"/>
                  </a:lnTo>
                  <a:cubicBezTo>
                    <a:pt x="17260" y="13526"/>
                    <a:pt x="16976" y="13566"/>
                    <a:pt x="16697" y="13566"/>
                  </a:cubicBezTo>
                  <a:cubicBezTo>
                    <a:pt x="15855" y="13566"/>
                    <a:pt x="15062" y="13203"/>
                    <a:pt x="14472" y="12560"/>
                  </a:cubicBezTo>
                  <a:cubicBezTo>
                    <a:pt x="14877" y="12478"/>
                    <a:pt x="15466" y="12287"/>
                    <a:pt x="15449" y="11927"/>
                  </a:cubicBezTo>
                  <a:cubicBezTo>
                    <a:pt x="14985" y="11927"/>
                    <a:pt x="14407" y="11709"/>
                    <a:pt x="14041" y="11447"/>
                  </a:cubicBezTo>
                  <a:lnTo>
                    <a:pt x="14041" y="11447"/>
                  </a:lnTo>
                  <a:cubicBezTo>
                    <a:pt x="14141" y="11492"/>
                    <a:pt x="14312" y="11516"/>
                    <a:pt x="14510" y="11516"/>
                  </a:cubicBezTo>
                  <a:cubicBezTo>
                    <a:pt x="15071" y="11516"/>
                    <a:pt x="15858" y="11331"/>
                    <a:pt x="15934" y="10940"/>
                  </a:cubicBezTo>
                  <a:cubicBezTo>
                    <a:pt x="15427" y="10847"/>
                    <a:pt x="14407" y="10961"/>
                    <a:pt x="14085" y="10432"/>
                  </a:cubicBezTo>
                  <a:cubicBezTo>
                    <a:pt x="14565" y="10323"/>
                    <a:pt x="14909" y="10122"/>
                    <a:pt x="15247" y="9702"/>
                  </a:cubicBezTo>
                  <a:lnTo>
                    <a:pt x="15247" y="9702"/>
                  </a:lnTo>
                  <a:cubicBezTo>
                    <a:pt x="15012" y="9729"/>
                    <a:pt x="14799" y="9753"/>
                    <a:pt x="14598" y="9753"/>
                  </a:cubicBezTo>
                  <a:cubicBezTo>
                    <a:pt x="14165" y="9753"/>
                    <a:pt x="13791" y="9642"/>
                    <a:pt x="13382" y="9221"/>
                  </a:cubicBezTo>
                  <a:cubicBezTo>
                    <a:pt x="13135" y="8959"/>
                    <a:pt x="12961" y="8632"/>
                    <a:pt x="12847" y="8277"/>
                  </a:cubicBezTo>
                  <a:lnTo>
                    <a:pt x="12847" y="8277"/>
                  </a:lnTo>
                  <a:cubicBezTo>
                    <a:pt x="13023" y="8354"/>
                    <a:pt x="13211" y="8402"/>
                    <a:pt x="13391" y="8402"/>
                  </a:cubicBezTo>
                  <a:cubicBezTo>
                    <a:pt x="13506" y="8402"/>
                    <a:pt x="13617" y="8382"/>
                    <a:pt x="13719" y="8337"/>
                  </a:cubicBezTo>
                  <a:cubicBezTo>
                    <a:pt x="13583" y="8070"/>
                    <a:pt x="13142" y="7765"/>
                    <a:pt x="12961" y="7476"/>
                  </a:cubicBezTo>
                  <a:lnTo>
                    <a:pt x="12961" y="7476"/>
                  </a:lnTo>
                  <a:cubicBezTo>
                    <a:pt x="13097" y="7555"/>
                    <a:pt x="13465" y="7639"/>
                    <a:pt x="13818" y="7639"/>
                  </a:cubicBezTo>
                  <a:cubicBezTo>
                    <a:pt x="14247" y="7639"/>
                    <a:pt x="14653" y="7514"/>
                    <a:pt x="14587" y="7104"/>
                  </a:cubicBezTo>
                  <a:cubicBezTo>
                    <a:pt x="13638" y="7061"/>
                    <a:pt x="11957" y="6489"/>
                    <a:pt x="11821" y="5239"/>
                  </a:cubicBezTo>
                  <a:lnTo>
                    <a:pt x="11821" y="5239"/>
                  </a:lnTo>
                  <a:cubicBezTo>
                    <a:pt x="11853" y="5240"/>
                    <a:pt x="11885" y="5240"/>
                    <a:pt x="11917" y="5240"/>
                  </a:cubicBezTo>
                  <a:cubicBezTo>
                    <a:pt x="12276" y="5240"/>
                    <a:pt x="12616" y="5175"/>
                    <a:pt x="12775" y="4944"/>
                  </a:cubicBezTo>
                  <a:cubicBezTo>
                    <a:pt x="12415" y="4808"/>
                    <a:pt x="12055" y="4721"/>
                    <a:pt x="11712" y="4525"/>
                  </a:cubicBezTo>
                  <a:cubicBezTo>
                    <a:pt x="12012" y="4301"/>
                    <a:pt x="12717" y="3886"/>
                    <a:pt x="12639" y="3380"/>
                  </a:cubicBezTo>
                  <a:lnTo>
                    <a:pt x="12639" y="3380"/>
                  </a:lnTo>
                  <a:cubicBezTo>
                    <a:pt x="12318" y="3543"/>
                    <a:pt x="11875" y="3730"/>
                    <a:pt x="11489" y="3730"/>
                  </a:cubicBezTo>
                  <a:cubicBezTo>
                    <a:pt x="11463" y="3730"/>
                    <a:pt x="11438" y="3729"/>
                    <a:pt x="11413" y="3728"/>
                  </a:cubicBezTo>
                  <a:cubicBezTo>
                    <a:pt x="11695" y="3242"/>
                    <a:pt x="12236" y="2741"/>
                    <a:pt x="12078" y="2097"/>
                  </a:cubicBezTo>
                  <a:lnTo>
                    <a:pt x="12078" y="2097"/>
                  </a:lnTo>
                  <a:cubicBezTo>
                    <a:pt x="11614" y="2343"/>
                    <a:pt x="11232" y="3199"/>
                    <a:pt x="10627" y="3242"/>
                  </a:cubicBezTo>
                  <a:cubicBezTo>
                    <a:pt x="10687" y="3002"/>
                    <a:pt x="10730" y="2741"/>
                    <a:pt x="10791" y="2496"/>
                  </a:cubicBezTo>
                  <a:cubicBezTo>
                    <a:pt x="10910" y="1900"/>
                    <a:pt x="11030" y="1328"/>
                    <a:pt x="11113" y="734"/>
                  </a:cubicBezTo>
                  <a:cubicBezTo>
                    <a:pt x="11128" y="467"/>
                    <a:pt x="11189" y="182"/>
                    <a:pt x="10970" y="52"/>
                  </a:cubicBezTo>
                  <a:cubicBezTo>
                    <a:pt x="10911" y="16"/>
                    <a:pt x="10856" y="0"/>
                    <a:pt x="10807" y="0"/>
                  </a:cubicBezTo>
                  <a:close/>
                </a:path>
              </a:pathLst>
            </a:custGeom>
            <a:solidFill>
              <a:srgbClr val="778E2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0" name="Google Shape;1490;p102"/>
            <p:cNvSpPr/>
            <p:nvPr/>
          </p:nvSpPr>
          <p:spPr>
            <a:xfrm>
              <a:off x="6295625" y="3142975"/>
              <a:ext cx="520975" cy="666475"/>
            </a:xfrm>
            <a:custGeom>
              <a:avLst/>
              <a:gdLst/>
              <a:ahLst/>
              <a:cxnLst/>
              <a:rect l="l" t="t" r="r" b="b"/>
              <a:pathLst>
                <a:path w="20839" h="26659" extrusionOk="0">
                  <a:moveTo>
                    <a:pt x="18209" y="15211"/>
                  </a:moveTo>
                  <a:cubicBezTo>
                    <a:pt x="18044" y="15310"/>
                    <a:pt x="17877" y="15374"/>
                    <a:pt x="17708" y="15412"/>
                  </a:cubicBezTo>
                  <a:lnTo>
                    <a:pt x="17708" y="15412"/>
                  </a:lnTo>
                  <a:cubicBezTo>
                    <a:pt x="17835" y="15422"/>
                    <a:pt x="17940" y="15426"/>
                    <a:pt x="18026" y="15426"/>
                  </a:cubicBezTo>
                  <a:cubicBezTo>
                    <a:pt x="18491" y="15426"/>
                    <a:pt x="18394" y="15296"/>
                    <a:pt x="18209" y="15211"/>
                  </a:cubicBezTo>
                  <a:close/>
                  <a:moveTo>
                    <a:pt x="10950" y="1"/>
                  </a:moveTo>
                  <a:cubicBezTo>
                    <a:pt x="10636" y="1"/>
                    <a:pt x="10500" y="233"/>
                    <a:pt x="10410" y="629"/>
                  </a:cubicBezTo>
                  <a:cubicBezTo>
                    <a:pt x="10251" y="1319"/>
                    <a:pt x="10290" y="2072"/>
                    <a:pt x="10235" y="2789"/>
                  </a:cubicBezTo>
                  <a:lnTo>
                    <a:pt x="10235" y="2789"/>
                  </a:lnTo>
                  <a:cubicBezTo>
                    <a:pt x="9998" y="2464"/>
                    <a:pt x="9789" y="2121"/>
                    <a:pt x="9504" y="1823"/>
                  </a:cubicBezTo>
                  <a:cubicBezTo>
                    <a:pt x="9493" y="1812"/>
                    <a:pt x="9463" y="1807"/>
                    <a:pt x="9430" y="1807"/>
                  </a:cubicBezTo>
                  <a:cubicBezTo>
                    <a:pt x="9361" y="1807"/>
                    <a:pt x="9274" y="1829"/>
                    <a:pt x="9285" y="1873"/>
                  </a:cubicBezTo>
                  <a:cubicBezTo>
                    <a:pt x="9362" y="2172"/>
                    <a:pt x="9445" y="2453"/>
                    <a:pt x="9567" y="2726"/>
                  </a:cubicBezTo>
                  <a:lnTo>
                    <a:pt x="9567" y="2726"/>
                  </a:lnTo>
                  <a:cubicBezTo>
                    <a:pt x="9120" y="2441"/>
                    <a:pt x="8690" y="2149"/>
                    <a:pt x="8260" y="1823"/>
                  </a:cubicBezTo>
                  <a:cubicBezTo>
                    <a:pt x="8246" y="1813"/>
                    <a:pt x="8211" y="1807"/>
                    <a:pt x="8172" y="1807"/>
                  </a:cubicBezTo>
                  <a:cubicBezTo>
                    <a:pt x="8107" y="1807"/>
                    <a:pt x="8033" y="1825"/>
                    <a:pt x="8036" y="1873"/>
                  </a:cubicBezTo>
                  <a:cubicBezTo>
                    <a:pt x="8118" y="2482"/>
                    <a:pt x="8469" y="3009"/>
                    <a:pt x="8917" y="3414"/>
                  </a:cubicBezTo>
                  <a:lnTo>
                    <a:pt x="8917" y="3414"/>
                  </a:lnTo>
                  <a:cubicBezTo>
                    <a:pt x="8365" y="3417"/>
                    <a:pt x="7848" y="3482"/>
                    <a:pt x="7326" y="3700"/>
                  </a:cubicBezTo>
                  <a:cubicBezTo>
                    <a:pt x="7294" y="3711"/>
                    <a:pt x="7250" y="3744"/>
                    <a:pt x="7294" y="3766"/>
                  </a:cubicBezTo>
                  <a:cubicBezTo>
                    <a:pt x="7583" y="3950"/>
                    <a:pt x="7878" y="3973"/>
                    <a:pt x="8217" y="3978"/>
                  </a:cubicBezTo>
                  <a:cubicBezTo>
                    <a:pt x="8228" y="3980"/>
                    <a:pt x="8238" y="3980"/>
                    <a:pt x="8250" y="3980"/>
                  </a:cubicBezTo>
                  <a:cubicBezTo>
                    <a:pt x="8272" y="3980"/>
                    <a:pt x="8295" y="3978"/>
                    <a:pt x="8320" y="3978"/>
                  </a:cubicBezTo>
                  <a:cubicBezTo>
                    <a:pt x="8577" y="3978"/>
                    <a:pt x="8952" y="3978"/>
                    <a:pt x="8222" y="4257"/>
                  </a:cubicBezTo>
                  <a:cubicBezTo>
                    <a:pt x="8025" y="4333"/>
                    <a:pt x="7834" y="4409"/>
                    <a:pt x="7648" y="4491"/>
                  </a:cubicBezTo>
                  <a:cubicBezTo>
                    <a:pt x="7616" y="4507"/>
                    <a:pt x="7573" y="4534"/>
                    <a:pt x="7616" y="4562"/>
                  </a:cubicBezTo>
                  <a:cubicBezTo>
                    <a:pt x="7812" y="4682"/>
                    <a:pt x="8007" y="4771"/>
                    <a:pt x="8242" y="4771"/>
                  </a:cubicBezTo>
                  <a:cubicBezTo>
                    <a:pt x="8262" y="4771"/>
                    <a:pt x="8282" y="4770"/>
                    <a:pt x="8303" y="4769"/>
                  </a:cubicBezTo>
                  <a:cubicBezTo>
                    <a:pt x="8322" y="4768"/>
                    <a:pt x="8340" y="4767"/>
                    <a:pt x="8356" y="4767"/>
                  </a:cubicBezTo>
                  <a:cubicBezTo>
                    <a:pt x="8749" y="4767"/>
                    <a:pt x="8335" y="5007"/>
                    <a:pt x="8184" y="5233"/>
                  </a:cubicBezTo>
                  <a:cubicBezTo>
                    <a:pt x="8151" y="5271"/>
                    <a:pt x="8255" y="5277"/>
                    <a:pt x="8270" y="5277"/>
                  </a:cubicBezTo>
                  <a:cubicBezTo>
                    <a:pt x="8516" y="5266"/>
                    <a:pt x="8625" y="5266"/>
                    <a:pt x="8865" y="5173"/>
                  </a:cubicBezTo>
                  <a:lnTo>
                    <a:pt x="8865" y="5173"/>
                  </a:lnTo>
                  <a:cubicBezTo>
                    <a:pt x="8784" y="5206"/>
                    <a:pt x="8537" y="5468"/>
                    <a:pt x="8406" y="5576"/>
                  </a:cubicBezTo>
                  <a:cubicBezTo>
                    <a:pt x="7654" y="6188"/>
                    <a:pt x="6737" y="6553"/>
                    <a:pt x="5767" y="6591"/>
                  </a:cubicBezTo>
                  <a:cubicBezTo>
                    <a:pt x="5745" y="6591"/>
                    <a:pt x="5592" y="6619"/>
                    <a:pt x="5636" y="6667"/>
                  </a:cubicBezTo>
                  <a:cubicBezTo>
                    <a:pt x="5816" y="6891"/>
                    <a:pt x="6024" y="7022"/>
                    <a:pt x="6312" y="7049"/>
                  </a:cubicBezTo>
                  <a:cubicBezTo>
                    <a:pt x="6858" y="7104"/>
                    <a:pt x="6613" y="7170"/>
                    <a:pt x="6475" y="7568"/>
                  </a:cubicBezTo>
                  <a:cubicBezTo>
                    <a:pt x="6461" y="7606"/>
                    <a:pt x="6511" y="7614"/>
                    <a:pt x="6550" y="7614"/>
                  </a:cubicBezTo>
                  <a:cubicBezTo>
                    <a:pt x="6568" y="7614"/>
                    <a:pt x="6584" y="7612"/>
                    <a:pt x="6591" y="7611"/>
                  </a:cubicBezTo>
                  <a:cubicBezTo>
                    <a:pt x="6797" y="7573"/>
                    <a:pt x="6830" y="7562"/>
                    <a:pt x="7032" y="7507"/>
                  </a:cubicBezTo>
                  <a:cubicBezTo>
                    <a:pt x="7050" y="7502"/>
                    <a:pt x="7066" y="7499"/>
                    <a:pt x="7080" y="7499"/>
                  </a:cubicBezTo>
                  <a:cubicBezTo>
                    <a:pt x="7297" y="7499"/>
                    <a:pt x="6940" y="8152"/>
                    <a:pt x="6934" y="8162"/>
                  </a:cubicBezTo>
                  <a:cubicBezTo>
                    <a:pt x="6919" y="8201"/>
                    <a:pt x="6976" y="8206"/>
                    <a:pt x="7017" y="8206"/>
                  </a:cubicBezTo>
                  <a:cubicBezTo>
                    <a:pt x="7035" y="8206"/>
                    <a:pt x="7049" y="8205"/>
                    <a:pt x="7054" y="8205"/>
                  </a:cubicBezTo>
                  <a:cubicBezTo>
                    <a:pt x="7071" y="8207"/>
                    <a:pt x="7088" y="8207"/>
                    <a:pt x="7104" y="8207"/>
                  </a:cubicBezTo>
                  <a:cubicBezTo>
                    <a:pt x="7225" y="8207"/>
                    <a:pt x="7335" y="8169"/>
                    <a:pt x="7436" y="8097"/>
                  </a:cubicBezTo>
                  <a:lnTo>
                    <a:pt x="7436" y="8097"/>
                  </a:lnTo>
                  <a:cubicBezTo>
                    <a:pt x="7359" y="8227"/>
                    <a:pt x="7278" y="8358"/>
                    <a:pt x="7185" y="8479"/>
                  </a:cubicBezTo>
                  <a:cubicBezTo>
                    <a:pt x="6847" y="8920"/>
                    <a:pt x="6470" y="9313"/>
                    <a:pt x="5931" y="9521"/>
                  </a:cubicBezTo>
                  <a:cubicBezTo>
                    <a:pt x="5357" y="9733"/>
                    <a:pt x="4763" y="9836"/>
                    <a:pt x="4191" y="10045"/>
                  </a:cubicBezTo>
                  <a:cubicBezTo>
                    <a:pt x="4169" y="10055"/>
                    <a:pt x="4131" y="10077"/>
                    <a:pt x="4146" y="10104"/>
                  </a:cubicBezTo>
                  <a:cubicBezTo>
                    <a:pt x="4357" y="10444"/>
                    <a:pt x="4707" y="10584"/>
                    <a:pt x="5074" y="10584"/>
                  </a:cubicBezTo>
                  <a:cubicBezTo>
                    <a:pt x="5330" y="10584"/>
                    <a:pt x="5594" y="10516"/>
                    <a:pt x="5825" y="10400"/>
                  </a:cubicBezTo>
                  <a:lnTo>
                    <a:pt x="5825" y="10400"/>
                  </a:lnTo>
                  <a:cubicBezTo>
                    <a:pt x="5576" y="10781"/>
                    <a:pt x="5231" y="11067"/>
                    <a:pt x="4834" y="11315"/>
                  </a:cubicBezTo>
                  <a:cubicBezTo>
                    <a:pt x="4780" y="11347"/>
                    <a:pt x="4818" y="11380"/>
                    <a:pt x="4866" y="11380"/>
                  </a:cubicBezTo>
                  <a:cubicBezTo>
                    <a:pt x="5070" y="11393"/>
                    <a:pt x="5287" y="11412"/>
                    <a:pt x="5502" y="11412"/>
                  </a:cubicBezTo>
                  <a:cubicBezTo>
                    <a:pt x="5807" y="11412"/>
                    <a:pt x="6109" y="11374"/>
                    <a:pt x="6366" y="11232"/>
                  </a:cubicBezTo>
                  <a:lnTo>
                    <a:pt x="6366" y="11232"/>
                  </a:lnTo>
                  <a:cubicBezTo>
                    <a:pt x="5986" y="12318"/>
                    <a:pt x="4945" y="12843"/>
                    <a:pt x="3855" y="12843"/>
                  </a:cubicBezTo>
                  <a:cubicBezTo>
                    <a:pt x="3581" y="12843"/>
                    <a:pt x="3304" y="12810"/>
                    <a:pt x="3034" y="12744"/>
                  </a:cubicBezTo>
                  <a:cubicBezTo>
                    <a:pt x="3031" y="12744"/>
                    <a:pt x="3027" y="12743"/>
                    <a:pt x="3021" y="12743"/>
                  </a:cubicBezTo>
                  <a:cubicBezTo>
                    <a:pt x="2968" y="12743"/>
                    <a:pt x="2799" y="12766"/>
                    <a:pt x="2849" y="12815"/>
                  </a:cubicBezTo>
                  <a:cubicBezTo>
                    <a:pt x="3099" y="13094"/>
                    <a:pt x="3426" y="13339"/>
                    <a:pt x="3809" y="13409"/>
                  </a:cubicBezTo>
                  <a:cubicBezTo>
                    <a:pt x="3961" y="13436"/>
                    <a:pt x="4013" y="13447"/>
                    <a:pt x="4000" y="13447"/>
                  </a:cubicBezTo>
                  <a:cubicBezTo>
                    <a:pt x="3960" y="13447"/>
                    <a:pt x="3244" y="13336"/>
                    <a:pt x="3144" y="13328"/>
                  </a:cubicBezTo>
                  <a:cubicBezTo>
                    <a:pt x="3137" y="13327"/>
                    <a:pt x="3129" y="13327"/>
                    <a:pt x="3120" y="13327"/>
                  </a:cubicBezTo>
                  <a:cubicBezTo>
                    <a:pt x="3065" y="13327"/>
                    <a:pt x="2973" y="13342"/>
                    <a:pt x="2973" y="13394"/>
                  </a:cubicBezTo>
                  <a:cubicBezTo>
                    <a:pt x="2973" y="13960"/>
                    <a:pt x="3290" y="14288"/>
                    <a:pt x="3798" y="14479"/>
                  </a:cubicBezTo>
                  <a:cubicBezTo>
                    <a:pt x="3904" y="14514"/>
                    <a:pt x="4067" y="14545"/>
                    <a:pt x="4186" y="14545"/>
                  </a:cubicBezTo>
                  <a:cubicBezTo>
                    <a:pt x="4194" y="14545"/>
                    <a:pt x="4203" y="14545"/>
                    <a:pt x="4211" y="14544"/>
                  </a:cubicBezTo>
                  <a:lnTo>
                    <a:pt x="4211" y="14544"/>
                  </a:lnTo>
                  <a:cubicBezTo>
                    <a:pt x="3967" y="14555"/>
                    <a:pt x="3841" y="14594"/>
                    <a:pt x="3617" y="14698"/>
                  </a:cubicBezTo>
                  <a:cubicBezTo>
                    <a:pt x="3602" y="14703"/>
                    <a:pt x="3542" y="14730"/>
                    <a:pt x="3569" y="14758"/>
                  </a:cubicBezTo>
                  <a:cubicBezTo>
                    <a:pt x="3792" y="14959"/>
                    <a:pt x="4021" y="15073"/>
                    <a:pt x="4327" y="15101"/>
                  </a:cubicBezTo>
                  <a:cubicBezTo>
                    <a:pt x="4468" y="15118"/>
                    <a:pt x="4599" y="15128"/>
                    <a:pt x="4741" y="15128"/>
                  </a:cubicBezTo>
                  <a:cubicBezTo>
                    <a:pt x="4616" y="15128"/>
                    <a:pt x="4191" y="15576"/>
                    <a:pt x="3995" y="15679"/>
                  </a:cubicBezTo>
                  <a:cubicBezTo>
                    <a:pt x="3972" y="15690"/>
                    <a:pt x="3955" y="15723"/>
                    <a:pt x="3988" y="15740"/>
                  </a:cubicBezTo>
                  <a:cubicBezTo>
                    <a:pt x="4239" y="15860"/>
                    <a:pt x="4522" y="15973"/>
                    <a:pt x="4813" y="15973"/>
                  </a:cubicBezTo>
                  <a:cubicBezTo>
                    <a:pt x="4863" y="15973"/>
                    <a:pt x="4914" y="15970"/>
                    <a:pt x="4965" y="15962"/>
                  </a:cubicBezTo>
                  <a:lnTo>
                    <a:pt x="4965" y="15962"/>
                  </a:lnTo>
                  <a:cubicBezTo>
                    <a:pt x="4965" y="15962"/>
                    <a:pt x="4381" y="16410"/>
                    <a:pt x="4234" y="16465"/>
                  </a:cubicBezTo>
                  <a:cubicBezTo>
                    <a:pt x="3765" y="16639"/>
                    <a:pt x="3290" y="16704"/>
                    <a:pt x="2794" y="16737"/>
                  </a:cubicBezTo>
                  <a:cubicBezTo>
                    <a:pt x="2766" y="16737"/>
                    <a:pt x="2641" y="16754"/>
                    <a:pt x="2653" y="16803"/>
                  </a:cubicBezTo>
                  <a:cubicBezTo>
                    <a:pt x="2756" y="17135"/>
                    <a:pt x="3099" y="17321"/>
                    <a:pt x="3421" y="17409"/>
                  </a:cubicBezTo>
                  <a:cubicBezTo>
                    <a:pt x="3993" y="17563"/>
                    <a:pt x="3573" y="17634"/>
                    <a:pt x="3187" y="17634"/>
                  </a:cubicBezTo>
                  <a:cubicBezTo>
                    <a:pt x="3043" y="17634"/>
                    <a:pt x="2903" y="17624"/>
                    <a:pt x="2821" y="17605"/>
                  </a:cubicBezTo>
                  <a:cubicBezTo>
                    <a:pt x="2592" y="17550"/>
                    <a:pt x="2374" y="17485"/>
                    <a:pt x="2150" y="17419"/>
                  </a:cubicBezTo>
                  <a:cubicBezTo>
                    <a:pt x="2137" y="17415"/>
                    <a:pt x="2118" y="17412"/>
                    <a:pt x="2098" y="17412"/>
                  </a:cubicBezTo>
                  <a:cubicBezTo>
                    <a:pt x="2040" y="17412"/>
                    <a:pt x="1967" y="17431"/>
                    <a:pt x="1959" y="17480"/>
                  </a:cubicBezTo>
                  <a:cubicBezTo>
                    <a:pt x="1834" y="18248"/>
                    <a:pt x="2527" y="18620"/>
                    <a:pt x="3214" y="18641"/>
                  </a:cubicBezTo>
                  <a:cubicBezTo>
                    <a:pt x="3257" y="18641"/>
                    <a:pt x="3312" y="18636"/>
                    <a:pt x="3356" y="18630"/>
                  </a:cubicBezTo>
                  <a:cubicBezTo>
                    <a:pt x="3396" y="18626"/>
                    <a:pt x="3434" y="18622"/>
                    <a:pt x="3465" y="18622"/>
                  </a:cubicBezTo>
                  <a:cubicBezTo>
                    <a:pt x="3553" y="18622"/>
                    <a:pt x="3574" y="18656"/>
                    <a:pt x="3383" y="18810"/>
                  </a:cubicBezTo>
                  <a:cubicBezTo>
                    <a:pt x="3130" y="19016"/>
                    <a:pt x="2813" y="19074"/>
                    <a:pt x="2497" y="19074"/>
                  </a:cubicBezTo>
                  <a:cubicBezTo>
                    <a:pt x="2328" y="19074"/>
                    <a:pt x="2161" y="19058"/>
                    <a:pt x="2003" y="19039"/>
                  </a:cubicBezTo>
                  <a:cubicBezTo>
                    <a:pt x="1593" y="18990"/>
                    <a:pt x="1190" y="18908"/>
                    <a:pt x="787" y="18882"/>
                  </a:cubicBezTo>
                  <a:cubicBezTo>
                    <a:pt x="748" y="18882"/>
                    <a:pt x="617" y="18887"/>
                    <a:pt x="617" y="18947"/>
                  </a:cubicBezTo>
                  <a:cubicBezTo>
                    <a:pt x="650" y="19481"/>
                    <a:pt x="1218" y="19879"/>
                    <a:pt x="1724" y="19950"/>
                  </a:cubicBezTo>
                  <a:cubicBezTo>
                    <a:pt x="1835" y="19964"/>
                    <a:pt x="1941" y="19973"/>
                    <a:pt x="2045" y="19973"/>
                  </a:cubicBezTo>
                  <a:cubicBezTo>
                    <a:pt x="2184" y="19973"/>
                    <a:pt x="2321" y="19957"/>
                    <a:pt x="2467" y="19917"/>
                  </a:cubicBezTo>
                  <a:cubicBezTo>
                    <a:pt x="2596" y="19879"/>
                    <a:pt x="2671" y="19863"/>
                    <a:pt x="2708" y="19863"/>
                  </a:cubicBezTo>
                  <a:cubicBezTo>
                    <a:pt x="2835" y="19863"/>
                    <a:pt x="2498" y="20061"/>
                    <a:pt x="2363" y="20256"/>
                  </a:cubicBezTo>
                  <a:cubicBezTo>
                    <a:pt x="2351" y="20272"/>
                    <a:pt x="2369" y="20282"/>
                    <a:pt x="2379" y="20294"/>
                  </a:cubicBezTo>
                  <a:cubicBezTo>
                    <a:pt x="2598" y="20413"/>
                    <a:pt x="2766" y="20441"/>
                    <a:pt x="3018" y="20446"/>
                  </a:cubicBezTo>
                  <a:cubicBezTo>
                    <a:pt x="3209" y="20453"/>
                    <a:pt x="2625" y="21085"/>
                    <a:pt x="2537" y="21166"/>
                  </a:cubicBezTo>
                  <a:cubicBezTo>
                    <a:pt x="1802" y="21871"/>
                    <a:pt x="896" y="22034"/>
                    <a:pt x="34" y="22498"/>
                  </a:cubicBezTo>
                  <a:cubicBezTo>
                    <a:pt x="8" y="22511"/>
                    <a:pt x="1" y="22522"/>
                    <a:pt x="7" y="22530"/>
                  </a:cubicBezTo>
                  <a:lnTo>
                    <a:pt x="7" y="22530"/>
                  </a:lnTo>
                  <a:cubicBezTo>
                    <a:pt x="5" y="22536"/>
                    <a:pt x="7" y="22542"/>
                    <a:pt x="12" y="22547"/>
                  </a:cubicBezTo>
                  <a:cubicBezTo>
                    <a:pt x="267" y="22845"/>
                    <a:pt x="642" y="22970"/>
                    <a:pt x="1032" y="22970"/>
                  </a:cubicBezTo>
                  <a:cubicBezTo>
                    <a:pt x="1319" y="22970"/>
                    <a:pt x="1615" y="22902"/>
                    <a:pt x="1876" y="22784"/>
                  </a:cubicBezTo>
                  <a:lnTo>
                    <a:pt x="1876" y="22784"/>
                  </a:lnTo>
                  <a:cubicBezTo>
                    <a:pt x="1613" y="23069"/>
                    <a:pt x="1319" y="23329"/>
                    <a:pt x="1065" y="23616"/>
                  </a:cubicBezTo>
                  <a:cubicBezTo>
                    <a:pt x="956" y="23736"/>
                    <a:pt x="558" y="24107"/>
                    <a:pt x="606" y="24303"/>
                  </a:cubicBezTo>
                  <a:cubicBezTo>
                    <a:pt x="666" y="24535"/>
                    <a:pt x="847" y="24613"/>
                    <a:pt x="1065" y="24613"/>
                  </a:cubicBezTo>
                  <a:cubicBezTo>
                    <a:pt x="1410" y="24613"/>
                    <a:pt x="1848" y="24417"/>
                    <a:pt x="2036" y="24331"/>
                  </a:cubicBezTo>
                  <a:cubicBezTo>
                    <a:pt x="2040" y="24328"/>
                    <a:pt x="2045" y="24326"/>
                    <a:pt x="2049" y="24324"/>
                  </a:cubicBezTo>
                  <a:lnTo>
                    <a:pt x="2049" y="24324"/>
                  </a:lnTo>
                  <a:cubicBezTo>
                    <a:pt x="1833" y="24482"/>
                    <a:pt x="1603" y="24675"/>
                    <a:pt x="1561" y="24904"/>
                  </a:cubicBezTo>
                  <a:cubicBezTo>
                    <a:pt x="1536" y="25032"/>
                    <a:pt x="1612" y="25079"/>
                    <a:pt x="1737" y="25079"/>
                  </a:cubicBezTo>
                  <a:cubicBezTo>
                    <a:pt x="1945" y="25079"/>
                    <a:pt x="2289" y="24949"/>
                    <a:pt x="2530" y="24846"/>
                  </a:cubicBezTo>
                  <a:lnTo>
                    <a:pt x="2530" y="24846"/>
                  </a:lnTo>
                  <a:cubicBezTo>
                    <a:pt x="2408" y="25022"/>
                    <a:pt x="2322" y="25132"/>
                    <a:pt x="2308" y="25383"/>
                  </a:cubicBezTo>
                  <a:cubicBezTo>
                    <a:pt x="2303" y="25416"/>
                    <a:pt x="2379" y="25416"/>
                    <a:pt x="2396" y="25416"/>
                  </a:cubicBezTo>
                  <a:cubicBezTo>
                    <a:pt x="2720" y="25406"/>
                    <a:pt x="3048" y="25315"/>
                    <a:pt x="3336" y="25154"/>
                  </a:cubicBezTo>
                  <a:lnTo>
                    <a:pt x="3336" y="25154"/>
                  </a:lnTo>
                  <a:cubicBezTo>
                    <a:pt x="3141" y="25470"/>
                    <a:pt x="3003" y="25843"/>
                    <a:pt x="3492" y="25858"/>
                  </a:cubicBezTo>
                  <a:cubicBezTo>
                    <a:pt x="3502" y="25859"/>
                    <a:pt x="3513" y="25859"/>
                    <a:pt x="3524" y="25859"/>
                  </a:cubicBezTo>
                  <a:cubicBezTo>
                    <a:pt x="3891" y="25859"/>
                    <a:pt x="4238" y="25729"/>
                    <a:pt x="4550" y="25542"/>
                  </a:cubicBezTo>
                  <a:lnTo>
                    <a:pt x="4550" y="25542"/>
                  </a:lnTo>
                  <a:cubicBezTo>
                    <a:pt x="4416" y="25919"/>
                    <a:pt x="4666" y="26080"/>
                    <a:pt x="4994" y="26080"/>
                  </a:cubicBezTo>
                  <a:cubicBezTo>
                    <a:pt x="5167" y="26080"/>
                    <a:pt x="5362" y="26035"/>
                    <a:pt x="5534" y="25953"/>
                  </a:cubicBezTo>
                  <a:lnTo>
                    <a:pt x="5534" y="25953"/>
                  </a:lnTo>
                  <a:cubicBezTo>
                    <a:pt x="5508" y="26036"/>
                    <a:pt x="5497" y="26121"/>
                    <a:pt x="5494" y="26234"/>
                  </a:cubicBezTo>
                  <a:cubicBezTo>
                    <a:pt x="5494" y="26262"/>
                    <a:pt x="5543" y="26267"/>
                    <a:pt x="5554" y="26267"/>
                  </a:cubicBezTo>
                  <a:cubicBezTo>
                    <a:pt x="5590" y="26269"/>
                    <a:pt x="5625" y="26270"/>
                    <a:pt x="5659" y="26270"/>
                  </a:cubicBezTo>
                  <a:cubicBezTo>
                    <a:pt x="5888" y="26270"/>
                    <a:pt x="6088" y="26228"/>
                    <a:pt x="6273" y="26133"/>
                  </a:cubicBezTo>
                  <a:lnTo>
                    <a:pt x="6273" y="26133"/>
                  </a:lnTo>
                  <a:cubicBezTo>
                    <a:pt x="6235" y="26317"/>
                    <a:pt x="6390" y="26384"/>
                    <a:pt x="6602" y="26384"/>
                  </a:cubicBezTo>
                  <a:cubicBezTo>
                    <a:pt x="6796" y="26384"/>
                    <a:pt x="7037" y="26329"/>
                    <a:pt x="7225" y="26257"/>
                  </a:cubicBezTo>
                  <a:lnTo>
                    <a:pt x="7225" y="26257"/>
                  </a:lnTo>
                  <a:cubicBezTo>
                    <a:pt x="7213" y="26554"/>
                    <a:pt x="7343" y="26658"/>
                    <a:pt x="7535" y="26658"/>
                  </a:cubicBezTo>
                  <a:cubicBezTo>
                    <a:pt x="7852" y="26658"/>
                    <a:pt x="8337" y="26374"/>
                    <a:pt x="8634" y="26193"/>
                  </a:cubicBezTo>
                  <a:lnTo>
                    <a:pt x="8634" y="26193"/>
                  </a:lnTo>
                  <a:cubicBezTo>
                    <a:pt x="8702" y="26370"/>
                    <a:pt x="8824" y="26439"/>
                    <a:pt x="8962" y="26439"/>
                  </a:cubicBezTo>
                  <a:cubicBezTo>
                    <a:pt x="9142" y="26439"/>
                    <a:pt x="9351" y="26320"/>
                    <a:pt x="9504" y="26163"/>
                  </a:cubicBezTo>
                  <a:lnTo>
                    <a:pt x="9504" y="26163"/>
                  </a:lnTo>
                  <a:cubicBezTo>
                    <a:pt x="9622" y="26292"/>
                    <a:pt x="9756" y="26355"/>
                    <a:pt x="9891" y="26355"/>
                  </a:cubicBezTo>
                  <a:cubicBezTo>
                    <a:pt x="10015" y="26355"/>
                    <a:pt x="10141" y="26300"/>
                    <a:pt x="10254" y="26192"/>
                  </a:cubicBezTo>
                  <a:lnTo>
                    <a:pt x="10254" y="26192"/>
                  </a:lnTo>
                  <a:cubicBezTo>
                    <a:pt x="10457" y="26384"/>
                    <a:pt x="10721" y="26494"/>
                    <a:pt x="10954" y="26494"/>
                  </a:cubicBezTo>
                  <a:cubicBezTo>
                    <a:pt x="11207" y="26494"/>
                    <a:pt x="11423" y="26365"/>
                    <a:pt x="11481" y="26071"/>
                  </a:cubicBezTo>
                  <a:lnTo>
                    <a:pt x="11481" y="26071"/>
                  </a:lnTo>
                  <a:cubicBezTo>
                    <a:pt x="11694" y="26324"/>
                    <a:pt x="11953" y="26523"/>
                    <a:pt x="12291" y="26523"/>
                  </a:cubicBezTo>
                  <a:cubicBezTo>
                    <a:pt x="12335" y="26523"/>
                    <a:pt x="12380" y="26520"/>
                    <a:pt x="12427" y="26513"/>
                  </a:cubicBezTo>
                  <a:cubicBezTo>
                    <a:pt x="12743" y="26466"/>
                    <a:pt x="12862" y="26219"/>
                    <a:pt x="12854" y="25954"/>
                  </a:cubicBezTo>
                  <a:lnTo>
                    <a:pt x="12854" y="25954"/>
                  </a:lnTo>
                  <a:cubicBezTo>
                    <a:pt x="13232" y="26198"/>
                    <a:pt x="13697" y="26421"/>
                    <a:pt x="14140" y="26421"/>
                  </a:cubicBezTo>
                  <a:cubicBezTo>
                    <a:pt x="14221" y="26421"/>
                    <a:pt x="14301" y="26414"/>
                    <a:pt x="14380" y="26398"/>
                  </a:cubicBezTo>
                  <a:cubicBezTo>
                    <a:pt x="14653" y="26342"/>
                    <a:pt x="14790" y="26247"/>
                    <a:pt x="14775" y="26105"/>
                  </a:cubicBezTo>
                  <a:lnTo>
                    <a:pt x="14775" y="26105"/>
                  </a:lnTo>
                  <a:cubicBezTo>
                    <a:pt x="14973" y="26203"/>
                    <a:pt x="15175" y="26260"/>
                    <a:pt x="15405" y="26260"/>
                  </a:cubicBezTo>
                  <a:cubicBezTo>
                    <a:pt x="15494" y="26260"/>
                    <a:pt x="15586" y="26252"/>
                    <a:pt x="15684" y="26234"/>
                  </a:cubicBezTo>
                  <a:cubicBezTo>
                    <a:pt x="15705" y="26234"/>
                    <a:pt x="15803" y="26213"/>
                    <a:pt x="15793" y="26169"/>
                  </a:cubicBezTo>
                  <a:cubicBezTo>
                    <a:pt x="15778" y="26106"/>
                    <a:pt x="15764" y="26052"/>
                    <a:pt x="15747" y="26002"/>
                  </a:cubicBezTo>
                  <a:lnTo>
                    <a:pt x="15747" y="26002"/>
                  </a:lnTo>
                  <a:cubicBezTo>
                    <a:pt x="16147" y="26246"/>
                    <a:pt x="16563" y="26425"/>
                    <a:pt x="17047" y="26529"/>
                  </a:cubicBezTo>
                  <a:cubicBezTo>
                    <a:pt x="17053" y="26530"/>
                    <a:pt x="17063" y="26530"/>
                    <a:pt x="17076" y="26530"/>
                  </a:cubicBezTo>
                  <a:cubicBezTo>
                    <a:pt x="17136" y="26530"/>
                    <a:pt x="17252" y="26517"/>
                    <a:pt x="17238" y="26463"/>
                  </a:cubicBezTo>
                  <a:cubicBezTo>
                    <a:pt x="17189" y="26268"/>
                    <a:pt x="17092" y="26112"/>
                    <a:pt x="16968" y="25972"/>
                  </a:cubicBezTo>
                  <a:lnTo>
                    <a:pt x="16968" y="25972"/>
                  </a:lnTo>
                  <a:cubicBezTo>
                    <a:pt x="17100" y="26010"/>
                    <a:pt x="17239" y="26030"/>
                    <a:pt x="17397" y="26032"/>
                  </a:cubicBezTo>
                  <a:cubicBezTo>
                    <a:pt x="17424" y="26032"/>
                    <a:pt x="17545" y="26017"/>
                    <a:pt x="17533" y="25967"/>
                  </a:cubicBezTo>
                  <a:cubicBezTo>
                    <a:pt x="17524" y="25919"/>
                    <a:pt x="17514" y="25879"/>
                    <a:pt x="17503" y="25842"/>
                  </a:cubicBezTo>
                  <a:lnTo>
                    <a:pt x="17503" y="25842"/>
                  </a:lnTo>
                  <a:cubicBezTo>
                    <a:pt x="17713" y="25958"/>
                    <a:pt x="17941" y="26067"/>
                    <a:pt x="18150" y="26067"/>
                  </a:cubicBezTo>
                  <a:cubicBezTo>
                    <a:pt x="18196" y="26067"/>
                    <a:pt x="18241" y="26061"/>
                    <a:pt x="18286" y="26049"/>
                  </a:cubicBezTo>
                  <a:cubicBezTo>
                    <a:pt x="18619" y="25961"/>
                    <a:pt x="18510" y="25730"/>
                    <a:pt x="18339" y="25532"/>
                  </a:cubicBezTo>
                  <a:lnTo>
                    <a:pt x="18339" y="25532"/>
                  </a:lnTo>
                  <a:cubicBezTo>
                    <a:pt x="18482" y="25573"/>
                    <a:pt x="18627" y="25598"/>
                    <a:pt x="18768" y="25598"/>
                  </a:cubicBezTo>
                  <a:cubicBezTo>
                    <a:pt x="19039" y="25598"/>
                    <a:pt x="19297" y="25505"/>
                    <a:pt x="19502" y="25257"/>
                  </a:cubicBezTo>
                  <a:cubicBezTo>
                    <a:pt x="19519" y="25242"/>
                    <a:pt x="19519" y="25219"/>
                    <a:pt x="19497" y="25209"/>
                  </a:cubicBezTo>
                  <a:cubicBezTo>
                    <a:pt x="19069" y="25023"/>
                    <a:pt x="18667" y="24839"/>
                    <a:pt x="18303" y="24572"/>
                  </a:cubicBezTo>
                  <a:lnTo>
                    <a:pt x="18303" y="24572"/>
                  </a:lnTo>
                  <a:cubicBezTo>
                    <a:pt x="18587" y="24660"/>
                    <a:pt x="18924" y="24732"/>
                    <a:pt x="19216" y="24732"/>
                  </a:cubicBezTo>
                  <a:cubicBezTo>
                    <a:pt x="19611" y="24732"/>
                    <a:pt x="19924" y="24601"/>
                    <a:pt x="19917" y="24205"/>
                  </a:cubicBezTo>
                  <a:cubicBezTo>
                    <a:pt x="19917" y="24177"/>
                    <a:pt x="19868" y="24172"/>
                    <a:pt x="19857" y="24172"/>
                  </a:cubicBezTo>
                  <a:cubicBezTo>
                    <a:pt x="19315" y="24138"/>
                    <a:pt x="18755" y="23929"/>
                    <a:pt x="18397" y="23517"/>
                  </a:cubicBezTo>
                  <a:lnTo>
                    <a:pt x="18397" y="23517"/>
                  </a:lnTo>
                  <a:cubicBezTo>
                    <a:pt x="18578" y="23548"/>
                    <a:pt x="18793" y="23566"/>
                    <a:pt x="19017" y="23566"/>
                  </a:cubicBezTo>
                  <a:cubicBezTo>
                    <a:pt x="19765" y="23566"/>
                    <a:pt x="20610" y="23361"/>
                    <a:pt x="20642" y="22732"/>
                  </a:cubicBezTo>
                  <a:cubicBezTo>
                    <a:pt x="20642" y="22711"/>
                    <a:pt x="20594" y="22704"/>
                    <a:pt x="20577" y="22704"/>
                  </a:cubicBezTo>
                  <a:cubicBezTo>
                    <a:pt x="20075" y="22634"/>
                    <a:pt x="19590" y="22475"/>
                    <a:pt x="19169" y="22187"/>
                  </a:cubicBezTo>
                  <a:cubicBezTo>
                    <a:pt x="19131" y="22160"/>
                    <a:pt x="18225" y="21352"/>
                    <a:pt x="18232" y="21352"/>
                  </a:cubicBezTo>
                  <a:cubicBezTo>
                    <a:pt x="18547" y="21276"/>
                    <a:pt x="18880" y="20965"/>
                    <a:pt x="19088" y="20735"/>
                  </a:cubicBezTo>
                  <a:cubicBezTo>
                    <a:pt x="19142" y="20675"/>
                    <a:pt x="19464" y="20337"/>
                    <a:pt x="19273" y="20282"/>
                  </a:cubicBezTo>
                  <a:cubicBezTo>
                    <a:pt x="19199" y="20263"/>
                    <a:pt x="19123" y="20256"/>
                    <a:pt x="19047" y="20256"/>
                  </a:cubicBezTo>
                  <a:cubicBezTo>
                    <a:pt x="18938" y="20256"/>
                    <a:pt x="18828" y="20269"/>
                    <a:pt x="18723" y="20272"/>
                  </a:cubicBezTo>
                  <a:cubicBezTo>
                    <a:pt x="18627" y="20281"/>
                    <a:pt x="18531" y="20286"/>
                    <a:pt x="18435" y="20286"/>
                  </a:cubicBezTo>
                  <a:cubicBezTo>
                    <a:pt x="18294" y="20286"/>
                    <a:pt x="18153" y="20276"/>
                    <a:pt x="18013" y="20256"/>
                  </a:cubicBezTo>
                  <a:cubicBezTo>
                    <a:pt x="17844" y="20201"/>
                    <a:pt x="17675" y="20131"/>
                    <a:pt x="17517" y="20053"/>
                  </a:cubicBezTo>
                  <a:cubicBezTo>
                    <a:pt x="17653" y="20043"/>
                    <a:pt x="18041" y="19902"/>
                    <a:pt x="17986" y="19693"/>
                  </a:cubicBezTo>
                  <a:cubicBezTo>
                    <a:pt x="17833" y="19126"/>
                    <a:pt x="17140" y="19094"/>
                    <a:pt x="16682" y="19018"/>
                  </a:cubicBezTo>
                  <a:lnTo>
                    <a:pt x="16682" y="19018"/>
                  </a:lnTo>
                  <a:cubicBezTo>
                    <a:pt x="16828" y="19042"/>
                    <a:pt x="17034" y="19066"/>
                    <a:pt x="17249" y="19066"/>
                  </a:cubicBezTo>
                  <a:cubicBezTo>
                    <a:pt x="17665" y="19066"/>
                    <a:pt x="18110" y="18974"/>
                    <a:pt x="18204" y="18603"/>
                  </a:cubicBezTo>
                  <a:cubicBezTo>
                    <a:pt x="18210" y="18565"/>
                    <a:pt x="18166" y="18560"/>
                    <a:pt x="18139" y="18560"/>
                  </a:cubicBezTo>
                  <a:cubicBezTo>
                    <a:pt x="17975" y="18543"/>
                    <a:pt x="17806" y="18522"/>
                    <a:pt x="17643" y="18489"/>
                  </a:cubicBezTo>
                  <a:cubicBezTo>
                    <a:pt x="17555" y="18412"/>
                    <a:pt x="17467" y="18336"/>
                    <a:pt x="17381" y="18260"/>
                  </a:cubicBezTo>
                  <a:cubicBezTo>
                    <a:pt x="17517" y="18221"/>
                    <a:pt x="17653" y="18194"/>
                    <a:pt x="17784" y="18150"/>
                  </a:cubicBezTo>
                  <a:cubicBezTo>
                    <a:pt x="17937" y="18107"/>
                    <a:pt x="18101" y="18063"/>
                    <a:pt x="18237" y="17981"/>
                  </a:cubicBezTo>
                  <a:cubicBezTo>
                    <a:pt x="18575" y="17790"/>
                    <a:pt x="18701" y="17566"/>
                    <a:pt x="18608" y="17180"/>
                  </a:cubicBezTo>
                  <a:cubicBezTo>
                    <a:pt x="18600" y="17155"/>
                    <a:pt x="18570" y="17148"/>
                    <a:pt x="18537" y="17148"/>
                  </a:cubicBezTo>
                  <a:cubicBezTo>
                    <a:pt x="18505" y="17148"/>
                    <a:pt x="18471" y="17155"/>
                    <a:pt x="18454" y="17157"/>
                  </a:cubicBezTo>
                  <a:cubicBezTo>
                    <a:pt x="18003" y="17254"/>
                    <a:pt x="17492" y="17362"/>
                    <a:pt x="17005" y="17362"/>
                  </a:cubicBezTo>
                  <a:cubicBezTo>
                    <a:pt x="16499" y="17362"/>
                    <a:pt x="16019" y="17246"/>
                    <a:pt x="15656" y="16881"/>
                  </a:cubicBezTo>
                  <a:lnTo>
                    <a:pt x="15656" y="16881"/>
                  </a:lnTo>
                  <a:cubicBezTo>
                    <a:pt x="15734" y="16897"/>
                    <a:pt x="15810" y="16905"/>
                    <a:pt x="15886" y="16905"/>
                  </a:cubicBezTo>
                  <a:cubicBezTo>
                    <a:pt x="16034" y="16905"/>
                    <a:pt x="16184" y="16875"/>
                    <a:pt x="16360" y="16813"/>
                  </a:cubicBezTo>
                  <a:cubicBezTo>
                    <a:pt x="16382" y="16808"/>
                    <a:pt x="16420" y="16787"/>
                    <a:pt x="16404" y="16754"/>
                  </a:cubicBezTo>
                  <a:cubicBezTo>
                    <a:pt x="16344" y="16663"/>
                    <a:pt x="16283" y="16579"/>
                    <a:pt x="16218" y="16500"/>
                  </a:cubicBezTo>
                  <a:lnTo>
                    <a:pt x="16218" y="16500"/>
                  </a:lnTo>
                  <a:cubicBezTo>
                    <a:pt x="16426" y="16575"/>
                    <a:pt x="16655" y="16630"/>
                    <a:pt x="16867" y="16630"/>
                  </a:cubicBezTo>
                  <a:cubicBezTo>
                    <a:pt x="17130" y="16630"/>
                    <a:pt x="17367" y="16546"/>
                    <a:pt x="17505" y="16312"/>
                  </a:cubicBezTo>
                  <a:cubicBezTo>
                    <a:pt x="17517" y="16284"/>
                    <a:pt x="17484" y="16274"/>
                    <a:pt x="17467" y="16269"/>
                  </a:cubicBezTo>
                  <a:cubicBezTo>
                    <a:pt x="17293" y="16227"/>
                    <a:pt x="17142" y="16171"/>
                    <a:pt x="17002" y="16097"/>
                  </a:cubicBezTo>
                  <a:lnTo>
                    <a:pt x="17002" y="16097"/>
                  </a:lnTo>
                  <a:cubicBezTo>
                    <a:pt x="17023" y="16099"/>
                    <a:pt x="17042" y="16100"/>
                    <a:pt x="17062" y="16100"/>
                  </a:cubicBezTo>
                  <a:cubicBezTo>
                    <a:pt x="17140" y="16100"/>
                    <a:pt x="17214" y="16084"/>
                    <a:pt x="17276" y="16045"/>
                  </a:cubicBezTo>
                  <a:cubicBezTo>
                    <a:pt x="17617" y="15826"/>
                    <a:pt x="17233" y="15595"/>
                    <a:pt x="16924" y="15424"/>
                  </a:cubicBezTo>
                  <a:lnTo>
                    <a:pt x="16924" y="15424"/>
                  </a:lnTo>
                  <a:cubicBezTo>
                    <a:pt x="17054" y="15443"/>
                    <a:pt x="17181" y="15454"/>
                    <a:pt x="17306" y="15454"/>
                  </a:cubicBezTo>
                  <a:cubicBezTo>
                    <a:pt x="17442" y="15454"/>
                    <a:pt x="17576" y="15441"/>
                    <a:pt x="17708" y="15412"/>
                  </a:cubicBezTo>
                  <a:lnTo>
                    <a:pt x="17708" y="15412"/>
                  </a:lnTo>
                  <a:cubicBezTo>
                    <a:pt x="17577" y="15402"/>
                    <a:pt x="17424" y="15386"/>
                    <a:pt x="17243" y="15363"/>
                  </a:cubicBezTo>
                  <a:cubicBezTo>
                    <a:pt x="17031" y="15335"/>
                    <a:pt x="16818" y="15297"/>
                    <a:pt x="16611" y="15242"/>
                  </a:cubicBezTo>
                  <a:cubicBezTo>
                    <a:pt x="16609" y="15242"/>
                    <a:pt x="16605" y="15241"/>
                    <a:pt x="16601" y="15241"/>
                  </a:cubicBezTo>
                  <a:cubicBezTo>
                    <a:pt x="16551" y="15241"/>
                    <a:pt x="16376" y="15268"/>
                    <a:pt x="16425" y="15314"/>
                  </a:cubicBezTo>
                  <a:cubicBezTo>
                    <a:pt x="16556" y="15428"/>
                    <a:pt x="16715" y="15493"/>
                    <a:pt x="16862" y="15581"/>
                  </a:cubicBezTo>
                  <a:cubicBezTo>
                    <a:pt x="17164" y="15761"/>
                    <a:pt x="17076" y="15842"/>
                    <a:pt x="16903" y="15842"/>
                  </a:cubicBezTo>
                  <a:cubicBezTo>
                    <a:pt x="16781" y="15842"/>
                    <a:pt x="16616" y="15802"/>
                    <a:pt x="16513" y="15728"/>
                  </a:cubicBezTo>
                  <a:lnTo>
                    <a:pt x="16513" y="15728"/>
                  </a:lnTo>
                  <a:cubicBezTo>
                    <a:pt x="16513" y="15728"/>
                    <a:pt x="16513" y="15728"/>
                    <a:pt x="16513" y="15728"/>
                  </a:cubicBezTo>
                  <a:cubicBezTo>
                    <a:pt x="16501" y="15720"/>
                    <a:pt x="16480" y="15717"/>
                    <a:pt x="16455" y="15717"/>
                  </a:cubicBezTo>
                  <a:cubicBezTo>
                    <a:pt x="16375" y="15717"/>
                    <a:pt x="16257" y="15751"/>
                    <a:pt x="16294" y="15788"/>
                  </a:cubicBezTo>
                  <a:cubicBezTo>
                    <a:pt x="16540" y="16022"/>
                    <a:pt x="16759" y="16176"/>
                    <a:pt x="17075" y="16301"/>
                  </a:cubicBezTo>
                  <a:cubicBezTo>
                    <a:pt x="17276" y="16367"/>
                    <a:pt x="17097" y="16415"/>
                    <a:pt x="16540" y="16465"/>
                  </a:cubicBezTo>
                  <a:cubicBezTo>
                    <a:pt x="16432" y="16427"/>
                    <a:pt x="16322" y="16388"/>
                    <a:pt x="16218" y="16350"/>
                  </a:cubicBezTo>
                  <a:cubicBezTo>
                    <a:pt x="16127" y="16314"/>
                    <a:pt x="16035" y="16264"/>
                    <a:pt x="15951" y="16213"/>
                  </a:cubicBezTo>
                  <a:lnTo>
                    <a:pt x="15951" y="16213"/>
                  </a:lnTo>
                  <a:cubicBezTo>
                    <a:pt x="15950" y="16212"/>
                    <a:pt x="15948" y="16210"/>
                    <a:pt x="15946" y="16208"/>
                  </a:cubicBezTo>
                  <a:cubicBezTo>
                    <a:pt x="15945" y="16209"/>
                    <a:pt x="15945" y="16209"/>
                    <a:pt x="15944" y="16209"/>
                  </a:cubicBezTo>
                  <a:lnTo>
                    <a:pt x="15944" y="16209"/>
                  </a:lnTo>
                  <a:cubicBezTo>
                    <a:pt x="15941" y="16207"/>
                    <a:pt x="15938" y="16205"/>
                    <a:pt x="15934" y="16203"/>
                  </a:cubicBezTo>
                  <a:cubicBezTo>
                    <a:pt x="15925" y="16197"/>
                    <a:pt x="15908" y="16195"/>
                    <a:pt x="15887" y="16195"/>
                  </a:cubicBezTo>
                  <a:cubicBezTo>
                    <a:pt x="15812" y="16195"/>
                    <a:pt x="15689" y="16230"/>
                    <a:pt x="15727" y="16269"/>
                  </a:cubicBezTo>
                  <a:cubicBezTo>
                    <a:pt x="15853" y="16377"/>
                    <a:pt x="15962" y="16498"/>
                    <a:pt x="16065" y="16623"/>
                  </a:cubicBezTo>
                  <a:cubicBezTo>
                    <a:pt x="15869" y="16639"/>
                    <a:pt x="15672" y="16661"/>
                    <a:pt x="15476" y="16682"/>
                  </a:cubicBezTo>
                  <a:cubicBezTo>
                    <a:pt x="15468" y="16679"/>
                    <a:pt x="15451" y="16677"/>
                    <a:pt x="15429" y="16677"/>
                  </a:cubicBezTo>
                  <a:cubicBezTo>
                    <a:pt x="15356" y="16677"/>
                    <a:pt x="15237" y="16698"/>
                    <a:pt x="15274" y="16748"/>
                  </a:cubicBezTo>
                  <a:cubicBezTo>
                    <a:pt x="15674" y="17294"/>
                    <a:pt x="16289" y="17465"/>
                    <a:pt x="16923" y="17465"/>
                  </a:cubicBezTo>
                  <a:cubicBezTo>
                    <a:pt x="17112" y="17465"/>
                    <a:pt x="17303" y="17450"/>
                    <a:pt x="17490" y="17425"/>
                  </a:cubicBezTo>
                  <a:cubicBezTo>
                    <a:pt x="17779" y="17387"/>
                    <a:pt x="18062" y="17337"/>
                    <a:pt x="18346" y="17271"/>
                  </a:cubicBezTo>
                  <a:cubicBezTo>
                    <a:pt x="18351" y="17270"/>
                    <a:pt x="18357" y="17270"/>
                    <a:pt x="18362" y="17270"/>
                  </a:cubicBezTo>
                  <a:cubicBezTo>
                    <a:pt x="18516" y="17270"/>
                    <a:pt x="18348" y="17749"/>
                    <a:pt x="18270" y="17812"/>
                  </a:cubicBezTo>
                  <a:cubicBezTo>
                    <a:pt x="17920" y="18084"/>
                    <a:pt x="17467" y="18117"/>
                    <a:pt x="17059" y="18253"/>
                  </a:cubicBezTo>
                  <a:cubicBezTo>
                    <a:pt x="17042" y="18260"/>
                    <a:pt x="16993" y="18286"/>
                    <a:pt x="17014" y="18313"/>
                  </a:cubicBezTo>
                  <a:cubicBezTo>
                    <a:pt x="17211" y="18505"/>
                    <a:pt x="17424" y="18581"/>
                    <a:pt x="17696" y="18620"/>
                  </a:cubicBezTo>
                  <a:cubicBezTo>
                    <a:pt x="18041" y="18658"/>
                    <a:pt x="18253" y="18947"/>
                    <a:pt x="17342" y="18958"/>
                  </a:cubicBezTo>
                  <a:cubicBezTo>
                    <a:pt x="17140" y="18958"/>
                    <a:pt x="16944" y="18947"/>
                    <a:pt x="16747" y="18914"/>
                  </a:cubicBezTo>
                  <a:cubicBezTo>
                    <a:pt x="16745" y="18914"/>
                    <a:pt x="16742" y="18914"/>
                    <a:pt x="16739" y="18914"/>
                  </a:cubicBezTo>
                  <a:cubicBezTo>
                    <a:pt x="16684" y="18914"/>
                    <a:pt x="16491" y="18960"/>
                    <a:pt x="16573" y="19001"/>
                  </a:cubicBezTo>
                  <a:cubicBezTo>
                    <a:pt x="16742" y="19078"/>
                    <a:pt x="16916" y="19132"/>
                    <a:pt x="17092" y="19197"/>
                  </a:cubicBezTo>
                  <a:cubicBezTo>
                    <a:pt x="17217" y="19235"/>
                    <a:pt x="17336" y="19285"/>
                    <a:pt x="17452" y="19345"/>
                  </a:cubicBezTo>
                  <a:cubicBezTo>
                    <a:pt x="17424" y="19552"/>
                    <a:pt x="17391" y="19759"/>
                    <a:pt x="17364" y="19967"/>
                  </a:cubicBezTo>
                  <a:cubicBezTo>
                    <a:pt x="17336" y="19972"/>
                    <a:pt x="17168" y="20010"/>
                    <a:pt x="17243" y="20053"/>
                  </a:cubicBezTo>
                  <a:cubicBezTo>
                    <a:pt x="17639" y="20309"/>
                    <a:pt x="17994" y="20378"/>
                    <a:pt x="18416" y="20378"/>
                  </a:cubicBezTo>
                  <a:cubicBezTo>
                    <a:pt x="18500" y="20378"/>
                    <a:pt x="18587" y="20375"/>
                    <a:pt x="18678" y="20370"/>
                  </a:cubicBezTo>
                  <a:cubicBezTo>
                    <a:pt x="18706" y="20369"/>
                    <a:pt x="18731" y="20368"/>
                    <a:pt x="18755" y="20368"/>
                  </a:cubicBezTo>
                  <a:cubicBezTo>
                    <a:pt x="19185" y="20368"/>
                    <a:pt x="19071" y="20554"/>
                    <a:pt x="18771" y="20828"/>
                  </a:cubicBezTo>
                  <a:cubicBezTo>
                    <a:pt x="18553" y="21030"/>
                    <a:pt x="18330" y="21232"/>
                    <a:pt x="18029" y="21304"/>
                  </a:cubicBezTo>
                  <a:cubicBezTo>
                    <a:pt x="18008" y="21309"/>
                    <a:pt x="17926" y="21336"/>
                    <a:pt x="17958" y="21374"/>
                  </a:cubicBezTo>
                  <a:cubicBezTo>
                    <a:pt x="18509" y="21963"/>
                    <a:pt x="19186" y="22541"/>
                    <a:pt x="19999" y="22716"/>
                  </a:cubicBezTo>
                  <a:cubicBezTo>
                    <a:pt x="20838" y="22896"/>
                    <a:pt x="19868" y="23366"/>
                    <a:pt x="19453" y="23414"/>
                  </a:cubicBezTo>
                  <a:cubicBezTo>
                    <a:pt x="19271" y="23435"/>
                    <a:pt x="19076" y="23454"/>
                    <a:pt x="18882" y="23454"/>
                  </a:cubicBezTo>
                  <a:cubicBezTo>
                    <a:pt x="18669" y="23454"/>
                    <a:pt x="18458" y="23431"/>
                    <a:pt x="18265" y="23359"/>
                  </a:cubicBezTo>
                  <a:cubicBezTo>
                    <a:pt x="18256" y="23355"/>
                    <a:pt x="18236" y="23353"/>
                    <a:pt x="18210" y="23353"/>
                  </a:cubicBezTo>
                  <a:cubicBezTo>
                    <a:pt x="18137" y="23353"/>
                    <a:pt x="18026" y="23372"/>
                    <a:pt x="18062" y="23425"/>
                  </a:cubicBezTo>
                  <a:cubicBezTo>
                    <a:pt x="18401" y="23933"/>
                    <a:pt x="18990" y="24162"/>
                    <a:pt x="19574" y="24255"/>
                  </a:cubicBezTo>
                  <a:cubicBezTo>
                    <a:pt x="20121" y="24347"/>
                    <a:pt x="18823" y="24574"/>
                    <a:pt x="19094" y="24609"/>
                  </a:cubicBezTo>
                  <a:lnTo>
                    <a:pt x="19094" y="24609"/>
                  </a:lnTo>
                  <a:cubicBezTo>
                    <a:pt x="18910" y="24587"/>
                    <a:pt x="18721" y="24554"/>
                    <a:pt x="18537" y="24505"/>
                  </a:cubicBezTo>
                  <a:cubicBezTo>
                    <a:pt x="18335" y="24446"/>
                    <a:pt x="18127" y="24380"/>
                    <a:pt x="17943" y="24270"/>
                  </a:cubicBezTo>
                  <a:cubicBezTo>
                    <a:pt x="17935" y="24264"/>
                    <a:pt x="17919" y="24262"/>
                    <a:pt x="17899" y="24262"/>
                  </a:cubicBezTo>
                  <a:cubicBezTo>
                    <a:pt x="17826" y="24262"/>
                    <a:pt x="17702" y="24298"/>
                    <a:pt x="17741" y="24336"/>
                  </a:cubicBezTo>
                  <a:cubicBezTo>
                    <a:pt x="17745" y="24340"/>
                    <a:pt x="17749" y="24343"/>
                    <a:pt x="17752" y="24347"/>
                  </a:cubicBezTo>
                  <a:lnTo>
                    <a:pt x="17752" y="24347"/>
                  </a:lnTo>
                  <a:cubicBezTo>
                    <a:pt x="17752" y="24347"/>
                    <a:pt x="17752" y="24347"/>
                    <a:pt x="17751" y="24348"/>
                  </a:cubicBezTo>
                  <a:cubicBezTo>
                    <a:pt x="17752" y="24348"/>
                    <a:pt x="17754" y="24349"/>
                    <a:pt x="17755" y="24349"/>
                  </a:cubicBezTo>
                  <a:lnTo>
                    <a:pt x="17755" y="24349"/>
                  </a:lnTo>
                  <a:cubicBezTo>
                    <a:pt x="17973" y="24568"/>
                    <a:pt x="18210" y="24759"/>
                    <a:pt x="18487" y="24904"/>
                  </a:cubicBezTo>
                  <a:cubicBezTo>
                    <a:pt x="18690" y="25013"/>
                    <a:pt x="18897" y="25106"/>
                    <a:pt x="19104" y="25199"/>
                  </a:cubicBezTo>
                  <a:cubicBezTo>
                    <a:pt x="18897" y="25341"/>
                    <a:pt x="18699" y="25411"/>
                    <a:pt x="18510" y="25411"/>
                  </a:cubicBezTo>
                  <a:cubicBezTo>
                    <a:pt x="18366" y="25411"/>
                    <a:pt x="18227" y="25370"/>
                    <a:pt x="18094" y="25289"/>
                  </a:cubicBezTo>
                  <a:lnTo>
                    <a:pt x="18094" y="25289"/>
                  </a:lnTo>
                  <a:cubicBezTo>
                    <a:pt x="18092" y="25288"/>
                    <a:pt x="18091" y="25286"/>
                    <a:pt x="18089" y="25285"/>
                  </a:cubicBezTo>
                  <a:cubicBezTo>
                    <a:pt x="18089" y="25285"/>
                    <a:pt x="18088" y="25285"/>
                    <a:pt x="18088" y="25285"/>
                  </a:cubicBezTo>
                  <a:lnTo>
                    <a:pt x="18088" y="25285"/>
                  </a:lnTo>
                  <a:cubicBezTo>
                    <a:pt x="18085" y="25284"/>
                    <a:pt x="18082" y="25282"/>
                    <a:pt x="18079" y="25280"/>
                  </a:cubicBezTo>
                  <a:cubicBezTo>
                    <a:pt x="18072" y="25276"/>
                    <a:pt x="18059" y="25274"/>
                    <a:pt x="18042" y="25274"/>
                  </a:cubicBezTo>
                  <a:cubicBezTo>
                    <a:pt x="17970" y="25274"/>
                    <a:pt x="17832" y="25310"/>
                    <a:pt x="17877" y="25345"/>
                  </a:cubicBezTo>
                  <a:cubicBezTo>
                    <a:pt x="17881" y="25348"/>
                    <a:pt x="17885" y="25352"/>
                    <a:pt x="17889" y="25355"/>
                  </a:cubicBezTo>
                  <a:lnTo>
                    <a:pt x="17889" y="25355"/>
                  </a:lnTo>
                  <a:cubicBezTo>
                    <a:pt x="17889" y="25355"/>
                    <a:pt x="17888" y="25355"/>
                    <a:pt x="17888" y="25356"/>
                  </a:cubicBezTo>
                  <a:cubicBezTo>
                    <a:pt x="17890" y="25357"/>
                    <a:pt x="17891" y="25357"/>
                    <a:pt x="17893" y="25358"/>
                  </a:cubicBezTo>
                  <a:lnTo>
                    <a:pt x="17893" y="25358"/>
                  </a:lnTo>
                  <a:cubicBezTo>
                    <a:pt x="17996" y="25443"/>
                    <a:pt x="18089" y="25536"/>
                    <a:pt x="18177" y="25640"/>
                  </a:cubicBezTo>
                  <a:cubicBezTo>
                    <a:pt x="18111" y="25789"/>
                    <a:pt x="18033" y="25864"/>
                    <a:pt x="17944" y="25864"/>
                  </a:cubicBezTo>
                  <a:cubicBezTo>
                    <a:pt x="17893" y="25864"/>
                    <a:pt x="17838" y="25840"/>
                    <a:pt x="17779" y="25793"/>
                  </a:cubicBezTo>
                  <a:cubicBezTo>
                    <a:pt x="17617" y="25709"/>
                    <a:pt x="17460" y="25620"/>
                    <a:pt x="17293" y="25546"/>
                  </a:cubicBezTo>
                  <a:lnTo>
                    <a:pt x="17293" y="25546"/>
                  </a:lnTo>
                  <a:cubicBezTo>
                    <a:pt x="17291" y="25544"/>
                    <a:pt x="17290" y="25543"/>
                    <a:pt x="17288" y="25542"/>
                  </a:cubicBezTo>
                  <a:cubicBezTo>
                    <a:pt x="17287" y="25542"/>
                    <a:pt x="17286" y="25542"/>
                    <a:pt x="17285" y="25542"/>
                  </a:cubicBezTo>
                  <a:lnTo>
                    <a:pt x="17285" y="25542"/>
                  </a:lnTo>
                  <a:cubicBezTo>
                    <a:pt x="17280" y="25540"/>
                    <a:pt x="17276" y="25538"/>
                    <a:pt x="17271" y="25536"/>
                  </a:cubicBezTo>
                  <a:cubicBezTo>
                    <a:pt x="17264" y="25532"/>
                    <a:pt x="17251" y="25530"/>
                    <a:pt x="17234" y="25530"/>
                  </a:cubicBezTo>
                  <a:cubicBezTo>
                    <a:pt x="17162" y="25530"/>
                    <a:pt x="17024" y="25566"/>
                    <a:pt x="17069" y="25602"/>
                  </a:cubicBezTo>
                  <a:cubicBezTo>
                    <a:pt x="17222" y="25735"/>
                    <a:pt x="17186" y="25778"/>
                    <a:pt x="17086" y="25778"/>
                  </a:cubicBezTo>
                  <a:cubicBezTo>
                    <a:pt x="16953" y="25778"/>
                    <a:pt x="16707" y="25702"/>
                    <a:pt x="16639" y="25662"/>
                  </a:cubicBezTo>
                  <a:cubicBezTo>
                    <a:pt x="16630" y="25657"/>
                    <a:pt x="16616" y="25655"/>
                    <a:pt x="16599" y="25655"/>
                  </a:cubicBezTo>
                  <a:cubicBezTo>
                    <a:pt x="16524" y="25655"/>
                    <a:pt x="16391" y="25697"/>
                    <a:pt x="16432" y="25727"/>
                  </a:cubicBezTo>
                  <a:cubicBezTo>
                    <a:pt x="16662" y="25924"/>
                    <a:pt x="16867" y="26104"/>
                    <a:pt x="16972" y="26381"/>
                  </a:cubicBezTo>
                  <a:lnTo>
                    <a:pt x="16972" y="26381"/>
                  </a:lnTo>
                  <a:cubicBezTo>
                    <a:pt x="16405" y="26228"/>
                    <a:pt x="15948" y="25969"/>
                    <a:pt x="15466" y="25602"/>
                  </a:cubicBezTo>
                  <a:cubicBezTo>
                    <a:pt x="15454" y="25593"/>
                    <a:pt x="15433" y="25589"/>
                    <a:pt x="15409" y="25589"/>
                  </a:cubicBezTo>
                  <a:cubicBezTo>
                    <a:pt x="15330" y="25589"/>
                    <a:pt x="15214" y="25628"/>
                    <a:pt x="15247" y="25662"/>
                  </a:cubicBezTo>
                  <a:cubicBezTo>
                    <a:pt x="15285" y="25691"/>
                    <a:pt x="15324" y="25719"/>
                    <a:pt x="15362" y="25747"/>
                  </a:cubicBezTo>
                  <a:lnTo>
                    <a:pt x="15362" y="25747"/>
                  </a:lnTo>
                  <a:cubicBezTo>
                    <a:pt x="15512" y="25887"/>
                    <a:pt x="15358" y="25974"/>
                    <a:pt x="14899" y="26010"/>
                  </a:cubicBezTo>
                  <a:cubicBezTo>
                    <a:pt x="14778" y="25924"/>
                    <a:pt x="14653" y="25836"/>
                    <a:pt x="14527" y="25748"/>
                  </a:cubicBezTo>
                  <a:lnTo>
                    <a:pt x="14527" y="25748"/>
                  </a:lnTo>
                  <a:cubicBezTo>
                    <a:pt x="14527" y="25748"/>
                    <a:pt x="14527" y="25748"/>
                    <a:pt x="14527" y="25748"/>
                  </a:cubicBezTo>
                  <a:cubicBezTo>
                    <a:pt x="14515" y="25739"/>
                    <a:pt x="14495" y="25736"/>
                    <a:pt x="14471" y="25736"/>
                  </a:cubicBezTo>
                  <a:cubicBezTo>
                    <a:pt x="14392" y="25736"/>
                    <a:pt x="14276" y="25776"/>
                    <a:pt x="14310" y="25809"/>
                  </a:cubicBezTo>
                  <a:cubicBezTo>
                    <a:pt x="14310" y="25809"/>
                    <a:pt x="14310" y="25809"/>
                    <a:pt x="14310" y="25809"/>
                  </a:cubicBezTo>
                  <a:lnTo>
                    <a:pt x="14310" y="25809"/>
                  </a:lnTo>
                  <a:cubicBezTo>
                    <a:pt x="14636" y="26103"/>
                    <a:pt x="14372" y="26196"/>
                    <a:pt x="14043" y="26196"/>
                  </a:cubicBezTo>
                  <a:cubicBezTo>
                    <a:pt x="13805" y="26196"/>
                    <a:pt x="13534" y="26148"/>
                    <a:pt x="13426" y="26093"/>
                  </a:cubicBezTo>
                  <a:cubicBezTo>
                    <a:pt x="13207" y="25989"/>
                    <a:pt x="13006" y="25869"/>
                    <a:pt x="12814" y="25722"/>
                  </a:cubicBezTo>
                  <a:cubicBezTo>
                    <a:pt x="12800" y="25712"/>
                    <a:pt x="12760" y="25705"/>
                    <a:pt x="12718" y="25705"/>
                  </a:cubicBezTo>
                  <a:cubicBezTo>
                    <a:pt x="12651" y="25705"/>
                    <a:pt x="12578" y="25722"/>
                    <a:pt x="12591" y="25765"/>
                  </a:cubicBezTo>
                  <a:cubicBezTo>
                    <a:pt x="12674" y="26069"/>
                    <a:pt x="12426" y="26230"/>
                    <a:pt x="12159" y="26230"/>
                  </a:cubicBezTo>
                  <a:cubicBezTo>
                    <a:pt x="11990" y="26230"/>
                    <a:pt x="11813" y="26166"/>
                    <a:pt x="11707" y="26032"/>
                  </a:cubicBezTo>
                  <a:cubicBezTo>
                    <a:pt x="11630" y="25940"/>
                    <a:pt x="11552" y="25842"/>
                    <a:pt x="11484" y="25740"/>
                  </a:cubicBezTo>
                  <a:lnTo>
                    <a:pt x="11484" y="25740"/>
                  </a:lnTo>
                  <a:cubicBezTo>
                    <a:pt x="11484" y="25737"/>
                    <a:pt x="11483" y="25735"/>
                    <a:pt x="11483" y="25733"/>
                  </a:cubicBezTo>
                  <a:lnTo>
                    <a:pt x="11483" y="25733"/>
                  </a:lnTo>
                  <a:cubicBezTo>
                    <a:pt x="11482" y="25733"/>
                    <a:pt x="11481" y="25733"/>
                    <a:pt x="11480" y="25733"/>
                  </a:cubicBezTo>
                  <a:lnTo>
                    <a:pt x="11480" y="25733"/>
                  </a:lnTo>
                  <a:cubicBezTo>
                    <a:pt x="11477" y="25729"/>
                    <a:pt x="11475" y="25726"/>
                    <a:pt x="11473" y="25722"/>
                  </a:cubicBezTo>
                  <a:cubicBezTo>
                    <a:pt x="11463" y="25705"/>
                    <a:pt x="11431" y="25697"/>
                    <a:pt x="11395" y="25697"/>
                  </a:cubicBezTo>
                  <a:cubicBezTo>
                    <a:pt x="11329" y="25697"/>
                    <a:pt x="11247" y="25723"/>
                    <a:pt x="11254" y="25765"/>
                  </a:cubicBezTo>
                  <a:cubicBezTo>
                    <a:pt x="11294" y="26059"/>
                    <a:pt x="11055" y="26216"/>
                    <a:pt x="10801" y="26216"/>
                  </a:cubicBezTo>
                  <a:cubicBezTo>
                    <a:pt x="10641" y="26216"/>
                    <a:pt x="10474" y="26153"/>
                    <a:pt x="10370" y="26022"/>
                  </a:cubicBezTo>
                  <a:cubicBezTo>
                    <a:pt x="10356" y="26006"/>
                    <a:pt x="10331" y="25999"/>
                    <a:pt x="10303" y="25999"/>
                  </a:cubicBezTo>
                  <a:cubicBezTo>
                    <a:pt x="10245" y="25999"/>
                    <a:pt x="10175" y="26027"/>
                    <a:pt x="10153" y="26060"/>
                  </a:cubicBezTo>
                  <a:cubicBezTo>
                    <a:pt x="10034" y="26152"/>
                    <a:pt x="9934" y="26197"/>
                    <a:pt x="9852" y="26197"/>
                  </a:cubicBezTo>
                  <a:cubicBezTo>
                    <a:pt x="9749" y="26197"/>
                    <a:pt x="9674" y="26126"/>
                    <a:pt x="9629" y="25984"/>
                  </a:cubicBezTo>
                  <a:cubicBezTo>
                    <a:pt x="9617" y="25966"/>
                    <a:pt x="9590" y="25958"/>
                    <a:pt x="9560" y="25958"/>
                  </a:cubicBezTo>
                  <a:cubicBezTo>
                    <a:pt x="9500" y="25958"/>
                    <a:pt x="9424" y="25987"/>
                    <a:pt x="9405" y="26017"/>
                  </a:cubicBezTo>
                  <a:cubicBezTo>
                    <a:pt x="9345" y="26162"/>
                    <a:pt x="9264" y="26234"/>
                    <a:pt x="9162" y="26234"/>
                  </a:cubicBezTo>
                  <a:cubicBezTo>
                    <a:pt x="9069" y="26234"/>
                    <a:pt x="8957" y="26174"/>
                    <a:pt x="8827" y="26055"/>
                  </a:cubicBezTo>
                  <a:cubicBezTo>
                    <a:pt x="8823" y="26028"/>
                    <a:pt x="8795" y="26020"/>
                    <a:pt x="8762" y="26020"/>
                  </a:cubicBezTo>
                  <a:cubicBezTo>
                    <a:pt x="8713" y="26020"/>
                    <a:pt x="8650" y="26039"/>
                    <a:pt x="8630" y="26049"/>
                  </a:cubicBezTo>
                  <a:cubicBezTo>
                    <a:pt x="8419" y="26172"/>
                    <a:pt x="7949" y="26493"/>
                    <a:pt x="7672" y="26493"/>
                  </a:cubicBezTo>
                  <a:cubicBezTo>
                    <a:pt x="7519" y="26493"/>
                    <a:pt x="7425" y="26396"/>
                    <a:pt x="7464" y="26115"/>
                  </a:cubicBezTo>
                  <a:cubicBezTo>
                    <a:pt x="7466" y="26090"/>
                    <a:pt x="7439" y="26081"/>
                    <a:pt x="7404" y="26081"/>
                  </a:cubicBezTo>
                  <a:cubicBezTo>
                    <a:pt x="7350" y="26081"/>
                    <a:pt x="7275" y="26102"/>
                    <a:pt x="7261" y="26108"/>
                  </a:cubicBezTo>
                  <a:cubicBezTo>
                    <a:pt x="7084" y="26231"/>
                    <a:pt x="6891" y="26294"/>
                    <a:pt x="6745" y="26294"/>
                  </a:cubicBezTo>
                  <a:cubicBezTo>
                    <a:pt x="6533" y="26294"/>
                    <a:pt x="6424" y="26160"/>
                    <a:pt x="6616" y="25881"/>
                  </a:cubicBezTo>
                  <a:lnTo>
                    <a:pt x="6616" y="25881"/>
                  </a:lnTo>
                  <a:cubicBezTo>
                    <a:pt x="6619" y="25879"/>
                    <a:pt x="6621" y="25876"/>
                    <a:pt x="6623" y="25874"/>
                  </a:cubicBezTo>
                  <a:lnTo>
                    <a:pt x="6621" y="25874"/>
                  </a:lnTo>
                  <a:cubicBezTo>
                    <a:pt x="6624" y="25871"/>
                    <a:pt x="6626" y="25867"/>
                    <a:pt x="6629" y="25864"/>
                  </a:cubicBezTo>
                  <a:cubicBezTo>
                    <a:pt x="6646" y="25838"/>
                    <a:pt x="6608" y="25828"/>
                    <a:pt x="6560" y="25828"/>
                  </a:cubicBezTo>
                  <a:cubicBezTo>
                    <a:pt x="6504" y="25828"/>
                    <a:pt x="6434" y="25841"/>
                    <a:pt x="6417" y="25858"/>
                  </a:cubicBezTo>
                  <a:cubicBezTo>
                    <a:pt x="6198" y="25921"/>
                    <a:pt x="6036" y="25952"/>
                    <a:pt x="5931" y="25952"/>
                  </a:cubicBezTo>
                  <a:cubicBezTo>
                    <a:pt x="5768" y="25952"/>
                    <a:pt x="5738" y="25878"/>
                    <a:pt x="5843" y="25732"/>
                  </a:cubicBezTo>
                  <a:lnTo>
                    <a:pt x="5843" y="25732"/>
                  </a:lnTo>
                  <a:cubicBezTo>
                    <a:pt x="5853" y="25721"/>
                    <a:pt x="5862" y="25711"/>
                    <a:pt x="5871" y="25700"/>
                  </a:cubicBezTo>
                  <a:cubicBezTo>
                    <a:pt x="5870" y="25700"/>
                    <a:pt x="5869" y="25700"/>
                    <a:pt x="5867" y="25700"/>
                  </a:cubicBezTo>
                  <a:lnTo>
                    <a:pt x="5867" y="25700"/>
                  </a:lnTo>
                  <a:cubicBezTo>
                    <a:pt x="5872" y="25694"/>
                    <a:pt x="5876" y="25689"/>
                    <a:pt x="5881" y="25683"/>
                  </a:cubicBezTo>
                  <a:cubicBezTo>
                    <a:pt x="5897" y="25658"/>
                    <a:pt x="5857" y="25646"/>
                    <a:pt x="5808" y="25646"/>
                  </a:cubicBezTo>
                  <a:cubicBezTo>
                    <a:pt x="5753" y="25646"/>
                    <a:pt x="5686" y="25660"/>
                    <a:pt x="5669" y="25683"/>
                  </a:cubicBezTo>
                  <a:cubicBezTo>
                    <a:pt x="5666" y="25687"/>
                    <a:pt x="5663" y="25691"/>
                    <a:pt x="5659" y="25695"/>
                  </a:cubicBezTo>
                  <a:lnTo>
                    <a:pt x="5659" y="25695"/>
                  </a:lnTo>
                  <a:cubicBezTo>
                    <a:pt x="5659" y="25695"/>
                    <a:pt x="5658" y="25695"/>
                    <a:pt x="5657" y="25695"/>
                  </a:cubicBezTo>
                  <a:cubicBezTo>
                    <a:pt x="5655" y="25698"/>
                    <a:pt x="5654" y="25700"/>
                    <a:pt x="5652" y="25703"/>
                  </a:cubicBezTo>
                  <a:lnTo>
                    <a:pt x="5652" y="25703"/>
                  </a:lnTo>
                  <a:cubicBezTo>
                    <a:pt x="5459" y="25933"/>
                    <a:pt x="5266" y="26026"/>
                    <a:pt x="5110" y="26026"/>
                  </a:cubicBezTo>
                  <a:cubicBezTo>
                    <a:pt x="4812" y="26026"/>
                    <a:pt x="4651" y="25685"/>
                    <a:pt x="4889" y="25302"/>
                  </a:cubicBezTo>
                  <a:cubicBezTo>
                    <a:pt x="4904" y="25278"/>
                    <a:pt x="4877" y="25270"/>
                    <a:pt x="4838" y="25270"/>
                  </a:cubicBezTo>
                  <a:cubicBezTo>
                    <a:pt x="4779" y="25270"/>
                    <a:pt x="4692" y="25289"/>
                    <a:pt x="4675" y="25302"/>
                  </a:cubicBezTo>
                  <a:cubicBezTo>
                    <a:pt x="4531" y="25412"/>
                    <a:pt x="3954" y="25621"/>
                    <a:pt x="3621" y="25621"/>
                  </a:cubicBezTo>
                  <a:cubicBezTo>
                    <a:pt x="3412" y="25621"/>
                    <a:pt x="3300" y="25539"/>
                    <a:pt x="3454" y="25297"/>
                  </a:cubicBezTo>
                  <a:cubicBezTo>
                    <a:pt x="3562" y="25116"/>
                    <a:pt x="3693" y="24947"/>
                    <a:pt x="3819" y="24773"/>
                  </a:cubicBezTo>
                  <a:cubicBezTo>
                    <a:pt x="3835" y="24749"/>
                    <a:pt x="3793" y="24738"/>
                    <a:pt x="3742" y="24738"/>
                  </a:cubicBezTo>
                  <a:cubicBezTo>
                    <a:pt x="3688" y="24738"/>
                    <a:pt x="3624" y="24750"/>
                    <a:pt x="3607" y="24773"/>
                  </a:cubicBezTo>
                  <a:cubicBezTo>
                    <a:pt x="3604" y="24777"/>
                    <a:pt x="3601" y="24780"/>
                    <a:pt x="3598" y="24783"/>
                  </a:cubicBezTo>
                  <a:lnTo>
                    <a:pt x="3595" y="24783"/>
                  </a:lnTo>
                  <a:cubicBezTo>
                    <a:pt x="3590" y="24790"/>
                    <a:pt x="3585" y="24797"/>
                    <a:pt x="3580" y="24804"/>
                  </a:cubicBezTo>
                  <a:lnTo>
                    <a:pt x="3580" y="24804"/>
                  </a:lnTo>
                  <a:cubicBezTo>
                    <a:pt x="3477" y="24921"/>
                    <a:pt x="3360" y="25014"/>
                    <a:pt x="3219" y="25083"/>
                  </a:cubicBezTo>
                  <a:cubicBezTo>
                    <a:pt x="3061" y="25007"/>
                    <a:pt x="2903" y="24937"/>
                    <a:pt x="2739" y="24859"/>
                  </a:cubicBezTo>
                  <a:cubicBezTo>
                    <a:pt x="2784" y="24806"/>
                    <a:pt x="2821" y="24751"/>
                    <a:pt x="2854" y="24685"/>
                  </a:cubicBezTo>
                  <a:cubicBezTo>
                    <a:pt x="2873" y="24655"/>
                    <a:pt x="2834" y="24647"/>
                    <a:pt x="2787" y="24647"/>
                  </a:cubicBezTo>
                  <a:cubicBezTo>
                    <a:pt x="2741" y="24647"/>
                    <a:pt x="2687" y="24655"/>
                    <a:pt x="2679" y="24658"/>
                  </a:cubicBezTo>
                  <a:cubicBezTo>
                    <a:pt x="2527" y="24723"/>
                    <a:pt x="2384" y="24806"/>
                    <a:pt x="2238" y="24871"/>
                  </a:cubicBezTo>
                  <a:cubicBezTo>
                    <a:pt x="2149" y="24907"/>
                    <a:pt x="2072" y="24924"/>
                    <a:pt x="2010" y="24924"/>
                  </a:cubicBezTo>
                  <a:cubicBezTo>
                    <a:pt x="1823" y="24924"/>
                    <a:pt x="1783" y="24771"/>
                    <a:pt x="2008" y="24565"/>
                  </a:cubicBezTo>
                  <a:cubicBezTo>
                    <a:pt x="2286" y="24320"/>
                    <a:pt x="2587" y="24112"/>
                    <a:pt x="2870" y="23878"/>
                  </a:cubicBezTo>
                  <a:cubicBezTo>
                    <a:pt x="2913" y="23841"/>
                    <a:pt x="2852" y="23829"/>
                    <a:pt x="2792" y="23829"/>
                  </a:cubicBezTo>
                  <a:cubicBezTo>
                    <a:pt x="2754" y="23829"/>
                    <a:pt x="2717" y="23833"/>
                    <a:pt x="2706" y="23840"/>
                  </a:cubicBezTo>
                  <a:cubicBezTo>
                    <a:pt x="2472" y="23948"/>
                    <a:pt x="2260" y="24086"/>
                    <a:pt x="2031" y="24205"/>
                  </a:cubicBezTo>
                  <a:cubicBezTo>
                    <a:pt x="1811" y="24318"/>
                    <a:pt x="1470" y="24409"/>
                    <a:pt x="1216" y="24409"/>
                  </a:cubicBezTo>
                  <a:cubicBezTo>
                    <a:pt x="905" y="24409"/>
                    <a:pt x="727" y="24271"/>
                    <a:pt x="1070" y="23862"/>
                  </a:cubicBezTo>
                  <a:cubicBezTo>
                    <a:pt x="1474" y="23381"/>
                    <a:pt x="1971" y="22978"/>
                    <a:pt x="2346" y="22482"/>
                  </a:cubicBezTo>
                  <a:cubicBezTo>
                    <a:pt x="2364" y="22459"/>
                    <a:pt x="2326" y="22450"/>
                    <a:pt x="2277" y="22450"/>
                  </a:cubicBezTo>
                  <a:cubicBezTo>
                    <a:pt x="2221" y="22450"/>
                    <a:pt x="2149" y="22461"/>
                    <a:pt x="2129" y="22475"/>
                  </a:cubicBezTo>
                  <a:cubicBezTo>
                    <a:pt x="1857" y="22718"/>
                    <a:pt x="1474" y="22863"/>
                    <a:pt x="1102" y="22863"/>
                  </a:cubicBezTo>
                  <a:cubicBezTo>
                    <a:pt x="782" y="22863"/>
                    <a:pt x="471" y="22756"/>
                    <a:pt x="247" y="22513"/>
                  </a:cubicBezTo>
                  <a:lnTo>
                    <a:pt x="247" y="22513"/>
                  </a:lnTo>
                  <a:cubicBezTo>
                    <a:pt x="949" y="22149"/>
                    <a:pt x="1700" y="22002"/>
                    <a:pt x="2351" y="21533"/>
                  </a:cubicBezTo>
                  <a:cubicBezTo>
                    <a:pt x="2777" y="21221"/>
                    <a:pt x="3104" y="20790"/>
                    <a:pt x="3411" y="20370"/>
                  </a:cubicBezTo>
                  <a:cubicBezTo>
                    <a:pt x="3441" y="20335"/>
                    <a:pt x="3351" y="20332"/>
                    <a:pt x="3310" y="20332"/>
                  </a:cubicBezTo>
                  <a:cubicBezTo>
                    <a:pt x="3299" y="20332"/>
                    <a:pt x="3292" y="20332"/>
                    <a:pt x="3290" y="20332"/>
                  </a:cubicBezTo>
                  <a:cubicBezTo>
                    <a:pt x="2784" y="20163"/>
                    <a:pt x="2685" y="20010"/>
                    <a:pt x="3001" y="19857"/>
                  </a:cubicBezTo>
                  <a:cubicBezTo>
                    <a:pt x="3045" y="19814"/>
                    <a:pt x="3094" y="19771"/>
                    <a:pt x="3137" y="19733"/>
                  </a:cubicBezTo>
                  <a:cubicBezTo>
                    <a:pt x="3186" y="19688"/>
                    <a:pt x="3098" y="19676"/>
                    <a:pt x="3051" y="19676"/>
                  </a:cubicBezTo>
                  <a:cubicBezTo>
                    <a:pt x="3041" y="19676"/>
                    <a:pt x="3032" y="19677"/>
                    <a:pt x="3028" y="19678"/>
                  </a:cubicBezTo>
                  <a:cubicBezTo>
                    <a:pt x="2763" y="19729"/>
                    <a:pt x="2413" y="19785"/>
                    <a:pt x="2071" y="19785"/>
                  </a:cubicBezTo>
                  <a:cubicBezTo>
                    <a:pt x="1490" y="19785"/>
                    <a:pt x="932" y="19622"/>
                    <a:pt x="853" y="18997"/>
                  </a:cubicBezTo>
                  <a:lnTo>
                    <a:pt x="853" y="18997"/>
                  </a:lnTo>
                  <a:cubicBezTo>
                    <a:pt x="1319" y="19052"/>
                    <a:pt x="1912" y="19190"/>
                    <a:pt x="2458" y="19190"/>
                  </a:cubicBezTo>
                  <a:cubicBezTo>
                    <a:pt x="2997" y="19190"/>
                    <a:pt x="3490" y="19055"/>
                    <a:pt x="3765" y="18570"/>
                  </a:cubicBezTo>
                  <a:cubicBezTo>
                    <a:pt x="3784" y="18536"/>
                    <a:pt x="3725" y="18531"/>
                    <a:pt x="3683" y="18531"/>
                  </a:cubicBezTo>
                  <a:cubicBezTo>
                    <a:pt x="3665" y="18531"/>
                    <a:pt x="3650" y="18532"/>
                    <a:pt x="3645" y="18532"/>
                  </a:cubicBezTo>
                  <a:cubicBezTo>
                    <a:pt x="3575" y="18539"/>
                    <a:pt x="3504" y="18543"/>
                    <a:pt x="3432" y="18543"/>
                  </a:cubicBezTo>
                  <a:cubicBezTo>
                    <a:pt x="2797" y="18543"/>
                    <a:pt x="2135" y="18249"/>
                    <a:pt x="2174" y="17562"/>
                  </a:cubicBezTo>
                  <a:lnTo>
                    <a:pt x="2174" y="17562"/>
                  </a:lnTo>
                  <a:cubicBezTo>
                    <a:pt x="2496" y="17662"/>
                    <a:pt x="2859" y="17765"/>
                    <a:pt x="3200" y="17765"/>
                  </a:cubicBezTo>
                  <a:cubicBezTo>
                    <a:pt x="3506" y="17765"/>
                    <a:pt x="3794" y="17683"/>
                    <a:pt x="4021" y="17442"/>
                  </a:cubicBezTo>
                  <a:cubicBezTo>
                    <a:pt x="4053" y="17402"/>
                    <a:pt x="4005" y="17387"/>
                    <a:pt x="3972" y="17381"/>
                  </a:cubicBezTo>
                  <a:cubicBezTo>
                    <a:pt x="3721" y="17381"/>
                    <a:pt x="2494" y="16863"/>
                    <a:pt x="3209" y="16797"/>
                  </a:cubicBezTo>
                  <a:cubicBezTo>
                    <a:pt x="3443" y="16775"/>
                    <a:pt x="3693" y="16737"/>
                    <a:pt x="3929" y="16672"/>
                  </a:cubicBezTo>
                  <a:cubicBezTo>
                    <a:pt x="4463" y="16513"/>
                    <a:pt x="4894" y="16279"/>
                    <a:pt x="5276" y="15871"/>
                  </a:cubicBezTo>
                  <a:cubicBezTo>
                    <a:pt x="5317" y="15830"/>
                    <a:pt x="5263" y="15821"/>
                    <a:pt x="5211" y="15821"/>
                  </a:cubicBezTo>
                  <a:cubicBezTo>
                    <a:pt x="5179" y="15821"/>
                    <a:pt x="5148" y="15824"/>
                    <a:pt x="5140" y="15826"/>
                  </a:cubicBezTo>
                  <a:cubicBezTo>
                    <a:pt x="4929" y="15876"/>
                    <a:pt x="4766" y="15898"/>
                    <a:pt x="4645" y="15898"/>
                  </a:cubicBezTo>
                  <a:cubicBezTo>
                    <a:pt x="4239" y="15898"/>
                    <a:pt x="4311" y="15655"/>
                    <a:pt x="4627" y="15445"/>
                  </a:cubicBezTo>
                  <a:cubicBezTo>
                    <a:pt x="4773" y="15340"/>
                    <a:pt x="4911" y="15209"/>
                    <a:pt x="5042" y="15090"/>
                  </a:cubicBezTo>
                  <a:cubicBezTo>
                    <a:pt x="5090" y="15041"/>
                    <a:pt x="4987" y="15030"/>
                    <a:pt x="4959" y="15030"/>
                  </a:cubicBezTo>
                  <a:cubicBezTo>
                    <a:pt x="4920" y="15032"/>
                    <a:pt x="4881" y="15033"/>
                    <a:pt x="4841" y="15033"/>
                  </a:cubicBezTo>
                  <a:cubicBezTo>
                    <a:pt x="4646" y="15033"/>
                    <a:pt x="4451" y="15011"/>
                    <a:pt x="4256" y="14970"/>
                  </a:cubicBezTo>
                  <a:cubicBezTo>
                    <a:pt x="4084" y="14675"/>
                    <a:pt x="4139" y="14534"/>
                    <a:pt x="4425" y="14534"/>
                  </a:cubicBezTo>
                  <a:cubicBezTo>
                    <a:pt x="4430" y="14534"/>
                    <a:pt x="4436" y="14534"/>
                    <a:pt x="4441" y="14534"/>
                  </a:cubicBezTo>
                  <a:cubicBezTo>
                    <a:pt x="4535" y="14507"/>
                    <a:pt x="4529" y="14446"/>
                    <a:pt x="4437" y="14446"/>
                  </a:cubicBezTo>
                  <a:cubicBezTo>
                    <a:pt x="4433" y="14446"/>
                    <a:pt x="4429" y="14446"/>
                    <a:pt x="4425" y="14446"/>
                  </a:cubicBezTo>
                  <a:cubicBezTo>
                    <a:pt x="4412" y="14446"/>
                    <a:pt x="4398" y="14447"/>
                    <a:pt x="4384" y="14447"/>
                  </a:cubicBezTo>
                  <a:cubicBezTo>
                    <a:pt x="3740" y="14447"/>
                    <a:pt x="3246" y="14068"/>
                    <a:pt x="3205" y="13440"/>
                  </a:cubicBezTo>
                  <a:lnTo>
                    <a:pt x="3205" y="13440"/>
                  </a:lnTo>
                  <a:cubicBezTo>
                    <a:pt x="3438" y="13463"/>
                    <a:pt x="3662" y="13498"/>
                    <a:pt x="3889" y="13498"/>
                  </a:cubicBezTo>
                  <a:cubicBezTo>
                    <a:pt x="4034" y="13498"/>
                    <a:pt x="4181" y="13483"/>
                    <a:pt x="4332" y="13442"/>
                  </a:cubicBezTo>
                  <a:cubicBezTo>
                    <a:pt x="4398" y="13426"/>
                    <a:pt x="4446" y="13361"/>
                    <a:pt x="4348" y="13356"/>
                  </a:cubicBezTo>
                  <a:cubicBezTo>
                    <a:pt x="3897" y="13345"/>
                    <a:pt x="3519" y="13186"/>
                    <a:pt x="3202" y="12897"/>
                  </a:cubicBezTo>
                  <a:lnTo>
                    <a:pt x="3202" y="12897"/>
                  </a:lnTo>
                  <a:cubicBezTo>
                    <a:pt x="3424" y="12933"/>
                    <a:pt x="3649" y="12951"/>
                    <a:pt x="3874" y="12951"/>
                  </a:cubicBezTo>
                  <a:cubicBezTo>
                    <a:pt x="5115" y="12951"/>
                    <a:pt x="6312" y="12376"/>
                    <a:pt x="6656" y="10999"/>
                  </a:cubicBezTo>
                  <a:cubicBezTo>
                    <a:pt x="6666" y="10966"/>
                    <a:pt x="6634" y="10954"/>
                    <a:pt x="6592" y="10954"/>
                  </a:cubicBezTo>
                  <a:cubicBezTo>
                    <a:pt x="6536" y="10954"/>
                    <a:pt x="6461" y="10975"/>
                    <a:pt x="6443" y="10994"/>
                  </a:cubicBezTo>
                  <a:cubicBezTo>
                    <a:pt x="6141" y="11208"/>
                    <a:pt x="5820" y="11316"/>
                    <a:pt x="5483" y="11316"/>
                  </a:cubicBezTo>
                  <a:cubicBezTo>
                    <a:pt x="5418" y="11316"/>
                    <a:pt x="5353" y="11312"/>
                    <a:pt x="5287" y="11304"/>
                  </a:cubicBezTo>
                  <a:cubicBezTo>
                    <a:pt x="5234" y="11312"/>
                    <a:pt x="5193" y="11317"/>
                    <a:pt x="5165" y="11317"/>
                  </a:cubicBezTo>
                  <a:cubicBezTo>
                    <a:pt x="5101" y="11317"/>
                    <a:pt x="5103" y="11295"/>
                    <a:pt x="5166" y="11249"/>
                  </a:cubicBezTo>
                  <a:cubicBezTo>
                    <a:pt x="5281" y="11168"/>
                    <a:pt x="5418" y="11080"/>
                    <a:pt x="5521" y="10987"/>
                  </a:cubicBezTo>
                  <a:cubicBezTo>
                    <a:pt x="5805" y="10732"/>
                    <a:pt x="6024" y="10481"/>
                    <a:pt x="6198" y="10136"/>
                  </a:cubicBezTo>
                  <a:cubicBezTo>
                    <a:pt x="6211" y="10110"/>
                    <a:pt x="6183" y="10100"/>
                    <a:pt x="6143" y="10100"/>
                  </a:cubicBezTo>
                  <a:cubicBezTo>
                    <a:pt x="6084" y="10100"/>
                    <a:pt x="5999" y="10121"/>
                    <a:pt x="5979" y="10136"/>
                  </a:cubicBezTo>
                  <a:cubicBezTo>
                    <a:pt x="5766" y="10335"/>
                    <a:pt x="5400" y="10486"/>
                    <a:pt x="5067" y="10486"/>
                  </a:cubicBezTo>
                  <a:cubicBezTo>
                    <a:pt x="4814" y="10486"/>
                    <a:pt x="4581" y="10399"/>
                    <a:pt x="4446" y="10181"/>
                  </a:cubicBezTo>
                  <a:cubicBezTo>
                    <a:pt x="4355" y="10033"/>
                    <a:pt x="5068" y="9897"/>
                    <a:pt x="5123" y="9881"/>
                  </a:cubicBezTo>
                  <a:cubicBezTo>
                    <a:pt x="5533" y="9776"/>
                    <a:pt x="5914" y="9645"/>
                    <a:pt x="6296" y="9471"/>
                  </a:cubicBezTo>
                  <a:cubicBezTo>
                    <a:pt x="6868" y="9204"/>
                    <a:pt x="7381" y="8631"/>
                    <a:pt x="7671" y="8074"/>
                  </a:cubicBezTo>
                  <a:cubicBezTo>
                    <a:pt x="7693" y="8034"/>
                    <a:pt x="7609" y="8031"/>
                    <a:pt x="7569" y="8031"/>
                  </a:cubicBezTo>
                  <a:cubicBezTo>
                    <a:pt x="7560" y="8031"/>
                    <a:pt x="7553" y="8031"/>
                    <a:pt x="7550" y="8031"/>
                  </a:cubicBezTo>
                  <a:cubicBezTo>
                    <a:pt x="7497" y="8041"/>
                    <a:pt x="7453" y="8046"/>
                    <a:pt x="7416" y="8046"/>
                  </a:cubicBezTo>
                  <a:cubicBezTo>
                    <a:pt x="7087" y="8046"/>
                    <a:pt x="7371" y="7676"/>
                    <a:pt x="7480" y="7382"/>
                  </a:cubicBezTo>
                  <a:cubicBezTo>
                    <a:pt x="7494" y="7347"/>
                    <a:pt x="7452" y="7339"/>
                    <a:pt x="7412" y="7339"/>
                  </a:cubicBezTo>
                  <a:cubicBezTo>
                    <a:pt x="7390" y="7339"/>
                    <a:pt x="7369" y="7342"/>
                    <a:pt x="7359" y="7344"/>
                  </a:cubicBezTo>
                  <a:cubicBezTo>
                    <a:pt x="7264" y="7357"/>
                    <a:pt x="7153" y="7374"/>
                    <a:pt x="7063" y="7374"/>
                  </a:cubicBezTo>
                  <a:cubicBezTo>
                    <a:pt x="6890" y="7374"/>
                    <a:pt x="6794" y="7312"/>
                    <a:pt x="7027" y="7044"/>
                  </a:cubicBezTo>
                  <a:cubicBezTo>
                    <a:pt x="7059" y="7006"/>
                    <a:pt x="7011" y="6989"/>
                    <a:pt x="6978" y="6984"/>
                  </a:cubicBezTo>
                  <a:cubicBezTo>
                    <a:pt x="6684" y="6979"/>
                    <a:pt x="5450" y="6772"/>
                    <a:pt x="6170" y="6651"/>
                  </a:cubicBezTo>
                  <a:cubicBezTo>
                    <a:pt x="6498" y="6596"/>
                    <a:pt x="6825" y="6531"/>
                    <a:pt x="7142" y="6412"/>
                  </a:cubicBezTo>
                  <a:cubicBezTo>
                    <a:pt x="7943" y="6122"/>
                    <a:pt x="8603" y="5697"/>
                    <a:pt x="9144" y="5030"/>
                  </a:cubicBezTo>
                  <a:cubicBezTo>
                    <a:pt x="9174" y="4992"/>
                    <a:pt x="9141" y="4980"/>
                    <a:pt x="9094" y="4980"/>
                  </a:cubicBezTo>
                  <a:cubicBezTo>
                    <a:pt x="9042" y="4980"/>
                    <a:pt x="8972" y="4995"/>
                    <a:pt x="8958" y="5004"/>
                  </a:cubicBezTo>
                  <a:cubicBezTo>
                    <a:pt x="8647" y="4944"/>
                    <a:pt x="8615" y="4841"/>
                    <a:pt x="8854" y="4682"/>
                  </a:cubicBezTo>
                  <a:cubicBezTo>
                    <a:pt x="8896" y="4640"/>
                    <a:pt x="8827" y="4630"/>
                    <a:pt x="8779" y="4630"/>
                  </a:cubicBezTo>
                  <a:cubicBezTo>
                    <a:pt x="8765" y="4630"/>
                    <a:pt x="8752" y="4631"/>
                    <a:pt x="8746" y="4632"/>
                  </a:cubicBezTo>
                  <a:cubicBezTo>
                    <a:pt x="7900" y="4605"/>
                    <a:pt x="7703" y="4529"/>
                    <a:pt x="8151" y="4398"/>
                  </a:cubicBezTo>
                  <a:cubicBezTo>
                    <a:pt x="8282" y="4350"/>
                    <a:pt x="8418" y="4295"/>
                    <a:pt x="8544" y="4234"/>
                  </a:cubicBezTo>
                  <a:cubicBezTo>
                    <a:pt x="8701" y="4164"/>
                    <a:pt x="8789" y="4088"/>
                    <a:pt x="8920" y="3978"/>
                  </a:cubicBezTo>
                  <a:cubicBezTo>
                    <a:pt x="8958" y="3945"/>
                    <a:pt x="8892" y="3929"/>
                    <a:pt x="8865" y="3924"/>
                  </a:cubicBezTo>
                  <a:cubicBezTo>
                    <a:pt x="8620" y="3885"/>
                    <a:pt x="8374" y="3897"/>
                    <a:pt x="8124" y="3874"/>
                  </a:cubicBezTo>
                  <a:cubicBezTo>
                    <a:pt x="6795" y="3767"/>
                    <a:pt x="8749" y="3514"/>
                    <a:pt x="9059" y="3514"/>
                  </a:cubicBezTo>
                  <a:cubicBezTo>
                    <a:pt x="9062" y="3514"/>
                    <a:pt x="9065" y="3514"/>
                    <a:pt x="9068" y="3514"/>
                  </a:cubicBezTo>
                  <a:cubicBezTo>
                    <a:pt x="9083" y="3514"/>
                    <a:pt x="9280" y="3482"/>
                    <a:pt x="9225" y="3433"/>
                  </a:cubicBezTo>
                  <a:cubicBezTo>
                    <a:pt x="8803" y="3077"/>
                    <a:pt x="8451" y="2617"/>
                    <a:pt x="8312" y="2084"/>
                  </a:cubicBezTo>
                  <a:lnTo>
                    <a:pt x="8312" y="2084"/>
                  </a:lnTo>
                  <a:cubicBezTo>
                    <a:pt x="8774" y="2418"/>
                    <a:pt x="9230" y="2713"/>
                    <a:pt x="9727" y="3018"/>
                  </a:cubicBezTo>
                  <a:cubicBezTo>
                    <a:pt x="9737" y="3025"/>
                    <a:pt x="9758" y="3029"/>
                    <a:pt x="9783" y="3029"/>
                  </a:cubicBezTo>
                  <a:cubicBezTo>
                    <a:pt x="9854" y="3029"/>
                    <a:pt x="9957" y="3001"/>
                    <a:pt x="9929" y="2953"/>
                  </a:cubicBezTo>
                  <a:cubicBezTo>
                    <a:pt x="9810" y="2746"/>
                    <a:pt x="9723" y="2539"/>
                    <a:pt x="9652" y="2326"/>
                  </a:cubicBezTo>
                  <a:lnTo>
                    <a:pt x="9652" y="2326"/>
                  </a:lnTo>
                  <a:cubicBezTo>
                    <a:pt x="9839" y="2583"/>
                    <a:pt x="10008" y="2848"/>
                    <a:pt x="10213" y="3094"/>
                  </a:cubicBezTo>
                  <a:cubicBezTo>
                    <a:pt x="10227" y="3112"/>
                    <a:pt x="10258" y="3120"/>
                    <a:pt x="10293" y="3120"/>
                  </a:cubicBezTo>
                  <a:cubicBezTo>
                    <a:pt x="10356" y="3120"/>
                    <a:pt x="10432" y="3093"/>
                    <a:pt x="10436" y="3051"/>
                  </a:cubicBezTo>
                  <a:cubicBezTo>
                    <a:pt x="10491" y="2588"/>
                    <a:pt x="10523" y="2112"/>
                    <a:pt x="10551" y="1644"/>
                  </a:cubicBezTo>
                  <a:cubicBezTo>
                    <a:pt x="10573" y="1246"/>
                    <a:pt x="10508" y="601"/>
                    <a:pt x="10737" y="264"/>
                  </a:cubicBezTo>
                  <a:cubicBezTo>
                    <a:pt x="10818" y="140"/>
                    <a:pt x="10882" y="91"/>
                    <a:pt x="10932" y="91"/>
                  </a:cubicBezTo>
                  <a:cubicBezTo>
                    <a:pt x="11025" y="91"/>
                    <a:pt x="11069" y="262"/>
                    <a:pt x="11090" y="433"/>
                  </a:cubicBezTo>
                  <a:cubicBezTo>
                    <a:pt x="11112" y="601"/>
                    <a:pt x="11113" y="765"/>
                    <a:pt x="11113" y="770"/>
                  </a:cubicBezTo>
                  <a:lnTo>
                    <a:pt x="11113" y="770"/>
                  </a:lnTo>
                  <a:cubicBezTo>
                    <a:pt x="11052" y="1158"/>
                    <a:pt x="10987" y="1545"/>
                    <a:pt x="10911" y="1933"/>
                  </a:cubicBezTo>
                  <a:cubicBezTo>
                    <a:pt x="10823" y="2379"/>
                    <a:pt x="10730" y="2827"/>
                    <a:pt x="10632" y="3270"/>
                  </a:cubicBezTo>
                  <a:cubicBezTo>
                    <a:pt x="10625" y="3307"/>
                    <a:pt x="10671" y="3316"/>
                    <a:pt x="10710" y="3316"/>
                  </a:cubicBezTo>
                  <a:cubicBezTo>
                    <a:pt x="10727" y="3316"/>
                    <a:pt x="10743" y="3314"/>
                    <a:pt x="10753" y="3313"/>
                  </a:cubicBezTo>
                  <a:cubicBezTo>
                    <a:pt x="11375" y="3193"/>
                    <a:pt x="11647" y="2654"/>
                    <a:pt x="12090" y="2279"/>
                  </a:cubicBezTo>
                  <a:lnTo>
                    <a:pt x="12090" y="2279"/>
                  </a:lnTo>
                  <a:cubicBezTo>
                    <a:pt x="12105" y="2863"/>
                    <a:pt x="11716" y="3274"/>
                    <a:pt x="11412" y="3754"/>
                  </a:cubicBezTo>
                  <a:cubicBezTo>
                    <a:pt x="11391" y="3799"/>
                    <a:pt x="11490" y="3799"/>
                    <a:pt x="11505" y="3799"/>
                  </a:cubicBezTo>
                  <a:cubicBezTo>
                    <a:pt x="11910" y="3789"/>
                    <a:pt x="12272" y="3675"/>
                    <a:pt x="12634" y="3512"/>
                  </a:cubicBezTo>
                  <a:lnTo>
                    <a:pt x="12634" y="3512"/>
                  </a:lnTo>
                  <a:cubicBezTo>
                    <a:pt x="12574" y="3993"/>
                    <a:pt x="12108" y="4268"/>
                    <a:pt x="11740" y="4524"/>
                  </a:cubicBezTo>
                  <a:cubicBezTo>
                    <a:pt x="11719" y="4540"/>
                    <a:pt x="11702" y="4567"/>
                    <a:pt x="11734" y="4584"/>
                  </a:cubicBezTo>
                  <a:cubicBezTo>
                    <a:pt x="11941" y="4693"/>
                    <a:pt x="12144" y="4775"/>
                    <a:pt x="12367" y="4856"/>
                  </a:cubicBezTo>
                  <a:cubicBezTo>
                    <a:pt x="12558" y="4911"/>
                    <a:pt x="12422" y="5030"/>
                    <a:pt x="11964" y="5216"/>
                  </a:cubicBezTo>
                  <a:cubicBezTo>
                    <a:pt x="11931" y="5216"/>
                    <a:pt x="11817" y="5233"/>
                    <a:pt x="11822" y="5282"/>
                  </a:cubicBezTo>
                  <a:cubicBezTo>
                    <a:pt x="11974" y="6166"/>
                    <a:pt x="12711" y="6646"/>
                    <a:pt x="13497" y="6941"/>
                  </a:cubicBezTo>
                  <a:cubicBezTo>
                    <a:pt x="13819" y="7054"/>
                    <a:pt x="14167" y="7137"/>
                    <a:pt x="14511" y="7164"/>
                  </a:cubicBezTo>
                  <a:cubicBezTo>
                    <a:pt x="14658" y="7447"/>
                    <a:pt x="14511" y="7595"/>
                    <a:pt x="14069" y="7611"/>
                  </a:cubicBezTo>
                  <a:cubicBezTo>
                    <a:pt x="14041" y="7612"/>
                    <a:pt x="14013" y="7612"/>
                    <a:pt x="13984" y="7612"/>
                  </a:cubicBezTo>
                  <a:cubicBezTo>
                    <a:pt x="13838" y="7612"/>
                    <a:pt x="13692" y="7600"/>
                    <a:pt x="13545" y="7573"/>
                  </a:cubicBezTo>
                  <a:cubicBezTo>
                    <a:pt x="13414" y="7545"/>
                    <a:pt x="13290" y="7518"/>
                    <a:pt x="13169" y="7459"/>
                  </a:cubicBezTo>
                  <a:cubicBezTo>
                    <a:pt x="13161" y="7455"/>
                    <a:pt x="13145" y="7454"/>
                    <a:pt x="13125" y="7454"/>
                  </a:cubicBezTo>
                  <a:cubicBezTo>
                    <a:pt x="13052" y="7454"/>
                    <a:pt x="12929" y="7478"/>
                    <a:pt x="12968" y="7530"/>
                  </a:cubicBezTo>
                  <a:cubicBezTo>
                    <a:pt x="13110" y="7717"/>
                    <a:pt x="13868" y="8367"/>
                    <a:pt x="13489" y="8367"/>
                  </a:cubicBezTo>
                  <a:cubicBezTo>
                    <a:pt x="13406" y="8367"/>
                    <a:pt x="13267" y="8335"/>
                    <a:pt x="13054" y="8260"/>
                  </a:cubicBezTo>
                  <a:cubicBezTo>
                    <a:pt x="13047" y="8257"/>
                    <a:pt x="13025" y="8255"/>
                    <a:pt x="12999" y="8255"/>
                  </a:cubicBezTo>
                  <a:cubicBezTo>
                    <a:pt x="12930" y="8255"/>
                    <a:pt x="12827" y="8269"/>
                    <a:pt x="12847" y="8320"/>
                  </a:cubicBezTo>
                  <a:cubicBezTo>
                    <a:pt x="13066" y="8910"/>
                    <a:pt x="13459" y="9580"/>
                    <a:pt x="14124" y="9750"/>
                  </a:cubicBezTo>
                  <a:cubicBezTo>
                    <a:pt x="14323" y="9795"/>
                    <a:pt x="14523" y="9825"/>
                    <a:pt x="14727" y="9825"/>
                  </a:cubicBezTo>
                  <a:cubicBezTo>
                    <a:pt x="14791" y="9825"/>
                    <a:pt x="14855" y="9822"/>
                    <a:pt x="14920" y="9816"/>
                  </a:cubicBezTo>
                  <a:cubicBezTo>
                    <a:pt x="14951" y="9813"/>
                    <a:pt x="14979" y="9811"/>
                    <a:pt x="15003" y="9811"/>
                  </a:cubicBezTo>
                  <a:cubicBezTo>
                    <a:pt x="15477" y="9811"/>
                    <a:pt x="14354" y="10363"/>
                    <a:pt x="14162" y="10410"/>
                  </a:cubicBezTo>
                  <a:cubicBezTo>
                    <a:pt x="14141" y="10420"/>
                    <a:pt x="14063" y="10443"/>
                    <a:pt x="14091" y="10481"/>
                  </a:cubicBezTo>
                  <a:cubicBezTo>
                    <a:pt x="14358" y="10818"/>
                    <a:pt x="14768" y="10906"/>
                    <a:pt x="15181" y="10939"/>
                  </a:cubicBezTo>
                  <a:cubicBezTo>
                    <a:pt x="15242" y="10944"/>
                    <a:pt x="15957" y="10982"/>
                    <a:pt x="15896" y="11065"/>
                  </a:cubicBezTo>
                  <a:cubicBezTo>
                    <a:pt x="15677" y="11361"/>
                    <a:pt x="15185" y="11500"/>
                    <a:pt x="14748" y="11500"/>
                  </a:cubicBezTo>
                  <a:cubicBezTo>
                    <a:pt x="14566" y="11500"/>
                    <a:pt x="14394" y="11476"/>
                    <a:pt x="14255" y="11430"/>
                  </a:cubicBezTo>
                  <a:cubicBezTo>
                    <a:pt x="14247" y="11427"/>
                    <a:pt x="14233" y="11425"/>
                    <a:pt x="14217" y="11425"/>
                  </a:cubicBezTo>
                  <a:cubicBezTo>
                    <a:pt x="14140" y="11425"/>
                    <a:pt x="13997" y="11456"/>
                    <a:pt x="14063" y="11506"/>
                  </a:cubicBezTo>
                  <a:cubicBezTo>
                    <a:pt x="14632" y="11878"/>
                    <a:pt x="16387" y="12107"/>
                    <a:pt x="14549" y="12543"/>
                  </a:cubicBezTo>
                  <a:cubicBezTo>
                    <a:pt x="14533" y="12548"/>
                    <a:pt x="14446" y="12581"/>
                    <a:pt x="14478" y="12613"/>
                  </a:cubicBezTo>
                  <a:cubicBezTo>
                    <a:pt x="15013" y="13154"/>
                    <a:pt x="15624" y="13487"/>
                    <a:pt x="16377" y="13612"/>
                  </a:cubicBezTo>
                  <a:cubicBezTo>
                    <a:pt x="16488" y="13629"/>
                    <a:pt x="16599" y="13635"/>
                    <a:pt x="16711" y="13635"/>
                  </a:cubicBezTo>
                  <a:cubicBezTo>
                    <a:pt x="16857" y="13635"/>
                    <a:pt x="17003" y="13624"/>
                    <a:pt x="17145" y="13612"/>
                  </a:cubicBezTo>
                  <a:cubicBezTo>
                    <a:pt x="17212" y="13607"/>
                    <a:pt x="17267" y="13604"/>
                    <a:pt x="17310" y="13604"/>
                  </a:cubicBezTo>
                  <a:cubicBezTo>
                    <a:pt x="17585" y="13604"/>
                    <a:pt x="17413" y="13704"/>
                    <a:pt x="17135" y="13802"/>
                  </a:cubicBezTo>
                  <a:cubicBezTo>
                    <a:pt x="16864" y="13904"/>
                    <a:pt x="16489" y="14005"/>
                    <a:pt x="16359" y="14005"/>
                  </a:cubicBezTo>
                  <a:cubicBezTo>
                    <a:pt x="16355" y="14005"/>
                    <a:pt x="16352" y="14005"/>
                    <a:pt x="16349" y="14005"/>
                  </a:cubicBezTo>
                  <a:cubicBezTo>
                    <a:pt x="16317" y="14005"/>
                    <a:pt x="16148" y="14021"/>
                    <a:pt x="16186" y="14081"/>
                  </a:cubicBezTo>
                  <a:cubicBezTo>
                    <a:pt x="16458" y="14517"/>
                    <a:pt x="17042" y="14823"/>
                    <a:pt x="17505" y="14997"/>
                  </a:cubicBezTo>
                  <a:cubicBezTo>
                    <a:pt x="17658" y="15058"/>
                    <a:pt x="17822" y="15123"/>
                    <a:pt x="17986" y="15144"/>
                  </a:cubicBezTo>
                  <a:cubicBezTo>
                    <a:pt x="18055" y="15154"/>
                    <a:pt x="18138" y="15179"/>
                    <a:pt x="18209" y="15211"/>
                  </a:cubicBezTo>
                  <a:lnTo>
                    <a:pt x="18209" y="15211"/>
                  </a:lnTo>
                  <a:cubicBezTo>
                    <a:pt x="18251" y="15186"/>
                    <a:pt x="18293" y="15158"/>
                    <a:pt x="18335" y="15128"/>
                  </a:cubicBezTo>
                  <a:cubicBezTo>
                    <a:pt x="18399" y="15083"/>
                    <a:pt x="18334" y="15062"/>
                    <a:pt x="18289" y="15062"/>
                  </a:cubicBezTo>
                  <a:cubicBezTo>
                    <a:pt x="18284" y="15062"/>
                    <a:pt x="18279" y="15062"/>
                    <a:pt x="18275" y="15063"/>
                  </a:cubicBezTo>
                  <a:cubicBezTo>
                    <a:pt x="18269" y="15063"/>
                    <a:pt x="18263" y="15063"/>
                    <a:pt x="18257" y="15063"/>
                  </a:cubicBezTo>
                  <a:cubicBezTo>
                    <a:pt x="17679" y="15063"/>
                    <a:pt x="16817" y="14585"/>
                    <a:pt x="16461" y="14104"/>
                  </a:cubicBezTo>
                  <a:lnTo>
                    <a:pt x="16461" y="14104"/>
                  </a:lnTo>
                  <a:cubicBezTo>
                    <a:pt x="16986" y="14091"/>
                    <a:pt x="17519" y="13962"/>
                    <a:pt x="17774" y="13459"/>
                  </a:cubicBezTo>
                  <a:cubicBezTo>
                    <a:pt x="17791" y="13426"/>
                    <a:pt x="17751" y="13418"/>
                    <a:pt x="17708" y="13418"/>
                  </a:cubicBezTo>
                  <a:cubicBezTo>
                    <a:pt x="17672" y="13418"/>
                    <a:pt x="17634" y="13424"/>
                    <a:pt x="17626" y="13426"/>
                  </a:cubicBezTo>
                  <a:cubicBezTo>
                    <a:pt x="17360" y="13491"/>
                    <a:pt x="17086" y="13527"/>
                    <a:pt x="16813" y="13527"/>
                  </a:cubicBezTo>
                  <a:cubicBezTo>
                    <a:pt x="16330" y="13527"/>
                    <a:pt x="15851" y="13415"/>
                    <a:pt x="15433" y="13154"/>
                  </a:cubicBezTo>
                  <a:cubicBezTo>
                    <a:pt x="15264" y="13044"/>
                    <a:pt x="14516" y="12663"/>
                    <a:pt x="14997" y="12520"/>
                  </a:cubicBezTo>
                  <a:cubicBezTo>
                    <a:pt x="15302" y="12434"/>
                    <a:pt x="15614" y="12281"/>
                    <a:pt x="15679" y="11948"/>
                  </a:cubicBezTo>
                  <a:cubicBezTo>
                    <a:pt x="15684" y="11910"/>
                    <a:pt x="15646" y="11904"/>
                    <a:pt x="15619" y="11898"/>
                  </a:cubicBezTo>
                  <a:cubicBezTo>
                    <a:pt x="15235" y="11879"/>
                    <a:pt x="14838" y="11784"/>
                    <a:pt x="14500" y="11588"/>
                  </a:cubicBezTo>
                  <a:lnTo>
                    <a:pt x="14500" y="11588"/>
                  </a:lnTo>
                  <a:cubicBezTo>
                    <a:pt x="14529" y="11590"/>
                    <a:pt x="14558" y="11590"/>
                    <a:pt x="14587" y="11590"/>
                  </a:cubicBezTo>
                  <a:cubicBezTo>
                    <a:pt x="14716" y="11590"/>
                    <a:pt x="14846" y="11579"/>
                    <a:pt x="14964" y="11561"/>
                  </a:cubicBezTo>
                  <a:cubicBezTo>
                    <a:pt x="15384" y="11500"/>
                    <a:pt x="15994" y="11408"/>
                    <a:pt x="16158" y="10955"/>
                  </a:cubicBezTo>
                  <a:cubicBezTo>
                    <a:pt x="16170" y="10917"/>
                    <a:pt x="16120" y="10911"/>
                    <a:pt x="16098" y="10911"/>
                  </a:cubicBezTo>
                  <a:cubicBezTo>
                    <a:pt x="15826" y="10873"/>
                    <a:pt x="15559" y="10873"/>
                    <a:pt x="15286" y="10841"/>
                  </a:cubicBezTo>
                  <a:cubicBezTo>
                    <a:pt x="15231" y="10835"/>
                    <a:pt x="14179" y="10508"/>
                    <a:pt x="14435" y="10437"/>
                  </a:cubicBezTo>
                  <a:cubicBezTo>
                    <a:pt x="14861" y="10322"/>
                    <a:pt x="15181" y="10055"/>
                    <a:pt x="15466" y="9733"/>
                  </a:cubicBezTo>
                  <a:cubicBezTo>
                    <a:pt x="15508" y="9687"/>
                    <a:pt x="15437" y="9676"/>
                    <a:pt x="15389" y="9676"/>
                  </a:cubicBezTo>
                  <a:cubicBezTo>
                    <a:pt x="15375" y="9676"/>
                    <a:pt x="15363" y="9677"/>
                    <a:pt x="15357" y="9678"/>
                  </a:cubicBezTo>
                  <a:cubicBezTo>
                    <a:pt x="15226" y="9693"/>
                    <a:pt x="15101" y="9700"/>
                    <a:pt x="14982" y="9700"/>
                  </a:cubicBezTo>
                  <a:cubicBezTo>
                    <a:pt x="14084" y="9700"/>
                    <a:pt x="13484" y="9284"/>
                    <a:pt x="13128" y="8416"/>
                  </a:cubicBezTo>
                  <a:lnTo>
                    <a:pt x="13128" y="8416"/>
                  </a:lnTo>
                  <a:cubicBezTo>
                    <a:pt x="13242" y="8443"/>
                    <a:pt x="13351" y="8458"/>
                    <a:pt x="13463" y="8458"/>
                  </a:cubicBezTo>
                  <a:cubicBezTo>
                    <a:pt x="13593" y="8458"/>
                    <a:pt x="13725" y="8438"/>
                    <a:pt x="13872" y="8396"/>
                  </a:cubicBezTo>
                  <a:cubicBezTo>
                    <a:pt x="13900" y="8391"/>
                    <a:pt x="13970" y="8364"/>
                    <a:pt x="13944" y="8326"/>
                  </a:cubicBezTo>
                  <a:cubicBezTo>
                    <a:pt x="13771" y="8075"/>
                    <a:pt x="13541" y="7876"/>
                    <a:pt x="13336" y="7653"/>
                  </a:cubicBezTo>
                  <a:lnTo>
                    <a:pt x="13336" y="7653"/>
                  </a:lnTo>
                  <a:cubicBezTo>
                    <a:pt x="13516" y="7695"/>
                    <a:pt x="13724" y="7723"/>
                    <a:pt x="13926" y="7723"/>
                  </a:cubicBezTo>
                  <a:cubicBezTo>
                    <a:pt x="14396" y="7723"/>
                    <a:pt x="14835" y="7573"/>
                    <a:pt x="14816" y="7104"/>
                  </a:cubicBezTo>
                  <a:cubicBezTo>
                    <a:pt x="14816" y="7082"/>
                    <a:pt x="14768" y="7077"/>
                    <a:pt x="14751" y="7077"/>
                  </a:cubicBezTo>
                  <a:cubicBezTo>
                    <a:pt x="13933" y="7016"/>
                    <a:pt x="12880" y="6717"/>
                    <a:pt x="12379" y="6012"/>
                  </a:cubicBezTo>
                  <a:cubicBezTo>
                    <a:pt x="12334" y="5959"/>
                    <a:pt x="11931" y="5309"/>
                    <a:pt x="12149" y="5309"/>
                  </a:cubicBezTo>
                  <a:cubicBezTo>
                    <a:pt x="12242" y="5304"/>
                    <a:pt x="12341" y="5299"/>
                    <a:pt x="12432" y="5271"/>
                  </a:cubicBezTo>
                  <a:cubicBezTo>
                    <a:pt x="12668" y="5211"/>
                    <a:pt x="12820" y="5146"/>
                    <a:pt x="12995" y="4972"/>
                  </a:cubicBezTo>
                  <a:cubicBezTo>
                    <a:pt x="13011" y="4955"/>
                    <a:pt x="13011" y="4932"/>
                    <a:pt x="12989" y="4927"/>
                  </a:cubicBezTo>
                  <a:cubicBezTo>
                    <a:pt x="12706" y="4824"/>
                    <a:pt x="12399" y="4753"/>
                    <a:pt x="12132" y="4612"/>
                  </a:cubicBezTo>
                  <a:cubicBezTo>
                    <a:pt x="11871" y="4481"/>
                    <a:pt x="12225" y="4350"/>
                    <a:pt x="12324" y="4267"/>
                  </a:cubicBezTo>
                  <a:cubicBezTo>
                    <a:pt x="12623" y="4022"/>
                    <a:pt x="12864" y="3787"/>
                    <a:pt x="12869" y="3383"/>
                  </a:cubicBezTo>
                  <a:cubicBezTo>
                    <a:pt x="12869" y="3357"/>
                    <a:pt x="12844" y="3348"/>
                    <a:pt x="12810" y="3348"/>
                  </a:cubicBezTo>
                  <a:cubicBezTo>
                    <a:pt x="12756" y="3348"/>
                    <a:pt x="12681" y="3372"/>
                    <a:pt x="12668" y="3378"/>
                  </a:cubicBezTo>
                  <a:cubicBezTo>
                    <a:pt x="12574" y="3425"/>
                    <a:pt x="12090" y="3657"/>
                    <a:pt x="11878" y="3657"/>
                  </a:cubicBezTo>
                  <a:cubicBezTo>
                    <a:pt x="11768" y="3657"/>
                    <a:pt x="11731" y="3596"/>
                    <a:pt x="11855" y="3416"/>
                  </a:cubicBezTo>
                  <a:cubicBezTo>
                    <a:pt x="11969" y="3253"/>
                    <a:pt x="12105" y="3084"/>
                    <a:pt x="12187" y="2898"/>
                  </a:cubicBezTo>
                  <a:cubicBezTo>
                    <a:pt x="12308" y="2615"/>
                    <a:pt x="12346" y="2412"/>
                    <a:pt x="12301" y="2102"/>
                  </a:cubicBezTo>
                  <a:cubicBezTo>
                    <a:pt x="12299" y="2076"/>
                    <a:pt x="12273" y="2067"/>
                    <a:pt x="12239" y="2067"/>
                  </a:cubicBezTo>
                  <a:cubicBezTo>
                    <a:pt x="12188" y="2067"/>
                    <a:pt x="12122" y="2088"/>
                    <a:pt x="12105" y="2102"/>
                  </a:cubicBezTo>
                  <a:cubicBezTo>
                    <a:pt x="11800" y="2293"/>
                    <a:pt x="11603" y="2576"/>
                    <a:pt x="11352" y="2827"/>
                  </a:cubicBezTo>
                  <a:cubicBezTo>
                    <a:pt x="11243" y="2936"/>
                    <a:pt x="11107" y="3040"/>
                    <a:pt x="11022" y="3040"/>
                  </a:cubicBezTo>
                  <a:cubicBezTo>
                    <a:pt x="10951" y="3040"/>
                    <a:pt x="10914" y="2966"/>
                    <a:pt x="10959" y="2762"/>
                  </a:cubicBezTo>
                  <a:cubicBezTo>
                    <a:pt x="11025" y="2484"/>
                    <a:pt x="11080" y="2200"/>
                    <a:pt x="11135" y="1921"/>
                  </a:cubicBezTo>
                  <a:cubicBezTo>
                    <a:pt x="11195" y="1611"/>
                    <a:pt x="11658" y="138"/>
                    <a:pt x="11162" y="29"/>
                  </a:cubicBezTo>
                  <a:cubicBezTo>
                    <a:pt x="11084" y="10"/>
                    <a:pt x="11014" y="1"/>
                    <a:pt x="10950"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1" name="Google Shape;1491;p102"/>
            <p:cNvSpPr/>
            <p:nvPr/>
          </p:nvSpPr>
          <p:spPr>
            <a:xfrm>
              <a:off x="6390000" y="3224400"/>
              <a:ext cx="304675" cy="580850"/>
            </a:xfrm>
            <a:custGeom>
              <a:avLst/>
              <a:gdLst/>
              <a:ahLst/>
              <a:cxnLst/>
              <a:rect l="l" t="t" r="r" b="b"/>
              <a:pathLst>
                <a:path w="12187" h="23234" extrusionOk="0">
                  <a:moveTo>
                    <a:pt x="5892" y="1"/>
                  </a:moveTo>
                  <a:cubicBezTo>
                    <a:pt x="5810" y="1"/>
                    <a:pt x="5729" y="13"/>
                    <a:pt x="5653" y="39"/>
                  </a:cubicBezTo>
                  <a:cubicBezTo>
                    <a:pt x="5810" y="333"/>
                    <a:pt x="6078" y="536"/>
                    <a:pt x="6242" y="831"/>
                  </a:cubicBezTo>
                  <a:cubicBezTo>
                    <a:pt x="5947" y="890"/>
                    <a:pt x="5570" y="864"/>
                    <a:pt x="5384" y="1152"/>
                  </a:cubicBezTo>
                  <a:cubicBezTo>
                    <a:pt x="5515" y="1152"/>
                    <a:pt x="5679" y="1184"/>
                    <a:pt x="5810" y="1245"/>
                  </a:cubicBezTo>
                  <a:cubicBezTo>
                    <a:pt x="5706" y="1828"/>
                    <a:pt x="5117" y="3089"/>
                    <a:pt x="4480" y="3530"/>
                  </a:cubicBezTo>
                  <a:cubicBezTo>
                    <a:pt x="4703" y="3470"/>
                    <a:pt x="4938" y="3422"/>
                    <a:pt x="5117" y="3389"/>
                  </a:cubicBezTo>
                  <a:lnTo>
                    <a:pt x="5117" y="3389"/>
                  </a:lnTo>
                  <a:cubicBezTo>
                    <a:pt x="4900" y="4326"/>
                    <a:pt x="4206" y="6181"/>
                    <a:pt x="3214" y="6383"/>
                  </a:cubicBezTo>
                  <a:cubicBezTo>
                    <a:pt x="3350" y="6421"/>
                    <a:pt x="3486" y="6438"/>
                    <a:pt x="3623" y="6438"/>
                  </a:cubicBezTo>
                  <a:cubicBezTo>
                    <a:pt x="3928" y="6438"/>
                    <a:pt x="4233" y="6362"/>
                    <a:pt x="4528" y="6242"/>
                  </a:cubicBezTo>
                  <a:lnTo>
                    <a:pt x="4528" y="6242"/>
                  </a:lnTo>
                  <a:cubicBezTo>
                    <a:pt x="4337" y="6765"/>
                    <a:pt x="4261" y="7239"/>
                    <a:pt x="3858" y="7589"/>
                  </a:cubicBezTo>
                  <a:cubicBezTo>
                    <a:pt x="3961" y="7606"/>
                    <a:pt x="4059" y="7616"/>
                    <a:pt x="4163" y="7616"/>
                  </a:cubicBezTo>
                  <a:cubicBezTo>
                    <a:pt x="4409" y="7616"/>
                    <a:pt x="4664" y="7573"/>
                    <a:pt x="4926" y="7529"/>
                  </a:cubicBezTo>
                  <a:lnTo>
                    <a:pt x="4926" y="7529"/>
                  </a:lnTo>
                  <a:cubicBezTo>
                    <a:pt x="4714" y="8352"/>
                    <a:pt x="4659" y="9149"/>
                    <a:pt x="4288" y="9940"/>
                  </a:cubicBezTo>
                  <a:cubicBezTo>
                    <a:pt x="4299" y="9923"/>
                    <a:pt x="4311" y="9907"/>
                    <a:pt x="4326" y="9890"/>
                  </a:cubicBezTo>
                  <a:lnTo>
                    <a:pt x="4326" y="9890"/>
                  </a:lnTo>
                  <a:cubicBezTo>
                    <a:pt x="3956" y="10426"/>
                    <a:pt x="3591" y="10872"/>
                    <a:pt x="3055" y="11293"/>
                  </a:cubicBezTo>
                  <a:cubicBezTo>
                    <a:pt x="3083" y="11298"/>
                    <a:pt x="3115" y="11298"/>
                    <a:pt x="3148" y="11298"/>
                  </a:cubicBezTo>
                  <a:cubicBezTo>
                    <a:pt x="3508" y="11298"/>
                    <a:pt x="4070" y="11036"/>
                    <a:pt x="4337" y="10796"/>
                  </a:cubicBezTo>
                  <a:lnTo>
                    <a:pt x="4337" y="10796"/>
                  </a:lnTo>
                  <a:cubicBezTo>
                    <a:pt x="4042" y="11086"/>
                    <a:pt x="3858" y="11468"/>
                    <a:pt x="3617" y="11795"/>
                  </a:cubicBezTo>
                  <a:cubicBezTo>
                    <a:pt x="3350" y="12090"/>
                    <a:pt x="3055" y="12176"/>
                    <a:pt x="2755" y="12411"/>
                  </a:cubicBezTo>
                  <a:cubicBezTo>
                    <a:pt x="2821" y="12417"/>
                    <a:pt x="2876" y="12422"/>
                    <a:pt x="2936" y="12422"/>
                  </a:cubicBezTo>
                  <a:cubicBezTo>
                    <a:pt x="3132" y="12422"/>
                    <a:pt x="3322" y="12378"/>
                    <a:pt x="3508" y="12264"/>
                  </a:cubicBezTo>
                  <a:lnTo>
                    <a:pt x="3508" y="12264"/>
                  </a:lnTo>
                  <a:cubicBezTo>
                    <a:pt x="3427" y="13027"/>
                    <a:pt x="3055" y="13764"/>
                    <a:pt x="2357" y="13999"/>
                  </a:cubicBezTo>
                  <a:cubicBezTo>
                    <a:pt x="2511" y="13971"/>
                    <a:pt x="2679" y="13933"/>
                    <a:pt x="2848" y="13933"/>
                  </a:cubicBezTo>
                  <a:cubicBezTo>
                    <a:pt x="2892" y="13933"/>
                    <a:pt x="2930" y="13933"/>
                    <a:pt x="2974" y="13938"/>
                  </a:cubicBezTo>
                  <a:cubicBezTo>
                    <a:pt x="2810" y="14822"/>
                    <a:pt x="2090" y="15494"/>
                    <a:pt x="1446" y="15995"/>
                  </a:cubicBezTo>
                  <a:cubicBezTo>
                    <a:pt x="1529" y="16011"/>
                    <a:pt x="1605" y="16017"/>
                    <a:pt x="1675" y="16017"/>
                  </a:cubicBezTo>
                  <a:cubicBezTo>
                    <a:pt x="1921" y="16017"/>
                    <a:pt x="2134" y="15952"/>
                    <a:pt x="2385" y="15907"/>
                  </a:cubicBezTo>
                  <a:lnTo>
                    <a:pt x="2385" y="15907"/>
                  </a:lnTo>
                  <a:cubicBezTo>
                    <a:pt x="2172" y="16436"/>
                    <a:pt x="1446" y="16758"/>
                    <a:pt x="966" y="16967"/>
                  </a:cubicBezTo>
                  <a:cubicBezTo>
                    <a:pt x="1288" y="16967"/>
                    <a:pt x="1605" y="16934"/>
                    <a:pt x="1899" y="16791"/>
                  </a:cubicBezTo>
                  <a:lnTo>
                    <a:pt x="1899" y="16791"/>
                  </a:lnTo>
                  <a:cubicBezTo>
                    <a:pt x="1927" y="17348"/>
                    <a:pt x="1529" y="17904"/>
                    <a:pt x="1179" y="18259"/>
                  </a:cubicBezTo>
                  <a:cubicBezTo>
                    <a:pt x="1501" y="18259"/>
                    <a:pt x="1768" y="18085"/>
                    <a:pt x="2063" y="17964"/>
                  </a:cubicBezTo>
                  <a:lnTo>
                    <a:pt x="2063" y="17964"/>
                  </a:lnTo>
                  <a:cubicBezTo>
                    <a:pt x="1927" y="18521"/>
                    <a:pt x="1124" y="19022"/>
                    <a:pt x="671" y="19170"/>
                  </a:cubicBezTo>
                  <a:cubicBezTo>
                    <a:pt x="792" y="19251"/>
                    <a:pt x="950" y="19279"/>
                    <a:pt x="1114" y="19279"/>
                  </a:cubicBezTo>
                  <a:cubicBezTo>
                    <a:pt x="1310" y="19279"/>
                    <a:pt x="1512" y="19235"/>
                    <a:pt x="1660" y="19170"/>
                  </a:cubicBezTo>
                  <a:lnTo>
                    <a:pt x="1660" y="19170"/>
                  </a:lnTo>
                  <a:cubicBezTo>
                    <a:pt x="1152" y="19552"/>
                    <a:pt x="671" y="20315"/>
                    <a:pt x="56" y="20436"/>
                  </a:cubicBezTo>
                  <a:cubicBezTo>
                    <a:pt x="180" y="20593"/>
                    <a:pt x="399" y="20621"/>
                    <a:pt x="612" y="20621"/>
                  </a:cubicBezTo>
                  <a:cubicBezTo>
                    <a:pt x="754" y="20621"/>
                    <a:pt x="900" y="20610"/>
                    <a:pt x="1015" y="20610"/>
                  </a:cubicBezTo>
                  <a:cubicBezTo>
                    <a:pt x="940" y="21166"/>
                    <a:pt x="404" y="21668"/>
                    <a:pt x="1" y="21902"/>
                  </a:cubicBezTo>
                  <a:cubicBezTo>
                    <a:pt x="104" y="21935"/>
                    <a:pt x="230" y="21952"/>
                    <a:pt x="356" y="21952"/>
                  </a:cubicBezTo>
                  <a:cubicBezTo>
                    <a:pt x="547" y="21952"/>
                    <a:pt x="748" y="21914"/>
                    <a:pt x="912" y="21843"/>
                  </a:cubicBezTo>
                  <a:lnTo>
                    <a:pt x="912" y="21843"/>
                  </a:lnTo>
                  <a:cubicBezTo>
                    <a:pt x="786" y="21909"/>
                    <a:pt x="426" y="22110"/>
                    <a:pt x="127" y="22328"/>
                  </a:cubicBezTo>
                  <a:cubicBezTo>
                    <a:pt x="437" y="22269"/>
                    <a:pt x="792" y="22126"/>
                    <a:pt x="900" y="22045"/>
                  </a:cubicBezTo>
                  <a:cubicBezTo>
                    <a:pt x="917" y="22028"/>
                    <a:pt x="1005" y="22012"/>
                    <a:pt x="1064" y="22012"/>
                  </a:cubicBezTo>
                  <a:cubicBezTo>
                    <a:pt x="1103" y="22012"/>
                    <a:pt x="1129" y="22017"/>
                    <a:pt x="1114" y="22045"/>
                  </a:cubicBezTo>
                  <a:cubicBezTo>
                    <a:pt x="874" y="22426"/>
                    <a:pt x="1038" y="22770"/>
                    <a:pt x="1338" y="22770"/>
                  </a:cubicBezTo>
                  <a:cubicBezTo>
                    <a:pt x="1489" y="22770"/>
                    <a:pt x="1686" y="22672"/>
                    <a:pt x="1882" y="22438"/>
                  </a:cubicBezTo>
                  <a:cubicBezTo>
                    <a:pt x="1882" y="22432"/>
                    <a:pt x="1889" y="22432"/>
                    <a:pt x="1894" y="22426"/>
                  </a:cubicBezTo>
                  <a:cubicBezTo>
                    <a:pt x="1910" y="22405"/>
                    <a:pt x="1975" y="22393"/>
                    <a:pt x="2030" y="22393"/>
                  </a:cubicBezTo>
                  <a:cubicBezTo>
                    <a:pt x="2079" y="22393"/>
                    <a:pt x="2123" y="22405"/>
                    <a:pt x="2106" y="22426"/>
                  </a:cubicBezTo>
                  <a:cubicBezTo>
                    <a:pt x="2101" y="22432"/>
                    <a:pt x="2101" y="22438"/>
                    <a:pt x="2096" y="22443"/>
                  </a:cubicBezTo>
                  <a:cubicBezTo>
                    <a:pt x="2090" y="22448"/>
                    <a:pt x="2085" y="22453"/>
                    <a:pt x="2079" y="22459"/>
                  </a:cubicBezTo>
                  <a:cubicBezTo>
                    <a:pt x="1959" y="22617"/>
                    <a:pt x="1987" y="22694"/>
                    <a:pt x="2156" y="22694"/>
                  </a:cubicBezTo>
                  <a:cubicBezTo>
                    <a:pt x="2259" y="22694"/>
                    <a:pt x="2423" y="22662"/>
                    <a:pt x="2642" y="22601"/>
                  </a:cubicBezTo>
                  <a:cubicBezTo>
                    <a:pt x="2657" y="22584"/>
                    <a:pt x="2728" y="22574"/>
                    <a:pt x="2783" y="22574"/>
                  </a:cubicBezTo>
                  <a:cubicBezTo>
                    <a:pt x="2831" y="22574"/>
                    <a:pt x="2871" y="22579"/>
                    <a:pt x="2854" y="22607"/>
                  </a:cubicBezTo>
                  <a:cubicBezTo>
                    <a:pt x="2647" y="22896"/>
                    <a:pt x="2755" y="23037"/>
                    <a:pt x="2974" y="23037"/>
                  </a:cubicBezTo>
                  <a:cubicBezTo>
                    <a:pt x="3115" y="23037"/>
                    <a:pt x="3312" y="22977"/>
                    <a:pt x="3486" y="22851"/>
                  </a:cubicBezTo>
                  <a:cubicBezTo>
                    <a:pt x="3503" y="22846"/>
                    <a:pt x="3579" y="22825"/>
                    <a:pt x="3634" y="22825"/>
                  </a:cubicBezTo>
                  <a:cubicBezTo>
                    <a:pt x="3667" y="22825"/>
                    <a:pt x="3694" y="22830"/>
                    <a:pt x="3689" y="22858"/>
                  </a:cubicBezTo>
                  <a:cubicBezTo>
                    <a:pt x="3650" y="23135"/>
                    <a:pt x="3748" y="23234"/>
                    <a:pt x="3901" y="23234"/>
                  </a:cubicBezTo>
                  <a:cubicBezTo>
                    <a:pt x="4180" y="23234"/>
                    <a:pt x="4643" y="22917"/>
                    <a:pt x="4855" y="22792"/>
                  </a:cubicBezTo>
                  <a:cubicBezTo>
                    <a:pt x="4872" y="22781"/>
                    <a:pt x="4938" y="22765"/>
                    <a:pt x="4986" y="22765"/>
                  </a:cubicBezTo>
                  <a:cubicBezTo>
                    <a:pt x="5019" y="22765"/>
                    <a:pt x="5046" y="22770"/>
                    <a:pt x="5052" y="22798"/>
                  </a:cubicBezTo>
                  <a:cubicBezTo>
                    <a:pt x="5183" y="22917"/>
                    <a:pt x="5293" y="22977"/>
                    <a:pt x="5384" y="22977"/>
                  </a:cubicBezTo>
                  <a:cubicBezTo>
                    <a:pt x="5489" y="22977"/>
                    <a:pt x="5570" y="22906"/>
                    <a:pt x="5630" y="22760"/>
                  </a:cubicBezTo>
                  <a:cubicBezTo>
                    <a:pt x="5653" y="22732"/>
                    <a:pt x="5729" y="22700"/>
                    <a:pt x="5784" y="22700"/>
                  </a:cubicBezTo>
                  <a:cubicBezTo>
                    <a:pt x="5816" y="22700"/>
                    <a:pt x="5837" y="22710"/>
                    <a:pt x="5854" y="22727"/>
                  </a:cubicBezTo>
                  <a:cubicBezTo>
                    <a:pt x="5897" y="22868"/>
                    <a:pt x="5973" y="22939"/>
                    <a:pt x="6078" y="22939"/>
                  </a:cubicBezTo>
                  <a:cubicBezTo>
                    <a:pt x="6159" y="22939"/>
                    <a:pt x="6257" y="22896"/>
                    <a:pt x="6378" y="22803"/>
                  </a:cubicBezTo>
                  <a:cubicBezTo>
                    <a:pt x="6399" y="22770"/>
                    <a:pt x="6471" y="22743"/>
                    <a:pt x="6530" y="22743"/>
                  </a:cubicBezTo>
                  <a:cubicBezTo>
                    <a:pt x="6557" y="22743"/>
                    <a:pt x="6585" y="22748"/>
                    <a:pt x="6595" y="22765"/>
                  </a:cubicBezTo>
                  <a:cubicBezTo>
                    <a:pt x="6700" y="22896"/>
                    <a:pt x="6869" y="22961"/>
                    <a:pt x="7027" y="22961"/>
                  </a:cubicBezTo>
                  <a:cubicBezTo>
                    <a:pt x="7283" y="22961"/>
                    <a:pt x="7518" y="22803"/>
                    <a:pt x="7479" y="22508"/>
                  </a:cubicBezTo>
                  <a:cubicBezTo>
                    <a:pt x="7468" y="22465"/>
                    <a:pt x="7556" y="22443"/>
                    <a:pt x="7627" y="22443"/>
                  </a:cubicBezTo>
                  <a:cubicBezTo>
                    <a:pt x="7660" y="22443"/>
                    <a:pt x="7687" y="22448"/>
                    <a:pt x="7698" y="22465"/>
                  </a:cubicBezTo>
                  <a:cubicBezTo>
                    <a:pt x="7768" y="22574"/>
                    <a:pt x="7851" y="22677"/>
                    <a:pt x="7932" y="22775"/>
                  </a:cubicBezTo>
                  <a:cubicBezTo>
                    <a:pt x="8042" y="22906"/>
                    <a:pt x="8216" y="22972"/>
                    <a:pt x="8385" y="22972"/>
                  </a:cubicBezTo>
                  <a:cubicBezTo>
                    <a:pt x="8652" y="22972"/>
                    <a:pt x="8903" y="22813"/>
                    <a:pt x="8816" y="22508"/>
                  </a:cubicBezTo>
                  <a:cubicBezTo>
                    <a:pt x="8805" y="22465"/>
                    <a:pt x="8881" y="22448"/>
                    <a:pt x="8947" y="22448"/>
                  </a:cubicBezTo>
                  <a:cubicBezTo>
                    <a:pt x="8991" y="22448"/>
                    <a:pt x="9024" y="22453"/>
                    <a:pt x="9039" y="22465"/>
                  </a:cubicBezTo>
                  <a:cubicBezTo>
                    <a:pt x="9231" y="22612"/>
                    <a:pt x="9432" y="22732"/>
                    <a:pt x="9651" y="22836"/>
                  </a:cubicBezTo>
                  <a:cubicBezTo>
                    <a:pt x="9760" y="22891"/>
                    <a:pt x="10027" y="22939"/>
                    <a:pt x="10268" y="22939"/>
                  </a:cubicBezTo>
                  <a:cubicBezTo>
                    <a:pt x="10595" y="22939"/>
                    <a:pt x="10862" y="22846"/>
                    <a:pt x="10535" y="22552"/>
                  </a:cubicBezTo>
                  <a:cubicBezTo>
                    <a:pt x="10502" y="22519"/>
                    <a:pt x="10616" y="22481"/>
                    <a:pt x="10693" y="22481"/>
                  </a:cubicBezTo>
                  <a:cubicBezTo>
                    <a:pt x="10719" y="22481"/>
                    <a:pt x="10741" y="22481"/>
                    <a:pt x="10752" y="22491"/>
                  </a:cubicBezTo>
                  <a:cubicBezTo>
                    <a:pt x="10878" y="22579"/>
                    <a:pt x="11003" y="22667"/>
                    <a:pt x="11124" y="22753"/>
                  </a:cubicBezTo>
                  <a:cubicBezTo>
                    <a:pt x="11341" y="22737"/>
                    <a:pt x="11489" y="22710"/>
                    <a:pt x="11570" y="22667"/>
                  </a:cubicBezTo>
                  <a:cubicBezTo>
                    <a:pt x="11139" y="22083"/>
                    <a:pt x="10796" y="21423"/>
                    <a:pt x="10714" y="20638"/>
                  </a:cubicBezTo>
                  <a:lnTo>
                    <a:pt x="10714" y="20638"/>
                  </a:lnTo>
                  <a:cubicBezTo>
                    <a:pt x="11063" y="20844"/>
                    <a:pt x="11461" y="20932"/>
                    <a:pt x="11839" y="20932"/>
                  </a:cubicBezTo>
                  <a:cubicBezTo>
                    <a:pt x="11570" y="20490"/>
                    <a:pt x="11139" y="20228"/>
                    <a:pt x="10900" y="19759"/>
                  </a:cubicBezTo>
                  <a:cubicBezTo>
                    <a:pt x="10714" y="19404"/>
                    <a:pt x="10633" y="18963"/>
                    <a:pt x="10523" y="18581"/>
                  </a:cubicBezTo>
                  <a:lnTo>
                    <a:pt x="10523" y="18581"/>
                  </a:lnTo>
                  <a:cubicBezTo>
                    <a:pt x="10686" y="18614"/>
                    <a:pt x="10845" y="18669"/>
                    <a:pt x="11036" y="18701"/>
                  </a:cubicBezTo>
                  <a:cubicBezTo>
                    <a:pt x="11036" y="18407"/>
                    <a:pt x="10845" y="18085"/>
                    <a:pt x="10769" y="17790"/>
                  </a:cubicBezTo>
                  <a:lnTo>
                    <a:pt x="10769" y="17790"/>
                  </a:lnTo>
                  <a:cubicBezTo>
                    <a:pt x="11063" y="18138"/>
                    <a:pt x="11544" y="18379"/>
                    <a:pt x="11920" y="18553"/>
                  </a:cubicBezTo>
                  <a:cubicBezTo>
                    <a:pt x="11680" y="17844"/>
                    <a:pt x="11249" y="17173"/>
                    <a:pt x="10955" y="16464"/>
                  </a:cubicBezTo>
                  <a:lnTo>
                    <a:pt x="10955" y="16464"/>
                  </a:lnTo>
                  <a:cubicBezTo>
                    <a:pt x="11287" y="16607"/>
                    <a:pt x="11615" y="16851"/>
                    <a:pt x="11990" y="16851"/>
                  </a:cubicBezTo>
                  <a:cubicBezTo>
                    <a:pt x="12013" y="16851"/>
                    <a:pt x="12035" y="16851"/>
                    <a:pt x="12051" y="16846"/>
                  </a:cubicBezTo>
                  <a:cubicBezTo>
                    <a:pt x="11839" y="16497"/>
                    <a:pt x="11570" y="16230"/>
                    <a:pt x="11358" y="15907"/>
                  </a:cubicBezTo>
                  <a:lnTo>
                    <a:pt x="11358" y="15907"/>
                  </a:lnTo>
                  <a:cubicBezTo>
                    <a:pt x="11511" y="15940"/>
                    <a:pt x="11668" y="15957"/>
                    <a:pt x="11832" y="15957"/>
                  </a:cubicBezTo>
                  <a:cubicBezTo>
                    <a:pt x="11947" y="15957"/>
                    <a:pt x="12068" y="15945"/>
                    <a:pt x="12187" y="15935"/>
                  </a:cubicBezTo>
                  <a:cubicBezTo>
                    <a:pt x="11947" y="15406"/>
                    <a:pt x="11063" y="14676"/>
                    <a:pt x="10605" y="14260"/>
                  </a:cubicBezTo>
                  <a:cubicBezTo>
                    <a:pt x="10071" y="13764"/>
                    <a:pt x="9777" y="13142"/>
                    <a:pt x="9563" y="12411"/>
                  </a:cubicBezTo>
                  <a:lnTo>
                    <a:pt x="9563" y="12411"/>
                  </a:lnTo>
                  <a:cubicBezTo>
                    <a:pt x="9913" y="12526"/>
                    <a:pt x="10228" y="12705"/>
                    <a:pt x="10578" y="12733"/>
                  </a:cubicBezTo>
                  <a:cubicBezTo>
                    <a:pt x="10207" y="12090"/>
                    <a:pt x="9803" y="11615"/>
                    <a:pt x="9591" y="10851"/>
                  </a:cubicBezTo>
                  <a:lnTo>
                    <a:pt x="9591" y="10851"/>
                  </a:lnTo>
                  <a:cubicBezTo>
                    <a:pt x="9913" y="11206"/>
                    <a:pt x="10447" y="11146"/>
                    <a:pt x="10845" y="11206"/>
                  </a:cubicBezTo>
                  <a:cubicBezTo>
                    <a:pt x="10311" y="10736"/>
                    <a:pt x="9885" y="10175"/>
                    <a:pt x="9508" y="9558"/>
                  </a:cubicBezTo>
                  <a:cubicBezTo>
                    <a:pt x="9170" y="9051"/>
                    <a:pt x="9029" y="8941"/>
                    <a:pt x="8467" y="8113"/>
                  </a:cubicBezTo>
                  <a:cubicBezTo>
                    <a:pt x="8412" y="7966"/>
                    <a:pt x="8357" y="7818"/>
                    <a:pt x="8304" y="7677"/>
                  </a:cubicBezTo>
                  <a:lnTo>
                    <a:pt x="8304" y="7677"/>
                  </a:lnTo>
                  <a:cubicBezTo>
                    <a:pt x="8571" y="7770"/>
                    <a:pt x="8865" y="7770"/>
                    <a:pt x="9160" y="7770"/>
                  </a:cubicBezTo>
                  <a:cubicBezTo>
                    <a:pt x="8516" y="7442"/>
                    <a:pt x="8145" y="6945"/>
                    <a:pt x="8035" y="6209"/>
                  </a:cubicBezTo>
                  <a:lnTo>
                    <a:pt x="8035" y="6209"/>
                  </a:lnTo>
                  <a:cubicBezTo>
                    <a:pt x="8226" y="6247"/>
                    <a:pt x="8461" y="6307"/>
                    <a:pt x="8690" y="6307"/>
                  </a:cubicBezTo>
                  <a:cubicBezTo>
                    <a:pt x="8816" y="6307"/>
                    <a:pt x="8941" y="6290"/>
                    <a:pt x="9050" y="6242"/>
                  </a:cubicBezTo>
                  <a:cubicBezTo>
                    <a:pt x="8734" y="5914"/>
                    <a:pt x="8461" y="5653"/>
                    <a:pt x="8194" y="5270"/>
                  </a:cubicBezTo>
                  <a:cubicBezTo>
                    <a:pt x="7954" y="4943"/>
                    <a:pt x="7823" y="4507"/>
                    <a:pt x="7605" y="4180"/>
                  </a:cubicBezTo>
                  <a:lnTo>
                    <a:pt x="7605" y="4180"/>
                  </a:lnTo>
                  <a:cubicBezTo>
                    <a:pt x="7768" y="4256"/>
                    <a:pt x="7927" y="4283"/>
                    <a:pt x="8090" y="4283"/>
                  </a:cubicBezTo>
                  <a:cubicBezTo>
                    <a:pt x="8249" y="4283"/>
                    <a:pt x="8412" y="4256"/>
                    <a:pt x="8571" y="4212"/>
                  </a:cubicBezTo>
                  <a:cubicBezTo>
                    <a:pt x="7954" y="4065"/>
                    <a:pt x="7152" y="3214"/>
                    <a:pt x="7125" y="2478"/>
                  </a:cubicBezTo>
                  <a:lnTo>
                    <a:pt x="7125" y="2478"/>
                  </a:lnTo>
                  <a:cubicBezTo>
                    <a:pt x="7420" y="2712"/>
                    <a:pt x="7715" y="2886"/>
                    <a:pt x="8090" y="2886"/>
                  </a:cubicBezTo>
                  <a:cubicBezTo>
                    <a:pt x="7796" y="2445"/>
                    <a:pt x="7551" y="1949"/>
                    <a:pt x="7229" y="1567"/>
                  </a:cubicBezTo>
                  <a:cubicBezTo>
                    <a:pt x="7501" y="1534"/>
                    <a:pt x="7715" y="1300"/>
                    <a:pt x="7823" y="1065"/>
                  </a:cubicBezTo>
                  <a:lnTo>
                    <a:pt x="6912" y="1065"/>
                  </a:lnTo>
                  <a:cubicBezTo>
                    <a:pt x="7098" y="917"/>
                    <a:pt x="7474" y="803"/>
                    <a:pt x="7551" y="569"/>
                  </a:cubicBezTo>
                  <a:lnTo>
                    <a:pt x="7551" y="569"/>
                  </a:lnTo>
                  <a:cubicBezTo>
                    <a:pt x="7283" y="710"/>
                    <a:pt x="6912" y="743"/>
                    <a:pt x="6617" y="831"/>
                  </a:cubicBezTo>
                  <a:lnTo>
                    <a:pt x="6748" y="771"/>
                  </a:lnTo>
                  <a:cubicBezTo>
                    <a:pt x="6726" y="307"/>
                    <a:pt x="6312" y="1"/>
                    <a:pt x="5892" y="1"/>
                  </a:cubicBezTo>
                  <a:close/>
                </a:path>
              </a:pathLst>
            </a:custGeom>
            <a:solidFill>
              <a:srgbClr val="576E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2" name="Google Shape;1492;p102"/>
            <p:cNvSpPr/>
            <p:nvPr/>
          </p:nvSpPr>
          <p:spPr>
            <a:xfrm>
              <a:off x="6386475" y="3774700"/>
              <a:ext cx="298525" cy="33700"/>
            </a:xfrm>
            <a:custGeom>
              <a:avLst/>
              <a:gdLst/>
              <a:ahLst/>
              <a:cxnLst/>
              <a:rect l="l" t="t" r="r" b="b"/>
              <a:pathLst>
                <a:path w="11941" h="1348" extrusionOk="0">
                  <a:moveTo>
                    <a:pt x="1205" y="0"/>
                  </a:moveTo>
                  <a:cubicBezTo>
                    <a:pt x="1146" y="0"/>
                    <a:pt x="1058" y="16"/>
                    <a:pt x="1041" y="33"/>
                  </a:cubicBezTo>
                  <a:cubicBezTo>
                    <a:pt x="933" y="114"/>
                    <a:pt x="578" y="257"/>
                    <a:pt x="268" y="316"/>
                  </a:cubicBezTo>
                  <a:cubicBezTo>
                    <a:pt x="169" y="393"/>
                    <a:pt x="76" y="469"/>
                    <a:pt x="0" y="545"/>
                  </a:cubicBezTo>
                  <a:cubicBezTo>
                    <a:pt x="361" y="540"/>
                    <a:pt x="922" y="229"/>
                    <a:pt x="1146" y="38"/>
                  </a:cubicBezTo>
                  <a:lnTo>
                    <a:pt x="1146" y="38"/>
                  </a:lnTo>
                  <a:cubicBezTo>
                    <a:pt x="769" y="562"/>
                    <a:pt x="1020" y="774"/>
                    <a:pt x="1375" y="774"/>
                  </a:cubicBezTo>
                  <a:cubicBezTo>
                    <a:pt x="1637" y="774"/>
                    <a:pt x="1958" y="655"/>
                    <a:pt x="2111" y="453"/>
                  </a:cubicBezTo>
                  <a:lnTo>
                    <a:pt x="2111" y="453"/>
                  </a:lnTo>
                  <a:cubicBezTo>
                    <a:pt x="2018" y="595"/>
                    <a:pt x="1947" y="758"/>
                    <a:pt x="1975" y="949"/>
                  </a:cubicBezTo>
                  <a:cubicBezTo>
                    <a:pt x="2023" y="960"/>
                    <a:pt x="2068" y="965"/>
                    <a:pt x="2116" y="965"/>
                  </a:cubicBezTo>
                  <a:cubicBezTo>
                    <a:pt x="2400" y="965"/>
                    <a:pt x="2695" y="829"/>
                    <a:pt x="2874" y="605"/>
                  </a:cubicBezTo>
                  <a:lnTo>
                    <a:pt x="2874" y="605"/>
                  </a:lnTo>
                  <a:cubicBezTo>
                    <a:pt x="2591" y="960"/>
                    <a:pt x="2750" y="1086"/>
                    <a:pt x="3017" y="1086"/>
                  </a:cubicBezTo>
                  <a:cubicBezTo>
                    <a:pt x="3251" y="1086"/>
                    <a:pt x="3561" y="987"/>
                    <a:pt x="3715" y="862"/>
                  </a:cubicBezTo>
                  <a:lnTo>
                    <a:pt x="3715" y="862"/>
                  </a:lnTo>
                  <a:cubicBezTo>
                    <a:pt x="3639" y="1227"/>
                    <a:pt x="3747" y="1347"/>
                    <a:pt x="3933" y="1347"/>
                  </a:cubicBezTo>
                  <a:cubicBezTo>
                    <a:pt x="4282" y="1347"/>
                    <a:pt x="4903" y="900"/>
                    <a:pt x="5079" y="801"/>
                  </a:cubicBezTo>
                  <a:cubicBezTo>
                    <a:pt x="5100" y="1042"/>
                    <a:pt x="5210" y="1129"/>
                    <a:pt x="5346" y="1129"/>
                  </a:cubicBezTo>
                  <a:cubicBezTo>
                    <a:pt x="5542" y="1129"/>
                    <a:pt x="5787" y="938"/>
                    <a:pt x="5885" y="741"/>
                  </a:cubicBezTo>
                  <a:cubicBezTo>
                    <a:pt x="5990" y="960"/>
                    <a:pt x="6126" y="1048"/>
                    <a:pt x="6257" y="1048"/>
                  </a:cubicBezTo>
                  <a:cubicBezTo>
                    <a:pt x="6409" y="1048"/>
                    <a:pt x="6552" y="938"/>
                    <a:pt x="6628" y="786"/>
                  </a:cubicBezTo>
                  <a:cubicBezTo>
                    <a:pt x="6786" y="1003"/>
                    <a:pt x="6988" y="1199"/>
                    <a:pt x="7222" y="1216"/>
                  </a:cubicBezTo>
                  <a:lnTo>
                    <a:pt x="7266" y="1216"/>
                  </a:lnTo>
                  <a:cubicBezTo>
                    <a:pt x="7642" y="1216"/>
                    <a:pt x="7839" y="846"/>
                    <a:pt x="7735" y="479"/>
                  </a:cubicBezTo>
                  <a:lnTo>
                    <a:pt x="7735" y="479"/>
                  </a:lnTo>
                  <a:cubicBezTo>
                    <a:pt x="7921" y="774"/>
                    <a:pt x="8269" y="1184"/>
                    <a:pt x="8619" y="1216"/>
                  </a:cubicBezTo>
                  <a:lnTo>
                    <a:pt x="8657" y="1216"/>
                  </a:lnTo>
                  <a:cubicBezTo>
                    <a:pt x="8989" y="1216"/>
                    <a:pt x="9251" y="872"/>
                    <a:pt x="9072" y="479"/>
                  </a:cubicBezTo>
                  <a:lnTo>
                    <a:pt x="9072" y="479"/>
                  </a:lnTo>
                  <a:cubicBezTo>
                    <a:pt x="9448" y="774"/>
                    <a:pt x="9928" y="1010"/>
                    <a:pt x="10386" y="1068"/>
                  </a:cubicBezTo>
                  <a:cubicBezTo>
                    <a:pt x="10462" y="1080"/>
                    <a:pt x="10545" y="1091"/>
                    <a:pt x="10621" y="1091"/>
                  </a:cubicBezTo>
                  <a:cubicBezTo>
                    <a:pt x="11003" y="1091"/>
                    <a:pt x="11286" y="911"/>
                    <a:pt x="10817" y="534"/>
                  </a:cubicBezTo>
                  <a:lnTo>
                    <a:pt x="10817" y="534"/>
                  </a:lnTo>
                  <a:cubicBezTo>
                    <a:pt x="11112" y="758"/>
                    <a:pt x="11417" y="960"/>
                    <a:pt x="11766" y="960"/>
                  </a:cubicBezTo>
                  <a:cubicBezTo>
                    <a:pt x="11826" y="960"/>
                    <a:pt x="11881" y="955"/>
                    <a:pt x="11940" y="944"/>
                  </a:cubicBezTo>
                  <a:cubicBezTo>
                    <a:pt x="11859" y="851"/>
                    <a:pt x="11783" y="753"/>
                    <a:pt x="11711" y="655"/>
                  </a:cubicBezTo>
                  <a:cubicBezTo>
                    <a:pt x="11630" y="698"/>
                    <a:pt x="11482" y="725"/>
                    <a:pt x="11265" y="741"/>
                  </a:cubicBezTo>
                  <a:cubicBezTo>
                    <a:pt x="11144" y="655"/>
                    <a:pt x="11019" y="567"/>
                    <a:pt x="10893" y="479"/>
                  </a:cubicBezTo>
                  <a:cubicBezTo>
                    <a:pt x="10882" y="469"/>
                    <a:pt x="10860" y="469"/>
                    <a:pt x="10834" y="469"/>
                  </a:cubicBezTo>
                  <a:cubicBezTo>
                    <a:pt x="10757" y="469"/>
                    <a:pt x="10643" y="507"/>
                    <a:pt x="10676" y="540"/>
                  </a:cubicBezTo>
                  <a:cubicBezTo>
                    <a:pt x="11003" y="834"/>
                    <a:pt x="10736" y="927"/>
                    <a:pt x="10409" y="927"/>
                  </a:cubicBezTo>
                  <a:cubicBezTo>
                    <a:pt x="10168" y="927"/>
                    <a:pt x="9901" y="879"/>
                    <a:pt x="9792" y="824"/>
                  </a:cubicBezTo>
                  <a:cubicBezTo>
                    <a:pt x="9573" y="720"/>
                    <a:pt x="9372" y="600"/>
                    <a:pt x="9180" y="453"/>
                  </a:cubicBezTo>
                  <a:cubicBezTo>
                    <a:pt x="9165" y="441"/>
                    <a:pt x="9132" y="436"/>
                    <a:pt x="9088" y="436"/>
                  </a:cubicBezTo>
                  <a:cubicBezTo>
                    <a:pt x="9022" y="436"/>
                    <a:pt x="8946" y="453"/>
                    <a:pt x="8957" y="496"/>
                  </a:cubicBezTo>
                  <a:cubicBezTo>
                    <a:pt x="9044" y="801"/>
                    <a:pt x="8793" y="960"/>
                    <a:pt x="8526" y="960"/>
                  </a:cubicBezTo>
                  <a:cubicBezTo>
                    <a:pt x="8357" y="960"/>
                    <a:pt x="8183" y="894"/>
                    <a:pt x="8073" y="763"/>
                  </a:cubicBezTo>
                  <a:cubicBezTo>
                    <a:pt x="7992" y="665"/>
                    <a:pt x="7909" y="562"/>
                    <a:pt x="7839" y="453"/>
                  </a:cubicBezTo>
                  <a:cubicBezTo>
                    <a:pt x="7828" y="436"/>
                    <a:pt x="7801" y="431"/>
                    <a:pt x="7768" y="431"/>
                  </a:cubicBezTo>
                  <a:cubicBezTo>
                    <a:pt x="7697" y="431"/>
                    <a:pt x="7609" y="453"/>
                    <a:pt x="7620" y="496"/>
                  </a:cubicBezTo>
                  <a:cubicBezTo>
                    <a:pt x="7659" y="791"/>
                    <a:pt x="7424" y="949"/>
                    <a:pt x="7168" y="949"/>
                  </a:cubicBezTo>
                  <a:cubicBezTo>
                    <a:pt x="7010" y="949"/>
                    <a:pt x="6841" y="884"/>
                    <a:pt x="6736" y="753"/>
                  </a:cubicBezTo>
                  <a:cubicBezTo>
                    <a:pt x="6726" y="736"/>
                    <a:pt x="6698" y="731"/>
                    <a:pt x="6671" y="731"/>
                  </a:cubicBezTo>
                  <a:cubicBezTo>
                    <a:pt x="6612" y="731"/>
                    <a:pt x="6540" y="758"/>
                    <a:pt x="6519" y="791"/>
                  </a:cubicBezTo>
                  <a:cubicBezTo>
                    <a:pt x="6398" y="884"/>
                    <a:pt x="6300" y="927"/>
                    <a:pt x="6219" y="927"/>
                  </a:cubicBezTo>
                  <a:cubicBezTo>
                    <a:pt x="6114" y="927"/>
                    <a:pt x="6038" y="856"/>
                    <a:pt x="5995" y="715"/>
                  </a:cubicBezTo>
                  <a:cubicBezTo>
                    <a:pt x="5978" y="698"/>
                    <a:pt x="5957" y="688"/>
                    <a:pt x="5925" y="688"/>
                  </a:cubicBezTo>
                  <a:cubicBezTo>
                    <a:pt x="5870" y="688"/>
                    <a:pt x="5794" y="720"/>
                    <a:pt x="5771" y="748"/>
                  </a:cubicBezTo>
                  <a:cubicBezTo>
                    <a:pt x="5711" y="894"/>
                    <a:pt x="5630" y="965"/>
                    <a:pt x="5525" y="965"/>
                  </a:cubicBezTo>
                  <a:cubicBezTo>
                    <a:pt x="5434" y="965"/>
                    <a:pt x="5324" y="905"/>
                    <a:pt x="5193" y="786"/>
                  </a:cubicBezTo>
                  <a:cubicBezTo>
                    <a:pt x="5187" y="758"/>
                    <a:pt x="5160" y="753"/>
                    <a:pt x="5127" y="753"/>
                  </a:cubicBezTo>
                  <a:cubicBezTo>
                    <a:pt x="5079" y="753"/>
                    <a:pt x="5013" y="769"/>
                    <a:pt x="4996" y="780"/>
                  </a:cubicBezTo>
                  <a:cubicBezTo>
                    <a:pt x="4784" y="905"/>
                    <a:pt x="4321" y="1222"/>
                    <a:pt x="4042" y="1222"/>
                  </a:cubicBezTo>
                  <a:cubicBezTo>
                    <a:pt x="3889" y="1222"/>
                    <a:pt x="3791" y="1123"/>
                    <a:pt x="3830" y="846"/>
                  </a:cubicBezTo>
                  <a:cubicBezTo>
                    <a:pt x="3835" y="818"/>
                    <a:pt x="3808" y="813"/>
                    <a:pt x="3775" y="813"/>
                  </a:cubicBezTo>
                  <a:cubicBezTo>
                    <a:pt x="3720" y="813"/>
                    <a:pt x="3644" y="834"/>
                    <a:pt x="3627" y="839"/>
                  </a:cubicBezTo>
                  <a:cubicBezTo>
                    <a:pt x="3453" y="965"/>
                    <a:pt x="3256" y="1025"/>
                    <a:pt x="3115" y="1025"/>
                  </a:cubicBezTo>
                  <a:cubicBezTo>
                    <a:pt x="2896" y="1025"/>
                    <a:pt x="2788" y="884"/>
                    <a:pt x="2995" y="595"/>
                  </a:cubicBezTo>
                  <a:cubicBezTo>
                    <a:pt x="3012" y="567"/>
                    <a:pt x="2972" y="562"/>
                    <a:pt x="2924" y="562"/>
                  </a:cubicBezTo>
                  <a:cubicBezTo>
                    <a:pt x="2869" y="562"/>
                    <a:pt x="2798" y="572"/>
                    <a:pt x="2783" y="589"/>
                  </a:cubicBezTo>
                  <a:cubicBezTo>
                    <a:pt x="2564" y="650"/>
                    <a:pt x="2400" y="682"/>
                    <a:pt x="2297" y="682"/>
                  </a:cubicBezTo>
                  <a:cubicBezTo>
                    <a:pt x="2128" y="682"/>
                    <a:pt x="2100" y="605"/>
                    <a:pt x="2220" y="447"/>
                  </a:cubicBezTo>
                  <a:cubicBezTo>
                    <a:pt x="2226" y="441"/>
                    <a:pt x="2231" y="436"/>
                    <a:pt x="2237" y="431"/>
                  </a:cubicBezTo>
                  <a:cubicBezTo>
                    <a:pt x="2242" y="426"/>
                    <a:pt x="2242" y="420"/>
                    <a:pt x="2247" y="414"/>
                  </a:cubicBezTo>
                  <a:cubicBezTo>
                    <a:pt x="2264" y="393"/>
                    <a:pt x="2220" y="381"/>
                    <a:pt x="2171" y="381"/>
                  </a:cubicBezTo>
                  <a:cubicBezTo>
                    <a:pt x="2116" y="381"/>
                    <a:pt x="2051" y="393"/>
                    <a:pt x="2035" y="414"/>
                  </a:cubicBezTo>
                  <a:cubicBezTo>
                    <a:pt x="2030" y="420"/>
                    <a:pt x="2023" y="420"/>
                    <a:pt x="2023" y="426"/>
                  </a:cubicBezTo>
                  <a:cubicBezTo>
                    <a:pt x="1827" y="660"/>
                    <a:pt x="1630" y="758"/>
                    <a:pt x="1479" y="758"/>
                  </a:cubicBezTo>
                  <a:cubicBezTo>
                    <a:pt x="1179" y="758"/>
                    <a:pt x="1015" y="414"/>
                    <a:pt x="1255" y="33"/>
                  </a:cubicBezTo>
                  <a:cubicBezTo>
                    <a:pt x="1270" y="5"/>
                    <a:pt x="1244" y="0"/>
                    <a:pt x="1205" y="0"/>
                  </a:cubicBezTo>
                  <a:close/>
                </a:path>
              </a:pathLst>
            </a:custGeom>
            <a:solidFill>
              <a:srgbClr val="14161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3" name="Google Shape;1493;p102"/>
            <p:cNvSpPr/>
            <p:nvPr/>
          </p:nvSpPr>
          <p:spPr>
            <a:xfrm>
              <a:off x="6489700" y="3312650"/>
              <a:ext cx="12300" cy="3850"/>
            </a:xfrm>
            <a:custGeom>
              <a:avLst/>
              <a:gdLst/>
              <a:ahLst/>
              <a:cxnLst/>
              <a:rect l="l" t="t" r="r" b="b"/>
              <a:pathLst>
                <a:path w="492" h="154" extrusionOk="0">
                  <a:moveTo>
                    <a:pt x="492" y="0"/>
                  </a:moveTo>
                  <a:lnTo>
                    <a:pt x="492" y="0"/>
                  </a:lnTo>
                  <a:cubicBezTo>
                    <a:pt x="311" y="50"/>
                    <a:pt x="137" y="99"/>
                    <a:pt x="1" y="154"/>
                  </a:cubicBezTo>
                  <a:lnTo>
                    <a:pt x="61" y="154"/>
                  </a:lnTo>
                  <a:cubicBezTo>
                    <a:pt x="202" y="154"/>
                    <a:pt x="349" y="99"/>
                    <a:pt x="492" y="0"/>
                  </a:cubicBezTo>
                  <a:close/>
                </a:path>
              </a:pathLst>
            </a:custGeom>
            <a:solidFill>
              <a:srgbClr val="576E1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4" name="Google Shape;1494;p102"/>
            <p:cNvSpPr/>
            <p:nvPr/>
          </p:nvSpPr>
          <p:spPr>
            <a:xfrm>
              <a:off x="6549150" y="3258475"/>
              <a:ext cx="53500" cy="23600"/>
            </a:xfrm>
            <a:custGeom>
              <a:avLst/>
              <a:gdLst/>
              <a:ahLst/>
              <a:cxnLst/>
              <a:rect l="l" t="t" r="r" b="b"/>
              <a:pathLst>
                <a:path w="2140" h="944" extrusionOk="0">
                  <a:moveTo>
                    <a:pt x="519" y="842"/>
                  </a:moveTo>
                  <a:lnTo>
                    <a:pt x="519" y="848"/>
                  </a:lnTo>
                  <a:lnTo>
                    <a:pt x="503" y="853"/>
                  </a:lnTo>
                  <a:cubicBezTo>
                    <a:pt x="507" y="850"/>
                    <a:pt x="509" y="849"/>
                    <a:pt x="509" y="848"/>
                  </a:cubicBezTo>
                  <a:lnTo>
                    <a:pt x="509" y="848"/>
                  </a:lnTo>
                  <a:cubicBezTo>
                    <a:pt x="509" y="849"/>
                    <a:pt x="507" y="851"/>
                    <a:pt x="507" y="851"/>
                  </a:cubicBezTo>
                  <a:cubicBezTo>
                    <a:pt x="507" y="851"/>
                    <a:pt x="510" y="849"/>
                    <a:pt x="519" y="842"/>
                  </a:cubicBezTo>
                  <a:close/>
                  <a:moveTo>
                    <a:pt x="409" y="1"/>
                  </a:moveTo>
                  <a:cubicBezTo>
                    <a:pt x="394" y="1"/>
                    <a:pt x="378" y="6"/>
                    <a:pt x="367" y="18"/>
                  </a:cubicBezTo>
                  <a:cubicBezTo>
                    <a:pt x="344" y="40"/>
                    <a:pt x="339" y="67"/>
                    <a:pt x="344" y="95"/>
                  </a:cubicBezTo>
                  <a:cubicBezTo>
                    <a:pt x="393" y="231"/>
                    <a:pt x="432" y="384"/>
                    <a:pt x="470" y="526"/>
                  </a:cubicBezTo>
                  <a:cubicBezTo>
                    <a:pt x="486" y="602"/>
                    <a:pt x="503" y="672"/>
                    <a:pt x="508" y="744"/>
                  </a:cubicBezTo>
                  <a:cubicBezTo>
                    <a:pt x="513" y="782"/>
                    <a:pt x="513" y="820"/>
                    <a:pt x="508" y="842"/>
                  </a:cubicBezTo>
                  <a:lnTo>
                    <a:pt x="508" y="848"/>
                  </a:lnTo>
                  <a:lnTo>
                    <a:pt x="508" y="848"/>
                  </a:lnTo>
                  <a:cubicBezTo>
                    <a:pt x="508" y="848"/>
                    <a:pt x="508" y="848"/>
                    <a:pt x="508" y="848"/>
                  </a:cubicBezTo>
                  <a:lnTo>
                    <a:pt x="508" y="848"/>
                  </a:lnTo>
                  <a:cubicBezTo>
                    <a:pt x="508" y="848"/>
                    <a:pt x="508" y="848"/>
                    <a:pt x="507" y="848"/>
                  </a:cubicBezTo>
                  <a:cubicBezTo>
                    <a:pt x="504" y="848"/>
                    <a:pt x="497" y="848"/>
                    <a:pt x="491" y="842"/>
                  </a:cubicBezTo>
                  <a:cubicBezTo>
                    <a:pt x="382" y="770"/>
                    <a:pt x="274" y="640"/>
                    <a:pt x="191" y="526"/>
                  </a:cubicBezTo>
                  <a:cubicBezTo>
                    <a:pt x="110" y="395"/>
                    <a:pt x="55" y="259"/>
                    <a:pt x="0" y="111"/>
                  </a:cubicBezTo>
                  <a:lnTo>
                    <a:pt x="0" y="111"/>
                  </a:lnTo>
                  <a:cubicBezTo>
                    <a:pt x="28" y="259"/>
                    <a:pt x="77" y="410"/>
                    <a:pt x="143" y="553"/>
                  </a:cubicBezTo>
                  <a:cubicBezTo>
                    <a:pt x="219" y="695"/>
                    <a:pt x="301" y="820"/>
                    <a:pt x="448" y="924"/>
                  </a:cubicBezTo>
                  <a:cubicBezTo>
                    <a:pt x="461" y="932"/>
                    <a:pt x="480" y="944"/>
                    <a:pt x="511" y="944"/>
                  </a:cubicBezTo>
                  <a:cubicBezTo>
                    <a:pt x="520" y="944"/>
                    <a:pt x="530" y="943"/>
                    <a:pt x="541" y="941"/>
                  </a:cubicBezTo>
                  <a:lnTo>
                    <a:pt x="557" y="934"/>
                  </a:lnTo>
                  <a:lnTo>
                    <a:pt x="563" y="934"/>
                  </a:lnTo>
                  <a:cubicBezTo>
                    <a:pt x="568" y="931"/>
                    <a:pt x="571" y="930"/>
                    <a:pt x="573" y="929"/>
                  </a:cubicBezTo>
                  <a:lnTo>
                    <a:pt x="573" y="929"/>
                  </a:lnTo>
                  <a:cubicBezTo>
                    <a:pt x="573" y="929"/>
                    <a:pt x="573" y="929"/>
                    <a:pt x="574" y="929"/>
                  </a:cubicBezTo>
                  <a:lnTo>
                    <a:pt x="574" y="928"/>
                  </a:lnTo>
                  <a:lnTo>
                    <a:pt x="574" y="928"/>
                  </a:lnTo>
                  <a:cubicBezTo>
                    <a:pt x="574" y="928"/>
                    <a:pt x="574" y="928"/>
                    <a:pt x="574" y="928"/>
                  </a:cubicBezTo>
                  <a:lnTo>
                    <a:pt x="574" y="928"/>
                  </a:lnTo>
                  <a:cubicBezTo>
                    <a:pt x="574" y="928"/>
                    <a:pt x="574" y="928"/>
                    <a:pt x="574" y="928"/>
                  </a:cubicBezTo>
                  <a:lnTo>
                    <a:pt x="574" y="928"/>
                  </a:lnTo>
                  <a:lnTo>
                    <a:pt x="574" y="924"/>
                  </a:lnTo>
                  <a:lnTo>
                    <a:pt x="589" y="913"/>
                  </a:lnTo>
                  <a:cubicBezTo>
                    <a:pt x="601" y="896"/>
                    <a:pt x="606" y="886"/>
                    <a:pt x="606" y="869"/>
                  </a:cubicBezTo>
                  <a:cubicBezTo>
                    <a:pt x="622" y="820"/>
                    <a:pt x="622" y="782"/>
                    <a:pt x="617" y="738"/>
                  </a:cubicBezTo>
                  <a:cubicBezTo>
                    <a:pt x="617" y="657"/>
                    <a:pt x="606" y="581"/>
                    <a:pt x="589" y="503"/>
                  </a:cubicBezTo>
                  <a:cubicBezTo>
                    <a:pt x="582" y="460"/>
                    <a:pt x="574" y="417"/>
                    <a:pt x="565" y="375"/>
                  </a:cubicBezTo>
                  <a:lnTo>
                    <a:pt x="565" y="375"/>
                  </a:lnTo>
                  <a:cubicBezTo>
                    <a:pt x="617" y="440"/>
                    <a:pt x="671" y="504"/>
                    <a:pt x="732" y="564"/>
                  </a:cubicBezTo>
                  <a:cubicBezTo>
                    <a:pt x="868" y="712"/>
                    <a:pt x="1070" y="820"/>
                    <a:pt x="1277" y="848"/>
                  </a:cubicBezTo>
                  <a:cubicBezTo>
                    <a:pt x="1280" y="848"/>
                    <a:pt x="1283" y="848"/>
                    <a:pt x="1286" y="848"/>
                  </a:cubicBezTo>
                  <a:cubicBezTo>
                    <a:pt x="1322" y="848"/>
                    <a:pt x="1354" y="822"/>
                    <a:pt x="1359" y="788"/>
                  </a:cubicBezTo>
                  <a:cubicBezTo>
                    <a:pt x="1364" y="770"/>
                    <a:pt x="1359" y="755"/>
                    <a:pt x="1354" y="744"/>
                  </a:cubicBezTo>
                  <a:cubicBezTo>
                    <a:pt x="1288" y="618"/>
                    <a:pt x="1221" y="492"/>
                    <a:pt x="1161" y="365"/>
                  </a:cubicBezTo>
                  <a:lnTo>
                    <a:pt x="1161" y="365"/>
                  </a:lnTo>
                  <a:cubicBezTo>
                    <a:pt x="1250" y="443"/>
                    <a:pt x="1348" y="512"/>
                    <a:pt x="1452" y="569"/>
                  </a:cubicBezTo>
                  <a:cubicBezTo>
                    <a:pt x="1555" y="619"/>
                    <a:pt x="1676" y="662"/>
                    <a:pt x="1795" y="667"/>
                  </a:cubicBezTo>
                  <a:cubicBezTo>
                    <a:pt x="1915" y="662"/>
                    <a:pt x="2019" y="613"/>
                    <a:pt x="2139" y="613"/>
                  </a:cubicBezTo>
                  <a:cubicBezTo>
                    <a:pt x="2118" y="610"/>
                    <a:pt x="2096" y="609"/>
                    <a:pt x="2074" y="609"/>
                  </a:cubicBezTo>
                  <a:cubicBezTo>
                    <a:pt x="1994" y="609"/>
                    <a:pt x="1914" y="626"/>
                    <a:pt x="1837" y="626"/>
                  </a:cubicBezTo>
                  <a:cubicBezTo>
                    <a:pt x="1823" y="626"/>
                    <a:pt x="1809" y="625"/>
                    <a:pt x="1795" y="624"/>
                  </a:cubicBezTo>
                  <a:cubicBezTo>
                    <a:pt x="1686" y="602"/>
                    <a:pt x="1588" y="558"/>
                    <a:pt x="1490" y="498"/>
                  </a:cubicBezTo>
                  <a:cubicBezTo>
                    <a:pt x="1304" y="384"/>
                    <a:pt x="1140" y="221"/>
                    <a:pt x="1021" y="35"/>
                  </a:cubicBezTo>
                  <a:cubicBezTo>
                    <a:pt x="1007" y="17"/>
                    <a:pt x="987" y="9"/>
                    <a:pt x="967" y="9"/>
                  </a:cubicBezTo>
                  <a:cubicBezTo>
                    <a:pt x="955" y="9"/>
                    <a:pt x="944" y="12"/>
                    <a:pt x="934" y="18"/>
                  </a:cubicBezTo>
                  <a:cubicBezTo>
                    <a:pt x="911" y="35"/>
                    <a:pt x="901" y="62"/>
                    <a:pt x="911" y="83"/>
                  </a:cubicBezTo>
                  <a:lnTo>
                    <a:pt x="911" y="90"/>
                  </a:lnTo>
                  <a:cubicBezTo>
                    <a:pt x="973" y="292"/>
                    <a:pt x="1064" y="483"/>
                    <a:pt x="1154" y="667"/>
                  </a:cubicBezTo>
                  <a:lnTo>
                    <a:pt x="1154" y="667"/>
                  </a:lnTo>
                  <a:cubicBezTo>
                    <a:pt x="1037" y="623"/>
                    <a:pt x="933" y="549"/>
                    <a:pt x="835" y="455"/>
                  </a:cubicBezTo>
                  <a:cubicBezTo>
                    <a:pt x="704" y="329"/>
                    <a:pt x="589" y="171"/>
                    <a:pt x="465" y="24"/>
                  </a:cubicBezTo>
                  <a:cubicBezTo>
                    <a:pt x="450" y="9"/>
                    <a:pt x="429" y="1"/>
                    <a:pt x="409"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5" name="Google Shape;1495;p102"/>
            <p:cNvSpPr/>
            <p:nvPr/>
          </p:nvSpPr>
          <p:spPr>
            <a:xfrm>
              <a:off x="6521050" y="3257700"/>
              <a:ext cx="19400" cy="22675"/>
            </a:xfrm>
            <a:custGeom>
              <a:avLst/>
              <a:gdLst/>
              <a:ahLst/>
              <a:cxnLst/>
              <a:rect l="l" t="t" r="r" b="b"/>
              <a:pathLst>
                <a:path w="776" h="907" extrusionOk="0">
                  <a:moveTo>
                    <a:pt x="182" y="0"/>
                  </a:moveTo>
                  <a:lnTo>
                    <a:pt x="182" y="0"/>
                  </a:lnTo>
                  <a:cubicBezTo>
                    <a:pt x="149" y="136"/>
                    <a:pt x="110" y="267"/>
                    <a:pt x="72" y="403"/>
                  </a:cubicBezTo>
                  <a:cubicBezTo>
                    <a:pt x="34" y="534"/>
                    <a:pt x="6" y="677"/>
                    <a:pt x="1" y="829"/>
                  </a:cubicBezTo>
                  <a:cubicBezTo>
                    <a:pt x="1" y="867"/>
                    <a:pt x="34" y="906"/>
                    <a:pt x="77" y="906"/>
                  </a:cubicBezTo>
                  <a:cubicBezTo>
                    <a:pt x="89" y="906"/>
                    <a:pt x="99" y="906"/>
                    <a:pt x="104" y="900"/>
                  </a:cubicBezTo>
                  <a:cubicBezTo>
                    <a:pt x="252" y="841"/>
                    <a:pt x="383" y="753"/>
                    <a:pt x="497" y="650"/>
                  </a:cubicBezTo>
                  <a:cubicBezTo>
                    <a:pt x="607" y="546"/>
                    <a:pt x="710" y="431"/>
                    <a:pt x="776" y="295"/>
                  </a:cubicBezTo>
                  <a:lnTo>
                    <a:pt x="776" y="295"/>
                  </a:lnTo>
                  <a:cubicBezTo>
                    <a:pt x="575" y="454"/>
                    <a:pt x="374" y="601"/>
                    <a:pt x="160" y="704"/>
                  </a:cubicBezTo>
                  <a:lnTo>
                    <a:pt x="160" y="704"/>
                  </a:lnTo>
                  <a:cubicBezTo>
                    <a:pt x="178" y="481"/>
                    <a:pt x="231" y="239"/>
                    <a:pt x="182"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6" name="Google Shape;1496;p102"/>
            <p:cNvSpPr/>
            <p:nvPr/>
          </p:nvSpPr>
          <p:spPr>
            <a:xfrm>
              <a:off x="6577375" y="3338775"/>
              <a:ext cx="49950" cy="28250"/>
            </a:xfrm>
            <a:custGeom>
              <a:avLst/>
              <a:gdLst/>
              <a:ahLst/>
              <a:cxnLst/>
              <a:rect l="l" t="t" r="r" b="b"/>
              <a:pathLst>
                <a:path w="1998" h="1130" extrusionOk="0">
                  <a:moveTo>
                    <a:pt x="1127" y="0"/>
                  </a:moveTo>
                  <a:cubicBezTo>
                    <a:pt x="1118" y="0"/>
                    <a:pt x="1110" y="3"/>
                    <a:pt x="1103" y="8"/>
                  </a:cubicBezTo>
                  <a:cubicBezTo>
                    <a:pt x="1081" y="25"/>
                    <a:pt x="1071" y="52"/>
                    <a:pt x="1081" y="73"/>
                  </a:cubicBezTo>
                  <a:lnTo>
                    <a:pt x="1086" y="79"/>
                  </a:lnTo>
                  <a:cubicBezTo>
                    <a:pt x="1217" y="321"/>
                    <a:pt x="1287" y="591"/>
                    <a:pt x="1374" y="862"/>
                  </a:cubicBezTo>
                  <a:lnTo>
                    <a:pt x="1374" y="862"/>
                  </a:lnTo>
                  <a:cubicBezTo>
                    <a:pt x="1322" y="849"/>
                    <a:pt x="1268" y="826"/>
                    <a:pt x="1217" y="799"/>
                  </a:cubicBezTo>
                  <a:cubicBezTo>
                    <a:pt x="1129" y="750"/>
                    <a:pt x="1054" y="695"/>
                    <a:pt x="978" y="635"/>
                  </a:cubicBezTo>
                  <a:cubicBezTo>
                    <a:pt x="824" y="516"/>
                    <a:pt x="666" y="373"/>
                    <a:pt x="585" y="221"/>
                  </a:cubicBezTo>
                  <a:lnTo>
                    <a:pt x="585" y="210"/>
                  </a:lnTo>
                  <a:cubicBezTo>
                    <a:pt x="570" y="187"/>
                    <a:pt x="547" y="175"/>
                    <a:pt x="523" y="175"/>
                  </a:cubicBezTo>
                  <a:cubicBezTo>
                    <a:pt x="511" y="175"/>
                    <a:pt x="499" y="178"/>
                    <a:pt x="487" y="183"/>
                  </a:cubicBezTo>
                  <a:cubicBezTo>
                    <a:pt x="459" y="199"/>
                    <a:pt x="449" y="227"/>
                    <a:pt x="454" y="254"/>
                  </a:cubicBezTo>
                  <a:cubicBezTo>
                    <a:pt x="475" y="423"/>
                    <a:pt x="552" y="549"/>
                    <a:pt x="606" y="680"/>
                  </a:cubicBezTo>
                  <a:cubicBezTo>
                    <a:pt x="658" y="793"/>
                    <a:pt x="702" y="906"/>
                    <a:pt x="689" y="1012"/>
                  </a:cubicBezTo>
                  <a:lnTo>
                    <a:pt x="689" y="1012"/>
                  </a:lnTo>
                  <a:cubicBezTo>
                    <a:pt x="544" y="970"/>
                    <a:pt x="415" y="858"/>
                    <a:pt x="306" y="740"/>
                  </a:cubicBezTo>
                  <a:cubicBezTo>
                    <a:pt x="187" y="602"/>
                    <a:pt x="89" y="445"/>
                    <a:pt x="1" y="275"/>
                  </a:cubicBezTo>
                  <a:lnTo>
                    <a:pt x="1" y="275"/>
                  </a:lnTo>
                  <a:cubicBezTo>
                    <a:pt x="61" y="456"/>
                    <a:pt x="142" y="625"/>
                    <a:pt x="258" y="778"/>
                  </a:cubicBezTo>
                  <a:cubicBezTo>
                    <a:pt x="366" y="930"/>
                    <a:pt x="514" y="1078"/>
                    <a:pt x="716" y="1126"/>
                  </a:cubicBezTo>
                  <a:cubicBezTo>
                    <a:pt x="722" y="1129"/>
                    <a:pt x="728" y="1130"/>
                    <a:pt x="734" y="1130"/>
                  </a:cubicBezTo>
                  <a:cubicBezTo>
                    <a:pt x="754" y="1130"/>
                    <a:pt x="771" y="1116"/>
                    <a:pt x="776" y="1100"/>
                  </a:cubicBezTo>
                  <a:lnTo>
                    <a:pt x="776" y="1093"/>
                  </a:lnTo>
                  <a:cubicBezTo>
                    <a:pt x="835" y="930"/>
                    <a:pt x="786" y="761"/>
                    <a:pt x="731" y="630"/>
                  </a:cubicBezTo>
                  <a:cubicBezTo>
                    <a:pt x="731" y="628"/>
                    <a:pt x="730" y="626"/>
                    <a:pt x="729" y="624"/>
                  </a:cubicBezTo>
                  <a:lnTo>
                    <a:pt x="729" y="624"/>
                  </a:lnTo>
                  <a:cubicBezTo>
                    <a:pt x="777" y="670"/>
                    <a:pt x="827" y="714"/>
                    <a:pt x="879" y="756"/>
                  </a:cubicBezTo>
                  <a:cubicBezTo>
                    <a:pt x="966" y="821"/>
                    <a:pt x="1054" y="881"/>
                    <a:pt x="1152" y="930"/>
                  </a:cubicBezTo>
                  <a:cubicBezTo>
                    <a:pt x="1236" y="970"/>
                    <a:pt x="1329" y="1014"/>
                    <a:pt x="1447" y="1014"/>
                  </a:cubicBezTo>
                  <a:cubicBezTo>
                    <a:pt x="1459" y="1014"/>
                    <a:pt x="1472" y="1013"/>
                    <a:pt x="1484" y="1012"/>
                  </a:cubicBezTo>
                  <a:cubicBezTo>
                    <a:pt x="1517" y="1012"/>
                    <a:pt x="1550" y="979"/>
                    <a:pt x="1544" y="941"/>
                  </a:cubicBezTo>
                  <a:cubicBezTo>
                    <a:pt x="1544" y="936"/>
                    <a:pt x="1544" y="930"/>
                    <a:pt x="1539" y="924"/>
                  </a:cubicBezTo>
                  <a:lnTo>
                    <a:pt x="1539" y="919"/>
                  </a:lnTo>
                  <a:cubicBezTo>
                    <a:pt x="1470" y="723"/>
                    <a:pt x="1411" y="518"/>
                    <a:pt x="1326" y="319"/>
                  </a:cubicBezTo>
                  <a:lnTo>
                    <a:pt x="1326" y="319"/>
                  </a:lnTo>
                  <a:cubicBezTo>
                    <a:pt x="1380" y="358"/>
                    <a:pt x="1437" y="392"/>
                    <a:pt x="1496" y="423"/>
                  </a:cubicBezTo>
                  <a:cubicBezTo>
                    <a:pt x="1633" y="496"/>
                    <a:pt x="1788" y="556"/>
                    <a:pt x="1945" y="556"/>
                  </a:cubicBezTo>
                  <a:cubicBezTo>
                    <a:pt x="1962" y="556"/>
                    <a:pt x="1980" y="555"/>
                    <a:pt x="1997" y="554"/>
                  </a:cubicBezTo>
                  <a:cubicBezTo>
                    <a:pt x="1823" y="543"/>
                    <a:pt x="1665" y="466"/>
                    <a:pt x="1522" y="373"/>
                  </a:cubicBezTo>
                  <a:cubicBezTo>
                    <a:pt x="1401" y="286"/>
                    <a:pt x="1279" y="185"/>
                    <a:pt x="1200" y="68"/>
                  </a:cubicBezTo>
                  <a:lnTo>
                    <a:pt x="1200" y="68"/>
                  </a:lnTo>
                  <a:cubicBezTo>
                    <a:pt x="1192" y="53"/>
                    <a:pt x="1183" y="39"/>
                    <a:pt x="1174" y="25"/>
                  </a:cubicBezTo>
                  <a:cubicBezTo>
                    <a:pt x="1163" y="10"/>
                    <a:pt x="1144" y="0"/>
                    <a:pt x="1127"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7" name="Google Shape;1497;p102"/>
            <p:cNvSpPr/>
            <p:nvPr/>
          </p:nvSpPr>
          <p:spPr>
            <a:xfrm>
              <a:off x="6554350" y="3342100"/>
              <a:ext cx="14450" cy="23850"/>
            </a:xfrm>
            <a:custGeom>
              <a:avLst/>
              <a:gdLst/>
              <a:ahLst/>
              <a:cxnLst/>
              <a:rect l="l" t="t" r="r" b="b"/>
              <a:pathLst>
                <a:path w="578" h="954" extrusionOk="0">
                  <a:moveTo>
                    <a:pt x="410" y="796"/>
                  </a:moveTo>
                  <a:cubicBezTo>
                    <a:pt x="410" y="796"/>
                    <a:pt x="409" y="796"/>
                    <a:pt x="409" y="797"/>
                  </a:cubicBezTo>
                  <a:cubicBezTo>
                    <a:pt x="409" y="797"/>
                    <a:pt x="410" y="796"/>
                    <a:pt x="410" y="796"/>
                  </a:cubicBezTo>
                  <a:close/>
                  <a:moveTo>
                    <a:pt x="404" y="803"/>
                  </a:moveTo>
                  <a:lnTo>
                    <a:pt x="404" y="803"/>
                  </a:lnTo>
                  <a:cubicBezTo>
                    <a:pt x="401" y="806"/>
                    <a:pt x="398" y="808"/>
                    <a:pt x="398" y="808"/>
                  </a:cubicBezTo>
                  <a:cubicBezTo>
                    <a:pt x="398" y="805"/>
                    <a:pt x="401" y="804"/>
                    <a:pt x="404" y="803"/>
                  </a:cubicBezTo>
                  <a:close/>
                  <a:moveTo>
                    <a:pt x="6" y="1"/>
                  </a:moveTo>
                  <a:lnTo>
                    <a:pt x="6" y="1"/>
                  </a:lnTo>
                  <a:cubicBezTo>
                    <a:pt x="0" y="164"/>
                    <a:pt x="38" y="323"/>
                    <a:pt x="76" y="476"/>
                  </a:cubicBezTo>
                  <a:cubicBezTo>
                    <a:pt x="131" y="628"/>
                    <a:pt x="159" y="781"/>
                    <a:pt x="322" y="928"/>
                  </a:cubicBezTo>
                  <a:cubicBezTo>
                    <a:pt x="339" y="941"/>
                    <a:pt x="365" y="953"/>
                    <a:pt x="397" y="953"/>
                  </a:cubicBezTo>
                  <a:cubicBezTo>
                    <a:pt x="406" y="953"/>
                    <a:pt x="416" y="952"/>
                    <a:pt x="426" y="950"/>
                  </a:cubicBezTo>
                  <a:cubicBezTo>
                    <a:pt x="447" y="950"/>
                    <a:pt x="474" y="939"/>
                    <a:pt x="491" y="928"/>
                  </a:cubicBezTo>
                  <a:cubicBezTo>
                    <a:pt x="507" y="912"/>
                    <a:pt x="496" y="922"/>
                    <a:pt x="524" y="895"/>
                  </a:cubicBezTo>
                  <a:cubicBezTo>
                    <a:pt x="567" y="829"/>
                    <a:pt x="567" y="791"/>
                    <a:pt x="572" y="743"/>
                  </a:cubicBezTo>
                  <a:cubicBezTo>
                    <a:pt x="578" y="660"/>
                    <a:pt x="578" y="579"/>
                    <a:pt x="567" y="497"/>
                  </a:cubicBezTo>
                  <a:cubicBezTo>
                    <a:pt x="545" y="338"/>
                    <a:pt x="512" y="181"/>
                    <a:pt x="453" y="33"/>
                  </a:cubicBezTo>
                  <a:cubicBezTo>
                    <a:pt x="453" y="192"/>
                    <a:pt x="453" y="350"/>
                    <a:pt x="447" y="502"/>
                  </a:cubicBezTo>
                  <a:cubicBezTo>
                    <a:pt x="441" y="579"/>
                    <a:pt x="441" y="655"/>
                    <a:pt x="431" y="726"/>
                  </a:cubicBezTo>
                  <a:cubicBezTo>
                    <a:pt x="426" y="756"/>
                    <a:pt x="416" y="789"/>
                    <a:pt x="410" y="796"/>
                  </a:cubicBezTo>
                  <a:lnTo>
                    <a:pt x="410" y="796"/>
                  </a:lnTo>
                  <a:cubicBezTo>
                    <a:pt x="413" y="794"/>
                    <a:pt x="414" y="794"/>
                    <a:pt x="414" y="794"/>
                  </a:cubicBezTo>
                  <a:lnTo>
                    <a:pt x="414" y="794"/>
                  </a:lnTo>
                  <a:cubicBezTo>
                    <a:pt x="415" y="794"/>
                    <a:pt x="412" y="797"/>
                    <a:pt x="409" y="800"/>
                  </a:cubicBezTo>
                  <a:lnTo>
                    <a:pt x="409" y="800"/>
                  </a:lnTo>
                  <a:cubicBezTo>
                    <a:pt x="407" y="799"/>
                    <a:pt x="406" y="798"/>
                    <a:pt x="404" y="797"/>
                  </a:cubicBezTo>
                  <a:cubicBezTo>
                    <a:pt x="328" y="731"/>
                    <a:pt x="257" y="568"/>
                    <a:pt x="191" y="431"/>
                  </a:cubicBezTo>
                  <a:cubicBezTo>
                    <a:pt x="126" y="290"/>
                    <a:pt x="66" y="149"/>
                    <a:pt x="6"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8" name="Google Shape;1498;p102"/>
            <p:cNvSpPr/>
            <p:nvPr/>
          </p:nvSpPr>
          <p:spPr>
            <a:xfrm>
              <a:off x="6472400" y="3327225"/>
              <a:ext cx="60400" cy="33350"/>
            </a:xfrm>
            <a:custGeom>
              <a:avLst/>
              <a:gdLst/>
              <a:ahLst/>
              <a:cxnLst/>
              <a:rect l="l" t="t" r="r" b="b"/>
              <a:pathLst>
                <a:path w="2416" h="1334" extrusionOk="0">
                  <a:moveTo>
                    <a:pt x="1211" y="0"/>
                  </a:moveTo>
                  <a:cubicBezTo>
                    <a:pt x="1188" y="0"/>
                    <a:pt x="1170" y="15"/>
                    <a:pt x="1156" y="34"/>
                  </a:cubicBezTo>
                  <a:cubicBezTo>
                    <a:pt x="1036" y="246"/>
                    <a:pt x="894" y="459"/>
                    <a:pt x="708" y="623"/>
                  </a:cubicBezTo>
                  <a:cubicBezTo>
                    <a:pt x="615" y="704"/>
                    <a:pt x="502" y="749"/>
                    <a:pt x="381" y="765"/>
                  </a:cubicBezTo>
                  <a:cubicBezTo>
                    <a:pt x="255" y="782"/>
                    <a:pt x="124" y="776"/>
                    <a:pt x="0" y="792"/>
                  </a:cubicBezTo>
                  <a:cubicBezTo>
                    <a:pt x="111" y="792"/>
                    <a:pt x="224" y="810"/>
                    <a:pt x="340" y="810"/>
                  </a:cubicBezTo>
                  <a:cubicBezTo>
                    <a:pt x="354" y="810"/>
                    <a:pt x="367" y="810"/>
                    <a:pt x="381" y="809"/>
                  </a:cubicBezTo>
                  <a:cubicBezTo>
                    <a:pt x="512" y="803"/>
                    <a:pt x="648" y="770"/>
                    <a:pt x="758" y="683"/>
                  </a:cubicBezTo>
                  <a:cubicBezTo>
                    <a:pt x="875" y="596"/>
                    <a:pt x="976" y="492"/>
                    <a:pt x="1065" y="380"/>
                  </a:cubicBezTo>
                  <a:lnTo>
                    <a:pt x="1065" y="380"/>
                  </a:lnTo>
                  <a:cubicBezTo>
                    <a:pt x="1053" y="424"/>
                    <a:pt x="1041" y="469"/>
                    <a:pt x="1030" y="514"/>
                  </a:cubicBezTo>
                  <a:cubicBezTo>
                    <a:pt x="992" y="672"/>
                    <a:pt x="954" y="847"/>
                    <a:pt x="1015" y="1032"/>
                  </a:cubicBezTo>
                  <a:cubicBezTo>
                    <a:pt x="1023" y="1059"/>
                    <a:pt x="1051" y="1079"/>
                    <a:pt x="1082" y="1079"/>
                  </a:cubicBezTo>
                  <a:cubicBezTo>
                    <a:pt x="1088" y="1079"/>
                    <a:pt x="1095" y="1078"/>
                    <a:pt x="1101" y="1076"/>
                  </a:cubicBezTo>
                  <a:cubicBezTo>
                    <a:pt x="1292" y="1021"/>
                    <a:pt x="1428" y="890"/>
                    <a:pt x="1538" y="754"/>
                  </a:cubicBezTo>
                  <a:cubicBezTo>
                    <a:pt x="1601" y="676"/>
                    <a:pt x="1658" y="596"/>
                    <a:pt x="1713" y="516"/>
                  </a:cubicBezTo>
                  <a:lnTo>
                    <a:pt x="1713" y="516"/>
                  </a:lnTo>
                  <a:cubicBezTo>
                    <a:pt x="1713" y="612"/>
                    <a:pt x="1712" y="709"/>
                    <a:pt x="1718" y="809"/>
                  </a:cubicBezTo>
                  <a:cubicBezTo>
                    <a:pt x="1723" y="895"/>
                    <a:pt x="1735" y="978"/>
                    <a:pt x="1756" y="1064"/>
                  </a:cubicBezTo>
                  <a:cubicBezTo>
                    <a:pt x="1773" y="1152"/>
                    <a:pt x="1805" y="1245"/>
                    <a:pt x="1876" y="1321"/>
                  </a:cubicBezTo>
                  <a:cubicBezTo>
                    <a:pt x="1884" y="1329"/>
                    <a:pt x="1896" y="1334"/>
                    <a:pt x="1909" y="1334"/>
                  </a:cubicBezTo>
                  <a:cubicBezTo>
                    <a:pt x="1922" y="1334"/>
                    <a:pt x="1936" y="1329"/>
                    <a:pt x="1947" y="1321"/>
                  </a:cubicBezTo>
                  <a:cubicBezTo>
                    <a:pt x="1947" y="1321"/>
                    <a:pt x="1952" y="1316"/>
                    <a:pt x="1952" y="1310"/>
                  </a:cubicBezTo>
                  <a:cubicBezTo>
                    <a:pt x="2056" y="1142"/>
                    <a:pt x="2121" y="966"/>
                    <a:pt x="2193" y="797"/>
                  </a:cubicBezTo>
                  <a:cubicBezTo>
                    <a:pt x="2264" y="623"/>
                    <a:pt x="2372" y="465"/>
                    <a:pt x="2416" y="279"/>
                  </a:cubicBezTo>
                  <a:lnTo>
                    <a:pt x="2416" y="279"/>
                  </a:lnTo>
                  <a:cubicBezTo>
                    <a:pt x="2345" y="454"/>
                    <a:pt x="2231" y="601"/>
                    <a:pt x="2138" y="765"/>
                  </a:cubicBezTo>
                  <a:cubicBezTo>
                    <a:pt x="2058" y="910"/>
                    <a:pt x="1994" y="1060"/>
                    <a:pt x="1912" y="1193"/>
                  </a:cubicBezTo>
                  <a:lnTo>
                    <a:pt x="1912" y="1193"/>
                  </a:lnTo>
                  <a:cubicBezTo>
                    <a:pt x="1858" y="1087"/>
                    <a:pt x="1853" y="937"/>
                    <a:pt x="1849" y="803"/>
                  </a:cubicBezTo>
                  <a:cubicBezTo>
                    <a:pt x="1843" y="639"/>
                    <a:pt x="1854" y="470"/>
                    <a:pt x="1854" y="296"/>
                  </a:cubicBezTo>
                  <a:cubicBezTo>
                    <a:pt x="1849" y="261"/>
                    <a:pt x="1825" y="230"/>
                    <a:pt x="1791" y="230"/>
                  </a:cubicBezTo>
                  <a:cubicBezTo>
                    <a:pt x="1789" y="230"/>
                    <a:pt x="1786" y="230"/>
                    <a:pt x="1783" y="230"/>
                  </a:cubicBezTo>
                  <a:cubicBezTo>
                    <a:pt x="1761" y="230"/>
                    <a:pt x="1740" y="241"/>
                    <a:pt x="1728" y="258"/>
                  </a:cubicBezTo>
                  <a:lnTo>
                    <a:pt x="1723" y="258"/>
                  </a:lnTo>
                  <a:cubicBezTo>
                    <a:pt x="1620" y="394"/>
                    <a:pt x="1527" y="535"/>
                    <a:pt x="1423" y="656"/>
                  </a:cubicBezTo>
                  <a:cubicBezTo>
                    <a:pt x="1333" y="760"/>
                    <a:pt x="1239" y="856"/>
                    <a:pt x="1132" y="907"/>
                  </a:cubicBezTo>
                  <a:lnTo>
                    <a:pt x="1132" y="907"/>
                  </a:lnTo>
                  <a:cubicBezTo>
                    <a:pt x="1115" y="795"/>
                    <a:pt x="1135" y="666"/>
                    <a:pt x="1161" y="547"/>
                  </a:cubicBezTo>
                  <a:cubicBezTo>
                    <a:pt x="1194" y="394"/>
                    <a:pt x="1249" y="241"/>
                    <a:pt x="1277" y="77"/>
                  </a:cubicBezTo>
                  <a:lnTo>
                    <a:pt x="1277" y="72"/>
                  </a:lnTo>
                  <a:cubicBezTo>
                    <a:pt x="1282" y="39"/>
                    <a:pt x="1254" y="7"/>
                    <a:pt x="1222" y="1"/>
                  </a:cubicBezTo>
                  <a:cubicBezTo>
                    <a:pt x="1218" y="1"/>
                    <a:pt x="1214" y="0"/>
                    <a:pt x="121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9" name="Google Shape;1499;p102"/>
            <p:cNvSpPr/>
            <p:nvPr/>
          </p:nvSpPr>
          <p:spPr>
            <a:xfrm>
              <a:off x="6603825" y="3393925"/>
              <a:ext cx="26775" cy="17350"/>
            </a:xfrm>
            <a:custGeom>
              <a:avLst/>
              <a:gdLst/>
              <a:ahLst/>
              <a:cxnLst/>
              <a:rect l="l" t="t" r="r" b="b"/>
              <a:pathLst>
                <a:path w="1071" h="694" extrusionOk="0">
                  <a:moveTo>
                    <a:pt x="486" y="0"/>
                  </a:moveTo>
                  <a:lnTo>
                    <a:pt x="486" y="0"/>
                  </a:lnTo>
                  <a:cubicBezTo>
                    <a:pt x="509" y="131"/>
                    <a:pt x="590" y="251"/>
                    <a:pt x="683" y="339"/>
                  </a:cubicBezTo>
                  <a:cubicBezTo>
                    <a:pt x="745" y="409"/>
                    <a:pt x="813" y="467"/>
                    <a:pt x="870" y="529"/>
                  </a:cubicBezTo>
                  <a:lnTo>
                    <a:pt x="870" y="529"/>
                  </a:lnTo>
                  <a:cubicBezTo>
                    <a:pt x="809" y="541"/>
                    <a:pt x="746" y="547"/>
                    <a:pt x="684" y="547"/>
                  </a:cubicBezTo>
                  <a:cubicBezTo>
                    <a:pt x="618" y="547"/>
                    <a:pt x="551" y="540"/>
                    <a:pt x="486" y="524"/>
                  </a:cubicBezTo>
                  <a:cubicBezTo>
                    <a:pt x="318" y="491"/>
                    <a:pt x="159" y="415"/>
                    <a:pt x="1" y="327"/>
                  </a:cubicBezTo>
                  <a:lnTo>
                    <a:pt x="1" y="327"/>
                  </a:lnTo>
                  <a:cubicBezTo>
                    <a:pt x="116" y="470"/>
                    <a:pt x="268" y="584"/>
                    <a:pt x="449" y="649"/>
                  </a:cubicBezTo>
                  <a:cubicBezTo>
                    <a:pt x="536" y="679"/>
                    <a:pt x="631" y="694"/>
                    <a:pt x="726" y="694"/>
                  </a:cubicBezTo>
                  <a:cubicBezTo>
                    <a:pt x="825" y="694"/>
                    <a:pt x="924" y="678"/>
                    <a:pt x="1015" y="644"/>
                  </a:cubicBezTo>
                  <a:lnTo>
                    <a:pt x="1021" y="644"/>
                  </a:lnTo>
                  <a:cubicBezTo>
                    <a:pt x="1048" y="634"/>
                    <a:pt x="1070" y="606"/>
                    <a:pt x="1070" y="574"/>
                  </a:cubicBezTo>
                  <a:lnTo>
                    <a:pt x="1070" y="563"/>
                  </a:lnTo>
                  <a:lnTo>
                    <a:pt x="1070" y="557"/>
                  </a:lnTo>
                  <a:cubicBezTo>
                    <a:pt x="1070" y="541"/>
                    <a:pt x="1065" y="524"/>
                    <a:pt x="1053" y="513"/>
                  </a:cubicBezTo>
                  <a:cubicBezTo>
                    <a:pt x="962" y="405"/>
                    <a:pt x="852" y="334"/>
                    <a:pt x="748" y="262"/>
                  </a:cubicBezTo>
                  <a:cubicBezTo>
                    <a:pt x="650" y="186"/>
                    <a:pt x="557" y="110"/>
                    <a:pt x="486"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0" name="Google Shape;1500;p102"/>
            <p:cNvSpPr/>
            <p:nvPr/>
          </p:nvSpPr>
          <p:spPr>
            <a:xfrm>
              <a:off x="6598225" y="3446675"/>
              <a:ext cx="84050" cy="21250"/>
            </a:xfrm>
            <a:custGeom>
              <a:avLst/>
              <a:gdLst/>
              <a:ahLst/>
              <a:cxnLst/>
              <a:rect l="l" t="t" r="r" b="b"/>
              <a:pathLst>
                <a:path w="3362" h="850" extrusionOk="0">
                  <a:moveTo>
                    <a:pt x="1390" y="0"/>
                  </a:moveTo>
                  <a:cubicBezTo>
                    <a:pt x="1371" y="0"/>
                    <a:pt x="1353" y="9"/>
                    <a:pt x="1338" y="24"/>
                  </a:cubicBezTo>
                  <a:cubicBezTo>
                    <a:pt x="1322" y="50"/>
                    <a:pt x="1322" y="83"/>
                    <a:pt x="1338" y="105"/>
                  </a:cubicBezTo>
                  <a:cubicBezTo>
                    <a:pt x="1475" y="310"/>
                    <a:pt x="1625" y="504"/>
                    <a:pt x="1787" y="687"/>
                  </a:cubicBezTo>
                  <a:lnTo>
                    <a:pt x="1787" y="687"/>
                  </a:lnTo>
                  <a:cubicBezTo>
                    <a:pt x="1620" y="675"/>
                    <a:pt x="1455" y="612"/>
                    <a:pt x="1305" y="525"/>
                  </a:cubicBezTo>
                  <a:cubicBezTo>
                    <a:pt x="1108" y="410"/>
                    <a:pt x="934" y="247"/>
                    <a:pt x="826" y="50"/>
                  </a:cubicBezTo>
                  <a:cubicBezTo>
                    <a:pt x="811" y="28"/>
                    <a:pt x="788" y="14"/>
                    <a:pt x="764" y="14"/>
                  </a:cubicBezTo>
                  <a:cubicBezTo>
                    <a:pt x="752" y="14"/>
                    <a:pt x="740" y="17"/>
                    <a:pt x="728" y="24"/>
                  </a:cubicBezTo>
                  <a:cubicBezTo>
                    <a:pt x="705" y="35"/>
                    <a:pt x="688" y="67"/>
                    <a:pt x="695" y="95"/>
                  </a:cubicBezTo>
                  <a:cubicBezTo>
                    <a:pt x="716" y="220"/>
                    <a:pt x="754" y="334"/>
                    <a:pt x="786" y="450"/>
                  </a:cubicBezTo>
                  <a:cubicBezTo>
                    <a:pt x="815" y="548"/>
                    <a:pt x="835" y="643"/>
                    <a:pt x="837" y="737"/>
                  </a:cubicBezTo>
                  <a:lnTo>
                    <a:pt x="837" y="737"/>
                  </a:lnTo>
                  <a:cubicBezTo>
                    <a:pt x="715" y="737"/>
                    <a:pt x="578" y="622"/>
                    <a:pt x="476" y="515"/>
                  </a:cubicBezTo>
                  <a:cubicBezTo>
                    <a:pt x="356" y="389"/>
                    <a:pt x="252" y="247"/>
                    <a:pt x="159" y="100"/>
                  </a:cubicBezTo>
                  <a:lnTo>
                    <a:pt x="154" y="95"/>
                  </a:lnTo>
                  <a:cubicBezTo>
                    <a:pt x="151" y="88"/>
                    <a:pt x="143" y="83"/>
                    <a:pt x="134" y="83"/>
                  </a:cubicBezTo>
                  <a:cubicBezTo>
                    <a:pt x="129" y="83"/>
                    <a:pt x="122" y="85"/>
                    <a:pt x="116" y="90"/>
                  </a:cubicBezTo>
                  <a:cubicBezTo>
                    <a:pt x="111" y="95"/>
                    <a:pt x="106" y="105"/>
                    <a:pt x="106" y="110"/>
                  </a:cubicBezTo>
                  <a:cubicBezTo>
                    <a:pt x="127" y="307"/>
                    <a:pt x="40" y="503"/>
                    <a:pt x="1" y="700"/>
                  </a:cubicBezTo>
                  <a:cubicBezTo>
                    <a:pt x="57" y="537"/>
                    <a:pt x="132" y="379"/>
                    <a:pt x="154" y="204"/>
                  </a:cubicBezTo>
                  <a:lnTo>
                    <a:pt x="154" y="204"/>
                  </a:lnTo>
                  <a:cubicBezTo>
                    <a:pt x="226" y="337"/>
                    <a:pt x="311" y="462"/>
                    <a:pt x="411" y="580"/>
                  </a:cubicBezTo>
                  <a:cubicBezTo>
                    <a:pt x="471" y="646"/>
                    <a:pt x="536" y="711"/>
                    <a:pt x="618" y="765"/>
                  </a:cubicBezTo>
                  <a:cubicBezTo>
                    <a:pt x="680" y="809"/>
                    <a:pt x="759" y="850"/>
                    <a:pt x="848" y="850"/>
                  </a:cubicBezTo>
                  <a:cubicBezTo>
                    <a:pt x="869" y="850"/>
                    <a:pt x="890" y="847"/>
                    <a:pt x="912" y="842"/>
                  </a:cubicBezTo>
                  <a:cubicBezTo>
                    <a:pt x="934" y="836"/>
                    <a:pt x="950" y="815"/>
                    <a:pt x="957" y="793"/>
                  </a:cubicBezTo>
                  <a:lnTo>
                    <a:pt x="957" y="787"/>
                  </a:lnTo>
                  <a:cubicBezTo>
                    <a:pt x="962" y="662"/>
                    <a:pt x="945" y="531"/>
                    <a:pt x="912" y="417"/>
                  </a:cubicBezTo>
                  <a:cubicBezTo>
                    <a:pt x="910" y="409"/>
                    <a:pt x="908" y="401"/>
                    <a:pt x="906" y="393"/>
                  </a:cubicBezTo>
                  <a:lnTo>
                    <a:pt x="906" y="393"/>
                  </a:lnTo>
                  <a:cubicBezTo>
                    <a:pt x="1000" y="493"/>
                    <a:pt x="1109" y="580"/>
                    <a:pt x="1229" y="651"/>
                  </a:cubicBezTo>
                  <a:cubicBezTo>
                    <a:pt x="1409" y="762"/>
                    <a:pt x="1622" y="838"/>
                    <a:pt x="1845" y="838"/>
                  </a:cubicBezTo>
                  <a:cubicBezTo>
                    <a:pt x="1885" y="838"/>
                    <a:pt x="1925" y="835"/>
                    <a:pt x="1965" y="831"/>
                  </a:cubicBezTo>
                  <a:cubicBezTo>
                    <a:pt x="2004" y="825"/>
                    <a:pt x="2030" y="787"/>
                    <a:pt x="2025" y="749"/>
                  </a:cubicBezTo>
                  <a:cubicBezTo>
                    <a:pt x="2025" y="732"/>
                    <a:pt x="2020" y="717"/>
                    <a:pt x="2009" y="705"/>
                  </a:cubicBezTo>
                  <a:cubicBezTo>
                    <a:pt x="1880" y="577"/>
                    <a:pt x="1760" y="440"/>
                    <a:pt x="1648" y="298"/>
                  </a:cubicBezTo>
                  <a:lnTo>
                    <a:pt x="1648" y="298"/>
                  </a:lnTo>
                  <a:cubicBezTo>
                    <a:pt x="1855" y="394"/>
                    <a:pt x="2083" y="445"/>
                    <a:pt x="2313" y="445"/>
                  </a:cubicBezTo>
                  <a:cubicBezTo>
                    <a:pt x="2337" y="445"/>
                    <a:pt x="2361" y="444"/>
                    <a:pt x="2385" y="443"/>
                  </a:cubicBezTo>
                  <a:cubicBezTo>
                    <a:pt x="2571" y="443"/>
                    <a:pt x="2745" y="372"/>
                    <a:pt x="2909" y="319"/>
                  </a:cubicBezTo>
                  <a:cubicBezTo>
                    <a:pt x="3072" y="253"/>
                    <a:pt x="3253" y="181"/>
                    <a:pt x="3362" y="40"/>
                  </a:cubicBezTo>
                  <a:lnTo>
                    <a:pt x="3362" y="40"/>
                  </a:lnTo>
                  <a:cubicBezTo>
                    <a:pt x="3236" y="171"/>
                    <a:pt x="3062" y="220"/>
                    <a:pt x="2893" y="269"/>
                  </a:cubicBezTo>
                  <a:cubicBezTo>
                    <a:pt x="2732" y="316"/>
                    <a:pt x="2571" y="362"/>
                    <a:pt x="2406" y="362"/>
                  </a:cubicBezTo>
                  <a:cubicBezTo>
                    <a:pt x="2397" y="362"/>
                    <a:pt x="2388" y="362"/>
                    <a:pt x="2380" y="362"/>
                  </a:cubicBezTo>
                  <a:cubicBezTo>
                    <a:pt x="2037" y="357"/>
                    <a:pt x="1698" y="226"/>
                    <a:pt x="1436" y="18"/>
                  </a:cubicBezTo>
                  <a:cubicBezTo>
                    <a:pt x="1421" y="6"/>
                    <a:pt x="1406" y="0"/>
                    <a:pt x="1390"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1" name="Google Shape;1501;p102"/>
            <p:cNvSpPr/>
            <p:nvPr/>
          </p:nvSpPr>
          <p:spPr>
            <a:xfrm>
              <a:off x="6550950" y="3439900"/>
              <a:ext cx="19350" cy="25050"/>
            </a:xfrm>
            <a:custGeom>
              <a:avLst/>
              <a:gdLst/>
              <a:ahLst/>
              <a:cxnLst/>
              <a:rect l="l" t="t" r="r" b="b"/>
              <a:pathLst>
                <a:path w="774" h="1002" extrusionOk="0">
                  <a:moveTo>
                    <a:pt x="0" y="1"/>
                  </a:moveTo>
                  <a:cubicBezTo>
                    <a:pt x="5" y="213"/>
                    <a:pt x="66" y="419"/>
                    <a:pt x="164" y="616"/>
                  </a:cubicBezTo>
                  <a:cubicBezTo>
                    <a:pt x="212" y="709"/>
                    <a:pt x="278" y="802"/>
                    <a:pt x="365" y="878"/>
                  </a:cubicBezTo>
                  <a:cubicBezTo>
                    <a:pt x="437" y="950"/>
                    <a:pt x="546" y="1001"/>
                    <a:pt x="660" y="1001"/>
                  </a:cubicBezTo>
                  <a:cubicBezTo>
                    <a:pt x="676" y="1001"/>
                    <a:pt x="692" y="1000"/>
                    <a:pt x="708" y="998"/>
                  </a:cubicBezTo>
                  <a:cubicBezTo>
                    <a:pt x="746" y="993"/>
                    <a:pt x="774" y="960"/>
                    <a:pt x="774" y="922"/>
                  </a:cubicBezTo>
                  <a:cubicBezTo>
                    <a:pt x="763" y="779"/>
                    <a:pt x="736" y="643"/>
                    <a:pt x="708" y="507"/>
                  </a:cubicBezTo>
                  <a:lnTo>
                    <a:pt x="632" y="104"/>
                  </a:lnTo>
                  <a:cubicBezTo>
                    <a:pt x="588" y="354"/>
                    <a:pt x="615" y="605"/>
                    <a:pt x="625" y="848"/>
                  </a:cubicBezTo>
                  <a:lnTo>
                    <a:pt x="625" y="848"/>
                  </a:lnTo>
                  <a:cubicBezTo>
                    <a:pt x="490" y="822"/>
                    <a:pt x="371" y="686"/>
                    <a:pt x="278" y="545"/>
                  </a:cubicBezTo>
                  <a:cubicBezTo>
                    <a:pt x="164" y="381"/>
                    <a:pt x="76" y="197"/>
                    <a:pt x="0"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2" name="Google Shape;1502;p102"/>
            <p:cNvSpPr/>
            <p:nvPr/>
          </p:nvSpPr>
          <p:spPr>
            <a:xfrm>
              <a:off x="6450550" y="3418900"/>
              <a:ext cx="58250" cy="35375"/>
            </a:xfrm>
            <a:custGeom>
              <a:avLst/>
              <a:gdLst/>
              <a:ahLst/>
              <a:cxnLst/>
              <a:rect l="l" t="t" r="r" b="b"/>
              <a:pathLst>
                <a:path w="2330" h="1415" extrusionOk="0">
                  <a:moveTo>
                    <a:pt x="333" y="0"/>
                  </a:moveTo>
                  <a:cubicBezTo>
                    <a:pt x="263" y="229"/>
                    <a:pt x="165" y="453"/>
                    <a:pt x="17" y="627"/>
                  </a:cubicBezTo>
                  <a:cubicBezTo>
                    <a:pt x="1" y="644"/>
                    <a:pt x="6" y="665"/>
                    <a:pt x="17" y="677"/>
                  </a:cubicBezTo>
                  <a:cubicBezTo>
                    <a:pt x="23" y="677"/>
                    <a:pt x="28" y="682"/>
                    <a:pt x="34" y="682"/>
                  </a:cubicBezTo>
                  <a:lnTo>
                    <a:pt x="39" y="682"/>
                  </a:lnTo>
                  <a:cubicBezTo>
                    <a:pt x="66" y="686"/>
                    <a:pt x="92" y="687"/>
                    <a:pt x="119" y="687"/>
                  </a:cubicBezTo>
                  <a:cubicBezTo>
                    <a:pt x="303" y="687"/>
                    <a:pt x="480" y="607"/>
                    <a:pt x="623" y="507"/>
                  </a:cubicBezTo>
                  <a:cubicBezTo>
                    <a:pt x="709" y="453"/>
                    <a:pt x="788" y="393"/>
                    <a:pt x="865" y="331"/>
                  </a:cubicBezTo>
                  <a:lnTo>
                    <a:pt x="865" y="331"/>
                  </a:lnTo>
                  <a:cubicBezTo>
                    <a:pt x="837" y="394"/>
                    <a:pt x="811" y="459"/>
                    <a:pt x="786" y="524"/>
                  </a:cubicBezTo>
                  <a:cubicBezTo>
                    <a:pt x="726" y="682"/>
                    <a:pt x="671" y="846"/>
                    <a:pt x="650" y="1025"/>
                  </a:cubicBezTo>
                  <a:cubicBezTo>
                    <a:pt x="645" y="1063"/>
                    <a:pt x="671" y="1102"/>
                    <a:pt x="716" y="1102"/>
                  </a:cubicBezTo>
                  <a:lnTo>
                    <a:pt x="726" y="1102"/>
                  </a:lnTo>
                  <a:cubicBezTo>
                    <a:pt x="983" y="1091"/>
                    <a:pt x="1212" y="977"/>
                    <a:pt x="1403" y="829"/>
                  </a:cubicBezTo>
                  <a:cubicBezTo>
                    <a:pt x="1468" y="777"/>
                    <a:pt x="1529" y="719"/>
                    <a:pt x="1585" y="656"/>
                  </a:cubicBezTo>
                  <a:lnTo>
                    <a:pt x="1585" y="656"/>
                  </a:lnTo>
                  <a:cubicBezTo>
                    <a:pt x="1576" y="695"/>
                    <a:pt x="1568" y="735"/>
                    <a:pt x="1561" y="775"/>
                  </a:cubicBezTo>
                  <a:cubicBezTo>
                    <a:pt x="1544" y="878"/>
                    <a:pt x="1529" y="977"/>
                    <a:pt x="1529" y="1080"/>
                  </a:cubicBezTo>
                  <a:cubicBezTo>
                    <a:pt x="1529" y="1189"/>
                    <a:pt x="1539" y="1299"/>
                    <a:pt x="1610" y="1397"/>
                  </a:cubicBezTo>
                  <a:cubicBezTo>
                    <a:pt x="1620" y="1409"/>
                    <a:pt x="1633" y="1414"/>
                    <a:pt x="1647" y="1414"/>
                  </a:cubicBezTo>
                  <a:cubicBezTo>
                    <a:pt x="1656" y="1414"/>
                    <a:pt x="1666" y="1412"/>
                    <a:pt x="1675" y="1407"/>
                  </a:cubicBezTo>
                  <a:lnTo>
                    <a:pt x="1681" y="1402"/>
                  </a:lnTo>
                  <a:cubicBezTo>
                    <a:pt x="1806" y="1266"/>
                    <a:pt x="1937" y="1129"/>
                    <a:pt x="2052" y="977"/>
                  </a:cubicBezTo>
                  <a:cubicBezTo>
                    <a:pt x="2171" y="829"/>
                    <a:pt x="2275" y="670"/>
                    <a:pt x="2330" y="486"/>
                  </a:cubicBezTo>
                  <a:lnTo>
                    <a:pt x="2330" y="486"/>
                  </a:lnTo>
                  <a:cubicBezTo>
                    <a:pt x="2185" y="815"/>
                    <a:pt x="1909" y="1049"/>
                    <a:pt x="1658" y="1294"/>
                  </a:cubicBezTo>
                  <a:lnTo>
                    <a:pt x="1658" y="1294"/>
                  </a:lnTo>
                  <a:cubicBezTo>
                    <a:pt x="1603" y="1152"/>
                    <a:pt x="1642" y="968"/>
                    <a:pt x="1681" y="801"/>
                  </a:cubicBezTo>
                  <a:cubicBezTo>
                    <a:pt x="1723" y="620"/>
                    <a:pt x="1778" y="443"/>
                    <a:pt x="1818" y="248"/>
                  </a:cubicBezTo>
                  <a:lnTo>
                    <a:pt x="1818" y="248"/>
                  </a:lnTo>
                  <a:cubicBezTo>
                    <a:pt x="1820" y="242"/>
                    <a:pt x="1821" y="235"/>
                    <a:pt x="1823" y="229"/>
                  </a:cubicBezTo>
                  <a:lnTo>
                    <a:pt x="1821" y="229"/>
                  </a:lnTo>
                  <a:lnTo>
                    <a:pt x="1821" y="229"/>
                  </a:lnTo>
                  <a:cubicBezTo>
                    <a:pt x="1822" y="225"/>
                    <a:pt x="1823" y="222"/>
                    <a:pt x="1823" y="219"/>
                  </a:cubicBezTo>
                  <a:cubicBezTo>
                    <a:pt x="1828" y="179"/>
                    <a:pt x="1806" y="147"/>
                    <a:pt x="1768" y="136"/>
                  </a:cubicBezTo>
                  <a:cubicBezTo>
                    <a:pt x="1765" y="136"/>
                    <a:pt x="1761" y="135"/>
                    <a:pt x="1757" y="135"/>
                  </a:cubicBezTo>
                  <a:cubicBezTo>
                    <a:pt x="1724" y="135"/>
                    <a:pt x="1696" y="156"/>
                    <a:pt x="1686" y="186"/>
                  </a:cubicBezTo>
                  <a:lnTo>
                    <a:pt x="1686" y="191"/>
                  </a:lnTo>
                  <a:cubicBezTo>
                    <a:pt x="1632" y="398"/>
                    <a:pt x="1484" y="579"/>
                    <a:pt x="1310" y="710"/>
                  </a:cubicBezTo>
                  <a:cubicBezTo>
                    <a:pt x="1161" y="822"/>
                    <a:pt x="987" y="914"/>
                    <a:pt x="810" y="948"/>
                  </a:cubicBezTo>
                  <a:lnTo>
                    <a:pt x="810" y="948"/>
                  </a:lnTo>
                  <a:cubicBezTo>
                    <a:pt x="831" y="823"/>
                    <a:pt x="869" y="696"/>
                    <a:pt x="917" y="572"/>
                  </a:cubicBezTo>
                  <a:cubicBezTo>
                    <a:pt x="972" y="415"/>
                    <a:pt x="1038" y="267"/>
                    <a:pt x="1114" y="126"/>
                  </a:cubicBezTo>
                  <a:lnTo>
                    <a:pt x="1119" y="120"/>
                  </a:lnTo>
                  <a:cubicBezTo>
                    <a:pt x="1136" y="88"/>
                    <a:pt x="1124" y="48"/>
                    <a:pt x="1091" y="33"/>
                  </a:cubicBezTo>
                  <a:cubicBezTo>
                    <a:pt x="1079" y="28"/>
                    <a:pt x="1067" y="25"/>
                    <a:pt x="1055" y="25"/>
                  </a:cubicBezTo>
                  <a:cubicBezTo>
                    <a:pt x="1041" y="25"/>
                    <a:pt x="1028" y="29"/>
                    <a:pt x="1015" y="38"/>
                  </a:cubicBezTo>
                  <a:cubicBezTo>
                    <a:pt x="862" y="169"/>
                    <a:pt x="726" y="310"/>
                    <a:pt x="568" y="425"/>
                  </a:cubicBezTo>
                  <a:cubicBezTo>
                    <a:pt x="432" y="528"/>
                    <a:pt x="272" y="605"/>
                    <a:pt x="103" y="616"/>
                  </a:cubicBezTo>
                  <a:lnTo>
                    <a:pt x="103" y="616"/>
                  </a:lnTo>
                  <a:cubicBezTo>
                    <a:pt x="222" y="427"/>
                    <a:pt x="294" y="213"/>
                    <a:pt x="33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3" name="Google Shape;1503;p102"/>
            <p:cNvSpPr/>
            <p:nvPr/>
          </p:nvSpPr>
          <p:spPr>
            <a:xfrm>
              <a:off x="6525825" y="3392825"/>
              <a:ext cx="15450" cy="28875"/>
            </a:xfrm>
            <a:custGeom>
              <a:avLst/>
              <a:gdLst/>
              <a:ahLst/>
              <a:cxnLst/>
              <a:rect l="l" t="t" r="r" b="b"/>
              <a:pathLst>
                <a:path w="618" h="1155" extrusionOk="0">
                  <a:moveTo>
                    <a:pt x="56" y="1"/>
                  </a:moveTo>
                  <a:cubicBezTo>
                    <a:pt x="17" y="182"/>
                    <a:pt x="1" y="366"/>
                    <a:pt x="1" y="547"/>
                  </a:cubicBezTo>
                  <a:cubicBezTo>
                    <a:pt x="6" y="731"/>
                    <a:pt x="28" y="917"/>
                    <a:pt x="94" y="1098"/>
                  </a:cubicBezTo>
                  <a:lnTo>
                    <a:pt x="94" y="1103"/>
                  </a:lnTo>
                  <a:cubicBezTo>
                    <a:pt x="103" y="1134"/>
                    <a:pt x="133" y="1155"/>
                    <a:pt x="165" y="1155"/>
                  </a:cubicBezTo>
                  <a:cubicBezTo>
                    <a:pt x="172" y="1155"/>
                    <a:pt x="180" y="1154"/>
                    <a:pt x="187" y="1152"/>
                  </a:cubicBezTo>
                  <a:cubicBezTo>
                    <a:pt x="192" y="1146"/>
                    <a:pt x="203" y="1141"/>
                    <a:pt x="208" y="1136"/>
                  </a:cubicBezTo>
                  <a:cubicBezTo>
                    <a:pt x="351" y="1021"/>
                    <a:pt x="432" y="874"/>
                    <a:pt x="492" y="721"/>
                  </a:cubicBezTo>
                  <a:cubicBezTo>
                    <a:pt x="557" y="568"/>
                    <a:pt x="606" y="416"/>
                    <a:pt x="618" y="252"/>
                  </a:cubicBezTo>
                  <a:lnTo>
                    <a:pt x="618" y="252"/>
                  </a:lnTo>
                  <a:cubicBezTo>
                    <a:pt x="547" y="399"/>
                    <a:pt x="475" y="535"/>
                    <a:pt x="394" y="673"/>
                  </a:cubicBezTo>
                  <a:cubicBezTo>
                    <a:pt x="334" y="762"/>
                    <a:pt x="272" y="859"/>
                    <a:pt x="204" y="937"/>
                  </a:cubicBezTo>
                  <a:lnTo>
                    <a:pt x="204" y="937"/>
                  </a:lnTo>
                  <a:cubicBezTo>
                    <a:pt x="191" y="891"/>
                    <a:pt x="179" y="845"/>
                    <a:pt x="170" y="797"/>
                  </a:cubicBezTo>
                  <a:cubicBezTo>
                    <a:pt x="154" y="716"/>
                    <a:pt x="142" y="628"/>
                    <a:pt x="127" y="542"/>
                  </a:cubicBezTo>
                  <a:cubicBezTo>
                    <a:pt x="99" y="361"/>
                    <a:pt x="82" y="187"/>
                    <a:pt x="56"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4" name="Google Shape;1504;p102"/>
            <p:cNvSpPr/>
            <p:nvPr/>
          </p:nvSpPr>
          <p:spPr>
            <a:xfrm>
              <a:off x="6638750" y="3486550"/>
              <a:ext cx="37525" cy="20225"/>
            </a:xfrm>
            <a:custGeom>
              <a:avLst/>
              <a:gdLst/>
              <a:ahLst/>
              <a:cxnLst/>
              <a:rect l="l" t="t" r="r" b="b"/>
              <a:pathLst>
                <a:path w="1501" h="809" extrusionOk="0">
                  <a:moveTo>
                    <a:pt x="573" y="0"/>
                  </a:moveTo>
                  <a:lnTo>
                    <a:pt x="573" y="0"/>
                  </a:lnTo>
                  <a:cubicBezTo>
                    <a:pt x="790" y="221"/>
                    <a:pt x="1090" y="341"/>
                    <a:pt x="1314" y="512"/>
                  </a:cubicBezTo>
                  <a:lnTo>
                    <a:pt x="1314" y="512"/>
                  </a:lnTo>
                  <a:cubicBezTo>
                    <a:pt x="1256" y="560"/>
                    <a:pt x="1160" y="596"/>
                    <a:pt x="1070" y="622"/>
                  </a:cubicBezTo>
                  <a:cubicBezTo>
                    <a:pt x="950" y="648"/>
                    <a:pt x="819" y="670"/>
                    <a:pt x="704" y="670"/>
                  </a:cubicBezTo>
                  <a:cubicBezTo>
                    <a:pt x="579" y="665"/>
                    <a:pt x="454" y="643"/>
                    <a:pt x="328" y="605"/>
                  </a:cubicBezTo>
                  <a:cubicBezTo>
                    <a:pt x="208" y="572"/>
                    <a:pt x="82" y="529"/>
                    <a:pt x="1" y="426"/>
                  </a:cubicBezTo>
                  <a:lnTo>
                    <a:pt x="1" y="426"/>
                  </a:lnTo>
                  <a:cubicBezTo>
                    <a:pt x="56" y="550"/>
                    <a:pt x="180" y="632"/>
                    <a:pt x="300" y="687"/>
                  </a:cubicBezTo>
                  <a:cubicBezTo>
                    <a:pt x="426" y="741"/>
                    <a:pt x="552" y="786"/>
                    <a:pt x="693" y="801"/>
                  </a:cubicBezTo>
                  <a:cubicBezTo>
                    <a:pt x="731" y="806"/>
                    <a:pt x="769" y="808"/>
                    <a:pt x="807" y="808"/>
                  </a:cubicBezTo>
                  <a:cubicBezTo>
                    <a:pt x="909" y="808"/>
                    <a:pt x="1009" y="793"/>
                    <a:pt x="1108" y="769"/>
                  </a:cubicBezTo>
                  <a:cubicBezTo>
                    <a:pt x="1239" y="731"/>
                    <a:pt x="1386" y="693"/>
                    <a:pt x="1484" y="534"/>
                  </a:cubicBezTo>
                  <a:cubicBezTo>
                    <a:pt x="1501" y="502"/>
                    <a:pt x="1496" y="464"/>
                    <a:pt x="1468" y="441"/>
                  </a:cubicBezTo>
                  <a:lnTo>
                    <a:pt x="1463" y="441"/>
                  </a:lnTo>
                  <a:cubicBezTo>
                    <a:pt x="1391" y="393"/>
                    <a:pt x="1320" y="348"/>
                    <a:pt x="1244" y="305"/>
                  </a:cubicBezTo>
                  <a:cubicBezTo>
                    <a:pt x="1174" y="272"/>
                    <a:pt x="1096" y="234"/>
                    <a:pt x="1021" y="207"/>
                  </a:cubicBezTo>
                  <a:lnTo>
                    <a:pt x="797" y="109"/>
                  </a:lnTo>
                  <a:cubicBezTo>
                    <a:pt x="721" y="76"/>
                    <a:pt x="650" y="38"/>
                    <a:pt x="57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5" name="Google Shape;1505;p102"/>
            <p:cNvSpPr/>
            <p:nvPr/>
          </p:nvSpPr>
          <p:spPr>
            <a:xfrm>
              <a:off x="6575750" y="3500150"/>
              <a:ext cx="42575" cy="36800"/>
            </a:xfrm>
            <a:custGeom>
              <a:avLst/>
              <a:gdLst/>
              <a:ahLst/>
              <a:cxnLst/>
              <a:rect l="l" t="t" r="r" b="b"/>
              <a:pathLst>
                <a:path w="1703" h="1472" extrusionOk="0">
                  <a:moveTo>
                    <a:pt x="753" y="1"/>
                  </a:moveTo>
                  <a:lnTo>
                    <a:pt x="753" y="1"/>
                  </a:lnTo>
                  <a:cubicBezTo>
                    <a:pt x="889" y="104"/>
                    <a:pt x="1015" y="225"/>
                    <a:pt x="1151" y="340"/>
                  </a:cubicBezTo>
                  <a:cubicBezTo>
                    <a:pt x="1261" y="427"/>
                    <a:pt x="1378" y="514"/>
                    <a:pt x="1519" y="569"/>
                  </a:cubicBezTo>
                  <a:lnTo>
                    <a:pt x="1519" y="569"/>
                  </a:lnTo>
                  <a:cubicBezTo>
                    <a:pt x="1416" y="640"/>
                    <a:pt x="1277" y="673"/>
                    <a:pt x="1141" y="678"/>
                  </a:cubicBezTo>
                  <a:cubicBezTo>
                    <a:pt x="1129" y="678"/>
                    <a:pt x="1117" y="678"/>
                    <a:pt x="1106" y="678"/>
                  </a:cubicBezTo>
                  <a:cubicBezTo>
                    <a:pt x="948" y="678"/>
                    <a:pt x="787" y="645"/>
                    <a:pt x="655" y="579"/>
                  </a:cubicBezTo>
                  <a:lnTo>
                    <a:pt x="645" y="574"/>
                  </a:lnTo>
                  <a:cubicBezTo>
                    <a:pt x="635" y="569"/>
                    <a:pt x="624" y="567"/>
                    <a:pt x="613" y="567"/>
                  </a:cubicBezTo>
                  <a:cubicBezTo>
                    <a:pt x="587" y="567"/>
                    <a:pt x="561" y="580"/>
                    <a:pt x="546" y="607"/>
                  </a:cubicBezTo>
                  <a:cubicBezTo>
                    <a:pt x="535" y="623"/>
                    <a:pt x="535" y="645"/>
                    <a:pt x="540" y="667"/>
                  </a:cubicBezTo>
                  <a:cubicBezTo>
                    <a:pt x="612" y="857"/>
                    <a:pt x="715" y="983"/>
                    <a:pt x="791" y="1131"/>
                  </a:cubicBezTo>
                  <a:cubicBezTo>
                    <a:pt x="824" y="1196"/>
                    <a:pt x="862" y="1282"/>
                    <a:pt x="851" y="1315"/>
                  </a:cubicBezTo>
                  <a:cubicBezTo>
                    <a:pt x="855" y="1332"/>
                    <a:pt x="807" y="1349"/>
                    <a:pt x="752" y="1349"/>
                  </a:cubicBezTo>
                  <a:cubicBezTo>
                    <a:pt x="734" y="1349"/>
                    <a:pt x="716" y="1347"/>
                    <a:pt x="698" y="1343"/>
                  </a:cubicBezTo>
                  <a:cubicBezTo>
                    <a:pt x="557" y="1315"/>
                    <a:pt x="416" y="1206"/>
                    <a:pt x="295" y="1098"/>
                  </a:cubicBezTo>
                  <a:cubicBezTo>
                    <a:pt x="175" y="977"/>
                    <a:pt x="66" y="846"/>
                    <a:pt x="0" y="688"/>
                  </a:cubicBezTo>
                  <a:lnTo>
                    <a:pt x="0" y="688"/>
                  </a:lnTo>
                  <a:cubicBezTo>
                    <a:pt x="38" y="857"/>
                    <a:pt x="137" y="1010"/>
                    <a:pt x="240" y="1146"/>
                  </a:cubicBezTo>
                  <a:cubicBezTo>
                    <a:pt x="355" y="1277"/>
                    <a:pt x="486" y="1398"/>
                    <a:pt x="677" y="1458"/>
                  </a:cubicBezTo>
                  <a:cubicBezTo>
                    <a:pt x="711" y="1468"/>
                    <a:pt x="737" y="1471"/>
                    <a:pt x="767" y="1471"/>
                  </a:cubicBezTo>
                  <a:cubicBezTo>
                    <a:pt x="784" y="1471"/>
                    <a:pt x="802" y="1470"/>
                    <a:pt x="824" y="1468"/>
                  </a:cubicBezTo>
                  <a:cubicBezTo>
                    <a:pt x="874" y="1468"/>
                    <a:pt x="950" y="1436"/>
                    <a:pt x="977" y="1360"/>
                  </a:cubicBezTo>
                  <a:cubicBezTo>
                    <a:pt x="1010" y="1224"/>
                    <a:pt x="950" y="1146"/>
                    <a:pt x="917" y="1065"/>
                  </a:cubicBezTo>
                  <a:cubicBezTo>
                    <a:pt x="873" y="968"/>
                    <a:pt x="813" y="874"/>
                    <a:pt x="764" y="786"/>
                  </a:cubicBezTo>
                  <a:lnTo>
                    <a:pt x="764" y="786"/>
                  </a:lnTo>
                  <a:cubicBezTo>
                    <a:pt x="871" y="815"/>
                    <a:pt x="979" y="825"/>
                    <a:pt x="1089" y="825"/>
                  </a:cubicBezTo>
                  <a:cubicBezTo>
                    <a:pt x="1110" y="825"/>
                    <a:pt x="1131" y="825"/>
                    <a:pt x="1151" y="824"/>
                  </a:cubicBezTo>
                  <a:cubicBezTo>
                    <a:pt x="1337" y="808"/>
                    <a:pt x="1549" y="754"/>
                    <a:pt x="1680" y="579"/>
                  </a:cubicBezTo>
                  <a:lnTo>
                    <a:pt x="1685" y="579"/>
                  </a:lnTo>
                  <a:cubicBezTo>
                    <a:pt x="1702" y="552"/>
                    <a:pt x="1697" y="514"/>
                    <a:pt x="1670" y="497"/>
                  </a:cubicBezTo>
                  <a:cubicBezTo>
                    <a:pt x="1664" y="492"/>
                    <a:pt x="1653" y="486"/>
                    <a:pt x="1642" y="486"/>
                  </a:cubicBezTo>
                  <a:cubicBezTo>
                    <a:pt x="1489" y="464"/>
                    <a:pt x="1337" y="373"/>
                    <a:pt x="1194" y="280"/>
                  </a:cubicBezTo>
                  <a:cubicBezTo>
                    <a:pt x="1048" y="187"/>
                    <a:pt x="912" y="71"/>
                    <a:pt x="753"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6" name="Google Shape;1506;p102"/>
            <p:cNvSpPr/>
            <p:nvPr/>
          </p:nvSpPr>
          <p:spPr>
            <a:xfrm>
              <a:off x="6476475" y="3498000"/>
              <a:ext cx="66150" cy="51750"/>
            </a:xfrm>
            <a:custGeom>
              <a:avLst/>
              <a:gdLst/>
              <a:ahLst/>
              <a:cxnLst/>
              <a:rect l="l" t="t" r="r" b="b"/>
              <a:pathLst>
                <a:path w="2646" h="2070" extrusionOk="0">
                  <a:moveTo>
                    <a:pt x="769" y="0"/>
                  </a:moveTo>
                  <a:lnTo>
                    <a:pt x="769" y="0"/>
                  </a:lnTo>
                  <a:cubicBezTo>
                    <a:pt x="649" y="147"/>
                    <a:pt x="551" y="316"/>
                    <a:pt x="409" y="447"/>
                  </a:cubicBezTo>
                  <a:cubicBezTo>
                    <a:pt x="344" y="517"/>
                    <a:pt x="268" y="572"/>
                    <a:pt x="191" y="638"/>
                  </a:cubicBezTo>
                  <a:cubicBezTo>
                    <a:pt x="115" y="698"/>
                    <a:pt x="33" y="769"/>
                    <a:pt x="6" y="889"/>
                  </a:cubicBezTo>
                  <a:cubicBezTo>
                    <a:pt x="1" y="910"/>
                    <a:pt x="16" y="927"/>
                    <a:pt x="33" y="932"/>
                  </a:cubicBezTo>
                  <a:lnTo>
                    <a:pt x="39" y="932"/>
                  </a:lnTo>
                  <a:cubicBezTo>
                    <a:pt x="126" y="955"/>
                    <a:pt x="215" y="964"/>
                    <a:pt x="304" y="964"/>
                  </a:cubicBezTo>
                  <a:cubicBezTo>
                    <a:pt x="385" y="964"/>
                    <a:pt x="467" y="956"/>
                    <a:pt x="545" y="943"/>
                  </a:cubicBezTo>
                  <a:cubicBezTo>
                    <a:pt x="652" y="922"/>
                    <a:pt x="758" y="894"/>
                    <a:pt x="862" y="857"/>
                  </a:cubicBezTo>
                  <a:lnTo>
                    <a:pt x="862" y="857"/>
                  </a:lnTo>
                  <a:cubicBezTo>
                    <a:pt x="765" y="1008"/>
                    <a:pt x="625" y="1153"/>
                    <a:pt x="568" y="1363"/>
                  </a:cubicBezTo>
                  <a:cubicBezTo>
                    <a:pt x="557" y="1401"/>
                    <a:pt x="578" y="1440"/>
                    <a:pt x="616" y="1446"/>
                  </a:cubicBezTo>
                  <a:cubicBezTo>
                    <a:pt x="628" y="1451"/>
                    <a:pt x="638" y="1451"/>
                    <a:pt x="644" y="1451"/>
                  </a:cubicBezTo>
                  <a:lnTo>
                    <a:pt x="649" y="1446"/>
                  </a:lnTo>
                  <a:cubicBezTo>
                    <a:pt x="829" y="1418"/>
                    <a:pt x="1009" y="1391"/>
                    <a:pt x="1189" y="1330"/>
                  </a:cubicBezTo>
                  <a:cubicBezTo>
                    <a:pt x="1277" y="1303"/>
                    <a:pt x="1364" y="1265"/>
                    <a:pt x="1451" y="1211"/>
                  </a:cubicBezTo>
                  <a:cubicBezTo>
                    <a:pt x="1457" y="1208"/>
                    <a:pt x="1462" y="1205"/>
                    <a:pt x="1467" y="1201"/>
                  </a:cubicBezTo>
                  <a:lnTo>
                    <a:pt x="1467" y="1201"/>
                  </a:lnTo>
                  <a:cubicBezTo>
                    <a:pt x="1449" y="1386"/>
                    <a:pt x="1451" y="1569"/>
                    <a:pt x="1451" y="1745"/>
                  </a:cubicBezTo>
                  <a:cubicBezTo>
                    <a:pt x="1451" y="1783"/>
                    <a:pt x="1479" y="1816"/>
                    <a:pt x="1522" y="1816"/>
                  </a:cubicBezTo>
                  <a:cubicBezTo>
                    <a:pt x="1539" y="1816"/>
                    <a:pt x="1555" y="1811"/>
                    <a:pt x="1572" y="1800"/>
                  </a:cubicBezTo>
                  <a:cubicBezTo>
                    <a:pt x="1670" y="1702"/>
                    <a:pt x="1779" y="1609"/>
                    <a:pt x="1872" y="1489"/>
                  </a:cubicBezTo>
                  <a:cubicBezTo>
                    <a:pt x="1915" y="1432"/>
                    <a:pt x="1952" y="1371"/>
                    <a:pt x="1982" y="1307"/>
                  </a:cubicBezTo>
                  <a:lnTo>
                    <a:pt x="1982" y="1307"/>
                  </a:lnTo>
                  <a:cubicBezTo>
                    <a:pt x="2006" y="1405"/>
                    <a:pt x="2036" y="1502"/>
                    <a:pt x="2073" y="1598"/>
                  </a:cubicBezTo>
                  <a:cubicBezTo>
                    <a:pt x="2139" y="1761"/>
                    <a:pt x="2226" y="1925"/>
                    <a:pt x="2363" y="2056"/>
                  </a:cubicBezTo>
                  <a:cubicBezTo>
                    <a:pt x="2371" y="2065"/>
                    <a:pt x="2382" y="2069"/>
                    <a:pt x="2393" y="2069"/>
                  </a:cubicBezTo>
                  <a:cubicBezTo>
                    <a:pt x="2401" y="2069"/>
                    <a:pt x="2409" y="2067"/>
                    <a:pt x="2416" y="2062"/>
                  </a:cubicBezTo>
                  <a:cubicBezTo>
                    <a:pt x="2514" y="1980"/>
                    <a:pt x="2554" y="1876"/>
                    <a:pt x="2580" y="1773"/>
                  </a:cubicBezTo>
                  <a:cubicBezTo>
                    <a:pt x="2607" y="1670"/>
                    <a:pt x="2619" y="1565"/>
                    <a:pt x="2630" y="1461"/>
                  </a:cubicBezTo>
                  <a:cubicBezTo>
                    <a:pt x="2645" y="1249"/>
                    <a:pt x="2640" y="1041"/>
                    <a:pt x="2635" y="834"/>
                  </a:cubicBezTo>
                  <a:lnTo>
                    <a:pt x="2635" y="834"/>
                  </a:lnTo>
                  <a:cubicBezTo>
                    <a:pt x="2624" y="1041"/>
                    <a:pt x="2613" y="1249"/>
                    <a:pt x="2580" y="1456"/>
                  </a:cubicBezTo>
                  <a:cubicBezTo>
                    <a:pt x="2564" y="1554"/>
                    <a:pt x="2542" y="1658"/>
                    <a:pt x="2509" y="1751"/>
                  </a:cubicBezTo>
                  <a:cubicBezTo>
                    <a:pt x="2481" y="1831"/>
                    <a:pt x="2449" y="1914"/>
                    <a:pt x="2396" y="1967"/>
                  </a:cubicBezTo>
                  <a:lnTo>
                    <a:pt x="2396" y="1967"/>
                  </a:lnTo>
                  <a:cubicBezTo>
                    <a:pt x="2295" y="1851"/>
                    <a:pt x="2227" y="1705"/>
                    <a:pt x="2177" y="1560"/>
                  </a:cubicBezTo>
                  <a:cubicBezTo>
                    <a:pt x="2122" y="1401"/>
                    <a:pt x="2089" y="1232"/>
                    <a:pt x="2068" y="1063"/>
                  </a:cubicBezTo>
                  <a:cubicBezTo>
                    <a:pt x="2063" y="1029"/>
                    <a:pt x="2035" y="1003"/>
                    <a:pt x="2005" y="1003"/>
                  </a:cubicBezTo>
                  <a:cubicBezTo>
                    <a:pt x="2003" y="1003"/>
                    <a:pt x="2000" y="1003"/>
                    <a:pt x="1997" y="1003"/>
                  </a:cubicBezTo>
                  <a:cubicBezTo>
                    <a:pt x="1970" y="1008"/>
                    <a:pt x="1947" y="1031"/>
                    <a:pt x="1942" y="1053"/>
                  </a:cubicBezTo>
                  <a:cubicBezTo>
                    <a:pt x="1904" y="1184"/>
                    <a:pt x="1844" y="1303"/>
                    <a:pt x="1762" y="1408"/>
                  </a:cubicBezTo>
                  <a:cubicBezTo>
                    <a:pt x="1712" y="1471"/>
                    <a:pt x="1654" y="1528"/>
                    <a:pt x="1593" y="1584"/>
                  </a:cubicBezTo>
                  <a:lnTo>
                    <a:pt x="1593" y="1584"/>
                  </a:lnTo>
                  <a:cubicBezTo>
                    <a:pt x="1596" y="1375"/>
                    <a:pt x="1607" y="1166"/>
                    <a:pt x="1663" y="970"/>
                  </a:cubicBezTo>
                  <a:cubicBezTo>
                    <a:pt x="1675" y="932"/>
                    <a:pt x="1648" y="889"/>
                    <a:pt x="1610" y="877"/>
                  </a:cubicBezTo>
                  <a:cubicBezTo>
                    <a:pt x="1603" y="876"/>
                    <a:pt x="1597" y="875"/>
                    <a:pt x="1590" y="875"/>
                  </a:cubicBezTo>
                  <a:cubicBezTo>
                    <a:pt x="1559" y="875"/>
                    <a:pt x="1530" y="895"/>
                    <a:pt x="1517" y="922"/>
                  </a:cubicBezTo>
                  <a:cubicBezTo>
                    <a:pt x="1515" y="926"/>
                    <a:pt x="1514" y="929"/>
                    <a:pt x="1512" y="933"/>
                  </a:cubicBezTo>
                  <a:lnTo>
                    <a:pt x="1512" y="933"/>
                  </a:lnTo>
                  <a:lnTo>
                    <a:pt x="1512" y="932"/>
                  </a:lnTo>
                  <a:cubicBezTo>
                    <a:pt x="1511" y="933"/>
                    <a:pt x="1511" y="934"/>
                    <a:pt x="1511" y="935"/>
                  </a:cubicBezTo>
                  <a:lnTo>
                    <a:pt x="1511" y="935"/>
                  </a:lnTo>
                  <a:cubicBezTo>
                    <a:pt x="1451" y="1058"/>
                    <a:pt x="1293" y="1136"/>
                    <a:pt x="1140" y="1189"/>
                  </a:cubicBezTo>
                  <a:cubicBezTo>
                    <a:pt x="1011" y="1236"/>
                    <a:pt x="877" y="1267"/>
                    <a:pt x="740" y="1291"/>
                  </a:cubicBezTo>
                  <a:lnTo>
                    <a:pt x="740" y="1291"/>
                  </a:lnTo>
                  <a:cubicBezTo>
                    <a:pt x="819" y="1120"/>
                    <a:pt x="977" y="966"/>
                    <a:pt x="1059" y="753"/>
                  </a:cubicBezTo>
                  <a:cubicBezTo>
                    <a:pt x="1069" y="720"/>
                    <a:pt x="1053" y="688"/>
                    <a:pt x="1021" y="671"/>
                  </a:cubicBezTo>
                  <a:cubicBezTo>
                    <a:pt x="1016" y="669"/>
                    <a:pt x="1011" y="668"/>
                    <a:pt x="1006" y="668"/>
                  </a:cubicBezTo>
                  <a:cubicBezTo>
                    <a:pt x="994" y="668"/>
                    <a:pt x="983" y="672"/>
                    <a:pt x="971" y="676"/>
                  </a:cubicBezTo>
                  <a:cubicBezTo>
                    <a:pt x="746" y="786"/>
                    <a:pt x="489" y="871"/>
                    <a:pt x="236" y="871"/>
                  </a:cubicBezTo>
                  <a:cubicBezTo>
                    <a:pt x="190" y="871"/>
                    <a:pt x="144" y="869"/>
                    <a:pt x="98" y="862"/>
                  </a:cubicBezTo>
                  <a:lnTo>
                    <a:pt x="98" y="862"/>
                  </a:lnTo>
                  <a:cubicBezTo>
                    <a:pt x="122" y="800"/>
                    <a:pt x="180" y="742"/>
                    <a:pt x="235" y="688"/>
                  </a:cubicBezTo>
                  <a:cubicBezTo>
                    <a:pt x="301" y="616"/>
                    <a:pt x="376" y="557"/>
                    <a:pt x="442" y="479"/>
                  </a:cubicBezTo>
                  <a:cubicBezTo>
                    <a:pt x="573" y="333"/>
                    <a:pt x="661" y="157"/>
                    <a:pt x="769"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7" name="Google Shape;1507;p102"/>
            <p:cNvSpPr/>
            <p:nvPr/>
          </p:nvSpPr>
          <p:spPr>
            <a:xfrm>
              <a:off x="6615050" y="3546000"/>
              <a:ext cx="84275" cy="39150"/>
            </a:xfrm>
            <a:custGeom>
              <a:avLst/>
              <a:gdLst/>
              <a:ahLst/>
              <a:cxnLst/>
              <a:rect l="l" t="t" r="r" b="b"/>
              <a:pathLst>
                <a:path w="3371" h="1566" extrusionOk="0">
                  <a:moveTo>
                    <a:pt x="1993" y="1"/>
                  </a:moveTo>
                  <a:cubicBezTo>
                    <a:pt x="1983" y="1"/>
                    <a:pt x="1973" y="4"/>
                    <a:pt x="1963" y="11"/>
                  </a:cubicBezTo>
                  <a:cubicBezTo>
                    <a:pt x="1946" y="22"/>
                    <a:pt x="1941" y="44"/>
                    <a:pt x="1946" y="65"/>
                  </a:cubicBezTo>
                  <a:cubicBezTo>
                    <a:pt x="2061" y="384"/>
                    <a:pt x="2239" y="666"/>
                    <a:pt x="2398" y="949"/>
                  </a:cubicBezTo>
                  <a:lnTo>
                    <a:pt x="2398" y="949"/>
                  </a:lnTo>
                  <a:cubicBezTo>
                    <a:pt x="2395" y="949"/>
                    <a:pt x="2391" y="949"/>
                    <a:pt x="2388" y="949"/>
                  </a:cubicBezTo>
                  <a:cubicBezTo>
                    <a:pt x="2259" y="949"/>
                    <a:pt x="2119" y="892"/>
                    <a:pt x="1996" y="818"/>
                  </a:cubicBezTo>
                  <a:cubicBezTo>
                    <a:pt x="1843" y="731"/>
                    <a:pt x="1701" y="606"/>
                    <a:pt x="1609" y="463"/>
                  </a:cubicBezTo>
                  <a:cubicBezTo>
                    <a:pt x="1594" y="442"/>
                    <a:pt x="1571" y="430"/>
                    <a:pt x="1548" y="430"/>
                  </a:cubicBezTo>
                  <a:cubicBezTo>
                    <a:pt x="1535" y="430"/>
                    <a:pt x="1522" y="434"/>
                    <a:pt x="1510" y="442"/>
                  </a:cubicBezTo>
                  <a:cubicBezTo>
                    <a:pt x="1483" y="458"/>
                    <a:pt x="1472" y="485"/>
                    <a:pt x="1478" y="513"/>
                  </a:cubicBezTo>
                  <a:cubicBezTo>
                    <a:pt x="1541" y="847"/>
                    <a:pt x="1738" y="1106"/>
                    <a:pt x="1868" y="1370"/>
                  </a:cubicBezTo>
                  <a:lnTo>
                    <a:pt x="1868" y="1370"/>
                  </a:lnTo>
                  <a:cubicBezTo>
                    <a:pt x="1857" y="1370"/>
                    <a:pt x="1845" y="1371"/>
                    <a:pt x="1834" y="1371"/>
                  </a:cubicBezTo>
                  <a:cubicBezTo>
                    <a:pt x="1648" y="1371"/>
                    <a:pt x="1462" y="1261"/>
                    <a:pt x="1319" y="1118"/>
                  </a:cubicBezTo>
                  <a:cubicBezTo>
                    <a:pt x="1140" y="944"/>
                    <a:pt x="997" y="720"/>
                    <a:pt x="916" y="480"/>
                  </a:cubicBezTo>
                  <a:cubicBezTo>
                    <a:pt x="908" y="454"/>
                    <a:pt x="882" y="438"/>
                    <a:pt x="855" y="438"/>
                  </a:cubicBezTo>
                  <a:cubicBezTo>
                    <a:pt x="848" y="438"/>
                    <a:pt x="841" y="440"/>
                    <a:pt x="833" y="442"/>
                  </a:cubicBezTo>
                  <a:cubicBezTo>
                    <a:pt x="807" y="447"/>
                    <a:pt x="790" y="475"/>
                    <a:pt x="785" y="502"/>
                  </a:cubicBezTo>
                  <a:cubicBezTo>
                    <a:pt x="780" y="837"/>
                    <a:pt x="868" y="1148"/>
                    <a:pt x="873" y="1464"/>
                  </a:cubicBezTo>
                  <a:lnTo>
                    <a:pt x="873" y="1464"/>
                  </a:lnTo>
                  <a:cubicBezTo>
                    <a:pt x="738" y="1445"/>
                    <a:pt x="599" y="1343"/>
                    <a:pt x="485" y="1243"/>
                  </a:cubicBezTo>
                  <a:cubicBezTo>
                    <a:pt x="354" y="1124"/>
                    <a:pt x="234" y="987"/>
                    <a:pt x="163" y="835"/>
                  </a:cubicBezTo>
                  <a:lnTo>
                    <a:pt x="163" y="830"/>
                  </a:lnTo>
                  <a:cubicBezTo>
                    <a:pt x="158" y="818"/>
                    <a:pt x="146" y="818"/>
                    <a:pt x="136" y="818"/>
                  </a:cubicBezTo>
                  <a:cubicBezTo>
                    <a:pt x="125" y="823"/>
                    <a:pt x="120" y="835"/>
                    <a:pt x="125" y="840"/>
                  </a:cubicBezTo>
                  <a:cubicBezTo>
                    <a:pt x="125" y="844"/>
                    <a:pt x="126" y="847"/>
                    <a:pt x="126" y="850"/>
                  </a:cubicBezTo>
                  <a:lnTo>
                    <a:pt x="126" y="850"/>
                  </a:lnTo>
                  <a:lnTo>
                    <a:pt x="125" y="851"/>
                  </a:lnTo>
                  <a:cubicBezTo>
                    <a:pt x="125" y="851"/>
                    <a:pt x="126" y="852"/>
                    <a:pt x="126" y="853"/>
                  </a:cubicBezTo>
                  <a:lnTo>
                    <a:pt x="126" y="853"/>
                  </a:lnTo>
                  <a:cubicBezTo>
                    <a:pt x="135" y="1055"/>
                    <a:pt x="0" y="1259"/>
                    <a:pt x="48" y="1472"/>
                  </a:cubicBezTo>
                  <a:cubicBezTo>
                    <a:pt x="19" y="1283"/>
                    <a:pt x="132" y="1117"/>
                    <a:pt x="158" y="926"/>
                  </a:cubicBezTo>
                  <a:lnTo>
                    <a:pt x="158" y="926"/>
                  </a:lnTo>
                  <a:cubicBezTo>
                    <a:pt x="225" y="1064"/>
                    <a:pt x="324" y="1187"/>
                    <a:pt x="430" y="1298"/>
                  </a:cubicBezTo>
                  <a:cubicBezTo>
                    <a:pt x="496" y="1359"/>
                    <a:pt x="566" y="1424"/>
                    <a:pt x="649" y="1472"/>
                  </a:cubicBezTo>
                  <a:cubicBezTo>
                    <a:pt x="725" y="1522"/>
                    <a:pt x="813" y="1565"/>
                    <a:pt x="921" y="1565"/>
                  </a:cubicBezTo>
                  <a:cubicBezTo>
                    <a:pt x="949" y="1565"/>
                    <a:pt x="964" y="1543"/>
                    <a:pt x="971" y="1522"/>
                  </a:cubicBezTo>
                  <a:lnTo>
                    <a:pt x="971" y="1517"/>
                  </a:lnTo>
                  <a:cubicBezTo>
                    <a:pt x="981" y="1284"/>
                    <a:pt x="946" y="1056"/>
                    <a:pt x="928" y="834"/>
                  </a:cubicBezTo>
                  <a:lnTo>
                    <a:pt x="928" y="834"/>
                  </a:lnTo>
                  <a:cubicBezTo>
                    <a:pt x="1006" y="975"/>
                    <a:pt x="1103" y="1104"/>
                    <a:pt x="1216" y="1216"/>
                  </a:cubicBezTo>
                  <a:cubicBezTo>
                    <a:pt x="1319" y="1314"/>
                    <a:pt x="1429" y="1402"/>
                    <a:pt x="1560" y="1462"/>
                  </a:cubicBezTo>
                  <a:cubicBezTo>
                    <a:pt x="1647" y="1500"/>
                    <a:pt x="1740" y="1523"/>
                    <a:pt x="1835" y="1523"/>
                  </a:cubicBezTo>
                  <a:cubicBezTo>
                    <a:pt x="1888" y="1523"/>
                    <a:pt x="1942" y="1516"/>
                    <a:pt x="1996" y="1500"/>
                  </a:cubicBezTo>
                  <a:cubicBezTo>
                    <a:pt x="2039" y="1489"/>
                    <a:pt x="2061" y="1451"/>
                    <a:pt x="2051" y="1407"/>
                  </a:cubicBezTo>
                  <a:lnTo>
                    <a:pt x="2044" y="1402"/>
                  </a:lnTo>
                  <a:cubicBezTo>
                    <a:pt x="1955" y="1184"/>
                    <a:pt x="1827" y="997"/>
                    <a:pt x="1731" y="805"/>
                  </a:cubicBezTo>
                  <a:lnTo>
                    <a:pt x="1731" y="805"/>
                  </a:lnTo>
                  <a:cubicBezTo>
                    <a:pt x="1794" y="855"/>
                    <a:pt x="1860" y="899"/>
                    <a:pt x="1931" y="938"/>
                  </a:cubicBezTo>
                  <a:cubicBezTo>
                    <a:pt x="2063" y="1011"/>
                    <a:pt x="2213" y="1080"/>
                    <a:pt x="2380" y="1080"/>
                  </a:cubicBezTo>
                  <a:cubicBezTo>
                    <a:pt x="2425" y="1080"/>
                    <a:pt x="2472" y="1075"/>
                    <a:pt x="2520" y="1064"/>
                  </a:cubicBezTo>
                  <a:cubicBezTo>
                    <a:pt x="2552" y="1059"/>
                    <a:pt x="2575" y="1026"/>
                    <a:pt x="2563" y="987"/>
                  </a:cubicBezTo>
                  <a:cubicBezTo>
                    <a:pt x="2563" y="981"/>
                    <a:pt x="2563" y="976"/>
                    <a:pt x="2558" y="971"/>
                  </a:cubicBezTo>
                  <a:cubicBezTo>
                    <a:pt x="2432" y="749"/>
                    <a:pt x="2290" y="538"/>
                    <a:pt x="2171" y="319"/>
                  </a:cubicBezTo>
                  <a:lnTo>
                    <a:pt x="2171" y="319"/>
                  </a:lnTo>
                  <a:cubicBezTo>
                    <a:pt x="2289" y="437"/>
                    <a:pt x="2420" y="542"/>
                    <a:pt x="2568" y="621"/>
                  </a:cubicBezTo>
                  <a:cubicBezTo>
                    <a:pt x="2719" y="702"/>
                    <a:pt x="2889" y="743"/>
                    <a:pt x="3058" y="743"/>
                  </a:cubicBezTo>
                  <a:cubicBezTo>
                    <a:pt x="3165" y="743"/>
                    <a:pt x="3271" y="726"/>
                    <a:pt x="3371" y="692"/>
                  </a:cubicBezTo>
                  <a:lnTo>
                    <a:pt x="3371" y="692"/>
                  </a:lnTo>
                  <a:cubicBezTo>
                    <a:pt x="3290" y="714"/>
                    <a:pt x="3207" y="725"/>
                    <a:pt x="3124" y="725"/>
                  </a:cubicBezTo>
                  <a:cubicBezTo>
                    <a:pt x="2937" y="725"/>
                    <a:pt x="2751" y="671"/>
                    <a:pt x="2596" y="573"/>
                  </a:cubicBezTo>
                  <a:cubicBezTo>
                    <a:pt x="2372" y="430"/>
                    <a:pt x="2187" y="229"/>
                    <a:pt x="2029" y="17"/>
                  </a:cubicBezTo>
                  <a:cubicBezTo>
                    <a:pt x="2019" y="7"/>
                    <a:pt x="2006" y="1"/>
                    <a:pt x="1993"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8" name="Google Shape;1508;p102"/>
            <p:cNvSpPr/>
            <p:nvPr/>
          </p:nvSpPr>
          <p:spPr>
            <a:xfrm>
              <a:off x="6442650" y="3544625"/>
              <a:ext cx="47475" cy="32900"/>
            </a:xfrm>
            <a:custGeom>
              <a:avLst/>
              <a:gdLst/>
              <a:ahLst/>
              <a:cxnLst/>
              <a:rect l="l" t="t" r="r" b="b"/>
              <a:pathLst>
                <a:path w="1899" h="1316" extrusionOk="0">
                  <a:moveTo>
                    <a:pt x="611" y="1"/>
                  </a:moveTo>
                  <a:cubicBezTo>
                    <a:pt x="426" y="366"/>
                    <a:pt x="257" y="737"/>
                    <a:pt x="17" y="1054"/>
                  </a:cubicBezTo>
                  <a:cubicBezTo>
                    <a:pt x="0" y="1081"/>
                    <a:pt x="0" y="1114"/>
                    <a:pt x="28" y="1129"/>
                  </a:cubicBezTo>
                  <a:cubicBezTo>
                    <a:pt x="38" y="1140"/>
                    <a:pt x="50" y="1140"/>
                    <a:pt x="60" y="1140"/>
                  </a:cubicBezTo>
                  <a:lnTo>
                    <a:pt x="66" y="1140"/>
                  </a:lnTo>
                  <a:cubicBezTo>
                    <a:pt x="312" y="1140"/>
                    <a:pt x="562" y="1069"/>
                    <a:pt x="775" y="933"/>
                  </a:cubicBezTo>
                  <a:cubicBezTo>
                    <a:pt x="923" y="842"/>
                    <a:pt x="1050" y="711"/>
                    <a:pt x="1139" y="558"/>
                  </a:cubicBezTo>
                  <a:lnTo>
                    <a:pt x="1139" y="558"/>
                  </a:lnTo>
                  <a:cubicBezTo>
                    <a:pt x="1148" y="631"/>
                    <a:pt x="1151" y="706"/>
                    <a:pt x="1151" y="780"/>
                  </a:cubicBezTo>
                  <a:cubicBezTo>
                    <a:pt x="1157" y="938"/>
                    <a:pt x="1151" y="1091"/>
                    <a:pt x="1173" y="1255"/>
                  </a:cubicBezTo>
                  <a:cubicBezTo>
                    <a:pt x="1178" y="1290"/>
                    <a:pt x="1206" y="1316"/>
                    <a:pt x="1240" y="1316"/>
                  </a:cubicBezTo>
                  <a:cubicBezTo>
                    <a:pt x="1243" y="1316"/>
                    <a:pt x="1246" y="1316"/>
                    <a:pt x="1249" y="1315"/>
                  </a:cubicBezTo>
                  <a:cubicBezTo>
                    <a:pt x="1271" y="1315"/>
                    <a:pt x="1294" y="1298"/>
                    <a:pt x="1304" y="1277"/>
                  </a:cubicBezTo>
                  <a:cubicBezTo>
                    <a:pt x="1432" y="1008"/>
                    <a:pt x="1608" y="730"/>
                    <a:pt x="1664" y="417"/>
                  </a:cubicBezTo>
                  <a:lnTo>
                    <a:pt x="1664" y="417"/>
                  </a:lnTo>
                  <a:cubicBezTo>
                    <a:pt x="1743" y="603"/>
                    <a:pt x="1816" y="794"/>
                    <a:pt x="1898" y="983"/>
                  </a:cubicBezTo>
                  <a:cubicBezTo>
                    <a:pt x="1833" y="737"/>
                    <a:pt x="1762" y="492"/>
                    <a:pt x="1681" y="251"/>
                  </a:cubicBezTo>
                  <a:cubicBezTo>
                    <a:pt x="1676" y="234"/>
                    <a:pt x="1658" y="220"/>
                    <a:pt x="1640" y="220"/>
                  </a:cubicBezTo>
                  <a:cubicBezTo>
                    <a:pt x="1636" y="220"/>
                    <a:pt x="1631" y="221"/>
                    <a:pt x="1626" y="223"/>
                  </a:cubicBezTo>
                  <a:cubicBezTo>
                    <a:pt x="1616" y="230"/>
                    <a:pt x="1604" y="240"/>
                    <a:pt x="1599" y="256"/>
                  </a:cubicBezTo>
                  <a:lnTo>
                    <a:pt x="1599" y="263"/>
                  </a:lnTo>
                  <a:cubicBezTo>
                    <a:pt x="1573" y="531"/>
                    <a:pt x="1432" y="757"/>
                    <a:pt x="1296" y="997"/>
                  </a:cubicBezTo>
                  <a:lnTo>
                    <a:pt x="1296" y="997"/>
                  </a:lnTo>
                  <a:cubicBezTo>
                    <a:pt x="1297" y="926"/>
                    <a:pt x="1299" y="853"/>
                    <a:pt x="1299" y="780"/>
                  </a:cubicBezTo>
                  <a:cubicBezTo>
                    <a:pt x="1299" y="623"/>
                    <a:pt x="1294" y="459"/>
                    <a:pt x="1233" y="295"/>
                  </a:cubicBezTo>
                  <a:cubicBezTo>
                    <a:pt x="1220" y="265"/>
                    <a:pt x="1191" y="246"/>
                    <a:pt x="1159" y="246"/>
                  </a:cubicBezTo>
                  <a:cubicBezTo>
                    <a:pt x="1150" y="246"/>
                    <a:pt x="1140" y="247"/>
                    <a:pt x="1130" y="251"/>
                  </a:cubicBezTo>
                  <a:cubicBezTo>
                    <a:pt x="1108" y="256"/>
                    <a:pt x="1092" y="278"/>
                    <a:pt x="1085" y="301"/>
                  </a:cubicBezTo>
                  <a:cubicBezTo>
                    <a:pt x="1026" y="513"/>
                    <a:pt x="884" y="693"/>
                    <a:pt x="699" y="819"/>
                  </a:cubicBezTo>
                  <a:cubicBezTo>
                    <a:pt x="539" y="923"/>
                    <a:pt x="355" y="991"/>
                    <a:pt x="168" y="1019"/>
                  </a:cubicBezTo>
                  <a:lnTo>
                    <a:pt x="168" y="1019"/>
                  </a:lnTo>
                  <a:cubicBezTo>
                    <a:pt x="366" y="700"/>
                    <a:pt x="493" y="346"/>
                    <a:pt x="611"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9" name="Google Shape;1509;p102"/>
            <p:cNvSpPr/>
            <p:nvPr/>
          </p:nvSpPr>
          <p:spPr>
            <a:xfrm>
              <a:off x="6555975" y="3620575"/>
              <a:ext cx="78575" cy="35975"/>
            </a:xfrm>
            <a:custGeom>
              <a:avLst/>
              <a:gdLst/>
              <a:ahLst/>
              <a:cxnLst/>
              <a:rect l="l" t="t" r="r" b="b"/>
              <a:pathLst>
                <a:path w="3143" h="1439" extrusionOk="0">
                  <a:moveTo>
                    <a:pt x="2373" y="0"/>
                  </a:moveTo>
                  <a:lnTo>
                    <a:pt x="2373" y="0"/>
                  </a:lnTo>
                  <a:cubicBezTo>
                    <a:pt x="2558" y="248"/>
                    <a:pt x="2824" y="420"/>
                    <a:pt x="3067" y="598"/>
                  </a:cubicBezTo>
                  <a:lnTo>
                    <a:pt x="3067" y="598"/>
                  </a:lnTo>
                  <a:cubicBezTo>
                    <a:pt x="3012" y="675"/>
                    <a:pt x="2932" y="716"/>
                    <a:pt x="2836" y="727"/>
                  </a:cubicBezTo>
                  <a:cubicBezTo>
                    <a:pt x="2820" y="729"/>
                    <a:pt x="2803" y="729"/>
                    <a:pt x="2786" y="729"/>
                  </a:cubicBezTo>
                  <a:cubicBezTo>
                    <a:pt x="2703" y="729"/>
                    <a:pt x="2618" y="709"/>
                    <a:pt x="2537" y="682"/>
                  </a:cubicBezTo>
                  <a:cubicBezTo>
                    <a:pt x="2340" y="606"/>
                    <a:pt x="2144" y="486"/>
                    <a:pt x="2018" y="334"/>
                  </a:cubicBezTo>
                  <a:lnTo>
                    <a:pt x="2018" y="334"/>
                  </a:lnTo>
                  <a:cubicBezTo>
                    <a:pt x="2018" y="334"/>
                    <a:pt x="2018" y="334"/>
                    <a:pt x="2018" y="334"/>
                  </a:cubicBezTo>
                  <a:cubicBezTo>
                    <a:pt x="2007" y="319"/>
                    <a:pt x="1991" y="313"/>
                    <a:pt x="1974" y="313"/>
                  </a:cubicBezTo>
                  <a:cubicBezTo>
                    <a:pt x="1960" y="313"/>
                    <a:pt x="1945" y="318"/>
                    <a:pt x="1932" y="328"/>
                  </a:cubicBezTo>
                  <a:cubicBezTo>
                    <a:pt x="1910" y="345"/>
                    <a:pt x="1904" y="377"/>
                    <a:pt x="1920" y="400"/>
                  </a:cubicBezTo>
                  <a:lnTo>
                    <a:pt x="1920" y="405"/>
                  </a:lnTo>
                  <a:cubicBezTo>
                    <a:pt x="2018" y="563"/>
                    <a:pt x="2101" y="753"/>
                    <a:pt x="2166" y="934"/>
                  </a:cubicBezTo>
                  <a:cubicBezTo>
                    <a:pt x="2194" y="1027"/>
                    <a:pt x="2221" y="1120"/>
                    <a:pt x="2232" y="1206"/>
                  </a:cubicBezTo>
                  <a:cubicBezTo>
                    <a:pt x="2236" y="1239"/>
                    <a:pt x="2224" y="1269"/>
                    <a:pt x="2221" y="1277"/>
                  </a:cubicBezTo>
                  <a:lnTo>
                    <a:pt x="2221" y="1277"/>
                  </a:lnTo>
                  <a:lnTo>
                    <a:pt x="2199" y="1288"/>
                  </a:lnTo>
                  <a:cubicBezTo>
                    <a:pt x="2197" y="1287"/>
                    <a:pt x="2195" y="1286"/>
                    <a:pt x="2193" y="1286"/>
                  </a:cubicBezTo>
                  <a:cubicBezTo>
                    <a:pt x="2189" y="1286"/>
                    <a:pt x="2184" y="1288"/>
                    <a:pt x="2177" y="1288"/>
                  </a:cubicBezTo>
                  <a:cubicBezTo>
                    <a:pt x="2161" y="1288"/>
                    <a:pt x="2149" y="1288"/>
                    <a:pt x="2128" y="1277"/>
                  </a:cubicBezTo>
                  <a:cubicBezTo>
                    <a:pt x="1980" y="1223"/>
                    <a:pt x="1855" y="1048"/>
                    <a:pt x="1751" y="890"/>
                  </a:cubicBezTo>
                  <a:cubicBezTo>
                    <a:pt x="1648" y="727"/>
                    <a:pt x="1555" y="546"/>
                    <a:pt x="1479" y="372"/>
                  </a:cubicBezTo>
                  <a:lnTo>
                    <a:pt x="1479" y="367"/>
                  </a:lnTo>
                  <a:cubicBezTo>
                    <a:pt x="1462" y="336"/>
                    <a:pt x="1432" y="317"/>
                    <a:pt x="1402" y="317"/>
                  </a:cubicBezTo>
                  <a:cubicBezTo>
                    <a:pt x="1393" y="317"/>
                    <a:pt x="1384" y="319"/>
                    <a:pt x="1375" y="322"/>
                  </a:cubicBezTo>
                  <a:cubicBezTo>
                    <a:pt x="1348" y="339"/>
                    <a:pt x="1331" y="367"/>
                    <a:pt x="1331" y="400"/>
                  </a:cubicBezTo>
                  <a:cubicBezTo>
                    <a:pt x="1348" y="606"/>
                    <a:pt x="1375" y="781"/>
                    <a:pt x="1375" y="966"/>
                  </a:cubicBezTo>
                  <a:cubicBezTo>
                    <a:pt x="1381" y="1059"/>
                    <a:pt x="1375" y="1152"/>
                    <a:pt x="1358" y="1233"/>
                  </a:cubicBezTo>
                  <a:cubicBezTo>
                    <a:pt x="1340" y="1281"/>
                    <a:pt x="1335" y="1301"/>
                    <a:pt x="1322" y="1301"/>
                  </a:cubicBezTo>
                  <a:cubicBezTo>
                    <a:pt x="1311" y="1301"/>
                    <a:pt x="1296" y="1290"/>
                    <a:pt x="1265" y="1271"/>
                  </a:cubicBezTo>
                  <a:cubicBezTo>
                    <a:pt x="1146" y="1163"/>
                    <a:pt x="1059" y="982"/>
                    <a:pt x="983" y="818"/>
                  </a:cubicBezTo>
                  <a:cubicBezTo>
                    <a:pt x="905" y="650"/>
                    <a:pt x="835" y="470"/>
                    <a:pt x="781" y="295"/>
                  </a:cubicBezTo>
                  <a:lnTo>
                    <a:pt x="781" y="290"/>
                  </a:lnTo>
                  <a:cubicBezTo>
                    <a:pt x="772" y="268"/>
                    <a:pt x="749" y="254"/>
                    <a:pt x="727" y="254"/>
                  </a:cubicBezTo>
                  <a:cubicBezTo>
                    <a:pt x="721" y="254"/>
                    <a:pt x="715" y="255"/>
                    <a:pt x="709" y="257"/>
                  </a:cubicBezTo>
                  <a:cubicBezTo>
                    <a:pt x="688" y="262"/>
                    <a:pt x="671" y="279"/>
                    <a:pt x="666" y="301"/>
                  </a:cubicBezTo>
                  <a:cubicBezTo>
                    <a:pt x="644" y="486"/>
                    <a:pt x="628" y="661"/>
                    <a:pt x="590" y="835"/>
                  </a:cubicBezTo>
                  <a:cubicBezTo>
                    <a:pt x="573" y="923"/>
                    <a:pt x="545" y="1010"/>
                    <a:pt x="507" y="1080"/>
                  </a:cubicBezTo>
                  <a:cubicBezTo>
                    <a:pt x="486" y="1113"/>
                    <a:pt x="459" y="1146"/>
                    <a:pt x="431" y="1158"/>
                  </a:cubicBezTo>
                  <a:cubicBezTo>
                    <a:pt x="429" y="1158"/>
                    <a:pt x="427" y="1158"/>
                    <a:pt x="425" y="1158"/>
                  </a:cubicBezTo>
                  <a:cubicBezTo>
                    <a:pt x="408" y="1158"/>
                    <a:pt x="385" y="1142"/>
                    <a:pt x="361" y="1113"/>
                  </a:cubicBezTo>
                  <a:cubicBezTo>
                    <a:pt x="257" y="977"/>
                    <a:pt x="202" y="798"/>
                    <a:pt x="147" y="629"/>
                  </a:cubicBezTo>
                  <a:cubicBezTo>
                    <a:pt x="94" y="458"/>
                    <a:pt x="49" y="279"/>
                    <a:pt x="1" y="105"/>
                  </a:cubicBezTo>
                  <a:lnTo>
                    <a:pt x="1" y="105"/>
                  </a:lnTo>
                  <a:cubicBezTo>
                    <a:pt x="33" y="284"/>
                    <a:pt x="66" y="465"/>
                    <a:pt x="109" y="639"/>
                  </a:cubicBezTo>
                  <a:cubicBezTo>
                    <a:pt x="159" y="813"/>
                    <a:pt x="197" y="994"/>
                    <a:pt x="306" y="1158"/>
                  </a:cubicBezTo>
                  <a:cubicBezTo>
                    <a:pt x="316" y="1178"/>
                    <a:pt x="339" y="1196"/>
                    <a:pt x="361" y="1211"/>
                  </a:cubicBezTo>
                  <a:cubicBezTo>
                    <a:pt x="376" y="1224"/>
                    <a:pt x="406" y="1232"/>
                    <a:pt x="432" y="1232"/>
                  </a:cubicBezTo>
                  <a:cubicBezTo>
                    <a:pt x="442" y="1232"/>
                    <a:pt x="451" y="1231"/>
                    <a:pt x="459" y="1228"/>
                  </a:cubicBezTo>
                  <a:cubicBezTo>
                    <a:pt x="519" y="1211"/>
                    <a:pt x="552" y="1163"/>
                    <a:pt x="578" y="1125"/>
                  </a:cubicBezTo>
                  <a:cubicBezTo>
                    <a:pt x="628" y="1037"/>
                    <a:pt x="661" y="949"/>
                    <a:pt x="683" y="858"/>
                  </a:cubicBezTo>
                  <a:cubicBezTo>
                    <a:pt x="709" y="763"/>
                    <a:pt x="727" y="666"/>
                    <a:pt x="743" y="569"/>
                  </a:cubicBezTo>
                  <a:lnTo>
                    <a:pt x="743" y="569"/>
                  </a:lnTo>
                  <a:cubicBezTo>
                    <a:pt x="778" y="671"/>
                    <a:pt x="817" y="773"/>
                    <a:pt x="862" y="873"/>
                  </a:cubicBezTo>
                  <a:cubicBezTo>
                    <a:pt x="945" y="1048"/>
                    <a:pt x="1015" y="1228"/>
                    <a:pt x="1174" y="1381"/>
                  </a:cubicBezTo>
                  <a:cubicBezTo>
                    <a:pt x="1207" y="1407"/>
                    <a:pt x="1254" y="1439"/>
                    <a:pt x="1317" y="1439"/>
                  </a:cubicBezTo>
                  <a:cubicBezTo>
                    <a:pt x="1335" y="1439"/>
                    <a:pt x="1355" y="1436"/>
                    <a:pt x="1375" y="1430"/>
                  </a:cubicBezTo>
                  <a:cubicBezTo>
                    <a:pt x="1462" y="1387"/>
                    <a:pt x="1479" y="1316"/>
                    <a:pt x="1495" y="1266"/>
                  </a:cubicBezTo>
                  <a:cubicBezTo>
                    <a:pt x="1522" y="1163"/>
                    <a:pt x="1522" y="1065"/>
                    <a:pt x="1522" y="966"/>
                  </a:cubicBezTo>
                  <a:cubicBezTo>
                    <a:pt x="1522" y="908"/>
                    <a:pt x="1519" y="849"/>
                    <a:pt x="1516" y="790"/>
                  </a:cubicBezTo>
                  <a:lnTo>
                    <a:pt x="1516" y="790"/>
                  </a:lnTo>
                  <a:cubicBezTo>
                    <a:pt x="1551" y="851"/>
                    <a:pt x="1588" y="911"/>
                    <a:pt x="1625" y="972"/>
                  </a:cubicBezTo>
                  <a:cubicBezTo>
                    <a:pt x="1746" y="1135"/>
                    <a:pt x="1855" y="1321"/>
                    <a:pt x="2090" y="1414"/>
                  </a:cubicBezTo>
                  <a:cubicBezTo>
                    <a:pt x="2109" y="1422"/>
                    <a:pt x="2132" y="1427"/>
                    <a:pt x="2158" y="1427"/>
                  </a:cubicBezTo>
                  <a:cubicBezTo>
                    <a:pt x="2168" y="1427"/>
                    <a:pt x="2178" y="1426"/>
                    <a:pt x="2188" y="1425"/>
                  </a:cubicBezTo>
                  <a:cubicBezTo>
                    <a:pt x="2204" y="1425"/>
                    <a:pt x="2221" y="1419"/>
                    <a:pt x="2242" y="1419"/>
                  </a:cubicBezTo>
                  <a:cubicBezTo>
                    <a:pt x="2259" y="1414"/>
                    <a:pt x="2259" y="1414"/>
                    <a:pt x="2287" y="1402"/>
                  </a:cubicBezTo>
                  <a:cubicBezTo>
                    <a:pt x="2385" y="1332"/>
                    <a:pt x="2363" y="1251"/>
                    <a:pt x="2368" y="1201"/>
                  </a:cubicBezTo>
                  <a:cubicBezTo>
                    <a:pt x="2357" y="1087"/>
                    <a:pt x="2325" y="989"/>
                    <a:pt x="2292" y="890"/>
                  </a:cubicBezTo>
                  <a:cubicBezTo>
                    <a:pt x="2254" y="795"/>
                    <a:pt x="2217" y="703"/>
                    <a:pt x="2175" y="613"/>
                  </a:cubicBezTo>
                  <a:lnTo>
                    <a:pt x="2175" y="613"/>
                  </a:lnTo>
                  <a:cubicBezTo>
                    <a:pt x="2277" y="679"/>
                    <a:pt x="2388" y="729"/>
                    <a:pt x="2504" y="770"/>
                  </a:cubicBezTo>
                  <a:cubicBezTo>
                    <a:pt x="2588" y="795"/>
                    <a:pt x="2677" y="814"/>
                    <a:pt x="2766" y="814"/>
                  </a:cubicBezTo>
                  <a:cubicBezTo>
                    <a:pt x="2793" y="814"/>
                    <a:pt x="2821" y="812"/>
                    <a:pt x="2848" y="808"/>
                  </a:cubicBezTo>
                  <a:cubicBezTo>
                    <a:pt x="2967" y="792"/>
                    <a:pt x="3083" y="715"/>
                    <a:pt x="3138" y="606"/>
                  </a:cubicBezTo>
                  <a:cubicBezTo>
                    <a:pt x="3143" y="589"/>
                    <a:pt x="3138" y="574"/>
                    <a:pt x="3126" y="563"/>
                  </a:cubicBezTo>
                  <a:cubicBezTo>
                    <a:pt x="2859" y="393"/>
                    <a:pt x="2581" y="246"/>
                    <a:pt x="237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0" name="Google Shape;1510;p102"/>
            <p:cNvSpPr/>
            <p:nvPr/>
          </p:nvSpPr>
          <p:spPr>
            <a:xfrm>
              <a:off x="6498700" y="3608175"/>
              <a:ext cx="21825" cy="27175"/>
            </a:xfrm>
            <a:custGeom>
              <a:avLst/>
              <a:gdLst/>
              <a:ahLst/>
              <a:cxnLst/>
              <a:rect l="l" t="t" r="r" b="b"/>
              <a:pathLst>
                <a:path w="873" h="1087" extrusionOk="0">
                  <a:moveTo>
                    <a:pt x="28" y="0"/>
                  </a:moveTo>
                  <a:cubicBezTo>
                    <a:pt x="1" y="169"/>
                    <a:pt x="16" y="350"/>
                    <a:pt x="39" y="518"/>
                  </a:cubicBezTo>
                  <a:cubicBezTo>
                    <a:pt x="61" y="693"/>
                    <a:pt x="99" y="856"/>
                    <a:pt x="115" y="1020"/>
                  </a:cubicBezTo>
                  <a:cubicBezTo>
                    <a:pt x="119" y="1060"/>
                    <a:pt x="146" y="1086"/>
                    <a:pt x="184" y="1086"/>
                  </a:cubicBezTo>
                  <a:cubicBezTo>
                    <a:pt x="188" y="1086"/>
                    <a:pt x="193" y="1086"/>
                    <a:pt x="197" y="1085"/>
                  </a:cubicBezTo>
                  <a:cubicBezTo>
                    <a:pt x="323" y="1080"/>
                    <a:pt x="431" y="1009"/>
                    <a:pt x="513" y="933"/>
                  </a:cubicBezTo>
                  <a:cubicBezTo>
                    <a:pt x="595" y="856"/>
                    <a:pt x="661" y="770"/>
                    <a:pt x="709" y="672"/>
                  </a:cubicBezTo>
                  <a:cubicBezTo>
                    <a:pt x="814" y="481"/>
                    <a:pt x="873" y="267"/>
                    <a:pt x="846" y="55"/>
                  </a:cubicBezTo>
                  <a:lnTo>
                    <a:pt x="846" y="55"/>
                  </a:lnTo>
                  <a:cubicBezTo>
                    <a:pt x="807" y="262"/>
                    <a:pt x="715" y="448"/>
                    <a:pt x="606" y="606"/>
                  </a:cubicBezTo>
                  <a:cubicBezTo>
                    <a:pt x="513" y="742"/>
                    <a:pt x="387" y="872"/>
                    <a:pt x="253" y="921"/>
                  </a:cubicBezTo>
                  <a:lnTo>
                    <a:pt x="253" y="921"/>
                  </a:lnTo>
                  <a:cubicBezTo>
                    <a:pt x="226" y="776"/>
                    <a:pt x="189" y="634"/>
                    <a:pt x="147" y="496"/>
                  </a:cubicBezTo>
                  <a:lnTo>
                    <a:pt x="82" y="251"/>
                  </a:lnTo>
                  <a:cubicBezTo>
                    <a:pt x="61" y="169"/>
                    <a:pt x="49" y="83"/>
                    <a:pt x="28"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1" name="Google Shape;1511;p102"/>
            <p:cNvSpPr/>
            <p:nvPr/>
          </p:nvSpPr>
          <p:spPr>
            <a:xfrm>
              <a:off x="6641075" y="3653975"/>
              <a:ext cx="77900" cy="37100"/>
            </a:xfrm>
            <a:custGeom>
              <a:avLst/>
              <a:gdLst/>
              <a:ahLst/>
              <a:cxnLst/>
              <a:rect l="l" t="t" r="r" b="b"/>
              <a:pathLst>
                <a:path w="3116" h="1484" extrusionOk="0">
                  <a:moveTo>
                    <a:pt x="2194" y="1"/>
                  </a:moveTo>
                  <a:cubicBezTo>
                    <a:pt x="2286" y="116"/>
                    <a:pt x="2378" y="225"/>
                    <a:pt x="2476" y="328"/>
                  </a:cubicBezTo>
                  <a:cubicBezTo>
                    <a:pt x="2659" y="475"/>
                    <a:pt x="2898" y="557"/>
                    <a:pt x="3005" y="743"/>
                  </a:cubicBezTo>
                  <a:lnTo>
                    <a:pt x="3005" y="743"/>
                  </a:lnTo>
                  <a:cubicBezTo>
                    <a:pt x="2841" y="800"/>
                    <a:pt x="2666" y="821"/>
                    <a:pt x="2491" y="821"/>
                  </a:cubicBezTo>
                  <a:cubicBezTo>
                    <a:pt x="2393" y="821"/>
                    <a:pt x="2295" y="815"/>
                    <a:pt x="2199" y="803"/>
                  </a:cubicBezTo>
                  <a:cubicBezTo>
                    <a:pt x="1977" y="777"/>
                    <a:pt x="1739" y="710"/>
                    <a:pt x="1590" y="568"/>
                  </a:cubicBezTo>
                  <a:lnTo>
                    <a:pt x="1590" y="568"/>
                  </a:lnTo>
                  <a:cubicBezTo>
                    <a:pt x="1557" y="523"/>
                    <a:pt x="1523" y="477"/>
                    <a:pt x="1489" y="432"/>
                  </a:cubicBezTo>
                  <a:cubicBezTo>
                    <a:pt x="1477" y="412"/>
                    <a:pt x="1454" y="402"/>
                    <a:pt x="1432" y="402"/>
                  </a:cubicBezTo>
                  <a:cubicBezTo>
                    <a:pt x="1417" y="402"/>
                    <a:pt x="1402" y="407"/>
                    <a:pt x="1391" y="416"/>
                  </a:cubicBezTo>
                  <a:cubicBezTo>
                    <a:pt x="1358" y="438"/>
                    <a:pt x="1353" y="476"/>
                    <a:pt x="1370" y="504"/>
                  </a:cubicBezTo>
                  <a:cubicBezTo>
                    <a:pt x="1372" y="509"/>
                    <a:pt x="1375" y="513"/>
                    <a:pt x="1377" y="518"/>
                  </a:cubicBezTo>
                  <a:lnTo>
                    <a:pt x="1377" y="518"/>
                  </a:lnTo>
                  <a:lnTo>
                    <a:pt x="1375" y="519"/>
                  </a:lnTo>
                  <a:cubicBezTo>
                    <a:pt x="1379" y="524"/>
                    <a:pt x="1382" y="529"/>
                    <a:pt x="1386" y="533"/>
                  </a:cubicBezTo>
                  <a:lnTo>
                    <a:pt x="1386" y="533"/>
                  </a:lnTo>
                  <a:cubicBezTo>
                    <a:pt x="1406" y="570"/>
                    <a:pt x="1431" y="603"/>
                    <a:pt x="1458" y="634"/>
                  </a:cubicBezTo>
                  <a:lnTo>
                    <a:pt x="1458" y="634"/>
                  </a:lnTo>
                  <a:cubicBezTo>
                    <a:pt x="1587" y="816"/>
                    <a:pt x="1709" y="1005"/>
                    <a:pt x="1825" y="1198"/>
                  </a:cubicBezTo>
                  <a:lnTo>
                    <a:pt x="1825" y="1198"/>
                  </a:lnTo>
                  <a:cubicBezTo>
                    <a:pt x="1663" y="1175"/>
                    <a:pt x="1503" y="1056"/>
                    <a:pt x="1331" y="955"/>
                  </a:cubicBezTo>
                  <a:lnTo>
                    <a:pt x="1331" y="955"/>
                  </a:lnTo>
                  <a:lnTo>
                    <a:pt x="1343" y="962"/>
                  </a:lnTo>
                  <a:cubicBezTo>
                    <a:pt x="1239" y="890"/>
                    <a:pt x="1129" y="847"/>
                    <a:pt x="1031" y="798"/>
                  </a:cubicBezTo>
                  <a:cubicBezTo>
                    <a:pt x="933" y="748"/>
                    <a:pt x="846" y="688"/>
                    <a:pt x="791" y="612"/>
                  </a:cubicBezTo>
                  <a:lnTo>
                    <a:pt x="788" y="615"/>
                  </a:lnTo>
                  <a:lnTo>
                    <a:pt x="788" y="615"/>
                  </a:lnTo>
                  <a:cubicBezTo>
                    <a:pt x="784" y="611"/>
                    <a:pt x="779" y="606"/>
                    <a:pt x="774" y="602"/>
                  </a:cubicBezTo>
                  <a:cubicBezTo>
                    <a:pt x="764" y="588"/>
                    <a:pt x="748" y="581"/>
                    <a:pt x="731" y="581"/>
                  </a:cubicBezTo>
                  <a:cubicBezTo>
                    <a:pt x="715" y="581"/>
                    <a:pt x="698" y="588"/>
                    <a:pt x="688" y="602"/>
                  </a:cubicBezTo>
                  <a:cubicBezTo>
                    <a:pt x="666" y="623"/>
                    <a:pt x="660" y="656"/>
                    <a:pt x="676" y="683"/>
                  </a:cubicBezTo>
                  <a:lnTo>
                    <a:pt x="683" y="688"/>
                  </a:lnTo>
                  <a:cubicBezTo>
                    <a:pt x="704" y="719"/>
                    <a:pt x="728" y="746"/>
                    <a:pt x="754" y="770"/>
                  </a:cubicBezTo>
                  <a:lnTo>
                    <a:pt x="754" y="770"/>
                  </a:lnTo>
                  <a:cubicBezTo>
                    <a:pt x="805" y="845"/>
                    <a:pt x="846" y="946"/>
                    <a:pt x="879" y="1038"/>
                  </a:cubicBezTo>
                  <a:cubicBezTo>
                    <a:pt x="918" y="1151"/>
                    <a:pt x="948" y="1273"/>
                    <a:pt x="978" y="1395"/>
                  </a:cubicBezTo>
                  <a:lnTo>
                    <a:pt x="978" y="1395"/>
                  </a:lnTo>
                  <a:cubicBezTo>
                    <a:pt x="957" y="1398"/>
                    <a:pt x="937" y="1399"/>
                    <a:pt x="916" y="1399"/>
                  </a:cubicBezTo>
                  <a:cubicBezTo>
                    <a:pt x="763" y="1399"/>
                    <a:pt x="607" y="1328"/>
                    <a:pt x="469" y="1239"/>
                  </a:cubicBezTo>
                  <a:cubicBezTo>
                    <a:pt x="300" y="1126"/>
                    <a:pt x="152" y="983"/>
                    <a:pt x="1" y="841"/>
                  </a:cubicBezTo>
                  <a:lnTo>
                    <a:pt x="1" y="841"/>
                  </a:lnTo>
                  <a:cubicBezTo>
                    <a:pt x="137" y="1000"/>
                    <a:pt x="273" y="1152"/>
                    <a:pt x="442" y="1277"/>
                  </a:cubicBezTo>
                  <a:cubicBezTo>
                    <a:pt x="577" y="1384"/>
                    <a:pt x="746" y="1484"/>
                    <a:pt x="939" y="1484"/>
                  </a:cubicBezTo>
                  <a:cubicBezTo>
                    <a:pt x="973" y="1484"/>
                    <a:pt x="1007" y="1480"/>
                    <a:pt x="1043" y="1474"/>
                  </a:cubicBezTo>
                  <a:cubicBezTo>
                    <a:pt x="1064" y="1469"/>
                    <a:pt x="1081" y="1446"/>
                    <a:pt x="1075" y="1425"/>
                  </a:cubicBezTo>
                  <a:lnTo>
                    <a:pt x="1075" y="1420"/>
                  </a:lnTo>
                  <a:cubicBezTo>
                    <a:pt x="1048" y="1283"/>
                    <a:pt x="1020" y="1141"/>
                    <a:pt x="983" y="1005"/>
                  </a:cubicBezTo>
                  <a:cubicBezTo>
                    <a:pt x="972" y="972"/>
                    <a:pt x="962" y="939"/>
                    <a:pt x="951" y="906"/>
                  </a:cubicBezTo>
                  <a:lnTo>
                    <a:pt x="951" y="906"/>
                  </a:lnTo>
                  <a:cubicBezTo>
                    <a:pt x="958" y="910"/>
                    <a:pt x="964" y="914"/>
                    <a:pt x="971" y="917"/>
                  </a:cubicBezTo>
                  <a:cubicBezTo>
                    <a:pt x="1069" y="972"/>
                    <a:pt x="1179" y="1016"/>
                    <a:pt x="1255" y="1076"/>
                  </a:cubicBezTo>
                  <a:lnTo>
                    <a:pt x="1265" y="1076"/>
                  </a:lnTo>
                  <a:cubicBezTo>
                    <a:pt x="1363" y="1136"/>
                    <a:pt x="1462" y="1207"/>
                    <a:pt x="1577" y="1267"/>
                  </a:cubicBezTo>
                  <a:cubicBezTo>
                    <a:pt x="1663" y="1314"/>
                    <a:pt x="1769" y="1351"/>
                    <a:pt x="1880" y="1351"/>
                  </a:cubicBezTo>
                  <a:cubicBezTo>
                    <a:pt x="1910" y="1351"/>
                    <a:pt x="1940" y="1349"/>
                    <a:pt x="1970" y="1343"/>
                  </a:cubicBezTo>
                  <a:cubicBezTo>
                    <a:pt x="2008" y="1332"/>
                    <a:pt x="2035" y="1294"/>
                    <a:pt x="2030" y="1256"/>
                  </a:cubicBezTo>
                  <a:cubicBezTo>
                    <a:pt x="2030" y="1245"/>
                    <a:pt x="2025" y="1239"/>
                    <a:pt x="2018" y="1229"/>
                  </a:cubicBezTo>
                  <a:cubicBezTo>
                    <a:pt x="1947" y="1098"/>
                    <a:pt x="1868" y="970"/>
                    <a:pt x="1784" y="845"/>
                  </a:cubicBezTo>
                  <a:lnTo>
                    <a:pt x="1784" y="845"/>
                  </a:lnTo>
                  <a:cubicBezTo>
                    <a:pt x="1914" y="892"/>
                    <a:pt x="2048" y="919"/>
                    <a:pt x="2182" y="934"/>
                  </a:cubicBezTo>
                  <a:cubicBezTo>
                    <a:pt x="2243" y="938"/>
                    <a:pt x="2304" y="939"/>
                    <a:pt x="2366" y="939"/>
                  </a:cubicBezTo>
                  <a:cubicBezTo>
                    <a:pt x="2611" y="939"/>
                    <a:pt x="2855" y="909"/>
                    <a:pt x="3082" y="809"/>
                  </a:cubicBezTo>
                  <a:cubicBezTo>
                    <a:pt x="3105" y="798"/>
                    <a:pt x="3115" y="776"/>
                    <a:pt x="3105" y="754"/>
                  </a:cubicBezTo>
                  <a:lnTo>
                    <a:pt x="3105" y="748"/>
                  </a:lnTo>
                  <a:cubicBezTo>
                    <a:pt x="3044" y="623"/>
                    <a:pt x="2935" y="542"/>
                    <a:pt x="2826" y="476"/>
                  </a:cubicBezTo>
                  <a:cubicBezTo>
                    <a:pt x="2717" y="416"/>
                    <a:pt x="2602" y="366"/>
                    <a:pt x="2504" y="295"/>
                  </a:cubicBezTo>
                  <a:lnTo>
                    <a:pt x="2504" y="301"/>
                  </a:lnTo>
                  <a:cubicBezTo>
                    <a:pt x="2395" y="203"/>
                    <a:pt x="2297" y="104"/>
                    <a:pt x="2194"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2" name="Google Shape;1512;p102"/>
            <p:cNvSpPr/>
            <p:nvPr/>
          </p:nvSpPr>
          <p:spPr>
            <a:xfrm>
              <a:off x="6605600" y="3672800"/>
              <a:ext cx="23500" cy="26475"/>
            </a:xfrm>
            <a:custGeom>
              <a:avLst/>
              <a:gdLst/>
              <a:ahLst/>
              <a:cxnLst/>
              <a:rect l="l" t="t" r="r" b="b"/>
              <a:pathLst>
                <a:path w="940" h="1059" extrusionOk="0">
                  <a:moveTo>
                    <a:pt x="765" y="1"/>
                  </a:moveTo>
                  <a:cubicBezTo>
                    <a:pt x="727" y="187"/>
                    <a:pt x="781" y="373"/>
                    <a:pt x="793" y="541"/>
                  </a:cubicBezTo>
                  <a:cubicBezTo>
                    <a:pt x="793" y="628"/>
                    <a:pt x="803" y="716"/>
                    <a:pt x="781" y="786"/>
                  </a:cubicBezTo>
                  <a:cubicBezTo>
                    <a:pt x="770" y="836"/>
                    <a:pt x="760" y="857"/>
                    <a:pt x="743" y="884"/>
                  </a:cubicBezTo>
                  <a:cubicBezTo>
                    <a:pt x="726" y="897"/>
                    <a:pt x="726" y="903"/>
                    <a:pt x="715" y="903"/>
                  </a:cubicBezTo>
                  <a:cubicBezTo>
                    <a:pt x="711" y="903"/>
                    <a:pt x="706" y="903"/>
                    <a:pt x="700" y="901"/>
                  </a:cubicBezTo>
                  <a:cubicBezTo>
                    <a:pt x="650" y="890"/>
                    <a:pt x="574" y="831"/>
                    <a:pt x="519" y="776"/>
                  </a:cubicBezTo>
                  <a:cubicBezTo>
                    <a:pt x="453" y="716"/>
                    <a:pt x="400" y="645"/>
                    <a:pt x="340" y="579"/>
                  </a:cubicBezTo>
                  <a:cubicBezTo>
                    <a:pt x="224" y="448"/>
                    <a:pt x="110" y="307"/>
                    <a:pt x="0" y="159"/>
                  </a:cubicBezTo>
                  <a:lnTo>
                    <a:pt x="0" y="159"/>
                  </a:lnTo>
                  <a:cubicBezTo>
                    <a:pt x="55" y="340"/>
                    <a:pt x="143" y="497"/>
                    <a:pt x="241" y="650"/>
                  </a:cubicBezTo>
                  <a:cubicBezTo>
                    <a:pt x="290" y="733"/>
                    <a:pt x="350" y="803"/>
                    <a:pt x="410" y="874"/>
                  </a:cubicBezTo>
                  <a:cubicBezTo>
                    <a:pt x="481" y="945"/>
                    <a:pt x="541" y="1015"/>
                    <a:pt x="672" y="1053"/>
                  </a:cubicBezTo>
                  <a:cubicBezTo>
                    <a:pt x="683" y="1057"/>
                    <a:pt x="695" y="1059"/>
                    <a:pt x="708" y="1059"/>
                  </a:cubicBezTo>
                  <a:cubicBezTo>
                    <a:pt x="768" y="1059"/>
                    <a:pt x="836" y="1018"/>
                    <a:pt x="863" y="972"/>
                  </a:cubicBezTo>
                  <a:cubicBezTo>
                    <a:pt x="896" y="922"/>
                    <a:pt x="917" y="857"/>
                    <a:pt x="923" y="819"/>
                  </a:cubicBezTo>
                  <a:cubicBezTo>
                    <a:pt x="939" y="716"/>
                    <a:pt x="929" y="617"/>
                    <a:pt x="906" y="524"/>
                  </a:cubicBezTo>
                  <a:cubicBezTo>
                    <a:pt x="868" y="340"/>
                    <a:pt x="793" y="181"/>
                    <a:pt x="765"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3" name="Google Shape;1513;p102"/>
            <p:cNvSpPr/>
            <p:nvPr/>
          </p:nvSpPr>
          <p:spPr>
            <a:xfrm>
              <a:off x="6454900" y="3656575"/>
              <a:ext cx="49550" cy="32950"/>
            </a:xfrm>
            <a:custGeom>
              <a:avLst/>
              <a:gdLst/>
              <a:ahLst/>
              <a:cxnLst/>
              <a:rect l="l" t="t" r="r" b="b"/>
              <a:pathLst>
                <a:path w="1982" h="1318" extrusionOk="0">
                  <a:moveTo>
                    <a:pt x="426" y="0"/>
                  </a:moveTo>
                  <a:lnTo>
                    <a:pt x="426" y="0"/>
                  </a:lnTo>
                  <a:cubicBezTo>
                    <a:pt x="340" y="148"/>
                    <a:pt x="252" y="301"/>
                    <a:pt x="176" y="453"/>
                  </a:cubicBezTo>
                  <a:cubicBezTo>
                    <a:pt x="99" y="612"/>
                    <a:pt x="23" y="765"/>
                    <a:pt x="6" y="961"/>
                  </a:cubicBezTo>
                  <a:cubicBezTo>
                    <a:pt x="1" y="982"/>
                    <a:pt x="18" y="1004"/>
                    <a:pt x="46" y="1010"/>
                  </a:cubicBezTo>
                  <a:lnTo>
                    <a:pt x="56" y="1010"/>
                  </a:lnTo>
                  <a:cubicBezTo>
                    <a:pt x="170" y="1010"/>
                    <a:pt x="268" y="972"/>
                    <a:pt x="366" y="929"/>
                  </a:cubicBezTo>
                  <a:cubicBezTo>
                    <a:pt x="464" y="884"/>
                    <a:pt x="557" y="836"/>
                    <a:pt x="640" y="770"/>
                  </a:cubicBezTo>
                  <a:cubicBezTo>
                    <a:pt x="721" y="710"/>
                    <a:pt x="804" y="634"/>
                    <a:pt x="869" y="552"/>
                  </a:cubicBezTo>
                  <a:cubicBezTo>
                    <a:pt x="885" y="530"/>
                    <a:pt x="901" y="508"/>
                    <a:pt x="916" y="485"/>
                  </a:cubicBezTo>
                  <a:lnTo>
                    <a:pt x="916" y="485"/>
                  </a:lnTo>
                  <a:cubicBezTo>
                    <a:pt x="932" y="570"/>
                    <a:pt x="947" y="658"/>
                    <a:pt x="967" y="743"/>
                  </a:cubicBezTo>
                  <a:cubicBezTo>
                    <a:pt x="1010" y="906"/>
                    <a:pt x="1043" y="1065"/>
                    <a:pt x="1147" y="1234"/>
                  </a:cubicBezTo>
                  <a:cubicBezTo>
                    <a:pt x="1158" y="1256"/>
                    <a:pt x="1179" y="1277"/>
                    <a:pt x="1207" y="1294"/>
                  </a:cubicBezTo>
                  <a:cubicBezTo>
                    <a:pt x="1225" y="1308"/>
                    <a:pt x="1255" y="1318"/>
                    <a:pt x="1284" y="1318"/>
                  </a:cubicBezTo>
                  <a:cubicBezTo>
                    <a:pt x="1299" y="1318"/>
                    <a:pt x="1314" y="1315"/>
                    <a:pt x="1327" y="1310"/>
                  </a:cubicBezTo>
                  <a:cubicBezTo>
                    <a:pt x="1398" y="1283"/>
                    <a:pt x="1431" y="1218"/>
                    <a:pt x="1441" y="1179"/>
                  </a:cubicBezTo>
                  <a:cubicBezTo>
                    <a:pt x="1474" y="1087"/>
                    <a:pt x="1491" y="1004"/>
                    <a:pt x="1496" y="917"/>
                  </a:cubicBezTo>
                  <a:cubicBezTo>
                    <a:pt x="1518" y="748"/>
                    <a:pt x="1518" y="579"/>
                    <a:pt x="1524" y="421"/>
                  </a:cubicBezTo>
                  <a:lnTo>
                    <a:pt x="1524" y="426"/>
                  </a:lnTo>
                  <a:cubicBezTo>
                    <a:pt x="1537" y="375"/>
                    <a:pt x="1542" y="325"/>
                    <a:pt x="1544" y="275"/>
                  </a:cubicBezTo>
                  <a:lnTo>
                    <a:pt x="1544" y="275"/>
                  </a:lnTo>
                  <a:cubicBezTo>
                    <a:pt x="1668" y="469"/>
                    <a:pt x="1818" y="642"/>
                    <a:pt x="1982" y="798"/>
                  </a:cubicBezTo>
                  <a:cubicBezTo>
                    <a:pt x="1806" y="579"/>
                    <a:pt x="1654" y="350"/>
                    <a:pt x="1539" y="99"/>
                  </a:cubicBezTo>
                  <a:cubicBezTo>
                    <a:pt x="1531" y="83"/>
                    <a:pt x="1513" y="76"/>
                    <a:pt x="1495" y="76"/>
                  </a:cubicBezTo>
                  <a:cubicBezTo>
                    <a:pt x="1490" y="76"/>
                    <a:pt x="1484" y="76"/>
                    <a:pt x="1479" y="78"/>
                  </a:cubicBezTo>
                  <a:cubicBezTo>
                    <a:pt x="1469" y="88"/>
                    <a:pt x="1458" y="99"/>
                    <a:pt x="1458" y="116"/>
                  </a:cubicBezTo>
                  <a:lnTo>
                    <a:pt x="1458" y="121"/>
                  </a:lnTo>
                  <a:cubicBezTo>
                    <a:pt x="1453" y="219"/>
                    <a:pt x="1446" y="312"/>
                    <a:pt x="1420" y="400"/>
                  </a:cubicBezTo>
                  <a:lnTo>
                    <a:pt x="1420" y="410"/>
                  </a:lnTo>
                  <a:cubicBezTo>
                    <a:pt x="1403" y="579"/>
                    <a:pt x="1393" y="743"/>
                    <a:pt x="1370" y="901"/>
                  </a:cubicBezTo>
                  <a:cubicBezTo>
                    <a:pt x="1355" y="977"/>
                    <a:pt x="1343" y="1059"/>
                    <a:pt x="1315" y="1125"/>
                  </a:cubicBezTo>
                  <a:cubicBezTo>
                    <a:pt x="1306" y="1158"/>
                    <a:pt x="1293" y="1170"/>
                    <a:pt x="1282" y="1176"/>
                  </a:cubicBezTo>
                  <a:lnTo>
                    <a:pt x="1282" y="1176"/>
                  </a:lnTo>
                  <a:cubicBezTo>
                    <a:pt x="1278" y="1173"/>
                    <a:pt x="1271" y="1166"/>
                    <a:pt x="1262" y="1152"/>
                  </a:cubicBezTo>
                  <a:cubicBezTo>
                    <a:pt x="1191" y="1032"/>
                    <a:pt x="1152" y="863"/>
                    <a:pt x="1119" y="705"/>
                  </a:cubicBezTo>
                  <a:cubicBezTo>
                    <a:pt x="1081" y="546"/>
                    <a:pt x="1054" y="393"/>
                    <a:pt x="1005" y="214"/>
                  </a:cubicBezTo>
                  <a:cubicBezTo>
                    <a:pt x="996" y="182"/>
                    <a:pt x="968" y="161"/>
                    <a:pt x="936" y="161"/>
                  </a:cubicBezTo>
                  <a:cubicBezTo>
                    <a:pt x="930" y="161"/>
                    <a:pt x="924" y="162"/>
                    <a:pt x="917" y="164"/>
                  </a:cubicBezTo>
                  <a:cubicBezTo>
                    <a:pt x="890" y="171"/>
                    <a:pt x="869" y="197"/>
                    <a:pt x="864" y="224"/>
                  </a:cubicBezTo>
                  <a:lnTo>
                    <a:pt x="864" y="229"/>
                  </a:lnTo>
                  <a:cubicBezTo>
                    <a:pt x="847" y="393"/>
                    <a:pt x="705" y="552"/>
                    <a:pt x="557" y="667"/>
                  </a:cubicBezTo>
                  <a:cubicBezTo>
                    <a:pt x="425" y="769"/>
                    <a:pt x="266" y="869"/>
                    <a:pt x="108" y="899"/>
                  </a:cubicBezTo>
                  <a:lnTo>
                    <a:pt x="108" y="899"/>
                  </a:lnTo>
                  <a:cubicBezTo>
                    <a:pt x="123" y="760"/>
                    <a:pt x="183" y="618"/>
                    <a:pt x="230" y="476"/>
                  </a:cubicBezTo>
                  <a:cubicBezTo>
                    <a:pt x="290" y="317"/>
                    <a:pt x="361" y="159"/>
                    <a:pt x="426"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4" name="Google Shape;1514;p102"/>
            <p:cNvSpPr/>
            <p:nvPr/>
          </p:nvSpPr>
          <p:spPr>
            <a:xfrm>
              <a:off x="6359875" y="3642325"/>
              <a:ext cx="78300" cy="40475"/>
            </a:xfrm>
            <a:custGeom>
              <a:avLst/>
              <a:gdLst/>
              <a:ahLst/>
              <a:cxnLst/>
              <a:rect l="l" t="t" r="r" b="b"/>
              <a:pathLst>
                <a:path w="3132" h="1619" extrusionOk="0">
                  <a:moveTo>
                    <a:pt x="1538" y="1"/>
                  </a:moveTo>
                  <a:cubicBezTo>
                    <a:pt x="1528" y="1"/>
                    <a:pt x="1517" y="3"/>
                    <a:pt x="1506" y="9"/>
                  </a:cubicBezTo>
                  <a:cubicBezTo>
                    <a:pt x="1282" y="157"/>
                    <a:pt x="1047" y="276"/>
                    <a:pt x="786" y="341"/>
                  </a:cubicBezTo>
                  <a:cubicBezTo>
                    <a:pt x="678" y="369"/>
                    <a:pt x="568" y="382"/>
                    <a:pt x="457" y="382"/>
                  </a:cubicBezTo>
                  <a:cubicBezTo>
                    <a:pt x="304" y="382"/>
                    <a:pt x="149" y="356"/>
                    <a:pt x="0" y="308"/>
                  </a:cubicBezTo>
                  <a:lnTo>
                    <a:pt x="0" y="308"/>
                  </a:lnTo>
                  <a:cubicBezTo>
                    <a:pt x="177" y="391"/>
                    <a:pt x="373" y="432"/>
                    <a:pt x="571" y="432"/>
                  </a:cubicBezTo>
                  <a:cubicBezTo>
                    <a:pt x="648" y="432"/>
                    <a:pt x="726" y="425"/>
                    <a:pt x="803" y="413"/>
                  </a:cubicBezTo>
                  <a:cubicBezTo>
                    <a:pt x="988" y="379"/>
                    <a:pt x="1167" y="313"/>
                    <a:pt x="1336" y="230"/>
                  </a:cubicBezTo>
                  <a:lnTo>
                    <a:pt x="1336" y="230"/>
                  </a:lnTo>
                  <a:cubicBezTo>
                    <a:pt x="1248" y="333"/>
                    <a:pt x="1153" y="436"/>
                    <a:pt x="1070" y="549"/>
                  </a:cubicBezTo>
                  <a:cubicBezTo>
                    <a:pt x="1009" y="648"/>
                    <a:pt x="922" y="734"/>
                    <a:pt x="922" y="904"/>
                  </a:cubicBezTo>
                  <a:cubicBezTo>
                    <a:pt x="939" y="1008"/>
                    <a:pt x="1042" y="1056"/>
                    <a:pt x="1102" y="1061"/>
                  </a:cubicBezTo>
                  <a:cubicBezTo>
                    <a:pt x="1145" y="1072"/>
                    <a:pt x="1184" y="1076"/>
                    <a:pt x="1223" y="1076"/>
                  </a:cubicBezTo>
                  <a:cubicBezTo>
                    <a:pt x="1245" y="1076"/>
                    <a:pt x="1266" y="1075"/>
                    <a:pt x="1287" y="1073"/>
                  </a:cubicBezTo>
                  <a:cubicBezTo>
                    <a:pt x="1523" y="1061"/>
                    <a:pt x="1745" y="1023"/>
                    <a:pt x="1969" y="947"/>
                  </a:cubicBezTo>
                  <a:cubicBezTo>
                    <a:pt x="2082" y="908"/>
                    <a:pt x="2195" y="858"/>
                    <a:pt x="2299" y="792"/>
                  </a:cubicBezTo>
                  <a:lnTo>
                    <a:pt x="2299" y="792"/>
                  </a:lnTo>
                  <a:cubicBezTo>
                    <a:pt x="2265" y="858"/>
                    <a:pt x="2231" y="924"/>
                    <a:pt x="2198" y="991"/>
                  </a:cubicBezTo>
                  <a:cubicBezTo>
                    <a:pt x="2117" y="1166"/>
                    <a:pt x="2046" y="1356"/>
                    <a:pt x="2035" y="1552"/>
                  </a:cubicBezTo>
                  <a:lnTo>
                    <a:pt x="2035" y="1559"/>
                  </a:lnTo>
                  <a:cubicBezTo>
                    <a:pt x="2035" y="1580"/>
                    <a:pt x="2052" y="1597"/>
                    <a:pt x="2067" y="1602"/>
                  </a:cubicBezTo>
                  <a:cubicBezTo>
                    <a:pt x="2105" y="1614"/>
                    <a:pt x="2141" y="1619"/>
                    <a:pt x="2175" y="1619"/>
                  </a:cubicBezTo>
                  <a:cubicBezTo>
                    <a:pt x="2266" y="1619"/>
                    <a:pt x="2347" y="1584"/>
                    <a:pt x="2422" y="1552"/>
                  </a:cubicBezTo>
                  <a:cubicBezTo>
                    <a:pt x="2526" y="1504"/>
                    <a:pt x="2618" y="1438"/>
                    <a:pt x="2706" y="1368"/>
                  </a:cubicBezTo>
                  <a:cubicBezTo>
                    <a:pt x="2870" y="1225"/>
                    <a:pt x="3039" y="1068"/>
                    <a:pt x="3132" y="865"/>
                  </a:cubicBezTo>
                  <a:lnTo>
                    <a:pt x="3132" y="865"/>
                  </a:lnTo>
                  <a:cubicBezTo>
                    <a:pt x="3077" y="963"/>
                    <a:pt x="3001" y="1040"/>
                    <a:pt x="2924" y="1116"/>
                  </a:cubicBezTo>
                  <a:cubicBezTo>
                    <a:pt x="2842" y="1187"/>
                    <a:pt x="2755" y="1258"/>
                    <a:pt x="2668" y="1318"/>
                  </a:cubicBezTo>
                  <a:cubicBezTo>
                    <a:pt x="2575" y="1378"/>
                    <a:pt x="2482" y="1433"/>
                    <a:pt x="2389" y="1476"/>
                  </a:cubicBezTo>
                  <a:cubicBezTo>
                    <a:pt x="2322" y="1502"/>
                    <a:pt x="2249" y="1524"/>
                    <a:pt x="2185" y="1524"/>
                  </a:cubicBezTo>
                  <a:cubicBezTo>
                    <a:pt x="2171" y="1524"/>
                    <a:pt x="2156" y="1522"/>
                    <a:pt x="2142" y="1520"/>
                  </a:cubicBezTo>
                  <a:lnTo>
                    <a:pt x="2142" y="1520"/>
                  </a:lnTo>
                  <a:cubicBezTo>
                    <a:pt x="2189" y="1177"/>
                    <a:pt x="2433" y="891"/>
                    <a:pt x="2570" y="538"/>
                  </a:cubicBezTo>
                  <a:cubicBezTo>
                    <a:pt x="2581" y="500"/>
                    <a:pt x="2564" y="462"/>
                    <a:pt x="2526" y="451"/>
                  </a:cubicBezTo>
                  <a:cubicBezTo>
                    <a:pt x="2518" y="448"/>
                    <a:pt x="2510" y="447"/>
                    <a:pt x="2502" y="447"/>
                  </a:cubicBezTo>
                  <a:cubicBezTo>
                    <a:pt x="2481" y="447"/>
                    <a:pt x="2461" y="457"/>
                    <a:pt x="2450" y="472"/>
                  </a:cubicBezTo>
                  <a:cubicBezTo>
                    <a:pt x="2319" y="636"/>
                    <a:pt x="2122" y="734"/>
                    <a:pt x="1921" y="799"/>
                  </a:cubicBezTo>
                  <a:cubicBezTo>
                    <a:pt x="1713" y="871"/>
                    <a:pt x="1495" y="909"/>
                    <a:pt x="1282" y="925"/>
                  </a:cubicBezTo>
                  <a:cubicBezTo>
                    <a:pt x="1263" y="927"/>
                    <a:pt x="1243" y="928"/>
                    <a:pt x="1223" y="928"/>
                  </a:cubicBezTo>
                  <a:cubicBezTo>
                    <a:pt x="1137" y="928"/>
                    <a:pt x="1055" y="909"/>
                    <a:pt x="1064" y="882"/>
                  </a:cubicBezTo>
                  <a:cubicBezTo>
                    <a:pt x="1058" y="827"/>
                    <a:pt x="1118" y="713"/>
                    <a:pt x="1184" y="631"/>
                  </a:cubicBezTo>
                  <a:cubicBezTo>
                    <a:pt x="1309" y="451"/>
                    <a:pt x="1468" y="298"/>
                    <a:pt x="1588" y="86"/>
                  </a:cubicBezTo>
                  <a:cubicBezTo>
                    <a:pt x="1604" y="58"/>
                    <a:pt x="1593" y="26"/>
                    <a:pt x="1566" y="9"/>
                  </a:cubicBezTo>
                  <a:cubicBezTo>
                    <a:pt x="1557" y="3"/>
                    <a:pt x="1548" y="1"/>
                    <a:pt x="1538"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5" name="Google Shape;1515;p102"/>
            <p:cNvSpPr/>
            <p:nvPr/>
          </p:nvSpPr>
          <p:spPr>
            <a:xfrm>
              <a:off x="6693575" y="3702950"/>
              <a:ext cx="26900" cy="16575"/>
            </a:xfrm>
            <a:custGeom>
              <a:avLst/>
              <a:gdLst/>
              <a:ahLst/>
              <a:cxnLst/>
              <a:rect l="l" t="t" r="r" b="b"/>
              <a:pathLst>
                <a:path w="1076" h="663" extrusionOk="0">
                  <a:moveTo>
                    <a:pt x="459" y="0"/>
                  </a:moveTo>
                  <a:lnTo>
                    <a:pt x="459" y="0"/>
                  </a:lnTo>
                  <a:cubicBezTo>
                    <a:pt x="592" y="162"/>
                    <a:pt x="737" y="307"/>
                    <a:pt x="877" y="453"/>
                  </a:cubicBezTo>
                  <a:lnTo>
                    <a:pt x="877" y="453"/>
                  </a:lnTo>
                  <a:cubicBezTo>
                    <a:pt x="778" y="501"/>
                    <a:pt x="664" y="521"/>
                    <a:pt x="548" y="521"/>
                  </a:cubicBezTo>
                  <a:cubicBezTo>
                    <a:pt x="526" y="521"/>
                    <a:pt x="503" y="520"/>
                    <a:pt x="481" y="519"/>
                  </a:cubicBezTo>
                  <a:cubicBezTo>
                    <a:pt x="311" y="508"/>
                    <a:pt x="142" y="459"/>
                    <a:pt x="1" y="338"/>
                  </a:cubicBezTo>
                  <a:lnTo>
                    <a:pt x="1" y="338"/>
                  </a:lnTo>
                  <a:cubicBezTo>
                    <a:pt x="82" y="514"/>
                    <a:pt x="273" y="617"/>
                    <a:pt x="464" y="650"/>
                  </a:cubicBezTo>
                  <a:cubicBezTo>
                    <a:pt x="512" y="658"/>
                    <a:pt x="562" y="662"/>
                    <a:pt x="611" y="662"/>
                  </a:cubicBezTo>
                  <a:cubicBezTo>
                    <a:pt x="759" y="662"/>
                    <a:pt x="910" y="623"/>
                    <a:pt x="1037" y="529"/>
                  </a:cubicBezTo>
                  <a:lnTo>
                    <a:pt x="1037" y="524"/>
                  </a:lnTo>
                  <a:cubicBezTo>
                    <a:pt x="1070" y="502"/>
                    <a:pt x="1075" y="459"/>
                    <a:pt x="1053" y="426"/>
                  </a:cubicBezTo>
                  <a:lnTo>
                    <a:pt x="1048" y="415"/>
                  </a:lnTo>
                  <a:cubicBezTo>
                    <a:pt x="867" y="252"/>
                    <a:pt x="666" y="116"/>
                    <a:pt x="459"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6" name="Google Shape;1516;p102"/>
            <p:cNvSpPr/>
            <p:nvPr/>
          </p:nvSpPr>
          <p:spPr>
            <a:xfrm>
              <a:off x="6618975" y="3722025"/>
              <a:ext cx="63300" cy="31300"/>
            </a:xfrm>
            <a:custGeom>
              <a:avLst/>
              <a:gdLst/>
              <a:ahLst/>
              <a:cxnLst/>
              <a:rect l="l" t="t" r="r" b="b"/>
              <a:pathLst>
                <a:path w="2532" h="1252" extrusionOk="0">
                  <a:moveTo>
                    <a:pt x="1675" y="1"/>
                  </a:moveTo>
                  <a:lnTo>
                    <a:pt x="1675" y="1"/>
                  </a:lnTo>
                  <a:cubicBezTo>
                    <a:pt x="1875" y="309"/>
                    <a:pt x="2212" y="512"/>
                    <a:pt x="2400" y="808"/>
                  </a:cubicBezTo>
                  <a:lnTo>
                    <a:pt x="2400" y="808"/>
                  </a:lnTo>
                  <a:cubicBezTo>
                    <a:pt x="2364" y="814"/>
                    <a:pt x="2327" y="818"/>
                    <a:pt x="2290" y="818"/>
                  </a:cubicBezTo>
                  <a:cubicBezTo>
                    <a:pt x="2149" y="818"/>
                    <a:pt x="2005" y="772"/>
                    <a:pt x="1877" y="710"/>
                  </a:cubicBezTo>
                  <a:cubicBezTo>
                    <a:pt x="1691" y="623"/>
                    <a:pt x="1522" y="492"/>
                    <a:pt x="1414" y="328"/>
                  </a:cubicBezTo>
                  <a:cubicBezTo>
                    <a:pt x="1399" y="307"/>
                    <a:pt x="1374" y="295"/>
                    <a:pt x="1350" y="295"/>
                  </a:cubicBezTo>
                  <a:cubicBezTo>
                    <a:pt x="1336" y="295"/>
                    <a:pt x="1322" y="299"/>
                    <a:pt x="1310" y="307"/>
                  </a:cubicBezTo>
                  <a:cubicBezTo>
                    <a:pt x="1288" y="323"/>
                    <a:pt x="1277" y="350"/>
                    <a:pt x="1283" y="378"/>
                  </a:cubicBezTo>
                  <a:cubicBezTo>
                    <a:pt x="1310" y="531"/>
                    <a:pt x="1364" y="662"/>
                    <a:pt x="1408" y="793"/>
                  </a:cubicBezTo>
                  <a:cubicBezTo>
                    <a:pt x="1441" y="888"/>
                    <a:pt x="1468" y="990"/>
                    <a:pt x="1469" y="1080"/>
                  </a:cubicBezTo>
                  <a:lnTo>
                    <a:pt x="1469" y="1080"/>
                  </a:lnTo>
                  <a:cubicBezTo>
                    <a:pt x="1324" y="1033"/>
                    <a:pt x="1185" y="917"/>
                    <a:pt x="1069" y="798"/>
                  </a:cubicBezTo>
                  <a:cubicBezTo>
                    <a:pt x="933" y="655"/>
                    <a:pt x="819" y="481"/>
                    <a:pt x="742" y="302"/>
                  </a:cubicBezTo>
                  <a:lnTo>
                    <a:pt x="742" y="295"/>
                  </a:lnTo>
                  <a:cubicBezTo>
                    <a:pt x="730" y="271"/>
                    <a:pt x="707" y="256"/>
                    <a:pt x="682" y="256"/>
                  </a:cubicBezTo>
                  <a:cubicBezTo>
                    <a:pt x="673" y="256"/>
                    <a:pt x="664" y="258"/>
                    <a:pt x="656" y="263"/>
                  </a:cubicBezTo>
                  <a:cubicBezTo>
                    <a:pt x="633" y="274"/>
                    <a:pt x="618" y="295"/>
                    <a:pt x="618" y="323"/>
                  </a:cubicBezTo>
                  <a:cubicBezTo>
                    <a:pt x="623" y="476"/>
                    <a:pt x="633" y="623"/>
                    <a:pt x="618" y="771"/>
                  </a:cubicBezTo>
                  <a:cubicBezTo>
                    <a:pt x="611" y="841"/>
                    <a:pt x="601" y="917"/>
                    <a:pt x="573" y="972"/>
                  </a:cubicBezTo>
                  <a:cubicBezTo>
                    <a:pt x="553" y="1008"/>
                    <a:pt x="519" y="1032"/>
                    <a:pt x="483" y="1032"/>
                  </a:cubicBezTo>
                  <a:cubicBezTo>
                    <a:pt x="469" y="1032"/>
                    <a:pt x="456" y="1029"/>
                    <a:pt x="442" y="1022"/>
                  </a:cubicBezTo>
                  <a:cubicBezTo>
                    <a:pt x="328" y="962"/>
                    <a:pt x="241" y="819"/>
                    <a:pt x="170" y="695"/>
                  </a:cubicBezTo>
                  <a:cubicBezTo>
                    <a:pt x="99" y="564"/>
                    <a:pt x="39" y="426"/>
                    <a:pt x="1" y="280"/>
                  </a:cubicBezTo>
                  <a:lnTo>
                    <a:pt x="1" y="280"/>
                  </a:lnTo>
                  <a:cubicBezTo>
                    <a:pt x="17" y="433"/>
                    <a:pt x="72" y="574"/>
                    <a:pt x="132" y="716"/>
                  </a:cubicBezTo>
                  <a:cubicBezTo>
                    <a:pt x="197" y="852"/>
                    <a:pt x="251" y="1000"/>
                    <a:pt x="404" y="1093"/>
                  </a:cubicBezTo>
                  <a:cubicBezTo>
                    <a:pt x="429" y="1109"/>
                    <a:pt x="458" y="1116"/>
                    <a:pt x="488" y="1116"/>
                  </a:cubicBezTo>
                  <a:cubicBezTo>
                    <a:pt x="557" y="1116"/>
                    <a:pt x="629" y="1077"/>
                    <a:pt x="656" y="1015"/>
                  </a:cubicBezTo>
                  <a:cubicBezTo>
                    <a:pt x="699" y="939"/>
                    <a:pt x="709" y="858"/>
                    <a:pt x="726" y="781"/>
                  </a:cubicBezTo>
                  <a:cubicBezTo>
                    <a:pt x="735" y="719"/>
                    <a:pt x="741" y="655"/>
                    <a:pt x="744" y="592"/>
                  </a:cubicBezTo>
                  <a:lnTo>
                    <a:pt x="744" y="592"/>
                  </a:lnTo>
                  <a:cubicBezTo>
                    <a:pt x="808" y="700"/>
                    <a:pt x="884" y="801"/>
                    <a:pt x="966" y="896"/>
                  </a:cubicBezTo>
                  <a:cubicBezTo>
                    <a:pt x="1114" y="1048"/>
                    <a:pt x="1288" y="1206"/>
                    <a:pt x="1527" y="1251"/>
                  </a:cubicBezTo>
                  <a:cubicBezTo>
                    <a:pt x="1531" y="1251"/>
                    <a:pt x="1535" y="1252"/>
                    <a:pt x="1539" y="1252"/>
                  </a:cubicBezTo>
                  <a:cubicBezTo>
                    <a:pt x="1574" y="1252"/>
                    <a:pt x="1606" y="1230"/>
                    <a:pt x="1615" y="1196"/>
                  </a:cubicBezTo>
                  <a:lnTo>
                    <a:pt x="1615" y="1191"/>
                  </a:lnTo>
                  <a:cubicBezTo>
                    <a:pt x="1648" y="1022"/>
                    <a:pt x="1593" y="874"/>
                    <a:pt x="1544" y="743"/>
                  </a:cubicBezTo>
                  <a:cubicBezTo>
                    <a:pt x="1533" y="707"/>
                    <a:pt x="1521" y="671"/>
                    <a:pt x="1508" y="636"/>
                  </a:cubicBezTo>
                  <a:lnTo>
                    <a:pt x="1508" y="636"/>
                  </a:lnTo>
                  <a:cubicBezTo>
                    <a:pt x="1603" y="713"/>
                    <a:pt x="1710" y="775"/>
                    <a:pt x="1822" y="826"/>
                  </a:cubicBezTo>
                  <a:cubicBezTo>
                    <a:pt x="1958" y="882"/>
                    <a:pt x="2108" y="925"/>
                    <a:pt x="2257" y="925"/>
                  </a:cubicBezTo>
                  <a:cubicBezTo>
                    <a:pt x="2337" y="925"/>
                    <a:pt x="2416" y="913"/>
                    <a:pt x="2494" y="884"/>
                  </a:cubicBezTo>
                  <a:cubicBezTo>
                    <a:pt x="2516" y="874"/>
                    <a:pt x="2532" y="846"/>
                    <a:pt x="2521" y="826"/>
                  </a:cubicBezTo>
                  <a:cubicBezTo>
                    <a:pt x="2521" y="819"/>
                    <a:pt x="2521" y="814"/>
                    <a:pt x="2516" y="814"/>
                  </a:cubicBezTo>
                  <a:cubicBezTo>
                    <a:pt x="2297" y="465"/>
                    <a:pt x="1920" y="302"/>
                    <a:pt x="1675"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7" name="Google Shape;1517;p102"/>
            <p:cNvSpPr/>
            <p:nvPr/>
          </p:nvSpPr>
          <p:spPr>
            <a:xfrm>
              <a:off x="6552975" y="3707725"/>
              <a:ext cx="22250" cy="27400"/>
            </a:xfrm>
            <a:custGeom>
              <a:avLst/>
              <a:gdLst/>
              <a:ahLst/>
              <a:cxnLst/>
              <a:rect l="l" t="t" r="r" b="b"/>
              <a:pathLst>
                <a:path w="890" h="1096" extrusionOk="0">
                  <a:moveTo>
                    <a:pt x="0" y="1"/>
                  </a:moveTo>
                  <a:cubicBezTo>
                    <a:pt x="17" y="202"/>
                    <a:pt x="104" y="393"/>
                    <a:pt x="191" y="573"/>
                  </a:cubicBezTo>
                  <a:cubicBezTo>
                    <a:pt x="290" y="753"/>
                    <a:pt x="383" y="933"/>
                    <a:pt x="584" y="1064"/>
                  </a:cubicBezTo>
                  <a:cubicBezTo>
                    <a:pt x="616" y="1080"/>
                    <a:pt x="656" y="1095"/>
                    <a:pt x="702" y="1095"/>
                  </a:cubicBezTo>
                  <a:cubicBezTo>
                    <a:pt x="735" y="1095"/>
                    <a:pt x="771" y="1087"/>
                    <a:pt x="808" y="1064"/>
                  </a:cubicBezTo>
                  <a:cubicBezTo>
                    <a:pt x="829" y="1048"/>
                    <a:pt x="819" y="1058"/>
                    <a:pt x="851" y="1031"/>
                  </a:cubicBezTo>
                  <a:cubicBezTo>
                    <a:pt x="868" y="1005"/>
                    <a:pt x="874" y="982"/>
                    <a:pt x="879" y="965"/>
                  </a:cubicBezTo>
                  <a:cubicBezTo>
                    <a:pt x="889" y="933"/>
                    <a:pt x="889" y="900"/>
                    <a:pt x="889" y="874"/>
                  </a:cubicBezTo>
                  <a:cubicBezTo>
                    <a:pt x="879" y="764"/>
                    <a:pt x="862" y="666"/>
                    <a:pt x="836" y="567"/>
                  </a:cubicBezTo>
                  <a:cubicBezTo>
                    <a:pt x="781" y="371"/>
                    <a:pt x="715" y="180"/>
                    <a:pt x="627" y="1"/>
                  </a:cubicBezTo>
                  <a:lnTo>
                    <a:pt x="627" y="1"/>
                  </a:lnTo>
                  <a:cubicBezTo>
                    <a:pt x="655" y="202"/>
                    <a:pt x="693" y="393"/>
                    <a:pt x="715" y="590"/>
                  </a:cubicBezTo>
                  <a:cubicBezTo>
                    <a:pt x="726" y="688"/>
                    <a:pt x="743" y="786"/>
                    <a:pt x="743" y="874"/>
                  </a:cubicBezTo>
                  <a:cubicBezTo>
                    <a:pt x="743" y="895"/>
                    <a:pt x="737" y="917"/>
                    <a:pt x="737" y="928"/>
                  </a:cubicBezTo>
                  <a:cubicBezTo>
                    <a:pt x="735" y="933"/>
                    <a:pt x="735" y="935"/>
                    <a:pt x="735" y="935"/>
                  </a:cubicBezTo>
                  <a:cubicBezTo>
                    <a:pt x="735" y="935"/>
                    <a:pt x="735" y="934"/>
                    <a:pt x="734" y="934"/>
                  </a:cubicBezTo>
                  <a:cubicBezTo>
                    <a:pt x="733" y="934"/>
                    <a:pt x="729" y="936"/>
                    <a:pt x="720" y="945"/>
                  </a:cubicBezTo>
                  <a:cubicBezTo>
                    <a:pt x="720" y="945"/>
                    <a:pt x="718" y="945"/>
                    <a:pt x="713" y="945"/>
                  </a:cubicBezTo>
                  <a:cubicBezTo>
                    <a:pt x="702" y="945"/>
                    <a:pt x="682" y="943"/>
                    <a:pt x="660" y="928"/>
                  </a:cubicBezTo>
                  <a:cubicBezTo>
                    <a:pt x="524" y="846"/>
                    <a:pt x="404" y="666"/>
                    <a:pt x="295" y="514"/>
                  </a:cubicBezTo>
                  <a:cubicBezTo>
                    <a:pt x="186" y="350"/>
                    <a:pt x="76" y="180"/>
                    <a:pt x="0"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8" name="Google Shape;1518;p102"/>
            <p:cNvSpPr/>
            <p:nvPr/>
          </p:nvSpPr>
          <p:spPr>
            <a:xfrm>
              <a:off x="6468425" y="3727925"/>
              <a:ext cx="62225" cy="36450"/>
            </a:xfrm>
            <a:custGeom>
              <a:avLst/>
              <a:gdLst/>
              <a:ahLst/>
              <a:cxnLst/>
              <a:rect l="l" t="t" r="r" b="b"/>
              <a:pathLst>
                <a:path w="2489" h="1458" extrusionOk="0">
                  <a:moveTo>
                    <a:pt x="371" y="0"/>
                  </a:moveTo>
                  <a:cubicBezTo>
                    <a:pt x="311" y="180"/>
                    <a:pt x="235" y="349"/>
                    <a:pt x="164" y="524"/>
                  </a:cubicBezTo>
                  <a:cubicBezTo>
                    <a:pt x="87" y="693"/>
                    <a:pt x="16" y="872"/>
                    <a:pt x="6" y="1069"/>
                  </a:cubicBezTo>
                  <a:cubicBezTo>
                    <a:pt x="1" y="1096"/>
                    <a:pt x="22" y="1118"/>
                    <a:pt x="44" y="1118"/>
                  </a:cubicBezTo>
                  <a:lnTo>
                    <a:pt x="49" y="1118"/>
                  </a:lnTo>
                  <a:cubicBezTo>
                    <a:pt x="257" y="1113"/>
                    <a:pt x="447" y="1025"/>
                    <a:pt x="611" y="910"/>
                  </a:cubicBezTo>
                  <a:cubicBezTo>
                    <a:pt x="697" y="848"/>
                    <a:pt x="783" y="774"/>
                    <a:pt x="850" y="684"/>
                  </a:cubicBezTo>
                  <a:lnTo>
                    <a:pt x="850" y="684"/>
                  </a:lnTo>
                  <a:cubicBezTo>
                    <a:pt x="868" y="926"/>
                    <a:pt x="915" y="1167"/>
                    <a:pt x="1010" y="1396"/>
                  </a:cubicBezTo>
                  <a:cubicBezTo>
                    <a:pt x="1023" y="1427"/>
                    <a:pt x="1053" y="1444"/>
                    <a:pt x="1085" y="1444"/>
                  </a:cubicBezTo>
                  <a:cubicBezTo>
                    <a:pt x="1093" y="1444"/>
                    <a:pt x="1101" y="1443"/>
                    <a:pt x="1108" y="1440"/>
                  </a:cubicBezTo>
                  <a:cubicBezTo>
                    <a:pt x="1113" y="1434"/>
                    <a:pt x="1124" y="1429"/>
                    <a:pt x="1129" y="1423"/>
                  </a:cubicBezTo>
                  <a:cubicBezTo>
                    <a:pt x="1206" y="1348"/>
                    <a:pt x="1250" y="1265"/>
                    <a:pt x="1288" y="1189"/>
                  </a:cubicBezTo>
                  <a:cubicBezTo>
                    <a:pt x="1326" y="1107"/>
                    <a:pt x="1358" y="1025"/>
                    <a:pt x="1386" y="943"/>
                  </a:cubicBezTo>
                  <a:cubicBezTo>
                    <a:pt x="1415" y="856"/>
                    <a:pt x="1441" y="767"/>
                    <a:pt x="1461" y="675"/>
                  </a:cubicBezTo>
                  <a:lnTo>
                    <a:pt x="1461" y="675"/>
                  </a:lnTo>
                  <a:cubicBezTo>
                    <a:pt x="1537" y="837"/>
                    <a:pt x="1626" y="992"/>
                    <a:pt x="1746" y="1134"/>
                  </a:cubicBezTo>
                  <a:cubicBezTo>
                    <a:pt x="1828" y="1232"/>
                    <a:pt x="1926" y="1331"/>
                    <a:pt x="2051" y="1391"/>
                  </a:cubicBezTo>
                  <a:cubicBezTo>
                    <a:pt x="2128" y="1433"/>
                    <a:pt x="2220" y="1457"/>
                    <a:pt x="2310" y="1457"/>
                  </a:cubicBezTo>
                  <a:cubicBezTo>
                    <a:pt x="2359" y="1457"/>
                    <a:pt x="2409" y="1450"/>
                    <a:pt x="2455" y="1434"/>
                  </a:cubicBezTo>
                  <a:lnTo>
                    <a:pt x="2461" y="1434"/>
                  </a:lnTo>
                  <a:cubicBezTo>
                    <a:pt x="2476" y="1429"/>
                    <a:pt x="2488" y="1413"/>
                    <a:pt x="2488" y="1391"/>
                  </a:cubicBezTo>
                  <a:cubicBezTo>
                    <a:pt x="2471" y="1200"/>
                    <a:pt x="2368" y="1048"/>
                    <a:pt x="2287" y="895"/>
                  </a:cubicBezTo>
                  <a:cubicBezTo>
                    <a:pt x="2199" y="747"/>
                    <a:pt x="2111" y="590"/>
                    <a:pt x="2111" y="409"/>
                  </a:cubicBezTo>
                  <a:lnTo>
                    <a:pt x="2111" y="409"/>
                  </a:lnTo>
                  <a:cubicBezTo>
                    <a:pt x="2090" y="590"/>
                    <a:pt x="2166" y="764"/>
                    <a:pt x="2242" y="917"/>
                  </a:cubicBezTo>
                  <a:cubicBezTo>
                    <a:pt x="2313" y="1062"/>
                    <a:pt x="2384" y="1208"/>
                    <a:pt x="2402" y="1359"/>
                  </a:cubicBezTo>
                  <a:lnTo>
                    <a:pt x="2402" y="1359"/>
                  </a:lnTo>
                  <a:cubicBezTo>
                    <a:pt x="2379" y="1363"/>
                    <a:pt x="2357" y="1365"/>
                    <a:pt x="2334" y="1365"/>
                  </a:cubicBezTo>
                  <a:cubicBezTo>
                    <a:pt x="2253" y="1365"/>
                    <a:pt x="2174" y="1342"/>
                    <a:pt x="2101" y="1303"/>
                  </a:cubicBezTo>
                  <a:cubicBezTo>
                    <a:pt x="1997" y="1244"/>
                    <a:pt x="1915" y="1156"/>
                    <a:pt x="1839" y="1058"/>
                  </a:cubicBezTo>
                  <a:cubicBezTo>
                    <a:pt x="1691" y="862"/>
                    <a:pt x="1582" y="633"/>
                    <a:pt x="1494" y="398"/>
                  </a:cubicBezTo>
                  <a:cubicBezTo>
                    <a:pt x="1482" y="373"/>
                    <a:pt x="1458" y="355"/>
                    <a:pt x="1430" y="355"/>
                  </a:cubicBezTo>
                  <a:cubicBezTo>
                    <a:pt x="1421" y="355"/>
                    <a:pt x="1412" y="356"/>
                    <a:pt x="1403" y="360"/>
                  </a:cubicBezTo>
                  <a:cubicBezTo>
                    <a:pt x="1375" y="371"/>
                    <a:pt x="1358" y="393"/>
                    <a:pt x="1358" y="419"/>
                  </a:cubicBezTo>
                  <a:cubicBezTo>
                    <a:pt x="1343" y="578"/>
                    <a:pt x="1298" y="741"/>
                    <a:pt x="1244" y="895"/>
                  </a:cubicBezTo>
                  <a:cubicBezTo>
                    <a:pt x="1217" y="970"/>
                    <a:pt x="1184" y="1048"/>
                    <a:pt x="1151" y="1124"/>
                  </a:cubicBezTo>
                  <a:cubicBezTo>
                    <a:pt x="1135" y="1154"/>
                    <a:pt x="1119" y="1184"/>
                    <a:pt x="1102" y="1212"/>
                  </a:cubicBezTo>
                  <a:lnTo>
                    <a:pt x="1102" y="1212"/>
                  </a:lnTo>
                  <a:cubicBezTo>
                    <a:pt x="1013" y="960"/>
                    <a:pt x="976" y="680"/>
                    <a:pt x="971" y="409"/>
                  </a:cubicBezTo>
                  <a:cubicBezTo>
                    <a:pt x="971" y="371"/>
                    <a:pt x="945" y="343"/>
                    <a:pt x="905" y="343"/>
                  </a:cubicBezTo>
                  <a:cubicBezTo>
                    <a:pt x="873" y="343"/>
                    <a:pt x="846" y="366"/>
                    <a:pt x="840" y="398"/>
                  </a:cubicBezTo>
                  <a:cubicBezTo>
                    <a:pt x="807" y="562"/>
                    <a:pt x="683" y="703"/>
                    <a:pt x="540" y="819"/>
                  </a:cubicBezTo>
                  <a:cubicBezTo>
                    <a:pt x="412" y="917"/>
                    <a:pt x="256" y="1003"/>
                    <a:pt x="97" y="1022"/>
                  </a:cubicBezTo>
                  <a:lnTo>
                    <a:pt x="97" y="1022"/>
                  </a:lnTo>
                  <a:cubicBezTo>
                    <a:pt x="128" y="680"/>
                    <a:pt x="304" y="348"/>
                    <a:pt x="37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9" name="Google Shape;1519;p102"/>
            <p:cNvSpPr/>
            <p:nvPr/>
          </p:nvSpPr>
          <p:spPr>
            <a:xfrm>
              <a:off x="6419325" y="3721200"/>
              <a:ext cx="29200" cy="28425"/>
            </a:xfrm>
            <a:custGeom>
              <a:avLst/>
              <a:gdLst/>
              <a:ahLst/>
              <a:cxnLst/>
              <a:rect l="l" t="t" r="r" b="b"/>
              <a:pathLst>
                <a:path w="1168" h="1137" extrusionOk="0">
                  <a:moveTo>
                    <a:pt x="246" y="1"/>
                  </a:moveTo>
                  <a:lnTo>
                    <a:pt x="246" y="1"/>
                  </a:lnTo>
                  <a:cubicBezTo>
                    <a:pt x="175" y="171"/>
                    <a:pt x="120" y="345"/>
                    <a:pt x="77" y="519"/>
                  </a:cubicBezTo>
                  <a:cubicBezTo>
                    <a:pt x="39" y="695"/>
                    <a:pt x="1" y="874"/>
                    <a:pt x="22" y="1071"/>
                  </a:cubicBezTo>
                  <a:cubicBezTo>
                    <a:pt x="28" y="1106"/>
                    <a:pt x="57" y="1137"/>
                    <a:pt x="91" y="1137"/>
                  </a:cubicBezTo>
                  <a:cubicBezTo>
                    <a:pt x="94" y="1137"/>
                    <a:pt x="96" y="1136"/>
                    <a:pt x="99" y="1136"/>
                  </a:cubicBezTo>
                  <a:lnTo>
                    <a:pt x="104" y="1136"/>
                  </a:lnTo>
                  <a:cubicBezTo>
                    <a:pt x="349" y="1126"/>
                    <a:pt x="578" y="1016"/>
                    <a:pt x="759" y="864"/>
                  </a:cubicBezTo>
                  <a:cubicBezTo>
                    <a:pt x="938" y="705"/>
                    <a:pt x="1081" y="509"/>
                    <a:pt x="1167" y="296"/>
                  </a:cubicBezTo>
                  <a:lnTo>
                    <a:pt x="1167" y="296"/>
                  </a:lnTo>
                  <a:cubicBezTo>
                    <a:pt x="1021" y="471"/>
                    <a:pt x="862" y="640"/>
                    <a:pt x="683" y="760"/>
                  </a:cubicBezTo>
                  <a:cubicBezTo>
                    <a:pt x="523" y="870"/>
                    <a:pt x="346" y="948"/>
                    <a:pt x="164" y="979"/>
                  </a:cubicBezTo>
                  <a:lnTo>
                    <a:pt x="164" y="979"/>
                  </a:lnTo>
                  <a:cubicBezTo>
                    <a:pt x="158" y="840"/>
                    <a:pt x="172" y="686"/>
                    <a:pt x="186" y="536"/>
                  </a:cubicBezTo>
                  <a:cubicBezTo>
                    <a:pt x="203" y="361"/>
                    <a:pt x="230" y="182"/>
                    <a:pt x="246"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0" name="Google Shape;1520;p102"/>
            <p:cNvSpPr/>
            <p:nvPr/>
          </p:nvSpPr>
          <p:spPr>
            <a:xfrm>
              <a:off x="6385500" y="3699275"/>
              <a:ext cx="19125" cy="17400"/>
            </a:xfrm>
            <a:custGeom>
              <a:avLst/>
              <a:gdLst/>
              <a:ahLst/>
              <a:cxnLst/>
              <a:rect l="l" t="t" r="r" b="b"/>
              <a:pathLst>
                <a:path w="765" h="696" extrusionOk="0">
                  <a:moveTo>
                    <a:pt x="405" y="1"/>
                  </a:moveTo>
                  <a:cubicBezTo>
                    <a:pt x="322" y="92"/>
                    <a:pt x="236" y="170"/>
                    <a:pt x="148" y="263"/>
                  </a:cubicBezTo>
                  <a:cubicBezTo>
                    <a:pt x="105" y="306"/>
                    <a:pt x="66" y="354"/>
                    <a:pt x="33" y="420"/>
                  </a:cubicBezTo>
                  <a:cubicBezTo>
                    <a:pt x="17" y="452"/>
                    <a:pt x="0" y="485"/>
                    <a:pt x="0" y="540"/>
                  </a:cubicBezTo>
                  <a:cubicBezTo>
                    <a:pt x="0" y="600"/>
                    <a:pt x="55" y="661"/>
                    <a:pt x="98" y="676"/>
                  </a:cubicBezTo>
                  <a:cubicBezTo>
                    <a:pt x="139" y="690"/>
                    <a:pt x="178" y="695"/>
                    <a:pt x="215" y="695"/>
                  </a:cubicBezTo>
                  <a:cubicBezTo>
                    <a:pt x="330" y="695"/>
                    <a:pt x="424" y="640"/>
                    <a:pt x="503" y="590"/>
                  </a:cubicBezTo>
                  <a:cubicBezTo>
                    <a:pt x="612" y="518"/>
                    <a:pt x="705" y="432"/>
                    <a:pt x="765" y="322"/>
                  </a:cubicBezTo>
                  <a:lnTo>
                    <a:pt x="765" y="322"/>
                  </a:lnTo>
                  <a:cubicBezTo>
                    <a:pt x="661" y="387"/>
                    <a:pt x="557" y="442"/>
                    <a:pt x="448" y="485"/>
                  </a:cubicBezTo>
                  <a:cubicBezTo>
                    <a:pt x="369" y="515"/>
                    <a:pt x="280" y="544"/>
                    <a:pt x="214" y="544"/>
                  </a:cubicBezTo>
                  <a:cubicBezTo>
                    <a:pt x="193" y="544"/>
                    <a:pt x="174" y="542"/>
                    <a:pt x="159" y="535"/>
                  </a:cubicBezTo>
                  <a:cubicBezTo>
                    <a:pt x="156" y="533"/>
                    <a:pt x="154" y="532"/>
                    <a:pt x="153" y="531"/>
                  </a:cubicBezTo>
                  <a:lnTo>
                    <a:pt x="153" y="531"/>
                  </a:lnTo>
                  <a:cubicBezTo>
                    <a:pt x="153" y="531"/>
                    <a:pt x="153" y="531"/>
                    <a:pt x="153" y="530"/>
                  </a:cubicBezTo>
                  <a:cubicBezTo>
                    <a:pt x="148" y="525"/>
                    <a:pt x="159" y="502"/>
                    <a:pt x="164" y="480"/>
                  </a:cubicBezTo>
                  <a:cubicBezTo>
                    <a:pt x="181" y="432"/>
                    <a:pt x="219" y="382"/>
                    <a:pt x="246" y="333"/>
                  </a:cubicBezTo>
                  <a:cubicBezTo>
                    <a:pt x="307" y="230"/>
                    <a:pt x="377" y="125"/>
                    <a:pt x="405"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1" name="Google Shape;1521;p102"/>
            <p:cNvSpPr/>
            <p:nvPr/>
          </p:nvSpPr>
          <p:spPr>
            <a:xfrm>
              <a:off x="6433250" y="3476550"/>
              <a:ext cx="25375" cy="14025"/>
            </a:xfrm>
            <a:custGeom>
              <a:avLst/>
              <a:gdLst/>
              <a:ahLst/>
              <a:cxnLst/>
              <a:rect l="l" t="t" r="r" b="b"/>
              <a:pathLst>
                <a:path w="1015" h="561" extrusionOk="0">
                  <a:moveTo>
                    <a:pt x="796" y="1"/>
                  </a:moveTo>
                  <a:lnTo>
                    <a:pt x="796" y="1"/>
                  </a:lnTo>
                  <a:cubicBezTo>
                    <a:pt x="671" y="73"/>
                    <a:pt x="551" y="138"/>
                    <a:pt x="431" y="197"/>
                  </a:cubicBezTo>
                  <a:cubicBezTo>
                    <a:pt x="305" y="252"/>
                    <a:pt x="180" y="302"/>
                    <a:pt x="54" y="345"/>
                  </a:cubicBezTo>
                  <a:cubicBezTo>
                    <a:pt x="21" y="350"/>
                    <a:pt x="0" y="383"/>
                    <a:pt x="0" y="411"/>
                  </a:cubicBezTo>
                  <a:lnTo>
                    <a:pt x="0" y="416"/>
                  </a:lnTo>
                  <a:lnTo>
                    <a:pt x="0" y="443"/>
                  </a:lnTo>
                  <a:cubicBezTo>
                    <a:pt x="0" y="481"/>
                    <a:pt x="28" y="514"/>
                    <a:pt x="61" y="519"/>
                  </a:cubicBezTo>
                  <a:cubicBezTo>
                    <a:pt x="189" y="545"/>
                    <a:pt x="313" y="561"/>
                    <a:pt x="443" y="561"/>
                  </a:cubicBezTo>
                  <a:cubicBezTo>
                    <a:pt x="479" y="561"/>
                    <a:pt x="515" y="560"/>
                    <a:pt x="551" y="557"/>
                  </a:cubicBezTo>
                  <a:cubicBezTo>
                    <a:pt x="709" y="541"/>
                    <a:pt x="879" y="514"/>
                    <a:pt x="1015" y="416"/>
                  </a:cubicBezTo>
                  <a:lnTo>
                    <a:pt x="1015" y="416"/>
                  </a:lnTo>
                  <a:cubicBezTo>
                    <a:pt x="921" y="435"/>
                    <a:pt x="830" y="443"/>
                    <a:pt x="739" y="443"/>
                  </a:cubicBezTo>
                  <a:cubicBezTo>
                    <a:pt x="676" y="443"/>
                    <a:pt x="614" y="439"/>
                    <a:pt x="551" y="433"/>
                  </a:cubicBezTo>
                  <a:cubicBezTo>
                    <a:pt x="464" y="426"/>
                    <a:pt x="379" y="417"/>
                    <a:pt x="295" y="405"/>
                  </a:cubicBezTo>
                  <a:lnTo>
                    <a:pt x="295" y="405"/>
                  </a:lnTo>
                  <a:cubicBezTo>
                    <a:pt x="361" y="372"/>
                    <a:pt x="425" y="335"/>
                    <a:pt x="486" y="290"/>
                  </a:cubicBezTo>
                  <a:cubicBezTo>
                    <a:pt x="600" y="209"/>
                    <a:pt x="709" y="116"/>
                    <a:pt x="796"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2" name="Google Shape;1522;p102"/>
            <p:cNvSpPr/>
            <p:nvPr/>
          </p:nvSpPr>
          <p:spPr>
            <a:xfrm>
              <a:off x="6661525" y="3603800"/>
              <a:ext cx="32200" cy="19725"/>
            </a:xfrm>
            <a:custGeom>
              <a:avLst/>
              <a:gdLst/>
              <a:ahLst/>
              <a:cxnLst/>
              <a:rect l="l" t="t" r="r" b="b"/>
              <a:pathLst>
                <a:path w="1288" h="789" extrusionOk="0">
                  <a:moveTo>
                    <a:pt x="480" y="1"/>
                  </a:moveTo>
                  <a:cubicBezTo>
                    <a:pt x="557" y="137"/>
                    <a:pt x="683" y="246"/>
                    <a:pt x="807" y="344"/>
                  </a:cubicBezTo>
                  <a:cubicBezTo>
                    <a:pt x="906" y="417"/>
                    <a:pt x="1001" y="489"/>
                    <a:pt x="1082" y="567"/>
                  </a:cubicBezTo>
                  <a:lnTo>
                    <a:pt x="1082" y="567"/>
                  </a:lnTo>
                  <a:cubicBezTo>
                    <a:pt x="968" y="618"/>
                    <a:pt x="838" y="643"/>
                    <a:pt x="708" y="643"/>
                  </a:cubicBezTo>
                  <a:cubicBezTo>
                    <a:pt x="661" y="643"/>
                    <a:pt x="614" y="639"/>
                    <a:pt x="568" y="633"/>
                  </a:cubicBezTo>
                  <a:cubicBezTo>
                    <a:pt x="361" y="606"/>
                    <a:pt x="159" y="514"/>
                    <a:pt x="1" y="350"/>
                  </a:cubicBezTo>
                  <a:lnTo>
                    <a:pt x="1" y="350"/>
                  </a:lnTo>
                  <a:cubicBezTo>
                    <a:pt x="99" y="557"/>
                    <a:pt x="311" y="704"/>
                    <a:pt x="545" y="759"/>
                  </a:cubicBezTo>
                  <a:cubicBezTo>
                    <a:pt x="620" y="779"/>
                    <a:pt x="699" y="789"/>
                    <a:pt x="778" y="789"/>
                  </a:cubicBezTo>
                  <a:cubicBezTo>
                    <a:pt x="940" y="789"/>
                    <a:pt x="1105" y="745"/>
                    <a:pt x="1245" y="650"/>
                  </a:cubicBezTo>
                  <a:lnTo>
                    <a:pt x="1250" y="645"/>
                  </a:lnTo>
                  <a:cubicBezTo>
                    <a:pt x="1283" y="623"/>
                    <a:pt x="1288" y="580"/>
                    <a:pt x="1266" y="547"/>
                  </a:cubicBezTo>
                  <a:lnTo>
                    <a:pt x="1260" y="535"/>
                  </a:lnTo>
                  <a:cubicBezTo>
                    <a:pt x="1141" y="409"/>
                    <a:pt x="998" y="328"/>
                    <a:pt x="862" y="258"/>
                  </a:cubicBezTo>
                  <a:cubicBezTo>
                    <a:pt x="731" y="175"/>
                    <a:pt x="600" y="104"/>
                    <a:pt x="480"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3" name="Google Shape;1523;p102"/>
            <p:cNvSpPr/>
            <p:nvPr/>
          </p:nvSpPr>
          <p:spPr>
            <a:xfrm>
              <a:off x="3474200" y="1315725"/>
              <a:ext cx="566250" cy="203225"/>
            </a:xfrm>
            <a:custGeom>
              <a:avLst/>
              <a:gdLst/>
              <a:ahLst/>
              <a:cxnLst/>
              <a:rect l="l" t="t" r="r" b="b"/>
              <a:pathLst>
                <a:path w="22650" h="8129" extrusionOk="0">
                  <a:moveTo>
                    <a:pt x="14134" y="0"/>
                  </a:moveTo>
                  <a:cubicBezTo>
                    <a:pt x="12114" y="0"/>
                    <a:pt x="9835" y="2275"/>
                    <a:pt x="9972" y="4277"/>
                  </a:cubicBezTo>
                  <a:cubicBezTo>
                    <a:pt x="9432" y="3557"/>
                    <a:pt x="8829" y="3264"/>
                    <a:pt x="8230" y="3264"/>
                  </a:cubicBezTo>
                  <a:cubicBezTo>
                    <a:pt x="6696" y="3264"/>
                    <a:pt x="5182" y="5185"/>
                    <a:pt x="4774" y="6770"/>
                  </a:cubicBezTo>
                  <a:cubicBezTo>
                    <a:pt x="4437" y="6256"/>
                    <a:pt x="4001" y="6055"/>
                    <a:pt x="3525" y="6055"/>
                  </a:cubicBezTo>
                  <a:cubicBezTo>
                    <a:pt x="2287" y="6055"/>
                    <a:pt x="773" y="7407"/>
                    <a:pt x="0" y="8129"/>
                  </a:cubicBezTo>
                  <a:lnTo>
                    <a:pt x="22437" y="8053"/>
                  </a:lnTo>
                  <a:cubicBezTo>
                    <a:pt x="22649" y="8053"/>
                    <a:pt x="22153" y="5347"/>
                    <a:pt x="21793" y="4850"/>
                  </a:cubicBezTo>
                  <a:cubicBezTo>
                    <a:pt x="21282" y="4165"/>
                    <a:pt x="20434" y="3738"/>
                    <a:pt x="19592" y="3738"/>
                  </a:cubicBezTo>
                  <a:cubicBezTo>
                    <a:pt x="19032" y="3738"/>
                    <a:pt x="18474" y="3927"/>
                    <a:pt x="18019" y="4354"/>
                  </a:cubicBezTo>
                  <a:cubicBezTo>
                    <a:pt x="17948" y="1932"/>
                    <a:pt x="17168" y="148"/>
                    <a:pt x="14315" y="6"/>
                  </a:cubicBezTo>
                  <a:cubicBezTo>
                    <a:pt x="14255" y="2"/>
                    <a:pt x="14195" y="0"/>
                    <a:pt x="1413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4" name="Google Shape;1524;p102"/>
            <p:cNvSpPr/>
            <p:nvPr/>
          </p:nvSpPr>
          <p:spPr>
            <a:xfrm>
              <a:off x="3469925" y="1313800"/>
              <a:ext cx="570675" cy="206800"/>
            </a:xfrm>
            <a:custGeom>
              <a:avLst/>
              <a:gdLst/>
              <a:ahLst/>
              <a:cxnLst/>
              <a:rect l="l" t="t" r="r" b="b"/>
              <a:pathLst>
                <a:path w="22827" h="8272" extrusionOk="0">
                  <a:moveTo>
                    <a:pt x="22568" y="8063"/>
                  </a:moveTo>
                  <a:lnTo>
                    <a:pt x="22568" y="8063"/>
                  </a:lnTo>
                  <a:cubicBezTo>
                    <a:pt x="22569" y="8063"/>
                    <a:pt x="22570" y="8064"/>
                    <a:pt x="22570" y="8064"/>
                  </a:cubicBezTo>
                  <a:cubicBezTo>
                    <a:pt x="22570" y="8064"/>
                    <a:pt x="22569" y="8063"/>
                    <a:pt x="22568" y="8063"/>
                  </a:cubicBezTo>
                  <a:close/>
                  <a:moveTo>
                    <a:pt x="14461" y="146"/>
                  </a:moveTo>
                  <a:cubicBezTo>
                    <a:pt x="14981" y="146"/>
                    <a:pt x="15507" y="255"/>
                    <a:pt x="15980" y="443"/>
                  </a:cubicBezTo>
                  <a:cubicBezTo>
                    <a:pt x="16651" y="711"/>
                    <a:pt x="17180" y="1212"/>
                    <a:pt x="17502" y="1856"/>
                  </a:cubicBezTo>
                  <a:cubicBezTo>
                    <a:pt x="17900" y="2642"/>
                    <a:pt x="18004" y="3541"/>
                    <a:pt x="18031" y="4404"/>
                  </a:cubicBezTo>
                  <a:cubicBezTo>
                    <a:pt x="18031" y="4469"/>
                    <a:pt x="18133" y="4497"/>
                    <a:pt x="18222" y="4497"/>
                  </a:cubicBezTo>
                  <a:cubicBezTo>
                    <a:pt x="18274" y="4497"/>
                    <a:pt x="18322" y="4487"/>
                    <a:pt x="18343" y="4469"/>
                  </a:cubicBezTo>
                  <a:cubicBezTo>
                    <a:pt x="18766" y="4082"/>
                    <a:pt x="19288" y="3893"/>
                    <a:pt x="19818" y="3893"/>
                  </a:cubicBezTo>
                  <a:cubicBezTo>
                    <a:pt x="20215" y="3893"/>
                    <a:pt x="20615" y="3999"/>
                    <a:pt x="20982" y="4207"/>
                  </a:cubicBezTo>
                  <a:cubicBezTo>
                    <a:pt x="21315" y="4392"/>
                    <a:pt x="21681" y="4671"/>
                    <a:pt x="21861" y="5009"/>
                  </a:cubicBezTo>
                  <a:cubicBezTo>
                    <a:pt x="21986" y="5243"/>
                    <a:pt x="22057" y="5517"/>
                    <a:pt x="22128" y="5767"/>
                  </a:cubicBezTo>
                  <a:cubicBezTo>
                    <a:pt x="22303" y="6411"/>
                    <a:pt x="22450" y="7088"/>
                    <a:pt x="22493" y="7753"/>
                  </a:cubicBezTo>
                  <a:cubicBezTo>
                    <a:pt x="22499" y="7835"/>
                    <a:pt x="22505" y="7922"/>
                    <a:pt x="22493" y="8004"/>
                  </a:cubicBezTo>
                  <a:cubicBezTo>
                    <a:pt x="22493" y="8012"/>
                    <a:pt x="22483" y="8045"/>
                    <a:pt x="22481" y="8064"/>
                  </a:cubicBezTo>
                  <a:lnTo>
                    <a:pt x="22481" y="8064"/>
                  </a:lnTo>
                  <a:cubicBezTo>
                    <a:pt x="22126" y="8055"/>
                    <a:pt x="21769" y="8052"/>
                    <a:pt x="21413" y="8052"/>
                  </a:cubicBezTo>
                  <a:cubicBezTo>
                    <a:pt x="20462" y="8052"/>
                    <a:pt x="19510" y="8075"/>
                    <a:pt x="18560" y="8075"/>
                  </a:cubicBezTo>
                  <a:cubicBezTo>
                    <a:pt x="16122" y="8085"/>
                    <a:pt x="13689" y="8090"/>
                    <a:pt x="11256" y="8102"/>
                  </a:cubicBezTo>
                  <a:cubicBezTo>
                    <a:pt x="8824" y="8107"/>
                    <a:pt x="6390" y="8113"/>
                    <a:pt x="3963" y="8123"/>
                  </a:cubicBezTo>
                  <a:cubicBezTo>
                    <a:pt x="2787" y="8129"/>
                    <a:pt x="1615" y="8124"/>
                    <a:pt x="444" y="8133"/>
                  </a:cubicBezTo>
                  <a:lnTo>
                    <a:pt x="444" y="8133"/>
                  </a:lnTo>
                  <a:cubicBezTo>
                    <a:pt x="1063" y="7560"/>
                    <a:pt x="1714" y="7002"/>
                    <a:pt x="2462" y="6602"/>
                  </a:cubicBezTo>
                  <a:cubicBezTo>
                    <a:pt x="2845" y="6395"/>
                    <a:pt x="3275" y="6209"/>
                    <a:pt x="3713" y="6204"/>
                  </a:cubicBezTo>
                  <a:cubicBezTo>
                    <a:pt x="3722" y="6204"/>
                    <a:pt x="3731" y="6204"/>
                    <a:pt x="3740" y="6204"/>
                  </a:cubicBezTo>
                  <a:cubicBezTo>
                    <a:pt x="4190" y="6204"/>
                    <a:pt x="4541" y="6484"/>
                    <a:pt x="4786" y="6847"/>
                  </a:cubicBezTo>
                  <a:cubicBezTo>
                    <a:pt x="4811" y="6885"/>
                    <a:pt x="4919" y="6925"/>
                    <a:pt x="5003" y="6925"/>
                  </a:cubicBezTo>
                  <a:cubicBezTo>
                    <a:pt x="5052" y="6925"/>
                    <a:pt x="5093" y="6911"/>
                    <a:pt x="5103" y="6874"/>
                  </a:cubicBezTo>
                  <a:cubicBezTo>
                    <a:pt x="5337" y="5996"/>
                    <a:pt x="5818" y="5167"/>
                    <a:pt x="6434" y="4507"/>
                  </a:cubicBezTo>
                  <a:cubicBezTo>
                    <a:pt x="6934" y="3973"/>
                    <a:pt x="7657" y="3408"/>
                    <a:pt x="8425" y="3408"/>
                  </a:cubicBezTo>
                  <a:cubicBezTo>
                    <a:pt x="8505" y="3408"/>
                    <a:pt x="8585" y="3414"/>
                    <a:pt x="8665" y="3427"/>
                  </a:cubicBezTo>
                  <a:cubicBezTo>
                    <a:pt x="9216" y="3520"/>
                    <a:pt x="9658" y="3923"/>
                    <a:pt x="9985" y="4354"/>
                  </a:cubicBezTo>
                  <a:cubicBezTo>
                    <a:pt x="10006" y="4383"/>
                    <a:pt x="10140" y="4428"/>
                    <a:pt x="10228" y="4428"/>
                  </a:cubicBezTo>
                  <a:cubicBezTo>
                    <a:pt x="10275" y="4428"/>
                    <a:pt x="10309" y="4415"/>
                    <a:pt x="10307" y="4381"/>
                  </a:cubicBezTo>
                  <a:cubicBezTo>
                    <a:pt x="10252" y="3493"/>
                    <a:pt x="10634" y="2647"/>
                    <a:pt x="11168" y="1959"/>
                  </a:cubicBezTo>
                  <a:cubicBezTo>
                    <a:pt x="11737" y="1229"/>
                    <a:pt x="12510" y="618"/>
                    <a:pt x="13389" y="318"/>
                  </a:cubicBezTo>
                  <a:cubicBezTo>
                    <a:pt x="13729" y="200"/>
                    <a:pt x="14094" y="146"/>
                    <a:pt x="14461" y="146"/>
                  </a:cubicBezTo>
                  <a:close/>
                  <a:moveTo>
                    <a:pt x="14373" y="1"/>
                  </a:moveTo>
                  <a:cubicBezTo>
                    <a:pt x="14136" y="1"/>
                    <a:pt x="13903" y="20"/>
                    <a:pt x="13678" y="61"/>
                  </a:cubicBezTo>
                  <a:cubicBezTo>
                    <a:pt x="12734" y="235"/>
                    <a:pt x="11873" y="786"/>
                    <a:pt x="11213" y="1474"/>
                  </a:cubicBezTo>
                  <a:cubicBezTo>
                    <a:pt x="10564" y="2152"/>
                    <a:pt x="10040" y="3046"/>
                    <a:pt x="9981" y="3997"/>
                  </a:cubicBezTo>
                  <a:lnTo>
                    <a:pt x="9981" y="3997"/>
                  </a:lnTo>
                  <a:cubicBezTo>
                    <a:pt x="9527" y="3556"/>
                    <a:pt x="8958" y="3277"/>
                    <a:pt x="8334" y="3277"/>
                  </a:cubicBezTo>
                  <a:cubicBezTo>
                    <a:pt x="8145" y="3277"/>
                    <a:pt x="7951" y="3302"/>
                    <a:pt x="7754" y="3356"/>
                  </a:cubicBezTo>
                  <a:cubicBezTo>
                    <a:pt x="6789" y="3623"/>
                    <a:pt x="6019" y="4431"/>
                    <a:pt x="5490" y="5255"/>
                  </a:cubicBezTo>
                  <a:cubicBezTo>
                    <a:pt x="5229" y="5662"/>
                    <a:pt x="5011" y="6100"/>
                    <a:pt x="4860" y="6559"/>
                  </a:cubicBezTo>
                  <a:lnTo>
                    <a:pt x="4860" y="6559"/>
                  </a:lnTo>
                  <a:cubicBezTo>
                    <a:pt x="4525" y="6229"/>
                    <a:pt x="4091" y="6069"/>
                    <a:pt x="3621" y="6069"/>
                  </a:cubicBezTo>
                  <a:cubicBezTo>
                    <a:pt x="3472" y="6069"/>
                    <a:pt x="3320" y="6084"/>
                    <a:pt x="3167" y="6116"/>
                  </a:cubicBezTo>
                  <a:cubicBezTo>
                    <a:pt x="2359" y="6290"/>
                    <a:pt x="1634" y="6803"/>
                    <a:pt x="996" y="7311"/>
                  </a:cubicBezTo>
                  <a:cubicBezTo>
                    <a:pt x="657" y="7579"/>
                    <a:pt x="335" y="7868"/>
                    <a:pt x="19" y="8162"/>
                  </a:cubicBezTo>
                  <a:cubicBezTo>
                    <a:pt x="0" y="8179"/>
                    <a:pt x="17" y="8200"/>
                    <a:pt x="50" y="8219"/>
                  </a:cubicBezTo>
                  <a:lnTo>
                    <a:pt x="50" y="8219"/>
                  </a:lnTo>
                  <a:cubicBezTo>
                    <a:pt x="84" y="8247"/>
                    <a:pt x="144" y="8271"/>
                    <a:pt x="204" y="8271"/>
                  </a:cubicBezTo>
                  <a:cubicBezTo>
                    <a:pt x="1306" y="8266"/>
                    <a:pt x="2409" y="8266"/>
                    <a:pt x="3504" y="8261"/>
                  </a:cubicBezTo>
                  <a:cubicBezTo>
                    <a:pt x="5964" y="8254"/>
                    <a:pt x="8419" y="8244"/>
                    <a:pt x="10874" y="8238"/>
                  </a:cubicBezTo>
                  <a:cubicBezTo>
                    <a:pt x="13406" y="8228"/>
                    <a:pt x="15936" y="8221"/>
                    <a:pt x="18467" y="8211"/>
                  </a:cubicBezTo>
                  <a:cubicBezTo>
                    <a:pt x="19831" y="8211"/>
                    <a:pt x="21201" y="8211"/>
                    <a:pt x="22565" y="8200"/>
                  </a:cubicBezTo>
                  <a:lnTo>
                    <a:pt x="22641" y="8200"/>
                  </a:lnTo>
                  <a:cubicBezTo>
                    <a:pt x="22810" y="8189"/>
                    <a:pt x="22820" y="8102"/>
                    <a:pt x="22820" y="7949"/>
                  </a:cubicBezTo>
                  <a:cubicBezTo>
                    <a:pt x="22827" y="7327"/>
                    <a:pt x="22663" y="6673"/>
                    <a:pt x="22515" y="6068"/>
                  </a:cubicBezTo>
                  <a:cubicBezTo>
                    <a:pt x="22444" y="5761"/>
                    <a:pt x="22362" y="5456"/>
                    <a:pt x="22243" y="5162"/>
                  </a:cubicBezTo>
                  <a:cubicBezTo>
                    <a:pt x="22117" y="4857"/>
                    <a:pt x="21871" y="4611"/>
                    <a:pt x="21616" y="4409"/>
                  </a:cubicBezTo>
                  <a:cubicBezTo>
                    <a:pt x="21081" y="3990"/>
                    <a:pt x="20403" y="3745"/>
                    <a:pt x="19724" y="3745"/>
                  </a:cubicBezTo>
                  <a:cubicBezTo>
                    <a:pt x="19537" y="3745"/>
                    <a:pt x="19350" y="3764"/>
                    <a:pt x="19166" y="3803"/>
                  </a:cubicBezTo>
                  <a:cubicBezTo>
                    <a:pt x="18868" y="3864"/>
                    <a:pt x="18590" y="3985"/>
                    <a:pt x="18340" y="4151"/>
                  </a:cubicBezTo>
                  <a:lnTo>
                    <a:pt x="18340" y="4151"/>
                  </a:lnTo>
                  <a:cubicBezTo>
                    <a:pt x="18298" y="3418"/>
                    <a:pt x="18186" y="2675"/>
                    <a:pt x="17885" y="2003"/>
                  </a:cubicBezTo>
                  <a:cubicBezTo>
                    <a:pt x="17573" y="1310"/>
                    <a:pt x="17044" y="766"/>
                    <a:pt x="16357" y="443"/>
                  </a:cubicBezTo>
                  <a:cubicBezTo>
                    <a:pt x="15765" y="163"/>
                    <a:pt x="15056" y="1"/>
                    <a:pt x="14373"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5" name="Google Shape;1525;p102"/>
            <p:cNvSpPr/>
            <p:nvPr/>
          </p:nvSpPr>
          <p:spPr>
            <a:xfrm>
              <a:off x="3577975" y="1425375"/>
              <a:ext cx="392650" cy="91525"/>
            </a:xfrm>
            <a:custGeom>
              <a:avLst/>
              <a:gdLst/>
              <a:ahLst/>
              <a:cxnLst/>
              <a:rect l="l" t="t" r="r" b="b"/>
              <a:pathLst>
                <a:path w="15706" h="3661" extrusionOk="0">
                  <a:moveTo>
                    <a:pt x="10846" y="1"/>
                  </a:moveTo>
                  <a:cubicBezTo>
                    <a:pt x="9537" y="1"/>
                    <a:pt x="8085" y="868"/>
                    <a:pt x="7676" y="2378"/>
                  </a:cubicBezTo>
                  <a:cubicBezTo>
                    <a:pt x="7322" y="1446"/>
                    <a:pt x="6335" y="906"/>
                    <a:pt x="5380" y="906"/>
                  </a:cubicBezTo>
                  <a:cubicBezTo>
                    <a:pt x="5265" y="906"/>
                    <a:pt x="5151" y="917"/>
                    <a:pt x="5036" y="933"/>
                  </a:cubicBezTo>
                  <a:cubicBezTo>
                    <a:pt x="3787" y="1129"/>
                    <a:pt x="3389" y="2177"/>
                    <a:pt x="2788" y="3126"/>
                  </a:cubicBezTo>
                  <a:cubicBezTo>
                    <a:pt x="2395" y="2930"/>
                    <a:pt x="2030" y="2842"/>
                    <a:pt x="1692" y="2842"/>
                  </a:cubicBezTo>
                  <a:cubicBezTo>
                    <a:pt x="1038" y="2842"/>
                    <a:pt x="476" y="3164"/>
                    <a:pt x="1" y="3660"/>
                  </a:cubicBezTo>
                  <a:cubicBezTo>
                    <a:pt x="2314" y="3650"/>
                    <a:pt x="4621" y="3644"/>
                    <a:pt x="6934" y="3639"/>
                  </a:cubicBezTo>
                  <a:cubicBezTo>
                    <a:pt x="9367" y="3627"/>
                    <a:pt x="11800" y="3622"/>
                    <a:pt x="14238" y="3612"/>
                  </a:cubicBezTo>
                  <a:cubicBezTo>
                    <a:pt x="14729" y="3612"/>
                    <a:pt x="15215" y="3606"/>
                    <a:pt x="15706" y="3601"/>
                  </a:cubicBezTo>
                  <a:cubicBezTo>
                    <a:pt x="15532" y="2924"/>
                    <a:pt x="15079" y="2128"/>
                    <a:pt x="14283" y="2128"/>
                  </a:cubicBezTo>
                  <a:cubicBezTo>
                    <a:pt x="13976" y="2128"/>
                    <a:pt x="13621" y="2248"/>
                    <a:pt x="13213" y="2526"/>
                  </a:cubicBezTo>
                  <a:cubicBezTo>
                    <a:pt x="13213" y="780"/>
                    <a:pt x="12090" y="1"/>
                    <a:pt x="1084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6" name="Google Shape;1526;p102"/>
            <p:cNvSpPr/>
            <p:nvPr/>
          </p:nvSpPr>
          <p:spPr>
            <a:xfrm>
              <a:off x="3576350" y="1515400"/>
              <a:ext cx="394825" cy="3125"/>
            </a:xfrm>
            <a:custGeom>
              <a:avLst/>
              <a:gdLst/>
              <a:ahLst/>
              <a:cxnLst/>
              <a:rect l="l" t="t" r="r" b="b"/>
              <a:pathLst>
                <a:path w="15793" h="125" extrusionOk="0">
                  <a:moveTo>
                    <a:pt x="15771" y="0"/>
                  </a:moveTo>
                  <a:cubicBezTo>
                    <a:pt x="15280" y="5"/>
                    <a:pt x="14794" y="11"/>
                    <a:pt x="14303" y="11"/>
                  </a:cubicBezTo>
                  <a:cubicBezTo>
                    <a:pt x="11865" y="21"/>
                    <a:pt x="9432" y="26"/>
                    <a:pt x="6999" y="38"/>
                  </a:cubicBezTo>
                  <a:cubicBezTo>
                    <a:pt x="4686" y="43"/>
                    <a:pt x="2379" y="49"/>
                    <a:pt x="66" y="59"/>
                  </a:cubicBezTo>
                  <a:cubicBezTo>
                    <a:pt x="45" y="81"/>
                    <a:pt x="22" y="104"/>
                    <a:pt x="0" y="125"/>
                  </a:cubicBezTo>
                  <a:lnTo>
                    <a:pt x="15793" y="76"/>
                  </a:lnTo>
                  <a:cubicBezTo>
                    <a:pt x="15788" y="49"/>
                    <a:pt x="15781" y="26"/>
                    <a:pt x="15771" y="0"/>
                  </a:cubicBezTo>
                  <a:close/>
                </a:path>
              </a:pathLst>
            </a:custGeom>
            <a:solidFill>
              <a:srgbClr val="1A1B1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7" name="Google Shape;1527;p102"/>
            <p:cNvSpPr/>
            <p:nvPr/>
          </p:nvSpPr>
          <p:spPr>
            <a:xfrm>
              <a:off x="3874875" y="1408825"/>
              <a:ext cx="1109425" cy="432375"/>
            </a:xfrm>
            <a:custGeom>
              <a:avLst/>
              <a:gdLst/>
              <a:ahLst/>
              <a:cxnLst/>
              <a:rect l="l" t="t" r="r" b="b"/>
              <a:pathLst>
                <a:path w="44377" h="17295" extrusionOk="0">
                  <a:moveTo>
                    <a:pt x="25264" y="0"/>
                  </a:moveTo>
                  <a:cubicBezTo>
                    <a:pt x="21811" y="0"/>
                    <a:pt x="18857" y="3060"/>
                    <a:pt x="18732" y="6608"/>
                  </a:cubicBezTo>
                  <a:cubicBezTo>
                    <a:pt x="17683" y="6076"/>
                    <a:pt x="16690" y="5836"/>
                    <a:pt x="15776" y="5836"/>
                  </a:cubicBezTo>
                  <a:cubicBezTo>
                    <a:pt x="12409" y="5836"/>
                    <a:pt x="10129" y="9097"/>
                    <a:pt x="10184" y="13023"/>
                  </a:cubicBezTo>
                  <a:cubicBezTo>
                    <a:pt x="9477" y="12255"/>
                    <a:pt x="8500" y="11952"/>
                    <a:pt x="7476" y="11952"/>
                  </a:cubicBezTo>
                  <a:cubicBezTo>
                    <a:pt x="6030" y="11952"/>
                    <a:pt x="4492" y="12557"/>
                    <a:pt x="3492" y="13307"/>
                  </a:cubicBezTo>
                  <a:cubicBezTo>
                    <a:pt x="2062" y="14377"/>
                    <a:pt x="927" y="15941"/>
                    <a:pt x="0" y="17295"/>
                  </a:cubicBezTo>
                  <a:lnTo>
                    <a:pt x="44158" y="17224"/>
                  </a:lnTo>
                  <a:cubicBezTo>
                    <a:pt x="44376" y="16439"/>
                    <a:pt x="44016" y="15298"/>
                    <a:pt x="43732" y="14518"/>
                  </a:cubicBezTo>
                  <a:cubicBezTo>
                    <a:pt x="43401" y="13582"/>
                    <a:pt x="42634" y="13231"/>
                    <a:pt x="41756" y="13231"/>
                  </a:cubicBezTo>
                  <a:cubicBezTo>
                    <a:pt x="40362" y="13231"/>
                    <a:pt x="38688" y="14114"/>
                    <a:pt x="38032" y="14944"/>
                  </a:cubicBezTo>
                  <a:cubicBezTo>
                    <a:pt x="38747" y="13378"/>
                    <a:pt x="39031" y="10744"/>
                    <a:pt x="37891" y="9243"/>
                  </a:cubicBezTo>
                  <a:cubicBezTo>
                    <a:pt x="37226" y="8384"/>
                    <a:pt x="35853" y="7826"/>
                    <a:pt x="34409" y="7826"/>
                  </a:cubicBezTo>
                  <a:cubicBezTo>
                    <a:pt x="33221" y="7826"/>
                    <a:pt x="31986" y="8203"/>
                    <a:pt x="31055" y="9101"/>
                  </a:cubicBezTo>
                  <a:cubicBezTo>
                    <a:pt x="31552" y="5900"/>
                    <a:pt x="30270" y="1197"/>
                    <a:pt x="26778" y="198"/>
                  </a:cubicBezTo>
                  <a:cubicBezTo>
                    <a:pt x="26268" y="64"/>
                    <a:pt x="25761" y="0"/>
                    <a:pt x="2526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8" name="Google Shape;1528;p102"/>
            <p:cNvSpPr/>
            <p:nvPr/>
          </p:nvSpPr>
          <p:spPr>
            <a:xfrm>
              <a:off x="3870100" y="1407200"/>
              <a:ext cx="1118300" cy="435775"/>
            </a:xfrm>
            <a:custGeom>
              <a:avLst/>
              <a:gdLst/>
              <a:ahLst/>
              <a:cxnLst/>
              <a:rect l="l" t="t" r="r" b="b"/>
              <a:pathLst>
                <a:path w="44732" h="17431" extrusionOk="0">
                  <a:moveTo>
                    <a:pt x="25496" y="135"/>
                  </a:moveTo>
                  <a:cubicBezTo>
                    <a:pt x="26614" y="135"/>
                    <a:pt x="27713" y="487"/>
                    <a:pt x="28590" y="1219"/>
                  </a:cubicBezTo>
                  <a:cubicBezTo>
                    <a:pt x="29637" y="2096"/>
                    <a:pt x="30313" y="3357"/>
                    <a:pt x="30718" y="4644"/>
                  </a:cubicBezTo>
                  <a:cubicBezTo>
                    <a:pt x="31171" y="6089"/>
                    <a:pt x="31312" y="7655"/>
                    <a:pt x="31083" y="9150"/>
                  </a:cubicBezTo>
                  <a:cubicBezTo>
                    <a:pt x="31073" y="9209"/>
                    <a:pt x="31171" y="9233"/>
                    <a:pt x="31262" y="9233"/>
                  </a:cubicBezTo>
                  <a:cubicBezTo>
                    <a:pt x="31323" y="9233"/>
                    <a:pt x="31380" y="9222"/>
                    <a:pt x="31400" y="9205"/>
                  </a:cubicBezTo>
                  <a:cubicBezTo>
                    <a:pt x="32276" y="8373"/>
                    <a:pt x="33464" y="7955"/>
                    <a:pt x="34656" y="7955"/>
                  </a:cubicBezTo>
                  <a:cubicBezTo>
                    <a:pt x="35199" y="7955"/>
                    <a:pt x="35743" y="8042"/>
                    <a:pt x="36259" y="8217"/>
                  </a:cubicBezTo>
                  <a:cubicBezTo>
                    <a:pt x="36947" y="8446"/>
                    <a:pt x="37612" y="8838"/>
                    <a:pt x="38027" y="9450"/>
                  </a:cubicBezTo>
                  <a:cubicBezTo>
                    <a:pt x="38535" y="10208"/>
                    <a:pt x="38692" y="11152"/>
                    <a:pt x="38687" y="12052"/>
                  </a:cubicBezTo>
                  <a:cubicBezTo>
                    <a:pt x="38681" y="13043"/>
                    <a:pt x="38478" y="14060"/>
                    <a:pt x="38074" y="14966"/>
                  </a:cubicBezTo>
                  <a:lnTo>
                    <a:pt x="38074" y="14966"/>
                  </a:lnTo>
                  <a:cubicBezTo>
                    <a:pt x="38073" y="14967"/>
                    <a:pt x="38071" y="14969"/>
                    <a:pt x="38070" y="14971"/>
                  </a:cubicBezTo>
                  <a:cubicBezTo>
                    <a:pt x="38070" y="14971"/>
                    <a:pt x="38071" y="14971"/>
                    <a:pt x="38072" y="14971"/>
                  </a:cubicBezTo>
                  <a:lnTo>
                    <a:pt x="38072" y="14971"/>
                  </a:lnTo>
                  <a:cubicBezTo>
                    <a:pt x="38069" y="14976"/>
                    <a:pt x="38067" y="14981"/>
                    <a:pt x="38065" y="14986"/>
                  </a:cubicBezTo>
                  <a:cubicBezTo>
                    <a:pt x="38043" y="15038"/>
                    <a:pt x="38171" y="15073"/>
                    <a:pt x="38273" y="15073"/>
                  </a:cubicBezTo>
                  <a:cubicBezTo>
                    <a:pt x="38322" y="15073"/>
                    <a:pt x="38365" y="15065"/>
                    <a:pt x="38382" y="15047"/>
                  </a:cubicBezTo>
                  <a:cubicBezTo>
                    <a:pt x="39036" y="14228"/>
                    <a:pt x="40127" y="13705"/>
                    <a:pt x="41126" y="13470"/>
                  </a:cubicBezTo>
                  <a:cubicBezTo>
                    <a:pt x="41404" y="13405"/>
                    <a:pt x="41698" y="13359"/>
                    <a:pt x="41990" y="13359"/>
                  </a:cubicBezTo>
                  <a:cubicBezTo>
                    <a:pt x="42234" y="13359"/>
                    <a:pt x="42476" y="13391"/>
                    <a:pt x="42707" y="13470"/>
                  </a:cubicBezTo>
                  <a:cubicBezTo>
                    <a:pt x="43220" y="13650"/>
                    <a:pt x="43569" y="14059"/>
                    <a:pt x="43760" y="14556"/>
                  </a:cubicBezTo>
                  <a:cubicBezTo>
                    <a:pt x="44066" y="15366"/>
                    <a:pt x="44403" y="16351"/>
                    <a:pt x="44201" y="17224"/>
                  </a:cubicBezTo>
                  <a:lnTo>
                    <a:pt x="43127" y="17224"/>
                  </a:lnTo>
                  <a:cubicBezTo>
                    <a:pt x="42058" y="17224"/>
                    <a:pt x="40995" y="17224"/>
                    <a:pt x="39925" y="17229"/>
                  </a:cubicBezTo>
                  <a:cubicBezTo>
                    <a:pt x="38338" y="17229"/>
                    <a:pt x="36745" y="17234"/>
                    <a:pt x="35157" y="17234"/>
                  </a:cubicBezTo>
                  <a:cubicBezTo>
                    <a:pt x="33232" y="17239"/>
                    <a:pt x="31307" y="17239"/>
                    <a:pt x="29381" y="17245"/>
                  </a:cubicBezTo>
                  <a:cubicBezTo>
                    <a:pt x="27253" y="17250"/>
                    <a:pt x="25131" y="17250"/>
                    <a:pt x="23009" y="17256"/>
                  </a:cubicBezTo>
                  <a:cubicBezTo>
                    <a:pt x="20876" y="17256"/>
                    <a:pt x="18749" y="17262"/>
                    <a:pt x="16622" y="17267"/>
                  </a:cubicBezTo>
                  <a:cubicBezTo>
                    <a:pt x="14620" y="17267"/>
                    <a:pt x="12623" y="17272"/>
                    <a:pt x="10622" y="17272"/>
                  </a:cubicBezTo>
                  <a:cubicBezTo>
                    <a:pt x="8947" y="17277"/>
                    <a:pt x="7266" y="17277"/>
                    <a:pt x="5592" y="17283"/>
                  </a:cubicBezTo>
                  <a:cubicBezTo>
                    <a:pt x="4375" y="17283"/>
                    <a:pt x="3159" y="17289"/>
                    <a:pt x="1948" y="17289"/>
                  </a:cubicBezTo>
                  <a:lnTo>
                    <a:pt x="1375" y="17289"/>
                  </a:lnTo>
                  <a:cubicBezTo>
                    <a:pt x="1056" y="17289"/>
                    <a:pt x="737" y="17289"/>
                    <a:pt x="417" y="17292"/>
                  </a:cubicBezTo>
                  <a:lnTo>
                    <a:pt x="417" y="17292"/>
                  </a:lnTo>
                  <a:cubicBezTo>
                    <a:pt x="1417" y="15835"/>
                    <a:pt x="2502" y="14340"/>
                    <a:pt x="3960" y="13317"/>
                  </a:cubicBezTo>
                  <a:cubicBezTo>
                    <a:pt x="5011" y="12579"/>
                    <a:pt x="6361" y="12080"/>
                    <a:pt x="7666" y="12080"/>
                  </a:cubicBezTo>
                  <a:cubicBezTo>
                    <a:pt x="7799" y="12080"/>
                    <a:pt x="7932" y="12085"/>
                    <a:pt x="8063" y="12096"/>
                  </a:cubicBezTo>
                  <a:cubicBezTo>
                    <a:pt x="8892" y="12161"/>
                    <a:pt x="9661" y="12494"/>
                    <a:pt x="10234" y="13100"/>
                  </a:cubicBezTo>
                  <a:cubicBezTo>
                    <a:pt x="10254" y="13126"/>
                    <a:pt x="10359" y="13156"/>
                    <a:pt x="10441" y="13156"/>
                  </a:cubicBezTo>
                  <a:cubicBezTo>
                    <a:pt x="10495" y="13156"/>
                    <a:pt x="10539" y="13142"/>
                    <a:pt x="10539" y="13105"/>
                  </a:cubicBezTo>
                  <a:cubicBezTo>
                    <a:pt x="10518" y="11381"/>
                    <a:pt x="10932" y="9608"/>
                    <a:pt x="11946" y="8190"/>
                  </a:cubicBezTo>
                  <a:cubicBezTo>
                    <a:pt x="12852" y="6919"/>
                    <a:pt x="14243" y="6030"/>
                    <a:pt x="15831" y="5975"/>
                  </a:cubicBezTo>
                  <a:cubicBezTo>
                    <a:pt x="15889" y="5973"/>
                    <a:pt x="15947" y="5972"/>
                    <a:pt x="16005" y="5972"/>
                  </a:cubicBezTo>
                  <a:cubicBezTo>
                    <a:pt x="16981" y="5972"/>
                    <a:pt x="17934" y="6268"/>
                    <a:pt x="18804" y="6706"/>
                  </a:cubicBezTo>
                  <a:cubicBezTo>
                    <a:pt x="18827" y="6719"/>
                    <a:pt x="18920" y="6746"/>
                    <a:pt x="18993" y="6746"/>
                  </a:cubicBezTo>
                  <a:cubicBezTo>
                    <a:pt x="19044" y="6746"/>
                    <a:pt x="19085" y="6733"/>
                    <a:pt x="19087" y="6695"/>
                  </a:cubicBezTo>
                  <a:cubicBezTo>
                    <a:pt x="19207" y="3674"/>
                    <a:pt x="21422" y="814"/>
                    <a:pt x="24449" y="237"/>
                  </a:cubicBezTo>
                  <a:cubicBezTo>
                    <a:pt x="24796" y="169"/>
                    <a:pt x="25147" y="135"/>
                    <a:pt x="25496" y="135"/>
                  </a:cubicBezTo>
                  <a:close/>
                  <a:moveTo>
                    <a:pt x="25406" y="0"/>
                  </a:moveTo>
                  <a:cubicBezTo>
                    <a:pt x="25271" y="0"/>
                    <a:pt x="25136" y="5"/>
                    <a:pt x="25000" y="13"/>
                  </a:cubicBezTo>
                  <a:cubicBezTo>
                    <a:pt x="23452" y="117"/>
                    <a:pt x="21989" y="826"/>
                    <a:pt x="20887" y="1906"/>
                  </a:cubicBezTo>
                  <a:cubicBezTo>
                    <a:pt x="19645" y="3121"/>
                    <a:pt x="18874" y="4780"/>
                    <a:pt x="18767" y="6512"/>
                  </a:cubicBezTo>
                  <a:lnTo>
                    <a:pt x="18767" y="6512"/>
                  </a:lnTo>
                  <a:cubicBezTo>
                    <a:pt x="17864" y="6098"/>
                    <a:pt x="16884" y="5842"/>
                    <a:pt x="15907" y="5842"/>
                  </a:cubicBezTo>
                  <a:cubicBezTo>
                    <a:pt x="15218" y="5842"/>
                    <a:pt x="14530" y="5970"/>
                    <a:pt x="13872" y="6259"/>
                  </a:cubicBezTo>
                  <a:cubicBezTo>
                    <a:pt x="12334" y="6930"/>
                    <a:pt x="11271" y="8354"/>
                    <a:pt x="10720" y="9898"/>
                  </a:cubicBezTo>
                  <a:cubicBezTo>
                    <a:pt x="10386" y="10824"/>
                    <a:pt x="10230" y="11805"/>
                    <a:pt x="10213" y="12786"/>
                  </a:cubicBezTo>
                  <a:lnTo>
                    <a:pt x="10213" y="12786"/>
                  </a:lnTo>
                  <a:cubicBezTo>
                    <a:pt x="9486" y="12187"/>
                    <a:pt x="8556" y="11951"/>
                    <a:pt x="7617" y="11951"/>
                  </a:cubicBezTo>
                  <a:cubicBezTo>
                    <a:pt x="7166" y="11951"/>
                    <a:pt x="6713" y="12006"/>
                    <a:pt x="6279" y="12101"/>
                  </a:cubicBezTo>
                  <a:cubicBezTo>
                    <a:pt x="5537" y="12259"/>
                    <a:pt x="4817" y="12537"/>
                    <a:pt x="4157" y="12919"/>
                  </a:cubicBezTo>
                  <a:cubicBezTo>
                    <a:pt x="3377" y="13372"/>
                    <a:pt x="2701" y="13994"/>
                    <a:pt x="2090" y="14654"/>
                  </a:cubicBezTo>
                  <a:cubicBezTo>
                    <a:pt x="1332" y="15483"/>
                    <a:pt x="672" y="16394"/>
                    <a:pt x="38" y="17322"/>
                  </a:cubicBezTo>
                  <a:cubicBezTo>
                    <a:pt x="1" y="17379"/>
                    <a:pt x="138" y="17430"/>
                    <a:pt x="243" y="17430"/>
                  </a:cubicBezTo>
                  <a:cubicBezTo>
                    <a:pt x="262" y="17430"/>
                    <a:pt x="279" y="17429"/>
                    <a:pt x="294" y="17425"/>
                  </a:cubicBezTo>
                  <a:lnTo>
                    <a:pt x="1413" y="17425"/>
                  </a:lnTo>
                  <a:cubicBezTo>
                    <a:pt x="2482" y="17425"/>
                    <a:pt x="3552" y="17420"/>
                    <a:pt x="4615" y="17420"/>
                  </a:cubicBezTo>
                  <a:cubicBezTo>
                    <a:pt x="6208" y="17420"/>
                    <a:pt x="7795" y="17414"/>
                    <a:pt x="9383" y="17414"/>
                  </a:cubicBezTo>
                  <a:cubicBezTo>
                    <a:pt x="11309" y="17408"/>
                    <a:pt x="13235" y="17408"/>
                    <a:pt x="15166" y="17403"/>
                  </a:cubicBezTo>
                  <a:cubicBezTo>
                    <a:pt x="17287" y="17398"/>
                    <a:pt x="19409" y="17398"/>
                    <a:pt x="21536" y="17393"/>
                  </a:cubicBezTo>
                  <a:cubicBezTo>
                    <a:pt x="23664" y="17387"/>
                    <a:pt x="25791" y="17387"/>
                    <a:pt x="27924" y="17381"/>
                  </a:cubicBezTo>
                  <a:cubicBezTo>
                    <a:pt x="29920" y="17381"/>
                    <a:pt x="31917" y="17376"/>
                    <a:pt x="33920" y="17370"/>
                  </a:cubicBezTo>
                  <a:cubicBezTo>
                    <a:pt x="35594" y="17370"/>
                    <a:pt x="37274" y="17365"/>
                    <a:pt x="38954" y="17365"/>
                  </a:cubicBezTo>
                  <a:cubicBezTo>
                    <a:pt x="40165" y="17365"/>
                    <a:pt x="41382" y="17360"/>
                    <a:pt x="42598" y="17360"/>
                  </a:cubicBezTo>
                  <a:cubicBezTo>
                    <a:pt x="43165" y="17360"/>
                    <a:pt x="43739" y="17360"/>
                    <a:pt x="44311" y="17355"/>
                  </a:cubicBezTo>
                  <a:lnTo>
                    <a:pt x="44387" y="17355"/>
                  </a:lnTo>
                  <a:cubicBezTo>
                    <a:pt x="44426" y="17355"/>
                    <a:pt x="44502" y="17355"/>
                    <a:pt x="44512" y="17310"/>
                  </a:cubicBezTo>
                  <a:cubicBezTo>
                    <a:pt x="44731" y="16454"/>
                    <a:pt x="44409" y="15500"/>
                    <a:pt x="44125" y="14704"/>
                  </a:cubicBezTo>
                  <a:cubicBezTo>
                    <a:pt x="43923" y="14135"/>
                    <a:pt x="43596" y="13682"/>
                    <a:pt x="43034" y="13438"/>
                  </a:cubicBezTo>
                  <a:cubicBezTo>
                    <a:pt x="42676" y="13282"/>
                    <a:pt x="42291" y="13216"/>
                    <a:pt x="41900" y="13216"/>
                  </a:cubicBezTo>
                  <a:cubicBezTo>
                    <a:pt x="41085" y="13216"/>
                    <a:pt x="40242" y="13502"/>
                    <a:pt x="39549" y="13853"/>
                  </a:cubicBezTo>
                  <a:cubicBezTo>
                    <a:pt x="39229" y="14015"/>
                    <a:pt x="38909" y="14207"/>
                    <a:pt x="38620" y="14434"/>
                  </a:cubicBezTo>
                  <a:lnTo>
                    <a:pt x="38620" y="14434"/>
                  </a:lnTo>
                  <a:cubicBezTo>
                    <a:pt x="38869" y="13699"/>
                    <a:pt x="38996" y="12920"/>
                    <a:pt x="39009" y="12151"/>
                  </a:cubicBezTo>
                  <a:cubicBezTo>
                    <a:pt x="39026" y="11207"/>
                    <a:pt x="38862" y="10192"/>
                    <a:pt x="38311" y="9407"/>
                  </a:cubicBezTo>
                  <a:cubicBezTo>
                    <a:pt x="37515" y="8274"/>
                    <a:pt x="35963" y="7820"/>
                    <a:pt x="34583" y="7820"/>
                  </a:cubicBezTo>
                  <a:cubicBezTo>
                    <a:pt x="34353" y="7820"/>
                    <a:pt x="34129" y="7832"/>
                    <a:pt x="33913" y="7856"/>
                  </a:cubicBezTo>
                  <a:cubicBezTo>
                    <a:pt x="33018" y="7959"/>
                    <a:pt x="32163" y="8278"/>
                    <a:pt x="31454" y="8824"/>
                  </a:cubicBezTo>
                  <a:lnTo>
                    <a:pt x="31454" y="8824"/>
                  </a:lnTo>
                  <a:cubicBezTo>
                    <a:pt x="31600" y="7536"/>
                    <a:pt x="31470" y="6217"/>
                    <a:pt x="31126" y="4971"/>
                  </a:cubicBezTo>
                  <a:cubicBezTo>
                    <a:pt x="30756" y="3613"/>
                    <a:pt x="30090" y="2282"/>
                    <a:pt x="29031" y="1328"/>
                  </a:cubicBezTo>
                  <a:cubicBezTo>
                    <a:pt x="28032" y="420"/>
                    <a:pt x="26738" y="0"/>
                    <a:pt x="25406"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9" name="Google Shape;1529;p102"/>
            <p:cNvSpPr/>
            <p:nvPr/>
          </p:nvSpPr>
          <p:spPr>
            <a:xfrm>
              <a:off x="3995975" y="1660050"/>
              <a:ext cx="788800" cy="179225"/>
            </a:xfrm>
            <a:custGeom>
              <a:avLst/>
              <a:gdLst/>
              <a:ahLst/>
              <a:cxnLst/>
              <a:rect l="l" t="t" r="r" b="b"/>
              <a:pathLst>
                <a:path w="31552" h="7169" extrusionOk="0">
                  <a:moveTo>
                    <a:pt x="19709" y="1"/>
                  </a:moveTo>
                  <a:cubicBezTo>
                    <a:pt x="19147" y="1"/>
                    <a:pt x="18563" y="121"/>
                    <a:pt x="18034" y="323"/>
                  </a:cubicBezTo>
                  <a:cubicBezTo>
                    <a:pt x="16141" y="1022"/>
                    <a:pt x="14892" y="3062"/>
                    <a:pt x="14592" y="4862"/>
                  </a:cubicBezTo>
                  <a:cubicBezTo>
                    <a:pt x="14472" y="2909"/>
                    <a:pt x="12754" y="1916"/>
                    <a:pt x="10992" y="1916"/>
                  </a:cubicBezTo>
                  <a:cubicBezTo>
                    <a:pt x="10594" y="1916"/>
                    <a:pt x="10190" y="1965"/>
                    <a:pt x="9809" y="2069"/>
                  </a:cubicBezTo>
                  <a:cubicBezTo>
                    <a:pt x="8062" y="2516"/>
                    <a:pt x="5919" y="4311"/>
                    <a:pt x="5418" y="6154"/>
                  </a:cubicBezTo>
                  <a:cubicBezTo>
                    <a:pt x="4986" y="5194"/>
                    <a:pt x="4245" y="4802"/>
                    <a:pt x="3437" y="4802"/>
                  </a:cubicBezTo>
                  <a:cubicBezTo>
                    <a:pt x="2090" y="4802"/>
                    <a:pt x="562" y="5887"/>
                    <a:pt x="0" y="7169"/>
                  </a:cubicBezTo>
                  <a:lnTo>
                    <a:pt x="557" y="7169"/>
                  </a:lnTo>
                  <a:cubicBezTo>
                    <a:pt x="2231" y="7163"/>
                    <a:pt x="3912" y="7163"/>
                    <a:pt x="5587" y="7158"/>
                  </a:cubicBezTo>
                  <a:cubicBezTo>
                    <a:pt x="7588" y="7158"/>
                    <a:pt x="9585" y="7153"/>
                    <a:pt x="11587" y="7153"/>
                  </a:cubicBezTo>
                  <a:cubicBezTo>
                    <a:pt x="13714" y="7148"/>
                    <a:pt x="15841" y="7142"/>
                    <a:pt x="17974" y="7142"/>
                  </a:cubicBezTo>
                  <a:cubicBezTo>
                    <a:pt x="20096" y="7136"/>
                    <a:pt x="22218" y="7136"/>
                    <a:pt x="24346" y="7131"/>
                  </a:cubicBezTo>
                  <a:cubicBezTo>
                    <a:pt x="26272" y="7125"/>
                    <a:pt x="28197" y="7125"/>
                    <a:pt x="30122" y="7120"/>
                  </a:cubicBezTo>
                  <a:lnTo>
                    <a:pt x="31524" y="7120"/>
                  </a:lnTo>
                  <a:cubicBezTo>
                    <a:pt x="31552" y="6340"/>
                    <a:pt x="31355" y="5429"/>
                    <a:pt x="31050" y="5058"/>
                  </a:cubicBezTo>
                  <a:cubicBezTo>
                    <a:pt x="30564" y="4469"/>
                    <a:pt x="29812" y="4235"/>
                    <a:pt x="29042" y="4235"/>
                  </a:cubicBezTo>
                  <a:cubicBezTo>
                    <a:pt x="28311" y="4235"/>
                    <a:pt x="27569" y="4447"/>
                    <a:pt x="27013" y="4758"/>
                  </a:cubicBezTo>
                  <a:cubicBezTo>
                    <a:pt x="27111" y="3563"/>
                    <a:pt x="27111" y="2118"/>
                    <a:pt x="25912" y="1370"/>
                  </a:cubicBezTo>
                  <a:cubicBezTo>
                    <a:pt x="25529" y="1146"/>
                    <a:pt x="25093" y="1043"/>
                    <a:pt x="24646" y="1043"/>
                  </a:cubicBezTo>
                  <a:cubicBezTo>
                    <a:pt x="23707" y="1043"/>
                    <a:pt x="22732" y="1491"/>
                    <a:pt x="22125" y="2168"/>
                  </a:cubicBezTo>
                  <a:cubicBezTo>
                    <a:pt x="22055" y="585"/>
                    <a:pt x="20947" y="1"/>
                    <a:pt x="1970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0" name="Google Shape;1530;p102"/>
            <p:cNvSpPr/>
            <p:nvPr/>
          </p:nvSpPr>
          <p:spPr>
            <a:xfrm>
              <a:off x="3995150" y="1838050"/>
              <a:ext cx="788950" cy="3025"/>
            </a:xfrm>
            <a:custGeom>
              <a:avLst/>
              <a:gdLst/>
              <a:ahLst/>
              <a:cxnLst/>
              <a:rect l="l" t="t" r="r" b="b"/>
              <a:pathLst>
                <a:path w="31558" h="121" extrusionOk="0">
                  <a:moveTo>
                    <a:pt x="30155" y="0"/>
                  </a:moveTo>
                  <a:cubicBezTo>
                    <a:pt x="28230" y="5"/>
                    <a:pt x="26305" y="5"/>
                    <a:pt x="24379" y="11"/>
                  </a:cubicBezTo>
                  <a:cubicBezTo>
                    <a:pt x="22251" y="16"/>
                    <a:pt x="20129" y="16"/>
                    <a:pt x="18007" y="22"/>
                  </a:cubicBezTo>
                  <a:cubicBezTo>
                    <a:pt x="15874" y="22"/>
                    <a:pt x="13747" y="28"/>
                    <a:pt x="11620" y="33"/>
                  </a:cubicBezTo>
                  <a:cubicBezTo>
                    <a:pt x="9618" y="33"/>
                    <a:pt x="7621" y="38"/>
                    <a:pt x="5620" y="38"/>
                  </a:cubicBezTo>
                  <a:cubicBezTo>
                    <a:pt x="3945" y="43"/>
                    <a:pt x="2264" y="43"/>
                    <a:pt x="590" y="49"/>
                  </a:cubicBezTo>
                  <a:lnTo>
                    <a:pt x="33" y="49"/>
                  </a:lnTo>
                  <a:cubicBezTo>
                    <a:pt x="23" y="71"/>
                    <a:pt x="11" y="93"/>
                    <a:pt x="1" y="121"/>
                  </a:cubicBezTo>
                  <a:lnTo>
                    <a:pt x="31557" y="66"/>
                  </a:lnTo>
                  <a:lnTo>
                    <a:pt x="31557" y="0"/>
                  </a:lnTo>
                  <a:close/>
                </a:path>
              </a:pathLst>
            </a:custGeom>
            <a:solidFill>
              <a:srgbClr val="1A1B1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1" name="Google Shape;1531;p102"/>
            <p:cNvSpPr/>
            <p:nvPr/>
          </p:nvSpPr>
          <p:spPr>
            <a:xfrm>
              <a:off x="3310425" y="1731400"/>
              <a:ext cx="975775" cy="355550"/>
            </a:xfrm>
            <a:custGeom>
              <a:avLst/>
              <a:gdLst/>
              <a:ahLst/>
              <a:cxnLst/>
              <a:rect l="l" t="t" r="r" b="b"/>
              <a:pathLst>
                <a:path w="39031" h="14222" extrusionOk="0">
                  <a:moveTo>
                    <a:pt x="19592" y="0"/>
                  </a:moveTo>
                  <a:cubicBezTo>
                    <a:pt x="19290" y="0"/>
                    <a:pt x="18980" y="15"/>
                    <a:pt x="18661" y="44"/>
                  </a:cubicBezTo>
                  <a:cubicBezTo>
                    <a:pt x="15526" y="333"/>
                    <a:pt x="11467" y="3677"/>
                    <a:pt x="11679" y="7169"/>
                  </a:cubicBezTo>
                  <a:cubicBezTo>
                    <a:pt x="11137" y="6677"/>
                    <a:pt x="10538" y="6467"/>
                    <a:pt x="9938" y="6467"/>
                  </a:cubicBezTo>
                  <a:cubicBezTo>
                    <a:pt x="8015" y="6467"/>
                    <a:pt x="6074" y="8618"/>
                    <a:pt x="5908" y="10518"/>
                  </a:cubicBezTo>
                  <a:cubicBezTo>
                    <a:pt x="5329" y="9888"/>
                    <a:pt x="4730" y="9629"/>
                    <a:pt x="4145" y="9629"/>
                  </a:cubicBezTo>
                  <a:cubicBezTo>
                    <a:pt x="2214" y="9629"/>
                    <a:pt x="436" y="12455"/>
                    <a:pt x="0" y="14151"/>
                  </a:cubicBezTo>
                  <a:lnTo>
                    <a:pt x="39031" y="14221"/>
                  </a:lnTo>
                  <a:cubicBezTo>
                    <a:pt x="38539" y="11975"/>
                    <a:pt x="36862" y="9599"/>
                    <a:pt x="34784" y="9599"/>
                  </a:cubicBezTo>
                  <a:cubicBezTo>
                    <a:pt x="34163" y="9599"/>
                    <a:pt x="33505" y="9812"/>
                    <a:pt x="32833" y="10304"/>
                  </a:cubicBezTo>
                  <a:cubicBezTo>
                    <a:pt x="32480" y="8881"/>
                    <a:pt x="32125" y="7670"/>
                    <a:pt x="30554" y="6955"/>
                  </a:cubicBezTo>
                  <a:cubicBezTo>
                    <a:pt x="30043" y="6700"/>
                    <a:pt x="28966" y="6417"/>
                    <a:pt x="28017" y="6417"/>
                  </a:cubicBezTo>
                  <a:cubicBezTo>
                    <a:pt x="27385" y="6417"/>
                    <a:pt x="26809" y="6542"/>
                    <a:pt x="26495" y="6885"/>
                  </a:cubicBezTo>
                  <a:cubicBezTo>
                    <a:pt x="26165" y="2639"/>
                    <a:pt x="23669" y="0"/>
                    <a:pt x="1959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2" name="Google Shape;1532;p102"/>
            <p:cNvSpPr/>
            <p:nvPr/>
          </p:nvSpPr>
          <p:spPr>
            <a:xfrm>
              <a:off x="3306000" y="1729325"/>
              <a:ext cx="984550" cy="359325"/>
            </a:xfrm>
            <a:custGeom>
              <a:avLst/>
              <a:gdLst/>
              <a:ahLst/>
              <a:cxnLst/>
              <a:rect l="l" t="t" r="r" b="b"/>
              <a:pathLst>
                <a:path w="39382" h="14373" extrusionOk="0">
                  <a:moveTo>
                    <a:pt x="19802" y="139"/>
                  </a:moveTo>
                  <a:cubicBezTo>
                    <a:pt x="20495" y="139"/>
                    <a:pt x="21189" y="234"/>
                    <a:pt x="21844" y="416"/>
                  </a:cubicBezTo>
                  <a:cubicBezTo>
                    <a:pt x="23088" y="754"/>
                    <a:pt x="24195" y="1491"/>
                    <a:pt x="24976" y="2522"/>
                  </a:cubicBezTo>
                  <a:cubicBezTo>
                    <a:pt x="25947" y="3788"/>
                    <a:pt x="26383" y="5374"/>
                    <a:pt x="26509" y="6945"/>
                  </a:cubicBezTo>
                  <a:cubicBezTo>
                    <a:pt x="26515" y="7007"/>
                    <a:pt x="26617" y="7039"/>
                    <a:pt x="26705" y="7039"/>
                  </a:cubicBezTo>
                  <a:cubicBezTo>
                    <a:pt x="26757" y="7039"/>
                    <a:pt x="26804" y="7028"/>
                    <a:pt x="26824" y="7006"/>
                  </a:cubicBezTo>
                  <a:cubicBezTo>
                    <a:pt x="27152" y="6656"/>
                    <a:pt x="27670" y="6580"/>
                    <a:pt x="28128" y="6570"/>
                  </a:cubicBezTo>
                  <a:cubicBezTo>
                    <a:pt x="28164" y="6569"/>
                    <a:pt x="28200" y="6568"/>
                    <a:pt x="28236" y="6568"/>
                  </a:cubicBezTo>
                  <a:cubicBezTo>
                    <a:pt x="28735" y="6568"/>
                    <a:pt x="29233" y="6644"/>
                    <a:pt x="29716" y="6766"/>
                  </a:cubicBezTo>
                  <a:cubicBezTo>
                    <a:pt x="30774" y="7028"/>
                    <a:pt x="31723" y="7589"/>
                    <a:pt x="32242" y="8577"/>
                  </a:cubicBezTo>
                  <a:cubicBezTo>
                    <a:pt x="32536" y="9138"/>
                    <a:pt x="32700" y="9765"/>
                    <a:pt x="32853" y="10382"/>
                  </a:cubicBezTo>
                  <a:cubicBezTo>
                    <a:pt x="32867" y="10433"/>
                    <a:pt x="32965" y="10457"/>
                    <a:pt x="33047" y="10457"/>
                  </a:cubicBezTo>
                  <a:cubicBezTo>
                    <a:pt x="33090" y="10457"/>
                    <a:pt x="33129" y="10450"/>
                    <a:pt x="33148" y="10437"/>
                  </a:cubicBezTo>
                  <a:cubicBezTo>
                    <a:pt x="33622" y="10093"/>
                    <a:pt x="34167" y="9820"/>
                    <a:pt x="34757" y="9760"/>
                  </a:cubicBezTo>
                  <a:cubicBezTo>
                    <a:pt x="34832" y="9753"/>
                    <a:pt x="34908" y="9749"/>
                    <a:pt x="34983" y="9749"/>
                  </a:cubicBezTo>
                  <a:cubicBezTo>
                    <a:pt x="35417" y="9749"/>
                    <a:pt x="35843" y="9866"/>
                    <a:pt x="36229" y="10072"/>
                  </a:cubicBezTo>
                  <a:cubicBezTo>
                    <a:pt x="37206" y="10590"/>
                    <a:pt x="37914" y="11527"/>
                    <a:pt x="38400" y="12494"/>
                  </a:cubicBezTo>
                  <a:cubicBezTo>
                    <a:pt x="38684" y="13046"/>
                    <a:pt x="38893" y="13630"/>
                    <a:pt x="39034" y="14234"/>
                  </a:cubicBezTo>
                  <a:lnTo>
                    <a:pt x="38128" y="14234"/>
                  </a:lnTo>
                  <a:cubicBezTo>
                    <a:pt x="37179" y="14234"/>
                    <a:pt x="36235" y="14228"/>
                    <a:pt x="35285" y="14228"/>
                  </a:cubicBezTo>
                  <a:cubicBezTo>
                    <a:pt x="33889" y="14228"/>
                    <a:pt x="32493" y="14223"/>
                    <a:pt x="31096" y="14223"/>
                  </a:cubicBezTo>
                  <a:cubicBezTo>
                    <a:pt x="29384" y="14217"/>
                    <a:pt x="27675" y="14217"/>
                    <a:pt x="25968" y="14211"/>
                  </a:cubicBezTo>
                  <a:cubicBezTo>
                    <a:pt x="24092" y="14206"/>
                    <a:pt x="22221" y="14206"/>
                    <a:pt x="20350" y="14201"/>
                  </a:cubicBezTo>
                  <a:cubicBezTo>
                    <a:pt x="18457" y="14201"/>
                    <a:pt x="16569" y="14196"/>
                    <a:pt x="14676" y="14190"/>
                  </a:cubicBezTo>
                  <a:cubicBezTo>
                    <a:pt x="12914" y="14190"/>
                    <a:pt x="11153" y="14184"/>
                    <a:pt x="9391" y="14179"/>
                  </a:cubicBezTo>
                  <a:cubicBezTo>
                    <a:pt x="7907" y="14179"/>
                    <a:pt x="6423" y="14173"/>
                    <a:pt x="4940" y="14173"/>
                  </a:cubicBezTo>
                  <a:cubicBezTo>
                    <a:pt x="3865" y="14173"/>
                    <a:pt x="2795" y="14168"/>
                    <a:pt x="1727" y="14168"/>
                  </a:cubicBezTo>
                  <a:cubicBezTo>
                    <a:pt x="1271" y="14168"/>
                    <a:pt x="816" y="14164"/>
                    <a:pt x="361" y="14163"/>
                  </a:cubicBezTo>
                  <a:lnTo>
                    <a:pt x="361" y="14163"/>
                  </a:lnTo>
                  <a:cubicBezTo>
                    <a:pt x="635" y="13182"/>
                    <a:pt x="1158" y="12250"/>
                    <a:pt x="1781" y="11452"/>
                  </a:cubicBezTo>
                  <a:cubicBezTo>
                    <a:pt x="2387" y="10677"/>
                    <a:pt x="3286" y="9793"/>
                    <a:pt x="4339" y="9777"/>
                  </a:cubicBezTo>
                  <a:cubicBezTo>
                    <a:pt x="4343" y="9777"/>
                    <a:pt x="4347" y="9777"/>
                    <a:pt x="4352" y="9777"/>
                  </a:cubicBezTo>
                  <a:cubicBezTo>
                    <a:pt x="4985" y="9777"/>
                    <a:pt x="5527" y="10168"/>
                    <a:pt x="5943" y="10616"/>
                  </a:cubicBezTo>
                  <a:cubicBezTo>
                    <a:pt x="5967" y="10640"/>
                    <a:pt x="6071" y="10671"/>
                    <a:pt x="6151" y="10671"/>
                  </a:cubicBezTo>
                  <a:cubicBezTo>
                    <a:pt x="6203" y="10671"/>
                    <a:pt x="6244" y="10659"/>
                    <a:pt x="6249" y="10623"/>
                  </a:cubicBezTo>
                  <a:cubicBezTo>
                    <a:pt x="6342" y="9624"/>
                    <a:pt x="6859" y="8692"/>
                    <a:pt x="7531" y="7965"/>
                  </a:cubicBezTo>
                  <a:cubicBezTo>
                    <a:pt x="8201" y="7252"/>
                    <a:pt x="9140" y="6623"/>
                    <a:pt x="10154" y="6618"/>
                  </a:cubicBezTo>
                  <a:cubicBezTo>
                    <a:pt x="10744" y="6618"/>
                    <a:pt x="11278" y="6880"/>
                    <a:pt x="11715" y="7267"/>
                  </a:cubicBezTo>
                  <a:cubicBezTo>
                    <a:pt x="11735" y="7288"/>
                    <a:pt x="11850" y="7323"/>
                    <a:pt x="11933" y="7323"/>
                  </a:cubicBezTo>
                  <a:cubicBezTo>
                    <a:pt x="11983" y="7323"/>
                    <a:pt x="12022" y="7310"/>
                    <a:pt x="12020" y="7273"/>
                  </a:cubicBezTo>
                  <a:cubicBezTo>
                    <a:pt x="11932" y="5729"/>
                    <a:pt x="12659" y="4284"/>
                    <a:pt x="13651" y="3149"/>
                  </a:cubicBezTo>
                  <a:cubicBezTo>
                    <a:pt x="14676" y="1965"/>
                    <a:pt x="16035" y="1011"/>
                    <a:pt x="17524" y="503"/>
                  </a:cubicBezTo>
                  <a:cubicBezTo>
                    <a:pt x="18248" y="258"/>
                    <a:pt x="19025" y="139"/>
                    <a:pt x="19802" y="139"/>
                  </a:cubicBezTo>
                  <a:close/>
                  <a:moveTo>
                    <a:pt x="19719" y="1"/>
                  </a:moveTo>
                  <a:cubicBezTo>
                    <a:pt x="19144" y="1"/>
                    <a:pt x="18572" y="60"/>
                    <a:pt x="18027" y="182"/>
                  </a:cubicBezTo>
                  <a:cubicBezTo>
                    <a:pt x="16476" y="525"/>
                    <a:pt x="15036" y="1398"/>
                    <a:pt x="13896" y="2489"/>
                  </a:cubicBezTo>
                  <a:cubicBezTo>
                    <a:pt x="12674" y="3664"/>
                    <a:pt x="11683" y="5258"/>
                    <a:pt x="11686" y="6995"/>
                  </a:cubicBezTo>
                  <a:lnTo>
                    <a:pt x="11686" y="6995"/>
                  </a:lnTo>
                  <a:cubicBezTo>
                    <a:pt x="11196" y="6660"/>
                    <a:pt x="10630" y="6491"/>
                    <a:pt x="10050" y="6491"/>
                  </a:cubicBezTo>
                  <a:cubicBezTo>
                    <a:pt x="9703" y="6491"/>
                    <a:pt x="9352" y="6551"/>
                    <a:pt x="9009" y="6673"/>
                  </a:cubicBezTo>
                  <a:cubicBezTo>
                    <a:pt x="7951" y="7049"/>
                    <a:pt x="7073" y="7889"/>
                    <a:pt x="6511" y="8849"/>
                  </a:cubicBezTo>
                  <a:cubicBezTo>
                    <a:pt x="6248" y="9304"/>
                    <a:pt x="6047" y="9803"/>
                    <a:pt x="5960" y="10321"/>
                  </a:cubicBezTo>
                  <a:lnTo>
                    <a:pt x="5960" y="10321"/>
                  </a:lnTo>
                  <a:cubicBezTo>
                    <a:pt x="5600" y="10007"/>
                    <a:pt x="5179" y="9770"/>
                    <a:pt x="4699" y="9684"/>
                  </a:cubicBezTo>
                  <a:cubicBezTo>
                    <a:pt x="4562" y="9658"/>
                    <a:pt x="4424" y="9645"/>
                    <a:pt x="4286" y="9645"/>
                  </a:cubicBezTo>
                  <a:cubicBezTo>
                    <a:pt x="3910" y="9645"/>
                    <a:pt x="3536" y="9739"/>
                    <a:pt x="3188" y="9903"/>
                  </a:cubicBezTo>
                  <a:cubicBezTo>
                    <a:pt x="2103" y="10415"/>
                    <a:pt x="1302" y="11474"/>
                    <a:pt x="734" y="12499"/>
                  </a:cubicBezTo>
                  <a:cubicBezTo>
                    <a:pt x="428" y="13038"/>
                    <a:pt x="172" y="13612"/>
                    <a:pt x="13" y="14211"/>
                  </a:cubicBezTo>
                  <a:cubicBezTo>
                    <a:pt x="0" y="14263"/>
                    <a:pt x="123" y="14304"/>
                    <a:pt x="221" y="14304"/>
                  </a:cubicBezTo>
                  <a:cubicBezTo>
                    <a:pt x="239" y="14304"/>
                    <a:pt x="257" y="14302"/>
                    <a:pt x="273" y="14299"/>
                  </a:cubicBezTo>
                  <a:lnTo>
                    <a:pt x="273" y="14299"/>
                  </a:lnTo>
                  <a:cubicBezTo>
                    <a:pt x="602" y="14300"/>
                    <a:pt x="930" y="14304"/>
                    <a:pt x="1257" y="14304"/>
                  </a:cubicBezTo>
                  <a:cubicBezTo>
                    <a:pt x="2201" y="14304"/>
                    <a:pt x="3150" y="14304"/>
                    <a:pt x="4099" y="14310"/>
                  </a:cubicBezTo>
                  <a:cubicBezTo>
                    <a:pt x="5496" y="14310"/>
                    <a:pt x="6892" y="14315"/>
                    <a:pt x="8289" y="14315"/>
                  </a:cubicBezTo>
                  <a:cubicBezTo>
                    <a:pt x="9996" y="14321"/>
                    <a:pt x="11710" y="14321"/>
                    <a:pt x="13417" y="14327"/>
                  </a:cubicBezTo>
                  <a:cubicBezTo>
                    <a:pt x="15288" y="14327"/>
                    <a:pt x="17164" y="14332"/>
                    <a:pt x="19035" y="14337"/>
                  </a:cubicBezTo>
                  <a:cubicBezTo>
                    <a:pt x="20922" y="14337"/>
                    <a:pt x="22816" y="14342"/>
                    <a:pt x="24703" y="14342"/>
                  </a:cubicBezTo>
                  <a:cubicBezTo>
                    <a:pt x="26471" y="14347"/>
                    <a:pt x="28232" y="14354"/>
                    <a:pt x="29994" y="14354"/>
                  </a:cubicBezTo>
                  <a:cubicBezTo>
                    <a:pt x="31478" y="14359"/>
                    <a:pt x="32962" y="14359"/>
                    <a:pt x="34445" y="14365"/>
                  </a:cubicBezTo>
                  <a:cubicBezTo>
                    <a:pt x="35515" y="14365"/>
                    <a:pt x="36589" y="14365"/>
                    <a:pt x="37658" y="14370"/>
                  </a:cubicBezTo>
                  <a:cubicBezTo>
                    <a:pt x="37996" y="14370"/>
                    <a:pt x="38334" y="14372"/>
                    <a:pt x="38673" y="14372"/>
                  </a:cubicBezTo>
                  <a:cubicBezTo>
                    <a:pt x="38842" y="14372"/>
                    <a:pt x="39011" y="14371"/>
                    <a:pt x="39180" y="14370"/>
                  </a:cubicBezTo>
                  <a:lnTo>
                    <a:pt x="39241" y="14370"/>
                  </a:lnTo>
                  <a:cubicBezTo>
                    <a:pt x="39284" y="14370"/>
                    <a:pt x="39382" y="14370"/>
                    <a:pt x="39366" y="14304"/>
                  </a:cubicBezTo>
                  <a:cubicBezTo>
                    <a:pt x="38899" y="12223"/>
                    <a:pt x="37337" y="9616"/>
                    <a:pt x="34931" y="9616"/>
                  </a:cubicBezTo>
                  <a:cubicBezTo>
                    <a:pt x="34889" y="9616"/>
                    <a:pt x="34847" y="9617"/>
                    <a:pt x="34805" y="9619"/>
                  </a:cubicBezTo>
                  <a:cubicBezTo>
                    <a:pt x="34195" y="9638"/>
                    <a:pt x="33624" y="9851"/>
                    <a:pt x="33115" y="10171"/>
                  </a:cubicBezTo>
                  <a:lnTo>
                    <a:pt x="33115" y="10171"/>
                  </a:lnTo>
                  <a:cubicBezTo>
                    <a:pt x="32977" y="9627"/>
                    <a:pt x="32819" y="9084"/>
                    <a:pt x="32558" y="8582"/>
                  </a:cubicBezTo>
                  <a:cubicBezTo>
                    <a:pt x="32269" y="8037"/>
                    <a:pt x="31849" y="7584"/>
                    <a:pt x="31325" y="7257"/>
                  </a:cubicBezTo>
                  <a:cubicBezTo>
                    <a:pt x="30415" y="6696"/>
                    <a:pt x="29249" y="6433"/>
                    <a:pt x="28185" y="6433"/>
                  </a:cubicBezTo>
                  <a:cubicBezTo>
                    <a:pt x="28152" y="6433"/>
                    <a:pt x="28118" y="6433"/>
                    <a:pt x="28085" y="6433"/>
                  </a:cubicBezTo>
                  <a:cubicBezTo>
                    <a:pt x="27663" y="6442"/>
                    <a:pt x="27185" y="6490"/>
                    <a:pt x="26809" y="6705"/>
                  </a:cubicBezTo>
                  <a:lnTo>
                    <a:pt x="26809" y="6705"/>
                  </a:lnTo>
                  <a:cubicBezTo>
                    <a:pt x="26664" y="5327"/>
                    <a:pt x="26274" y="3958"/>
                    <a:pt x="25494" y="2806"/>
                  </a:cubicBezTo>
                  <a:cubicBezTo>
                    <a:pt x="24747" y="1703"/>
                    <a:pt x="23666" y="885"/>
                    <a:pt x="22418" y="449"/>
                  </a:cubicBezTo>
                  <a:cubicBezTo>
                    <a:pt x="21571" y="153"/>
                    <a:pt x="20641" y="1"/>
                    <a:pt x="19719"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3" name="Google Shape;1533;p102"/>
            <p:cNvSpPr/>
            <p:nvPr/>
          </p:nvSpPr>
          <p:spPr>
            <a:xfrm>
              <a:off x="3437800" y="1901725"/>
              <a:ext cx="703975" cy="183325"/>
            </a:xfrm>
            <a:custGeom>
              <a:avLst/>
              <a:gdLst/>
              <a:ahLst/>
              <a:cxnLst/>
              <a:rect l="l" t="t" r="r" b="b"/>
              <a:pathLst>
                <a:path w="28159" h="7333" extrusionOk="0">
                  <a:moveTo>
                    <a:pt x="12362" y="1"/>
                  </a:moveTo>
                  <a:cubicBezTo>
                    <a:pt x="12078" y="1"/>
                    <a:pt x="11794" y="28"/>
                    <a:pt x="11499" y="77"/>
                  </a:cubicBezTo>
                  <a:cubicBezTo>
                    <a:pt x="9525" y="459"/>
                    <a:pt x="7408" y="2433"/>
                    <a:pt x="7310" y="4419"/>
                  </a:cubicBezTo>
                  <a:cubicBezTo>
                    <a:pt x="7201" y="3176"/>
                    <a:pt x="6078" y="2063"/>
                    <a:pt x="4789" y="2063"/>
                  </a:cubicBezTo>
                  <a:cubicBezTo>
                    <a:pt x="4719" y="2063"/>
                    <a:pt x="4643" y="2068"/>
                    <a:pt x="4572" y="2073"/>
                  </a:cubicBezTo>
                  <a:cubicBezTo>
                    <a:pt x="3175" y="2227"/>
                    <a:pt x="2324" y="4120"/>
                    <a:pt x="2826" y="5363"/>
                  </a:cubicBezTo>
                  <a:cubicBezTo>
                    <a:pt x="2521" y="5281"/>
                    <a:pt x="2237" y="5243"/>
                    <a:pt x="1980" y="5243"/>
                  </a:cubicBezTo>
                  <a:cubicBezTo>
                    <a:pt x="796" y="5243"/>
                    <a:pt x="137" y="6089"/>
                    <a:pt x="0" y="7277"/>
                  </a:cubicBezTo>
                  <a:cubicBezTo>
                    <a:pt x="1375" y="7283"/>
                    <a:pt x="2744" y="7283"/>
                    <a:pt x="4119" y="7283"/>
                  </a:cubicBezTo>
                  <a:cubicBezTo>
                    <a:pt x="5881" y="7288"/>
                    <a:pt x="7642" y="7294"/>
                    <a:pt x="9404" y="7294"/>
                  </a:cubicBezTo>
                  <a:cubicBezTo>
                    <a:pt x="11297" y="7300"/>
                    <a:pt x="13185" y="7305"/>
                    <a:pt x="15078" y="7305"/>
                  </a:cubicBezTo>
                  <a:cubicBezTo>
                    <a:pt x="16949" y="7310"/>
                    <a:pt x="18820" y="7310"/>
                    <a:pt x="20696" y="7315"/>
                  </a:cubicBezTo>
                  <a:cubicBezTo>
                    <a:pt x="22403" y="7321"/>
                    <a:pt x="24112" y="7321"/>
                    <a:pt x="25824" y="7327"/>
                  </a:cubicBezTo>
                  <a:cubicBezTo>
                    <a:pt x="26604" y="7327"/>
                    <a:pt x="27378" y="7327"/>
                    <a:pt x="28158" y="7332"/>
                  </a:cubicBezTo>
                  <a:cubicBezTo>
                    <a:pt x="28027" y="6552"/>
                    <a:pt x="27869" y="6061"/>
                    <a:pt x="27106" y="5613"/>
                  </a:cubicBezTo>
                  <a:cubicBezTo>
                    <a:pt x="26353" y="5183"/>
                    <a:pt x="25376" y="4938"/>
                    <a:pt x="24411" y="4938"/>
                  </a:cubicBezTo>
                  <a:cubicBezTo>
                    <a:pt x="23468" y="4938"/>
                    <a:pt x="22534" y="5172"/>
                    <a:pt x="21821" y="5712"/>
                  </a:cubicBezTo>
                  <a:cubicBezTo>
                    <a:pt x="22120" y="4021"/>
                    <a:pt x="21421" y="2521"/>
                    <a:pt x="19731" y="2025"/>
                  </a:cubicBezTo>
                  <a:cubicBezTo>
                    <a:pt x="19409" y="1927"/>
                    <a:pt x="19087" y="1882"/>
                    <a:pt x="18777" y="1882"/>
                  </a:cubicBezTo>
                  <a:cubicBezTo>
                    <a:pt x="17614" y="1882"/>
                    <a:pt x="16539" y="2509"/>
                    <a:pt x="15988" y="3568"/>
                  </a:cubicBezTo>
                  <a:cubicBezTo>
                    <a:pt x="15738" y="2373"/>
                    <a:pt x="15640" y="1527"/>
                    <a:pt x="14593" y="726"/>
                  </a:cubicBezTo>
                  <a:cubicBezTo>
                    <a:pt x="13894" y="213"/>
                    <a:pt x="13147" y="1"/>
                    <a:pt x="1236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4" name="Google Shape;1534;p102"/>
            <p:cNvSpPr/>
            <p:nvPr/>
          </p:nvSpPr>
          <p:spPr>
            <a:xfrm>
              <a:off x="3437675" y="2083650"/>
              <a:ext cx="704400" cy="3025"/>
            </a:xfrm>
            <a:custGeom>
              <a:avLst/>
              <a:gdLst/>
              <a:ahLst/>
              <a:cxnLst/>
              <a:rect l="l" t="t" r="r" b="b"/>
              <a:pathLst>
                <a:path w="28176" h="121" extrusionOk="0">
                  <a:moveTo>
                    <a:pt x="5" y="0"/>
                  </a:moveTo>
                  <a:cubicBezTo>
                    <a:pt x="5" y="23"/>
                    <a:pt x="0" y="44"/>
                    <a:pt x="0" y="71"/>
                  </a:cubicBezTo>
                  <a:lnTo>
                    <a:pt x="28175" y="121"/>
                  </a:lnTo>
                  <a:cubicBezTo>
                    <a:pt x="28175" y="99"/>
                    <a:pt x="28169" y="76"/>
                    <a:pt x="28163" y="55"/>
                  </a:cubicBezTo>
                  <a:cubicBezTo>
                    <a:pt x="27383" y="50"/>
                    <a:pt x="26609" y="50"/>
                    <a:pt x="25829" y="50"/>
                  </a:cubicBezTo>
                  <a:cubicBezTo>
                    <a:pt x="24117" y="44"/>
                    <a:pt x="22408" y="44"/>
                    <a:pt x="20701" y="38"/>
                  </a:cubicBezTo>
                  <a:cubicBezTo>
                    <a:pt x="18825" y="33"/>
                    <a:pt x="16954" y="33"/>
                    <a:pt x="15083" y="28"/>
                  </a:cubicBezTo>
                  <a:cubicBezTo>
                    <a:pt x="13190" y="28"/>
                    <a:pt x="11302" y="23"/>
                    <a:pt x="9409" y="17"/>
                  </a:cubicBezTo>
                  <a:cubicBezTo>
                    <a:pt x="7647" y="17"/>
                    <a:pt x="5886" y="11"/>
                    <a:pt x="4124" y="6"/>
                  </a:cubicBezTo>
                  <a:cubicBezTo>
                    <a:pt x="2749" y="6"/>
                    <a:pt x="1380" y="6"/>
                    <a:pt x="5" y="0"/>
                  </a:cubicBezTo>
                  <a:close/>
                </a:path>
              </a:pathLst>
            </a:custGeom>
            <a:solidFill>
              <a:srgbClr val="1A1B1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5" name="Google Shape;1535;p102"/>
            <p:cNvSpPr/>
            <p:nvPr/>
          </p:nvSpPr>
          <p:spPr>
            <a:xfrm>
              <a:off x="2924200" y="1739425"/>
              <a:ext cx="446275" cy="396625"/>
            </a:xfrm>
            <a:custGeom>
              <a:avLst/>
              <a:gdLst/>
              <a:ahLst/>
              <a:cxnLst/>
              <a:rect l="l" t="t" r="r" b="b"/>
              <a:pathLst>
                <a:path w="17851" h="15865" extrusionOk="0">
                  <a:moveTo>
                    <a:pt x="15509" y="1"/>
                  </a:moveTo>
                  <a:cubicBezTo>
                    <a:pt x="16350" y="1430"/>
                    <a:pt x="16836" y="3089"/>
                    <a:pt x="16836" y="4867"/>
                  </a:cubicBezTo>
                  <a:cubicBezTo>
                    <a:pt x="16836" y="10164"/>
                    <a:pt x="12541" y="14451"/>
                    <a:pt x="7246" y="14451"/>
                  </a:cubicBezTo>
                  <a:cubicBezTo>
                    <a:pt x="4354" y="14451"/>
                    <a:pt x="1758" y="13170"/>
                    <a:pt x="1" y="11141"/>
                  </a:cubicBezTo>
                  <a:lnTo>
                    <a:pt x="1" y="11141"/>
                  </a:lnTo>
                  <a:cubicBezTo>
                    <a:pt x="1670" y="13966"/>
                    <a:pt x="4741" y="15864"/>
                    <a:pt x="8260" y="15864"/>
                  </a:cubicBezTo>
                  <a:cubicBezTo>
                    <a:pt x="13556" y="15864"/>
                    <a:pt x="17850" y="11571"/>
                    <a:pt x="17850" y="6274"/>
                  </a:cubicBezTo>
                  <a:cubicBezTo>
                    <a:pt x="17850" y="3875"/>
                    <a:pt x="16966" y="1682"/>
                    <a:pt x="15509" y="1"/>
                  </a:cubicBezTo>
                  <a:close/>
                </a:path>
              </a:pathLst>
            </a:custGeom>
            <a:solidFill>
              <a:srgbClr val="FFB0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6" name="Google Shape;1536;p102"/>
            <p:cNvSpPr/>
            <p:nvPr/>
          </p:nvSpPr>
          <p:spPr>
            <a:xfrm>
              <a:off x="6569075" y="1293225"/>
              <a:ext cx="664625" cy="309850"/>
            </a:xfrm>
            <a:custGeom>
              <a:avLst/>
              <a:gdLst/>
              <a:ahLst/>
              <a:cxnLst/>
              <a:rect l="l" t="t" r="r" b="b"/>
              <a:pathLst>
                <a:path w="26585" h="12394" extrusionOk="0">
                  <a:moveTo>
                    <a:pt x="12689" y="1"/>
                  </a:moveTo>
                  <a:cubicBezTo>
                    <a:pt x="10381" y="1"/>
                    <a:pt x="9872" y="2219"/>
                    <a:pt x="9540" y="4255"/>
                  </a:cubicBezTo>
                  <a:cubicBezTo>
                    <a:pt x="9066" y="3665"/>
                    <a:pt x="8493" y="3419"/>
                    <a:pt x="7909" y="3419"/>
                  </a:cubicBezTo>
                  <a:cubicBezTo>
                    <a:pt x="5987" y="3419"/>
                    <a:pt x="3941" y="6093"/>
                    <a:pt x="4867" y="8008"/>
                  </a:cubicBezTo>
                  <a:lnTo>
                    <a:pt x="4867" y="8008"/>
                  </a:lnTo>
                  <a:cubicBezTo>
                    <a:pt x="4447" y="7820"/>
                    <a:pt x="3893" y="7716"/>
                    <a:pt x="3320" y="7716"/>
                  </a:cubicBezTo>
                  <a:cubicBezTo>
                    <a:pt x="2222" y="7716"/>
                    <a:pt x="1056" y="8101"/>
                    <a:pt x="638" y="9029"/>
                  </a:cubicBezTo>
                  <a:cubicBezTo>
                    <a:pt x="0" y="10594"/>
                    <a:pt x="1282" y="11663"/>
                    <a:pt x="2635" y="11876"/>
                  </a:cubicBezTo>
                  <a:cubicBezTo>
                    <a:pt x="2899" y="11932"/>
                    <a:pt x="3156" y="11957"/>
                    <a:pt x="3406" y="11957"/>
                  </a:cubicBezTo>
                  <a:cubicBezTo>
                    <a:pt x="4436" y="11957"/>
                    <a:pt x="5364" y="11523"/>
                    <a:pt x="6338" y="10949"/>
                  </a:cubicBezTo>
                  <a:cubicBezTo>
                    <a:pt x="7060" y="12002"/>
                    <a:pt x="8187" y="12394"/>
                    <a:pt x="9410" y="12394"/>
                  </a:cubicBezTo>
                  <a:cubicBezTo>
                    <a:pt x="11084" y="12394"/>
                    <a:pt x="12936" y="11659"/>
                    <a:pt x="14172" y="10877"/>
                  </a:cubicBezTo>
                  <a:cubicBezTo>
                    <a:pt x="14172" y="11878"/>
                    <a:pt x="15872" y="12328"/>
                    <a:pt x="16916" y="12328"/>
                  </a:cubicBezTo>
                  <a:cubicBezTo>
                    <a:pt x="17062" y="12328"/>
                    <a:pt x="17195" y="12319"/>
                    <a:pt x="17309" y="12302"/>
                  </a:cubicBezTo>
                  <a:cubicBezTo>
                    <a:pt x="18520" y="12088"/>
                    <a:pt x="19731" y="11303"/>
                    <a:pt x="20582" y="10452"/>
                  </a:cubicBezTo>
                  <a:cubicBezTo>
                    <a:pt x="21036" y="11328"/>
                    <a:pt x="21903" y="11704"/>
                    <a:pt x="22809" y="11704"/>
                  </a:cubicBezTo>
                  <a:cubicBezTo>
                    <a:pt x="24035" y="11704"/>
                    <a:pt x="25335" y="11017"/>
                    <a:pt x="25786" y="9950"/>
                  </a:cubicBezTo>
                  <a:cubicBezTo>
                    <a:pt x="26584" y="7946"/>
                    <a:pt x="24669" y="7278"/>
                    <a:pt x="22961" y="7278"/>
                  </a:cubicBezTo>
                  <a:cubicBezTo>
                    <a:pt x="22546" y="7278"/>
                    <a:pt x="22142" y="7317"/>
                    <a:pt x="21793" y="7387"/>
                  </a:cubicBezTo>
                  <a:cubicBezTo>
                    <a:pt x="22485" y="5412"/>
                    <a:pt x="20745" y="3676"/>
                    <a:pt x="19019" y="3676"/>
                  </a:cubicBezTo>
                  <a:cubicBezTo>
                    <a:pt x="18256" y="3676"/>
                    <a:pt x="17496" y="4015"/>
                    <a:pt x="16949" y="4822"/>
                  </a:cubicBezTo>
                  <a:cubicBezTo>
                    <a:pt x="17020" y="3825"/>
                    <a:pt x="17309" y="2974"/>
                    <a:pt x="16594" y="2047"/>
                  </a:cubicBezTo>
                  <a:cubicBezTo>
                    <a:pt x="15885" y="1048"/>
                    <a:pt x="14527" y="262"/>
                    <a:pt x="13316" y="50"/>
                  </a:cubicBezTo>
                  <a:cubicBezTo>
                    <a:pt x="13094" y="17"/>
                    <a:pt x="12885" y="1"/>
                    <a:pt x="12689" y="1"/>
                  </a:cubicBezTo>
                  <a:close/>
                </a:path>
              </a:pathLst>
            </a:custGeom>
            <a:solidFill>
              <a:srgbClr val="BAE3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7" name="Google Shape;1537;p102"/>
            <p:cNvSpPr/>
            <p:nvPr/>
          </p:nvSpPr>
          <p:spPr>
            <a:xfrm>
              <a:off x="6572750" y="1291475"/>
              <a:ext cx="652975" cy="313350"/>
            </a:xfrm>
            <a:custGeom>
              <a:avLst/>
              <a:gdLst/>
              <a:ahLst/>
              <a:cxnLst/>
              <a:rect l="l" t="t" r="r" b="b"/>
              <a:pathLst>
                <a:path w="26119" h="12534" extrusionOk="0">
                  <a:moveTo>
                    <a:pt x="12516" y="139"/>
                  </a:moveTo>
                  <a:cubicBezTo>
                    <a:pt x="12862" y="139"/>
                    <a:pt x="13212" y="198"/>
                    <a:pt x="13540" y="294"/>
                  </a:cubicBezTo>
                  <a:cubicBezTo>
                    <a:pt x="14484" y="561"/>
                    <a:pt x="15395" y="1107"/>
                    <a:pt x="16049" y="1848"/>
                  </a:cubicBezTo>
                  <a:cubicBezTo>
                    <a:pt x="16425" y="2274"/>
                    <a:pt x="16704" y="2749"/>
                    <a:pt x="16747" y="3321"/>
                  </a:cubicBezTo>
                  <a:cubicBezTo>
                    <a:pt x="16790" y="3846"/>
                    <a:pt x="16684" y="4374"/>
                    <a:pt x="16645" y="4897"/>
                  </a:cubicBezTo>
                  <a:lnTo>
                    <a:pt x="16645" y="4897"/>
                  </a:lnTo>
                  <a:cubicBezTo>
                    <a:pt x="16645" y="4898"/>
                    <a:pt x="16644" y="4898"/>
                    <a:pt x="16644" y="4899"/>
                  </a:cubicBezTo>
                  <a:cubicBezTo>
                    <a:pt x="16644" y="4899"/>
                    <a:pt x="16644" y="4899"/>
                    <a:pt x="16645" y="4899"/>
                  </a:cubicBezTo>
                  <a:lnTo>
                    <a:pt x="16645" y="4899"/>
                  </a:lnTo>
                  <a:cubicBezTo>
                    <a:pt x="16644" y="4904"/>
                    <a:pt x="16644" y="4909"/>
                    <a:pt x="16644" y="4914"/>
                  </a:cubicBezTo>
                  <a:cubicBezTo>
                    <a:pt x="16639" y="4950"/>
                    <a:pt x="16676" y="4964"/>
                    <a:pt x="16726" y="4964"/>
                  </a:cubicBezTo>
                  <a:cubicBezTo>
                    <a:pt x="16812" y="4964"/>
                    <a:pt x="16938" y="4924"/>
                    <a:pt x="16959" y="4892"/>
                  </a:cubicBezTo>
                  <a:cubicBezTo>
                    <a:pt x="17425" y="4219"/>
                    <a:pt x="18110" y="3822"/>
                    <a:pt x="18875" y="3822"/>
                  </a:cubicBezTo>
                  <a:cubicBezTo>
                    <a:pt x="19088" y="3822"/>
                    <a:pt x="19307" y="3853"/>
                    <a:pt x="19529" y="3917"/>
                  </a:cubicBezTo>
                  <a:cubicBezTo>
                    <a:pt x="20423" y="4179"/>
                    <a:pt x="21204" y="4882"/>
                    <a:pt x="21503" y="5771"/>
                  </a:cubicBezTo>
                  <a:cubicBezTo>
                    <a:pt x="21695" y="6322"/>
                    <a:pt x="21679" y="6911"/>
                    <a:pt x="21488" y="7462"/>
                  </a:cubicBezTo>
                  <a:cubicBezTo>
                    <a:pt x="21472" y="7513"/>
                    <a:pt x="21534" y="7525"/>
                    <a:pt x="21596" y="7525"/>
                  </a:cubicBezTo>
                  <a:cubicBezTo>
                    <a:pt x="21640" y="7525"/>
                    <a:pt x="21684" y="7519"/>
                    <a:pt x="21700" y="7517"/>
                  </a:cubicBezTo>
                  <a:cubicBezTo>
                    <a:pt x="22050" y="7448"/>
                    <a:pt x="22414" y="7412"/>
                    <a:pt x="22779" y="7412"/>
                  </a:cubicBezTo>
                  <a:cubicBezTo>
                    <a:pt x="23163" y="7412"/>
                    <a:pt x="23548" y="7452"/>
                    <a:pt x="23920" y="7533"/>
                  </a:cubicBezTo>
                  <a:cubicBezTo>
                    <a:pt x="24559" y="7669"/>
                    <a:pt x="25290" y="7969"/>
                    <a:pt x="25557" y="8618"/>
                  </a:cubicBezTo>
                  <a:cubicBezTo>
                    <a:pt x="25851" y="9333"/>
                    <a:pt x="25513" y="10206"/>
                    <a:pt x="25005" y="10735"/>
                  </a:cubicBezTo>
                  <a:cubicBezTo>
                    <a:pt x="24449" y="11314"/>
                    <a:pt x="23648" y="11667"/>
                    <a:pt x="22845" y="11707"/>
                  </a:cubicBezTo>
                  <a:cubicBezTo>
                    <a:pt x="22806" y="11708"/>
                    <a:pt x="22768" y="11709"/>
                    <a:pt x="22729" y="11709"/>
                  </a:cubicBezTo>
                  <a:cubicBezTo>
                    <a:pt x="21836" y="11709"/>
                    <a:pt x="21016" y="11289"/>
                    <a:pt x="20587" y="10484"/>
                  </a:cubicBezTo>
                  <a:cubicBezTo>
                    <a:pt x="20573" y="10456"/>
                    <a:pt x="20537" y="10446"/>
                    <a:pt x="20494" y="10446"/>
                  </a:cubicBezTo>
                  <a:cubicBezTo>
                    <a:pt x="20418" y="10446"/>
                    <a:pt x="20321" y="10478"/>
                    <a:pt x="20292" y="10506"/>
                  </a:cubicBezTo>
                  <a:cubicBezTo>
                    <a:pt x="19846" y="10947"/>
                    <a:pt x="19355" y="11340"/>
                    <a:pt x="18809" y="11657"/>
                  </a:cubicBezTo>
                  <a:cubicBezTo>
                    <a:pt x="18285" y="11962"/>
                    <a:pt x="17686" y="12251"/>
                    <a:pt x="17074" y="12317"/>
                  </a:cubicBezTo>
                  <a:cubicBezTo>
                    <a:pt x="16955" y="12331"/>
                    <a:pt x="16832" y="12338"/>
                    <a:pt x="16708" y="12338"/>
                  </a:cubicBezTo>
                  <a:cubicBezTo>
                    <a:pt x="16063" y="12338"/>
                    <a:pt x="15367" y="12153"/>
                    <a:pt x="14832" y="11843"/>
                  </a:cubicBezTo>
                  <a:cubicBezTo>
                    <a:pt x="14489" y="11646"/>
                    <a:pt x="14194" y="11346"/>
                    <a:pt x="14189" y="10926"/>
                  </a:cubicBezTo>
                  <a:cubicBezTo>
                    <a:pt x="14187" y="10890"/>
                    <a:pt x="14144" y="10878"/>
                    <a:pt x="14093" y="10878"/>
                  </a:cubicBezTo>
                  <a:cubicBezTo>
                    <a:pt x="14019" y="10878"/>
                    <a:pt x="13927" y="10902"/>
                    <a:pt x="13905" y="10914"/>
                  </a:cubicBezTo>
                  <a:cubicBezTo>
                    <a:pt x="12988" y="11493"/>
                    <a:pt x="11974" y="11936"/>
                    <a:pt x="10916" y="12186"/>
                  </a:cubicBezTo>
                  <a:cubicBezTo>
                    <a:pt x="10397" y="12314"/>
                    <a:pt x="9847" y="12400"/>
                    <a:pt x="9300" y="12400"/>
                  </a:cubicBezTo>
                  <a:cubicBezTo>
                    <a:pt x="8755" y="12400"/>
                    <a:pt x="8213" y="12314"/>
                    <a:pt x="7709" y="12099"/>
                  </a:cubicBezTo>
                  <a:cubicBezTo>
                    <a:pt x="7152" y="11864"/>
                    <a:pt x="6689" y="11477"/>
                    <a:pt x="6344" y="10980"/>
                  </a:cubicBezTo>
                  <a:cubicBezTo>
                    <a:pt x="6326" y="10955"/>
                    <a:pt x="6290" y="10946"/>
                    <a:pt x="6249" y="10946"/>
                  </a:cubicBezTo>
                  <a:cubicBezTo>
                    <a:pt x="6183" y="10946"/>
                    <a:pt x="6105" y="10969"/>
                    <a:pt x="6072" y="10986"/>
                  </a:cubicBezTo>
                  <a:cubicBezTo>
                    <a:pt x="5223" y="11484"/>
                    <a:pt x="4301" y="11958"/>
                    <a:pt x="3297" y="11958"/>
                  </a:cubicBezTo>
                  <a:cubicBezTo>
                    <a:pt x="3269" y="11958"/>
                    <a:pt x="3241" y="11957"/>
                    <a:pt x="3213" y="11957"/>
                  </a:cubicBezTo>
                  <a:cubicBezTo>
                    <a:pt x="2406" y="11941"/>
                    <a:pt x="1523" y="11674"/>
                    <a:pt x="961" y="11068"/>
                  </a:cubicBezTo>
                  <a:cubicBezTo>
                    <a:pt x="426" y="10484"/>
                    <a:pt x="333" y="9622"/>
                    <a:pt x="732" y="8935"/>
                  </a:cubicBezTo>
                  <a:cubicBezTo>
                    <a:pt x="1080" y="8335"/>
                    <a:pt x="1767" y="8029"/>
                    <a:pt x="2422" y="7915"/>
                  </a:cubicBezTo>
                  <a:cubicBezTo>
                    <a:pt x="2663" y="7873"/>
                    <a:pt x="2914" y="7851"/>
                    <a:pt x="3165" y="7851"/>
                  </a:cubicBezTo>
                  <a:cubicBezTo>
                    <a:pt x="3647" y="7851"/>
                    <a:pt x="4134" y="7933"/>
                    <a:pt x="4570" y="8122"/>
                  </a:cubicBezTo>
                  <a:lnTo>
                    <a:pt x="4570" y="8122"/>
                  </a:lnTo>
                  <a:cubicBezTo>
                    <a:pt x="4581" y="8145"/>
                    <a:pt x="4593" y="8167"/>
                    <a:pt x="4604" y="8190"/>
                  </a:cubicBezTo>
                  <a:lnTo>
                    <a:pt x="4604" y="8190"/>
                  </a:lnTo>
                  <a:lnTo>
                    <a:pt x="4604" y="8193"/>
                  </a:lnTo>
                  <a:cubicBezTo>
                    <a:pt x="4605" y="8193"/>
                    <a:pt x="4605" y="8192"/>
                    <a:pt x="4606" y="8192"/>
                  </a:cubicBezTo>
                  <a:lnTo>
                    <a:pt x="4606" y="8192"/>
                  </a:lnTo>
                  <a:cubicBezTo>
                    <a:pt x="4609" y="8198"/>
                    <a:pt x="4612" y="8204"/>
                    <a:pt x="4615" y="8210"/>
                  </a:cubicBezTo>
                  <a:cubicBezTo>
                    <a:pt x="4626" y="8234"/>
                    <a:pt x="4667" y="8245"/>
                    <a:pt x="4716" y="8245"/>
                  </a:cubicBezTo>
                  <a:cubicBezTo>
                    <a:pt x="4808" y="8245"/>
                    <a:pt x="4927" y="8207"/>
                    <a:pt x="4927" y="8149"/>
                  </a:cubicBezTo>
                  <a:lnTo>
                    <a:pt x="4927" y="8084"/>
                  </a:lnTo>
                  <a:lnTo>
                    <a:pt x="4927" y="8084"/>
                  </a:lnTo>
                  <a:cubicBezTo>
                    <a:pt x="4927" y="8080"/>
                    <a:pt x="4927" y="8076"/>
                    <a:pt x="4926" y="8072"/>
                  </a:cubicBezTo>
                  <a:lnTo>
                    <a:pt x="4926" y="8072"/>
                  </a:lnTo>
                  <a:cubicBezTo>
                    <a:pt x="4921" y="8054"/>
                    <a:pt x="4901" y="8042"/>
                    <a:pt x="4872" y="8035"/>
                  </a:cubicBezTo>
                  <a:lnTo>
                    <a:pt x="4872" y="8035"/>
                  </a:lnTo>
                  <a:cubicBezTo>
                    <a:pt x="4427" y="7096"/>
                    <a:pt x="4711" y="5998"/>
                    <a:pt x="5259" y="5161"/>
                  </a:cubicBezTo>
                  <a:cubicBezTo>
                    <a:pt x="5784" y="4366"/>
                    <a:pt x="6701" y="3556"/>
                    <a:pt x="7712" y="3556"/>
                  </a:cubicBezTo>
                  <a:cubicBezTo>
                    <a:pt x="7729" y="3556"/>
                    <a:pt x="7745" y="3556"/>
                    <a:pt x="7762" y="3557"/>
                  </a:cubicBezTo>
                  <a:cubicBezTo>
                    <a:pt x="8363" y="3567"/>
                    <a:pt x="8870" y="3910"/>
                    <a:pt x="9242" y="4363"/>
                  </a:cubicBezTo>
                  <a:cubicBezTo>
                    <a:pt x="9261" y="4387"/>
                    <a:pt x="9305" y="4398"/>
                    <a:pt x="9354" y="4398"/>
                  </a:cubicBezTo>
                  <a:cubicBezTo>
                    <a:pt x="9442" y="4398"/>
                    <a:pt x="9547" y="4363"/>
                    <a:pt x="9557" y="4303"/>
                  </a:cubicBezTo>
                  <a:cubicBezTo>
                    <a:pt x="9678" y="3562"/>
                    <a:pt x="9814" y="2815"/>
                    <a:pt x="10076" y="2110"/>
                  </a:cubicBezTo>
                  <a:cubicBezTo>
                    <a:pt x="10305" y="1495"/>
                    <a:pt x="10649" y="878"/>
                    <a:pt x="11211" y="501"/>
                  </a:cubicBezTo>
                  <a:cubicBezTo>
                    <a:pt x="11602" y="243"/>
                    <a:pt x="12057" y="139"/>
                    <a:pt x="12516" y="139"/>
                  </a:cubicBezTo>
                  <a:close/>
                  <a:moveTo>
                    <a:pt x="12572" y="0"/>
                  </a:moveTo>
                  <a:cubicBezTo>
                    <a:pt x="12141" y="0"/>
                    <a:pt x="11713" y="75"/>
                    <a:pt x="11319" y="251"/>
                  </a:cubicBezTo>
                  <a:cubicBezTo>
                    <a:pt x="10665" y="539"/>
                    <a:pt x="10212" y="1102"/>
                    <a:pt x="9912" y="1740"/>
                  </a:cubicBezTo>
                  <a:cubicBezTo>
                    <a:pt x="9584" y="2450"/>
                    <a:pt x="9421" y="3235"/>
                    <a:pt x="9290" y="4011"/>
                  </a:cubicBezTo>
                  <a:lnTo>
                    <a:pt x="9290" y="4011"/>
                  </a:lnTo>
                  <a:cubicBezTo>
                    <a:pt x="8968" y="3714"/>
                    <a:pt x="8578" y="3506"/>
                    <a:pt x="8134" y="3442"/>
                  </a:cubicBezTo>
                  <a:cubicBezTo>
                    <a:pt x="8025" y="3426"/>
                    <a:pt x="7915" y="3419"/>
                    <a:pt x="7806" y="3419"/>
                  </a:cubicBezTo>
                  <a:cubicBezTo>
                    <a:pt x="7377" y="3419"/>
                    <a:pt x="6950" y="3531"/>
                    <a:pt x="6563" y="3714"/>
                  </a:cubicBezTo>
                  <a:cubicBezTo>
                    <a:pt x="5521" y="4217"/>
                    <a:pt x="4675" y="5252"/>
                    <a:pt x="4408" y="6382"/>
                  </a:cubicBezTo>
                  <a:cubicBezTo>
                    <a:pt x="4293" y="6889"/>
                    <a:pt x="4300" y="7406"/>
                    <a:pt x="4472" y="7888"/>
                  </a:cubicBezTo>
                  <a:lnTo>
                    <a:pt x="4472" y="7888"/>
                  </a:lnTo>
                  <a:cubicBezTo>
                    <a:pt x="4080" y="7768"/>
                    <a:pt x="3665" y="7717"/>
                    <a:pt x="3254" y="7717"/>
                  </a:cubicBezTo>
                  <a:cubicBezTo>
                    <a:pt x="3068" y="7717"/>
                    <a:pt x="2883" y="7727"/>
                    <a:pt x="2701" y="7746"/>
                  </a:cubicBezTo>
                  <a:cubicBezTo>
                    <a:pt x="1959" y="7822"/>
                    <a:pt x="1146" y="8067"/>
                    <a:pt x="639" y="8640"/>
                  </a:cubicBezTo>
                  <a:cubicBezTo>
                    <a:pt x="71" y="9273"/>
                    <a:pt x="0" y="10255"/>
                    <a:pt x="496" y="10947"/>
                  </a:cubicBezTo>
                  <a:cubicBezTo>
                    <a:pt x="1020" y="11679"/>
                    <a:pt x="1943" y="11984"/>
                    <a:pt x="2799" y="12072"/>
                  </a:cubicBezTo>
                  <a:cubicBezTo>
                    <a:pt x="2935" y="12086"/>
                    <a:pt x="3071" y="12093"/>
                    <a:pt x="3205" y="12093"/>
                  </a:cubicBezTo>
                  <a:cubicBezTo>
                    <a:pt x="4245" y="12093"/>
                    <a:pt x="5216" y="11675"/>
                    <a:pt x="6117" y="11164"/>
                  </a:cubicBezTo>
                  <a:lnTo>
                    <a:pt x="6117" y="11164"/>
                  </a:lnTo>
                  <a:cubicBezTo>
                    <a:pt x="6879" y="12174"/>
                    <a:pt x="8023" y="12533"/>
                    <a:pt x="9224" y="12533"/>
                  </a:cubicBezTo>
                  <a:cubicBezTo>
                    <a:pt x="10334" y="12533"/>
                    <a:pt x="11493" y="12226"/>
                    <a:pt x="12443" y="11843"/>
                  </a:cubicBezTo>
                  <a:cubicBezTo>
                    <a:pt x="12942" y="11641"/>
                    <a:pt x="13421" y="11409"/>
                    <a:pt x="13881" y="11140"/>
                  </a:cubicBezTo>
                  <a:lnTo>
                    <a:pt x="13881" y="11140"/>
                  </a:lnTo>
                  <a:cubicBezTo>
                    <a:pt x="14031" y="11886"/>
                    <a:pt x="15032" y="12213"/>
                    <a:pt x="15678" y="12349"/>
                  </a:cubicBezTo>
                  <a:cubicBezTo>
                    <a:pt x="16016" y="12424"/>
                    <a:pt x="16365" y="12467"/>
                    <a:pt x="16714" y="12467"/>
                  </a:cubicBezTo>
                  <a:cubicBezTo>
                    <a:pt x="16798" y="12467"/>
                    <a:pt x="16882" y="12464"/>
                    <a:pt x="16966" y="12459"/>
                  </a:cubicBezTo>
                  <a:cubicBezTo>
                    <a:pt x="17548" y="12420"/>
                    <a:pt x="18127" y="12197"/>
                    <a:pt x="18645" y="11936"/>
                  </a:cubicBezTo>
                  <a:cubicBezTo>
                    <a:pt x="19277" y="11622"/>
                    <a:pt x="19861" y="11207"/>
                    <a:pt x="20379" y="10728"/>
                  </a:cubicBezTo>
                  <a:lnTo>
                    <a:pt x="20379" y="10728"/>
                  </a:lnTo>
                  <a:cubicBezTo>
                    <a:pt x="20879" y="11510"/>
                    <a:pt x="21733" y="11841"/>
                    <a:pt x="22622" y="11841"/>
                  </a:cubicBezTo>
                  <a:cubicBezTo>
                    <a:pt x="23451" y="11841"/>
                    <a:pt x="24310" y="11554"/>
                    <a:pt x="24940" y="11078"/>
                  </a:cubicBezTo>
                  <a:cubicBezTo>
                    <a:pt x="25600" y="10577"/>
                    <a:pt x="26118" y="9710"/>
                    <a:pt x="25960" y="8847"/>
                  </a:cubicBezTo>
                  <a:cubicBezTo>
                    <a:pt x="25818" y="8089"/>
                    <a:pt x="25098" y="7681"/>
                    <a:pt x="24416" y="7478"/>
                  </a:cubicBezTo>
                  <a:cubicBezTo>
                    <a:pt x="23924" y="7339"/>
                    <a:pt x="23404" y="7276"/>
                    <a:pt x="22885" y="7276"/>
                  </a:cubicBezTo>
                  <a:cubicBezTo>
                    <a:pt x="22531" y="7276"/>
                    <a:pt x="22178" y="7305"/>
                    <a:pt x="21835" y="7360"/>
                  </a:cubicBezTo>
                  <a:lnTo>
                    <a:pt x="21835" y="7360"/>
                  </a:lnTo>
                  <a:cubicBezTo>
                    <a:pt x="22150" y="6319"/>
                    <a:pt x="21822" y="5236"/>
                    <a:pt x="21012" y="4506"/>
                  </a:cubicBezTo>
                  <a:cubicBezTo>
                    <a:pt x="20437" y="3986"/>
                    <a:pt x="19671" y="3679"/>
                    <a:pt x="18901" y="3679"/>
                  </a:cubicBezTo>
                  <a:cubicBezTo>
                    <a:pt x="18643" y="3679"/>
                    <a:pt x="18384" y="3713"/>
                    <a:pt x="18132" y="3786"/>
                  </a:cubicBezTo>
                  <a:cubicBezTo>
                    <a:pt x="17696" y="3915"/>
                    <a:pt x="17319" y="4150"/>
                    <a:pt x="17007" y="4462"/>
                  </a:cubicBezTo>
                  <a:lnTo>
                    <a:pt x="17007" y="4462"/>
                  </a:lnTo>
                  <a:cubicBezTo>
                    <a:pt x="17049" y="4089"/>
                    <a:pt x="17098" y="3714"/>
                    <a:pt x="17074" y="3338"/>
                  </a:cubicBezTo>
                  <a:cubicBezTo>
                    <a:pt x="17042" y="2792"/>
                    <a:pt x="16813" y="2334"/>
                    <a:pt x="16475" y="1914"/>
                  </a:cubicBezTo>
                  <a:cubicBezTo>
                    <a:pt x="15825" y="1107"/>
                    <a:pt x="14882" y="529"/>
                    <a:pt x="13905" y="218"/>
                  </a:cubicBezTo>
                  <a:cubicBezTo>
                    <a:pt x="13482" y="83"/>
                    <a:pt x="13025" y="0"/>
                    <a:pt x="12572"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8" name="Google Shape;1538;p102"/>
            <p:cNvSpPr/>
            <p:nvPr/>
          </p:nvSpPr>
          <p:spPr>
            <a:xfrm>
              <a:off x="6709800" y="1418275"/>
              <a:ext cx="437500" cy="181675"/>
            </a:xfrm>
            <a:custGeom>
              <a:avLst/>
              <a:gdLst/>
              <a:ahLst/>
              <a:cxnLst/>
              <a:rect l="l" t="t" r="r" b="b"/>
              <a:pathLst>
                <a:path w="17500" h="7267" extrusionOk="0">
                  <a:moveTo>
                    <a:pt x="6601" y="1"/>
                  </a:moveTo>
                  <a:cubicBezTo>
                    <a:pt x="5200" y="1"/>
                    <a:pt x="3574" y="1300"/>
                    <a:pt x="3813" y="3301"/>
                  </a:cubicBezTo>
                  <a:cubicBezTo>
                    <a:pt x="3589" y="2275"/>
                    <a:pt x="2418" y="1496"/>
                    <a:pt x="1338" y="1496"/>
                  </a:cubicBezTo>
                  <a:cubicBezTo>
                    <a:pt x="1135" y="1496"/>
                    <a:pt x="933" y="1522"/>
                    <a:pt x="742" y="1582"/>
                  </a:cubicBezTo>
                  <a:cubicBezTo>
                    <a:pt x="447" y="1675"/>
                    <a:pt x="203" y="1834"/>
                    <a:pt x="1" y="2035"/>
                  </a:cubicBezTo>
                  <a:cubicBezTo>
                    <a:pt x="578" y="3181"/>
                    <a:pt x="644" y="4588"/>
                    <a:pt x="323" y="5849"/>
                  </a:cubicBezTo>
                  <a:cubicBezTo>
                    <a:pt x="693" y="5581"/>
                    <a:pt x="1141" y="5412"/>
                    <a:pt x="1577" y="5298"/>
                  </a:cubicBezTo>
                  <a:cubicBezTo>
                    <a:pt x="1992" y="5194"/>
                    <a:pt x="2439" y="5129"/>
                    <a:pt x="2886" y="5129"/>
                  </a:cubicBezTo>
                  <a:cubicBezTo>
                    <a:pt x="3667" y="5129"/>
                    <a:pt x="4447" y="5319"/>
                    <a:pt x="5047" y="5810"/>
                  </a:cubicBezTo>
                  <a:cubicBezTo>
                    <a:pt x="5445" y="6132"/>
                    <a:pt x="5701" y="6547"/>
                    <a:pt x="5865" y="7000"/>
                  </a:cubicBezTo>
                  <a:cubicBezTo>
                    <a:pt x="6764" y="6738"/>
                    <a:pt x="7632" y="6345"/>
                    <a:pt x="8423" y="5842"/>
                  </a:cubicBezTo>
                  <a:cubicBezTo>
                    <a:pt x="8445" y="5832"/>
                    <a:pt x="8538" y="5805"/>
                    <a:pt x="8609" y="5805"/>
                  </a:cubicBezTo>
                  <a:cubicBezTo>
                    <a:pt x="8662" y="5805"/>
                    <a:pt x="8707" y="5816"/>
                    <a:pt x="8707" y="5854"/>
                  </a:cubicBezTo>
                  <a:cubicBezTo>
                    <a:pt x="8712" y="6274"/>
                    <a:pt x="9007" y="6574"/>
                    <a:pt x="9350" y="6771"/>
                  </a:cubicBezTo>
                  <a:cubicBezTo>
                    <a:pt x="9885" y="7086"/>
                    <a:pt x="10588" y="7267"/>
                    <a:pt x="11232" y="7267"/>
                  </a:cubicBezTo>
                  <a:cubicBezTo>
                    <a:pt x="11358" y="7267"/>
                    <a:pt x="11477" y="7262"/>
                    <a:pt x="11592" y="7245"/>
                  </a:cubicBezTo>
                  <a:cubicBezTo>
                    <a:pt x="12204" y="7179"/>
                    <a:pt x="12803" y="6890"/>
                    <a:pt x="13327" y="6585"/>
                  </a:cubicBezTo>
                  <a:cubicBezTo>
                    <a:pt x="13873" y="6268"/>
                    <a:pt x="14364" y="5875"/>
                    <a:pt x="14810" y="5434"/>
                  </a:cubicBezTo>
                  <a:cubicBezTo>
                    <a:pt x="14838" y="5407"/>
                    <a:pt x="14936" y="5374"/>
                    <a:pt x="15012" y="5374"/>
                  </a:cubicBezTo>
                  <a:cubicBezTo>
                    <a:pt x="15057" y="5374"/>
                    <a:pt x="15095" y="5384"/>
                    <a:pt x="15105" y="5412"/>
                  </a:cubicBezTo>
                  <a:cubicBezTo>
                    <a:pt x="15427" y="6013"/>
                    <a:pt x="15961" y="6399"/>
                    <a:pt x="16583" y="6557"/>
                  </a:cubicBezTo>
                  <a:cubicBezTo>
                    <a:pt x="17499" y="4474"/>
                    <a:pt x="15427" y="3290"/>
                    <a:pt x="13846" y="3290"/>
                  </a:cubicBezTo>
                  <a:cubicBezTo>
                    <a:pt x="13103" y="3290"/>
                    <a:pt x="12466" y="3551"/>
                    <a:pt x="12302" y="4108"/>
                  </a:cubicBezTo>
                  <a:cubicBezTo>
                    <a:pt x="12416" y="3110"/>
                    <a:pt x="12318" y="1927"/>
                    <a:pt x="11265" y="1522"/>
                  </a:cubicBezTo>
                  <a:cubicBezTo>
                    <a:pt x="10954" y="1413"/>
                    <a:pt x="10578" y="1348"/>
                    <a:pt x="10207" y="1348"/>
                  </a:cubicBezTo>
                  <a:cubicBezTo>
                    <a:pt x="9443" y="1348"/>
                    <a:pt x="8679" y="1632"/>
                    <a:pt x="8494" y="2412"/>
                  </a:cubicBezTo>
                  <a:cubicBezTo>
                    <a:pt x="8564" y="721"/>
                    <a:pt x="7648" y="1"/>
                    <a:pt x="6601" y="1"/>
                  </a:cubicBezTo>
                  <a:close/>
                </a:path>
              </a:pathLst>
            </a:custGeom>
            <a:solidFill>
              <a:srgbClr val="ABDBE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9" name="Google Shape;1539;p102"/>
            <p:cNvSpPr/>
            <p:nvPr/>
          </p:nvSpPr>
          <p:spPr>
            <a:xfrm>
              <a:off x="6856400" y="1552600"/>
              <a:ext cx="268000" cy="48875"/>
            </a:xfrm>
            <a:custGeom>
              <a:avLst/>
              <a:gdLst/>
              <a:ahLst/>
              <a:cxnLst/>
              <a:rect l="l" t="t" r="r" b="b"/>
              <a:pathLst>
                <a:path w="10720" h="1955" extrusionOk="0">
                  <a:moveTo>
                    <a:pt x="9148" y="1"/>
                  </a:moveTo>
                  <a:cubicBezTo>
                    <a:pt x="9072" y="1"/>
                    <a:pt x="8974" y="34"/>
                    <a:pt x="8946" y="61"/>
                  </a:cubicBezTo>
                  <a:cubicBezTo>
                    <a:pt x="8500" y="502"/>
                    <a:pt x="8009" y="895"/>
                    <a:pt x="7463" y="1212"/>
                  </a:cubicBezTo>
                  <a:cubicBezTo>
                    <a:pt x="6939" y="1517"/>
                    <a:pt x="6340" y="1806"/>
                    <a:pt x="5728" y="1872"/>
                  </a:cubicBezTo>
                  <a:cubicBezTo>
                    <a:pt x="5613" y="1889"/>
                    <a:pt x="5494" y="1894"/>
                    <a:pt x="5368" y="1894"/>
                  </a:cubicBezTo>
                  <a:cubicBezTo>
                    <a:pt x="4724" y="1894"/>
                    <a:pt x="4021" y="1713"/>
                    <a:pt x="3486" y="1398"/>
                  </a:cubicBezTo>
                  <a:cubicBezTo>
                    <a:pt x="3143" y="1201"/>
                    <a:pt x="2848" y="901"/>
                    <a:pt x="2843" y="481"/>
                  </a:cubicBezTo>
                  <a:cubicBezTo>
                    <a:pt x="2843" y="443"/>
                    <a:pt x="2798" y="432"/>
                    <a:pt x="2745" y="432"/>
                  </a:cubicBezTo>
                  <a:cubicBezTo>
                    <a:pt x="2674" y="432"/>
                    <a:pt x="2581" y="459"/>
                    <a:pt x="2559" y="469"/>
                  </a:cubicBezTo>
                  <a:cubicBezTo>
                    <a:pt x="1768" y="972"/>
                    <a:pt x="900" y="1365"/>
                    <a:pt x="1" y="1627"/>
                  </a:cubicBezTo>
                  <a:cubicBezTo>
                    <a:pt x="6" y="1648"/>
                    <a:pt x="11" y="1670"/>
                    <a:pt x="23" y="1692"/>
                  </a:cubicBezTo>
                  <a:cubicBezTo>
                    <a:pt x="1015" y="1408"/>
                    <a:pt x="1954" y="960"/>
                    <a:pt x="2679" y="502"/>
                  </a:cubicBezTo>
                  <a:cubicBezTo>
                    <a:pt x="2679" y="1501"/>
                    <a:pt x="4376" y="1954"/>
                    <a:pt x="5423" y="1954"/>
                  </a:cubicBezTo>
                  <a:cubicBezTo>
                    <a:pt x="5565" y="1954"/>
                    <a:pt x="5701" y="1942"/>
                    <a:pt x="5816" y="1927"/>
                  </a:cubicBezTo>
                  <a:cubicBezTo>
                    <a:pt x="7027" y="1713"/>
                    <a:pt x="8238" y="928"/>
                    <a:pt x="9089" y="77"/>
                  </a:cubicBezTo>
                  <a:cubicBezTo>
                    <a:pt x="9437" y="743"/>
                    <a:pt x="10021" y="1124"/>
                    <a:pt x="10681" y="1267"/>
                  </a:cubicBezTo>
                  <a:cubicBezTo>
                    <a:pt x="10698" y="1239"/>
                    <a:pt x="10709" y="1212"/>
                    <a:pt x="10719" y="1184"/>
                  </a:cubicBezTo>
                  <a:cubicBezTo>
                    <a:pt x="10097" y="1026"/>
                    <a:pt x="9563" y="640"/>
                    <a:pt x="9241" y="39"/>
                  </a:cubicBezTo>
                  <a:cubicBezTo>
                    <a:pt x="9231" y="11"/>
                    <a:pt x="9193" y="1"/>
                    <a:pt x="9148" y="1"/>
                  </a:cubicBezTo>
                  <a:close/>
                </a:path>
              </a:pathLst>
            </a:custGeom>
            <a:solidFill>
              <a:srgbClr val="1A1B1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0" name="Google Shape;1540;p102"/>
            <p:cNvSpPr/>
            <p:nvPr/>
          </p:nvSpPr>
          <p:spPr>
            <a:xfrm>
              <a:off x="5752275" y="1328500"/>
              <a:ext cx="1270625" cy="449500"/>
            </a:xfrm>
            <a:custGeom>
              <a:avLst/>
              <a:gdLst/>
              <a:ahLst/>
              <a:cxnLst/>
              <a:rect l="l" t="t" r="r" b="b"/>
              <a:pathLst>
                <a:path w="50825" h="17980" extrusionOk="0">
                  <a:moveTo>
                    <a:pt x="27133" y="1"/>
                  </a:moveTo>
                  <a:cubicBezTo>
                    <a:pt x="24722" y="1"/>
                    <a:pt x="22283" y="1582"/>
                    <a:pt x="22046" y="4830"/>
                  </a:cubicBezTo>
                  <a:cubicBezTo>
                    <a:pt x="21387" y="3959"/>
                    <a:pt x="20424" y="3588"/>
                    <a:pt x="19398" y="3588"/>
                  </a:cubicBezTo>
                  <a:cubicBezTo>
                    <a:pt x="16852" y="3588"/>
                    <a:pt x="13917" y="5867"/>
                    <a:pt x="14267" y="8436"/>
                  </a:cubicBezTo>
                  <a:cubicBezTo>
                    <a:pt x="13411" y="7640"/>
                    <a:pt x="12196" y="7211"/>
                    <a:pt x="10990" y="7211"/>
                  </a:cubicBezTo>
                  <a:cubicBezTo>
                    <a:pt x="10574" y="7211"/>
                    <a:pt x="10160" y="7262"/>
                    <a:pt x="9762" y="7366"/>
                  </a:cubicBezTo>
                  <a:cubicBezTo>
                    <a:pt x="8365" y="7781"/>
                    <a:pt x="6401" y="9418"/>
                    <a:pt x="6647" y="10972"/>
                  </a:cubicBezTo>
                  <a:cubicBezTo>
                    <a:pt x="6245" y="10749"/>
                    <a:pt x="5763" y="10648"/>
                    <a:pt x="5250" y="10648"/>
                  </a:cubicBezTo>
                  <a:cubicBezTo>
                    <a:pt x="2935" y="10648"/>
                    <a:pt x="1" y="12710"/>
                    <a:pt x="1077" y="14987"/>
                  </a:cubicBezTo>
                  <a:cubicBezTo>
                    <a:pt x="1439" y="15745"/>
                    <a:pt x="2014" y="16010"/>
                    <a:pt x="2661" y="16010"/>
                  </a:cubicBezTo>
                  <a:cubicBezTo>
                    <a:pt x="3765" y="16010"/>
                    <a:pt x="5081" y="15236"/>
                    <a:pt x="5910" y="14823"/>
                  </a:cubicBezTo>
                  <a:lnTo>
                    <a:pt x="6320" y="14742"/>
                  </a:lnTo>
                  <a:cubicBezTo>
                    <a:pt x="7143" y="15718"/>
                    <a:pt x="8276" y="16127"/>
                    <a:pt x="9458" y="16127"/>
                  </a:cubicBezTo>
                  <a:cubicBezTo>
                    <a:pt x="10861" y="16127"/>
                    <a:pt x="12333" y="15551"/>
                    <a:pt x="13443" y="14660"/>
                  </a:cubicBezTo>
                  <a:cubicBezTo>
                    <a:pt x="13749" y="16124"/>
                    <a:pt x="15324" y="16780"/>
                    <a:pt x="16893" y="16780"/>
                  </a:cubicBezTo>
                  <a:cubicBezTo>
                    <a:pt x="17871" y="16780"/>
                    <a:pt x="18847" y="16525"/>
                    <a:pt x="19510" y="16051"/>
                  </a:cubicBezTo>
                  <a:cubicBezTo>
                    <a:pt x="20409" y="16817"/>
                    <a:pt x="21017" y="17521"/>
                    <a:pt x="22128" y="17521"/>
                  </a:cubicBezTo>
                  <a:cubicBezTo>
                    <a:pt x="22330" y="17521"/>
                    <a:pt x="22548" y="17497"/>
                    <a:pt x="22788" y="17447"/>
                  </a:cubicBezTo>
                  <a:cubicBezTo>
                    <a:pt x="23851" y="17283"/>
                    <a:pt x="25406" y="16711"/>
                    <a:pt x="25979" y="15724"/>
                  </a:cubicBezTo>
                  <a:cubicBezTo>
                    <a:pt x="27150" y="16435"/>
                    <a:pt x="28106" y="16730"/>
                    <a:pt x="29039" y="16730"/>
                  </a:cubicBezTo>
                  <a:cubicBezTo>
                    <a:pt x="30262" y="16730"/>
                    <a:pt x="31446" y="16223"/>
                    <a:pt x="33027" y="15478"/>
                  </a:cubicBezTo>
                  <a:cubicBezTo>
                    <a:pt x="33910" y="17205"/>
                    <a:pt x="35507" y="17980"/>
                    <a:pt x="37175" y="17980"/>
                  </a:cubicBezTo>
                  <a:cubicBezTo>
                    <a:pt x="38752" y="17980"/>
                    <a:pt x="40391" y="17287"/>
                    <a:pt x="41547" y="16051"/>
                  </a:cubicBezTo>
                  <a:cubicBezTo>
                    <a:pt x="42553" y="16579"/>
                    <a:pt x="44355" y="17105"/>
                    <a:pt x="46040" y="17105"/>
                  </a:cubicBezTo>
                  <a:cubicBezTo>
                    <a:pt x="47508" y="17105"/>
                    <a:pt x="48888" y="16706"/>
                    <a:pt x="49577" y="15560"/>
                  </a:cubicBezTo>
                  <a:cubicBezTo>
                    <a:pt x="50825" y="13575"/>
                    <a:pt x="48649" y="12334"/>
                    <a:pt x="46568" y="12334"/>
                  </a:cubicBezTo>
                  <a:cubicBezTo>
                    <a:pt x="45647" y="12334"/>
                    <a:pt x="44745" y="12577"/>
                    <a:pt x="44166" y="13106"/>
                  </a:cubicBezTo>
                  <a:cubicBezTo>
                    <a:pt x="44329" y="11709"/>
                    <a:pt x="44247" y="10072"/>
                    <a:pt x="42938" y="9254"/>
                  </a:cubicBezTo>
                  <a:cubicBezTo>
                    <a:pt x="42467" y="8940"/>
                    <a:pt x="41816" y="8795"/>
                    <a:pt x="41140" y="8795"/>
                  </a:cubicBezTo>
                  <a:cubicBezTo>
                    <a:pt x="40054" y="8795"/>
                    <a:pt x="38906" y="9171"/>
                    <a:pt x="38350" y="9826"/>
                  </a:cubicBezTo>
                  <a:cubicBezTo>
                    <a:pt x="39005" y="7862"/>
                    <a:pt x="38678" y="5566"/>
                    <a:pt x="36960" y="4257"/>
                  </a:cubicBezTo>
                  <a:cubicBezTo>
                    <a:pt x="36479" y="3915"/>
                    <a:pt x="35557" y="3688"/>
                    <a:pt x="34640" y="3688"/>
                  </a:cubicBezTo>
                  <a:cubicBezTo>
                    <a:pt x="33381" y="3688"/>
                    <a:pt x="32132" y="4116"/>
                    <a:pt x="32048" y="5266"/>
                  </a:cubicBezTo>
                  <a:lnTo>
                    <a:pt x="32048" y="5266"/>
                  </a:lnTo>
                  <a:cubicBezTo>
                    <a:pt x="32230" y="1790"/>
                    <a:pt x="29697" y="1"/>
                    <a:pt x="27133" y="1"/>
                  </a:cubicBezTo>
                  <a:close/>
                </a:path>
              </a:pathLst>
            </a:custGeom>
            <a:solidFill>
              <a:srgbClr val="BAE3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1" name="Google Shape;1541;p102"/>
            <p:cNvSpPr/>
            <p:nvPr/>
          </p:nvSpPr>
          <p:spPr>
            <a:xfrm>
              <a:off x="5765700" y="1326775"/>
              <a:ext cx="1247400" cy="452900"/>
            </a:xfrm>
            <a:custGeom>
              <a:avLst/>
              <a:gdLst/>
              <a:ahLst/>
              <a:cxnLst/>
              <a:rect l="l" t="t" r="r" b="b"/>
              <a:pathLst>
                <a:path w="49896" h="18116" extrusionOk="0">
                  <a:moveTo>
                    <a:pt x="26552" y="140"/>
                  </a:moveTo>
                  <a:cubicBezTo>
                    <a:pt x="28012" y="140"/>
                    <a:pt x="29468" y="755"/>
                    <a:pt x="30378" y="1931"/>
                  </a:cubicBezTo>
                  <a:cubicBezTo>
                    <a:pt x="31144" y="2913"/>
                    <a:pt x="31413" y="4161"/>
                    <a:pt x="31346" y="5387"/>
                  </a:cubicBezTo>
                  <a:lnTo>
                    <a:pt x="31346" y="5387"/>
                  </a:lnTo>
                  <a:cubicBezTo>
                    <a:pt x="31345" y="5393"/>
                    <a:pt x="31345" y="5400"/>
                    <a:pt x="31345" y="5406"/>
                  </a:cubicBezTo>
                  <a:cubicBezTo>
                    <a:pt x="31342" y="5442"/>
                    <a:pt x="31403" y="5460"/>
                    <a:pt x="31472" y="5460"/>
                  </a:cubicBezTo>
                  <a:cubicBezTo>
                    <a:pt x="31560" y="5460"/>
                    <a:pt x="31662" y="5431"/>
                    <a:pt x="31665" y="5373"/>
                  </a:cubicBezTo>
                  <a:cubicBezTo>
                    <a:pt x="31735" y="4155"/>
                    <a:pt x="33012" y="3825"/>
                    <a:pt x="34081" y="3825"/>
                  </a:cubicBezTo>
                  <a:cubicBezTo>
                    <a:pt x="34285" y="3825"/>
                    <a:pt x="34482" y="3837"/>
                    <a:pt x="34661" y="3857"/>
                  </a:cubicBezTo>
                  <a:cubicBezTo>
                    <a:pt x="35228" y="3917"/>
                    <a:pt x="35861" y="4048"/>
                    <a:pt x="36325" y="4403"/>
                  </a:cubicBezTo>
                  <a:cubicBezTo>
                    <a:pt x="37066" y="4975"/>
                    <a:pt x="37579" y="5816"/>
                    <a:pt x="37808" y="6715"/>
                  </a:cubicBezTo>
                  <a:cubicBezTo>
                    <a:pt x="38075" y="7763"/>
                    <a:pt x="37989" y="8875"/>
                    <a:pt x="37655" y="9895"/>
                  </a:cubicBezTo>
                  <a:cubicBezTo>
                    <a:pt x="37640" y="9944"/>
                    <a:pt x="37695" y="9961"/>
                    <a:pt x="37763" y="9961"/>
                  </a:cubicBezTo>
                  <a:cubicBezTo>
                    <a:pt x="37841" y="9961"/>
                    <a:pt x="37935" y="9938"/>
                    <a:pt x="37956" y="9912"/>
                  </a:cubicBezTo>
                  <a:cubicBezTo>
                    <a:pt x="37961" y="9907"/>
                    <a:pt x="37966" y="9901"/>
                    <a:pt x="37971" y="9895"/>
                  </a:cubicBezTo>
                  <a:lnTo>
                    <a:pt x="37971" y="9895"/>
                  </a:lnTo>
                  <a:cubicBezTo>
                    <a:pt x="37971" y="9895"/>
                    <a:pt x="37972" y="9895"/>
                    <a:pt x="37972" y="9895"/>
                  </a:cubicBezTo>
                  <a:cubicBezTo>
                    <a:pt x="37972" y="9895"/>
                    <a:pt x="37972" y="9894"/>
                    <a:pt x="37972" y="9894"/>
                  </a:cubicBezTo>
                  <a:lnTo>
                    <a:pt x="37972" y="9894"/>
                  </a:lnTo>
                  <a:cubicBezTo>
                    <a:pt x="38580" y="9210"/>
                    <a:pt x="39593" y="8928"/>
                    <a:pt x="40520" y="8928"/>
                  </a:cubicBezTo>
                  <a:cubicBezTo>
                    <a:pt x="40712" y="8928"/>
                    <a:pt x="40901" y="8940"/>
                    <a:pt x="41081" y="8963"/>
                  </a:cubicBezTo>
                  <a:cubicBezTo>
                    <a:pt x="42309" y="9116"/>
                    <a:pt x="43186" y="9967"/>
                    <a:pt x="43438" y="11178"/>
                  </a:cubicBezTo>
                  <a:cubicBezTo>
                    <a:pt x="43569" y="11838"/>
                    <a:pt x="43546" y="12525"/>
                    <a:pt x="43470" y="13190"/>
                  </a:cubicBezTo>
                  <a:cubicBezTo>
                    <a:pt x="43466" y="13227"/>
                    <a:pt x="43507" y="13240"/>
                    <a:pt x="43561" y="13240"/>
                  </a:cubicBezTo>
                  <a:cubicBezTo>
                    <a:pt x="43642" y="13240"/>
                    <a:pt x="43752" y="13210"/>
                    <a:pt x="43775" y="13190"/>
                  </a:cubicBezTo>
                  <a:cubicBezTo>
                    <a:pt x="44368" y="12659"/>
                    <a:pt x="45188" y="12466"/>
                    <a:pt x="45980" y="12466"/>
                  </a:cubicBezTo>
                  <a:cubicBezTo>
                    <a:pt x="46187" y="12466"/>
                    <a:pt x="46392" y="12480"/>
                    <a:pt x="46590" y="12503"/>
                  </a:cubicBezTo>
                  <a:cubicBezTo>
                    <a:pt x="47474" y="12612"/>
                    <a:pt x="48516" y="12956"/>
                    <a:pt x="49019" y="13752"/>
                  </a:cubicBezTo>
                  <a:cubicBezTo>
                    <a:pt x="49558" y="14620"/>
                    <a:pt x="49012" y="15716"/>
                    <a:pt x="48304" y="16300"/>
                  </a:cubicBezTo>
                  <a:cubicBezTo>
                    <a:pt x="47546" y="16926"/>
                    <a:pt x="46529" y="17110"/>
                    <a:pt x="45553" y="17110"/>
                  </a:cubicBezTo>
                  <a:cubicBezTo>
                    <a:pt x="45313" y="17110"/>
                    <a:pt x="45076" y="17098"/>
                    <a:pt x="44845" y="17080"/>
                  </a:cubicBezTo>
                  <a:cubicBezTo>
                    <a:pt x="43586" y="16971"/>
                    <a:pt x="42276" y="16660"/>
                    <a:pt x="41147" y="16076"/>
                  </a:cubicBezTo>
                  <a:cubicBezTo>
                    <a:pt x="41117" y="16060"/>
                    <a:pt x="41073" y="16052"/>
                    <a:pt x="41028" y="16052"/>
                  </a:cubicBezTo>
                  <a:cubicBezTo>
                    <a:pt x="40965" y="16052"/>
                    <a:pt x="40898" y="16068"/>
                    <a:pt x="40862" y="16103"/>
                  </a:cubicBezTo>
                  <a:cubicBezTo>
                    <a:pt x="39784" y="17247"/>
                    <a:pt x="38204" y="17980"/>
                    <a:pt x="36646" y="17980"/>
                  </a:cubicBezTo>
                  <a:cubicBezTo>
                    <a:pt x="35745" y="17980"/>
                    <a:pt x="34852" y="17735"/>
                    <a:pt x="34066" y="17183"/>
                  </a:cubicBezTo>
                  <a:cubicBezTo>
                    <a:pt x="33455" y="16758"/>
                    <a:pt x="32986" y="16169"/>
                    <a:pt x="32642" y="15514"/>
                  </a:cubicBezTo>
                  <a:cubicBezTo>
                    <a:pt x="32627" y="15487"/>
                    <a:pt x="32590" y="15477"/>
                    <a:pt x="32547" y="15477"/>
                  </a:cubicBezTo>
                  <a:cubicBezTo>
                    <a:pt x="32480" y="15477"/>
                    <a:pt x="32399" y="15501"/>
                    <a:pt x="32370" y="15514"/>
                  </a:cubicBezTo>
                  <a:cubicBezTo>
                    <a:pt x="31290" y="16022"/>
                    <a:pt x="30160" y="16589"/>
                    <a:pt x="28961" y="16710"/>
                  </a:cubicBezTo>
                  <a:cubicBezTo>
                    <a:pt x="28828" y="16723"/>
                    <a:pt x="28696" y="16730"/>
                    <a:pt x="28564" y="16730"/>
                  </a:cubicBezTo>
                  <a:cubicBezTo>
                    <a:pt x="27496" y="16730"/>
                    <a:pt x="26492" y="16298"/>
                    <a:pt x="25578" y="15749"/>
                  </a:cubicBezTo>
                  <a:cubicBezTo>
                    <a:pt x="25553" y="15732"/>
                    <a:pt x="25511" y="15723"/>
                    <a:pt x="25466" y="15723"/>
                  </a:cubicBezTo>
                  <a:cubicBezTo>
                    <a:pt x="25394" y="15723"/>
                    <a:pt x="25314" y="15746"/>
                    <a:pt x="25283" y="15793"/>
                  </a:cubicBezTo>
                  <a:cubicBezTo>
                    <a:pt x="24678" y="16796"/>
                    <a:pt x="23369" y="17244"/>
                    <a:pt x="22279" y="17445"/>
                  </a:cubicBezTo>
                  <a:cubicBezTo>
                    <a:pt x="22064" y="17484"/>
                    <a:pt x="21857" y="17507"/>
                    <a:pt x="21654" y="17507"/>
                  </a:cubicBezTo>
                  <a:cubicBezTo>
                    <a:pt x="21259" y="17507"/>
                    <a:pt x="20883" y="17420"/>
                    <a:pt x="20511" y="17200"/>
                  </a:cubicBezTo>
                  <a:cubicBezTo>
                    <a:pt x="19998" y="16899"/>
                    <a:pt x="19572" y="16469"/>
                    <a:pt x="19125" y="16088"/>
                  </a:cubicBezTo>
                  <a:cubicBezTo>
                    <a:pt x="19096" y="16063"/>
                    <a:pt x="19054" y="16053"/>
                    <a:pt x="19009" y="16053"/>
                  </a:cubicBezTo>
                  <a:cubicBezTo>
                    <a:pt x="18943" y="16053"/>
                    <a:pt x="18872" y="16075"/>
                    <a:pt x="18830" y="16103"/>
                  </a:cubicBezTo>
                  <a:cubicBezTo>
                    <a:pt x="18133" y="16592"/>
                    <a:pt x="17245" y="16781"/>
                    <a:pt x="16401" y="16781"/>
                  </a:cubicBezTo>
                  <a:cubicBezTo>
                    <a:pt x="16367" y="16781"/>
                    <a:pt x="16333" y="16781"/>
                    <a:pt x="16300" y="16780"/>
                  </a:cubicBezTo>
                  <a:cubicBezTo>
                    <a:pt x="15416" y="16763"/>
                    <a:pt x="14461" y="16534"/>
                    <a:pt x="13790" y="15935"/>
                  </a:cubicBezTo>
                  <a:cubicBezTo>
                    <a:pt x="13419" y="15612"/>
                    <a:pt x="13173" y="15192"/>
                    <a:pt x="13070" y="14713"/>
                  </a:cubicBezTo>
                  <a:cubicBezTo>
                    <a:pt x="13061" y="14673"/>
                    <a:pt x="13018" y="14659"/>
                    <a:pt x="12966" y="14659"/>
                  </a:cubicBezTo>
                  <a:cubicBezTo>
                    <a:pt x="12889" y="14659"/>
                    <a:pt x="12794" y="14690"/>
                    <a:pt x="12765" y="14713"/>
                  </a:cubicBezTo>
                  <a:cubicBezTo>
                    <a:pt x="11707" y="15550"/>
                    <a:pt x="10303" y="16113"/>
                    <a:pt x="8954" y="16113"/>
                  </a:cubicBezTo>
                  <a:cubicBezTo>
                    <a:pt x="7833" y="16113"/>
                    <a:pt x="6749" y="15724"/>
                    <a:pt x="5935" y="14778"/>
                  </a:cubicBezTo>
                  <a:cubicBezTo>
                    <a:pt x="5912" y="14753"/>
                    <a:pt x="5872" y="14745"/>
                    <a:pt x="5831" y="14745"/>
                  </a:cubicBezTo>
                  <a:cubicBezTo>
                    <a:pt x="5794" y="14745"/>
                    <a:pt x="5757" y="14751"/>
                    <a:pt x="5733" y="14756"/>
                  </a:cubicBezTo>
                  <a:cubicBezTo>
                    <a:pt x="5597" y="14784"/>
                    <a:pt x="5461" y="14811"/>
                    <a:pt x="5325" y="14837"/>
                  </a:cubicBezTo>
                  <a:cubicBezTo>
                    <a:pt x="5281" y="14845"/>
                    <a:pt x="5253" y="14856"/>
                    <a:pt x="5238" y="14867"/>
                  </a:cubicBezTo>
                  <a:lnTo>
                    <a:pt x="5238" y="14867"/>
                  </a:lnTo>
                  <a:cubicBezTo>
                    <a:pt x="4436" y="15269"/>
                    <a:pt x="3638" y="15739"/>
                    <a:pt x="2755" y="15940"/>
                  </a:cubicBezTo>
                  <a:cubicBezTo>
                    <a:pt x="2563" y="15982"/>
                    <a:pt x="2364" y="16011"/>
                    <a:pt x="2166" y="16011"/>
                  </a:cubicBezTo>
                  <a:cubicBezTo>
                    <a:pt x="1908" y="16011"/>
                    <a:pt x="1653" y="15963"/>
                    <a:pt x="1418" y="15836"/>
                  </a:cubicBezTo>
                  <a:cubicBezTo>
                    <a:pt x="1004" y="15612"/>
                    <a:pt x="725" y="15187"/>
                    <a:pt x="584" y="14746"/>
                  </a:cubicBezTo>
                  <a:cubicBezTo>
                    <a:pt x="11" y="12978"/>
                    <a:pt x="1757" y="11554"/>
                    <a:pt x="3235" y="11041"/>
                  </a:cubicBezTo>
                  <a:cubicBezTo>
                    <a:pt x="3687" y="10886"/>
                    <a:pt x="4179" y="10783"/>
                    <a:pt x="4666" y="10783"/>
                  </a:cubicBezTo>
                  <a:cubicBezTo>
                    <a:pt x="5120" y="10783"/>
                    <a:pt x="5568" y="10872"/>
                    <a:pt x="5973" y="11091"/>
                  </a:cubicBezTo>
                  <a:cubicBezTo>
                    <a:pt x="5991" y="11101"/>
                    <a:pt x="6038" y="11108"/>
                    <a:pt x="6090" y="11108"/>
                  </a:cubicBezTo>
                  <a:cubicBezTo>
                    <a:pt x="6179" y="11108"/>
                    <a:pt x="6280" y="11087"/>
                    <a:pt x="6274" y="11025"/>
                  </a:cubicBezTo>
                  <a:cubicBezTo>
                    <a:pt x="6110" y="9857"/>
                    <a:pt x="7048" y="8832"/>
                    <a:pt x="7921" y="8200"/>
                  </a:cubicBezTo>
                  <a:cubicBezTo>
                    <a:pt x="8389" y="7861"/>
                    <a:pt x="8918" y="7566"/>
                    <a:pt x="9487" y="7447"/>
                  </a:cubicBezTo>
                  <a:cubicBezTo>
                    <a:pt x="9795" y="7381"/>
                    <a:pt x="10110" y="7349"/>
                    <a:pt x="10425" y="7349"/>
                  </a:cubicBezTo>
                  <a:cubicBezTo>
                    <a:pt x="10817" y="7349"/>
                    <a:pt x="11210" y="7399"/>
                    <a:pt x="11592" y="7495"/>
                  </a:cubicBezTo>
                  <a:cubicBezTo>
                    <a:pt x="12329" y="7676"/>
                    <a:pt x="13010" y="8024"/>
                    <a:pt x="13573" y="8538"/>
                  </a:cubicBezTo>
                  <a:cubicBezTo>
                    <a:pt x="13593" y="8556"/>
                    <a:pt x="13654" y="8567"/>
                    <a:pt x="13718" y="8567"/>
                  </a:cubicBezTo>
                  <a:cubicBezTo>
                    <a:pt x="13806" y="8567"/>
                    <a:pt x="13898" y="8545"/>
                    <a:pt x="13888" y="8488"/>
                  </a:cubicBezTo>
                  <a:cubicBezTo>
                    <a:pt x="13709" y="7087"/>
                    <a:pt x="14499" y="5816"/>
                    <a:pt x="15552" y="4965"/>
                  </a:cubicBezTo>
                  <a:cubicBezTo>
                    <a:pt x="16451" y="4246"/>
                    <a:pt x="17630" y="3722"/>
                    <a:pt x="18802" y="3722"/>
                  </a:cubicBezTo>
                  <a:cubicBezTo>
                    <a:pt x="19025" y="3722"/>
                    <a:pt x="19248" y="3741"/>
                    <a:pt x="19469" y="3781"/>
                  </a:cubicBezTo>
                  <a:cubicBezTo>
                    <a:pt x="20227" y="3917"/>
                    <a:pt x="20887" y="4326"/>
                    <a:pt x="21356" y="4932"/>
                  </a:cubicBezTo>
                  <a:cubicBezTo>
                    <a:pt x="21375" y="4957"/>
                    <a:pt x="21426" y="4970"/>
                    <a:pt x="21482" y="4970"/>
                  </a:cubicBezTo>
                  <a:cubicBezTo>
                    <a:pt x="21570" y="4970"/>
                    <a:pt x="21669" y="4939"/>
                    <a:pt x="21672" y="4882"/>
                  </a:cubicBezTo>
                  <a:cubicBezTo>
                    <a:pt x="21760" y="3764"/>
                    <a:pt x="22131" y="2662"/>
                    <a:pt x="22861" y="1801"/>
                  </a:cubicBezTo>
                  <a:cubicBezTo>
                    <a:pt x="23490" y="1070"/>
                    <a:pt x="24346" y="546"/>
                    <a:pt x="25278" y="300"/>
                  </a:cubicBezTo>
                  <a:cubicBezTo>
                    <a:pt x="25694" y="193"/>
                    <a:pt x="26123" y="140"/>
                    <a:pt x="26552" y="140"/>
                  </a:cubicBezTo>
                  <a:close/>
                  <a:moveTo>
                    <a:pt x="26629" y="0"/>
                  </a:moveTo>
                  <a:cubicBezTo>
                    <a:pt x="25241" y="0"/>
                    <a:pt x="23849" y="497"/>
                    <a:pt x="22856" y="1468"/>
                  </a:cubicBezTo>
                  <a:cubicBezTo>
                    <a:pt x="22013" y="2297"/>
                    <a:pt x="21544" y="3393"/>
                    <a:pt x="21389" y="4547"/>
                  </a:cubicBezTo>
                  <a:lnTo>
                    <a:pt x="21389" y="4547"/>
                  </a:lnTo>
                  <a:cubicBezTo>
                    <a:pt x="20710" y="3859"/>
                    <a:pt x="19831" y="3569"/>
                    <a:pt x="18910" y="3569"/>
                  </a:cubicBezTo>
                  <a:cubicBezTo>
                    <a:pt x="17056" y="3569"/>
                    <a:pt x="15032" y="4742"/>
                    <a:pt x="14117" y="6203"/>
                  </a:cubicBezTo>
                  <a:cubicBezTo>
                    <a:pt x="13740" y="6802"/>
                    <a:pt x="13525" y="7487"/>
                    <a:pt x="13541" y="8191"/>
                  </a:cubicBezTo>
                  <a:lnTo>
                    <a:pt x="13541" y="8191"/>
                  </a:lnTo>
                  <a:cubicBezTo>
                    <a:pt x="12670" y="7541"/>
                    <a:pt x="11575" y="7216"/>
                    <a:pt x="10489" y="7216"/>
                  </a:cubicBezTo>
                  <a:cubicBezTo>
                    <a:pt x="10283" y="7216"/>
                    <a:pt x="10078" y="7227"/>
                    <a:pt x="9874" y="7251"/>
                  </a:cubicBezTo>
                  <a:cubicBezTo>
                    <a:pt x="8591" y="7397"/>
                    <a:pt x="7402" y="8140"/>
                    <a:pt x="6601" y="9137"/>
                  </a:cubicBezTo>
                  <a:cubicBezTo>
                    <a:pt x="6211" y="9630"/>
                    <a:pt x="5912" y="10223"/>
                    <a:pt x="5929" y="10852"/>
                  </a:cubicBezTo>
                  <a:lnTo>
                    <a:pt x="5929" y="10852"/>
                  </a:lnTo>
                  <a:cubicBezTo>
                    <a:pt x="5555" y="10709"/>
                    <a:pt x="5151" y="10648"/>
                    <a:pt x="4746" y="10648"/>
                  </a:cubicBezTo>
                  <a:cubicBezTo>
                    <a:pt x="4355" y="10648"/>
                    <a:pt x="3961" y="10705"/>
                    <a:pt x="3590" y="10796"/>
                  </a:cubicBezTo>
                  <a:cubicBezTo>
                    <a:pt x="2641" y="11025"/>
                    <a:pt x="1707" y="11494"/>
                    <a:pt x="1020" y="12198"/>
                  </a:cubicBezTo>
                  <a:cubicBezTo>
                    <a:pt x="403" y="12830"/>
                    <a:pt x="0" y="13692"/>
                    <a:pt x="207" y="14582"/>
                  </a:cubicBezTo>
                  <a:cubicBezTo>
                    <a:pt x="317" y="15061"/>
                    <a:pt x="572" y="15537"/>
                    <a:pt x="977" y="15826"/>
                  </a:cubicBezTo>
                  <a:cubicBezTo>
                    <a:pt x="1301" y="16058"/>
                    <a:pt x="1698" y="16144"/>
                    <a:pt x="2092" y="16144"/>
                  </a:cubicBezTo>
                  <a:cubicBezTo>
                    <a:pt x="2161" y="16144"/>
                    <a:pt x="2229" y="16141"/>
                    <a:pt x="2296" y="16136"/>
                  </a:cubicBezTo>
                  <a:cubicBezTo>
                    <a:pt x="3431" y="16056"/>
                    <a:pt x="4454" y="15451"/>
                    <a:pt x="5450" y="14947"/>
                  </a:cubicBezTo>
                  <a:lnTo>
                    <a:pt x="5450" y="14947"/>
                  </a:lnTo>
                  <a:cubicBezTo>
                    <a:pt x="5526" y="14932"/>
                    <a:pt x="5603" y="14916"/>
                    <a:pt x="5679" y="14901"/>
                  </a:cubicBezTo>
                  <a:lnTo>
                    <a:pt x="5679" y="14901"/>
                  </a:lnTo>
                  <a:cubicBezTo>
                    <a:pt x="6532" y="15857"/>
                    <a:pt x="7706" y="16252"/>
                    <a:pt x="8913" y="16252"/>
                  </a:cubicBezTo>
                  <a:cubicBezTo>
                    <a:pt x="9774" y="16252"/>
                    <a:pt x="10653" y="16052"/>
                    <a:pt x="11445" y="15711"/>
                  </a:cubicBezTo>
                  <a:cubicBezTo>
                    <a:pt x="11920" y="15502"/>
                    <a:pt x="12373" y="15245"/>
                    <a:pt x="12798" y="14940"/>
                  </a:cubicBezTo>
                  <a:lnTo>
                    <a:pt x="12798" y="14940"/>
                  </a:lnTo>
                  <a:cubicBezTo>
                    <a:pt x="13231" y="16387"/>
                    <a:pt x="14829" y="16914"/>
                    <a:pt x="16306" y="16914"/>
                  </a:cubicBezTo>
                  <a:cubicBezTo>
                    <a:pt x="16790" y="16914"/>
                    <a:pt x="17261" y="16857"/>
                    <a:pt x="17674" y="16758"/>
                  </a:cubicBezTo>
                  <a:cubicBezTo>
                    <a:pt x="18118" y="16654"/>
                    <a:pt x="18548" y="16493"/>
                    <a:pt x="18935" y="16258"/>
                  </a:cubicBezTo>
                  <a:lnTo>
                    <a:pt x="18935" y="16258"/>
                  </a:lnTo>
                  <a:cubicBezTo>
                    <a:pt x="19396" y="16659"/>
                    <a:pt x="19847" y="17104"/>
                    <a:pt x="20396" y="17385"/>
                  </a:cubicBezTo>
                  <a:cubicBezTo>
                    <a:pt x="20768" y="17575"/>
                    <a:pt x="21161" y="17649"/>
                    <a:pt x="21560" y="17649"/>
                  </a:cubicBezTo>
                  <a:cubicBezTo>
                    <a:pt x="21792" y="17649"/>
                    <a:pt x="22027" y="17624"/>
                    <a:pt x="22262" y="17581"/>
                  </a:cubicBezTo>
                  <a:cubicBezTo>
                    <a:pt x="23409" y="17375"/>
                    <a:pt x="24789" y="16950"/>
                    <a:pt x="25498" y="15954"/>
                  </a:cubicBezTo>
                  <a:lnTo>
                    <a:pt x="25498" y="15954"/>
                  </a:lnTo>
                  <a:cubicBezTo>
                    <a:pt x="26432" y="16487"/>
                    <a:pt x="27435" y="16863"/>
                    <a:pt x="28511" y="16863"/>
                  </a:cubicBezTo>
                  <a:cubicBezTo>
                    <a:pt x="28643" y="16863"/>
                    <a:pt x="28777" y="16857"/>
                    <a:pt x="28911" y="16846"/>
                  </a:cubicBezTo>
                  <a:cubicBezTo>
                    <a:pt x="30135" y="16738"/>
                    <a:pt x="31286" y="16203"/>
                    <a:pt x="32393" y="15686"/>
                  </a:cubicBezTo>
                  <a:lnTo>
                    <a:pt x="32393" y="15686"/>
                  </a:lnTo>
                  <a:cubicBezTo>
                    <a:pt x="33034" y="16858"/>
                    <a:pt x="34111" y="17694"/>
                    <a:pt x="35419" y="17986"/>
                  </a:cubicBezTo>
                  <a:cubicBezTo>
                    <a:pt x="35810" y="18074"/>
                    <a:pt x="36209" y="18116"/>
                    <a:pt x="36609" y="18116"/>
                  </a:cubicBezTo>
                  <a:cubicBezTo>
                    <a:pt x="37519" y="18116"/>
                    <a:pt x="38431" y="17899"/>
                    <a:pt x="39253" y="17516"/>
                  </a:cubicBezTo>
                  <a:cubicBezTo>
                    <a:pt x="39916" y="17201"/>
                    <a:pt x="40526" y="16776"/>
                    <a:pt x="41043" y="16254"/>
                  </a:cubicBezTo>
                  <a:lnTo>
                    <a:pt x="41043" y="16254"/>
                  </a:lnTo>
                  <a:cubicBezTo>
                    <a:pt x="42099" y="16768"/>
                    <a:pt x="43299" y="17059"/>
                    <a:pt x="44463" y="17183"/>
                  </a:cubicBezTo>
                  <a:cubicBezTo>
                    <a:pt x="44808" y="17221"/>
                    <a:pt x="45166" y="17245"/>
                    <a:pt x="45527" y="17245"/>
                  </a:cubicBezTo>
                  <a:cubicBezTo>
                    <a:pt x="46474" y="17245"/>
                    <a:pt x="47440" y="17083"/>
                    <a:pt x="48238" y="16589"/>
                  </a:cubicBezTo>
                  <a:cubicBezTo>
                    <a:pt x="49089" y="16060"/>
                    <a:pt x="49896" y="14898"/>
                    <a:pt x="49427" y="13873"/>
                  </a:cubicBezTo>
                  <a:cubicBezTo>
                    <a:pt x="49012" y="12967"/>
                    <a:pt x="47894" y="12563"/>
                    <a:pt x="46978" y="12410"/>
                  </a:cubicBezTo>
                  <a:cubicBezTo>
                    <a:pt x="46672" y="12360"/>
                    <a:pt x="46348" y="12331"/>
                    <a:pt x="46020" y="12331"/>
                  </a:cubicBezTo>
                  <a:cubicBezTo>
                    <a:pt x="45248" y="12331"/>
                    <a:pt x="44451" y="12490"/>
                    <a:pt x="43819" y="12900"/>
                  </a:cubicBezTo>
                  <a:lnTo>
                    <a:pt x="43819" y="12900"/>
                  </a:lnTo>
                  <a:cubicBezTo>
                    <a:pt x="43929" y="11680"/>
                    <a:pt x="43824" y="10290"/>
                    <a:pt x="42811" y="9470"/>
                  </a:cubicBezTo>
                  <a:cubicBezTo>
                    <a:pt x="42207" y="8981"/>
                    <a:pt x="41428" y="8788"/>
                    <a:pt x="40648" y="8788"/>
                  </a:cubicBezTo>
                  <a:cubicBezTo>
                    <a:pt x="40202" y="8788"/>
                    <a:pt x="39756" y="8851"/>
                    <a:pt x="39341" y="8958"/>
                  </a:cubicBezTo>
                  <a:cubicBezTo>
                    <a:pt x="38902" y="9071"/>
                    <a:pt x="38458" y="9241"/>
                    <a:pt x="38085" y="9507"/>
                  </a:cubicBezTo>
                  <a:lnTo>
                    <a:pt x="38085" y="9507"/>
                  </a:lnTo>
                  <a:cubicBezTo>
                    <a:pt x="38560" y="7657"/>
                    <a:pt x="38201" y="5480"/>
                    <a:pt x="36575" y="4293"/>
                  </a:cubicBezTo>
                  <a:cubicBezTo>
                    <a:pt x="36079" y="3928"/>
                    <a:pt x="35408" y="3792"/>
                    <a:pt x="34814" y="3726"/>
                  </a:cubicBezTo>
                  <a:cubicBezTo>
                    <a:pt x="34585" y="3700"/>
                    <a:pt x="34351" y="3686"/>
                    <a:pt x="34116" y="3686"/>
                  </a:cubicBezTo>
                  <a:cubicBezTo>
                    <a:pt x="33607" y="3686"/>
                    <a:pt x="33093" y="3754"/>
                    <a:pt x="32615" y="3923"/>
                  </a:cubicBezTo>
                  <a:cubicBezTo>
                    <a:pt x="32234" y="4057"/>
                    <a:pt x="31894" y="4268"/>
                    <a:pt x="31661" y="4560"/>
                  </a:cubicBezTo>
                  <a:lnTo>
                    <a:pt x="31661" y="4560"/>
                  </a:lnTo>
                  <a:cubicBezTo>
                    <a:pt x="31600" y="3673"/>
                    <a:pt x="31346" y="2807"/>
                    <a:pt x="30837" y="2062"/>
                  </a:cubicBezTo>
                  <a:cubicBezTo>
                    <a:pt x="30265" y="1239"/>
                    <a:pt x="29424" y="639"/>
                    <a:pt x="28485" y="312"/>
                  </a:cubicBezTo>
                  <a:cubicBezTo>
                    <a:pt x="27893" y="103"/>
                    <a:pt x="27262" y="0"/>
                    <a:pt x="26629"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2" name="Google Shape;1542;p102"/>
            <p:cNvSpPr/>
            <p:nvPr/>
          </p:nvSpPr>
          <p:spPr>
            <a:xfrm>
              <a:off x="5843300" y="1483875"/>
              <a:ext cx="993750" cy="271675"/>
            </a:xfrm>
            <a:custGeom>
              <a:avLst/>
              <a:gdLst/>
              <a:ahLst/>
              <a:cxnLst/>
              <a:rect l="l" t="t" r="r" b="b"/>
              <a:pathLst>
                <a:path w="39750" h="10867" extrusionOk="0">
                  <a:moveTo>
                    <a:pt x="36401" y="5766"/>
                  </a:moveTo>
                  <a:cubicBezTo>
                    <a:pt x="34999" y="5766"/>
                    <a:pt x="33820" y="6596"/>
                    <a:pt x="32980" y="7730"/>
                  </a:cubicBezTo>
                  <a:cubicBezTo>
                    <a:pt x="33510" y="7382"/>
                    <a:pt x="34093" y="7108"/>
                    <a:pt x="34721" y="6982"/>
                  </a:cubicBezTo>
                  <a:cubicBezTo>
                    <a:pt x="35009" y="6923"/>
                    <a:pt x="35316" y="6891"/>
                    <a:pt x="35621" y="6891"/>
                  </a:cubicBezTo>
                  <a:cubicBezTo>
                    <a:pt x="36554" y="6891"/>
                    <a:pt x="37508" y="7185"/>
                    <a:pt x="38103" y="7911"/>
                  </a:cubicBezTo>
                  <a:cubicBezTo>
                    <a:pt x="38616" y="8532"/>
                    <a:pt x="38730" y="9313"/>
                    <a:pt x="38473" y="10000"/>
                  </a:cubicBezTo>
                  <a:cubicBezTo>
                    <a:pt x="38506" y="10011"/>
                    <a:pt x="38544" y="10026"/>
                    <a:pt x="38577" y="10043"/>
                  </a:cubicBezTo>
                  <a:cubicBezTo>
                    <a:pt x="38790" y="9935"/>
                    <a:pt x="39014" y="9847"/>
                    <a:pt x="39248" y="9792"/>
                  </a:cubicBezTo>
                  <a:cubicBezTo>
                    <a:pt x="39369" y="9459"/>
                    <a:pt x="39532" y="9143"/>
                    <a:pt x="39750" y="8870"/>
                  </a:cubicBezTo>
                  <a:cubicBezTo>
                    <a:pt x="39603" y="7659"/>
                    <a:pt x="38861" y="6383"/>
                    <a:pt x="37677" y="5985"/>
                  </a:cubicBezTo>
                  <a:cubicBezTo>
                    <a:pt x="37235" y="5837"/>
                    <a:pt x="36809" y="5766"/>
                    <a:pt x="36401" y="5766"/>
                  </a:cubicBezTo>
                  <a:close/>
                  <a:moveTo>
                    <a:pt x="17199" y="0"/>
                  </a:moveTo>
                  <a:cubicBezTo>
                    <a:pt x="15464" y="0"/>
                    <a:pt x="13899" y="999"/>
                    <a:pt x="13926" y="3273"/>
                  </a:cubicBezTo>
                  <a:cubicBezTo>
                    <a:pt x="13626" y="3077"/>
                    <a:pt x="13349" y="3001"/>
                    <a:pt x="13087" y="3001"/>
                  </a:cubicBezTo>
                  <a:cubicBezTo>
                    <a:pt x="12617" y="3001"/>
                    <a:pt x="12219" y="3246"/>
                    <a:pt x="11935" y="3497"/>
                  </a:cubicBezTo>
                  <a:cubicBezTo>
                    <a:pt x="11549" y="3830"/>
                    <a:pt x="11602" y="4714"/>
                    <a:pt x="11766" y="5156"/>
                  </a:cubicBezTo>
                  <a:cubicBezTo>
                    <a:pt x="10953" y="4114"/>
                    <a:pt x="9399" y="3563"/>
                    <a:pt x="7909" y="3563"/>
                  </a:cubicBezTo>
                  <a:cubicBezTo>
                    <a:pt x="5755" y="3563"/>
                    <a:pt x="3737" y="4719"/>
                    <a:pt x="4293" y="7206"/>
                  </a:cubicBezTo>
                  <a:cubicBezTo>
                    <a:pt x="3824" y="6982"/>
                    <a:pt x="3256" y="6858"/>
                    <a:pt x="2689" y="6858"/>
                  </a:cubicBezTo>
                  <a:cubicBezTo>
                    <a:pt x="1838" y="6858"/>
                    <a:pt x="982" y="7130"/>
                    <a:pt x="421" y="7757"/>
                  </a:cubicBezTo>
                  <a:cubicBezTo>
                    <a:pt x="174" y="8004"/>
                    <a:pt x="0" y="8838"/>
                    <a:pt x="38" y="9547"/>
                  </a:cubicBezTo>
                  <a:cubicBezTo>
                    <a:pt x="769" y="9318"/>
                    <a:pt x="1446" y="8930"/>
                    <a:pt x="2128" y="8586"/>
                  </a:cubicBezTo>
                  <a:cubicBezTo>
                    <a:pt x="2143" y="8570"/>
                    <a:pt x="2171" y="8560"/>
                    <a:pt x="2221" y="8553"/>
                  </a:cubicBezTo>
                  <a:cubicBezTo>
                    <a:pt x="2357" y="8527"/>
                    <a:pt x="2493" y="8500"/>
                    <a:pt x="2629" y="8472"/>
                  </a:cubicBezTo>
                  <a:cubicBezTo>
                    <a:pt x="2651" y="8467"/>
                    <a:pt x="2689" y="8462"/>
                    <a:pt x="2722" y="8462"/>
                  </a:cubicBezTo>
                  <a:cubicBezTo>
                    <a:pt x="2765" y="8462"/>
                    <a:pt x="2810" y="8467"/>
                    <a:pt x="2831" y="8494"/>
                  </a:cubicBezTo>
                  <a:cubicBezTo>
                    <a:pt x="3644" y="9437"/>
                    <a:pt x="4729" y="9830"/>
                    <a:pt x="5854" y="9830"/>
                  </a:cubicBezTo>
                  <a:cubicBezTo>
                    <a:pt x="7201" y="9830"/>
                    <a:pt x="8603" y="9263"/>
                    <a:pt x="9661" y="8429"/>
                  </a:cubicBezTo>
                  <a:cubicBezTo>
                    <a:pt x="9688" y="8407"/>
                    <a:pt x="9786" y="8374"/>
                    <a:pt x="9862" y="8374"/>
                  </a:cubicBezTo>
                  <a:cubicBezTo>
                    <a:pt x="9912" y="8374"/>
                    <a:pt x="9955" y="8390"/>
                    <a:pt x="9966" y="8429"/>
                  </a:cubicBezTo>
                  <a:cubicBezTo>
                    <a:pt x="10069" y="8908"/>
                    <a:pt x="10315" y="9328"/>
                    <a:pt x="10686" y="9651"/>
                  </a:cubicBezTo>
                  <a:cubicBezTo>
                    <a:pt x="11357" y="10250"/>
                    <a:pt x="12312" y="10479"/>
                    <a:pt x="13196" y="10496"/>
                  </a:cubicBezTo>
                  <a:lnTo>
                    <a:pt x="13294" y="10496"/>
                  </a:lnTo>
                  <a:cubicBezTo>
                    <a:pt x="14134" y="10496"/>
                    <a:pt x="15028" y="10310"/>
                    <a:pt x="15726" y="9819"/>
                  </a:cubicBezTo>
                  <a:cubicBezTo>
                    <a:pt x="15771" y="9792"/>
                    <a:pt x="15836" y="9764"/>
                    <a:pt x="15902" y="9764"/>
                  </a:cubicBezTo>
                  <a:cubicBezTo>
                    <a:pt x="15950" y="9764"/>
                    <a:pt x="15993" y="9776"/>
                    <a:pt x="16021" y="9804"/>
                  </a:cubicBezTo>
                  <a:cubicBezTo>
                    <a:pt x="16255" y="10005"/>
                    <a:pt x="16484" y="10217"/>
                    <a:pt x="16720" y="10414"/>
                  </a:cubicBezTo>
                  <a:cubicBezTo>
                    <a:pt x="16796" y="10414"/>
                    <a:pt x="16872" y="10409"/>
                    <a:pt x="16954" y="10409"/>
                  </a:cubicBezTo>
                  <a:cubicBezTo>
                    <a:pt x="17559" y="10409"/>
                    <a:pt x="18203" y="10529"/>
                    <a:pt x="18699" y="10867"/>
                  </a:cubicBezTo>
                  <a:cubicBezTo>
                    <a:pt x="18863" y="10250"/>
                    <a:pt x="19097" y="9651"/>
                    <a:pt x="19425" y="9099"/>
                  </a:cubicBezTo>
                  <a:cubicBezTo>
                    <a:pt x="19976" y="8172"/>
                    <a:pt x="20822" y="7316"/>
                    <a:pt x="21917" y="7103"/>
                  </a:cubicBezTo>
                  <a:cubicBezTo>
                    <a:pt x="22103" y="7065"/>
                    <a:pt x="22289" y="7048"/>
                    <a:pt x="22474" y="7048"/>
                  </a:cubicBezTo>
                  <a:cubicBezTo>
                    <a:pt x="23369" y="7048"/>
                    <a:pt x="24203" y="7468"/>
                    <a:pt x="24890" y="8052"/>
                  </a:cubicBezTo>
                  <a:cubicBezTo>
                    <a:pt x="25371" y="7397"/>
                    <a:pt x="25824" y="6705"/>
                    <a:pt x="26401" y="6126"/>
                  </a:cubicBezTo>
                  <a:cubicBezTo>
                    <a:pt x="26909" y="5625"/>
                    <a:pt x="27521" y="5259"/>
                    <a:pt x="28213" y="5091"/>
                  </a:cubicBezTo>
                  <a:cubicBezTo>
                    <a:pt x="28601" y="5003"/>
                    <a:pt x="29004" y="4953"/>
                    <a:pt x="29407" y="4953"/>
                  </a:cubicBezTo>
                  <a:cubicBezTo>
                    <a:pt x="29805" y="4953"/>
                    <a:pt x="30204" y="4998"/>
                    <a:pt x="30580" y="5084"/>
                  </a:cubicBezTo>
                  <a:cubicBezTo>
                    <a:pt x="31235" y="5237"/>
                    <a:pt x="31867" y="5549"/>
                    <a:pt x="32310" y="6066"/>
                  </a:cubicBezTo>
                  <a:cubicBezTo>
                    <a:pt x="32522" y="6323"/>
                    <a:pt x="32680" y="6612"/>
                    <a:pt x="32778" y="6917"/>
                  </a:cubicBezTo>
                  <a:cubicBezTo>
                    <a:pt x="32823" y="5995"/>
                    <a:pt x="32659" y="5051"/>
                    <a:pt x="32194" y="4272"/>
                  </a:cubicBezTo>
                  <a:cubicBezTo>
                    <a:pt x="31791" y="3541"/>
                    <a:pt x="30695" y="2837"/>
                    <a:pt x="29724" y="2837"/>
                  </a:cubicBezTo>
                  <a:cubicBezTo>
                    <a:pt x="29223" y="2837"/>
                    <a:pt x="28753" y="3022"/>
                    <a:pt x="28431" y="3497"/>
                  </a:cubicBezTo>
                  <a:cubicBezTo>
                    <a:pt x="28431" y="1763"/>
                    <a:pt x="27259" y="874"/>
                    <a:pt x="25600" y="874"/>
                  </a:cubicBezTo>
                  <a:cubicBezTo>
                    <a:pt x="25459" y="874"/>
                    <a:pt x="25311" y="879"/>
                    <a:pt x="25164" y="895"/>
                  </a:cubicBezTo>
                  <a:cubicBezTo>
                    <a:pt x="23118" y="1113"/>
                    <a:pt x="22616" y="2335"/>
                    <a:pt x="21786" y="3939"/>
                  </a:cubicBezTo>
                  <a:lnTo>
                    <a:pt x="21733" y="3939"/>
                  </a:lnTo>
                  <a:cubicBezTo>
                    <a:pt x="21672" y="1479"/>
                    <a:pt x="19311" y="0"/>
                    <a:pt x="17199" y="0"/>
                  </a:cubicBezTo>
                  <a:close/>
                </a:path>
              </a:pathLst>
            </a:custGeom>
            <a:solidFill>
              <a:srgbClr val="ABDBE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3" name="Google Shape;1543;p102"/>
            <p:cNvSpPr/>
            <p:nvPr/>
          </p:nvSpPr>
          <p:spPr>
            <a:xfrm>
              <a:off x="5844250" y="1693225"/>
              <a:ext cx="963475" cy="54825"/>
            </a:xfrm>
            <a:custGeom>
              <a:avLst/>
              <a:gdLst/>
              <a:ahLst/>
              <a:cxnLst/>
              <a:rect l="l" t="t" r="r" b="b"/>
              <a:pathLst>
                <a:path w="38539" h="2193" extrusionOk="0">
                  <a:moveTo>
                    <a:pt x="38435" y="1626"/>
                  </a:moveTo>
                  <a:cubicBezTo>
                    <a:pt x="38425" y="1652"/>
                    <a:pt x="38414" y="1680"/>
                    <a:pt x="38403" y="1712"/>
                  </a:cubicBezTo>
                  <a:cubicBezTo>
                    <a:pt x="38414" y="1718"/>
                    <a:pt x="38425" y="1718"/>
                    <a:pt x="38430" y="1724"/>
                  </a:cubicBezTo>
                  <a:cubicBezTo>
                    <a:pt x="38468" y="1707"/>
                    <a:pt x="38501" y="1685"/>
                    <a:pt x="38539" y="1669"/>
                  </a:cubicBezTo>
                  <a:cubicBezTo>
                    <a:pt x="38506" y="1652"/>
                    <a:pt x="38468" y="1637"/>
                    <a:pt x="38435" y="1626"/>
                  </a:cubicBezTo>
                  <a:close/>
                  <a:moveTo>
                    <a:pt x="9824" y="0"/>
                  </a:moveTo>
                  <a:cubicBezTo>
                    <a:pt x="9748" y="0"/>
                    <a:pt x="9650" y="33"/>
                    <a:pt x="9623" y="55"/>
                  </a:cubicBezTo>
                  <a:cubicBezTo>
                    <a:pt x="8565" y="889"/>
                    <a:pt x="7163" y="1456"/>
                    <a:pt x="5816" y="1456"/>
                  </a:cubicBezTo>
                  <a:cubicBezTo>
                    <a:pt x="4691" y="1456"/>
                    <a:pt x="3606" y="1063"/>
                    <a:pt x="2793" y="120"/>
                  </a:cubicBezTo>
                  <a:cubicBezTo>
                    <a:pt x="2772" y="93"/>
                    <a:pt x="2727" y="88"/>
                    <a:pt x="2684" y="88"/>
                  </a:cubicBezTo>
                  <a:cubicBezTo>
                    <a:pt x="2651" y="88"/>
                    <a:pt x="2613" y="93"/>
                    <a:pt x="2591" y="98"/>
                  </a:cubicBezTo>
                  <a:cubicBezTo>
                    <a:pt x="2455" y="126"/>
                    <a:pt x="2319" y="153"/>
                    <a:pt x="2183" y="179"/>
                  </a:cubicBezTo>
                  <a:cubicBezTo>
                    <a:pt x="2133" y="186"/>
                    <a:pt x="2105" y="196"/>
                    <a:pt x="2090" y="212"/>
                  </a:cubicBezTo>
                  <a:cubicBezTo>
                    <a:pt x="1408" y="556"/>
                    <a:pt x="731" y="944"/>
                    <a:pt x="0" y="1173"/>
                  </a:cubicBezTo>
                  <a:lnTo>
                    <a:pt x="0" y="1249"/>
                  </a:lnTo>
                  <a:cubicBezTo>
                    <a:pt x="824" y="992"/>
                    <a:pt x="1647" y="524"/>
                    <a:pt x="2231" y="234"/>
                  </a:cubicBezTo>
                  <a:lnTo>
                    <a:pt x="2641" y="153"/>
                  </a:lnTo>
                  <a:cubicBezTo>
                    <a:pt x="3464" y="1129"/>
                    <a:pt x="4598" y="1538"/>
                    <a:pt x="5776" y="1538"/>
                  </a:cubicBezTo>
                  <a:cubicBezTo>
                    <a:pt x="7184" y="1538"/>
                    <a:pt x="8657" y="960"/>
                    <a:pt x="9764" y="71"/>
                  </a:cubicBezTo>
                  <a:cubicBezTo>
                    <a:pt x="10070" y="1533"/>
                    <a:pt x="11647" y="2193"/>
                    <a:pt x="13218" y="2193"/>
                  </a:cubicBezTo>
                  <a:cubicBezTo>
                    <a:pt x="14194" y="2193"/>
                    <a:pt x="15170" y="1936"/>
                    <a:pt x="15831" y="1462"/>
                  </a:cubicBezTo>
                  <a:cubicBezTo>
                    <a:pt x="16070" y="1669"/>
                    <a:pt x="16294" y="1871"/>
                    <a:pt x="16506" y="2057"/>
                  </a:cubicBezTo>
                  <a:cubicBezTo>
                    <a:pt x="16567" y="2052"/>
                    <a:pt x="16622" y="2045"/>
                    <a:pt x="16682" y="2040"/>
                  </a:cubicBezTo>
                  <a:cubicBezTo>
                    <a:pt x="16446" y="1843"/>
                    <a:pt x="16217" y="1631"/>
                    <a:pt x="15983" y="1430"/>
                  </a:cubicBezTo>
                  <a:cubicBezTo>
                    <a:pt x="15955" y="1402"/>
                    <a:pt x="15912" y="1390"/>
                    <a:pt x="15864" y="1390"/>
                  </a:cubicBezTo>
                  <a:cubicBezTo>
                    <a:pt x="15798" y="1390"/>
                    <a:pt x="15733" y="1418"/>
                    <a:pt x="15688" y="1445"/>
                  </a:cubicBezTo>
                  <a:cubicBezTo>
                    <a:pt x="14990" y="1936"/>
                    <a:pt x="14096" y="2122"/>
                    <a:pt x="13256" y="2122"/>
                  </a:cubicBezTo>
                  <a:lnTo>
                    <a:pt x="13158" y="2122"/>
                  </a:lnTo>
                  <a:cubicBezTo>
                    <a:pt x="12274" y="2105"/>
                    <a:pt x="11319" y="1876"/>
                    <a:pt x="10648" y="1277"/>
                  </a:cubicBezTo>
                  <a:cubicBezTo>
                    <a:pt x="10277" y="954"/>
                    <a:pt x="10031" y="534"/>
                    <a:pt x="9928" y="55"/>
                  </a:cubicBezTo>
                  <a:cubicBezTo>
                    <a:pt x="9917" y="16"/>
                    <a:pt x="9874" y="0"/>
                    <a:pt x="9824" y="0"/>
                  </a:cubicBezTo>
                  <a:close/>
                </a:path>
              </a:pathLst>
            </a:custGeom>
            <a:solidFill>
              <a:srgbClr val="1A1B1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4" name="Google Shape;1544;p102"/>
            <p:cNvSpPr/>
            <p:nvPr/>
          </p:nvSpPr>
          <p:spPr>
            <a:xfrm>
              <a:off x="7274100" y="1329650"/>
              <a:ext cx="585850" cy="294450"/>
            </a:xfrm>
            <a:custGeom>
              <a:avLst/>
              <a:gdLst/>
              <a:ahLst/>
              <a:cxnLst/>
              <a:rect l="l" t="t" r="r" b="b"/>
              <a:pathLst>
                <a:path w="23434" h="11778" extrusionOk="0">
                  <a:moveTo>
                    <a:pt x="12903" y="0"/>
                  </a:moveTo>
                  <a:cubicBezTo>
                    <a:pt x="11262" y="0"/>
                    <a:pt x="9794" y="1401"/>
                    <a:pt x="9263" y="2869"/>
                  </a:cubicBezTo>
                  <a:cubicBezTo>
                    <a:pt x="8827" y="2336"/>
                    <a:pt x="8358" y="2118"/>
                    <a:pt x="7897" y="2118"/>
                  </a:cubicBezTo>
                  <a:cubicBezTo>
                    <a:pt x="6319" y="2118"/>
                    <a:pt x="4822" y="4664"/>
                    <a:pt x="4987" y="5930"/>
                  </a:cubicBezTo>
                  <a:lnTo>
                    <a:pt x="4562" y="5859"/>
                  </a:lnTo>
                  <a:cubicBezTo>
                    <a:pt x="4287" y="5764"/>
                    <a:pt x="3993" y="5720"/>
                    <a:pt x="3691" y="5720"/>
                  </a:cubicBezTo>
                  <a:cubicBezTo>
                    <a:pt x="1966" y="5720"/>
                    <a:pt x="1" y="7185"/>
                    <a:pt x="1" y="9067"/>
                  </a:cubicBezTo>
                  <a:cubicBezTo>
                    <a:pt x="29" y="10116"/>
                    <a:pt x="894" y="10499"/>
                    <a:pt x="1993" y="10499"/>
                  </a:cubicBezTo>
                  <a:cubicBezTo>
                    <a:pt x="3652" y="10499"/>
                    <a:pt x="5844" y="9625"/>
                    <a:pt x="6488" y="8853"/>
                  </a:cubicBezTo>
                  <a:lnTo>
                    <a:pt x="6488" y="8853"/>
                  </a:lnTo>
                  <a:cubicBezTo>
                    <a:pt x="6204" y="10234"/>
                    <a:pt x="6904" y="10729"/>
                    <a:pt x="7860" y="10729"/>
                  </a:cubicBezTo>
                  <a:cubicBezTo>
                    <a:pt x="9074" y="10729"/>
                    <a:pt x="10699" y="9933"/>
                    <a:pt x="11254" y="9137"/>
                  </a:cubicBezTo>
                  <a:lnTo>
                    <a:pt x="11254" y="9137"/>
                  </a:lnTo>
                  <a:cubicBezTo>
                    <a:pt x="11042" y="10490"/>
                    <a:pt x="12543" y="11199"/>
                    <a:pt x="13676" y="11275"/>
                  </a:cubicBezTo>
                  <a:cubicBezTo>
                    <a:pt x="13813" y="11290"/>
                    <a:pt x="13945" y="11297"/>
                    <a:pt x="14072" y="11297"/>
                  </a:cubicBezTo>
                  <a:cubicBezTo>
                    <a:pt x="15204" y="11297"/>
                    <a:pt x="15980" y="10744"/>
                    <a:pt x="16813" y="9846"/>
                  </a:cubicBezTo>
                  <a:lnTo>
                    <a:pt x="16813" y="9846"/>
                  </a:lnTo>
                  <a:cubicBezTo>
                    <a:pt x="16458" y="11057"/>
                    <a:pt x="18165" y="11701"/>
                    <a:pt x="19094" y="11771"/>
                  </a:cubicBezTo>
                  <a:cubicBezTo>
                    <a:pt x="19158" y="11775"/>
                    <a:pt x="19222" y="11777"/>
                    <a:pt x="19286" y="11777"/>
                  </a:cubicBezTo>
                  <a:cubicBezTo>
                    <a:pt x="20353" y="11777"/>
                    <a:pt x="21342" y="11227"/>
                    <a:pt x="22012" y="10419"/>
                  </a:cubicBezTo>
                  <a:cubicBezTo>
                    <a:pt x="23433" y="8585"/>
                    <a:pt x="22055" y="6752"/>
                    <a:pt x="20202" y="6752"/>
                  </a:cubicBezTo>
                  <a:cubicBezTo>
                    <a:pt x="19822" y="6752"/>
                    <a:pt x="19423" y="6829"/>
                    <a:pt x="19023" y="6998"/>
                  </a:cubicBezTo>
                  <a:cubicBezTo>
                    <a:pt x="20405" y="5030"/>
                    <a:pt x="19163" y="2902"/>
                    <a:pt x="17437" y="2902"/>
                  </a:cubicBezTo>
                  <a:cubicBezTo>
                    <a:pt x="16853" y="2902"/>
                    <a:pt x="16214" y="3145"/>
                    <a:pt x="15602" y="3720"/>
                  </a:cubicBezTo>
                  <a:cubicBezTo>
                    <a:pt x="16169" y="1871"/>
                    <a:pt x="15177" y="306"/>
                    <a:pt x="13251" y="22"/>
                  </a:cubicBezTo>
                  <a:cubicBezTo>
                    <a:pt x="13134" y="7"/>
                    <a:pt x="13018" y="0"/>
                    <a:pt x="12903" y="0"/>
                  </a:cubicBezTo>
                  <a:close/>
                </a:path>
              </a:pathLst>
            </a:custGeom>
            <a:solidFill>
              <a:srgbClr val="BAE3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5" name="Google Shape;1545;p102"/>
            <p:cNvSpPr/>
            <p:nvPr/>
          </p:nvSpPr>
          <p:spPr>
            <a:xfrm>
              <a:off x="7266475" y="1327825"/>
              <a:ext cx="580850" cy="297975"/>
            </a:xfrm>
            <a:custGeom>
              <a:avLst/>
              <a:gdLst/>
              <a:ahLst/>
              <a:cxnLst/>
              <a:rect l="l" t="t" r="r" b="b"/>
              <a:pathLst>
                <a:path w="23234" h="11919" extrusionOk="0">
                  <a:moveTo>
                    <a:pt x="13251" y="153"/>
                  </a:moveTo>
                  <a:cubicBezTo>
                    <a:pt x="14300" y="153"/>
                    <a:pt x="15329" y="756"/>
                    <a:pt x="15728" y="1759"/>
                  </a:cubicBezTo>
                  <a:cubicBezTo>
                    <a:pt x="15978" y="2403"/>
                    <a:pt x="15945" y="3106"/>
                    <a:pt x="15749" y="3760"/>
                  </a:cubicBezTo>
                  <a:cubicBezTo>
                    <a:pt x="15729" y="3827"/>
                    <a:pt x="15870" y="3868"/>
                    <a:pt x="15969" y="3868"/>
                  </a:cubicBezTo>
                  <a:cubicBezTo>
                    <a:pt x="16008" y="3868"/>
                    <a:pt x="16041" y="3862"/>
                    <a:pt x="16055" y="3848"/>
                  </a:cubicBezTo>
                  <a:cubicBezTo>
                    <a:pt x="16540" y="3402"/>
                    <a:pt x="17174" y="3053"/>
                    <a:pt x="17818" y="3053"/>
                  </a:cubicBezTo>
                  <a:cubicBezTo>
                    <a:pt x="18086" y="3053"/>
                    <a:pt x="18357" y="3114"/>
                    <a:pt x="18618" y="3254"/>
                  </a:cubicBezTo>
                  <a:cubicBezTo>
                    <a:pt x="19376" y="3662"/>
                    <a:pt x="19791" y="4535"/>
                    <a:pt x="19759" y="5376"/>
                  </a:cubicBezTo>
                  <a:cubicBezTo>
                    <a:pt x="19736" y="5970"/>
                    <a:pt x="19513" y="6532"/>
                    <a:pt x="19175" y="7023"/>
                  </a:cubicBezTo>
                  <a:cubicBezTo>
                    <a:pt x="19121" y="7100"/>
                    <a:pt x="19313" y="7142"/>
                    <a:pt x="19412" y="7142"/>
                  </a:cubicBezTo>
                  <a:cubicBezTo>
                    <a:pt x="19433" y="7142"/>
                    <a:pt x="19449" y="7141"/>
                    <a:pt x="19459" y="7137"/>
                  </a:cubicBezTo>
                  <a:cubicBezTo>
                    <a:pt x="19816" y="6989"/>
                    <a:pt x="20196" y="6907"/>
                    <a:pt x="20572" y="6907"/>
                  </a:cubicBezTo>
                  <a:cubicBezTo>
                    <a:pt x="21058" y="6907"/>
                    <a:pt x="21537" y="7044"/>
                    <a:pt x="21946" y="7355"/>
                  </a:cubicBezTo>
                  <a:cubicBezTo>
                    <a:pt x="22568" y="7819"/>
                    <a:pt x="22863" y="8599"/>
                    <a:pt x="22699" y="9357"/>
                  </a:cubicBezTo>
                  <a:cubicBezTo>
                    <a:pt x="22496" y="10290"/>
                    <a:pt x="21728" y="11049"/>
                    <a:pt x="20887" y="11452"/>
                  </a:cubicBezTo>
                  <a:cubicBezTo>
                    <a:pt x="20453" y="11660"/>
                    <a:pt x="19998" y="11765"/>
                    <a:pt x="19541" y="11765"/>
                  </a:cubicBezTo>
                  <a:cubicBezTo>
                    <a:pt x="19195" y="11765"/>
                    <a:pt x="18847" y="11705"/>
                    <a:pt x="18503" y="11583"/>
                  </a:cubicBezTo>
                  <a:cubicBezTo>
                    <a:pt x="17811" y="11333"/>
                    <a:pt x="17047" y="10792"/>
                    <a:pt x="17277" y="9958"/>
                  </a:cubicBezTo>
                  <a:cubicBezTo>
                    <a:pt x="17296" y="9892"/>
                    <a:pt x="17157" y="9847"/>
                    <a:pt x="17058" y="9847"/>
                  </a:cubicBezTo>
                  <a:cubicBezTo>
                    <a:pt x="17019" y="9847"/>
                    <a:pt x="16985" y="9854"/>
                    <a:pt x="16971" y="9870"/>
                  </a:cubicBezTo>
                  <a:cubicBezTo>
                    <a:pt x="16539" y="10328"/>
                    <a:pt x="16066" y="10781"/>
                    <a:pt x="15482" y="11043"/>
                  </a:cubicBezTo>
                  <a:cubicBezTo>
                    <a:pt x="15099" y="11220"/>
                    <a:pt x="14696" y="11290"/>
                    <a:pt x="14286" y="11290"/>
                  </a:cubicBezTo>
                  <a:cubicBezTo>
                    <a:pt x="14100" y="11290"/>
                    <a:pt x="13912" y="11276"/>
                    <a:pt x="13725" y="11250"/>
                  </a:cubicBezTo>
                  <a:cubicBezTo>
                    <a:pt x="12700" y="11114"/>
                    <a:pt x="11554" y="10421"/>
                    <a:pt x="11723" y="9248"/>
                  </a:cubicBezTo>
                  <a:cubicBezTo>
                    <a:pt x="11731" y="9181"/>
                    <a:pt x="11589" y="9131"/>
                    <a:pt x="11492" y="9131"/>
                  </a:cubicBezTo>
                  <a:cubicBezTo>
                    <a:pt x="11455" y="9131"/>
                    <a:pt x="11425" y="9139"/>
                    <a:pt x="11413" y="9155"/>
                  </a:cubicBezTo>
                  <a:cubicBezTo>
                    <a:pt x="10932" y="9832"/>
                    <a:pt x="10081" y="10253"/>
                    <a:pt x="9318" y="10508"/>
                  </a:cubicBezTo>
                  <a:cubicBezTo>
                    <a:pt x="8978" y="10619"/>
                    <a:pt x="8528" y="10743"/>
                    <a:pt x="8105" y="10743"/>
                  </a:cubicBezTo>
                  <a:cubicBezTo>
                    <a:pt x="7739" y="10743"/>
                    <a:pt x="7393" y="10650"/>
                    <a:pt x="7158" y="10377"/>
                  </a:cubicBezTo>
                  <a:cubicBezTo>
                    <a:pt x="6819" y="9996"/>
                    <a:pt x="6858" y="9428"/>
                    <a:pt x="6950" y="8959"/>
                  </a:cubicBezTo>
                  <a:cubicBezTo>
                    <a:pt x="6962" y="8896"/>
                    <a:pt x="6821" y="8848"/>
                    <a:pt x="6723" y="8848"/>
                  </a:cubicBezTo>
                  <a:cubicBezTo>
                    <a:pt x="6684" y="8848"/>
                    <a:pt x="6653" y="8855"/>
                    <a:pt x="6639" y="8871"/>
                  </a:cubicBezTo>
                  <a:cubicBezTo>
                    <a:pt x="6186" y="9407"/>
                    <a:pt x="5461" y="9717"/>
                    <a:pt x="4822" y="9963"/>
                  </a:cubicBezTo>
                  <a:cubicBezTo>
                    <a:pt x="4004" y="10273"/>
                    <a:pt x="3120" y="10492"/>
                    <a:pt x="2248" y="10497"/>
                  </a:cubicBezTo>
                  <a:cubicBezTo>
                    <a:pt x="1594" y="10497"/>
                    <a:pt x="824" y="10351"/>
                    <a:pt x="562" y="9669"/>
                  </a:cubicBezTo>
                  <a:cubicBezTo>
                    <a:pt x="399" y="9243"/>
                    <a:pt x="464" y="8757"/>
                    <a:pt x="600" y="8337"/>
                  </a:cubicBezTo>
                  <a:cubicBezTo>
                    <a:pt x="764" y="7814"/>
                    <a:pt x="1081" y="7355"/>
                    <a:pt x="1468" y="6980"/>
                  </a:cubicBezTo>
                  <a:cubicBezTo>
                    <a:pt x="2123" y="6350"/>
                    <a:pt x="3086" y="5860"/>
                    <a:pt x="4026" y="5860"/>
                  </a:cubicBezTo>
                  <a:cubicBezTo>
                    <a:pt x="4278" y="5860"/>
                    <a:pt x="4530" y="5895"/>
                    <a:pt x="4773" y="5973"/>
                  </a:cubicBezTo>
                  <a:lnTo>
                    <a:pt x="4773" y="5973"/>
                  </a:lnTo>
                  <a:cubicBezTo>
                    <a:pt x="4788" y="5979"/>
                    <a:pt x="4804" y="5984"/>
                    <a:pt x="4820" y="5988"/>
                  </a:cubicBezTo>
                  <a:lnTo>
                    <a:pt x="4820" y="5988"/>
                  </a:lnTo>
                  <a:cubicBezTo>
                    <a:pt x="4829" y="5991"/>
                    <a:pt x="4838" y="5993"/>
                    <a:pt x="4847" y="5995"/>
                  </a:cubicBezTo>
                  <a:lnTo>
                    <a:pt x="4847" y="5995"/>
                  </a:lnTo>
                  <a:cubicBezTo>
                    <a:pt x="4867" y="5999"/>
                    <a:pt x="4884" y="6002"/>
                    <a:pt x="4894" y="6003"/>
                  </a:cubicBezTo>
                  <a:cubicBezTo>
                    <a:pt x="5036" y="6030"/>
                    <a:pt x="5182" y="6051"/>
                    <a:pt x="5325" y="6074"/>
                  </a:cubicBezTo>
                  <a:cubicBezTo>
                    <a:pt x="5336" y="6077"/>
                    <a:pt x="5353" y="6079"/>
                    <a:pt x="5370" y="6079"/>
                  </a:cubicBezTo>
                  <a:cubicBezTo>
                    <a:pt x="5411" y="6079"/>
                    <a:pt x="5458" y="6066"/>
                    <a:pt x="5451" y="6024"/>
                  </a:cubicBezTo>
                  <a:cubicBezTo>
                    <a:pt x="5358" y="5233"/>
                    <a:pt x="5771" y="4377"/>
                    <a:pt x="6197" y="3745"/>
                  </a:cubicBezTo>
                  <a:cubicBezTo>
                    <a:pt x="6639" y="3085"/>
                    <a:pt x="7327" y="2337"/>
                    <a:pt x="8172" y="2266"/>
                  </a:cubicBezTo>
                  <a:cubicBezTo>
                    <a:pt x="8200" y="2264"/>
                    <a:pt x="8228" y="2263"/>
                    <a:pt x="8255" y="2263"/>
                  </a:cubicBezTo>
                  <a:cubicBezTo>
                    <a:pt x="8736" y="2263"/>
                    <a:pt x="9127" y="2582"/>
                    <a:pt x="9421" y="2942"/>
                  </a:cubicBezTo>
                  <a:cubicBezTo>
                    <a:pt x="9450" y="2975"/>
                    <a:pt x="9558" y="3019"/>
                    <a:pt x="9639" y="3019"/>
                  </a:cubicBezTo>
                  <a:cubicBezTo>
                    <a:pt x="9681" y="3019"/>
                    <a:pt x="9715" y="3007"/>
                    <a:pt x="9726" y="2975"/>
                  </a:cubicBezTo>
                  <a:cubicBezTo>
                    <a:pt x="10202" y="1710"/>
                    <a:pt x="11297" y="525"/>
                    <a:pt x="12651" y="220"/>
                  </a:cubicBezTo>
                  <a:cubicBezTo>
                    <a:pt x="12849" y="175"/>
                    <a:pt x="13050" y="153"/>
                    <a:pt x="13251" y="153"/>
                  </a:cubicBezTo>
                  <a:close/>
                  <a:moveTo>
                    <a:pt x="13149" y="0"/>
                  </a:moveTo>
                  <a:cubicBezTo>
                    <a:pt x="13075" y="0"/>
                    <a:pt x="13002" y="3"/>
                    <a:pt x="12929" y="8"/>
                  </a:cubicBezTo>
                  <a:cubicBezTo>
                    <a:pt x="12186" y="57"/>
                    <a:pt x="11489" y="373"/>
                    <a:pt x="10910" y="837"/>
                  </a:cubicBezTo>
                  <a:cubicBezTo>
                    <a:pt x="10290" y="1327"/>
                    <a:pt x="9798" y="1978"/>
                    <a:pt x="9490" y="2706"/>
                  </a:cubicBezTo>
                  <a:lnTo>
                    <a:pt x="9490" y="2706"/>
                  </a:lnTo>
                  <a:cubicBezTo>
                    <a:pt x="9099" y="2341"/>
                    <a:pt x="8615" y="2128"/>
                    <a:pt x="8111" y="2128"/>
                  </a:cubicBezTo>
                  <a:cubicBezTo>
                    <a:pt x="7820" y="2128"/>
                    <a:pt x="7523" y="2199"/>
                    <a:pt x="7234" y="2353"/>
                  </a:cubicBezTo>
                  <a:cubicBezTo>
                    <a:pt x="6372" y="2811"/>
                    <a:pt x="5750" y="3712"/>
                    <a:pt x="5390" y="4596"/>
                  </a:cubicBezTo>
                  <a:cubicBezTo>
                    <a:pt x="5219" y="5009"/>
                    <a:pt x="5093" y="5462"/>
                    <a:pt x="5131" y="5911"/>
                  </a:cubicBezTo>
                  <a:lnTo>
                    <a:pt x="5131" y="5911"/>
                  </a:lnTo>
                  <a:cubicBezTo>
                    <a:pt x="5045" y="5897"/>
                    <a:pt x="4958" y="5883"/>
                    <a:pt x="4871" y="5866"/>
                  </a:cubicBezTo>
                  <a:lnTo>
                    <a:pt x="4871" y="5866"/>
                  </a:lnTo>
                  <a:cubicBezTo>
                    <a:pt x="4560" y="5767"/>
                    <a:pt x="4240" y="5721"/>
                    <a:pt x="3921" y="5721"/>
                  </a:cubicBezTo>
                  <a:cubicBezTo>
                    <a:pt x="3128" y="5721"/>
                    <a:pt x="2336" y="6004"/>
                    <a:pt x="1680" y="6456"/>
                  </a:cubicBezTo>
                  <a:cubicBezTo>
                    <a:pt x="786" y="7078"/>
                    <a:pt x="1" y="8184"/>
                    <a:pt x="169" y="9324"/>
                  </a:cubicBezTo>
                  <a:cubicBezTo>
                    <a:pt x="290" y="10132"/>
                    <a:pt x="1032" y="10497"/>
                    <a:pt x="1768" y="10601"/>
                  </a:cubicBezTo>
                  <a:cubicBezTo>
                    <a:pt x="1981" y="10632"/>
                    <a:pt x="2197" y="10647"/>
                    <a:pt x="2414" y="10647"/>
                  </a:cubicBezTo>
                  <a:cubicBezTo>
                    <a:pt x="3133" y="10647"/>
                    <a:pt x="3860" y="10489"/>
                    <a:pt x="4539" y="10279"/>
                  </a:cubicBezTo>
                  <a:cubicBezTo>
                    <a:pt x="5036" y="10122"/>
                    <a:pt x="5527" y="9930"/>
                    <a:pt x="5985" y="9679"/>
                  </a:cubicBezTo>
                  <a:cubicBezTo>
                    <a:pt x="6185" y="9571"/>
                    <a:pt x="6388" y="9452"/>
                    <a:pt x="6575" y="9312"/>
                  </a:cubicBezTo>
                  <a:lnTo>
                    <a:pt x="6575" y="9312"/>
                  </a:lnTo>
                  <a:cubicBezTo>
                    <a:pt x="6552" y="9649"/>
                    <a:pt x="6595" y="9991"/>
                    <a:pt x="6786" y="10273"/>
                  </a:cubicBezTo>
                  <a:cubicBezTo>
                    <a:pt x="7010" y="10606"/>
                    <a:pt x="7403" y="10776"/>
                    <a:pt x="7790" y="10842"/>
                  </a:cubicBezTo>
                  <a:cubicBezTo>
                    <a:pt x="7947" y="10868"/>
                    <a:pt x="8106" y="10880"/>
                    <a:pt x="8267" y="10880"/>
                  </a:cubicBezTo>
                  <a:cubicBezTo>
                    <a:pt x="9071" y="10880"/>
                    <a:pt x="9900" y="10574"/>
                    <a:pt x="10583" y="10192"/>
                  </a:cubicBezTo>
                  <a:cubicBezTo>
                    <a:pt x="10868" y="10029"/>
                    <a:pt x="11155" y="9844"/>
                    <a:pt x="11400" y="9615"/>
                  </a:cubicBezTo>
                  <a:lnTo>
                    <a:pt x="11400" y="9615"/>
                  </a:lnTo>
                  <a:cubicBezTo>
                    <a:pt x="11504" y="10362"/>
                    <a:pt x="12151" y="10882"/>
                    <a:pt x="12863" y="11162"/>
                  </a:cubicBezTo>
                  <a:cubicBezTo>
                    <a:pt x="13332" y="11345"/>
                    <a:pt x="13856" y="11449"/>
                    <a:pt x="14377" y="11449"/>
                  </a:cubicBezTo>
                  <a:cubicBezTo>
                    <a:pt x="14869" y="11449"/>
                    <a:pt x="15358" y="11356"/>
                    <a:pt x="15793" y="11147"/>
                  </a:cubicBezTo>
                  <a:cubicBezTo>
                    <a:pt x="16217" y="10945"/>
                    <a:pt x="16588" y="10650"/>
                    <a:pt x="16925" y="10324"/>
                  </a:cubicBezTo>
                  <a:lnTo>
                    <a:pt x="16925" y="10324"/>
                  </a:lnTo>
                  <a:cubicBezTo>
                    <a:pt x="16997" y="10906"/>
                    <a:pt x="17551" y="11324"/>
                    <a:pt x="18095" y="11567"/>
                  </a:cubicBezTo>
                  <a:cubicBezTo>
                    <a:pt x="18599" y="11792"/>
                    <a:pt x="19136" y="11918"/>
                    <a:pt x="19677" y="11918"/>
                  </a:cubicBezTo>
                  <a:cubicBezTo>
                    <a:pt x="20003" y="11918"/>
                    <a:pt x="20331" y="11872"/>
                    <a:pt x="20653" y="11774"/>
                  </a:cubicBezTo>
                  <a:cubicBezTo>
                    <a:pt x="21662" y="11464"/>
                    <a:pt x="22627" y="10666"/>
                    <a:pt x="22954" y="9646"/>
                  </a:cubicBezTo>
                  <a:cubicBezTo>
                    <a:pt x="23233" y="8790"/>
                    <a:pt x="22928" y="7896"/>
                    <a:pt x="22229" y="7345"/>
                  </a:cubicBezTo>
                  <a:cubicBezTo>
                    <a:pt x="21723" y="6942"/>
                    <a:pt x="21094" y="6756"/>
                    <a:pt x="20460" y="6756"/>
                  </a:cubicBezTo>
                  <a:cubicBezTo>
                    <a:pt x="20185" y="6756"/>
                    <a:pt x="19910" y="6791"/>
                    <a:pt x="19644" y="6858"/>
                  </a:cubicBezTo>
                  <a:lnTo>
                    <a:pt x="19644" y="6858"/>
                  </a:lnTo>
                  <a:cubicBezTo>
                    <a:pt x="20127" y="6012"/>
                    <a:pt x="20260" y="4979"/>
                    <a:pt x="19753" y="4099"/>
                  </a:cubicBezTo>
                  <a:cubicBezTo>
                    <a:pt x="19326" y="3356"/>
                    <a:pt x="18521" y="2904"/>
                    <a:pt x="17668" y="2904"/>
                  </a:cubicBezTo>
                  <a:cubicBezTo>
                    <a:pt x="17594" y="2904"/>
                    <a:pt x="17520" y="2908"/>
                    <a:pt x="17445" y="2915"/>
                  </a:cubicBezTo>
                  <a:cubicBezTo>
                    <a:pt x="16977" y="2958"/>
                    <a:pt x="16547" y="3146"/>
                    <a:pt x="16166" y="3414"/>
                  </a:cubicBezTo>
                  <a:lnTo>
                    <a:pt x="16166" y="3414"/>
                  </a:lnTo>
                  <a:cubicBezTo>
                    <a:pt x="16261" y="2898"/>
                    <a:pt x="16245" y="2364"/>
                    <a:pt x="16066" y="1862"/>
                  </a:cubicBezTo>
                  <a:cubicBezTo>
                    <a:pt x="15852" y="1285"/>
                    <a:pt x="15433" y="804"/>
                    <a:pt x="14903" y="493"/>
                  </a:cubicBezTo>
                  <a:cubicBezTo>
                    <a:pt x="14383" y="182"/>
                    <a:pt x="13762" y="0"/>
                    <a:pt x="13149"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6" name="Google Shape;1546;p102"/>
            <p:cNvSpPr/>
            <p:nvPr/>
          </p:nvSpPr>
          <p:spPr>
            <a:xfrm>
              <a:off x="7334950" y="1432875"/>
              <a:ext cx="430000" cy="187800"/>
            </a:xfrm>
            <a:custGeom>
              <a:avLst/>
              <a:gdLst/>
              <a:ahLst/>
              <a:cxnLst/>
              <a:rect l="l" t="t" r="r" b="b"/>
              <a:pathLst>
                <a:path w="17200" h="7512" extrusionOk="0">
                  <a:moveTo>
                    <a:pt x="10582" y="1"/>
                  </a:moveTo>
                  <a:cubicBezTo>
                    <a:pt x="9273" y="1"/>
                    <a:pt x="7975" y="676"/>
                    <a:pt x="7893" y="2025"/>
                  </a:cubicBezTo>
                  <a:cubicBezTo>
                    <a:pt x="7800" y="847"/>
                    <a:pt x="7020" y="311"/>
                    <a:pt x="6197" y="311"/>
                  </a:cubicBezTo>
                  <a:cubicBezTo>
                    <a:pt x="5139" y="311"/>
                    <a:pt x="4014" y="1190"/>
                    <a:pt x="4195" y="2712"/>
                  </a:cubicBezTo>
                  <a:cubicBezTo>
                    <a:pt x="3993" y="2635"/>
                    <a:pt x="3769" y="2597"/>
                    <a:pt x="3546" y="2597"/>
                  </a:cubicBezTo>
                  <a:cubicBezTo>
                    <a:pt x="2672" y="2597"/>
                    <a:pt x="1816" y="3170"/>
                    <a:pt x="2405" y="4130"/>
                  </a:cubicBezTo>
                  <a:cubicBezTo>
                    <a:pt x="2188" y="4064"/>
                    <a:pt x="1969" y="4037"/>
                    <a:pt x="1756" y="4037"/>
                  </a:cubicBezTo>
                  <a:cubicBezTo>
                    <a:pt x="1069" y="4037"/>
                    <a:pt x="431" y="4332"/>
                    <a:pt x="0" y="4774"/>
                  </a:cubicBezTo>
                  <a:cubicBezTo>
                    <a:pt x="273" y="5205"/>
                    <a:pt x="464" y="5696"/>
                    <a:pt x="562" y="6197"/>
                  </a:cubicBezTo>
                  <a:cubicBezTo>
                    <a:pt x="1080" y="6099"/>
                    <a:pt x="1592" y="5946"/>
                    <a:pt x="2083" y="5761"/>
                  </a:cubicBezTo>
                  <a:cubicBezTo>
                    <a:pt x="2722" y="5515"/>
                    <a:pt x="3447" y="5205"/>
                    <a:pt x="3900" y="4669"/>
                  </a:cubicBezTo>
                  <a:cubicBezTo>
                    <a:pt x="3916" y="4654"/>
                    <a:pt x="3949" y="4648"/>
                    <a:pt x="3988" y="4648"/>
                  </a:cubicBezTo>
                  <a:cubicBezTo>
                    <a:pt x="4086" y="4648"/>
                    <a:pt x="4222" y="4692"/>
                    <a:pt x="4211" y="4757"/>
                  </a:cubicBezTo>
                  <a:cubicBezTo>
                    <a:pt x="4119" y="5226"/>
                    <a:pt x="4080" y="5794"/>
                    <a:pt x="4419" y="6175"/>
                  </a:cubicBezTo>
                  <a:cubicBezTo>
                    <a:pt x="4653" y="6449"/>
                    <a:pt x="5003" y="6541"/>
                    <a:pt x="5368" y="6541"/>
                  </a:cubicBezTo>
                  <a:cubicBezTo>
                    <a:pt x="5788" y="6541"/>
                    <a:pt x="6240" y="6416"/>
                    <a:pt x="6579" y="6306"/>
                  </a:cubicBezTo>
                  <a:cubicBezTo>
                    <a:pt x="7342" y="6051"/>
                    <a:pt x="8193" y="5630"/>
                    <a:pt x="8674" y="4953"/>
                  </a:cubicBezTo>
                  <a:cubicBezTo>
                    <a:pt x="8684" y="4938"/>
                    <a:pt x="8717" y="4931"/>
                    <a:pt x="8755" y="4931"/>
                  </a:cubicBezTo>
                  <a:cubicBezTo>
                    <a:pt x="8853" y="4931"/>
                    <a:pt x="8989" y="4981"/>
                    <a:pt x="8984" y="5046"/>
                  </a:cubicBezTo>
                  <a:cubicBezTo>
                    <a:pt x="8815" y="6219"/>
                    <a:pt x="9961" y="6912"/>
                    <a:pt x="10986" y="7048"/>
                  </a:cubicBezTo>
                  <a:cubicBezTo>
                    <a:pt x="11172" y="7076"/>
                    <a:pt x="11352" y="7086"/>
                    <a:pt x="11537" y="7086"/>
                  </a:cubicBezTo>
                  <a:cubicBezTo>
                    <a:pt x="11952" y="7086"/>
                    <a:pt x="12360" y="7021"/>
                    <a:pt x="12743" y="6841"/>
                  </a:cubicBezTo>
                  <a:cubicBezTo>
                    <a:pt x="13327" y="6579"/>
                    <a:pt x="13800" y="6126"/>
                    <a:pt x="14232" y="5668"/>
                  </a:cubicBezTo>
                  <a:cubicBezTo>
                    <a:pt x="14243" y="5651"/>
                    <a:pt x="14276" y="5646"/>
                    <a:pt x="14314" y="5646"/>
                  </a:cubicBezTo>
                  <a:cubicBezTo>
                    <a:pt x="14412" y="5646"/>
                    <a:pt x="14553" y="5690"/>
                    <a:pt x="14538" y="5756"/>
                  </a:cubicBezTo>
                  <a:cubicBezTo>
                    <a:pt x="14308" y="6590"/>
                    <a:pt x="15072" y="7131"/>
                    <a:pt x="15764" y="7381"/>
                  </a:cubicBezTo>
                  <a:cubicBezTo>
                    <a:pt x="15928" y="7436"/>
                    <a:pt x="16092" y="7484"/>
                    <a:pt x="16262" y="7512"/>
                  </a:cubicBezTo>
                  <a:cubicBezTo>
                    <a:pt x="16321" y="7446"/>
                    <a:pt x="16376" y="7381"/>
                    <a:pt x="16425" y="7305"/>
                  </a:cubicBezTo>
                  <a:cubicBezTo>
                    <a:pt x="17145" y="6366"/>
                    <a:pt x="17199" y="4872"/>
                    <a:pt x="16315" y="3989"/>
                  </a:cubicBezTo>
                  <a:cubicBezTo>
                    <a:pt x="15917" y="3551"/>
                    <a:pt x="15077" y="3241"/>
                    <a:pt x="14303" y="3241"/>
                  </a:cubicBezTo>
                  <a:cubicBezTo>
                    <a:pt x="13790" y="3241"/>
                    <a:pt x="13304" y="3377"/>
                    <a:pt x="12994" y="3710"/>
                  </a:cubicBezTo>
                  <a:cubicBezTo>
                    <a:pt x="14128" y="1227"/>
                    <a:pt x="12345" y="1"/>
                    <a:pt x="10582" y="1"/>
                  </a:cubicBezTo>
                  <a:close/>
                </a:path>
              </a:pathLst>
            </a:custGeom>
            <a:solidFill>
              <a:srgbClr val="ABDBE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7" name="Google Shape;1547;p102"/>
            <p:cNvSpPr/>
            <p:nvPr/>
          </p:nvSpPr>
          <p:spPr>
            <a:xfrm>
              <a:off x="7348975" y="1549075"/>
              <a:ext cx="392525" cy="73100"/>
            </a:xfrm>
            <a:custGeom>
              <a:avLst/>
              <a:gdLst/>
              <a:ahLst/>
              <a:cxnLst/>
              <a:rect l="l" t="t" r="r" b="b"/>
              <a:pathLst>
                <a:path w="15701" h="2924" extrusionOk="0">
                  <a:moveTo>
                    <a:pt x="3427" y="0"/>
                  </a:moveTo>
                  <a:cubicBezTo>
                    <a:pt x="3388" y="0"/>
                    <a:pt x="3355" y="6"/>
                    <a:pt x="3339" y="21"/>
                  </a:cubicBezTo>
                  <a:cubicBezTo>
                    <a:pt x="2886" y="557"/>
                    <a:pt x="2161" y="867"/>
                    <a:pt x="1522" y="1113"/>
                  </a:cubicBezTo>
                  <a:cubicBezTo>
                    <a:pt x="1031" y="1298"/>
                    <a:pt x="519" y="1451"/>
                    <a:pt x="1" y="1549"/>
                  </a:cubicBezTo>
                  <a:cubicBezTo>
                    <a:pt x="6" y="1571"/>
                    <a:pt x="11" y="1599"/>
                    <a:pt x="17" y="1625"/>
                  </a:cubicBezTo>
                  <a:cubicBezTo>
                    <a:pt x="1452" y="1380"/>
                    <a:pt x="2974" y="693"/>
                    <a:pt x="3493" y="76"/>
                  </a:cubicBezTo>
                  <a:lnTo>
                    <a:pt x="3493" y="76"/>
                  </a:lnTo>
                  <a:cubicBezTo>
                    <a:pt x="3208" y="1456"/>
                    <a:pt x="3906" y="1952"/>
                    <a:pt x="4867" y="1952"/>
                  </a:cubicBezTo>
                  <a:cubicBezTo>
                    <a:pt x="6078" y="1952"/>
                    <a:pt x="7703" y="1156"/>
                    <a:pt x="8259" y="360"/>
                  </a:cubicBezTo>
                  <a:lnTo>
                    <a:pt x="8259" y="360"/>
                  </a:lnTo>
                  <a:cubicBezTo>
                    <a:pt x="8047" y="1713"/>
                    <a:pt x="9548" y="2422"/>
                    <a:pt x="10681" y="2498"/>
                  </a:cubicBezTo>
                  <a:cubicBezTo>
                    <a:pt x="10824" y="2509"/>
                    <a:pt x="10955" y="2521"/>
                    <a:pt x="11086" y="2521"/>
                  </a:cubicBezTo>
                  <a:cubicBezTo>
                    <a:pt x="12214" y="2521"/>
                    <a:pt x="12989" y="1969"/>
                    <a:pt x="13818" y="1069"/>
                  </a:cubicBezTo>
                  <a:lnTo>
                    <a:pt x="13818" y="1069"/>
                  </a:lnTo>
                  <a:cubicBezTo>
                    <a:pt x="13513" y="2106"/>
                    <a:pt x="14712" y="2722"/>
                    <a:pt x="15646" y="2924"/>
                  </a:cubicBezTo>
                  <a:cubicBezTo>
                    <a:pt x="15661" y="2908"/>
                    <a:pt x="15684" y="2886"/>
                    <a:pt x="15701" y="2864"/>
                  </a:cubicBezTo>
                  <a:cubicBezTo>
                    <a:pt x="15531" y="2836"/>
                    <a:pt x="15367" y="2788"/>
                    <a:pt x="15203" y="2733"/>
                  </a:cubicBezTo>
                  <a:cubicBezTo>
                    <a:pt x="14511" y="2483"/>
                    <a:pt x="13747" y="1942"/>
                    <a:pt x="13977" y="1108"/>
                  </a:cubicBezTo>
                  <a:cubicBezTo>
                    <a:pt x="13992" y="1042"/>
                    <a:pt x="13851" y="998"/>
                    <a:pt x="13753" y="998"/>
                  </a:cubicBezTo>
                  <a:cubicBezTo>
                    <a:pt x="13715" y="998"/>
                    <a:pt x="13682" y="1003"/>
                    <a:pt x="13671" y="1020"/>
                  </a:cubicBezTo>
                  <a:cubicBezTo>
                    <a:pt x="13239" y="1478"/>
                    <a:pt x="12766" y="1931"/>
                    <a:pt x="12182" y="2193"/>
                  </a:cubicBezTo>
                  <a:cubicBezTo>
                    <a:pt x="11799" y="2373"/>
                    <a:pt x="11391" y="2438"/>
                    <a:pt x="10976" y="2438"/>
                  </a:cubicBezTo>
                  <a:cubicBezTo>
                    <a:pt x="10791" y="2438"/>
                    <a:pt x="10611" y="2428"/>
                    <a:pt x="10425" y="2400"/>
                  </a:cubicBezTo>
                  <a:cubicBezTo>
                    <a:pt x="9400" y="2264"/>
                    <a:pt x="8254" y="1571"/>
                    <a:pt x="8423" y="398"/>
                  </a:cubicBezTo>
                  <a:cubicBezTo>
                    <a:pt x="8428" y="333"/>
                    <a:pt x="8292" y="283"/>
                    <a:pt x="8194" y="283"/>
                  </a:cubicBezTo>
                  <a:cubicBezTo>
                    <a:pt x="8156" y="283"/>
                    <a:pt x="8123" y="290"/>
                    <a:pt x="8113" y="305"/>
                  </a:cubicBezTo>
                  <a:cubicBezTo>
                    <a:pt x="7632" y="982"/>
                    <a:pt x="6781" y="1403"/>
                    <a:pt x="6018" y="1658"/>
                  </a:cubicBezTo>
                  <a:cubicBezTo>
                    <a:pt x="5679" y="1768"/>
                    <a:pt x="5227" y="1893"/>
                    <a:pt x="4807" y="1893"/>
                  </a:cubicBezTo>
                  <a:cubicBezTo>
                    <a:pt x="4442" y="1893"/>
                    <a:pt x="4092" y="1801"/>
                    <a:pt x="3858" y="1527"/>
                  </a:cubicBezTo>
                  <a:cubicBezTo>
                    <a:pt x="3519" y="1146"/>
                    <a:pt x="3558" y="578"/>
                    <a:pt x="3650" y="109"/>
                  </a:cubicBezTo>
                  <a:cubicBezTo>
                    <a:pt x="3661" y="44"/>
                    <a:pt x="3525" y="0"/>
                    <a:pt x="3427" y="0"/>
                  </a:cubicBezTo>
                  <a:close/>
                </a:path>
              </a:pathLst>
            </a:custGeom>
            <a:solidFill>
              <a:srgbClr val="1A1B1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8" name="Google Shape;1548;p102"/>
            <p:cNvSpPr/>
            <p:nvPr/>
          </p:nvSpPr>
          <p:spPr>
            <a:xfrm>
              <a:off x="6720975" y="1514225"/>
              <a:ext cx="921150" cy="424175"/>
            </a:xfrm>
            <a:custGeom>
              <a:avLst/>
              <a:gdLst/>
              <a:ahLst/>
              <a:cxnLst/>
              <a:rect l="l" t="t" r="r" b="b"/>
              <a:pathLst>
                <a:path w="36846" h="16967" extrusionOk="0">
                  <a:moveTo>
                    <a:pt x="21816" y="1"/>
                  </a:moveTo>
                  <a:cubicBezTo>
                    <a:pt x="21586" y="1"/>
                    <a:pt x="21349" y="30"/>
                    <a:pt x="21106" y="90"/>
                  </a:cubicBezTo>
                  <a:cubicBezTo>
                    <a:pt x="18826" y="663"/>
                    <a:pt x="17767" y="2862"/>
                    <a:pt x="17195" y="4896"/>
                  </a:cubicBezTo>
                  <a:cubicBezTo>
                    <a:pt x="16520" y="3999"/>
                    <a:pt x="15473" y="3522"/>
                    <a:pt x="14423" y="3522"/>
                  </a:cubicBezTo>
                  <a:cubicBezTo>
                    <a:pt x="13572" y="3522"/>
                    <a:pt x="12719" y="3835"/>
                    <a:pt x="12062" y="4492"/>
                  </a:cubicBezTo>
                  <a:cubicBezTo>
                    <a:pt x="11085" y="5469"/>
                    <a:pt x="10594" y="8567"/>
                    <a:pt x="10594" y="8567"/>
                  </a:cubicBezTo>
                  <a:lnTo>
                    <a:pt x="10355" y="8649"/>
                  </a:lnTo>
                  <a:cubicBezTo>
                    <a:pt x="9781" y="7427"/>
                    <a:pt x="8314" y="6773"/>
                    <a:pt x="7011" y="6773"/>
                  </a:cubicBezTo>
                  <a:cubicBezTo>
                    <a:pt x="6967" y="6771"/>
                    <a:pt x="6924" y="6771"/>
                    <a:pt x="6882" y="6771"/>
                  </a:cubicBezTo>
                  <a:cubicBezTo>
                    <a:pt x="4310" y="6771"/>
                    <a:pt x="3991" y="9169"/>
                    <a:pt x="3830" y="11257"/>
                  </a:cubicBezTo>
                  <a:cubicBezTo>
                    <a:pt x="3331" y="11221"/>
                    <a:pt x="2848" y="11138"/>
                    <a:pt x="2394" y="11138"/>
                  </a:cubicBezTo>
                  <a:cubicBezTo>
                    <a:pt x="1811" y="11138"/>
                    <a:pt x="1276" y="11275"/>
                    <a:pt x="819" y="11823"/>
                  </a:cubicBezTo>
                  <a:cubicBezTo>
                    <a:pt x="0" y="12724"/>
                    <a:pt x="0" y="13864"/>
                    <a:pt x="1141" y="14431"/>
                  </a:cubicBezTo>
                  <a:cubicBezTo>
                    <a:pt x="1749" y="14751"/>
                    <a:pt x="2520" y="14885"/>
                    <a:pt x="3332" y="14885"/>
                  </a:cubicBezTo>
                  <a:cubicBezTo>
                    <a:pt x="4810" y="14885"/>
                    <a:pt x="6420" y="14441"/>
                    <a:pt x="7419" y="13864"/>
                  </a:cubicBezTo>
                  <a:lnTo>
                    <a:pt x="7419" y="13864"/>
                  </a:lnTo>
                  <a:cubicBezTo>
                    <a:pt x="7069" y="15361"/>
                    <a:pt x="8494" y="15941"/>
                    <a:pt x="9931" y="15941"/>
                  </a:cubicBezTo>
                  <a:cubicBezTo>
                    <a:pt x="10840" y="15941"/>
                    <a:pt x="11753" y="15710"/>
                    <a:pt x="12226" y="15332"/>
                  </a:cubicBezTo>
                  <a:cubicBezTo>
                    <a:pt x="12601" y="16528"/>
                    <a:pt x="15037" y="16967"/>
                    <a:pt x="16315" y="16967"/>
                  </a:cubicBezTo>
                  <a:cubicBezTo>
                    <a:pt x="16429" y="16967"/>
                    <a:pt x="16534" y="16963"/>
                    <a:pt x="16627" y="16957"/>
                  </a:cubicBezTo>
                  <a:cubicBezTo>
                    <a:pt x="18095" y="16876"/>
                    <a:pt x="20539" y="15735"/>
                    <a:pt x="21269" y="14431"/>
                  </a:cubicBezTo>
                  <a:cubicBezTo>
                    <a:pt x="21597" y="15816"/>
                    <a:pt x="24041" y="16553"/>
                    <a:pt x="25262" y="16635"/>
                  </a:cubicBezTo>
                  <a:cubicBezTo>
                    <a:pt x="25341" y="16638"/>
                    <a:pt x="25419" y="16640"/>
                    <a:pt x="25497" y="16640"/>
                  </a:cubicBezTo>
                  <a:cubicBezTo>
                    <a:pt x="27199" y="16640"/>
                    <a:pt x="28738" y="15842"/>
                    <a:pt x="29829" y="14595"/>
                  </a:cubicBezTo>
                  <a:cubicBezTo>
                    <a:pt x="30205" y="15352"/>
                    <a:pt x="31809" y="15522"/>
                    <a:pt x="32967" y="15522"/>
                  </a:cubicBezTo>
                  <a:cubicBezTo>
                    <a:pt x="33303" y="15522"/>
                    <a:pt x="33602" y="15508"/>
                    <a:pt x="33822" y="15489"/>
                  </a:cubicBezTo>
                  <a:cubicBezTo>
                    <a:pt x="35453" y="15332"/>
                    <a:pt x="36511" y="14514"/>
                    <a:pt x="36675" y="12800"/>
                  </a:cubicBezTo>
                  <a:cubicBezTo>
                    <a:pt x="36845" y="10537"/>
                    <a:pt x="34702" y="9183"/>
                    <a:pt x="32601" y="9183"/>
                  </a:cubicBezTo>
                  <a:cubicBezTo>
                    <a:pt x="31755" y="9183"/>
                    <a:pt x="30915" y="9403"/>
                    <a:pt x="30237" y="9871"/>
                  </a:cubicBezTo>
                  <a:cubicBezTo>
                    <a:pt x="30887" y="8240"/>
                    <a:pt x="31541" y="6042"/>
                    <a:pt x="30315" y="4574"/>
                  </a:cubicBezTo>
                  <a:cubicBezTo>
                    <a:pt x="29582" y="3744"/>
                    <a:pt x="28382" y="3294"/>
                    <a:pt x="27205" y="3294"/>
                  </a:cubicBezTo>
                  <a:cubicBezTo>
                    <a:pt x="26418" y="3294"/>
                    <a:pt x="25641" y="3496"/>
                    <a:pt x="25023" y="3920"/>
                  </a:cubicBezTo>
                  <a:cubicBezTo>
                    <a:pt x="25164" y="2028"/>
                    <a:pt x="23750" y="1"/>
                    <a:pt x="21816" y="1"/>
                  </a:cubicBezTo>
                  <a:close/>
                </a:path>
              </a:pathLst>
            </a:custGeom>
            <a:solidFill>
              <a:srgbClr val="BAE3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9" name="Google Shape;1549;p102"/>
            <p:cNvSpPr/>
            <p:nvPr/>
          </p:nvSpPr>
          <p:spPr>
            <a:xfrm>
              <a:off x="6719075" y="1512475"/>
              <a:ext cx="928475" cy="427575"/>
            </a:xfrm>
            <a:custGeom>
              <a:avLst/>
              <a:gdLst/>
              <a:ahLst/>
              <a:cxnLst/>
              <a:rect l="l" t="t" r="r" b="b"/>
              <a:pathLst>
                <a:path w="37139" h="17103" extrusionOk="0">
                  <a:moveTo>
                    <a:pt x="21902" y="136"/>
                  </a:moveTo>
                  <a:cubicBezTo>
                    <a:pt x="22037" y="136"/>
                    <a:pt x="22172" y="147"/>
                    <a:pt x="22306" y="171"/>
                  </a:cubicBezTo>
                  <a:cubicBezTo>
                    <a:pt x="23092" y="314"/>
                    <a:pt x="23762" y="831"/>
                    <a:pt x="24215" y="1475"/>
                  </a:cubicBezTo>
                  <a:cubicBezTo>
                    <a:pt x="24734" y="2200"/>
                    <a:pt x="24995" y="3101"/>
                    <a:pt x="24935" y="3990"/>
                  </a:cubicBezTo>
                  <a:cubicBezTo>
                    <a:pt x="24930" y="4039"/>
                    <a:pt x="24994" y="4055"/>
                    <a:pt x="25065" y="4055"/>
                  </a:cubicBezTo>
                  <a:cubicBezTo>
                    <a:pt x="25136" y="4055"/>
                    <a:pt x="25213" y="4039"/>
                    <a:pt x="25235" y="4023"/>
                  </a:cubicBezTo>
                  <a:cubicBezTo>
                    <a:pt x="25842" y="3616"/>
                    <a:pt x="26562" y="3427"/>
                    <a:pt x="27288" y="3427"/>
                  </a:cubicBezTo>
                  <a:cubicBezTo>
                    <a:pt x="27945" y="3427"/>
                    <a:pt x="28606" y="3582"/>
                    <a:pt x="29190" y="3869"/>
                  </a:cubicBezTo>
                  <a:cubicBezTo>
                    <a:pt x="29812" y="4181"/>
                    <a:pt x="30341" y="4650"/>
                    <a:pt x="30630" y="5289"/>
                  </a:cubicBezTo>
                  <a:cubicBezTo>
                    <a:pt x="30940" y="5959"/>
                    <a:pt x="30963" y="6722"/>
                    <a:pt x="30864" y="7442"/>
                  </a:cubicBezTo>
                  <a:cubicBezTo>
                    <a:pt x="30756" y="8300"/>
                    <a:pt x="30472" y="9123"/>
                    <a:pt x="30155" y="9919"/>
                  </a:cubicBezTo>
                  <a:cubicBezTo>
                    <a:pt x="30131" y="9980"/>
                    <a:pt x="30213" y="10000"/>
                    <a:pt x="30298" y="10000"/>
                  </a:cubicBezTo>
                  <a:cubicBezTo>
                    <a:pt x="30364" y="10000"/>
                    <a:pt x="30431" y="9988"/>
                    <a:pt x="30449" y="9974"/>
                  </a:cubicBezTo>
                  <a:cubicBezTo>
                    <a:pt x="31102" y="9531"/>
                    <a:pt x="31904" y="9317"/>
                    <a:pt x="32713" y="9317"/>
                  </a:cubicBezTo>
                  <a:cubicBezTo>
                    <a:pt x="34027" y="9317"/>
                    <a:pt x="35358" y="9884"/>
                    <a:pt x="36091" y="10961"/>
                  </a:cubicBezTo>
                  <a:cubicBezTo>
                    <a:pt x="36728" y="11900"/>
                    <a:pt x="36761" y="13203"/>
                    <a:pt x="36199" y="14184"/>
                  </a:cubicBezTo>
                  <a:cubicBezTo>
                    <a:pt x="35615" y="15199"/>
                    <a:pt x="34459" y="15494"/>
                    <a:pt x="33362" y="15526"/>
                  </a:cubicBezTo>
                  <a:cubicBezTo>
                    <a:pt x="33242" y="15530"/>
                    <a:pt x="33121" y="15531"/>
                    <a:pt x="33001" y="15531"/>
                  </a:cubicBezTo>
                  <a:cubicBezTo>
                    <a:pt x="32486" y="15531"/>
                    <a:pt x="31968" y="15498"/>
                    <a:pt x="31464" y="15402"/>
                  </a:cubicBezTo>
                  <a:cubicBezTo>
                    <a:pt x="30957" y="15304"/>
                    <a:pt x="30319" y="15140"/>
                    <a:pt x="30063" y="14649"/>
                  </a:cubicBezTo>
                  <a:cubicBezTo>
                    <a:pt x="30043" y="14611"/>
                    <a:pt x="29985" y="14595"/>
                    <a:pt x="29924" y="14595"/>
                  </a:cubicBezTo>
                  <a:cubicBezTo>
                    <a:pt x="29853" y="14595"/>
                    <a:pt x="29776" y="14617"/>
                    <a:pt x="29746" y="14649"/>
                  </a:cubicBezTo>
                  <a:cubicBezTo>
                    <a:pt x="28775" y="15750"/>
                    <a:pt x="27428" y="16520"/>
                    <a:pt x="25945" y="16629"/>
                  </a:cubicBezTo>
                  <a:cubicBezTo>
                    <a:pt x="25834" y="16637"/>
                    <a:pt x="25722" y="16641"/>
                    <a:pt x="25610" y="16641"/>
                  </a:cubicBezTo>
                  <a:cubicBezTo>
                    <a:pt x="24585" y="16641"/>
                    <a:pt x="23498" y="16310"/>
                    <a:pt x="22634" y="15795"/>
                  </a:cubicBezTo>
                  <a:cubicBezTo>
                    <a:pt x="22143" y="15500"/>
                    <a:pt x="21657" y="15085"/>
                    <a:pt x="21509" y="14501"/>
                  </a:cubicBezTo>
                  <a:cubicBezTo>
                    <a:pt x="21498" y="14455"/>
                    <a:pt x="21420" y="14431"/>
                    <a:pt x="21343" y="14431"/>
                  </a:cubicBezTo>
                  <a:cubicBezTo>
                    <a:pt x="21275" y="14431"/>
                    <a:pt x="21208" y="14449"/>
                    <a:pt x="21187" y="14486"/>
                  </a:cubicBezTo>
                  <a:cubicBezTo>
                    <a:pt x="20833" y="15107"/>
                    <a:pt x="20227" y="15566"/>
                    <a:pt x="19616" y="15936"/>
                  </a:cubicBezTo>
                  <a:cubicBezTo>
                    <a:pt x="18956" y="16334"/>
                    <a:pt x="18226" y="16651"/>
                    <a:pt x="17473" y="16836"/>
                  </a:cubicBezTo>
                  <a:cubicBezTo>
                    <a:pt x="17077" y="16932"/>
                    <a:pt x="16663" y="16977"/>
                    <a:pt x="16245" y="16977"/>
                  </a:cubicBezTo>
                  <a:cubicBezTo>
                    <a:pt x="15438" y="16977"/>
                    <a:pt x="14617" y="16811"/>
                    <a:pt x="13883" y="16541"/>
                  </a:cubicBezTo>
                  <a:cubicBezTo>
                    <a:pt x="13316" y="16329"/>
                    <a:pt x="12662" y="16002"/>
                    <a:pt x="12460" y="15385"/>
                  </a:cubicBezTo>
                  <a:cubicBezTo>
                    <a:pt x="12446" y="15344"/>
                    <a:pt x="12383" y="15329"/>
                    <a:pt x="12317" y="15329"/>
                  </a:cubicBezTo>
                  <a:cubicBezTo>
                    <a:pt x="12252" y="15329"/>
                    <a:pt x="12184" y="15344"/>
                    <a:pt x="12160" y="15363"/>
                  </a:cubicBezTo>
                  <a:cubicBezTo>
                    <a:pt x="11571" y="15827"/>
                    <a:pt x="10708" y="15947"/>
                    <a:pt x="9983" y="15947"/>
                  </a:cubicBezTo>
                  <a:cubicBezTo>
                    <a:pt x="9252" y="15941"/>
                    <a:pt x="8331" y="15795"/>
                    <a:pt x="7856" y="15161"/>
                  </a:cubicBezTo>
                  <a:cubicBezTo>
                    <a:pt x="7588" y="14801"/>
                    <a:pt x="7561" y="14360"/>
                    <a:pt x="7659" y="13934"/>
                  </a:cubicBezTo>
                  <a:cubicBezTo>
                    <a:pt x="7670" y="13887"/>
                    <a:pt x="7609" y="13873"/>
                    <a:pt x="7539" y="13873"/>
                  </a:cubicBezTo>
                  <a:cubicBezTo>
                    <a:pt x="7462" y="13873"/>
                    <a:pt x="7374" y="13890"/>
                    <a:pt x="7354" y="13902"/>
                  </a:cubicBezTo>
                  <a:cubicBezTo>
                    <a:pt x="6677" y="14283"/>
                    <a:pt x="5924" y="14529"/>
                    <a:pt x="5166" y="14692"/>
                  </a:cubicBezTo>
                  <a:cubicBezTo>
                    <a:pt x="4604" y="14815"/>
                    <a:pt x="4020" y="14890"/>
                    <a:pt x="3439" y="14890"/>
                  </a:cubicBezTo>
                  <a:cubicBezTo>
                    <a:pt x="3170" y="14890"/>
                    <a:pt x="2901" y="14874"/>
                    <a:pt x="2636" y="14839"/>
                  </a:cubicBezTo>
                  <a:cubicBezTo>
                    <a:pt x="1909" y="14753"/>
                    <a:pt x="993" y="14496"/>
                    <a:pt x="628" y="13798"/>
                  </a:cubicBezTo>
                  <a:cubicBezTo>
                    <a:pt x="247" y="13083"/>
                    <a:pt x="665" y="12281"/>
                    <a:pt x="1184" y="11769"/>
                  </a:cubicBezTo>
                  <a:cubicBezTo>
                    <a:pt x="1574" y="11379"/>
                    <a:pt x="2049" y="11278"/>
                    <a:pt x="2547" y="11278"/>
                  </a:cubicBezTo>
                  <a:cubicBezTo>
                    <a:pt x="2983" y="11278"/>
                    <a:pt x="3436" y="11356"/>
                    <a:pt x="3863" y="11387"/>
                  </a:cubicBezTo>
                  <a:cubicBezTo>
                    <a:pt x="3874" y="11388"/>
                    <a:pt x="3893" y="11389"/>
                    <a:pt x="3916" y="11389"/>
                  </a:cubicBezTo>
                  <a:cubicBezTo>
                    <a:pt x="3978" y="11389"/>
                    <a:pt x="4065" y="11379"/>
                    <a:pt x="4069" y="11327"/>
                  </a:cubicBezTo>
                  <a:cubicBezTo>
                    <a:pt x="4162" y="10181"/>
                    <a:pt x="4250" y="8882"/>
                    <a:pt x="4927" y="7907"/>
                  </a:cubicBezTo>
                  <a:cubicBezTo>
                    <a:pt x="5425" y="7187"/>
                    <a:pt x="6224" y="6899"/>
                    <a:pt x="7048" y="6899"/>
                  </a:cubicBezTo>
                  <a:cubicBezTo>
                    <a:pt x="7513" y="6899"/>
                    <a:pt x="7985" y="6991"/>
                    <a:pt x="8417" y="7148"/>
                  </a:cubicBezTo>
                  <a:cubicBezTo>
                    <a:pt x="9203" y="7432"/>
                    <a:pt x="9902" y="7966"/>
                    <a:pt x="10272" y="8736"/>
                  </a:cubicBezTo>
                  <a:cubicBezTo>
                    <a:pt x="10281" y="8755"/>
                    <a:pt x="10307" y="8768"/>
                    <a:pt x="10339" y="8776"/>
                  </a:cubicBezTo>
                  <a:lnTo>
                    <a:pt x="10339" y="8776"/>
                  </a:lnTo>
                  <a:cubicBezTo>
                    <a:pt x="10360" y="8783"/>
                    <a:pt x="10385" y="8786"/>
                    <a:pt x="10410" y="8786"/>
                  </a:cubicBezTo>
                  <a:cubicBezTo>
                    <a:pt x="10425" y="8786"/>
                    <a:pt x="10441" y="8785"/>
                    <a:pt x="10456" y="8783"/>
                  </a:cubicBezTo>
                  <a:lnTo>
                    <a:pt x="10456" y="8783"/>
                  </a:lnTo>
                  <a:cubicBezTo>
                    <a:pt x="10489" y="8780"/>
                    <a:pt x="10520" y="8773"/>
                    <a:pt x="10544" y="8763"/>
                  </a:cubicBezTo>
                  <a:lnTo>
                    <a:pt x="10544" y="8763"/>
                  </a:lnTo>
                  <a:cubicBezTo>
                    <a:pt x="10544" y="8763"/>
                    <a:pt x="10544" y="8763"/>
                    <a:pt x="10545" y="8763"/>
                  </a:cubicBezTo>
                  <a:cubicBezTo>
                    <a:pt x="10627" y="8736"/>
                    <a:pt x="10703" y="8708"/>
                    <a:pt x="10785" y="8681"/>
                  </a:cubicBezTo>
                  <a:cubicBezTo>
                    <a:pt x="10806" y="8675"/>
                    <a:pt x="10829" y="8660"/>
                    <a:pt x="10834" y="8637"/>
                  </a:cubicBezTo>
                  <a:cubicBezTo>
                    <a:pt x="10987" y="7678"/>
                    <a:pt x="11221" y="6706"/>
                    <a:pt x="11581" y="5800"/>
                  </a:cubicBezTo>
                  <a:cubicBezTo>
                    <a:pt x="11833" y="5179"/>
                    <a:pt x="12148" y="4627"/>
                    <a:pt x="12705" y="4235"/>
                  </a:cubicBezTo>
                  <a:cubicBezTo>
                    <a:pt x="13238" y="3859"/>
                    <a:pt x="13874" y="3657"/>
                    <a:pt x="14518" y="3657"/>
                  </a:cubicBezTo>
                  <a:cubicBezTo>
                    <a:pt x="14639" y="3657"/>
                    <a:pt x="14761" y="3664"/>
                    <a:pt x="14882" y="3678"/>
                  </a:cubicBezTo>
                  <a:cubicBezTo>
                    <a:pt x="15771" y="3788"/>
                    <a:pt x="16572" y="4279"/>
                    <a:pt x="17118" y="4982"/>
                  </a:cubicBezTo>
                  <a:cubicBezTo>
                    <a:pt x="17143" y="5018"/>
                    <a:pt x="17216" y="5038"/>
                    <a:pt x="17286" y="5038"/>
                  </a:cubicBezTo>
                  <a:cubicBezTo>
                    <a:pt x="17355" y="5038"/>
                    <a:pt x="17421" y="5018"/>
                    <a:pt x="17435" y="4972"/>
                  </a:cubicBezTo>
                  <a:cubicBezTo>
                    <a:pt x="17871" y="3428"/>
                    <a:pt x="18558" y="1797"/>
                    <a:pt x="19910" y="843"/>
                  </a:cubicBezTo>
                  <a:cubicBezTo>
                    <a:pt x="20479" y="439"/>
                    <a:pt x="21193" y="136"/>
                    <a:pt x="21902" y="136"/>
                  </a:cubicBezTo>
                  <a:close/>
                  <a:moveTo>
                    <a:pt x="21876" y="1"/>
                  </a:moveTo>
                  <a:cubicBezTo>
                    <a:pt x="20421" y="1"/>
                    <a:pt x="19071" y="1005"/>
                    <a:pt x="18291" y="2200"/>
                  </a:cubicBezTo>
                  <a:cubicBezTo>
                    <a:pt x="17796" y="2960"/>
                    <a:pt x="17455" y="3807"/>
                    <a:pt x="17194" y="4672"/>
                  </a:cubicBezTo>
                  <a:lnTo>
                    <a:pt x="17194" y="4672"/>
                  </a:lnTo>
                  <a:cubicBezTo>
                    <a:pt x="16493" y="3930"/>
                    <a:pt x="15492" y="3525"/>
                    <a:pt x="14483" y="3525"/>
                  </a:cubicBezTo>
                  <a:cubicBezTo>
                    <a:pt x="14002" y="3525"/>
                    <a:pt x="13519" y="3617"/>
                    <a:pt x="13065" y="3809"/>
                  </a:cubicBezTo>
                  <a:cubicBezTo>
                    <a:pt x="12383" y="4104"/>
                    <a:pt x="11838" y="4584"/>
                    <a:pt x="11506" y="5244"/>
                  </a:cubicBezTo>
                  <a:cubicBezTo>
                    <a:pt x="11178" y="5878"/>
                    <a:pt x="10970" y="6581"/>
                    <a:pt x="10796" y="7273"/>
                  </a:cubicBezTo>
                  <a:cubicBezTo>
                    <a:pt x="10686" y="7702"/>
                    <a:pt x="10591" y="8135"/>
                    <a:pt x="10516" y="8573"/>
                  </a:cubicBezTo>
                  <a:lnTo>
                    <a:pt x="10516" y="8573"/>
                  </a:lnTo>
                  <a:cubicBezTo>
                    <a:pt x="9843" y="7332"/>
                    <a:pt x="8365" y="6775"/>
                    <a:pt x="6996" y="6775"/>
                  </a:cubicBezTo>
                  <a:cubicBezTo>
                    <a:pt x="6876" y="6775"/>
                    <a:pt x="6757" y="6779"/>
                    <a:pt x="6639" y="6788"/>
                  </a:cubicBezTo>
                  <a:cubicBezTo>
                    <a:pt x="6012" y="6832"/>
                    <a:pt x="5396" y="7044"/>
                    <a:pt x="4937" y="7487"/>
                  </a:cubicBezTo>
                  <a:cubicBezTo>
                    <a:pt x="4495" y="7917"/>
                    <a:pt x="4240" y="8489"/>
                    <a:pt x="4081" y="9073"/>
                  </a:cubicBezTo>
                  <a:cubicBezTo>
                    <a:pt x="3880" y="9780"/>
                    <a:pt x="3807" y="10516"/>
                    <a:pt x="3754" y="11244"/>
                  </a:cubicBezTo>
                  <a:lnTo>
                    <a:pt x="3754" y="11244"/>
                  </a:lnTo>
                  <a:cubicBezTo>
                    <a:pt x="3340" y="11203"/>
                    <a:pt x="2906" y="11137"/>
                    <a:pt x="2482" y="11137"/>
                  </a:cubicBezTo>
                  <a:cubicBezTo>
                    <a:pt x="2074" y="11137"/>
                    <a:pt x="1675" y="11197"/>
                    <a:pt x="1310" y="11397"/>
                  </a:cubicBezTo>
                  <a:cubicBezTo>
                    <a:pt x="617" y="11774"/>
                    <a:pt x="0" y="12696"/>
                    <a:pt x="192" y="13504"/>
                  </a:cubicBezTo>
                  <a:cubicBezTo>
                    <a:pt x="388" y="14343"/>
                    <a:pt x="1310" y="14720"/>
                    <a:pt x="2068" y="14884"/>
                  </a:cubicBezTo>
                  <a:cubicBezTo>
                    <a:pt x="2507" y="14979"/>
                    <a:pt x="2958" y="15021"/>
                    <a:pt x="3409" y="15021"/>
                  </a:cubicBezTo>
                  <a:cubicBezTo>
                    <a:pt x="3884" y="15021"/>
                    <a:pt x="4359" y="14975"/>
                    <a:pt x="4822" y="14899"/>
                  </a:cubicBezTo>
                  <a:cubicBezTo>
                    <a:pt x="5668" y="14767"/>
                    <a:pt x="6522" y="14530"/>
                    <a:pt x="7294" y="14147"/>
                  </a:cubicBezTo>
                  <a:lnTo>
                    <a:pt x="7294" y="14147"/>
                  </a:lnTo>
                  <a:cubicBezTo>
                    <a:pt x="7111" y="15615"/>
                    <a:pt x="8692" y="16062"/>
                    <a:pt x="10056" y="16062"/>
                  </a:cubicBezTo>
                  <a:cubicBezTo>
                    <a:pt x="10487" y="16062"/>
                    <a:pt x="10896" y="16018"/>
                    <a:pt x="11221" y="15947"/>
                  </a:cubicBezTo>
                  <a:cubicBezTo>
                    <a:pt x="11559" y="15873"/>
                    <a:pt x="11910" y="15765"/>
                    <a:pt x="12215" y="15588"/>
                  </a:cubicBezTo>
                  <a:lnTo>
                    <a:pt x="12215" y="15588"/>
                  </a:lnTo>
                  <a:cubicBezTo>
                    <a:pt x="12455" y="16054"/>
                    <a:pt x="12968" y="16347"/>
                    <a:pt x="13437" y="16548"/>
                  </a:cubicBezTo>
                  <a:cubicBezTo>
                    <a:pt x="14074" y="16815"/>
                    <a:pt x="14767" y="16961"/>
                    <a:pt x="15454" y="17044"/>
                  </a:cubicBezTo>
                  <a:cubicBezTo>
                    <a:pt x="15761" y="17080"/>
                    <a:pt x="16069" y="17103"/>
                    <a:pt x="16375" y="17103"/>
                  </a:cubicBezTo>
                  <a:cubicBezTo>
                    <a:pt x="16673" y="17103"/>
                    <a:pt x="16970" y="17081"/>
                    <a:pt x="17266" y="17027"/>
                  </a:cubicBezTo>
                  <a:cubicBezTo>
                    <a:pt x="18062" y="16885"/>
                    <a:pt x="18830" y="16586"/>
                    <a:pt x="19545" y="16203"/>
                  </a:cubicBezTo>
                  <a:cubicBezTo>
                    <a:pt x="20187" y="15862"/>
                    <a:pt x="20853" y="15420"/>
                    <a:pt x="21301" y="14829"/>
                  </a:cubicBezTo>
                  <a:lnTo>
                    <a:pt x="21301" y="14829"/>
                  </a:lnTo>
                  <a:cubicBezTo>
                    <a:pt x="21754" y="15771"/>
                    <a:pt x="23002" y="16249"/>
                    <a:pt x="23926" y="16515"/>
                  </a:cubicBezTo>
                  <a:cubicBezTo>
                    <a:pt x="24494" y="16675"/>
                    <a:pt x="25071" y="16760"/>
                    <a:pt x="25644" y="16760"/>
                  </a:cubicBezTo>
                  <a:cubicBezTo>
                    <a:pt x="26430" y="16760"/>
                    <a:pt x="27210" y="16601"/>
                    <a:pt x="27952" y="16263"/>
                  </a:cubicBezTo>
                  <a:cubicBezTo>
                    <a:pt x="28683" y="15935"/>
                    <a:pt x="29332" y="15455"/>
                    <a:pt x="29883" y="14881"/>
                  </a:cubicBezTo>
                  <a:lnTo>
                    <a:pt x="29883" y="14881"/>
                  </a:lnTo>
                  <a:cubicBezTo>
                    <a:pt x="30162" y="15201"/>
                    <a:pt x="30622" y="15355"/>
                    <a:pt x="31018" y="15450"/>
                  </a:cubicBezTo>
                  <a:cubicBezTo>
                    <a:pt x="31639" y="15609"/>
                    <a:pt x="32289" y="15652"/>
                    <a:pt x="32926" y="15657"/>
                  </a:cubicBezTo>
                  <a:cubicBezTo>
                    <a:pt x="32973" y="15658"/>
                    <a:pt x="33020" y="15658"/>
                    <a:pt x="33067" y="15658"/>
                  </a:cubicBezTo>
                  <a:cubicBezTo>
                    <a:pt x="34176" y="15658"/>
                    <a:pt x="35399" y="15513"/>
                    <a:pt x="36189" y="14660"/>
                  </a:cubicBezTo>
                  <a:cubicBezTo>
                    <a:pt x="37012" y="13771"/>
                    <a:pt x="37138" y="12293"/>
                    <a:pt x="36587" y="11234"/>
                  </a:cubicBezTo>
                  <a:cubicBezTo>
                    <a:pt x="36063" y="10219"/>
                    <a:pt x="34999" y="9592"/>
                    <a:pt x="33914" y="9335"/>
                  </a:cubicBezTo>
                  <a:cubicBezTo>
                    <a:pt x="33508" y="9238"/>
                    <a:pt x="33086" y="9187"/>
                    <a:pt x="32663" y="9187"/>
                  </a:cubicBezTo>
                  <a:cubicBezTo>
                    <a:pt x="31942" y="9187"/>
                    <a:pt x="31221" y="9336"/>
                    <a:pt x="30583" y="9661"/>
                  </a:cubicBezTo>
                  <a:lnTo>
                    <a:pt x="30583" y="9661"/>
                  </a:lnTo>
                  <a:cubicBezTo>
                    <a:pt x="31114" y="8288"/>
                    <a:pt x="31587" y="6648"/>
                    <a:pt x="30947" y="5256"/>
                  </a:cubicBezTo>
                  <a:cubicBezTo>
                    <a:pt x="30321" y="3898"/>
                    <a:pt x="28686" y="3297"/>
                    <a:pt x="27277" y="3297"/>
                  </a:cubicBezTo>
                  <a:cubicBezTo>
                    <a:pt x="27271" y="3297"/>
                    <a:pt x="27265" y="3297"/>
                    <a:pt x="27259" y="3297"/>
                  </a:cubicBezTo>
                  <a:cubicBezTo>
                    <a:pt x="26571" y="3302"/>
                    <a:pt x="25874" y="3445"/>
                    <a:pt x="25266" y="3771"/>
                  </a:cubicBezTo>
                  <a:lnTo>
                    <a:pt x="25266" y="3771"/>
                  </a:lnTo>
                  <a:cubicBezTo>
                    <a:pt x="25279" y="2177"/>
                    <a:pt x="24268" y="529"/>
                    <a:pt x="22677" y="105"/>
                  </a:cubicBezTo>
                  <a:cubicBezTo>
                    <a:pt x="22408" y="34"/>
                    <a:pt x="22140" y="1"/>
                    <a:pt x="21876"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0" name="Google Shape;1550;p102"/>
            <p:cNvSpPr/>
            <p:nvPr/>
          </p:nvSpPr>
          <p:spPr>
            <a:xfrm>
              <a:off x="6976950" y="1681900"/>
              <a:ext cx="538300" cy="247375"/>
            </a:xfrm>
            <a:custGeom>
              <a:avLst/>
              <a:gdLst/>
              <a:ahLst/>
              <a:cxnLst/>
              <a:rect l="l" t="t" r="r" b="b"/>
              <a:pathLst>
                <a:path w="21532" h="9895" extrusionOk="0">
                  <a:moveTo>
                    <a:pt x="6486" y="0"/>
                  </a:moveTo>
                  <a:cubicBezTo>
                    <a:pt x="6453" y="0"/>
                    <a:pt x="6421" y="0"/>
                    <a:pt x="6388" y="5"/>
                  </a:cubicBezTo>
                  <a:cubicBezTo>
                    <a:pt x="3956" y="60"/>
                    <a:pt x="3122" y="1664"/>
                    <a:pt x="3508" y="3769"/>
                  </a:cubicBezTo>
                  <a:cubicBezTo>
                    <a:pt x="3273" y="3513"/>
                    <a:pt x="2898" y="3409"/>
                    <a:pt x="2493" y="3409"/>
                  </a:cubicBezTo>
                  <a:cubicBezTo>
                    <a:pt x="1845" y="3409"/>
                    <a:pt x="1119" y="3661"/>
                    <a:pt x="743" y="3933"/>
                  </a:cubicBezTo>
                  <a:cubicBezTo>
                    <a:pt x="398" y="4212"/>
                    <a:pt x="159" y="4517"/>
                    <a:pt x="0" y="4849"/>
                  </a:cubicBezTo>
                  <a:cubicBezTo>
                    <a:pt x="562" y="4959"/>
                    <a:pt x="1098" y="5204"/>
                    <a:pt x="1490" y="5597"/>
                  </a:cubicBezTo>
                  <a:cubicBezTo>
                    <a:pt x="1768" y="5876"/>
                    <a:pt x="1964" y="6224"/>
                    <a:pt x="2014" y="6617"/>
                  </a:cubicBezTo>
                  <a:cubicBezTo>
                    <a:pt x="2062" y="7015"/>
                    <a:pt x="1943" y="7392"/>
                    <a:pt x="1757" y="7735"/>
                  </a:cubicBezTo>
                  <a:cubicBezTo>
                    <a:pt x="2155" y="7626"/>
                    <a:pt x="2581" y="7583"/>
                    <a:pt x="2991" y="7571"/>
                  </a:cubicBezTo>
                  <a:lnTo>
                    <a:pt x="3203" y="7571"/>
                  </a:lnTo>
                  <a:cubicBezTo>
                    <a:pt x="3802" y="7571"/>
                    <a:pt x="4409" y="7643"/>
                    <a:pt x="4992" y="7785"/>
                  </a:cubicBezTo>
                  <a:cubicBezTo>
                    <a:pt x="5985" y="8024"/>
                    <a:pt x="7168" y="8515"/>
                    <a:pt x="7599" y="9524"/>
                  </a:cubicBezTo>
                  <a:cubicBezTo>
                    <a:pt x="7649" y="9645"/>
                    <a:pt x="7687" y="9771"/>
                    <a:pt x="7714" y="9895"/>
                  </a:cubicBezTo>
                  <a:cubicBezTo>
                    <a:pt x="8265" y="9710"/>
                    <a:pt x="8805" y="9459"/>
                    <a:pt x="9301" y="9159"/>
                  </a:cubicBezTo>
                  <a:cubicBezTo>
                    <a:pt x="9912" y="8789"/>
                    <a:pt x="10518" y="8330"/>
                    <a:pt x="10872" y="7709"/>
                  </a:cubicBezTo>
                  <a:cubicBezTo>
                    <a:pt x="10894" y="7676"/>
                    <a:pt x="10960" y="7654"/>
                    <a:pt x="11025" y="7654"/>
                  </a:cubicBezTo>
                  <a:cubicBezTo>
                    <a:pt x="11108" y="7654"/>
                    <a:pt x="11184" y="7681"/>
                    <a:pt x="11194" y="7724"/>
                  </a:cubicBezTo>
                  <a:cubicBezTo>
                    <a:pt x="11342" y="8308"/>
                    <a:pt x="11828" y="8723"/>
                    <a:pt x="12319" y="9018"/>
                  </a:cubicBezTo>
                  <a:cubicBezTo>
                    <a:pt x="13185" y="9530"/>
                    <a:pt x="14271" y="9862"/>
                    <a:pt x="15297" y="9862"/>
                  </a:cubicBezTo>
                  <a:cubicBezTo>
                    <a:pt x="15411" y="9862"/>
                    <a:pt x="15520" y="9862"/>
                    <a:pt x="15630" y="9852"/>
                  </a:cubicBezTo>
                  <a:cubicBezTo>
                    <a:pt x="16082" y="9819"/>
                    <a:pt x="16518" y="9726"/>
                    <a:pt x="16933" y="9579"/>
                  </a:cubicBezTo>
                  <a:cubicBezTo>
                    <a:pt x="16999" y="9464"/>
                    <a:pt x="17075" y="9361"/>
                    <a:pt x="17163" y="9263"/>
                  </a:cubicBezTo>
                  <a:cubicBezTo>
                    <a:pt x="17599" y="8772"/>
                    <a:pt x="18248" y="8527"/>
                    <a:pt x="18891" y="8412"/>
                  </a:cubicBezTo>
                  <a:cubicBezTo>
                    <a:pt x="19082" y="8243"/>
                    <a:pt x="19263" y="8062"/>
                    <a:pt x="19431" y="7872"/>
                  </a:cubicBezTo>
                  <a:cubicBezTo>
                    <a:pt x="19459" y="7839"/>
                    <a:pt x="19535" y="7817"/>
                    <a:pt x="19606" y="7817"/>
                  </a:cubicBezTo>
                  <a:cubicBezTo>
                    <a:pt x="19666" y="7817"/>
                    <a:pt x="19726" y="7833"/>
                    <a:pt x="19748" y="7872"/>
                  </a:cubicBezTo>
                  <a:cubicBezTo>
                    <a:pt x="19867" y="8101"/>
                    <a:pt x="20064" y="8258"/>
                    <a:pt x="20298" y="8368"/>
                  </a:cubicBezTo>
                  <a:cubicBezTo>
                    <a:pt x="20534" y="8396"/>
                    <a:pt x="20768" y="8439"/>
                    <a:pt x="20997" y="8510"/>
                  </a:cubicBezTo>
                  <a:cubicBezTo>
                    <a:pt x="20828" y="8029"/>
                    <a:pt x="20817" y="7512"/>
                    <a:pt x="20937" y="7004"/>
                  </a:cubicBezTo>
                  <a:cubicBezTo>
                    <a:pt x="21046" y="6541"/>
                    <a:pt x="21254" y="6088"/>
                    <a:pt x="21531" y="5690"/>
                  </a:cubicBezTo>
                  <a:cubicBezTo>
                    <a:pt x="21455" y="5685"/>
                    <a:pt x="21378" y="5679"/>
                    <a:pt x="21307" y="5679"/>
                  </a:cubicBezTo>
                  <a:cubicBezTo>
                    <a:pt x="20697" y="5679"/>
                    <a:pt x="20129" y="5836"/>
                    <a:pt x="19786" y="6203"/>
                  </a:cubicBezTo>
                  <a:cubicBezTo>
                    <a:pt x="20250" y="4751"/>
                    <a:pt x="19295" y="4179"/>
                    <a:pt x="18160" y="4179"/>
                  </a:cubicBezTo>
                  <a:cubicBezTo>
                    <a:pt x="17266" y="4179"/>
                    <a:pt x="16257" y="4534"/>
                    <a:pt x="15743" y="5095"/>
                  </a:cubicBezTo>
                  <a:cubicBezTo>
                    <a:pt x="17146" y="2543"/>
                    <a:pt x="15182" y="1140"/>
                    <a:pt x="13125" y="1140"/>
                  </a:cubicBezTo>
                  <a:cubicBezTo>
                    <a:pt x="11637" y="1140"/>
                    <a:pt x="10093" y="1871"/>
                    <a:pt x="9733" y="3431"/>
                  </a:cubicBezTo>
                  <a:cubicBezTo>
                    <a:pt x="9792" y="1538"/>
                    <a:pt x="8467" y="0"/>
                    <a:pt x="6486" y="0"/>
                  </a:cubicBezTo>
                  <a:close/>
                </a:path>
              </a:pathLst>
            </a:custGeom>
            <a:solidFill>
              <a:srgbClr val="ABDBE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1" name="Google Shape;1551;p102"/>
            <p:cNvSpPr/>
            <p:nvPr/>
          </p:nvSpPr>
          <p:spPr>
            <a:xfrm>
              <a:off x="7169800" y="1873225"/>
              <a:ext cx="314625" cy="58125"/>
            </a:xfrm>
            <a:custGeom>
              <a:avLst/>
              <a:gdLst/>
              <a:ahLst/>
              <a:cxnLst/>
              <a:rect l="l" t="t" r="r" b="b"/>
              <a:pathLst>
                <a:path w="12585" h="2325" extrusionOk="0">
                  <a:moveTo>
                    <a:pt x="11892" y="164"/>
                  </a:moveTo>
                  <a:cubicBezTo>
                    <a:pt x="11821" y="164"/>
                    <a:pt x="11745" y="186"/>
                    <a:pt x="11717" y="219"/>
                  </a:cubicBezTo>
                  <a:cubicBezTo>
                    <a:pt x="11549" y="409"/>
                    <a:pt x="11368" y="590"/>
                    <a:pt x="11177" y="759"/>
                  </a:cubicBezTo>
                  <a:cubicBezTo>
                    <a:pt x="11249" y="748"/>
                    <a:pt x="11325" y="736"/>
                    <a:pt x="11395" y="726"/>
                  </a:cubicBezTo>
                  <a:cubicBezTo>
                    <a:pt x="11564" y="573"/>
                    <a:pt x="11723" y="409"/>
                    <a:pt x="11876" y="235"/>
                  </a:cubicBezTo>
                  <a:cubicBezTo>
                    <a:pt x="11969" y="421"/>
                    <a:pt x="12138" y="573"/>
                    <a:pt x="12355" y="698"/>
                  </a:cubicBezTo>
                  <a:cubicBezTo>
                    <a:pt x="12432" y="698"/>
                    <a:pt x="12508" y="710"/>
                    <a:pt x="12584" y="715"/>
                  </a:cubicBezTo>
                  <a:cubicBezTo>
                    <a:pt x="12350" y="605"/>
                    <a:pt x="12153" y="448"/>
                    <a:pt x="12034" y="219"/>
                  </a:cubicBezTo>
                  <a:cubicBezTo>
                    <a:pt x="12012" y="180"/>
                    <a:pt x="11952" y="164"/>
                    <a:pt x="11892" y="164"/>
                  </a:cubicBezTo>
                  <a:close/>
                  <a:moveTo>
                    <a:pt x="3311" y="1"/>
                  </a:moveTo>
                  <a:cubicBezTo>
                    <a:pt x="3246" y="1"/>
                    <a:pt x="3180" y="23"/>
                    <a:pt x="3158" y="56"/>
                  </a:cubicBezTo>
                  <a:cubicBezTo>
                    <a:pt x="2804" y="677"/>
                    <a:pt x="2198" y="1136"/>
                    <a:pt x="1587" y="1506"/>
                  </a:cubicBezTo>
                  <a:cubicBezTo>
                    <a:pt x="1091" y="1806"/>
                    <a:pt x="551" y="2057"/>
                    <a:pt x="0" y="2242"/>
                  </a:cubicBezTo>
                  <a:cubicBezTo>
                    <a:pt x="5" y="2269"/>
                    <a:pt x="5" y="2297"/>
                    <a:pt x="11" y="2324"/>
                  </a:cubicBezTo>
                  <a:cubicBezTo>
                    <a:pt x="1325" y="1894"/>
                    <a:pt x="2782" y="1026"/>
                    <a:pt x="3316" y="71"/>
                  </a:cubicBezTo>
                  <a:cubicBezTo>
                    <a:pt x="3644" y="1456"/>
                    <a:pt x="6088" y="2193"/>
                    <a:pt x="7309" y="2275"/>
                  </a:cubicBezTo>
                  <a:cubicBezTo>
                    <a:pt x="7392" y="2275"/>
                    <a:pt x="7473" y="2281"/>
                    <a:pt x="7555" y="2281"/>
                  </a:cubicBezTo>
                  <a:cubicBezTo>
                    <a:pt x="8117" y="2281"/>
                    <a:pt x="8657" y="2193"/>
                    <a:pt x="9164" y="2030"/>
                  </a:cubicBezTo>
                  <a:cubicBezTo>
                    <a:pt x="9187" y="1997"/>
                    <a:pt x="9202" y="1959"/>
                    <a:pt x="9219" y="1926"/>
                  </a:cubicBezTo>
                  <a:lnTo>
                    <a:pt x="9219" y="1926"/>
                  </a:lnTo>
                  <a:cubicBezTo>
                    <a:pt x="8804" y="2073"/>
                    <a:pt x="8368" y="2166"/>
                    <a:pt x="7916" y="2199"/>
                  </a:cubicBezTo>
                  <a:cubicBezTo>
                    <a:pt x="7806" y="2209"/>
                    <a:pt x="7697" y="2209"/>
                    <a:pt x="7583" y="2209"/>
                  </a:cubicBezTo>
                  <a:cubicBezTo>
                    <a:pt x="6557" y="2209"/>
                    <a:pt x="5471" y="1877"/>
                    <a:pt x="4605" y="1365"/>
                  </a:cubicBezTo>
                  <a:cubicBezTo>
                    <a:pt x="4114" y="1070"/>
                    <a:pt x="3628" y="655"/>
                    <a:pt x="3480" y="71"/>
                  </a:cubicBezTo>
                  <a:cubicBezTo>
                    <a:pt x="3470" y="28"/>
                    <a:pt x="3394" y="1"/>
                    <a:pt x="3311" y="1"/>
                  </a:cubicBezTo>
                  <a:close/>
                </a:path>
              </a:pathLst>
            </a:custGeom>
            <a:solidFill>
              <a:srgbClr val="1A1B1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2" name="Google Shape;1552;p102"/>
            <p:cNvSpPr/>
            <p:nvPr/>
          </p:nvSpPr>
          <p:spPr>
            <a:xfrm>
              <a:off x="6913425" y="1806000"/>
              <a:ext cx="13775" cy="5625"/>
            </a:xfrm>
            <a:custGeom>
              <a:avLst/>
              <a:gdLst/>
              <a:ahLst/>
              <a:cxnLst/>
              <a:rect l="l" t="t" r="r" b="b"/>
              <a:pathLst>
                <a:path w="551" h="225" extrusionOk="0">
                  <a:moveTo>
                    <a:pt x="212" y="1"/>
                  </a:moveTo>
                  <a:cubicBezTo>
                    <a:pt x="147" y="1"/>
                    <a:pt x="87" y="6"/>
                    <a:pt x="21" y="11"/>
                  </a:cubicBezTo>
                  <a:cubicBezTo>
                    <a:pt x="16" y="82"/>
                    <a:pt x="11" y="152"/>
                    <a:pt x="0" y="224"/>
                  </a:cubicBezTo>
                  <a:cubicBezTo>
                    <a:pt x="180" y="152"/>
                    <a:pt x="366" y="87"/>
                    <a:pt x="550" y="28"/>
                  </a:cubicBezTo>
                  <a:cubicBezTo>
                    <a:pt x="442" y="11"/>
                    <a:pt x="328" y="1"/>
                    <a:pt x="212" y="1"/>
                  </a:cubicBezTo>
                  <a:close/>
                </a:path>
              </a:pathLst>
            </a:custGeom>
            <a:solidFill>
              <a:srgbClr val="ABDBE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3" name="Google Shape;1553;p102"/>
            <p:cNvSpPr/>
            <p:nvPr/>
          </p:nvSpPr>
          <p:spPr>
            <a:xfrm>
              <a:off x="6032575" y="1609650"/>
              <a:ext cx="1154475" cy="398100"/>
            </a:xfrm>
            <a:custGeom>
              <a:avLst/>
              <a:gdLst/>
              <a:ahLst/>
              <a:cxnLst/>
              <a:rect l="l" t="t" r="r" b="b"/>
              <a:pathLst>
                <a:path w="46179" h="15924" extrusionOk="0">
                  <a:moveTo>
                    <a:pt x="21915" y="1"/>
                  </a:moveTo>
                  <a:cubicBezTo>
                    <a:pt x="21846" y="1"/>
                    <a:pt x="21776" y="2"/>
                    <a:pt x="21705" y="5"/>
                  </a:cubicBezTo>
                  <a:cubicBezTo>
                    <a:pt x="19354" y="75"/>
                    <a:pt x="18646" y="1500"/>
                    <a:pt x="17364" y="3207"/>
                  </a:cubicBezTo>
                  <a:cubicBezTo>
                    <a:pt x="16531" y="2417"/>
                    <a:pt x="15712" y="2081"/>
                    <a:pt x="14952" y="2081"/>
                  </a:cubicBezTo>
                  <a:cubicBezTo>
                    <a:pt x="13180" y="2081"/>
                    <a:pt x="11738" y="3911"/>
                    <a:pt x="11237" y="6054"/>
                  </a:cubicBezTo>
                  <a:cubicBezTo>
                    <a:pt x="10824" y="5645"/>
                    <a:pt x="10099" y="5450"/>
                    <a:pt x="9379" y="5450"/>
                  </a:cubicBezTo>
                  <a:cubicBezTo>
                    <a:pt x="8729" y="5450"/>
                    <a:pt x="8083" y="5609"/>
                    <a:pt x="7676" y="5912"/>
                  </a:cubicBezTo>
                  <a:cubicBezTo>
                    <a:pt x="6748" y="6626"/>
                    <a:pt x="6606" y="7696"/>
                    <a:pt x="6536" y="8766"/>
                  </a:cubicBezTo>
                  <a:lnTo>
                    <a:pt x="6252" y="8766"/>
                  </a:lnTo>
                  <a:cubicBezTo>
                    <a:pt x="5938" y="8697"/>
                    <a:pt x="5600" y="8662"/>
                    <a:pt x="5252" y="8662"/>
                  </a:cubicBezTo>
                  <a:cubicBezTo>
                    <a:pt x="3790" y="8662"/>
                    <a:pt x="2157" y="9278"/>
                    <a:pt x="1408" y="10544"/>
                  </a:cubicBezTo>
                  <a:cubicBezTo>
                    <a:pt x="0" y="12982"/>
                    <a:pt x="1741" y="13815"/>
                    <a:pt x="3706" y="13815"/>
                  </a:cubicBezTo>
                  <a:cubicBezTo>
                    <a:pt x="4725" y="13815"/>
                    <a:pt x="5805" y="13591"/>
                    <a:pt x="6536" y="13250"/>
                  </a:cubicBezTo>
                  <a:cubicBezTo>
                    <a:pt x="6993" y="14360"/>
                    <a:pt x="7990" y="14737"/>
                    <a:pt x="9093" y="14737"/>
                  </a:cubicBezTo>
                  <a:cubicBezTo>
                    <a:pt x="10395" y="14737"/>
                    <a:pt x="11846" y="14212"/>
                    <a:pt x="12732" y="13751"/>
                  </a:cubicBezTo>
                  <a:cubicBezTo>
                    <a:pt x="12970" y="14901"/>
                    <a:pt x="14061" y="15294"/>
                    <a:pt x="15359" y="15294"/>
                  </a:cubicBezTo>
                  <a:cubicBezTo>
                    <a:pt x="17196" y="15294"/>
                    <a:pt x="19448" y="14507"/>
                    <a:pt x="20282" y="13963"/>
                  </a:cubicBezTo>
                  <a:cubicBezTo>
                    <a:pt x="21093" y="15271"/>
                    <a:pt x="22555" y="15924"/>
                    <a:pt x="24056" y="15924"/>
                  </a:cubicBezTo>
                  <a:cubicBezTo>
                    <a:pt x="24271" y="15924"/>
                    <a:pt x="24486" y="15910"/>
                    <a:pt x="24701" y="15884"/>
                  </a:cubicBezTo>
                  <a:cubicBezTo>
                    <a:pt x="26293" y="15687"/>
                    <a:pt x="28251" y="14624"/>
                    <a:pt x="28918" y="14018"/>
                  </a:cubicBezTo>
                  <a:cubicBezTo>
                    <a:pt x="29451" y="15161"/>
                    <a:pt x="31169" y="15711"/>
                    <a:pt x="32963" y="15711"/>
                  </a:cubicBezTo>
                  <a:cubicBezTo>
                    <a:pt x="34982" y="15711"/>
                    <a:pt x="37097" y="15015"/>
                    <a:pt x="37732" y="13680"/>
                  </a:cubicBezTo>
                  <a:cubicBezTo>
                    <a:pt x="38429" y="14866"/>
                    <a:pt x="40397" y="15723"/>
                    <a:pt x="42160" y="15723"/>
                  </a:cubicBezTo>
                  <a:cubicBezTo>
                    <a:pt x="43463" y="15723"/>
                    <a:pt x="44655" y="15255"/>
                    <a:pt x="45140" y="14106"/>
                  </a:cubicBezTo>
                  <a:cubicBezTo>
                    <a:pt x="46178" y="11645"/>
                    <a:pt x="43275" y="10525"/>
                    <a:pt x="41000" y="10525"/>
                  </a:cubicBezTo>
                  <a:cubicBezTo>
                    <a:pt x="40311" y="10525"/>
                    <a:pt x="39679" y="10628"/>
                    <a:pt x="39233" y="10828"/>
                  </a:cubicBezTo>
                  <a:cubicBezTo>
                    <a:pt x="40429" y="9101"/>
                    <a:pt x="38769" y="7746"/>
                    <a:pt x="37150" y="7746"/>
                  </a:cubicBezTo>
                  <a:cubicBezTo>
                    <a:pt x="37034" y="7746"/>
                    <a:pt x="36919" y="7753"/>
                    <a:pt x="36805" y="7767"/>
                  </a:cubicBezTo>
                  <a:cubicBezTo>
                    <a:pt x="36166" y="7817"/>
                    <a:pt x="35588" y="8006"/>
                    <a:pt x="35038" y="8280"/>
                  </a:cubicBezTo>
                  <a:cubicBezTo>
                    <a:pt x="35448" y="6270"/>
                    <a:pt x="34067" y="4744"/>
                    <a:pt x="32424" y="4744"/>
                  </a:cubicBezTo>
                  <a:cubicBezTo>
                    <a:pt x="31708" y="4744"/>
                    <a:pt x="30942" y="5034"/>
                    <a:pt x="30253" y="5700"/>
                  </a:cubicBezTo>
                  <a:cubicBezTo>
                    <a:pt x="31464" y="4489"/>
                    <a:pt x="30826" y="2711"/>
                    <a:pt x="29331" y="2137"/>
                  </a:cubicBezTo>
                  <a:cubicBezTo>
                    <a:pt x="28899" y="1994"/>
                    <a:pt x="28473" y="1928"/>
                    <a:pt x="28057" y="1928"/>
                  </a:cubicBezTo>
                  <a:cubicBezTo>
                    <a:pt x="27029" y="1928"/>
                    <a:pt x="26059" y="2334"/>
                    <a:pt x="25197" y="2993"/>
                  </a:cubicBezTo>
                  <a:cubicBezTo>
                    <a:pt x="25265" y="999"/>
                    <a:pt x="23810" y="1"/>
                    <a:pt x="21915" y="1"/>
                  </a:cubicBezTo>
                  <a:close/>
                </a:path>
              </a:pathLst>
            </a:custGeom>
            <a:solidFill>
              <a:srgbClr val="BAE3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4" name="Google Shape;1554;p102"/>
            <p:cNvSpPr/>
            <p:nvPr/>
          </p:nvSpPr>
          <p:spPr>
            <a:xfrm>
              <a:off x="6047975" y="1607725"/>
              <a:ext cx="1130150" cy="401700"/>
            </a:xfrm>
            <a:custGeom>
              <a:avLst/>
              <a:gdLst/>
              <a:ahLst/>
              <a:cxnLst/>
              <a:rect l="l" t="t" r="r" b="b"/>
              <a:pathLst>
                <a:path w="45206" h="16068" extrusionOk="0">
                  <a:moveTo>
                    <a:pt x="21316" y="122"/>
                  </a:moveTo>
                  <a:cubicBezTo>
                    <a:pt x="22198" y="122"/>
                    <a:pt x="23088" y="387"/>
                    <a:pt x="23687" y="981"/>
                  </a:cubicBezTo>
                  <a:cubicBezTo>
                    <a:pt x="24237" y="1527"/>
                    <a:pt x="24439" y="2290"/>
                    <a:pt x="24422" y="3050"/>
                  </a:cubicBezTo>
                  <a:cubicBezTo>
                    <a:pt x="24419" y="3113"/>
                    <a:pt x="24508" y="3136"/>
                    <a:pt x="24593" y="3136"/>
                  </a:cubicBezTo>
                  <a:cubicBezTo>
                    <a:pt x="24653" y="3136"/>
                    <a:pt x="24711" y="3125"/>
                    <a:pt x="24734" y="3108"/>
                  </a:cubicBezTo>
                  <a:cubicBezTo>
                    <a:pt x="25540" y="2501"/>
                    <a:pt x="26499" y="2077"/>
                    <a:pt x="27496" y="2077"/>
                  </a:cubicBezTo>
                  <a:cubicBezTo>
                    <a:pt x="27760" y="2077"/>
                    <a:pt x="28027" y="2107"/>
                    <a:pt x="28295" y="2171"/>
                  </a:cubicBezTo>
                  <a:cubicBezTo>
                    <a:pt x="29272" y="2400"/>
                    <a:pt x="30095" y="3234"/>
                    <a:pt x="30112" y="4276"/>
                  </a:cubicBezTo>
                  <a:cubicBezTo>
                    <a:pt x="30117" y="4838"/>
                    <a:pt x="29873" y="5341"/>
                    <a:pt x="29485" y="5739"/>
                  </a:cubicBezTo>
                  <a:cubicBezTo>
                    <a:pt x="29441" y="5786"/>
                    <a:pt x="29589" y="5840"/>
                    <a:pt x="29697" y="5840"/>
                  </a:cubicBezTo>
                  <a:cubicBezTo>
                    <a:pt x="29737" y="5840"/>
                    <a:pt x="29772" y="5832"/>
                    <a:pt x="29790" y="5815"/>
                  </a:cubicBezTo>
                  <a:cubicBezTo>
                    <a:pt x="30351" y="5280"/>
                    <a:pt x="31084" y="4890"/>
                    <a:pt x="31855" y="4890"/>
                  </a:cubicBezTo>
                  <a:cubicBezTo>
                    <a:pt x="32044" y="4890"/>
                    <a:pt x="32234" y="4913"/>
                    <a:pt x="32425" y="4964"/>
                  </a:cubicBezTo>
                  <a:cubicBezTo>
                    <a:pt x="33259" y="5187"/>
                    <a:pt x="33909" y="5870"/>
                    <a:pt x="34181" y="6683"/>
                  </a:cubicBezTo>
                  <a:cubicBezTo>
                    <a:pt x="34362" y="7217"/>
                    <a:pt x="34367" y="7789"/>
                    <a:pt x="34258" y="8340"/>
                  </a:cubicBezTo>
                  <a:cubicBezTo>
                    <a:pt x="34244" y="8404"/>
                    <a:pt x="34355" y="8424"/>
                    <a:pt x="34446" y="8424"/>
                  </a:cubicBezTo>
                  <a:cubicBezTo>
                    <a:pt x="34494" y="8424"/>
                    <a:pt x="34537" y="8418"/>
                    <a:pt x="34553" y="8411"/>
                  </a:cubicBezTo>
                  <a:cubicBezTo>
                    <a:pt x="35162" y="8107"/>
                    <a:pt x="35856" y="7894"/>
                    <a:pt x="36537" y="7894"/>
                  </a:cubicBezTo>
                  <a:cubicBezTo>
                    <a:pt x="37031" y="7894"/>
                    <a:pt x="37519" y="8007"/>
                    <a:pt x="37962" y="8280"/>
                  </a:cubicBezTo>
                  <a:cubicBezTo>
                    <a:pt x="38355" y="8526"/>
                    <a:pt x="38687" y="8891"/>
                    <a:pt x="38813" y="9344"/>
                  </a:cubicBezTo>
                  <a:cubicBezTo>
                    <a:pt x="38954" y="9884"/>
                    <a:pt x="38758" y="10424"/>
                    <a:pt x="38458" y="10865"/>
                  </a:cubicBezTo>
                  <a:cubicBezTo>
                    <a:pt x="38442" y="10890"/>
                    <a:pt x="38458" y="10914"/>
                    <a:pt x="38491" y="10933"/>
                  </a:cubicBezTo>
                  <a:lnTo>
                    <a:pt x="38491" y="10933"/>
                  </a:lnTo>
                  <a:cubicBezTo>
                    <a:pt x="38504" y="10942"/>
                    <a:pt x="38516" y="10949"/>
                    <a:pt x="38524" y="10953"/>
                  </a:cubicBezTo>
                  <a:cubicBezTo>
                    <a:pt x="38554" y="10967"/>
                    <a:pt x="38595" y="10974"/>
                    <a:pt x="38636" y="10974"/>
                  </a:cubicBezTo>
                  <a:cubicBezTo>
                    <a:pt x="38636" y="10974"/>
                    <a:pt x="38636" y="10974"/>
                    <a:pt x="38637" y="10974"/>
                  </a:cubicBezTo>
                  <a:lnTo>
                    <a:pt x="38637" y="10974"/>
                  </a:lnTo>
                  <a:cubicBezTo>
                    <a:pt x="38647" y="10975"/>
                    <a:pt x="38657" y="10975"/>
                    <a:pt x="38667" y="10975"/>
                  </a:cubicBezTo>
                  <a:cubicBezTo>
                    <a:pt x="38711" y="10975"/>
                    <a:pt x="38750" y="10966"/>
                    <a:pt x="38767" y="10945"/>
                  </a:cubicBezTo>
                  <a:lnTo>
                    <a:pt x="38767" y="10945"/>
                  </a:lnTo>
                  <a:cubicBezTo>
                    <a:pt x="39256" y="10736"/>
                    <a:pt x="39808" y="10658"/>
                    <a:pt x="40359" y="10658"/>
                  </a:cubicBezTo>
                  <a:cubicBezTo>
                    <a:pt x="40807" y="10658"/>
                    <a:pt x="41253" y="10709"/>
                    <a:pt x="41666" y="10784"/>
                  </a:cubicBezTo>
                  <a:cubicBezTo>
                    <a:pt x="42625" y="10958"/>
                    <a:pt x="43743" y="11346"/>
                    <a:pt x="44295" y="12207"/>
                  </a:cubicBezTo>
                  <a:cubicBezTo>
                    <a:pt x="44863" y="13098"/>
                    <a:pt x="44518" y="14324"/>
                    <a:pt x="43766" y="15001"/>
                  </a:cubicBezTo>
                  <a:cubicBezTo>
                    <a:pt x="43160" y="15541"/>
                    <a:pt x="42339" y="15734"/>
                    <a:pt x="41527" y="15734"/>
                  </a:cubicBezTo>
                  <a:cubicBezTo>
                    <a:pt x="41176" y="15734"/>
                    <a:pt x="40827" y="15698"/>
                    <a:pt x="40498" y="15639"/>
                  </a:cubicBezTo>
                  <a:cubicBezTo>
                    <a:pt x="39304" y="15421"/>
                    <a:pt x="37924" y="14843"/>
                    <a:pt x="37275" y="13757"/>
                  </a:cubicBezTo>
                  <a:cubicBezTo>
                    <a:pt x="37253" y="13718"/>
                    <a:pt x="37144" y="13679"/>
                    <a:pt x="37060" y="13679"/>
                  </a:cubicBezTo>
                  <a:cubicBezTo>
                    <a:pt x="37015" y="13679"/>
                    <a:pt x="36976" y="13691"/>
                    <a:pt x="36963" y="13719"/>
                  </a:cubicBezTo>
                  <a:cubicBezTo>
                    <a:pt x="36418" y="14843"/>
                    <a:pt x="35054" y="15344"/>
                    <a:pt x="33904" y="15568"/>
                  </a:cubicBezTo>
                  <a:cubicBezTo>
                    <a:pt x="33376" y="15672"/>
                    <a:pt x="32822" y="15731"/>
                    <a:pt x="32266" y="15731"/>
                  </a:cubicBezTo>
                  <a:cubicBezTo>
                    <a:pt x="31423" y="15731"/>
                    <a:pt x="30576" y="15595"/>
                    <a:pt x="29818" y="15273"/>
                  </a:cubicBezTo>
                  <a:cubicBezTo>
                    <a:pt x="29256" y="15034"/>
                    <a:pt x="28732" y="14662"/>
                    <a:pt x="28459" y="14095"/>
                  </a:cubicBezTo>
                  <a:cubicBezTo>
                    <a:pt x="28436" y="14047"/>
                    <a:pt x="28353" y="14023"/>
                    <a:pt x="28276" y="14023"/>
                  </a:cubicBezTo>
                  <a:cubicBezTo>
                    <a:pt x="28223" y="14023"/>
                    <a:pt x="28173" y="14035"/>
                    <a:pt x="28148" y="14057"/>
                  </a:cubicBezTo>
                  <a:cubicBezTo>
                    <a:pt x="27783" y="14385"/>
                    <a:pt x="27352" y="14636"/>
                    <a:pt x="26927" y="14870"/>
                  </a:cubicBezTo>
                  <a:cubicBezTo>
                    <a:pt x="26353" y="15175"/>
                    <a:pt x="25754" y="15442"/>
                    <a:pt x="25132" y="15639"/>
                  </a:cubicBezTo>
                  <a:cubicBezTo>
                    <a:pt x="24560" y="15821"/>
                    <a:pt x="23965" y="15926"/>
                    <a:pt x="23375" y="15926"/>
                  </a:cubicBezTo>
                  <a:cubicBezTo>
                    <a:pt x="22693" y="15926"/>
                    <a:pt x="22018" y="15786"/>
                    <a:pt x="21389" y="15465"/>
                  </a:cubicBezTo>
                  <a:cubicBezTo>
                    <a:pt x="20746" y="15137"/>
                    <a:pt x="20211" y="14652"/>
                    <a:pt x="19825" y="14040"/>
                  </a:cubicBezTo>
                  <a:cubicBezTo>
                    <a:pt x="19796" y="13994"/>
                    <a:pt x="19709" y="13966"/>
                    <a:pt x="19633" y="13966"/>
                  </a:cubicBezTo>
                  <a:cubicBezTo>
                    <a:pt x="19593" y="13966"/>
                    <a:pt x="19555" y="13974"/>
                    <a:pt x="19530" y="13992"/>
                  </a:cubicBezTo>
                  <a:cubicBezTo>
                    <a:pt x="18684" y="14538"/>
                    <a:pt x="17637" y="14837"/>
                    <a:pt x="16660" y="15061"/>
                  </a:cubicBezTo>
                  <a:cubicBezTo>
                    <a:pt x="16054" y="15198"/>
                    <a:pt x="15432" y="15290"/>
                    <a:pt x="14810" y="15301"/>
                  </a:cubicBezTo>
                  <a:cubicBezTo>
                    <a:pt x="14784" y="15301"/>
                    <a:pt x="14757" y="15301"/>
                    <a:pt x="14730" y="15301"/>
                  </a:cubicBezTo>
                  <a:cubicBezTo>
                    <a:pt x="14225" y="15301"/>
                    <a:pt x="13701" y="15252"/>
                    <a:pt x="13239" y="15039"/>
                  </a:cubicBezTo>
                  <a:cubicBezTo>
                    <a:pt x="12727" y="14805"/>
                    <a:pt x="12395" y="14374"/>
                    <a:pt x="12275" y="13828"/>
                  </a:cubicBezTo>
                  <a:cubicBezTo>
                    <a:pt x="12264" y="13776"/>
                    <a:pt x="12172" y="13757"/>
                    <a:pt x="12092" y="13757"/>
                  </a:cubicBezTo>
                  <a:cubicBezTo>
                    <a:pt x="12045" y="13757"/>
                    <a:pt x="12002" y="13763"/>
                    <a:pt x="11980" y="13773"/>
                  </a:cubicBezTo>
                  <a:cubicBezTo>
                    <a:pt x="11238" y="14161"/>
                    <a:pt x="10436" y="14450"/>
                    <a:pt x="9618" y="14619"/>
                  </a:cubicBezTo>
                  <a:cubicBezTo>
                    <a:pt x="9242" y="14695"/>
                    <a:pt x="8839" y="14751"/>
                    <a:pt x="8439" y="14751"/>
                  </a:cubicBezTo>
                  <a:cubicBezTo>
                    <a:pt x="7950" y="14751"/>
                    <a:pt x="7464" y="14667"/>
                    <a:pt x="7038" y="14433"/>
                  </a:cubicBezTo>
                  <a:cubicBezTo>
                    <a:pt x="6590" y="14193"/>
                    <a:pt x="6275" y="13795"/>
                    <a:pt x="6078" y="13332"/>
                  </a:cubicBezTo>
                  <a:cubicBezTo>
                    <a:pt x="6058" y="13277"/>
                    <a:pt x="5976" y="13257"/>
                    <a:pt x="5901" y="13257"/>
                  </a:cubicBezTo>
                  <a:cubicBezTo>
                    <a:pt x="5855" y="13257"/>
                    <a:pt x="5810" y="13265"/>
                    <a:pt x="5784" y="13277"/>
                  </a:cubicBezTo>
                  <a:cubicBezTo>
                    <a:pt x="5079" y="13604"/>
                    <a:pt x="4294" y="13757"/>
                    <a:pt x="3519" y="13806"/>
                  </a:cubicBezTo>
                  <a:cubicBezTo>
                    <a:pt x="3342" y="13819"/>
                    <a:pt x="3160" y="13827"/>
                    <a:pt x="2976" y="13827"/>
                  </a:cubicBezTo>
                  <a:cubicBezTo>
                    <a:pt x="2390" y="13827"/>
                    <a:pt x="1786" y="13745"/>
                    <a:pt x="1272" y="13479"/>
                  </a:cubicBezTo>
                  <a:cubicBezTo>
                    <a:pt x="650" y="13156"/>
                    <a:pt x="356" y="12567"/>
                    <a:pt x="470" y="11875"/>
                  </a:cubicBezTo>
                  <a:cubicBezTo>
                    <a:pt x="650" y="10784"/>
                    <a:pt x="1408" y="9857"/>
                    <a:pt x="2380" y="9355"/>
                  </a:cubicBezTo>
                  <a:cubicBezTo>
                    <a:pt x="2979" y="9044"/>
                    <a:pt x="3644" y="8869"/>
                    <a:pt x="4321" y="8820"/>
                  </a:cubicBezTo>
                  <a:cubicBezTo>
                    <a:pt x="4400" y="8814"/>
                    <a:pt x="4478" y="8812"/>
                    <a:pt x="4556" y="8812"/>
                  </a:cubicBezTo>
                  <a:cubicBezTo>
                    <a:pt x="5028" y="8812"/>
                    <a:pt x="5485" y="8908"/>
                    <a:pt x="5958" y="8908"/>
                  </a:cubicBezTo>
                  <a:cubicBezTo>
                    <a:pt x="5985" y="8908"/>
                    <a:pt x="6078" y="8908"/>
                    <a:pt x="6083" y="8858"/>
                  </a:cubicBezTo>
                  <a:cubicBezTo>
                    <a:pt x="6159" y="7730"/>
                    <a:pt x="6378" y="6366"/>
                    <a:pt x="7539" y="5842"/>
                  </a:cubicBezTo>
                  <a:cubicBezTo>
                    <a:pt x="7911" y="5674"/>
                    <a:pt x="8372" y="5578"/>
                    <a:pt x="8834" y="5578"/>
                  </a:cubicBezTo>
                  <a:cubicBezTo>
                    <a:pt x="9450" y="5578"/>
                    <a:pt x="10068" y="5748"/>
                    <a:pt x="10480" y="6147"/>
                  </a:cubicBezTo>
                  <a:cubicBezTo>
                    <a:pt x="10506" y="6174"/>
                    <a:pt x="10601" y="6206"/>
                    <a:pt x="10679" y="6206"/>
                  </a:cubicBezTo>
                  <a:cubicBezTo>
                    <a:pt x="10730" y="6206"/>
                    <a:pt x="10774" y="6192"/>
                    <a:pt x="10785" y="6152"/>
                  </a:cubicBezTo>
                  <a:cubicBezTo>
                    <a:pt x="11036" y="5095"/>
                    <a:pt x="11505" y="4052"/>
                    <a:pt x="12264" y="3256"/>
                  </a:cubicBezTo>
                  <a:cubicBezTo>
                    <a:pt x="12823" y="2674"/>
                    <a:pt x="13577" y="2229"/>
                    <a:pt x="14388" y="2229"/>
                  </a:cubicBezTo>
                  <a:cubicBezTo>
                    <a:pt x="14535" y="2229"/>
                    <a:pt x="14683" y="2244"/>
                    <a:pt x="14833" y="2275"/>
                  </a:cubicBezTo>
                  <a:cubicBezTo>
                    <a:pt x="15515" y="2416"/>
                    <a:pt x="16104" y="2831"/>
                    <a:pt x="16600" y="3300"/>
                  </a:cubicBezTo>
                  <a:cubicBezTo>
                    <a:pt x="16634" y="3331"/>
                    <a:pt x="16721" y="3359"/>
                    <a:pt x="16795" y="3359"/>
                  </a:cubicBezTo>
                  <a:cubicBezTo>
                    <a:pt x="16840" y="3359"/>
                    <a:pt x="16880" y="3349"/>
                    <a:pt x="16900" y="3322"/>
                  </a:cubicBezTo>
                  <a:cubicBezTo>
                    <a:pt x="17697" y="2257"/>
                    <a:pt x="18428" y="965"/>
                    <a:pt x="19709" y="431"/>
                  </a:cubicBezTo>
                  <a:cubicBezTo>
                    <a:pt x="20189" y="231"/>
                    <a:pt x="20751" y="122"/>
                    <a:pt x="21316" y="122"/>
                  </a:cubicBezTo>
                  <a:close/>
                  <a:moveTo>
                    <a:pt x="21221" y="0"/>
                  </a:moveTo>
                  <a:cubicBezTo>
                    <a:pt x="20816" y="0"/>
                    <a:pt x="20411" y="45"/>
                    <a:pt x="20026" y="137"/>
                  </a:cubicBezTo>
                  <a:cubicBezTo>
                    <a:pt x="19334" y="305"/>
                    <a:pt x="18722" y="671"/>
                    <a:pt x="18214" y="1172"/>
                  </a:cubicBezTo>
                  <a:cubicBezTo>
                    <a:pt x="17635" y="1751"/>
                    <a:pt x="17185" y="2443"/>
                    <a:pt x="16703" y="3100"/>
                  </a:cubicBezTo>
                  <a:lnTo>
                    <a:pt x="16703" y="3100"/>
                  </a:lnTo>
                  <a:cubicBezTo>
                    <a:pt x="16019" y="2515"/>
                    <a:pt x="15185" y="2093"/>
                    <a:pt x="14290" y="2093"/>
                  </a:cubicBezTo>
                  <a:cubicBezTo>
                    <a:pt x="14105" y="2093"/>
                    <a:pt x="13919" y="2111"/>
                    <a:pt x="13730" y="2149"/>
                  </a:cubicBezTo>
                  <a:cubicBezTo>
                    <a:pt x="12635" y="2362"/>
                    <a:pt x="11789" y="3218"/>
                    <a:pt x="11238" y="4145"/>
                  </a:cubicBezTo>
                  <a:cubicBezTo>
                    <a:pt x="10913" y="4697"/>
                    <a:pt x="10672" y="5296"/>
                    <a:pt x="10508" y="5913"/>
                  </a:cubicBezTo>
                  <a:lnTo>
                    <a:pt x="10508" y="5913"/>
                  </a:lnTo>
                  <a:cubicBezTo>
                    <a:pt x="10015" y="5579"/>
                    <a:pt x="9369" y="5456"/>
                    <a:pt x="8764" y="5456"/>
                  </a:cubicBezTo>
                  <a:cubicBezTo>
                    <a:pt x="8599" y="5456"/>
                    <a:pt x="8437" y="5466"/>
                    <a:pt x="8281" y="5482"/>
                  </a:cubicBezTo>
                  <a:cubicBezTo>
                    <a:pt x="7861" y="5525"/>
                    <a:pt x="7425" y="5629"/>
                    <a:pt x="7053" y="5853"/>
                  </a:cubicBezTo>
                  <a:cubicBezTo>
                    <a:pt x="6628" y="6114"/>
                    <a:pt x="6307" y="6540"/>
                    <a:pt x="6104" y="6998"/>
                  </a:cubicBezTo>
                  <a:cubicBezTo>
                    <a:pt x="5866" y="7555"/>
                    <a:pt x="5803" y="8168"/>
                    <a:pt x="5765" y="8769"/>
                  </a:cubicBezTo>
                  <a:lnTo>
                    <a:pt x="5765" y="8769"/>
                  </a:lnTo>
                  <a:cubicBezTo>
                    <a:pt x="5600" y="8763"/>
                    <a:pt x="5508" y="8744"/>
                    <a:pt x="5298" y="8717"/>
                  </a:cubicBezTo>
                  <a:cubicBezTo>
                    <a:pt x="5068" y="8683"/>
                    <a:pt x="4831" y="8669"/>
                    <a:pt x="4596" y="8669"/>
                  </a:cubicBezTo>
                  <a:cubicBezTo>
                    <a:pt x="4524" y="8669"/>
                    <a:pt x="4453" y="8670"/>
                    <a:pt x="4381" y="8673"/>
                  </a:cubicBezTo>
                  <a:cubicBezTo>
                    <a:pt x="3760" y="8700"/>
                    <a:pt x="3143" y="8820"/>
                    <a:pt x="2559" y="9050"/>
                  </a:cubicBezTo>
                  <a:cubicBezTo>
                    <a:pt x="1419" y="9491"/>
                    <a:pt x="530" y="10381"/>
                    <a:pt x="203" y="11575"/>
                  </a:cubicBezTo>
                  <a:cubicBezTo>
                    <a:pt x="1" y="12317"/>
                    <a:pt x="197" y="13020"/>
                    <a:pt x="862" y="13446"/>
                  </a:cubicBezTo>
                  <a:cubicBezTo>
                    <a:pt x="1508" y="13853"/>
                    <a:pt x="2334" y="13961"/>
                    <a:pt x="3092" y="13961"/>
                  </a:cubicBezTo>
                  <a:cubicBezTo>
                    <a:pt x="3147" y="13961"/>
                    <a:pt x="3202" y="13960"/>
                    <a:pt x="3257" y="13959"/>
                  </a:cubicBezTo>
                  <a:cubicBezTo>
                    <a:pt x="4124" y="13943"/>
                    <a:pt x="5019" y="13805"/>
                    <a:pt x="5829" y="13474"/>
                  </a:cubicBezTo>
                  <a:lnTo>
                    <a:pt x="5829" y="13474"/>
                  </a:lnTo>
                  <a:cubicBezTo>
                    <a:pt x="6354" y="14530"/>
                    <a:pt x="7403" y="14876"/>
                    <a:pt x="8510" y="14876"/>
                  </a:cubicBezTo>
                  <a:cubicBezTo>
                    <a:pt x="9318" y="14876"/>
                    <a:pt x="10157" y="14692"/>
                    <a:pt x="10845" y="14466"/>
                  </a:cubicBezTo>
                  <a:cubicBezTo>
                    <a:pt x="11243" y="14332"/>
                    <a:pt x="11629" y="14180"/>
                    <a:pt x="12005" y="14000"/>
                  </a:cubicBezTo>
                  <a:lnTo>
                    <a:pt x="12005" y="14000"/>
                  </a:lnTo>
                  <a:cubicBezTo>
                    <a:pt x="12332" y="15028"/>
                    <a:pt x="13443" y="15370"/>
                    <a:pt x="14445" y="15427"/>
                  </a:cubicBezTo>
                  <a:cubicBezTo>
                    <a:pt x="14579" y="15434"/>
                    <a:pt x="14714" y="15438"/>
                    <a:pt x="14849" y="15438"/>
                  </a:cubicBezTo>
                  <a:cubicBezTo>
                    <a:pt x="16019" y="15438"/>
                    <a:pt x="17206" y="15154"/>
                    <a:pt x="18297" y="14772"/>
                  </a:cubicBezTo>
                  <a:cubicBezTo>
                    <a:pt x="18748" y="14615"/>
                    <a:pt x="19203" y="14442"/>
                    <a:pt x="19619" y="14202"/>
                  </a:cubicBezTo>
                  <a:lnTo>
                    <a:pt x="19619" y="14202"/>
                  </a:lnTo>
                  <a:cubicBezTo>
                    <a:pt x="20355" y="15246"/>
                    <a:pt x="21532" y="15866"/>
                    <a:pt x="22791" y="16026"/>
                  </a:cubicBezTo>
                  <a:cubicBezTo>
                    <a:pt x="23011" y="16054"/>
                    <a:pt x="23229" y="16068"/>
                    <a:pt x="23447" y="16068"/>
                  </a:cubicBezTo>
                  <a:cubicBezTo>
                    <a:pt x="24624" y="16068"/>
                    <a:pt x="25768" y="15679"/>
                    <a:pt x="26822" y="15160"/>
                  </a:cubicBezTo>
                  <a:cubicBezTo>
                    <a:pt x="27318" y="14918"/>
                    <a:pt x="27822" y="14645"/>
                    <a:pt x="28256" y="14300"/>
                  </a:cubicBezTo>
                  <a:lnTo>
                    <a:pt x="28256" y="14300"/>
                  </a:lnTo>
                  <a:cubicBezTo>
                    <a:pt x="28883" y="15300"/>
                    <a:pt x="30277" y="15669"/>
                    <a:pt x="31372" y="15797"/>
                  </a:cubicBezTo>
                  <a:cubicBezTo>
                    <a:pt x="31727" y="15838"/>
                    <a:pt x="32090" y="15860"/>
                    <a:pt x="32456" y="15860"/>
                  </a:cubicBezTo>
                  <a:cubicBezTo>
                    <a:pt x="33590" y="15860"/>
                    <a:pt x="34746" y="15651"/>
                    <a:pt x="35752" y="15165"/>
                  </a:cubicBezTo>
                  <a:cubicBezTo>
                    <a:pt x="36295" y="14903"/>
                    <a:pt x="36814" y="14532"/>
                    <a:pt x="37140" y="14021"/>
                  </a:cubicBezTo>
                  <a:lnTo>
                    <a:pt x="37140" y="14021"/>
                  </a:lnTo>
                  <a:cubicBezTo>
                    <a:pt x="37803" y="14890"/>
                    <a:pt x="38925" y="15392"/>
                    <a:pt x="39947" y="15656"/>
                  </a:cubicBezTo>
                  <a:cubicBezTo>
                    <a:pt x="40469" y="15790"/>
                    <a:pt x="41039" y="15877"/>
                    <a:pt x="41608" y="15877"/>
                  </a:cubicBezTo>
                  <a:cubicBezTo>
                    <a:pt x="42329" y="15877"/>
                    <a:pt x="43046" y="15737"/>
                    <a:pt x="43657" y="15377"/>
                  </a:cubicBezTo>
                  <a:cubicBezTo>
                    <a:pt x="44594" y="14820"/>
                    <a:pt x="45206" y="13549"/>
                    <a:pt x="44758" y="12491"/>
                  </a:cubicBezTo>
                  <a:cubicBezTo>
                    <a:pt x="44327" y="11482"/>
                    <a:pt x="43144" y="10991"/>
                    <a:pt x="42151" y="10752"/>
                  </a:cubicBezTo>
                  <a:cubicBezTo>
                    <a:pt x="41561" y="10607"/>
                    <a:pt x="40944" y="10536"/>
                    <a:pt x="40333" y="10536"/>
                  </a:cubicBezTo>
                  <a:cubicBezTo>
                    <a:pt x="40272" y="10536"/>
                    <a:pt x="40211" y="10537"/>
                    <a:pt x="40150" y="10538"/>
                  </a:cubicBezTo>
                  <a:cubicBezTo>
                    <a:pt x="39739" y="10551"/>
                    <a:pt x="39317" y="10592"/>
                    <a:pt x="38916" y="10702"/>
                  </a:cubicBezTo>
                  <a:lnTo>
                    <a:pt x="38916" y="10702"/>
                  </a:lnTo>
                  <a:cubicBezTo>
                    <a:pt x="39104" y="10361"/>
                    <a:pt x="39221" y="9979"/>
                    <a:pt x="39173" y="9584"/>
                  </a:cubicBezTo>
                  <a:cubicBezTo>
                    <a:pt x="39123" y="9191"/>
                    <a:pt x="38927" y="8843"/>
                    <a:pt x="38649" y="8564"/>
                  </a:cubicBezTo>
                  <a:cubicBezTo>
                    <a:pt x="38103" y="8022"/>
                    <a:pt x="37291" y="7755"/>
                    <a:pt x="36521" y="7755"/>
                  </a:cubicBezTo>
                  <a:cubicBezTo>
                    <a:pt x="36422" y="7755"/>
                    <a:pt x="36324" y="7759"/>
                    <a:pt x="36227" y="7768"/>
                  </a:cubicBezTo>
                  <a:cubicBezTo>
                    <a:pt x="35662" y="7812"/>
                    <a:pt x="35130" y="7942"/>
                    <a:pt x="34616" y="8156"/>
                  </a:cubicBezTo>
                  <a:lnTo>
                    <a:pt x="34616" y="8156"/>
                  </a:lnTo>
                  <a:cubicBezTo>
                    <a:pt x="34745" y="7199"/>
                    <a:pt x="34486" y="6215"/>
                    <a:pt x="33767" y="5537"/>
                  </a:cubicBezTo>
                  <a:cubicBezTo>
                    <a:pt x="33225" y="5020"/>
                    <a:pt x="32494" y="4755"/>
                    <a:pt x="31757" y="4755"/>
                  </a:cubicBezTo>
                  <a:cubicBezTo>
                    <a:pt x="31551" y="4755"/>
                    <a:pt x="31345" y="4775"/>
                    <a:pt x="31142" y="4817"/>
                  </a:cubicBezTo>
                  <a:cubicBezTo>
                    <a:pt x="30820" y="4886"/>
                    <a:pt x="30516" y="5010"/>
                    <a:pt x="30233" y="5173"/>
                  </a:cubicBezTo>
                  <a:lnTo>
                    <a:pt x="30233" y="5173"/>
                  </a:lnTo>
                  <a:cubicBezTo>
                    <a:pt x="30559" y="4456"/>
                    <a:pt x="30461" y="3617"/>
                    <a:pt x="29916" y="2957"/>
                  </a:cubicBezTo>
                  <a:cubicBezTo>
                    <a:pt x="29318" y="2231"/>
                    <a:pt x="28368" y="1936"/>
                    <a:pt x="27438" y="1936"/>
                  </a:cubicBezTo>
                  <a:cubicBezTo>
                    <a:pt x="27130" y="1936"/>
                    <a:pt x="26824" y="1969"/>
                    <a:pt x="26534" y="2028"/>
                  </a:cubicBezTo>
                  <a:cubicBezTo>
                    <a:pt x="25886" y="2161"/>
                    <a:pt x="25286" y="2443"/>
                    <a:pt x="24741" y="2809"/>
                  </a:cubicBezTo>
                  <a:lnTo>
                    <a:pt x="24741" y="2809"/>
                  </a:lnTo>
                  <a:cubicBezTo>
                    <a:pt x="24710" y="2192"/>
                    <a:pt x="24529" y="1590"/>
                    <a:pt x="24123" y="1112"/>
                  </a:cubicBezTo>
                  <a:cubicBezTo>
                    <a:pt x="23680" y="595"/>
                    <a:pt x="23048" y="283"/>
                    <a:pt x="22393" y="130"/>
                  </a:cubicBezTo>
                  <a:cubicBezTo>
                    <a:pt x="22015" y="44"/>
                    <a:pt x="21618" y="0"/>
                    <a:pt x="2122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5" name="Google Shape;1555;p102"/>
            <p:cNvSpPr/>
            <p:nvPr/>
          </p:nvSpPr>
          <p:spPr>
            <a:xfrm>
              <a:off x="6135100" y="1701275"/>
              <a:ext cx="889475" cy="304525"/>
            </a:xfrm>
            <a:custGeom>
              <a:avLst/>
              <a:gdLst/>
              <a:ahLst/>
              <a:cxnLst/>
              <a:rect l="l" t="t" r="r" b="b"/>
              <a:pathLst>
                <a:path w="35579" h="12181" extrusionOk="0">
                  <a:moveTo>
                    <a:pt x="18892" y="0"/>
                  </a:moveTo>
                  <a:cubicBezTo>
                    <a:pt x="16410" y="0"/>
                    <a:pt x="13387" y="1800"/>
                    <a:pt x="14598" y="4653"/>
                  </a:cubicBezTo>
                  <a:cubicBezTo>
                    <a:pt x="14261" y="4255"/>
                    <a:pt x="13682" y="4064"/>
                    <a:pt x="13088" y="4064"/>
                  </a:cubicBezTo>
                  <a:cubicBezTo>
                    <a:pt x="12117" y="4064"/>
                    <a:pt x="11113" y="4577"/>
                    <a:pt x="11113" y="5537"/>
                  </a:cubicBezTo>
                  <a:cubicBezTo>
                    <a:pt x="11058" y="4260"/>
                    <a:pt x="10491" y="3545"/>
                    <a:pt x="9160" y="3545"/>
                  </a:cubicBezTo>
                  <a:lnTo>
                    <a:pt x="9008" y="3545"/>
                  </a:lnTo>
                  <a:cubicBezTo>
                    <a:pt x="7404" y="3600"/>
                    <a:pt x="6902" y="4653"/>
                    <a:pt x="7017" y="6038"/>
                  </a:cubicBezTo>
                  <a:cubicBezTo>
                    <a:pt x="6717" y="5738"/>
                    <a:pt x="6307" y="5613"/>
                    <a:pt x="5882" y="5613"/>
                  </a:cubicBezTo>
                  <a:cubicBezTo>
                    <a:pt x="5277" y="5613"/>
                    <a:pt x="4638" y="5869"/>
                    <a:pt x="4245" y="6257"/>
                  </a:cubicBezTo>
                  <a:cubicBezTo>
                    <a:pt x="3525" y="6922"/>
                    <a:pt x="3585" y="7811"/>
                    <a:pt x="3913" y="8641"/>
                  </a:cubicBezTo>
                  <a:cubicBezTo>
                    <a:pt x="3482" y="8112"/>
                    <a:pt x="2941" y="7898"/>
                    <a:pt x="2407" y="7898"/>
                  </a:cubicBezTo>
                  <a:cubicBezTo>
                    <a:pt x="1186" y="7898"/>
                    <a:pt x="1" y="9006"/>
                    <a:pt x="242" y="10048"/>
                  </a:cubicBezTo>
                  <a:cubicBezTo>
                    <a:pt x="945" y="9983"/>
                    <a:pt x="1660" y="9829"/>
                    <a:pt x="2299" y="9535"/>
                  </a:cubicBezTo>
                  <a:cubicBezTo>
                    <a:pt x="2325" y="9524"/>
                    <a:pt x="2369" y="9513"/>
                    <a:pt x="2412" y="9513"/>
                  </a:cubicBezTo>
                  <a:cubicBezTo>
                    <a:pt x="2488" y="9513"/>
                    <a:pt x="2571" y="9535"/>
                    <a:pt x="2593" y="9590"/>
                  </a:cubicBezTo>
                  <a:cubicBezTo>
                    <a:pt x="2790" y="10053"/>
                    <a:pt x="3105" y="10451"/>
                    <a:pt x="3553" y="10691"/>
                  </a:cubicBezTo>
                  <a:cubicBezTo>
                    <a:pt x="3978" y="10927"/>
                    <a:pt x="4459" y="11008"/>
                    <a:pt x="4943" y="11008"/>
                  </a:cubicBezTo>
                  <a:cubicBezTo>
                    <a:pt x="5348" y="11008"/>
                    <a:pt x="5751" y="10953"/>
                    <a:pt x="6133" y="10877"/>
                  </a:cubicBezTo>
                  <a:cubicBezTo>
                    <a:pt x="6951" y="10708"/>
                    <a:pt x="7753" y="10419"/>
                    <a:pt x="8495" y="10031"/>
                  </a:cubicBezTo>
                  <a:cubicBezTo>
                    <a:pt x="8517" y="10021"/>
                    <a:pt x="8566" y="10015"/>
                    <a:pt x="8609" y="10015"/>
                  </a:cubicBezTo>
                  <a:cubicBezTo>
                    <a:pt x="8691" y="10015"/>
                    <a:pt x="8779" y="10036"/>
                    <a:pt x="8790" y="10086"/>
                  </a:cubicBezTo>
                  <a:cubicBezTo>
                    <a:pt x="8910" y="10632"/>
                    <a:pt x="9242" y="11063"/>
                    <a:pt x="9754" y="11297"/>
                  </a:cubicBezTo>
                  <a:cubicBezTo>
                    <a:pt x="10202" y="11504"/>
                    <a:pt x="10715" y="11559"/>
                    <a:pt x="11211" y="11559"/>
                  </a:cubicBezTo>
                  <a:lnTo>
                    <a:pt x="11325" y="11559"/>
                  </a:lnTo>
                  <a:cubicBezTo>
                    <a:pt x="11947" y="11548"/>
                    <a:pt x="12569" y="11456"/>
                    <a:pt x="13175" y="11319"/>
                  </a:cubicBezTo>
                  <a:cubicBezTo>
                    <a:pt x="14152" y="11095"/>
                    <a:pt x="15199" y="10796"/>
                    <a:pt x="16045" y="10250"/>
                  </a:cubicBezTo>
                  <a:cubicBezTo>
                    <a:pt x="16071" y="10233"/>
                    <a:pt x="16104" y="10222"/>
                    <a:pt x="16148" y="10222"/>
                  </a:cubicBezTo>
                  <a:cubicBezTo>
                    <a:pt x="16224" y="10222"/>
                    <a:pt x="16312" y="10250"/>
                    <a:pt x="16340" y="10298"/>
                  </a:cubicBezTo>
                  <a:cubicBezTo>
                    <a:pt x="16726" y="10910"/>
                    <a:pt x="17261" y="11395"/>
                    <a:pt x="17904" y="11723"/>
                  </a:cubicBezTo>
                  <a:cubicBezTo>
                    <a:pt x="18532" y="12045"/>
                    <a:pt x="19203" y="12181"/>
                    <a:pt x="19885" y="12181"/>
                  </a:cubicBezTo>
                  <a:cubicBezTo>
                    <a:pt x="20474" y="12181"/>
                    <a:pt x="21074" y="12077"/>
                    <a:pt x="21647" y="11897"/>
                  </a:cubicBezTo>
                  <a:cubicBezTo>
                    <a:pt x="22269" y="11700"/>
                    <a:pt x="22868" y="11433"/>
                    <a:pt x="23442" y="11128"/>
                  </a:cubicBezTo>
                  <a:cubicBezTo>
                    <a:pt x="23867" y="10894"/>
                    <a:pt x="24298" y="10643"/>
                    <a:pt x="24663" y="10315"/>
                  </a:cubicBezTo>
                  <a:cubicBezTo>
                    <a:pt x="24686" y="10293"/>
                    <a:pt x="24739" y="10282"/>
                    <a:pt x="24789" y="10282"/>
                  </a:cubicBezTo>
                  <a:cubicBezTo>
                    <a:pt x="24865" y="10282"/>
                    <a:pt x="24953" y="10305"/>
                    <a:pt x="24974" y="10353"/>
                  </a:cubicBezTo>
                  <a:cubicBezTo>
                    <a:pt x="25247" y="10920"/>
                    <a:pt x="25771" y="11292"/>
                    <a:pt x="26333" y="11531"/>
                  </a:cubicBezTo>
                  <a:cubicBezTo>
                    <a:pt x="27091" y="11854"/>
                    <a:pt x="27936" y="11990"/>
                    <a:pt x="28782" y="11990"/>
                  </a:cubicBezTo>
                  <a:cubicBezTo>
                    <a:pt x="29338" y="11990"/>
                    <a:pt x="29895" y="11929"/>
                    <a:pt x="30419" y="11826"/>
                  </a:cubicBezTo>
                  <a:cubicBezTo>
                    <a:pt x="31569" y="11602"/>
                    <a:pt x="32933" y="11101"/>
                    <a:pt x="33478" y="9977"/>
                  </a:cubicBezTo>
                  <a:cubicBezTo>
                    <a:pt x="33495" y="9950"/>
                    <a:pt x="33528" y="9938"/>
                    <a:pt x="33576" y="9938"/>
                  </a:cubicBezTo>
                  <a:cubicBezTo>
                    <a:pt x="33659" y="9938"/>
                    <a:pt x="33767" y="9977"/>
                    <a:pt x="33790" y="10015"/>
                  </a:cubicBezTo>
                  <a:cubicBezTo>
                    <a:pt x="34112" y="10550"/>
                    <a:pt x="34608" y="10965"/>
                    <a:pt x="35175" y="11270"/>
                  </a:cubicBezTo>
                  <a:cubicBezTo>
                    <a:pt x="35338" y="11046"/>
                    <a:pt x="35447" y="10796"/>
                    <a:pt x="35469" y="10522"/>
                  </a:cubicBezTo>
                  <a:cubicBezTo>
                    <a:pt x="35578" y="9192"/>
                    <a:pt x="33974" y="8362"/>
                    <a:pt x="32813" y="8198"/>
                  </a:cubicBezTo>
                  <a:cubicBezTo>
                    <a:pt x="32665" y="8177"/>
                    <a:pt x="32518" y="8171"/>
                    <a:pt x="32377" y="8171"/>
                  </a:cubicBezTo>
                  <a:cubicBezTo>
                    <a:pt x="31209" y="8171"/>
                    <a:pt x="30331" y="8787"/>
                    <a:pt x="29933" y="10021"/>
                  </a:cubicBezTo>
                  <a:cubicBezTo>
                    <a:pt x="30210" y="8608"/>
                    <a:pt x="28863" y="7445"/>
                    <a:pt x="27506" y="7445"/>
                  </a:cubicBezTo>
                  <a:cubicBezTo>
                    <a:pt x="26954" y="7445"/>
                    <a:pt x="26398" y="7637"/>
                    <a:pt x="25945" y="8084"/>
                  </a:cubicBezTo>
                  <a:cubicBezTo>
                    <a:pt x="26545" y="6649"/>
                    <a:pt x="25711" y="5531"/>
                    <a:pt x="24576" y="5531"/>
                  </a:cubicBezTo>
                  <a:cubicBezTo>
                    <a:pt x="24134" y="5531"/>
                    <a:pt x="23644" y="5706"/>
                    <a:pt x="23180" y="6093"/>
                  </a:cubicBezTo>
                  <a:cubicBezTo>
                    <a:pt x="23730" y="5209"/>
                    <a:pt x="23403" y="3545"/>
                    <a:pt x="23070" y="2662"/>
                  </a:cubicBezTo>
                  <a:cubicBezTo>
                    <a:pt x="22569" y="1330"/>
                    <a:pt x="21242" y="502"/>
                    <a:pt x="19912" y="114"/>
                  </a:cubicBezTo>
                  <a:cubicBezTo>
                    <a:pt x="19596" y="38"/>
                    <a:pt x="19246" y="0"/>
                    <a:pt x="18892" y="0"/>
                  </a:cubicBezTo>
                  <a:close/>
                </a:path>
              </a:pathLst>
            </a:custGeom>
            <a:solidFill>
              <a:srgbClr val="ABDBE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6" name="Google Shape;1556;p102"/>
            <p:cNvSpPr/>
            <p:nvPr/>
          </p:nvSpPr>
          <p:spPr>
            <a:xfrm>
              <a:off x="6141125" y="1939075"/>
              <a:ext cx="873350" cy="68750"/>
            </a:xfrm>
            <a:custGeom>
              <a:avLst/>
              <a:gdLst/>
              <a:ahLst/>
              <a:cxnLst/>
              <a:rect l="l" t="t" r="r" b="b"/>
              <a:pathLst>
                <a:path w="34934" h="2750" extrusionOk="0">
                  <a:moveTo>
                    <a:pt x="2171" y="1"/>
                  </a:moveTo>
                  <a:cubicBezTo>
                    <a:pt x="2128" y="1"/>
                    <a:pt x="2084" y="12"/>
                    <a:pt x="2058" y="23"/>
                  </a:cubicBezTo>
                  <a:cubicBezTo>
                    <a:pt x="1419" y="317"/>
                    <a:pt x="704" y="471"/>
                    <a:pt x="1" y="536"/>
                  </a:cubicBezTo>
                  <a:cubicBezTo>
                    <a:pt x="6" y="564"/>
                    <a:pt x="17" y="585"/>
                    <a:pt x="22" y="607"/>
                  </a:cubicBezTo>
                  <a:cubicBezTo>
                    <a:pt x="830" y="536"/>
                    <a:pt x="1620" y="340"/>
                    <a:pt x="2194" y="73"/>
                  </a:cubicBezTo>
                  <a:cubicBezTo>
                    <a:pt x="2652" y="1185"/>
                    <a:pt x="3650" y="1561"/>
                    <a:pt x="4752" y="1561"/>
                  </a:cubicBezTo>
                  <a:cubicBezTo>
                    <a:pt x="6056" y="1561"/>
                    <a:pt x="7506" y="1032"/>
                    <a:pt x="8390" y="574"/>
                  </a:cubicBezTo>
                  <a:cubicBezTo>
                    <a:pt x="8624" y="1720"/>
                    <a:pt x="9716" y="2118"/>
                    <a:pt x="11014" y="2118"/>
                  </a:cubicBezTo>
                  <a:cubicBezTo>
                    <a:pt x="12852" y="2118"/>
                    <a:pt x="15105" y="1327"/>
                    <a:pt x="15940" y="786"/>
                  </a:cubicBezTo>
                  <a:cubicBezTo>
                    <a:pt x="16753" y="2095"/>
                    <a:pt x="18214" y="2750"/>
                    <a:pt x="19715" y="2750"/>
                  </a:cubicBezTo>
                  <a:cubicBezTo>
                    <a:pt x="19928" y="2750"/>
                    <a:pt x="20145" y="2734"/>
                    <a:pt x="20359" y="2707"/>
                  </a:cubicBezTo>
                  <a:cubicBezTo>
                    <a:pt x="21951" y="2510"/>
                    <a:pt x="23909" y="1447"/>
                    <a:pt x="24576" y="841"/>
                  </a:cubicBezTo>
                  <a:cubicBezTo>
                    <a:pt x="25110" y="1981"/>
                    <a:pt x="26827" y="2533"/>
                    <a:pt x="28622" y="2533"/>
                  </a:cubicBezTo>
                  <a:cubicBezTo>
                    <a:pt x="30641" y="2533"/>
                    <a:pt x="32758" y="1840"/>
                    <a:pt x="33390" y="503"/>
                  </a:cubicBezTo>
                  <a:cubicBezTo>
                    <a:pt x="33695" y="1015"/>
                    <a:pt x="34236" y="1468"/>
                    <a:pt x="34891" y="1818"/>
                  </a:cubicBezTo>
                  <a:cubicBezTo>
                    <a:pt x="34906" y="1796"/>
                    <a:pt x="34923" y="1780"/>
                    <a:pt x="34934" y="1758"/>
                  </a:cubicBezTo>
                  <a:cubicBezTo>
                    <a:pt x="34367" y="1453"/>
                    <a:pt x="33871" y="1038"/>
                    <a:pt x="33549" y="503"/>
                  </a:cubicBezTo>
                  <a:cubicBezTo>
                    <a:pt x="33526" y="465"/>
                    <a:pt x="33418" y="426"/>
                    <a:pt x="33335" y="426"/>
                  </a:cubicBezTo>
                  <a:cubicBezTo>
                    <a:pt x="33287" y="426"/>
                    <a:pt x="33254" y="438"/>
                    <a:pt x="33237" y="465"/>
                  </a:cubicBezTo>
                  <a:cubicBezTo>
                    <a:pt x="32692" y="1589"/>
                    <a:pt x="31328" y="2090"/>
                    <a:pt x="30178" y="2314"/>
                  </a:cubicBezTo>
                  <a:cubicBezTo>
                    <a:pt x="29654" y="2417"/>
                    <a:pt x="29097" y="2478"/>
                    <a:pt x="28541" y="2478"/>
                  </a:cubicBezTo>
                  <a:cubicBezTo>
                    <a:pt x="27695" y="2478"/>
                    <a:pt x="26850" y="2342"/>
                    <a:pt x="26092" y="2019"/>
                  </a:cubicBezTo>
                  <a:cubicBezTo>
                    <a:pt x="25530" y="1780"/>
                    <a:pt x="25006" y="1408"/>
                    <a:pt x="24733" y="841"/>
                  </a:cubicBezTo>
                  <a:cubicBezTo>
                    <a:pt x="24712" y="793"/>
                    <a:pt x="24624" y="770"/>
                    <a:pt x="24548" y="770"/>
                  </a:cubicBezTo>
                  <a:cubicBezTo>
                    <a:pt x="24498" y="770"/>
                    <a:pt x="24445" y="781"/>
                    <a:pt x="24422" y="803"/>
                  </a:cubicBezTo>
                  <a:cubicBezTo>
                    <a:pt x="24057" y="1131"/>
                    <a:pt x="23626" y="1382"/>
                    <a:pt x="23201" y="1616"/>
                  </a:cubicBezTo>
                  <a:cubicBezTo>
                    <a:pt x="22627" y="1921"/>
                    <a:pt x="22028" y="2188"/>
                    <a:pt x="21406" y="2385"/>
                  </a:cubicBezTo>
                  <a:cubicBezTo>
                    <a:pt x="20833" y="2565"/>
                    <a:pt x="20233" y="2669"/>
                    <a:pt x="19644" y="2669"/>
                  </a:cubicBezTo>
                  <a:cubicBezTo>
                    <a:pt x="18962" y="2669"/>
                    <a:pt x="18291" y="2533"/>
                    <a:pt x="17663" y="2211"/>
                  </a:cubicBezTo>
                  <a:cubicBezTo>
                    <a:pt x="17020" y="1883"/>
                    <a:pt x="16485" y="1398"/>
                    <a:pt x="16099" y="786"/>
                  </a:cubicBezTo>
                  <a:cubicBezTo>
                    <a:pt x="16071" y="738"/>
                    <a:pt x="15983" y="710"/>
                    <a:pt x="15907" y="710"/>
                  </a:cubicBezTo>
                  <a:cubicBezTo>
                    <a:pt x="15863" y="710"/>
                    <a:pt x="15830" y="721"/>
                    <a:pt x="15804" y="738"/>
                  </a:cubicBezTo>
                  <a:cubicBezTo>
                    <a:pt x="14958" y="1284"/>
                    <a:pt x="13911" y="1583"/>
                    <a:pt x="12934" y="1807"/>
                  </a:cubicBezTo>
                  <a:cubicBezTo>
                    <a:pt x="12328" y="1944"/>
                    <a:pt x="11706" y="2036"/>
                    <a:pt x="11084" y="2047"/>
                  </a:cubicBezTo>
                  <a:lnTo>
                    <a:pt x="10970" y="2047"/>
                  </a:lnTo>
                  <a:cubicBezTo>
                    <a:pt x="10474" y="2047"/>
                    <a:pt x="9961" y="1992"/>
                    <a:pt x="9513" y="1785"/>
                  </a:cubicBezTo>
                  <a:cubicBezTo>
                    <a:pt x="9001" y="1551"/>
                    <a:pt x="8669" y="1120"/>
                    <a:pt x="8549" y="574"/>
                  </a:cubicBezTo>
                  <a:cubicBezTo>
                    <a:pt x="8538" y="524"/>
                    <a:pt x="8450" y="503"/>
                    <a:pt x="8368" y="503"/>
                  </a:cubicBezTo>
                  <a:cubicBezTo>
                    <a:pt x="8325" y="503"/>
                    <a:pt x="8276" y="509"/>
                    <a:pt x="8254" y="519"/>
                  </a:cubicBezTo>
                  <a:cubicBezTo>
                    <a:pt x="7512" y="907"/>
                    <a:pt x="6710" y="1196"/>
                    <a:pt x="5892" y="1365"/>
                  </a:cubicBezTo>
                  <a:cubicBezTo>
                    <a:pt x="5510" y="1441"/>
                    <a:pt x="5107" y="1496"/>
                    <a:pt x="4702" y="1496"/>
                  </a:cubicBezTo>
                  <a:cubicBezTo>
                    <a:pt x="4218" y="1496"/>
                    <a:pt x="3737" y="1415"/>
                    <a:pt x="3312" y="1179"/>
                  </a:cubicBezTo>
                  <a:cubicBezTo>
                    <a:pt x="2864" y="939"/>
                    <a:pt x="2549" y="541"/>
                    <a:pt x="2352" y="78"/>
                  </a:cubicBezTo>
                  <a:cubicBezTo>
                    <a:pt x="2330" y="23"/>
                    <a:pt x="2247" y="1"/>
                    <a:pt x="2171" y="1"/>
                  </a:cubicBezTo>
                  <a:close/>
                </a:path>
              </a:pathLst>
            </a:custGeom>
            <a:solidFill>
              <a:srgbClr val="1A1B1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7" name="Google Shape;1557;p102"/>
            <p:cNvSpPr/>
            <p:nvPr/>
          </p:nvSpPr>
          <p:spPr>
            <a:xfrm>
              <a:off x="5962600" y="2060175"/>
              <a:ext cx="98250" cy="152050"/>
            </a:xfrm>
            <a:custGeom>
              <a:avLst/>
              <a:gdLst/>
              <a:ahLst/>
              <a:cxnLst/>
              <a:rect l="l" t="t" r="r" b="b"/>
              <a:pathLst>
                <a:path w="3930" h="6082" extrusionOk="0">
                  <a:moveTo>
                    <a:pt x="3929" y="1"/>
                  </a:moveTo>
                  <a:lnTo>
                    <a:pt x="2849" y="1322"/>
                  </a:lnTo>
                  <a:cubicBezTo>
                    <a:pt x="2849" y="1332"/>
                    <a:pt x="2308" y="2047"/>
                    <a:pt x="2057" y="2374"/>
                  </a:cubicBezTo>
                  <a:cubicBezTo>
                    <a:pt x="1457" y="3117"/>
                    <a:pt x="612" y="4038"/>
                    <a:pt x="290" y="4905"/>
                  </a:cubicBezTo>
                  <a:cubicBezTo>
                    <a:pt x="0" y="5707"/>
                    <a:pt x="315" y="6082"/>
                    <a:pt x="763" y="6082"/>
                  </a:cubicBezTo>
                  <a:cubicBezTo>
                    <a:pt x="1150" y="6082"/>
                    <a:pt x="1635" y="5802"/>
                    <a:pt x="1916" y="5277"/>
                  </a:cubicBezTo>
                  <a:cubicBezTo>
                    <a:pt x="2794" y="3645"/>
                    <a:pt x="3170" y="1742"/>
                    <a:pt x="3929" y="1"/>
                  </a:cubicBezTo>
                  <a:close/>
                </a:path>
              </a:pathLst>
            </a:custGeom>
            <a:solidFill>
              <a:srgbClr val="BAE3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8" name="Google Shape;1558;p102"/>
            <p:cNvSpPr/>
            <p:nvPr/>
          </p:nvSpPr>
          <p:spPr>
            <a:xfrm>
              <a:off x="5961250" y="2058600"/>
              <a:ext cx="104175" cy="155200"/>
            </a:xfrm>
            <a:custGeom>
              <a:avLst/>
              <a:gdLst/>
              <a:ahLst/>
              <a:cxnLst/>
              <a:rect l="l" t="t" r="r" b="b"/>
              <a:pathLst>
                <a:path w="4167" h="6208" extrusionOk="0">
                  <a:moveTo>
                    <a:pt x="3479" y="904"/>
                  </a:moveTo>
                  <a:cubicBezTo>
                    <a:pt x="3216" y="1616"/>
                    <a:pt x="2988" y="2343"/>
                    <a:pt x="2745" y="3064"/>
                  </a:cubicBezTo>
                  <a:cubicBezTo>
                    <a:pt x="2576" y="3566"/>
                    <a:pt x="2395" y="4063"/>
                    <a:pt x="2183" y="4548"/>
                  </a:cubicBezTo>
                  <a:cubicBezTo>
                    <a:pt x="2008" y="4935"/>
                    <a:pt x="1839" y="5378"/>
                    <a:pt x="1534" y="5688"/>
                  </a:cubicBezTo>
                  <a:cubicBezTo>
                    <a:pt x="1357" y="5871"/>
                    <a:pt x="1044" y="6063"/>
                    <a:pt x="790" y="6063"/>
                  </a:cubicBezTo>
                  <a:cubicBezTo>
                    <a:pt x="604" y="6063"/>
                    <a:pt x="450" y="5960"/>
                    <a:pt x="404" y="5677"/>
                  </a:cubicBezTo>
                  <a:cubicBezTo>
                    <a:pt x="338" y="5290"/>
                    <a:pt x="529" y="4875"/>
                    <a:pt x="710" y="4548"/>
                  </a:cubicBezTo>
                  <a:cubicBezTo>
                    <a:pt x="950" y="4101"/>
                    <a:pt x="1260" y="3697"/>
                    <a:pt x="1582" y="3304"/>
                  </a:cubicBezTo>
                  <a:cubicBezTo>
                    <a:pt x="2078" y="2689"/>
                    <a:pt x="2619" y="2088"/>
                    <a:pt x="3060" y="1423"/>
                  </a:cubicBezTo>
                  <a:cubicBezTo>
                    <a:pt x="3199" y="1249"/>
                    <a:pt x="3339" y="1076"/>
                    <a:pt x="3479" y="904"/>
                  </a:cubicBezTo>
                  <a:close/>
                  <a:moveTo>
                    <a:pt x="3934" y="1"/>
                  </a:moveTo>
                  <a:cubicBezTo>
                    <a:pt x="3885" y="1"/>
                    <a:pt x="3844" y="8"/>
                    <a:pt x="3830" y="26"/>
                  </a:cubicBezTo>
                  <a:cubicBezTo>
                    <a:pt x="3471" y="467"/>
                    <a:pt x="3112" y="901"/>
                    <a:pt x="2754" y="1342"/>
                  </a:cubicBezTo>
                  <a:lnTo>
                    <a:pt x="2754" y="1342"/>
                  </a:lnTo>
                  <a:cubicBezTo>
                    <a:pt x="2752" y="1343"/>
                    <a:pt x="2751" y="1345"/>
                    <a:pt x="2750" y="1347"/>
                  </a:cubicBezTo>
                  <a:cubicBezTo>
                    <a:pt x="2750" y="1347"/>
                    <a:pt x="2750" y="1347"/>
                    <a:pt x="2750" y="1347"/>
                  </a:cubicBezTo>
                  <a:lnTo>
                    <a:pt x="2750" y="1347"/>
                  </a:lnTo>
                  <a:cubicBezTo>
                    <a:pt x="2749" y="1348"/>
                    <a:pt x="2747" y="1350"/>
                    <a:pt x="2746" y="1352"/>
                  </a:cubicBezTo>
                  <a:lnTo>
                    <a:pt x="2746" y="1352"/>
                  </a:lnTo>
                  <a:cubicBezTo>
                    <a:pt x="2311" y="2015"/>
                    <a:pt x="1772" y="2613"/>
                    <a:pt x="1272" y="3228"/>
                  </a:cubicBezTo>
                  <a:cubicBezTo>
                    <a:pt x="927" y="3653"/>
                    <a:pt x="590" y="4096"/>
                    <a:pt x="338" y="4587"/>
                  </a:cubicBezTo>
                  <a:cubicBezTo>
                    <a:pt x="169" y="4925"/>
                    <a:pt x="1" y="5340"/>
                    <a:pt x="99" y="5721"/>
                  </a:cubicBezTo>
                  <a:cubicBezTo>
                    <a:pt x="189" y="6074"/>
                    <a:pt x="510" y="6208"/>
                    <a:pt x="843" y="6208"/>
                  </a:cubicBezTo>
                  <a:cubicBezTo>
                    <a:pt x="1034" y="6208"/>
                    <a:pt x="1229" y="6164"/>
                    <a:pt x="1386" y="6092"/>
                  </a:cubicBezTo>
                  <a:cubicBezTo>
                    <a:pt x="1708" y="5945"/>
                    <a:pt x="1954" y="5683"/>
                    <a:pt x="2123" y="5378"/>
                  </a:cubicBezTo>
                  <a:cubicBezTo>
                    <a:pt x="2390" y="4892"/>
                    <a:pt x="2608" y="4374"/>
                    <a:pt x="2798" y="3855"/>
                  </a:cubicBezTo>
                  <a:cubicBezTo>
                    <a:pt x="3265" y="2614"/>
                    <a:pt x="3607" y="1330"/>
                    <a:pt x="4131" y="108"/>
                  </a:cubicBezTo>
                  <a:lnTo>
                    <a:pt x="4131" y="108"/>
                  </a:lnTo>
                  <a:cubicBezTo>
                    <a:pt x="4132" y="106"/>
                    <a:pt x="4134" y="105"/>
                    <a:pt x="4135" y="103"/>
                  </a:cubicBezTo>
                  <a:cubicBezTo>
                    <a:pt x="4134" y="103"/>
                    <a:pt x="4134" y="103"/>
                    <a:pt x="4133" y="103"/>
                  </a:cubicBezTo>
                  <a:lnTo>
                    <a:pt x="4133" y="103"/>
                  </a:lnTo>
                  <a:cubicBezTo>
                    <a:pt x="4135" y="97"/>
                    <a:pt x="4138" y="91"/>
                    <a:pt x="4140" y="86"/>
                  </a:cubicBezTo>
                  <a:cubicBezTo>
                    <a:pt x="4167" y="35"/>
                    <a:pt x="4035" y="1"/>
                    <a:pt x="3934"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9" name="Google Shape;1559;p102"/>
            <p:cNvSpPr/>
            <p:nvPr/>
          </p:nvSpPr>
          <p:spPr>
            <a:xfrm>
              <a:off x="6436300" y="2066475"/>
              <a:ext cx="98125" cy="152075"/>
            </a:xfrm>
            <a:custGeom>
              <a:avLst/>
              <a:gdLst/>
              <a:ahLst/>
              <a:cxnLst/>
              <a:rect l="l" t="t" r="r" b="b"/>
              <a:pathLst>
                <a:path w="3925" h="6083" extrusionOk="0">
                  <a:moveTo>
                    <a:pt x="3925" y="0"/>
                  </a:moveTo>
                  <a:lnTo>
                    <a:pt x="2851" y="1326"/>
                  </a:lnTo>
                  <a:cubicBezTo>
                    <a:pt x="2845" y="1331"/>
                    <a:pt x="2311" y="2052"/>
                    <a:pt x="2059" y="2379"/>
                  </a:cubicBezTo>
                  <a:cubicBezTo>
                    <a:pt x="1455" y="3120"/>
                    <a:pt x="609" y="4036"/>
                    <a:pt x="287" y="4904"/>
                  </a:cubicBezTo>
                  <a:cubicBezTo>
                    <a:pt x="1" y="5708"/>
                    <a:pt x="316" y="6083"/>
                    <a:pt x="763" y="6083"/>
                  </a:cubicBezTo>
                  <a:cubicBezTo>
                    <a:pt x="1151" y="6083"/>
                    <a:pt x="1637" y="5802"/>
                    <a:pt x="1918" y="5275"/>
                  </a:cubicBezTo>
                  <a:cubicBezTo>
                    <a:pt x="2791" y="3644"/>
                    <a:pt x="3172" y="1740"/>
                    <a:pt x="3925" y="0"/>
                  </a:cubicBezTo>
                  <a:close/>
                </a:path>
              </a:pathLst>
            </a:custGeom>
            <a:solidFill>
              <a:srgbClr val="BAE3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0" name="Google Shape;1560;p102"/>
            <p:cNvSpPr/>
            <p:nvPr/>
          </p:nvSpPr>
          <p:spPr>
            <a:xfrm>
              <a:off x="6434875" y="2064875"/>
              <a:ext cx="104200" cy="155250"/>
            </a:xfrm>
            <a:custGeom>
              <a:avLst/>
              <a:gdLst/>
              <a:ahLst/>
              <a:cxnLst/>
              <a:rect l="l" t="t" r="r" b="b"/>
              <a:pathLst>
                <a:path w="4168" h="6210" extrusionOk="0">
                  <a:moveTo>
                    <a:pt x="3482" y="909"/>
                  </a:moveTo>
                  <a:cubicBezTo>
                    <a:pt x="3219" y="1621"/>
                    <a:pt x="2992" y="2348"/>
                    <a:pt x="2745" y="3070"/>
                  </a:cubicBezTo>
                  <a:cubicBezTo>
                    <a:pt x="2575" y="3566"/>
                    <a:pt x="2395" y="4062"/>
                    <a:pt x="2182" y="4548"/>
                  </a:cubicBezTo>
                  <a:cubicBezTo>
                    <a:pt x="2013" y="4941"/>
                    <a:pt x="1839" y="5377"/>
                    <a:pt x="1539" y="5688"/>
                  </a:cubicBezTo>
                  <a:cubicBezTo>
                    <a:pt x="1362" y="5872"/>
                    <a:pt x="1046" y="6065"/>
                    <a:pt x="790" y="6065"/>
                  </a:cubicBezTo>
                  <a:cubicBezTo>
                    <a:pt x="604" y="6065"/>
                    <a:pt x="450" y="5963"/>
                    <a:pt x="404" y="5678"/>
                  </a:cubicBezTo>
                  <a:cubicBezTo>
                    <a:pt x="344" y="5290"/>
                    <a:pt x="530" y="4881"/>
                    <a:pt x="709" y="4548"/>
                  </a:cubicBezTo>
                  <a:cubicBezTo>
                    <a:pt x="955" y="4107"/>
                    <a:pt x="1265" y="3702"/>
                    <a:pt x="1582" y="3310"/>
                  </a:cubicBezTo>
                  <a:cubicBezTo>
                    <a:pt x="1887" y="2934"/>
                    <a:pt x="2199" y="2569"/>
                    <a:pt x="2488" y="2186"/>
                  </a:cubicBezTo>
                  <a:cubicBezTo>
                    <a:pt x="2679" y="1935"/>
                    <a:pt x="2891" y="1690"/>
                    <a:pt x="3060" y="1423"/>
                  </a:cubicBezTo>
                  <a:cubicBezTo>
                    <a:pt x="3201" y="1252"/>
                    <a:pt x="3342" y="1081"/>
                    <a:pt x="3482" y="909"/>
                  </a:cubicBezTo>
                  <a:close/>
                  <a:moveTo>
                    <a:pt x="3938" y="0"/>
                  </a:moveTo>
                  <a:cubicBezTo>
                    <a:pt x="3889" y="0"/>
                    <a:pt x="3846" y="8"/>
                    <a:pt x="3830" y="26"/>
                  </a:cubicBezTo>
                  <a:cubicBezTo>
                    <a:pt x="3473" y="464"/>
                    <a:pt x="3121" y="903"/>
                    <a:pt x="2764" y="1340"/>
                  </a:cubicBezTo>
                  <a:lnTo>
                    <a:pt x="2764" y="1340"/>
                  </a:lnTo>
                  <a:cubicBezTo>
                    <a:pt x="2760" y="1344"/>
                    <a:pt x="2758" y="1347"/>
                    <a:pt x="2755" y="1351"/>
                  </a:cubicBezTo>
                  <a:cubicBezTo>
                    <a:pt x="2755" y="1351"/>
                    <a:pt x="2755" y="1351"/>
                    <a:pt x="2755" y="1351"/>
                  </a:cubicBezTo>
                  <a:lnTo>
                    <a:pt x="2755" y="1351"/>
                  </a:lnTo>
                  <a:cubicBezTo>
                    <a:pt x="2752" y="1354"/>
                    <a:pt x="2750" y="1357"/>
                    <a:pt x="2749" y="1361"/>
                  </a:cubicBezTo>
                  <a:lnTo>
                    <a:pt x="2749" y="1361"/>
                  </a:lnTo>
                  <a:cubicBezTo>
                    <a:pt x="2581" y="1619"/>
                    <a:pt x="2371" y="1862"/>
                    <a:pt x="2182" y="2110"/>
                  </a:cubicBezTo>
                  <a:cubicBezTo>
                    <a:pt x="1894" y="2497"/>
                    <a:pt x="1577" y="2857"/>
                    <a:pt x="1277" y="3234"/>
                  </a:cubicBezTo>
                  <a:cubicBezTo>
                    <a:pt x="933" y="3659"/>
                    <a:pt x="590" y="4100"/>
                    <a:pt x="344" y="4591"/>
                  </a:cubicBezTo>
                  <a:cubicBezTo>
                    <a:pt x="175" y="4925"/>
                    <a:pt x="1" y="5339"/>
                    <a:pt x="99" y="5721"/>
                  </a:cubicBezTo>
                  <a:cubicBezTo>
                    <a:pt x="189" y="6074"/>
                    <a:pt x="512" y="6210"/>
                    <a:pt x="845" y="6210"/>
                  </a:cubicBezTo>
                  <a:cubicBezTo>
                    <a:pt x="1036" y="6210"/>
                    <a:pt x="1231" y="6165"/>
                    <a:pt x="1386" y="6092"/>
                  </a:cubicBezTo>
                  <a:cubicBezTo>
                    <a:pt x="1708" y="5945"/>
                    <a:pt x="1959" y="5683"/>
                    <a:pt x="2128" y="5377"/>
                  </a:cubicBezTo>
                  <a:cubicBezTo>
                    <a:pt x="2395" y="4892"/>
                    <a:pt x="2607" y="4374"/>
                    <a:pt x="2804" y="3861"/>
                  </a:cubicBezTo>
                  <a:cubicBezTo>
                    <a:pt x="3274" y="2612"/>
                    <a:pt x="3617" y="1313"/>
                    <a:pt x="4146" y="86"/>
                  </a:cubicBezTo>
                  <a:cubicBezTo>
                    <a:pt x="4168" y="34"/>
                    <a:pt x="4039" y="0"/>
                    <a:pt x="3938"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1" name="Google Shape;1561;p102"/>
            <p:cNvSpPr/>
            <p:nvPr/>
          </p:nvSpPr>
          <p:spPr>
            <a:xfrm>
              <a:off x="6000650" y="2273750"/>
              <a:ext cx="98225" cy="152050"/>
            </a:xfrm>
            <a:custGeom>
              <a:avLst/>
              <a:gdLst/>
              <a:ahLst/>
              <a:cxnLst/>
              <a:rect l="l" t="t" r="r" b="b"/>
              <a:pathLst>
                <a:path w="3929" h="6082" extrusionOk="0">
                  <a:moveTo>
                    <a:pt x="3928" y="0"/>
                  </a:moveTo>
                  <a:lnTo>
                    <a:pt x="2854" y="1321"/>
                  </a:lnTo>
                  <a:cubicBezTo>
                    <a:pt x="2848" y="1332"/>
                    <a:pt x="2309" y="2046"/>
                    <a:pt x="2058" y="2374"/>
                  </a:cubicBezTo>
                  <a:cubicBezTo>
                    <a:pt x="1458" y="3121"/>
                    <a:pt x="612" y="4038"/>
                    <a:pt x="290" y="4904"/>
                  </a:cubicBezTo>
                  <a:cubicBezTo>
                    <a:pt x="0" y="5707"/>
                    <a:pt x="315" y="6081"/>
                    <a:pt x="763" y="6081"/>
                  </a:cubicBezTo>
                  <a:cubicBezTo>
                    <a:pt x="1149" y="6081"/>
                    <a:pt x="1635" y="5802"/>
                    <a:pt x="1916" y="5276"/>
                  </a:cubicBezTo>
                  <a:cubicBezTo>
                    <a:pt x="2793" y="3645"/>
                    <a:pt x="3170" y="1741"/>
                    <a:pt x="3928" y="0"/>
                  </a:cubicBezTo>
                  <a:close/>
                </a:path>
              </a:pathLst>
            </a:custGeom>
            <a:solidFill>
              <a:srgbClr val="BAE3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2" name="Google Shape;1562;p102"/>
            <p:cNvSpPr/>
            <p:nvPr/>
          </p:nvSpPr>
          <p:spPr>
            <a:xfrm>
              <a:off x="5999275" y="2272175"/>
              <a:ext cx="104250" cy="155200"/>
            </a:xfrm>
            <a:custGeom>
              <a:avLst/>
              <a:gdLst/>
              <a:ahLst/>
              <a:cxnLst/>
              <a:rect l="l" t="t" r="r" b="b"/>
              <a:pathLst>
                <a:path w="4170" h="6208" extrusionOk="0">
                  <a:moveTo>
                    <a:pt x="3476" y="913"/>
                  </a:moveTo>
                  <a:cubicBezTo>
                    <a:pt x="3215" y="1624"/>
                    <a:pt x="2989" y="2349"/>
                    <a:pt x="2745" y="3064"/>
                  </a:cubicBezTo>
                  <a:cubicBezTo>
                    <a:pt x="2576" y="3565"/>
                    <a:pt x="2397" y="4063"/>
                    <a:pt x="2183" y="4547"/>
                  </a:cubicBezTo>
                  <a:cubicBezTo>
                    <a:pt x="2009" y="4940"/>
                    <a:pt x="1840" y="5377"/>
                    <a:pt x="1539" y="5687"/>
                  </a:cubicBezTo>
                  <a:cubicBezTo>
                    <a:pt x="1363" y="5870"/>
                    <a:pt x="1048" y="6062"/>
                    <a:pt x="793" y="6062"/>
                  </a:cubicBezTo>
                  <a:cubicBezTo>
                    <a:pt x="606" y="6062"/>
                    <a:pt x="451" y="5960"/>
                    <a:pt x="405" y="5677"/>
                  </a:cubicBezTo>
                  <a:cubicBezTo>
                    <a:pt x="340" y="5289"/>
                    <a:pt x="531" y="4874"/>
                    <a:pt x="710" y="4547"/>
                  </a:cubicBezTo>
                  <a:cubicBezTo>
                    <a:pt x="950" y="4106"/>
                    <a:pt x="1262" y="3696"/>
                    <a:pt x="1584" y="3303"/>
                  </a:cubicBezTo>
                  <a:cubicBezTo>
                    <a:pt x="2080" y="2688"/>
                    <a:pt x="2631" y="2087"/>
                    <a:pt x="3062" y="1422"/>
                  </a:cubicBezTo>
                  <a:cubicBezTo>
                    <a:pt x="3200" y="1252"/>
                    <a:pt x="3338" y="1082"/>
                    <a:pt x="3476" y="913"/>
                  </a:cubicBezTo>
                  <a:close/>
                  <a:moveTo>
                    <a:pt x="3935" y="0"/>
                  </a:moveTo>
                  <a:cubicBezTo>
                    <a:pt x="3886" y="0"/>
                    <a:pt x="3845" y="8"/>
                    <a:pt x="3830" y="25"/>
                  </a:cubicBezTo>
                  <a:cubicBezTo>
                    <a:pt x="3472" y="466"/>
                    <a:pt x="3113" y="905"/>
                    <a:pt x="2754" y="1341"/>
                  </a:cubicBezTo>
                  <a:lnTo>
                    <a:pt x="2754" y="1341"/>
                  </a:lnTo>
                  <a:cubicBezTo>
                    <a:pt x="2753" y="1343"/>
                    <a:pt x="2751" y="1344"/>
                    <a:pt x="2750" y="1346"/>
                  </a:cubicBezTo>
                  <a:cubicBezTo>
                    <a:pt x="2750" y="1346"/>
                    <a:pt x="2750" y="1346"/>
                    <a:pt x="2750" y="1346"/>
                  </a:cubicBezTo>
                  <a:lnTo>
                    <a:pt x="2750" y="1346"/>
                  </a:lnTo>
                  <a:cubicBezTo>
                    <a:pt x="2749" y="1348"/>
                    <a:pt x="2748" y="1349"/>
                    <a:pt x="2747" y="1351"/>
                  </a:cubicBezTo>
                  <a:lnTo>
                    <a:pt x="2747" y="1351"/>
                  </a:lnTo>
                  <a:cubicBezTo>
                    <a:pt x="2317" y="2014"/>
                    <a:pt x="1774" y="2617"/>
                    <a:pt x="1277" y="3227"/>
                  </a:cubicBezTo>
                  <a:cubicBezTo>
                    <a:pt x="929" y="3658"/>
                    <a:pt x="590" y="4095"/>
                    <a:pt x="340" y="4586"/>
                  </a:cubicBezTo>
                  <a:cubicBezTo>
                    <a:pt x="171" y="4924"/>
                    <a:pt x="1" y="5339"/>
                    <a:pt x="99" y="5720"/>
                  </a:cubicBezTo>
                  <a:cubicBezTo>
                    <a:pt x="190" y="6074"/>
                    <a:pt x="512" y="6207"/>
                    <a:pt x="845" y="6207"/>
                  </a:cubicBezTo>
                  <a:cubicBezTo>
                    <a:pt x="1036" y="6207"/>
                    <a:pt x="1230" y="6163"/>
                    <a:pt x="1387" y="6092"/>
                  </a:cubicBezTo>
                  <a:cubicBezTo>
                    <a:pt x="1709" y="5944"/>
                    <a:pt x="1954" y="5682"/>
                    <a:pt x="2123" y="5377"/>
                  </a:cubicBezTo>
                  <a:cubicBezTo>
                    <a:pt x="2390" y="4891"/>
                    <a:pt x="2609" y="4373"/>
                    <a:pt x="2800" y="3855"/>
                  </a:cubicBezTo>
                  <a:cubicBezTo>
                    <a:pt x="3269" y="2606"/>
                    <a:pt x="3618" y="1313"/>
                    <a:pt x="4147" y="85"/>
                  </a:cubicBezTo>
                  <a:cubicBezTo>
                    <a:pt x="4169" y="34"/>
                    <a:pt x="4037" y="0"/>
                    <a:pt x="3935"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3" name="Google Shape;1563;p102"/>
            <p:cNvSpPr/>
            <p:nvPr/>
          </p:nvSpPr>
          <p:spPr>
            <a:xfrm>
              <a:off x="6201525" y="2096175"/>
              <a:ext cx="98250" cy="151975"/>
            </a:xfrm>
            <a:custGeom>
              <a:avLst/>
              <a:gdLst/>
              <a:ahLst/>
              <a:cxnLst/>
              <a:rect l="l" t="t" r="r" b="b"/>
              <a:pathLst>
                <a:path w="3930" h="6079" extrusionOk="0">
                  <a:moveTo>
                    <a:pt x="3929" y="1"/>
                  </a:moveTo>
                  <a:lnTo>
                    <a:pt x="2854" y="1322"/>
                  </a:lnTo>
                  <a:cubicBezTo>
                    <a:pt x="2849" y="1332"/>
                    <a:pt x="2308" y="2047"/>
                    <a:pt x="2057" y="2374"/>
                  </a:cubicBezTo>
                  <a:cubicBezTo>
                    <a:pt x="1457" y="3117"/>
                    <a:pt x="612" y="4033"/>
                    <a:pt x="290" y="4900"/>
                  </a:cubicBezTo>
                  <a:cubicBezTo>
                    <a:pt x="1" y="5704"/>
                    <a:pt x="316" y="6078"/>
                    <a:pt x="763" y="6078"/>
                  </a:cubicBezTo>
                  <a:cubicBezTo>
                    <a:pt x="1151" y="6078"/>
                    <a:pt x="1637" y="5797"/>
                    <a:pt x="1916" y="5270"/>
                  </a:cubicBezTo>
                  <a:cubicBezTo>
                    <a:pt x="2794" y="3640"/>
                    <a:pt x="3176" y="1735"/>
                    <a:pt x="3929" y="1"/>
                  </a:cubicBezTo>
                  <a:close/>
                </a:path>
              </a:pathLst>
            </a:custGeom>
            <a:solidFill>
              <a:srgbClr val="BAE3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4" name="Google Shape;1564;p102"/>
            <p:cNvSpPr/>
            <p:nvPr/>
          </p:nvSpPr>
          <p:spPr>
            <a:xfrm>
              <a:off x="6200175" y="2094500"/>
              <a:ext cx="104225" cy="155275"/>
            </a:xfrm>
            <a:custGeom>
              <a:avLst/>
              <a:gdLst/>
              <a:ahLst/>
              <a:cxnLst/>
              <a:rect l="l" t="t" r="r" b="b"/>
              <a:pathLst>
                <a:path w="4169" h="6211" extrusionOk="0">
                  <a:moveTo>
                    <a:pt x="3478" y="910"/>
                  </a:moveTo>
                  <a:cubicBezTo>
                    <a:pt x="3216" y="1622"/>
                    <a:pt x="2988" y="2348"/>
                    <a:pt x="2745" y="3068"/>
                  </a:cubicBezTo>
                  <a:cubicBezTo>
                    <a:pt x="2576" y="3565"/>
                    <a:pt x="2395" y="4061"/>
                    <a:pt x="2183" y="4547"/>
                  </a:cubicBezTo>
                  <a:cubicBezTo>
                    <a:pt x="2013" y="4939"/>
                    <a:pt x="1839" y="5377"/>
                    <a:pt x="1539" y="5687"/>
                  </a:cubicBezTo>
                  <a:cubicBezTo>
                    <a:pt x="1362" y="5870"/>
                    <a:pt x="1047" y="6064"/>
                    <a:pt x="791" y="6064"/>
                  </a:cubicBezTo>
                  <a:cubicBezTo>
                    <a:pt x="605" y="6064"/>
                    <a:pt x="450" y="5961"/>
                    <a:pt x="404" y="5676"/>
                  </a:cubicBezTo>
                  <a:cubicBezTo>
                    <a:pt x="344" y="5294"/>
                    <a:pt x="530" y="4879"/>
                    <a:pt x="710" y="4552"/>
                  </a:cubicBezTo>
                  <a:cubicBezTo>
                    <a:pt x="950" y="4105"/>
                    <a:pt x="1267" y="3701"/>
                    <a:pt x="1582" y="3308"/>
                  </a:cubicBezTo>
                  <a:cubicBezTo>
                    <a:pt x="2078" y="2693"/>
                    <a:pt x="2629" y="2092"/>
                    <a:pt x="3060" y="1421"/>
                  </a:cubicBezTo>
                  <a:cubicBezTo>
                    <a:pt x="3200" y="1252"/>
                    <a:pt x="3339" y="1081"/>
                    <a:pt x="3478" y="910"/>
                  </a:cubicBezTo>
                  <a:close/>
                  <a:moveTo>
                    <a:pt x="3941" y="0"/>
                  </a:moveTo>
                  <a:cubicBezTo>
                    <a:pt x="3889" y="0"/>
                    <a:pt x="3845" y="9"/>
                    <a:pt x="3830" y="30"/>
                  </a:cubicBezTo>
                  <a:cubicBezTo>
                    <a:pt x="3472" y="465"/>
                    <a:pt x="3114" y="903"/>
                    <a:pt x="2756" y="1343"/>
                  </a:cubicBezTo>
                  <a:lnTo>
                    <a:pt x="2756" y="1343"/>
                  </a:lnTo>
                  <a:cubicBezTo>
                    <a:pt x="2754" y="1346"/>
                    <a:pt x="2752" y="1348"/>
                    <a:pt x="2750" y="1351"/>
                  </a:cubicBezTo>
                  <a:cubicBezTo>
                    <a:pt x="2750" y="1351"/>
                    <a:pt x="2750" y="1351"/>
                    <a:pt x="2750" y="1351"/>
                  </a:cubicBezTo>
                  <a:lnTo>
                    <a:pt x="2750" y="1351"/>
                  </a:lnTo>
                  <a:cubicBezTo>
                    <a:pt x="2748" y="1353"/>
                    <a:pt x="2747" y="1354"/>
                    <a:pt x="2746" y="1356"/>
                  </a:cubicBezTo>
                  <a:lnTo>
                    <a:pt x="2746" y="1356"/>
                  </a:lnTo>
                  <a:cubicBezTo>
                    <a:pt x="2316" y="2019"/>
                    <a:pt x="1772" y="2617"/>
                    <a:pt x="1277" y="3232"/>
                  </a:cubicBezTo>
                  <a:cubicBezTo>
                    <a:pt x="928" y="3658"/>
                    <a:pt x="590" y="4100"/>
                    <a:pt x="344" y="4591"/>
                  </a:cubicBezTo>
                  <a:cubicBezTo>
                    <a:pt x="169" y="4924"/>
                    <a:pt x="1" y="5337"/>
                    <a:pt x="99" y="5720"/>
                  </a:cubicBezTo>
                  <a:cubicBezTo>
                    <a:pt x="189" y="6075"/>
                    <a:pt x="514" y="6211"/>
                    <a:pt x="849" y="6211"/>
                  </a:cubicBezTo>
                  <a:cubicBezTo>
                    <a:pt x="1038" y="6211"/>
                    <a:pt x="1230" y="6167"/>
                    <a:pt x="1386" y="6097"/>
                  </a:cubicBezTo>
                  <a:cubicBezTo>
                    <a:pt x="1708" y="5949"/>
                    <a:pt x="1959" y="5682"/>
                    <a:pt x="2128" y="5377"/>
                  </a:cubicBezTo>
                  <a:cubicBezTo>
                    <a:pt x="2395" y="4891"/>
                    <a:pt x="2609" y="4378"/>
                    <a:pt x="2798" y="3859"/>
                  </a:cubicBezTo>
                  <a:cubicBezTo>
                    <a:pt x="3274" y="2610"/>
                    <a:pt x="3617" y="1312"/>
                    <a:pt x="4147" y="85"/>
                  </a:cubicBezTo>
                  <a:cubicBezTo>
                    <a:pt x="4168" y="35"/>
                    <a:pt x="4042" y="0"/>
                    <a:pt x="394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5" name="Google Shape;1565;p102"/>
            <p:cNvSpPr/>
            <p:nvPr/>
          </p:nvSpPr>
          <p:spPr>
            <a:xfrm>
              <a:off x="6673100" y="2104525"/>
              <a:ext cx="98225" cy="152075"/>
            </a:xfrm>
            <a:custGeom>
              <a:avLst/>
              <a:gdLst/>
              <a:ahLst/>
              <a:cxnLst/>
              <a:rect l="l" t="t" r="r" b="b"/>
              <a:pathLst>
                <a:path w="3929" h="6083" extrusionOk="0">
                  <a:moveTo>
                    <a:pt x="3929" y="1"/>
                  </a:moveTo>
                  <a:lnTo>
                    <a:pt x="2854" y="1326"/>
                  </a:lnTo>
                  <a:cubicBezTo>
                    <a:pt x="2849" y="1336"/>
                    <a:pt x="2308" y="2051"/>
                    <a:pt x="2058" y="2378"/>
                  </a:cubicBezTo>
                  <a:cubicBezTo>
                    <a:pt x="1457" y="3120"/>
                    <a:pt x="613" y="4037"/>
                    <a:pt x="291" y="4904"/>
                  </a:cubicBezTo>
                  <a:cubicBezTo>
                    <a:pt x="1" y="5708"/>
                    <a:pt x="315" y="6082"/>
                    <a:pt x="761" y="6082"/>
                  </a:cubicBezTo>
                  <a:cubicBezTo>
                    <a:pt x="1148" y="6082"/>
                    <a:pt x="1635" y="5801"/>
                    <a:pt x="1915" y="5275"/>
                  </a:cubicBezTo>
                  <a:cubicBezTo>
                    <a:pt x="2794" y="3644"/>
                    <a:pt x="3171" y="1741"/>
                    <a:pt x="3929" y="1"/>
                  </a:cubicBezTo>
                  <a:close/>
                </a:path>
              </a:pathLst>
            </a:custGeom>
            <a:solidFill>
              <a:srgbClr val="BAE3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6" name="Google Shape;1566;p102"/>
            <p:cNvSpPr/>
            <p:nvPr/>
          </p:nvSpPr>
          <p:spPr>
            <a:xfrm>
              <a:off x="6671750" y="2102975"/>
              <a:ext cx="104225" cy="155250"/>
            </a:xfrm>
            <a:custGeom>
              <a:avLst/>
              <a:gdLst/>
              <a:ahLst/>
              <a:cxnLst/>
              <a:rect l="l" t="t" r="r" b="b"/>
              <a:pathLst>
                <a:path w="4169" h="6210" extrusionOk="0">
                  <a:moveTo>
                    <a:pt x="3477" y="913"/>
                  </a:moveTo>
                  <a:cubicBezTo>
                    <a:pt x="3215" y="1623"/>
                    <a:pt x="2988" y="2348"/>
                    <a:pt x="2744" y="3067"/>
                  </a:cubicBezTo>
                  <a:cubicBezTo>
                    <a:pt x="2576" y="3565"/>
                    <a:pt x="2395" y="4061"/>
                    <a:pt x="2183" y="4547"/>
                  </a:cubicBezTo>
                  <a:cubicBezTo>
                    <a:pt x="2014" y="4939"/>
                    <a:pt x="1838" y="5375"/>
                    <a:pt x="1539" y="5686"/>
                  </a:cubicBezTo>
                  <a:cubicBezTo>
                    <a:pt x="1362" y="5869"/>
                    <a:pt x="1047" y="6063"/>
                    <a:pt x="791" y="6063"/>
                  </a:cubicBezTo>
                  <a:cubicBezTo>
                    <a:pt x="605" y="6063"/>
                    <a:pt x="451" y="5960"/>
                    <a:pt x="405" y="5675"/>
                  </a:cubicBezTo>
                  <a:cubicBezTo>
                    <a:pt x="345" y="5293"/>
                    <a:pt x="529" y="4879"/>
                    <a:pt x="710" y="4552"/>
                  </a:cubicBezTo>
                  <a:cubicBezTo>
                    <a:pt x="949" y="4104"/>
                    <a:pt x="1266" y="3701"/>
                    <a:pt x="1583" y="3308"/>
                  </a:cubicBezTo>
                  <a:cubicBezTo>
                    <a:pt x="2079" y="2691"/>
                    <a:pt x="2630" y="2092"/>
                    <a:pt x="3061" y="1420"/>
                  </a:cubicBezTo>
                  <a:cubicBezTo>
                    <a:pt x="3200" y="1252"/>
                    <a:pt x="3339" y="1082"/>
                    <a:pt x="3477" y="913"/>
                  </a:cubicBezTo>
                  <a:close/>
                  <a:moveTo>
                    <a:pt x="3943" y="0"/>
                  </a:moveTo>
                  <a:cubicBezTo>
                    <a:pt x="3891" y="0"/>
                    <a:pt x="3845" y="9"/>
                    <a:pt x="3830" y="30"/>
                  </a:cubicBezTo>
                  <a:cubicBezTo>
                    <a:pt x="3472" y="463"/>
                    <a:pt x="3115" y="900"/>
                    <a:pt x="2763" y="1340"/>
                  </a:cubicBezTo>
                  <a:lnTo>
                    <a:pt x="2763" y="1340"/>
                  </a:lnTo>
                  <a:cubicBezTo>
                    <a:pt x="2760" y="1343"/>
                    <a:pt x="2757" y="1346"/>
                    <a:pt x="2755" y="1350"/>
                  </a:cubicBezTo>
                  <a:cubicBezTo>
                    <a:pt x="2755" y="1350"/>
                    <a:pt x="2755" y="1350"/>
                    <a:pt x="2755" y="1350"/>
                  </a:cubicBezTo>
                  <a:lnTo>
                    <a:pt x="2755" y="1350"/>
                  </a:lnTo>
                  <a:cubicBezTo>
                    <a:pt x="2753" y="1352"/>
                    <a:pt x="2751" y="1355"/>
                    <a:pt x="2750" y="1357"/>
                  </a:cubicBezTo>
                  <a:lnTo>
                    <a:pt x="2750" y="1357"/>
                  </a:lnTo>
                  <a:cubicBezTo>
                    <a:pt x="2320" y="2019"/>
                    <a:pt x="1771" y="2618"/>
                    <a:pt x="1277" y="3231"/>
                  </a:cubicBezTo>
                  <a:cubicBezTo>
                    <a:pt x="929" y="3656"/>
                    <a:pt x="589" y="4099"/>
                    <a:pt x="345" y="4590"/>
                  </a:cubicBezTo>
                  <a:cubicBezTo>
                    <a:pt x="169" y="4922"/>
                    <a:pt x="0" y="5337"/>
                    <a:pt x="99" y="5718"/>
                  </a:cubicBezTo>
                  <a:cubicBezTo>
                    <a:pt x="190" y="6074"/>
                    <a:pt x="514" y="6209"/>
                    <a:pt x="849" y="6209"/>
                  </a:cubicBezTo>
                  <a:cubicBezTo>
                    <a:pt x="1038" y="6209"/>
                    <a:pt x="1231" y="6166"/>
                    <a:pt x="1387" y="6095"/>
                  </a:cubicBezTo>
                  <a:cubicBezTo>
                    <a:pt x="1708" y="5947"/>
                    <a:pt x="1959" y="5680"/>
                    <a:pt x="2123" y="5375"/>
                  </a:cubicBezTo>
                  <a:cubicBezTo>
                    <a:pt x="2390" y="4890"/>
                    <a:pt x="2608" y="4376"/>
                    <a:pt x="2799" y="3859"/>
                  </a:cubicBezTo>
                  <a:cubicBezTo>
                    <a:pt x="3273" y="2609"/>
                    <a:pt x="3618" y="1312"/>
                    <a:pt x="4147" y="84"/>
                  </a:cubicBezTo>
                  <a:cubicBezTo>
                    <a:pt x="4168" y="34"/>
                    <a:pt x="4044" y="0"/>
                    <a:pt x="3943"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7" name="Google Shape;1567;p102"/>
            <p:cNvSpPr/>
            <p:nvPr/>
          </p:nvSpPr>
          <p:spPr>
            <a:xfrm>
              <a:off x="6893075" y="2072875"/>
              <a:ext cx="98225" cy="152050"/>
            </a:xfrm>
            <a:custGeom>
              <a:avLst/>
              <a:gdLst/>
              <a:ahLst/>
              <a:cxnLst/>
              <a:rect l="l" t="t" r="r" b="b"/>
              <a:pathLst>
                <a:path w="3929" h="6082" extrusionOk="0">
                  <a:moveTo>
                    <a:pt x="3929" y="1"/>
                  </a:moveTo>
                  <a:lnTo>
                    <a:pt x="2849" y="1320"/>
                  </a:lnTo>
                  <a:cubicBezTo>
                    <a:pt x="2844" y="1332"/>
                    <a:pt x="2308" y="2046"/>
                    <a:pt x="2058" y="2373"/>
                  </a:cubicBezTo>
                  <a:cubicBezTo>
                    <a:pt x="1452" y="3115"/>
                    <a:pt x="606" y="4037"/>
                    <a:pt x="291" y="4905"/>
                  </a:cubicBezTo>
                  <a:cubicBezTo>
                    <a:pt x="1" y="5706"/>
                    <a:pt x="315" y="6081"/>
                    <a:pt x="763" y="6081"/>
                  </a:cubicBezTo>
                  <a:cubicBezTo>
                    <a:pt x="1149" y="6081"/>
                    <a:pt x="1635" y="5801"/>
                    <a:pt x="1915" y="5275"/>
                  </a:cubicBezTo>
                  <a:cubicBezTo>
                    <a:pt x="2794" y="3644"/>
                    <a:pt x="3171" y="1741"/>
                    <a:pt x="3929" y="1"/>
                  </a:cubicBezTo>
                  <a:close/>
                </a:path>
              </a:pathLst>
            </a:custGeom>
            <a:solidFill>
              <a:srgbClr val="BAE3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8" name="Google Shape;1568;p102"/>
            <p:cNvSpPr/>
            <p:nvPr/>
          </p:nvSpPr>
          <p:spPr>
            <a:xfrm>
              <a:off x="6891725" y="2071275"/>
              <a:ext cx="104100" cy="155225"/>
            </a:xfrm>
            <a:custGeom>
              <a:avLst/>
              <a:gdLst/>
              <a:ahLst/>
              <a:cxnLst/>
              <a:rect l="l" t="t" r="r" b="b"/>
              <a:pathLst>
                <a:path w="4164" h="6209" extrusionOk="0">
                  <a:moveTo>
                    <a:pt x="3475" y="907"/>
                  </a:moveTo>
                  <a:cubicBezTo>
                    <a:pt x="3213" y="1619"/>
                    <a:pt x="2988" y="2345"/>
                    <a:pt x="2744" y="3065"/>
                  </a:cubicBezTo>
                  <a:cubicBezTo>
                    <a:pt x="2570" y="3567"/>
                    <a:pt x="2390" y="4063"/>
                    <a:pt x="2183" y="4549"/>
                  </a:cubicBezTo>
                  <a:cubicBezTo>
                    <a:pt x="2007" y="4936"/>
                    <a:pt x="1838" y="5377"/>
                    <a:pt x="1533" y="5689"/>
                  </a:cubicBezTo>
                  <a:cubicBezTo>
                    <a:pt x="1357" y="5871"/>
                    <a:pt x="1044" y="6063"/>
                    <a:pt x="790" y="6063"/>
                  </a:cubicBezTo>
                  <a:cubicBezTo>
                    <a:pt x="604" y="6063"/>
                    <a:pt x="450" y="5961"/>
                    <a:pt x="404" y="5677"/>
                  </a:cubicBezTo>
                  <a:cubicBezTo>
                    <a:pt x="338" y="5291"/>
                    <a:pt x="529" y="4876"/>
                    <a:pt x="710" y="4549"/>
                  </a:cubicBezTo>
                  <a:cubicBezTo>
                    <a:pt x="950" y="4101"/>
                    <a:pt x="1261" y="3698"/>
                    <a:pt x="1582" y="3305"/>
                  </a:cubicBezTo>
                  <a:cubicBezTo>
                    <a:pt x="2079" y="2688"/>
                    <a:pt x="2629" y="2089"/>
                    <a:pt x="3055" y="1422"/>
                  </a:cubicBezTo>
                  <a:cubicBezTo>
                    <a:pt x="3195" y="1250"/>
                    <a:pt x="3335" y="1078"/>
                    <a:pt x="3475" y="907"/>
                  </a:cubicBezTo>
                  <a:close/>
                  <a:moveTo>
                    <a:pt x="3934" y="1"/>
                  </a:moveTo>
                  <a:cubicBezTo>
                    <a:pt x="3885" y="1"/>
                    <a:pt x="3844" y="9"/>
                    <a:pt x="3830" y="27"/>
                  </a:cubicBezTo>
                  <a:cubicBezTo>
                    <a:pt x="3472" y="466"/>
                    <a:pt x="3113" y="901"/>
                    <a:pt x="2755" y="1339"/>
                  </a:cubicBezTo>
                  <a:lnTo>
                    <a:pt x="2755" y="1339"/>
                  </a:lnTo>
                  <a:cubicBezTo>
                    <a:pt x="2753" y="1342"/>
                    <a:pt x="2751" y="1344"/>
                    <a:pt x="2750" y="1346"/>
                  </a:cubicBezTo>
                  <a:cubicBezTo>
                    <a:pt x="2750" y="1346"/>
                    <a:pt x="2750" y="1346"/>
                    <a:pt x="2750" y="1346"/>
                  </a:cubicBezTo>
                  <a:lnTo>
                    <a:pt x="2750" y="1346"/>
                  </a:lnTo>
                  <a:cubicBezTo>
                    <a:pt x="2748" y="1348"/>
                    <a:pt x="2747" y="1350"/>
                    <a:pt x="2746" y="1352"/>
                  </a:cubicBezTo>
                  <a:lnTo>
                    <a:pt x="2746" y="1352"/>
                  </a:lnTo>
                  <a:cubicBezTo>
                    <a:pt x="2316" y="2015"/>
                    <a:pt x="1772" y="2619"/>
                    <a:pt x="1272" y="3229"/>
                  </a:cubicBezTo>
                  <a:cubicBezTo>
                    <a:pt x="927" y="3654"/>
                    <a:pt x="589" y="4096"/>
                    <a:pt x="338" y="4587"/>
                  </a:cubicBezTo>
                  <a:cubicBezTo>
                    <a:pt x="169" y="4924"/>
                    <a:pt x="0" y="5339"/>
                    <a:pt x="99" y="5722"/>
                  </a:cubicBezTo>
                  <a:cubicBezTo>
                    <a:pt x="188" y="6075"/>
                    <a:pt x="509" y="6208"/>
                    <a:pt x="842" y="6208"/>
                  </a:cubicBezTo>
                  <a:cubicBezTo>
                    <a:pt x="1033" y="6208"/>
                    <a:pt x="1228" y="6164"/>
                    <a:pt x="1385" y="6092"/>
                  </a:cubicBezTo>
                  <a:cubicBezTo>
                    <a:pt x="1702" y="5946"/>
                    <a:pt x="1954" y="5684"/>
                    <a:pt x="2123" y="5377"/>
                  </a:cubicBezTo>
                  <a:cubicBezTo>
                    <a:pt x="2390" y="4892"/>
                    <a:pt x="2603" y="4374"/>
                    <a:pt x="2799" y="3856"/>
                  </a:cubicBezTo>
                  <a:cubicBezTo>
                    <a:pt x="3266" y="2613"/>
                    <a:pt x="3608" y="1325"/>
                    <a:pt x="4134" y="103"/>
                  </a:cubicBezTo>
                  <a:lnTo>
                    <a:pt x="4134" y="103"/>
                  </a:lnTo>
                  <a:cubicBezTo>
                    <a:pt x="4134" y="103"/>
                    <a:pt x="4135" y="103"/>
                    <a:pt x="4135" y="103"/>
                  </a:cubicBezTo>
                  <a:cubicBezTo>
                    <a:pt x="4135" y="103"/>
                    <a:pt x="4135" y="103"/>
                    <a:pt x="4135" y="103"/>
                  </a:cubicBezTo>
                  <a:lnTo>
                    <a:pt x="4135" y="103"/>
                  </a:lnTo>
                  <a:cubicBezTo>
                    <a:pt x="4137" y="97"/>
                    <a:pt x="4139" y="92"/>
                    <a:pt x="4141" y="87"/>
                  </a:cubicBezTo>
                  <a:cubicBezTo>
                    <a:pt x="4163" y="35"/>
                    <a:pt x="4034" y="1"/>
                    <a:pt x="3934"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9" name="Google Shape;1569;p102"/>
            <p:cNvSpPr/>
            <p:nvPr/>
          </p:nvSpPr>
          <p:spPr>
            <a:xfrm>
              <a:off x="7111150" y="2104525"/>
              <a:ext cx="98200" cy="152075"/>
            </a:xfrm>
            <a:custGeom>
              <a:avLst/>
              <a:gdLst/>
              <a:ahLst/>
              <a:cxnLst/>
              <a:rect l="l" t="t" r="r" b="b"/>
              <a:pathLst>
                <a:path w="3928" h="6083" extrusionOk="0">
                  <a:moveTo>
                    <a:pt x="3928" y="1"/>
                  </a:moveTo>
                  <a:lnTo>
                    <a:pt x="2853" y="1326"/>
                  </a:lnTo>
                  <a:cubicBezTo>
                    <a:pt x="2848" y="1336"/>
                    <a:pt x="2308" y="2051"/>
                    <a:pt x="2062" y="2378"/>
                  </a:cubicBezTo>
                  <a:cubicBezTo>
                    <a:pt x="1457" y="3120"/>
                    <a:pt x="612" y="4037"/>
                    <a:pt x="289" y="4904"/>
                  </a:cubicBezTo>
                  <a:cubicBezTo>
                    <a:pt x="0" y="5708"/>
                    <a:pt x="316" y="6082"/>
                    <a:pt x="763" y="6082"/>
                  </a:cubicBezTo>
                  <a:cubicBezTo>
                    <a:pt x="1150" y="6082"/>
                    <a:pt x="1637" y="5801"/>
                    <a:pt x="1915" y="5275"/>
                  </a:cubicBezTo>
                  <a:cubicBezTo>
                    <a:pt x="2794" y="3644"/>
                    <a:pt x="3175" y="1741"/>
                    <a:pt x="3928" y="1"/>
                  </a:cubicBezTo>
                  <a:close/>
                </a:path>
              </a:pathLst>
            </a:custGeom>
            <a:solidFill>
              <a:srgbClr val="BAE3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0" name="Google Shape;1570;p102"/>
            <p:cNvSpPr/>
            <p:nvPr/>
          </p:nvSpPr>
          <p:spPr>
            <a:xfrm>
              <a:off x="7109800" y="2102975"/>
              <a:ext cx="104175" cy="155250"/>
            </a:xfrm>
            <a:custGeom>
              <a:avLst/>
              <a:gdLst/>
              <a:ahLst/>
              <a:cxnLst/>
              <a:rect l="l" t="t" r="r" b="b"/>
              <a:pathLst>
                <a:path w="4167" h="6210" extrusionOk="0">
                  <a:moveTo>
                    <a:pt x="3479" y="909"/>
                  </a:moveTo>
                  <a:cubicBezTo>
                    <a:pt x="3217" y="1621"/>
                    <a:pt x="2991" y="2347"/>
                    <a:pt x="2743" y="3067"/>
                  </a:cubicBezTo>
                  <a:cubicBezTo>
                    <a:pt x="2574" y="3565"/>
                    <a:pt x="2395" y="4061"/>
                    <a:pt x="2182" y="4547"/>
                  </a:cubicBezTo>
                  <a:cubicBezTo>
                    <a:pt x="2013" y="4939"/>
                    <a:pt x="1839" y="5375"/>
                    <a:pt x="1539" y="5686"/>
                  </a:cubicBezTo>
                  <a:cubicBezTo>
                    <a:pt x="1361" y="5869"/>
                    <a:pt x="1046" y="6063"/>
                    <a:pt x="790" y="6063"/>
                  </a:cubicBezTo>
                  <a:cubicBezTo>
                    <a:pt x="604" y="6063"/>
                    <a:pt x="449" y="5960"/>
                    <a:pt x="404" y="5675"/>
                  </a:cubicBezTo>
                  <a:cubicBezTo>
                    <a:pt x="343" y="5293"/>
                    <a:pt x="529" y="4879"/>
                    <a:pt x="709" y="4552"/>
                  </a:cubicBezTo>
                  <a:cubicBezTo>
                    <a:pt x="955" y="4104"/>
                    <a:pt x="1265" y="3701"/>
                    <a:pt x="1582" y="3308"/>
                  </a:cubicBezTo>
                  <a:cubicBezTo>
                    <a:pt x="2078" y="2691"/>
                    <a:pt x="2629" y="2092"/>
                    <a:pt x="3060" y="1420"/>
                  </a:cubicBezTo>
                  <a:cubicBezTo>
                    <a:pt x="3200" y="1251"/>
                    <a:pt x="3340" y="1080"/>
                    <a:pt x="3479" y="909"/>
                  </a:cubicBezTo>
                  <a:close/>
                  <a:moveTo>
                    <a:pt x="3945" y="0"/>
                  </a:moveTo>
                  <a:cubicBezTo>
                    <a:pt x="3893" y="0"/>
                    <a:pt x="3846" y="9"/>
                    <a:pt x="3830" y="30"/>
                  </a:cubicBezTo>
                  <a:cubicBezTo>
                    <a:pt x="3473" y="462"/>
                    <a:pt x="3116" y="900"/>
                    <a:pt x="2764" y="1339"/>
                  </a:cubicBezTo>
                  <a:lnTo>
                    <a:pt x="2764" y="1339"/>
                  </a:lnTo>
                  <a:cubicBezTo>
                    <a:pt x="2760" y="1342"/>
                    <a:pt x="2757" y="1346"/>
                    <a:pt x="2755" y="1350"/>
                  </a:cubicBezTo>
                  <a:cubicBezTo>
                    <a:pt x="2755" y="1350"/>
                    <a:pt x="2755" y="1350"/>
                    <a:pt x="2755" y="1350"/>
                  </a:cubicBezTo>
                  <a:lnTo>
                    <a:pt x="2755" y="1350"/>
                  </a:lnTo>
                  <a:cubicBezTo>
                    <a:pt x="2753" y="1352"/>
                    <a:pt x="2751" y="1355"/>
                    <a:pt x="2749" y="1358"/>
                  </a:cubicBezTo>
                  <a:lnTo>
                    <a:pt x="2749" y="1358"/>
                  </a:lnTo>
                  <a:cubicBezTo>
                    <a:pt x="2320" y="2020"/>
                    <a:pt x="1771" y="2618"/>
                    <a:pt x="1277" y="3231"/>
                  </a:cubicBezTo>
                  <a:cubicBezTo>
                    <a:pt x="933" y="3656"/>
                    <a:pt x="590" y="4099"/>
                    <a:pt x="343" y="4590"/>
                  </a:cubicBezTo>
                  <a:cubicBezTo>
                    <a:pt x="169" y="4922"/>
                    <a:pt x="0" y="5337"/>
                    <a:pt x="99" y="5718"/>
                  </a:cubicBezTo>
                  <a:cubicBezTo>
                    <a:pt x="189" y="6074"/>
                    <a:pt x="514" y="6209"/>
                    <a:pt x="849" y="6209"/>
                  </a:cubicBezTo>
                  <a:cubicBezTo>
                    <a:pt x="1038" y="6209"/>
                    <a:pt x="1230" y="6166"/>
                    <a:pt x="1386" y="6095"/>
                  </a:cubicBezTo>
                  <a:cubicBezTo>
                    <a:pt x="1708" y="5947"/>
                    <a:pt x="1958" y="5680"/>
                    <a:pt x="2128" y="5375"/>
                  </a:cubicBezTo>
                  <a:cubicBezTo>
                    <a:pt x="2395" y="4890"/>
                    <a:pt x="2607" y="4376"/>
                    <a:pt x="2803" y="3859"/>
                  </a:cubicBezTo>
                  <a:cubicBezTo>
                    <a:pt x="3273" y="2609"/>
                    <a:pt x="3616" y="1312"/>
                    <a:pt x="4145" y="84"/>
                  </a:cubicBezTo>
                  <a:cubicBezTo>
                    <a:pt x="4167" y="34"/>
                    <a:pt x="4045" y="0"/>
                    <a:pt x="3945"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1" name="Google Shape;1571;p102"/>
            <p:cNvSpPr/>
            <p:nvPr/>
          </p:nvSpPr>
          <p:spPr>
            <a:xfrm>
              <a:off x="7331100" y="2072875"/>
              <a:ext cx="98225" cy="152050"/>
            </a:xfrm>
            <a:custGeom>
              <a:avLst/>
              <a:gdLst/>
              <a:ahLst/>
              <a:cxnLst/>
              <a:rect l="l" t="t" r="r" b="b"/>
              <a:pathLst>
                <a:path w="3929" h="6082" extrusionOk="0">
                  <a:moveTo>
                    <a:pt x="3929" y="1"/>
                  </a:moveTo>
                  <a:lnTo>
                    <a:pt x="2849" y="1320"/>
                  </a:lnTo>
                  <a:cubicBezTo>
                    <a:pt x="2849" y="1332"/>
                    <a:pt x="2309" y="2046"/>
                    <a:pt x="2058" y="2373"/>
                  </a:cubicBezTo>
                  <a:cubicBezTo>
                    <a:pt x="1458" y="3115"/>
                    <a:pt x="613" y="4037"/>
                    <a:pt x="290" y="4905"/>
                  </a:cubicBezTo>
                  <a:cubicBezTo>
                    <a:pt x="0" y="5706"/>
                    <a:pt x="315" y="6081"/>
                    <a:pt x="763" y="6081"/>
                  </a:cubicBezTo>
                  <a:cubicBezTo>
                    <a:pt x="1150" y="6081"/>
                    <a:pt x="1636" y="5801"/>
                    <a:pt x="1916" y="5275"/>
                  </a:cubicBezTo>
                  <a:cubicBezTo>
                    <a:pt x="2794" y="3644"/>
                    <a:pt x="3171" y="1741"/>
                    <a:pt x="3929" y="1"/>
                  </a:cubicBezTo>
                  <a:close/>
                </a:path>
              </a:pathLst>
            </a:custGeom>
            <a:solidFill>
              <a:srgbClr val="BAE3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2" name="Google Shape;1572;p102"/>
            <p:cNvSpPr/>
            <p:nvPr/>
          </p:nvSpPr>
          <p:spPr>
            <a:xfrm>
              <a:off x="7329750" y="2071275"/>
              <a:ext cx="104175" cy="155225"/>
            </a:xfrm>
            <a:custGeom>
              <a:avLst/>
              <a:gdLst/>
              <a:ahLst/>
              <a:cxnLst/>
              <a:rect l="l" t="t" r="r" b="b"/>
              <a:pathLst>
                <a:path w="4167" h="6209" extrusionOk="0">
                  <a:moveTo>
                    <a:pt x="3478" y="907"/>
                  </a:moveTo>
                  <a:cubicBezTo>
                    <a:pt x="3216" y="1619"/>
                    <a:pt x="2989" y="2345"/>
                    <a:pt x="2744" y="3065"/>
                  </a:cubicBezTo>
                  <a:cubicBezTo>
                    <a:pt x="2575" y="3567"/>
                    <a:pt x="2396" y="4063"/>
                    <a:pt x="2183" y="4549"/>
                  </a:cubicBezTo>
                  <a:cubicBezTo>
                    <a:pt x="2008" y="4936"/>
                    <a:pt x="1840" y="5377"/>
                    <a:pt x="1533" y="5689"/>
                  </a:cubicBezTo>
                  <a:cubicBezTo>
                    <a:pt x="1357" y="5871"/>
                    <a:pt x="1044" y="6063"/>
                    <a:pt x="790" y="6063"/>
                  </a:cubicBezTo>
                  <a:cubicBezTo>
                    <a:pt x="605" y="6063"/>
                    <a:pt x="451" y="5961"/>
                    <a:pt x="405" y="5677"/>
                  </a:cubicBezTo>
                  <a:cubicBezTo>
                    <a:pt x="339" y="5291"/>
                    <a:pt x="530" y="4876"/>
                    <a:pt x="710" y="4549"/>
                  </a:cubicBezTo>
                  <a:cubicBezTo>
                    <a:pt x="949" y="4101"/>
                    <a:pt x="1261" y="3698"/>
                    <a:pt x="1583" y="3305"/>
                  </a:cubicBezTo>
                  <a:cubicBezTo>
                    <a:pt x="2079" y="2688"/>
                    <a:pt x="2630" y="2089"/>
                    <a:pt x="3061" y="1422"/>
                  </a:cubicBezTo>
                  <a:cubicBezTo>
                    <a:pt x="3199" y="1250"/>
                    <a:pt x="3338" y="1078"/>
                    <a:pt x="3478" y="907"/>
                  </a:cubicBezTo>
                  <a:close/>
                  <a:moveTo>
                    <a:pt x="3935" y="1"/>
                  </a:moveTo>
                  <a:cubicBezTo>
                    <a:pt x="3886" y="1"/>
                    <a:pt x="3844" y="9"/>
                    <a:pt x="3830" y="27"/>
                  </a:cubicBezTo>
                  <a:cubicBezTo>
                    <a:pt x="3471" y="466"/>
                    <a:pt x="3113" y="901"/>
                    <a:pt x="2755" y="1339"/>
                  </a:cubicBezTo>
                  <a:lnTo>
                    <a:pt x="2755" y="1339"/>
                  </a:lnTo>
                  <a:cubicBezTo>
                    <a:pt x="2753" y="1342"/>
                    <a:pt x="2751" y="1344"/>
                    <a:pt x="2749" y="1346"/>
                  </a:cubicBezTo>
                  <a:cubicBezTo>
                    <a:pt x="2749" y="1346"/>
                    <a:pt x="2749" y="1346"/>
                    <a:pt x="2749" y="1346"/>
                  </a:cubicBezTo>
                  <a:lnTo>
                    <a:pt x="2749" y="1346"/>
                  </a:lnTo>
                  <a:cubicBezTo>
                    <a:pt x="2748" y="1348"/>
                    <a:pt x="2747" y="1349"/>
                    <a:pt x="2746" y="1351"/>
                  </a:cubicBezTo>
                  <a:lnTo>
                    <a:pt x="2746" y="1351"/>
                  </a:lnTo>
                  <a:cubicBezTo>
                    <a:pt x="2316" y="2014"/>
                    <a:pt x="1773" y="2619"/>
                    <a:pt x="1271" y="3229"/>
                  </a:cubicBezTo>
                  <a:cubicBezTo>
                    <a:pt x="928" y="3654"/>
                    <a:pt x="589" y="4096"/>
                    <a:pt x="339" y="4587"/>
                  </a:cubicBezTo>
                  <a:cubicBezTo>
                    <a:pt x="170" y="4924"/>
                    <a:pt x="0" y="5339"/>
                    <a:pt x="98" y="5722"/>
                  </a:cubicBezTo>
                  <a:cubicBezTo>
                    <a:pt x="189" y="6075"/>
                    <a:pt x="510" y="6208"/>
                    <a:pt x="843" y="6208"/>
                  </a:cubicBezTo>
                  <a:cubicBezTo>
                    <a:pt x="1034" y="6208"/>
                    <a:pt x="1229" y="6164"/>
                    <a:pt x="1387" y="6092"/>
                  </a:cubicBezTo>
                  <a:cubicBezTo>
                    <a:pt x="1702" y="5946"/>
                    <a:pt x="1953" y="5684"/>
                    <a:pt x="2122" y="5377"/>
                  </a:cubicBezTo>
                  <a:cubicBezTo>
                    <a:pt x="2389" y="4892"/>
                    <a:pt x="2603" y="4374"/>
                    <a:pt x="2799" y="3856"/>
                  </a:cubicBezTo>
                  <a:cubicBezTo>
                    <a:pt x="3265" y="2614"/>
                    <a:pt x="3609" y="1327"/>
                    <a:pt x="4133" y="106"/>
                  </a:cubicBezTo>
                  <a:lnTo>
                    <a:pt x="4133" y="106"/>
                  </a:lnTo>
                  <a:cubicBezTo>
                    <a:pt x="4134" y="105"/>
                    <a:pt x="4135" y="104"/>
                    <a:pt x="4136" y="103"/>
                  </a:cubicBezTo>
                  <a:cubicBezTo>
                    <a:pt x="4135" y="103"/>
                    <a:pt x="4135" y="102"/>
                    <a:pt x="4134" y="102"/>
                  </a:cubicBezTo>
                  <a:lnTo>
                    <a:pt x="4134" y="102"/>
                  </a:lnTo>
                  <a:cubicBezTo>
                    <a:pt x="4137" y="97"/>
                    <a:pt x="4139" y="92"/>
                    <a:pt x="4141" y="87"/>
                  </a:cubicBezTo>
                  <a:cubicBezTo>
                    <a:pt x="4167" y="35"/>
                    <a:pt x="4037" y="1"/>
                    <a:pt x="3935"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3" name="Google Shape;1573;p102"/>
            <p:cNvSpPr/>
            <p:nvPr/>
          </p:nvSpPr>
          <p:spPr>
            <a:xfrm>
              <a:off x="6448975" y="2316025"/>
              <a:ext cx="98150" cy="152100"/>
            </a:xfrm>
            <a:custGeom>
              <a:avLst/>
              <a:gdLst/>
              <a:ahLst/>
              <a:cxnLst/>
              <a:rect l="l" t="t" r="r" b="b"/>
              <a:pathLst>
                <a:path w="3926" h="6084" extrusionOk="0">
                  <a:moveTo>
                    <a:pt x="3926" y="1"/>
                  </a:moveTo>
                  <a:lnTo>
                    <a:pt x="2851" y="1320"/>
                  </a:lnTo>
                  <a:cubicBezTo>
                    <a:pt x="2846" y="1332"/>
                    <a:pt x="2312" y="2047"/>
                    <a:pt x="2060" y="2374"/>
                  </a:cubicBezTo>
                  <a:cubicBezTo>
                    <a:pt x="1454" y="3120"/>
                    <a:pt x="610" y="4037"/>
                    <a:pt x="288" y="4905"/>
                  </a:cubicBezTo>
                  <a:cubicBezTo>
                    <a:pt x="1" y="5709"/>
                    <a:pt x="316" y="6083"/>
                    <a:pt x="763" y="6083"/>
                  </a:cubicBezTo>
                  <a:cubicBezTo>
                    <a:pt x="1151" y="6083"/>
                    <a:pt x="1638" y="5802"/>
                    <a:pt x="1919" y="5275"/>
                  </a:cubicBezTo>
                  <a:cubicBezTo>
                    <a:pt x="2791" y="3644"/>
                    <a:pt x="3173" y="1741"/>
                    <a:pt x="3926" y="1"/>
                  </a:cubicBezTo>
                  <a:close/>
                </a:path>
              </a:pathLst>
            </a:custGeom>
            <a:solidFill>
              <a:srgbClr val="BAE3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4" name="Google Shape;1574;p102"/>
            <p:cNvSpPr/>
            <p:nvPr/>
          </p:nvSpPr>
          <p:spPr>
            <a:xfrm>
              <a:off x="6447550" y="2314425"/>
              <a:ext cx="104225" cy="155275"/>
            </a:xfrm>
            <a:custGeom>
              <a:avLst/>
              <a:gdLst/>
              <a:ahLst/>
              <a:cxnLst/>
              <a:rect l="l" t="t" r="r" b="b"/>
              <a:pathLst>
                <a:path w="4169" h="6211" extrusionOk="0">
                  <a:moveTo>
                    <a:pt x="3479" y="914"/>
                  </a:moveTo>
                  <a:cubicBezTo>
                    <a:pt x="3218" y="1627"/>
                    <a:pt x="2992" y="2350"/>
                    <a:pt x="2744" y="3065"/>
                  </a:cubicBezTo>
                  <a:cubicBezTo>
                    <a:pt x="2576" y="3567"/>
                    <a:pt x="2395" y="4063"/>
                    <a:pt x="2183" y="4549"/>
                  </a:cubicBezTo>
                  <a:cubicBezTo>
                    <a:pt x="2014" y="4941"/>
                    <a:pt x="1845" y="5377"/>
                    <a:pt x="1539" y="5689"/>
                  </a:cubicBezTo>
                  <a:cubicBezTo>
                    <a:pt x="1362" y="5872"/>
                    <a:pt x="1048" y="6064"/>
                    <a:pt x="792" y="6064"/>
                  </a:cubicBezTo>
                  <a:cubicBezTo>
                    <a:pt x="606" y="6064"/>
                    <a:pt x="451" y="5961"/>
                    <a:pt x="405" y="5678"/>
                  </a:cubicBezTo>
                  <a:cubicBezTo>
                    <a:pt x="345" y="5291"/>
                    <a:pt x="529" y="4876"/>
                    <a:pt x="710" y="4549"/>
                  </a:cubicBezTo>
                  <a:cubicBezTo>
                    <a:pt x="955" y="4107"/>
                    <a:pt x="1266" y="3698"/>
                    <a:pt x="1583" y="3305"/>
                  </a:cubicBezTo>
                  <a:cubicBezTo>
                    <a:pt x="2085" y="2688"/>
                    <a:pt x="2624" y="2089"/>
                    <a:pt x="3061" y="1424"/>
                  </a:cubicBezTo>
                  <a:cubicBezTo>
                    <a:pt x="3201" y="1254"/>
                    <a:pt x="3340" y="1085"/>
                    <a:pt x="3479" y="914"/>
                  </a:cubicBezTo>
                  <a:close/>
                  <a:moveTo>
                    <a:pt x="3938" y="1"/>
                  </a:moveTo>
                  <a:cubicBezTo>
                    <a:pt x="3889" y="1"/>
                    <a:pt x="3846" y="9"/>
                    <a:pt x="3830" y="27"/>
                  </a:cubicBezTo>
                  <a:cubicBezTo>
                    <a:pt x="3477" y="465"/>
                    <a:pt x="3119" y="905"/>
                    <a:pt x="2761" y="1339"/>
                  </a:cubicBezTo>
                  <a:lnTo>
                    <a:pt x="2761" y="1339"/>
                  </a:lnTo>
                  <a:cubicBezTo>
                    <a:pt x="2759" y="1341"/>
                    <a:pt x="2757" y="1344"/>
                    <a:pt x="2755" y="1346"/>
                  </a:cubicBezTo>
                  <a:cubicBezTo>
                    <a:pt x="2755" y="1346"/>
                    <a:pt x="2755" y="1346"/>
                    <a:pt x="2755" y="1346"/>
                  </a:cubicBezTo>
                  <a:lnTo>
                    <a:pt x="2755" y="1346"/>
                  </a:lnTo>
                  <a:cubicBezTo>
                    <a:pt x="2753" y="1349"/>
                    <a:pt x="2751" y="1351"/>
                    <a:pt x="2750" y="1354"/>
                  </a:cubicBezTo>
                  <a:lnTo>
                    <a:pt x="2750" y="1354"/>
                  </a:lnTo>
                  <a:cubicBezTo>
                    <a:pt x="2315" y="2017"/>
                    <a:pt x="1778" y="2620"/>
                    <a:pt x="1277" y="3234"/>
                  </a:cubicBezTo>
                  <a:cubicBezTo>
                    <a:pt x="934" y="3660"/>
                    <a:pt x="595" y="4101"/>
                    <a:pt x="345" y="4587"/>
                  </a:cubicBezTo>
                  <a:cubicBezTo>
                    <a:pt x="176" y="4926"/>
                    <a:pt x="0" y="5339"/>
                    <a:pt x="99" y="5722"/>
                  </a:cubicBezTo>
                  <a:cubicBezTo>
                    <a:pt x="189" y="6075"/>
                    <a:pt x="513" y="6210"/>
                    <a:pt x="846" y="6210"/>
                  </a:cubicBezTo>
                  <a:cubicBezTo>
                    <a:pt x="1037" y="6210"/>
                    <a:pt x="1232" y="6166"/>
                    <a:pt x="1387" y="6092"/>
                  </a:cubicBezTo>
                  <a:cubicBezTo>
                    <a:pt x="1708" y="5945"/>
                    <a:pt x="1959" y="5684"/>
                    <a:pt x="2128" y="5377"/>
                  </a:cubicBezTo>
                  <a:cubicBezTo>
                    <a:pt x="2395" y="4893"/>
                    <a:pt x="2608" y="4374"/>
                    <a:pt x="2805" y="3856"/>
                  </a:cubicBezTo>
                  <a:cubicBezTo>
                    <a:pt x="3271" y="2614"/>
                    <a:pt x="3614" y="1327"/>
                    <a:pt x="4138" y="107"/>
                  </a:cubicBezTo>
                  <a:lnTo>
                    <a:pt x="4138" y="107"/>
                  </a:lnTo>
                  <a:cubicBezTo>
                    <a:pt x="4139" y="105"/>
                    <a:pt x="4140" y="104"/>
                    <a:pt x="4141" y="103"/>
                  </a:cubicBezTo>
                  <a:cubicBezTo>
                    <a:pt x="4141" y="102"/>
                    <a:pt x="4140" y="102"/>
                    <a:pt x="4140" y="102"/>
                  </a:cubicBezTo>
                  <a:lnTo>
                    <a:pt x="4140" y="102"/>
                  </a:lnTo>
                  <a:cubicBezTo>
                    <a:pt x="4142" y="97"/>
                    <a:pt x="4144" y="92"/>
                    <a:pt x="4147" y="87"/>
                  </a:cubicBezTo>
                  <a:cubicBezTo>
                    <a:pt x="4169" y="35"/>
                    <a:pt x="4040" y="1"/>
                    <a:pt x="3938"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5" name="Google Shape;1575;p102"/>
            <p:cNvSpPr/>
            <p:nvPr/>
          </p:nvSpPr>
          <p:spPr>
            <a:xfrm>
              <a:off x="6716075" y="2294750"/>
              <a:ext cx="98200" cy="151975"/>
            </a:xfrm>
            <a:custGeom>
              <a:avLst/>
              <a:gdLst/>
              <a:ahLst/>
              <a:cxnLst/>
              <a:rect l="l" t="t" r="r" b="b"/>
              <a:pathLst>
                <a:path w="3928" h="6079" extrusionOk="0">
                  <a:moveTo>
                    <a:pt x="3928" y="1"/>
                  </a:moveTo>
                  <a:lnTo>
                    <a:pt x="2854" y="1320"/>
                  </a:lnTo>
                  <a:cubicBezTo>
                    <a:pt x="2847" y="1332"/>
                    <a:pt x="2308" y="2047"/>
                    <a:pt x="2057" y="2374"/>
                  </a:cubicBezTo>
                  <a:cubicBezTo>
                    <a:pt x="1457" y="3115"/>
                    <a:pt x="611" y="4032"/>
                    <a:pt x="289" y="4900"/>
                  </a:cubicBezTo>
                  <a:cubicBezTo>
                    <a:pt x="0" y="5704"/>
                    <a:pt x="314" y="6078"/>
                    <a:pt x="760" y="6078"/>
                  </a:cubicBezTo>
                  <a:cubicBezTo>
                    <a:pt x="1147" y="6078"/>
                    <a:pt x="1634" y="5797"/>
                    <a:pt x="1915" y="5270"/>
                  </a:cubicBezTo>
                  <a:cubicBezTo>
                    <a:pt x="2794" y="3639"/>
                    <a:pt x="3170" y="1741"/>
                    <a:pt x="3928" y="1"/>
                  </a:cubicBezTo>
                  <a:close/>
                </a:path>
              </a:pathLst>
            </a:custGeom>
            <a:solidFill>
              <a:srgbClr val="BAE3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6" name="Google Shape;1576;p102"/>
            <p:cNvSpPr/>
            <p:nvPr/>
          </p:nvSpPr>
          <p:spPr>
            <a:xfrm>
              <a:off x="6714725" y="2293050"/>
              <a:ext cx="104175" cy="155275"/>
            </a:xfrm>
            <a:custGeom>
              <a:avLst/>
              <a:gdLst/>
              <a:ahLst/>
              <a:cxnLst/>
              <a:rect l="l" t="t" r="r" b="b"/>
              <a:pathLst>
                <a:path w="4167" h="6211" extrusionOk="0">
                  <a:moveTo>
                    <a:pt x="3480" y="910"/>
                  </a:moveTo>
                  <a:lnTo>
                    <a:pt x="3480" y="910"/>
                  </a:lnTo>
                  <a:cubicBezTo>
                    <a:pt x="3216" y="1622"/>
                    <a:pt x="2988" y="2349"/>
                    <a:pt x="2744" y="3069"/>
                  </a:cubicBezTo>
                  <a:cubicBezTo>
                    <a:pt x="2574" y="3565"/>
                    <a:pt x="2395" y="4062"/>
                    <a:pt x="2181" y="4547"/>
                  </a:cubicBezTo>
                  <a:cubicBezTo>
                    <a:pt x="2007" y="4940"/>
                    <a:pt x="1838" y="5376"/>
                    <a:pt x="1539" y="5688"/>
                  </a:cubicBezTo>
                  <a:cubicBezTo>
                    <a:pt x="1361" y="5870"/>
                    <a:pt x="1046" y="6064"/>
                    <a:pt x="790" y="6064"/>
                  </a:cubicBezTo>
                  <a:cubicBezTo>
                    <a:pt x="604" y="6064"/>
                    <a:pt x="449" y="5961"/>
                    <a:pt x="404" y="5676"/>
                  </a:cubicBezTo>
                  <a:cubicBezTo>
                    <a:pt x="343" y="5295"/>
                    <a:pt x="529" y="4880"/>
                    <a:pt x="709" y="4553"/>
                  </a:cubicBezTo>
                  <a:cubicBezTo>
                    <a:pt x="949" y="4105"/>
                    <a:pt x="1265" y="3702"/>
                    <a:pt x="1582" y="3309"/>
                  </a:cubicBezTo>
                  <a:cubicBezTo>
                    <a:pt x="2078" y="2692"/>
                    <a:pt x="2629" y="2093"/>
                    <a:pt x="3060" y="1428"/>
                  </a:cubicBezTo>
                  <a:cubicBezTo>
                    <a:pt x="3200" y="1255"/>
                    <a:pt x="3340" y="1082"/>
                    <a:pt x="3480" y="910"/>
                  </a:cubicBezTo>
                  <a:close/>
                  <a:moveTo>
                    <a:pt x="3944" y="1"/>
                  </a:moveTo>
                  <a:cubicBezTo>
                    <a:pt x="3892" y="1"/>
                    <a:pt x="3846" y="10"/>
                    <a:pt x="3830" y="31"/>
                  </a:cubicBezTo>
                  <a:cubicBezTo>
                    <a:pt x="3471" y="465"/>
                    <a:pt x="3112" y="906"/>
                    <a:pt x="2754" y="1345"/>
                  </a:cubicBezTo>
                  <a:lnTo>
                    <a:pt x="2754" y="1345"/>
                  </a:lnTo>
                  <a:cubicBezTo>
                    <a:pt x="2752" y="1347"/>
                    <a:pt x="2751" y="1349"/>
                    <a:pt x="2750" y="1350"/>
                  </a:cubicBezTo>
                  <a:cubicBezTo>
                    <a:pt x="2750" y="1350"/>
                    <a:pt x="2750" y="1350"/>
                    <a:pt x="2750" y="1350"/>
                  </a:cubicBezTo>
                  <a:lnTo>
                    <a:pt x="2750" y="1350"/>
                  </a:lnTo>
                  <a:cubicBezTo>
                    <a:pt x="2748" y="1352"/>
                    <a:pt x="2747" y="1354"/>
                    <a:pt x="2746" y="1356"/>
                  </a:cubicBezTo>
                  <a:lnTo>
                    <a:pt x="2746" y="1356"/>
                  </a:lnTo>
                  <a:cubicBezTo>
                    <a:pt x="2321" y="2020"/>
                    <a:pt x="1771" y="2618"/>
                    <a:pt x="1277" y="3233"/>
                  </a:cubicBezTo>
                  <a:cubicBezTo>
                    <a:pt x="927" y="3658"/>
                    <a:pt x="589" y="4100"/>
                    <a:pt x="338" y="4591"/>
                  </a:cubicBezTo>
                  <a:cubicBezTo>
                    <a:pt x="169" y="4923"/>
                    <a:pt x="0" y="5338"/>
                    <a:pt x="98" y="5720"/>
                  </a:cubicBezTo>
                  <a:cubicBezTo>
                    <a:pt x="189" y="6076"/>
                    <a:pt x="513" y="6210"/>
                    <a:pt x="847" y="6210"/>
                  </a:cubicBezTo>
                  <a:cubicBezTo>
                    <a:pt x="1037" y="6210"/>
                    <a:pt x="1230" y="6167"/>
                    <a:pt x="1385" y="6096"/>
                  </a:cubicBezTo>
                  <a:cubicBezTo>
                    <a:pt x="1707" y="5949"/>
                    <a:pt x="1959" y="5682"/>
                    <a:pt x="2122" y="5376"/>
                  </a:cubicBezTo>
                  <a:cubicBezTo>
                    <a:pt x="2390" y="4890"/>
                    <a:pt x="2607" y="4378"/>
                    <a:pt x="2798" y="3860"/>
                  </a:cubicBezTo>
                  <a:cubicBezTo>
                    <a:pt x="3273" y="2611"/>
                    <a:pt x="3616" y="1312"/>
                    <a:pt x="4145" y="86"/>
                  </a:cubicBezTo>
                  <a:cubicBezTo>
                    <a:pt x="4167" y="35"/>
                    <a:pt x="4044" y="1"/>
                    <a:pt x="3944"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7" name="Google Shape;1577;p102"/>
            <p:cNvSpPr/>
            <p:nvPr/>
          </p:nvSpPr>
          <p:spPr>
            <a:xfrm>
              <a:off x="6521600" y="2546375"/>
              <a:ext cx="98100" cy="152025"/>
            </a:xfrm>
            <a:custGeom>
              <a:avLst/>
              <a:gdLst/>
              <a:ahLst/>
              <a:cxnLst/>
              <a:rect l="l" t="t" r="r" b="b"/>
              <a:pathLst>
                <a:path w="3924" h="6081" extrusionOk="0">
                  <a:moveTo>
                    <a:pt x="3923" y="1"/>
                  </a:moveTo>
                  <a:lnTo>
                    <a:pt x="2849" y="1320"/>
                  </a:lnTo>
                  <a:cubicBezTo>
                    <a:pt x="2843" y="1331"/>
                    <a:pt x="2308" y="2046"/>
                    <a:pt x="2058" y="2373"/>
                  </a:cubicBezTo>
                  <a:cubicBezTo>
                    <a:pt x="1452" y="3115"/>
                    <a:pt x="606" y="4037"/>
                    <a:pt x="290" y="4904"/>
                  </a:cubicBezTo>
                  <a:cubicBezTo>
                    <a:pt x="0" y="5706"/>
                    <a:pt x="315" y="6081"/>
                    <a:pt x="763" y="6081"/>
                  </a:cubicBezTo>
                  <a:cubicBezTo>
                    <a:pt x="1149" y="6081"/>
                    <a:pt x="1635" y="5801"/>
                    <a:pt x="1915" y="5275"/>
                  </a:cubicBezTo>
                  <a:cubicBezTo>
                    <a:pt x="2788" y="3644"/>
                    <a:pt x="3171" y="1741"/>
                    <a:pt x="3923" y="1"/>
                  </a:cubicBezTo>
                  <a:close/>
                </a:path>
              </a:pathLst>
            </a:custGeom>
            <a:solidFill>
              <a:srgbClr val="BAE3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8" name="Google Shape;1578;p102"/>
            <p:cNvSpPr/>
            <p:nvPr/>
          </p:nvSpPr>
          <p:spPr>
            <a:xfrm>
              <a:off x="6520100" y="2544775"/>
              <a:ext cx="104250" cy="155200"/>
            </a:xfrm>
            <a:custGeom>
              <a:avLst/>
              <a:gdLst/>
              <a:ahLst/>
              <a:cxnLst/>
              <a:rect l="l" t="t" r="r" b="b"/>
              <a:pathLst>
                <a:path w="4170" h="6208" extrusionOk="0">
                  <a:moveTo>
                    <a:pt x="3481" y="907"/>
                  </a:moveTo>
                  <a:cubicBezTo>
                    <a:pt x="3218" y="1619"/>
                    <a:pt x="2992" y="2344"/>
                    <a:pt x="2745" y="3064"/>
                  </a:cubicBezTo>
                  <a:cubicBezTo>
                    <a:pt x="2576" y="3567"/>
                    <a:pt x="2395" y="4063"/>
                    <a:pt x="2183" y="4549"/>
                  </a:cubicBezTo>
                  <a:cubicBezTo>
                    <a:pt x="2013" y="4935"/>
                    <a:pt x="1844" y="5372"/>
                    <a:pt x="1539" y="5688"/>
                  </a:cubicBezTo>
                  <a:cubicBezTo>
                    <a:pt x="1363" y="5871"/>
                    <a:pt x="1048" y="6063"/>
                    <a:pt x="792" y="6063"/>
                  </a:cubicBezTo>
                  <a:cubicBezTo>
                    <a:pt x="606" y="6063"/>
                    <a:pt x="451" y="5961"/>
                    <a:pt x="404" y="5677"/>
                  </a:cubicBezTo>
                  <a:cubicBezTo>
                    <a:pt x="344" y="5290"/>
                    <a:pt x="530" y="4876"/>
                    <a:pt x="710" y="4549"/>
                  </a:cubicBezTo>
                  <a:cubicBezTo>
                    <a:pt x="955" y="4101"/>
                    <a:pt x="1267" y="3698"/>
                    <a:pt x="1582" y="3305"/>
                  </a:cubicBezTo>
                  <a:cubicBezTo>
                    <a:pt x="2085" y="2688"/>
                    <a:pt x="2630" y="2087"/>
                    <a:pt x="3060" y="1422"/>
                  </a:cubicBezTo>
                  <a:cubicBezTo>
                    <a:pt x="3200" y="1251"/>
                    <a:pt x="3341" y="1079"/>
                    <a:pt x="3481" y="907"/>
                  </a:cubicBezTo>
                  <a:close/>
                  <a:moveTo>
                    <a:pt x="3937" y="0"/>
                  </a:moveTo>
                  <a:cubicBezTo>
                    <a:pt x="3888" y="0"/>
                    <a:pt x="3846" y="8"/>
                    <a:pt x="3830" y="25"/>
                  </a:cubicBezTo>
                  <a:cubicBezTo>
                    <a:pt x="3477" y="465"/>
                    <a:pt x="3120" y="899"/>
                    <a:pt x="2762" y="1339"/>
                  </a:cubicBezTo>
                  <a:lnTo>
                    <a:pt x="2762" y="1339"/>
                  </a:lnTo>
                  <a:cubicBezTo>
                    <a:pt x="2759" y="1341"/>
                    <a:pt x="2757" y="1344"/>
                    <a:pt x="2755" y="1346"/>
                  </a:cubicBezTo>
                  <a:cubicBezTo>
                    <a:pt x="2755" y="1346"/>
                    <a:pt x="2755" y="1346"/>
                    <a:pt x="2755" y="1346"/>
                  </a:cubicBezTo>
                  <a:lnTo>
                    <a:pt x="2755" y="1346"/>
                  </a:lnTo>
                  <a:cubicBezTo>
                    <a:pt x="2754" y="1348"/>
                    <a:pt x="2753" y="1350"/>
                    <a:pt x="2752" y="1352"/>
                  </a:cubicBezTo>
                  <a:lnTo>
                    <a:pt x="2752" y="1352"/>
                  </a:lnTo>
                  <a:cubicBezTo>
                    <a:pt x="2322" y="2015"/>
                    <a:pt x="1772" y="2613"/>
                    <a:pt x="1277" y="3228"/>
                  </a:cubicBezTo>
                  <a:cubicBezTo>
                    <a:pt x="933" y="3653"/>
                    <a:pt x="595" y="4096"/>
                    <a:pt x="344" y="4587"/>
                  </a:cubicBezTo>
                  <a:cubicBezTo>
                    <a:pt x="175" y="4924"/>
                    <a:pt x="1" y="5339"/>
                    <a:pt x="99" y="5720"/>
                  </a:cubicBezTo>
                  <a:cubicBezTo>
                    <a:pt x="189" y="6074"/>
                    <a:pt x="513" y="6208"/>
                    <a:pt x="847" y="6208"/>
                  </a:cubicBezTo>
                  <a:cubicBezTo>
                    <a:pt x="1039" y="6208"/>
                    <a:pt x="1234" y="6164"/>
                    <a:pt x="1391" y="6092"/>
                  </a:cubicBezTo>
                  <a:cubicBezTo>
                    <a:pt x="1708" y="5944"/>
                    <a:pt x="1959" y="5682"/>
                    <a:pt x="2128" y="5377"/>
                  </a:cubicBezTo>
                  <a:cubicBezTo>
                    <a:pt x="2395" y="4892"/>
                    <a:pt x="2609" y="4373"/>
                    <a:pt x="2805" y="3855"/>
                  </a:cubicBezTo>
                  <a:cubicBezTo>
                    <a:pt x="3271" y="2612"/>
                    <a:pt x="3613" y="1327"/>
                    <a:pt x="4139" y="105"/>
                  </a:cubicBezTo>
                  <a:lnTo>
                    <a:pt x="4139" y="105"/>
                  </a:lnTo>
                  <a:cubicBezTo>
                    <a:pt x="4139" y="104"/>
                    <a:pt x="4140" y="103"/>
                    <a:pt x="4141" y="103"/>
                  </a:cubicBezTo>
                  <a:cubicBezTo>
                    <a:pt x="4140" y="103"/>
                    <a:pt x="4140" y="103"/>
                    <a:pt x="4140" y="102"/>
                  </a:cubicBezTo>
                  <a:lnTo>
                    <a:pt x="4140" y="102"/>
                  </a:lnTo>
                  <a:cubicBezTo>
                    <a:pt x="4142" y="97"/>
                    <a:pt x="4145" y="91"/>
                    <a:pt x="4147" y="86"/>
                  </a:cubicBezTo>
                  <a:cubicBezTo>
                    <a:pt x="4169" y="34"/>
                    <a:pt x="4039" y="0"/>
                    <a:pt x="3937"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9" name="Google Shape;1579;p102"/>
            <p:cNvSpPr/>
            <p:nvPr/>
          </p:nvSpPr>
          <p:spPr>
            <a:xfrm>
              <a:off x="6780325" y="2532300"/>
              <a:ext cx="97500" cy="152450"/>
            </a:xfrm>
            <a:custGeom>
              <a:avLst/>
              <a:gdLst/>
              <a:ahLst/>
              <a:cxnLst/>
              <a:rect l="l" t="t" r="r" b="b"/>
              <a:pathLst>
                <a:path w="3900" h="6098" extrusionOk="0">
                  <a:moveTo>
                    <a:pt x="3900" y="1"/>
                  </a:moveTo>
                  <a:lnTo>
                    <a:pt x="2830" y="1327"/>
                  </a:lnTo>
                  <a:cubicBezTo>
                    <a:pt x="2825" y="1337"/>
                    <a:pt x="2291" y="2057"/>
                    <a:pt x="2040" y="2385"/>
                  </a:cubicBezTo>
                  <a:cubicBezTo>
                    <a:pt x="1445" y="3132"/>
                    <a:pt x="600" y="4054"/>
                    <a:pt x="284" y="4922"/>
                  </a:cubicBezTo>
                  <a:cubicBezTo>
                    <a:pt x="0" y="5724"/>
                    <a:pt x="315" y="6098"/>
                    <a:pt x="761" y="6098"/>
                  </a:cubicBezTo>
                  <a:cubicBezTo>
                    <a:pt x="1148" y="6098"/>
                    <a:pt x="1635" y="5815"/>
                    <a:pt x="1914" y="5287"/>
                  </a:cubicBezTo>
                  <a:cubicBezTo>
                    <a:pt x="2782" y="3651"/>
                    <a:pt x="3152" y="1747"/>
                    <a:pt x="3900" y="1"/>
                  </a:cubicBezTo>
                  <a:close/>
                </a:path>
              </a:pathLst>
            </a:custGeom>
            <a:solidFill>
              <a:srgbClr val="BAE3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0" name="Google Shape;1580;p102"/>
            <p:cNvSpPr/>
            <p:nvPr/>
          </p:nvSpPr>
          <p:spPr>
            <a:xfrm>
              <a:off x="6778925" y="2530725"/>
              <a:ext cx="103550" cy="155625"/>
            </a:xfrm>
            <a:custGeom>
              <a:avLst/>
              <a:gdLst/>
              <a:ahLst/>
              <a:cxnLst/>
              <a:rect l="l" t="t" r="r" b="b"/>
              <a:pathLst>
                <a:path w="4142" h="6225" extrusionOk="0">
                  <a:moveTo>
                    <a:pt x="3454" y="914"/>
                  </a:moveTo>
                  <a:cubicBezTo>
                    <a:pt x="3197" y="1626"/>
                    <a:pt x="2974" y="2351"/>
                    <a:pt x="2734" y="3070"/>
                  </a:cubicBezTo>
                  <a:cubicBezTo>
                    <a:pt x="2566" y="3572"/>
                    <a:pt x="2385" y="4069"/>
                    <a:pt x="2178" y="4554"/>
                  </a:cubicBezTo>
                  <a:cubicBezTo>
                    <a:pt x="2009" y="4947"/>
                    <a:pt x="1839" y="5388"/>
                    <a:pt x="1539" y="5700"/>
                  </a:cubicBezTo>
                  <a:cubicBezTo>
                    <a:pt x="1362" y="5883"/>
                    <a:pt x="1047" y="6079"/>
                    <a:pt x="791" y="6079"/>
                  </a:cubicBezTo>
                  <a:cubicBezTo>
                    <a:pt x="607" y="6079"/>
                    <a:pt x="453" y="5977"/>
                    <a:pt x="405" y="5693"/>
                  </a:cubicBezTo>
                  <a:cubicBezTo>
                    <a:pt x="340" y="5312"/>
                    <a:pt x="525" y="4892"/>
                    <a:pt x="705" y="4565"/>
                  </a:cubicBezTo>
                  <a:cubicBezTo>
                    <a:pt x="945" y="4117"/>
                    <a:pt x="1256" y="3714"/>
                    <a:pt x="1572" y="3321"/>
                  </a:cubicBezTo>
                  <a:cubicBezTo>
                    <a:pt x="2068" y="2699"/>
                    <a:pt x="2609" y="2100"/>
                    <a:pt x="3040" y="1428"/>
                  </a:cubicBezTo>
                  <a:cubicBezTo>
                    <a:pt x="3177" y="1257"/>
                    <a:pt x="3315" y="1086"/>
                    <a:pt x="3454" y="914"/>
                  </a:cubicBezTo>
                  <a:close/>
                  <a:moveTo>
                    <a:pt x="3908" y="1"/>
                  </a:moveTo>
                  <a:cubicBezTo>
                    <a:pt x="3859" y="1"/>
                    <a:pt x="3817" y="8"/>
                    <a:pt x="3803" y="26"/>
                  </a:cubicBezTo>
                  <a:cubicBezTo>
                    <a:pt x="3445" y="466"/>
                    <a:pt x="3093" y="904"/>
                    <a:pt x="2741" y="1344"/>
                  </a:cubicBezTo>
                  <a:lnTo>
                    <a:pt x="2741" y="1344"/>
                  </a:lnTo>
                  <a:cubicBezTo>
                    <a:pt x="2738" y="1347"/>
                    <a:pt x="2736" y="1349"/>
                    <a:pt x="2734" y="1352"/>
                  </a:cubicBezTo>
                  <a:cubicBezTo>
                    <a:pt x="2734" y="1352"/>
                    <a:pt x="2734" y="1352"/>
                    <a:pt x="2734" y="1352"/>
                  </a:cubicBezTo>
                  <a:lnTo>
                    <a:pt x="2734" y="1352"/>
                  </a:lnTo>
                  <a:cubicBezTo>
                    <a:pt x="2732" y="1355"/>
                    <a:pt x="2730" y="1358"/>
                    <a:pt x="2729" y="1361"/>
                  </a:cubicBezTo>
                  <a:lnTo>
                    <a:pt x="2729" y="1361"/>
                  </a:lnTo>
                  <a:cubicBezTo>
                    <a:pt x="2299" y="2027"/>
                    <a:pt x="1756" y="2631"/>
                    <a:pt x="1267" y="3245"/>
                  </a:cubicBezTo>
                  <a:cubicBezTo>
                    <a:pt x="923" y="3671"/>
                    <a:pt x="585" y="4112"/>
                    <a:pt x="340" y="4608"/>
                  </a:cubicBezTo>
                  <a:cubicBezTo>
                    <a:pt x="170" y="4940"/>
                    <a:pt x="1" y="5355"/>
                    <a:pt x="99" y="5738"/>
                  </a:cubicBezTo>
                  <a:cubicBezTo>
                    <a:pt x="190" y="6091"/>
                    <a:pt x="513" y="6224"/>
                    <a:pt x="846" y="6224"/>
                  </a:cubicBezTo>
                  <a:cubicBezTo>
                    <a:pt x="1037" y="6224"/>
                    <a:pt x="1232" y="6180"/>
                    <a:pt x="1387" y="6108"/>
                  </a:cubicBezTo>
                  <a:cubicBezTo>
                    <a:pt x="1708" y="5955"/>
                    <a:pt x="1954" y="5693"/>
                    <a:pt x="2123" y="5388"/>
                  </a:cubicBezTo>
                  <a:cubicBezTo>
                    <a:pt x="2390" y="4902"/>
                    <a:pt x="2598" y="4384"/>
                    <a:pt x="2795" y="3867"/>
                  </a:cubicBezTo>
                  <a:cubicBezTo>
                    <a:pt x="3258" y="2611"/>
                    <a:pt x="3596" y="1319"/>
                    <a:pt x="4120" y="86"/>
                  </a:cubicBezTo>
                  <a:cubicBezTo>
                    <a:pt x="4142" y="35"/>
                    <a:pt x="4009" y="1"/>
                    <a:pt x="3908"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1" name="Google Shape;1581;p102"/>
            <p:cNvSpPr/>
            <p:nvPr/>
          </p:nvSpPr>
          <p:spPr>
            <a:xfrm>
              <a:off x="7044900" y="2558775"/>
              <a:ext cx="97500" cy="152400"/>
            </a:xfrm>
            <a:custGeom>
              <a:avLst/>
              <a:gdLst/>
              <a:ahLst/>
              <a:cxnLst/>
              <a:rect l="l" t="t" r="r" b="b"/>
              <a:pathLst>
                <a:path w="3900" h="6096" extrusionOk="0">
                  <a:moveTo>
                    <a:pt x="3899" y="1"/>
                  </a:moveTo>
                  <a:lnTo>
                    <a:pt x="2831" y="1326"/>
                  </a:lnTo>
                  <a:cubicBezTo>
                    <a:pt x="2826" y="1338"/>
                    <a:pt x="2290" y="2051"/>
                    <a:pt x="2040" y="2378"/>
                  </a:cubicBezTo>
                  <a:cubicBezTo>
                    <a:pt x="1439" y="3126"/>
                    <a:pt x="600" y="4048"/>
                    <a:pt x="283" y="4916"/>
                  </a:cubicBezTo>
                  <a:cubicBezTo>
                    <a:pt x="0" y="5721"/>
                    <a:pt x="314" y="6095"/>
                    <a:pt x="760" y="6095"/>
                  </a:cubicBezTo>
                  <a:cubicBezTo>
                    <a:pt x="1148" y="6095"/>
                    <a:pt x="1635" y="5811"/>
                    <a:pt x="1914" y="5281"/>
                  </a:cubicBezTo>
                  <a:cubicBezTo>
                    <a:pt x="2781" y="3644"/>
                    <a:pt x="3153" y="1741"/>
                    <a:pt x="3899" y="1"/>
                  </a:cubicBezTo>
                  <a:close/>
                </a:path>
              </a:pathLst>
            </a:custGeom>
            <a:solidFill>
              <a:srgbClr val="BAE3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2" name="Google Shape;1582;p102"/>
            <p:cNvSpPr/>
            <p:nvPr/>
          </p:nvSpPr>
          <p:spPr>
            <a:xfrm>
              <a:off x="7043350" y="2557100"/>
              <a:ext cx="103550" cy="155625"/>
            </a:xfrm>
            <a:custGeom>
              <a:avLst/>
              <a:gdLst/>
              <a:ahLst/>
              <a:cxnLst/>
              <a:rect l="l" t="t" r="r" b="b"/>
              <a:pathLst>
                <a:path w="4142" h="6225" extrusionOk="0">
                  <a:moveTo>
                    <a:pt x="3458" y="913"/>
                  </a:moveTo>
                  <a:cubicBezTo>
                    <a:pt x="3200" y="1626"/>
                    <a:pt x="2979" y="2354"/>
                    <a:pt x="2740" y="3074"/>
                  </a:cubicBezTo>
                  <a:cubicBezTo>
                    <a:pt x="2571" y="3570"/>
                    <a:pt x="2390" y="4071"/>
                    <a:pt x="2183" y="4557"/>
                  </a:cubicBezTo>
                  <a:cubicBezTo>
                    <a:pt x="2014" y="4950"/>
                    <a:pt x="1845" y="5386"/>
                    <a:pt x="1539" y="5697"/>
                  </a:cubicBezTo>
                  <a:cubicBezTo>
                    <a:pt x="1364" y="5881"/>
                    <a:pt x="1047" y="6078"/>
                    <a:pt x="791" y="6078"/>
                  </a:cubicBezTo>
                  <a:cubicBezTo>
                    <a:pt x="608" y="6078"/>
                    <a:pt x="456" y="5977"/>
                    <a:pt x="411" y="5697"/>
                  </a:cubicBezTo>
                  <a:cubicBezTo>
                    <a:pt x="345" y="5310"/>
                    <a:pt x="531" y="4895"/>
                    <a:pt x="710" y="4568"/>
                  </a:cubicBezTo>
                  <a:cubicBezTo>
                    <a:pt x="950" y="4121"/>
                    <a:pt x="1262" y="3711"/>
                    <a:pt x="1578" y="3319"/>
                  </a:cubicBezTo>
                  <a:cubicBezTo>
                    <a:pt x="1878" y="2943"/>
                    <a:pt x="2188" y="2576"/>
                    <a:pt x="2478" y="2195"/>
                  </a:cubicBezTo>
                  <a:cubicBezTo>
                    <a:pt x="2664" y="1944"/>
                    <a:pt x="2876" y="1693"/>
                    <a:pt x="3045" y="1425"/>
                  </a:cubicBezTo>
                  <a:cubicBezTo>
                    <a:pt x="3182" y="1255"/>
                    <a:pt x="3320" y="1084"/>
                    <a:pt x="3458" y="913"/>
                  </a:cubicBezTo>
                  <a:close/>
                  <a:moveTo>
                    <a:pt x="3920" y="0"/>
                  </a:moveTo>
                  <a:cubicBezTo>
                    <a:pt x="3869" y="0"/>
                    <a:pt x="3824" y="9"/>
                    <a:pt x="3809" y="30"/>
                  </a:cubicBezTo>
                  <a:cubicBezTo>
                    <a:pt x="3452" y="468"/>
                    <a:pt x="3100" y="907"/>
                    <a:pt x="2747" y="1345"/>
                  </a:cubicBezTo>
                  <a:lnTo>
                    <a:pt x="2747" y="1345"/>
                  </a:lnTo>
                  <a:cubicBezTo>
                    <a:pt x="2744" y="1348"/>
                    <a:pt x="2742" y="1351"/>
                    <a:pt x="2740" y="1355"/>
                  </a:cubicBezTo>
                  <a:cubicBezTo>
                    <a:pt x="2740" y="1355"/>
                    <a:pt x="2740" y="1355"/>
                    <a:pt x="2740" y="1355"/>
                  </a:cubicBezTo>
                  <a:lnTo>
                    <a:pt x="2740" y="1355"/>
                  </a:lnTo>
                  <a:cubicBezTo>
                    <a:pt x="2737" y="1358"/>
                    <a:pt x="2735" y="1361"/>
                    <a:pt x="2734" y="1364"/>
                  </a:cubicBezTo>
                  <a:lnTo>
                    <a:pt x="2734" y="1364"/>
                  </a:lnTo>
                  <a:cubicBezTo>
                    <a:pt x="2566" y="1627"/>
                    <a:pt x="2355" y="1871"/>
                    <a:pt x="2168" y="2118"/>
                  </a:cubicBezTo>
                  <a:cubicBezTo>
                    <a:pt x="1883" y="2506"/>
                    <a:pt x="1567" y="2866"/>
                    <a:pt x="1267" y="3243"/>
                  </a:cubicBezTo>
                  <a:cubicBezTo>
                    <a:pt x="924" y="3673"/>
                    <a:pt x="590" y="4115"/>
                    <a:pt x="340" y="4605"/>
                  </a:cubicBezTo>
                  <a:cubicBezTo>
                    <a:pt x="171" y="4939"/>
                    <a:pt x="1" y="5358"/>
                    <a:pt x="106" y="5741"/>
                  </a:cubicBezTo>
                  <a:cubicBezTo>
                    <a:pt x="195" y="6090"/>
                    <a:pt x="518" y="6224"/>
                    <a:pt x="850" y="6224"/>
                  </a:cubicBezTo>
                  <a:cubicBezTo>
                    <a:pt x="1042" y="6224"/>
                    <a:pt x="1237" y="6180"/>
                    <a:pt x="1392" y="6106"/>
                  </a:cubicBezTo>
                  <a:cubicBezTo>
                    <a:pt x="1715" y="5959"/>
                    <a:pt x="1959" y="5692"/>
                    <a:pt x="2128" y="5386"/>
                  </a:cubicBezTo>
                  <a:cubicBezTo>
                    <a:pt x="2390" y="4900"/>
                    <a:pt x="2603" y="4383"/>
                    <a:pt x="2795" y="3864"/>
                  </a:cubicBezTo>
                  <a:cubicBezTo>
                    <a:pt x="3261" y="2616"/>
                    <a:pt x="3597" y="1332"/>
                    <a:pt x="4110" y="106"/>
                  </a:cubicBezTo>
                  <a:lnTo>
                    <a:pt x="4110" y="106"/>
                  </a:lnTo>
                  <a:cubicBezTo>
                    <a:pt x="4112" y="104"/>
                    <a:pt x="4113" y="102"/>
                    <a:pt x="4114" y="101"/>
                  </a:cubicBezTo>
                  <a:cubicBezTo>
                    <a:pt x="4114" y="100"/>
                    <a:pt x="4113" y="100"/>
                    <a:pt x="4112" y="100"/>
                  </a:cubicBezTo>
                  <a:lnTo>
                    <a:pt x="4112" y="100"/>
                  </a:lnTo>
                  <a:cubicBezTo>
                    <a:pt x="4115" y="95"/>
                    <a:pt x="4117" y="89"/>
                    <a:pt x="4120" y="84"/>
                  </a:cubicBezTo>
                  <a:cubicBezTo>
                    <a:pt x="4141" y="34"/>
                    <a:pt x="4019" y="0"/>
                    <a:pt x="3920"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3" name="Google Shape;1583;p102"/>
            <p:cNvSpPr/>
            <p:nvPr/>
          </p:nvSpPr>
          <p:spPr>
            <a:xfrm>
              <a:off x="7133725" y="2761700"/>
              <a:ext cx="97450" cy="152425"/>
            </a:xfrm>
            <a:custGeom>
              <a:avLst/>
              <a:gdLst/>
              <a:ahLst/>
              <a:cxnLst/>
              <a:rect l="l" t="t" r="r" b="b"/>
              <a:pathLst>
                <a:path w="3898" h="6097" extrusionOk="0">
                  <a:moveTo>
                    <a:pt x="3898" y="1"/>
                  </a:moveTo>
                  <a:lnTo>
                    <a:pt x="2828" y="1326"/>
                  </a:lnTo>
                  <a:cubicBezTo>
                    <a:pt x="2823" y="1337"/>
                    <a:pt x="2289" y="2058"/>
                    <a:pt x="2043" y="2385"/>
                  </a:cubicBezTo>
                  <a:cubicBezTo>
                    <a:pt x="1443" y="3131"/>
                    <a:pt x="603" y="4054"/>
                    <a:pt x="287" y="4921"/>
                  </a:cubicBezTo>
                  <a:cubicBezTo>
                    <a:pt x="1" y="5723"/>
                    <a:pt x="314" y="6096"/>
                    <a:pt x="759" y="6096"/>
                  </a:cubicBezTo>
                  <a:cubicBezTo>
                    <a:pt x="1146" y="6096"/>
                    <a:pt x="1633" y="5814"/>
                    <a:pt x="1912" y="5286"/>
                  </a:cubicBezTo>
                  <a:cubicBezTo>
                    <a:pt x="2780" y="3650"/>
                    <a:pt x="3150" y="1746"/>
                    <a:pt x="3898" y="1"/>
                  </a:cubicBezTo>
                  <a:close/>
                </a:path>
              </a:pathLst>
            </a:custGeom>
            <a:solidFill>
              <a:srgbClr val="BAE3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4" name="Google Shape;1584;p102"/>
            <p:cNvSpPr/>
            <p:nvPr/>
          </p:nvSpPr>
          <p:spPr>
            <a:xfrm>
              <a:off x="7132275" y="2760100"/>
              <a:ext cx="103550" cy="155600"/>
            </a:xfrm>
            <a:custGeom>
              <a:avLst/>
              <a:gdLst/>
              <a:ahLst/>
              <a:cxnLst/>
              <a:rect l="l" t="t" r="r" b="b"/>
              <a:pathLst>
                <a:path w="4142" h="6224" extrusionOk="0">
                  <a:moveTo>
                    <a:pt x="3457" y="910"/>
                  </a:moveTo>
                  <a:lnTo>
                    <a:pt x="3457" y="910"/>
                  </a:lnTo>
                  <a:cubicBezTo>
                    <a:pt x="3198" y="1624"/>
                    <a:pt x="2974" y="2350"/>
                    <a:pt x="2734" y="3071"/>
                  </a:cubicBezTo>
                  <a:cubicBezTo>
                    <a:pt x="2564" y="3572"/>
                    <a:pt x="2385" y="4068"/>
                    <a:pt x="2178" y="4554"/>
                  </a:cubicBezTo>
                  <a:cubicBezTo>
                    <a:pt x="2008" y="4947"/>
                    <a:pt x="1839" y="5388"/>
                    <a:pt x="1539" y="5700"/>
                  </a:cubicBezTo>
                  <a:cubicBezTo>
                    <a:pt x="1362" y="5884"/>
                    <a:pt x="1047" y="6080"/>
                    <a:pt x="791" y="6080"/>
                  </a:cubicBezTo>
                  <a:cubicBezTo>
                    <a:pt x="606" y="6080"/>
                    <a:pt x="452" y="5978"/>
                    <a:pt x="404" y="5694"/>
                  </a:cubicBezTo>
                  <a:cubicBezTo>
                    <a:pt x="339" y="5312"/>
                    <a:pt x="525" y="4897"/>
                    <a:pt x="705" y="4564"/>
                  </a:cubicBezTo>
                  <a:cubicBezTo>
                    <a:pt x="945" y="4123"/>
                    <a:pt x="1255" y="3714"/>
                    <a:pt x="1572" y="3321"/>
                  </a:cubicBezTo>
                  <a:cubicBezTo>
                    <a:pt x="1872" y="2945"/>
                    <a:pt x="2183" y="2580"/>
                    <a:pt x="2473" y="2192"/>
                  </a:cubicBezTo>
                  <a:cubicBezTo>
                    <a:pt x="2662" y="1941"/>
                    <a:pt x="2871" y="1696"/>
                    <a:pt x="3039" y="1428"/>
                  </a:cubicBezTo>
                  <a:cubicBezTo>
                    <a:pt x="3178" y="1255"/>
                    <a:pt x="3318" y="1082"/>
                    <a:pt x="3457" y="910"/>
                  </a:cubicBezTo>
                  <a:close/>
                  <a:moveTo>
                    <a:pt x="3912" y="1"/>
                  </a:moveTo>
                  <a:cubicBezTo>
                    <a:pt x="3862" y="1"/>
                    <a:pt x="3819" y="9"/>
                    <a:pt x="3803" y="27"/>
                  </a:cubicBezTo>
                  <a:cubicBezTo>
                    <a:pt x="3450" y="466"/>
                    <a:pt x="3092" y="906"/>
                    <a:pt x="2740" y="1345"/>
                  </a:cubicBezTo>
                  <a:lnTo>
                    <a:pt x="2740" y="1345"/>
                  </a:lnTo>
                  <a:cubicBezTo>
                    <a:pt x="2738" y="1347"/>
                    <a:pt x="2736" y="1349"/>
                    <a:pt x="2734" y="1352"/>
                  </a:cubicBezTo>
                  <a:cubicBezTo>
                    <a:pt x="2734" y="1352"/>
                    <a:pt x="2734" y="1352"/>
                    <a:pt x="2734" y="1352"/>
                  </a:cubicBezTo>
                  <a:lnTo>
                    <a:pt x="2734" y="1352"/>
                  </a:lnTo>
                  <a:cubicBezTo>
                    <a:pt x="2732" y="1355"/>
                    <a:pt x="2730" y="1358"/>
                    <a:pt x="2729" y="1361"/>
                  </a:cubicBezTo>
                  <a:lnTo>
                    <a:pt x="2729" y="1361"/>
                  </a:lnTo>
                  <a:cubicBezTo>
                    <a:pt x="2560" y="1624"/>
                    <a:pt x="2350" y="1868"/>
                    <a:pt x="2166" y="2122"/>
                  </a:cubicBezTo>
                  <a:cubicBezTo>
                    <a:pt x="1877" y="2503"/>
                    <a:pt x="1567" y="2868"/>
                    <a:pt x="1267" y="3245"/>
                  </a:cubicBezTo>
                  <a:cubicBezTo>
                    <a:pt x="923" y="3670"/>
                    <a:pt x="585" y="4112"/>
                    <a:pt x="339" y="4609"/>
                  </a:cubicBezTo>
                  <a:cubicBezTo>
                    <a:pt x="170" y="4942"/>
                    <a:pt x="1" y="5355"/>
                    <a:pt x="99" y="5738"/>
                  </a:cubicBezTo>
                  <a:cubicBezTo>
                    <a:pt x="189" y="6091"/>
                    <a:pt x="512" y="6224"/>
                    <a:pt x="846" y="6224"/>
                  </a:cubicBezTo>
                  <a:cubicBezTo>
                    <a:pt x="1038" y="6224"/>
                    <a:pt x="1235" y="6180"/>
                    <a:pt x="1393" y="6108"/>
                  </a:cubicBezTo>
                  <a:cubicBezTo>
                    <a:pt x="1708" y="5956"/>
                    <a:pt x="1959" y="5694"/>
                    <a:pt x="2123" y="5388"/>
                  </a:cubicBezTo>
                  <a:cubicBezTo>
                    <a:pt x="2390" y="4897"/>
                    <a:pt x="2604" y="4385"/>
                    <a:pt x="2793" y="3867"/>
                  </a:cubicBezTo>
                  <a:cubicBezTo>
                    <a:pt x="3258" y="2612"/>
                    <a:pt x="3596" y="1319"/>
                    <a:pt x="4120" y="86"/>
                  </a:cubicBezTo>
                  <a:cubicBezTo>
                    <a:pt x="4142" y="35"/>
                    <a:pt x="4013" y="1"/>
                    <a:pt x="3912"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5" name="Google Shape;1585;p102"/>
            <p:cNvSpPr/>
            <p:nvPr/>
          </p:nvSpPr>
          <p:spPr>
            <a:xfrm>
              <a:off x="6818575" y="2791300"/>
              <a:ext cx="97575" cy="152500"/>
            </a:xfrm>
            <a:custGeom>
              <a:avLst/>
              <a:gdLst/>
              <a:ahLst/>
              <a:cxnLst/>
              <a:rect l="l" t="t" r="r" b="b"/>
              <a:pathLst>
                <a:path w="3903" h="6100" extrusionOk="0">
                  <a:moveTo>
                    <a:pt x="3903" y="0"/>
                  </a:moveTo>
                  <a:lnTo>
                    <a:pt x="2828" y="1325"/>
                  </a:lnTo>
                  <a:cubicBezTo>
                    <a:pt x="2828" y="1337"/>
                    <a:pt x="2294" y="2057"/>
                    <a:pt x="2043" y="2384"/>
                  </a:cubicBezTo>
                  <a:cubicBezTo>
                    <a:pt x="1443" y="3132"/>
                    <a:pt x="603" y="4054"/>
                    <a:pt x="286" y="4920"/>
                  </a:cubicBezTo>
                  <a:cubicBezTo>
                    <a:pt x="0" y="5725"/>
                    <a:pt x="315" y="6100"/>
                    <a:pt x="761" y="6100"/>
                  </a:cubicBezTo>
                  <a:cubicBezTo>
                    <a:pt x="1150" y="6100"/>
                    <a:pt x="1638" y="5816"/>
                    <a:pt x="1917" y="5286"/>
                  </a:cubicBezTo>
                  <a:cubicBezTo>
                    <a:pt x="2785" y="3649"/>
                    <a:pt x="3155" y="1745"/>
                    <a:pt x="3903" y="0"/>
                  </a:cubicBezTo>
                  <a:close/>
                </a:path>
              </a:pathLst>
            </a:custGeom>
            <a:solidFill>
              <a:srgbClr val="BAE3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6" name="Google Shape;1586;p102"/>
            <p:cNvSpPr/>
            <p:nvPr/>
          </p:nvSpPr>
          <p:spPr>
            <a:xfrm>
              <a:off x="6817125" y="2789700"/>
              <a:ext cx="103550" cy="155675"/>
            </a:xfrm>
            <a:custGeom>
              <a:avLst/>
              <a:gdLst/>
              <a:ahLst/>
              <a:cxnLst/>
              <a:rect l="l" t="t" r="r" b="b"/>
              <a:pathLst>
                <a:path w="4142" h="6227" extrusionOk="0">
                  <a:moveTo>
                    <a:pt x="3455" y="917"/>
                  </a:moveTo>
                  <a:cubicBezTo>
                    <a:pt x="3198" y="1628"/>
                    <a:pt x="2977" y="2352"/>
                    <a:pt x="2733" y="3070"/>
                  </a:cubicBezTo>
                  <a:cubicBezTo>
                    <a:pt x="2564" y="3572"/>
                    <a:pt x="2390" y="4068"/>
                    <a:pt x="2177" y="4554"/>
                  </a:cubicBezTo>
                  <a:cubicBezTo>
                    <a:pt x="2008" y="4946"/>
                    <a:pt x="1844" y="5389"/>
                    <a:pt x="1539" y="5699"/>
                  </a:cubicBezTo>
                  <a:cubicBezTo>
                    <a:pt x="1365" y="5883"/>
                    <a:pt x="1049" y="6080"/>
                    <a:pt x="792" y="6080"/>
                  </a:cubicBezTo>
                  <a:cubicBezTo>
                    <a:pt x="607" y="6080"/>
                    <a:pt x="452" y="5978"/>
                    <a:pt x="404" y="5694"/>
                  </a:cubicBezTo>
                  <a:cubicBezTo>
                    <a:pt x="344" y="5312"/>
                    <a:pt x="530" y="4898"/>
                    <a:pt x="704" y="4564"/>
                  </a:cubicBezTo>
                  <a:cubicBezTo>
                    <a:pt x="950" y="4123"/>
                    <a:pt x="1255" y="3713"/>
                    <a:pt x="1572" y="3320"/>
                  </a:cubicBezTo>
                  <a:cubicBezTo>
                    <a:pt x="1877" y="2945"/>
                    <a:pt x="2188" y="2579"/>
                    <a:pt x="2478" y="2192"/>
                  </a:cubicBezTo>
                  <a:cubicBezTo>
                    <a:pt x="2662" y="1940"/>
                    <a:pt x="2876" y="1696"/>
                    <a:pt x="3045" y="1428"/>
                  </a:cubicBezTo>
                  <a:cubicBezTo>
                    <a:pt x="3181" y="1258"/>
                    <a:pt x="3318" y="1087"/>
                    <a:pt x="3455" y="917"/>
                  </a:cubicBezTo>
                  <a:close/>
                  <a:moveTo>
                    <a:pt x="3911" y="0"/>
                  </a:moveTo>
                  <a:cubicBezTo>
                    <a:pt x="3862" y="0"/>
                    <a:pt x="3819" y="8"/>
                    <a:pt x="3803" y="26"/>
                  </a:cubicBezTo>
                  <a:cubicBezTo>
                    <a:pt x="3450" y="465"/>
                    <a:pt x="3097" y="905"/>
                    <a:pt x="2739" y="1344"/>
                  </a:cubicBezTo>
                  <a:lnTo>
                    <a:pt x="2739" y="1344"/>
                  </a:lnTo>
                  <a:cubicBezTo>
                    <a:pt x="2737" y="1346"/>
                    <a:pt x="2735" y="1349"/>
                    <a:pt x="2733" y="1351"/>
                  </a:cubicBezTo>
                  <a:cubicBezTo>
                    <a:pt x="2733" y="1351"/>
                    <a:pt x="2733" y="1351"/>
                    <a:pt x="2733" y="1351"/>
                  </a:cubicBezTo>
                  <a:lnTo>
                    <a:pt x="2733" y="1351"/>
                  </a:lnTo>
                  <a:cubicBezTo>
                    <a:pt x="2732" y="1353"/>
                    <a:pt x="2731" y="1355"/>
                    <a:pt x="2730" y="1357"/>
                  </a:cubicBezTo>
                  <a:lnTo>
                    <a:pt x="2730" y="1357"/>
                  </a:lnTo>
                  <a:cubicBezTo>
                    <a:pt x="2561" y="1622"/>
                    <a:pt x="2356" y="1871"/>
                    <a:pt x="2166" y="2121"/>
                  </a:cubicBezTo>
                  <a:cubicBezTo>
                    <a:pt x="1877" y="2502"/>
                    <a:pt x="1567" y="2869"/>
                    <a:pt x="1267" y="3244"/>
                  </a:cubicBezTo>
                  <a:cubicBezTo>
                    <a:pt x="922" y="3670"/>
                    <a:pt x="585" y="4118"/>
                    <a:pt x="339" y="4609"/>
                  </a:cubicBezTo>
                  <a:cubicBezTo>
                    <a:pt x="170" y="4941"/>
                    <a:pt x="1" y="5356"/>
                    <a:pt x="99" y="5737"/>
                  </a:cubicBezTo>
                  <a:cubicBezTo>
                    <a:pt x="192" y="6091"/>
                    <a:pt x="515" y="6227"/>
                    <a:pt x="849" y="6227"/>
                  </a:cubicBezTo>
                  <a:cubicBezTo>
                    <a:pt x="1040" y="6227"/>
                    <a:pt x="1234" y="6182"/>
                    <a:pt x="1391" y="6109"/>
                  </a:cubicBezTo>
                  <a:cubicBezTo>
                    <a:pt x="1708" y="5961"/>
                    <a:pt x="1959" y="5694"/>
                    <a:pt x="2128" y="5389"/>
                  </a:cubicBezTo>
                  <a:cubicBezTo>
                    <a:pt x="2390" y="4903"/>
                    <a:pt x="2602" y="4385"/>
                    <a:pt x="2793" y="3866"/>
                  </a:cubicBezTo>
                  <a:cubicBezTo>
                    <a:pt x="3254" y="2619"/>
                    <a:pt x="3592" y="1332"/>
                    <a:pt x="4111" y="106"/>
                  </a:cubicBezTo>
                  <a:lnTo>
                    <a:pt x="4111" y="106"/>
                  </a:lnTo>
                  <a:cubicBezTo>
                    <a:pt x="4112" y="105"/>
                    <a:pt x="4113" y="104"/>
                    <a:pt x="4114" y="102"/>
                  </a:cubicBezTo>
                  <a:cubicBezTo>
                    <a:pt x="4114" y="102"/>
                    <a:pt x="4113" y="102"/>
                    <a:pt x="4113" y="102"/>
                  </a:cubicBezTo>
                  <a:lnTo>
                    <a:pt x="4113" y="102"/>
                  </a:lnTo>
                  <a:cubicBezTo>
                    <a:pt x="4115" y="97"/>
                    <a:pt x="4117" y="92"/>
                    <a:pt x="4119" y="87"/>
                  </a:cubicBezTo>
                  <a:cubicBezTo>
                    <a:pt x="4141" y="35"/>
                    <a:pt x="4013" y="0"/>
                    <a:pt x="3911"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7" name="Google Shape;1587;p102"/>
            <p:cNvSpPr/>
            <p:nvPr/>
          </p:nvSpPr>
          <p:spPr>
            <a:xfrm>
              <a:off x="7356875" y="2544175"/>
              <a:ext cx="98250" cy="152100"/>
            </a:xfrm>
            <a:custGeom>
              <a:avLst/>
              <a:gdLst/>
              <a:ahLst/>
              <a:cxnLst/>
              <a:rect l="l" t="t" r="r" b="b"/>
              <a:pathLst>
                <a:path w="3930" h="6084" extrusionOk="0">
                  <a:moveTo>
                    <a:pt x="3929" y="1"/>
                  </a:moveTo>
                  <a:lnTo>
                    <a:pt x="2849" y="1321"/>
                  </a:lnTo>
                  <a:cubicBezTo>
                    <a:pt x="2843" y="1332"/>
                    <a:pt x="2309" y="2052"/>
                    <a:pt x="2057" y="2373"/>
                  </a:cubicBezTo>
                  <a:cubicBezTo>
                    <a:pt x="1452" y="3121"/>
                    <a:pt x="607" y="4037"/>
                    <a:pt x="290" y="4905"/>
                  </a:cubicBezTo>
                  <a:cubicBezTo>
                    <a:pt x="1" y="5709"/>
                    <a:pt x="315" y="6084"/>
                    <a:pt x="761" y="6084"/>
                  </a:cubicBezTo>
                  <a:cubicBezTo>
                    <a:pt x="1148" y="6084"/>
                    <a:pt x="1635" y="5803"/>
                    <a:pt x="1916" y="5276"/>
                  </a:cubicBezTo>
                  <a:cubicBezTo>
                    <a:pt x="2794" y="3644"/>
                    <a:pt x="3170" y="1741"/>
                    <a:pt x="3929" y="1"/>
                  </a:cubicBezTo>
                  <a:close/>
                </a:path>
              </a:pathLst>
            </a:custGeom>
            <a:solidFill>
              <a:srgbClr val="BAE3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8" name="Google Shape;1588;p102"/>
            <p:cNvSpPr/>
            <p:nvPr/>
          </p:nvSpPr>
          <p:spPr>
            <a:xfrm>
              <a:off x="7355525" y="2542575"/>
              <a:ext cx="104075" cy="155275"/>
            </a:xfrm>
            <a:custGeom>
              <a:avLst/>
              <a:gdLst/>
              <a:ahLst/>
              <a:cxnLst/>
              <a:rect l="l" t="t" r="r" b="b"/>
              <a:pathLst>
                <a:path w="4163" h="6211" extrusionOk="0">
                  <a:moveTo>
                    <a:pt x="3475" y="912"/>
                  </a:moveTo>
                  <a:cubicBezTo>
                    <a:pt x="3213" y="1625"/>
                    <a:pt x="2988" y="2350"/>
                    <a:pt x="2745" y="3066"/>
                  </a:cubicBezTo>
                  <a:cubicBezTo>
                    <a:pt x="2569" y="3567"/>
                    <a:pt x="2390" y="4063"/>
                    <a:pt x="2183" y="4549"/>
                  </a:cubicBezTo>
                  <a:cubicBezTo>
                    <a:pt x="2008" y="4942"/>
                    <a:pt x="1839" y="5378"/>
                    <a:pt x="1534" y="5689"/>
                  </a:cubicBezTo>
                  <a:cubicBezTo>
                    <a:pt x="1357" y="5872"/>
                    <a:pt x="1043" y="6066"/>
                    <a:pt x="789" y="6066"/>
                  </a:cubicBezTo>
                  <a:cubicBezTo>
                    <a:pt x="604" y="6066"/>
                    <a:pt x="450" y="5963"/>
                    <a:pt x="404" y="5677"/>
                  </a:cubicBezTo>
                  <a:cubicBezTo>
                    <a:pt x="339" y="5291"/>
                    <a:pt x="530" y="4881"/>
                    <a:pt x="704" y="4549"/>
                  </a:cubicBezTo>
                  <a:cubicBezTo>
                    <a:pt x="950" y="4106"/>
                    <a:pt x="1260" y="3703"/>
                    <a:pt x="1582" y="3310"/>
                  </a:cubicBezTo>
                  <a:cubicBezTo>
                    <a:pt x="1882" y="2935"/>
                    <a:pt x="2194" y="2568"/>
                    <a:pt x="2488" y="2187"/>
                  </a:cubicBezTo>
                  <a:cubicBezTo>
                    <a:pt x="2679" y="1936"/>
                    <a:pt x="2886" y="1691"/>
                    <a:pt x="3055" y="1423"/>
                  </a:cubicBezTo>
                  <a:cubicBezTo>
                    <a:pt x="3195" y="1253"/>
                    <a:pt x="3335" y="1083"/>
                    <a:pt x="3475" y="912"/>
                  </a:cubicBezTo>
                  <a:close/>
                  <a:moveTo>
                    <a:pt x="3932" y="1"/>
                  </a:moveTo>
                  <a:cubicBezTo>
                    <a:pt x="3883" y="1"/>
                    <a:pt x="3841" y="9"/>
                    <a:pt x="3825" y="27"/>
                  </a:cubicBezTo>
                  <a:cubicBezTo>
                    <a:pt x="3473" y="465"/>
                    <a:pt x="3116" y="904"/>
                    <a:pt x="2759" y="1341"/>
                  </a:cubicBezTo>
                  <a:lnTo>
                    <a:pt x="2759" y="1341"/>
                  </a:lnTo>
                  <a:cubicBezTo>
                    <a:pt x="2755" y="1345"/>
                    <a:pt x="2752" y="1348"/>
                    <a:pt x="2750" y="1352"/>
                  </a:cubicBezTo>
                  <a:cubicBezTo>
                    <a:pt x="2750" y="1352"/>
                    <a:pt x="2750" y="1352"/>
                    <a:pt x="2750" y="1352"/>
                  </a:cubicBezTo>
                  <a:lnTo>
                    <a:pt x="2750" y="1352"/>
                  </a:lnTo>
                  <a:cubicBezTo>
                    <a:pt x="2748" y="1354"/>
                    <a:pt x="2747" y="1357"/>
                    <a:pt x="2746" y="1359"/>
                  </a:cubicBezTo>
                  <a:lnTo>
                    <a:pt x="2746" y="1359"/>
                  </a:lnTo>
                  <a:cubicBezTo>
                    <a:pt x="2577" y="1618"/>
                    <a:pt x="2366" y="1862"/>
                    <a:pt x="2177" y="2110"/>
                  </a:cubicBezTo>
                  <a:cubicBezTo>
                    <a:pt x="1889" y="2497"/>
                    <a:pt x="1577" y="2857"/>
                    <a:pt x="1272" y="3234"/>
                  </a:cubicBezTo>
                  <a:cubicBezTo>
                    <a:pt x="928" y="3660"/>
                    <a:pt x="590" y="4101"/>
                    <a:pt x="339" y="4592"/>
                  </a:cubicBezTo>
                  <a:cubicBezTo>
                    <a:pt x="170" y="4925"/>
                    <a:pt x="1" y="5340"/>
                    <a:pt x="94" y="5722"/>
                  </a:cubicBezTo>
                  <a:cubicBezTo>
                    <a:pt x="187" y="6075"/>
                    <a:pt x="509" y="6211"/>
                    <a:pt x="842" y="6211"/>
                  </a:cubicBezTo>
                  <a:cubicBezTo>
                    <a:pt x="1034" y="6211"/>
                    <a:pt x="1229" y="6166"/>
                    <a:pt x="1386" y="6092"/>
                  </a:cubicBezTo>
                  <a:cubicBezTo>
                    <a:pt x="1703" y="5946"/>
                    <a:pt x="1954" y="5684"/>
                    <a:pt x="2123" y="5378"/>
                  </a:cubicBezTo>
                  <a:cubicBezTo>
                    <a:pt x="2390" y="4892"/>
                    <a:pt x="2602" y="4375"/>
                    <a:pt x="2799" y="3862"/>
                  </a:cubicBezTo>
                  <a:cubicBezTo>
                    <a:pt x="3266" y="2614"/>
                    <a:pt x="3608" y="1328"/>
                    <a:pt x="4132" y="107"/>
                  </a:cubicBezTo>
                  <a:lnTo>
                    <a:pt x="4132" y="107"/>
                  </a:lnTo>
                  <a:cubicBezTo>
                    <a:pt x="4133" y="106"/>
                    <a:pt x="4134" y="104"/>
                    <a:pt x="4135" y="103"/>
                  </a:cubicBezTo>
                  <a:cubicBezTo>
                    <a:pt x="4135" y="103"/>
                    <a:pt x="4134" y="103"/>
                    <a:pt x="4134" y="103"/>
                  </a:cubicBezTo>
                  <a:lnTo>
                    <a:pt x="4134" y="103"/>
                  </a:lnTo>
                  <a:cubicBezTo>
                    <a:pt x="4136" y="98"/>
                    <a:pt x="4138" y="92"/>
                    <a:pt x="4140" y="87"/>
                  </a:cubicBezTo>
                  <a:cubicBezTo>
                    <a:pt x="4162" y="35"/>
                    <a:pt x="4034" y="1"/>
                    <a:pt x="3932"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9" name="Google Shape;1589;p102"/>
            <p:cNvSpPr/>
            <p:nvPr/>
          </p:nvSpPr>
          <p:spPr>
            <a:xfrm>
              <a:off x="6940225" y="2316025"/>
              <a:ext cx="97425" cy="152525"/>
            </a:xfrm>
            <a:custGeom>
              <a:avLst/>
              <a:gdLst/>
              <a:ahLst/>
              <a:cxnLst/>
              <a:rect l="l" t="t" r="r" b="b"/>
              <a:pathLst>
                <a:path w="3897" h="6101" extrusionOk="0">
                  <a:moveTo>
                    <a:pt x="3897" y="1"/>
                  </a:moveTo>
                  <a:lnTo>
                    <a:pt x="2828" y="1332"/>
                  </a:lnTo>
                  <a:cubicBezTo>
                    <a:pt x="2823" y="1337"/>
                    <a:pt x="2293" y="2057"/>
                    <a:pt x="2043" y="2385"/>
                  </a:cubicBezTo>
                  <a:cubicBezTo>
                    <a:pt x="1442" y="3132"/>
                    <a:pt x="603" y="4054"/>
                    <a:pt x="286" y="4921"/>
                  </a:cubicBezTo>
                  <a:cubicBezTo>
                    <a:pt x="0" y="5726"/>
                    <a:pt x="313" y="6100"/>
                    <a:pt x="758" y="6100"/>
                  </a:cubicBezTo>
                  <a:cubicBezTo>
                    <a:pt x="1146" y="6100"/>
                    <a:pt x="1632" y="5817"/>
                    <a:pt x="1912" y="5287"/>
                  </a:cubicBezTo>
                  <a:cubicBezTo>
                    <a:pt x="2784" y="3651"/>
                    <a:pt x="3150" y="1746"/>
                    <a:pt x="3897" y="1"/>
                  </a:cubicBezTo>
                  <a:close/>
                </a:path>
              </a:pathLst>
            </a:custGeom>
            <a:solidFill>
              <a:srgbClr val="BAE3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0" name="Google Shape;1590;p102"/>
            <p:cNvSpPr/>
            <p:nvPr/>
          </p:nvSpPr>
          <p:spPr>
            <a:xfrm>
              <a:off x="6938775" y="2314475"/>
              <a:ext cx="103500" cy="155650"/>
            </a:xfrm>
            <a:custGeom>
              <a:avLst/>
              <a:gdLst/>
              <a:ahLst/>
              <a:cxnLst/>
              <a:rect l="l" t="t" r="r" b="b"/>
              <a:pathLst>
                <a:path w="4140" h="6226" extrusionOk="0">
                  <a:moveTo>
                    <a:pt x="3460" y="906"/>
                  </a:moveTo>
                  <a:lnTo>
                    <a:pt x="3460" y="906"/>
                  </a:lnTo>
                  <a:cubicBezTo>
                    <a:pt x="3201" y="1621"/>
                    <a:pt x="2978" y="2350"/>
                    <a:pt x="2733" y="3068"/>
                  </a:cubicBezTo>
                  <a:cubicBezTo>
                    <a:pt x="2564" y="3570"/>
                    <a:pt x="2390" y="4073"/>
                    <a:pt x="2177" y="4557"/>
                  </a:cubicBezTo>
                  <a:cubicBezTo>
                    <a:pt x="2008" y="4950"/>
                    <a:pt x="1839" y="5387"/>
                    <a:pt x="1539" y="5697"/>
                  </a:cubicBezTo>
                  <a:cubicBezTo>
                    <a:pt x="1361" y="5881"/>
                    <a:pt x="1046" y="6078"/>
                    <a:pt x="790" y="6078"/>
                  </a:cubicBezTo>
                  <a:cubicBezTo>
                    <a:pt x="605" y="6078"/>
                    <a:pt x="452" y="5976"/>
                    <a:pt x="404" y="5692"/>
                  </a:cubicBezTo>
                  <a:cubicBezTo>
                    <a:pt x="339" y="5310"/>
                    <a:pt x="530" y="4896"/>
                    <a:pt x="704" y="4569"/>
                  </a:cubicBezTo>
                  <a:cubicBezTo>
                    <a:pt x="944" y="4121"/>
                    <a:pt x="1255" y="3713"/>
                    <a:pt x="1572" y="3320"/>
                  </a:cubicBezTo>
                  <a:cubicBezTo>
                    <a:pt x="2068" y="2703"/>
                    <a:pt x="2608" y="2097"/>
                    <a:pt x="3038" y="1427"/>
                  </a:cubicBezTo>
                  <a:cubicBezTo>
                    <a:pt x="3180" y="1253"/>
                    <a:pt x="3320" y="1080"/>
                    <a:pt x="3460" y="906"/>
                  </a:cubicBezTo>
                  <a:close/>
                  <a:moveTo>
                    <a:pt x="3917" y="0"/>
                  </a:moveTo>
                  <a:cubicBezTo>
                    <a:pt x="3865" y="0"/>
                    <a:pt x="3819" y="9"/>
                    <a:pt x="3803" y="30"/>
                  </a:cubicBezTo>
                  <a:cubicBezTo>
                    <a:pt x="3451" y="469"/>
                    <a:pt x="3093" y="907"/>
                    <a:pt x="2741" y="1346"/>
                  </a:cubicBezTo>
                  <a:lnTo>
                    <a:pt x="2741" y="1346"/>
                  </a:lnTo>
                  <a:cubicBezTo>
                    <a:pt x="2738" y="1349"/>
                    <a:pt x="2735" y="1352"/>
                    <a:pt x="2733" y="1356"/>
                  </a:cubicBezTo>
                  <a:cubicBezTo>
                    <a:pt x="2733" y="1356"/>
                    <a:pt x="2733" y="1356"/>
                    <a:pt x="2733" y="1356"/>
                  </a:cubicBezTo>
                  <a:lnTo>
                    <a:pt x="2733" y="1356"/>
                  </a:lnTo>
                  <a:cubicBezTo>
                    <a:pt x="2732" y="1358"/>
                    <a:pt x="2731" y="1360"/>
                    <a:pt x="2730" y="1362"/>
                  </a:cubicBezTo>
                  <a:lnTo>
                    <a:pt x="2730" y="1362"/>
                  </a:lnTo>
                  <a:cubicBezTo>
                    <a:pt x="2300" y="2024"/>
                    <a:pt x="1760" y="2628"/>
                    <a:pt x="1266" y="3243"/>
                  </a:cubicBezTo>
                  <a:cubicBezTo>
                    <a:pt x="923" y="3673"/>
                    <a:pt x="584" y="4116"/>
                    <a:pt x="339" y="4607"/>
                  </a:cubicBezTo>
                  <a:cubicBezTo>
                    <a:pt x="170" y="4939"/>
                    <a:pt x="1" y="5360"/>
                    <a:pt x="99" y="5742"/>
                  </a:cubicBezTo>
                  <a:cubicBezTo>
                    <a:pt x="192" y="6091"/>
                    <a:pt x="514" y="6225"/>
                    <a:pt x="847" y="6225"/>
                  </a:cubicBezTo>
                  <a:cubicBezTo>
                    <a:pt x="1039" y="6225"/>
                    <a:pt x="1234" y="6181"/>
                    <a:pt x="1391" y="6107"/>
                  </a:cubicBezTo>
                  <a:cubicBezTo>
                    <a:pt x="1708" y="5959"/>
                    <a:pt x="1958" y="5692"/>
                    <a:pt x="2122" y="5387"/>
                  </a:cubicBezTo>
                  <a:cubicBezTo>
                    <a:pt x="2390" y="4901"/>
                    <a:pt x="2602" y="4383"/>
                    <a:pt x="2793" y="3864"/>
                  </a:cubicBezTo>
                  <a:cubicBezTo>
                    <a:pt x="3254" y="2617"/>
                    <a:pt x="3591" y="1330"/>
                    <a:pt x="4110" y="104"/>
                  </a:cubicBezTo>
                  <a:lnTo>
                    <a:pt x="4110" y="104"/>
                  </a:lnTo>
                  <a:cubicBezTo>
                    <a:pt x="4111" y="103"/>
                    <a:pt x="4112" y="102"/>
                    <a:pt x="4113" y="101"/>
                  </a:cubicBezTo>
                  <a:cubicBezTo>
                    <a:pt x="4113" y="100"/>
                    <a:pt x="4112" y="100"/>
                    <a:pt x="4112" y="100"/>
                  </a:cubicBezTo>
                  <a:lnTo>
                    <a:pt x="4112" y="100"/>
                  </a:lnTo>
                  <a:cubicBezTo>
                    <a:pt x="4114" y="95"/>
                    <a:pt x="4116" y="90"/>
                    <a:pt x="4118" y="85"/>
                  </a:cubicBezTo>
                  <a:cubicBezTo>
                    <a:pt x="4140" y="34"/>
                    <a:pt x="4017" y="0"/>
                    <a:pt x="3917" y="0"/>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1" name="Google Shape;1591;p102"/>
            <p:cNvSpPr/>
            <p:nvPr/>
          </p:nvSpPr>
          <p:spPr>
            <a:xfrm>
              <a:off x="7207225" y="2293375"/>
              <a:ext cx="97475" cy="152450"/>
            </a:xfrm>
            <a:custGeom>
              <a:avLst/>
              <a:gdLst/>
              <a:ahLst/>
              <a:cxnLst/>
              <a:rect l="l" t="t" r="r" b="b"/>
              <a:pathLst>
                <a:path w="3899" h="6098" extrusionOk="0">
                  <a:moveTo>
                    <a:pt x="3898" y="1"/>
                  </a:moveTo>
                  <a:lnTo>
                    <a:pt x="2829" y="1327"/>
                  </a:lnTo>
                  <a:cubicBezTo>
                    <a:pt x="2824" y="1337"/>
                    <a:pt x="2289" y="2057"/>
                    <a:pt x="2043" y="2385"/>
                  </a:cubicBezTo>
                  <a:cubicBezTo>
                    <a:pt x="1444" y="3132"/>
                    <a:pt x="603" y="4054"/>
                    <a:pt x="286" y="4922"/>
                  </a:cubicBezTo>
                  <a:cubicBezTo>
                    <a:pt x="1" y="5724"/>
                    <a:pt x="314" y="6098"/>
                    <a:pt x="759" y="6098"/>
                  </a:cubicBezTo>
                  <a:cubicBezTo>
                    <a:pt x="1147" y="6098"/>
                    <a:pt x="1633" y="5815"/>
                    <a:pt x="1912" y="5287"/>
                  </a:cubicBezTo>
                  <a:cubicBezTo>
                    <a:pt x="2780" y="3651"/>
                    <a:pt x="3151" y="1747"/>
                    <a:pt x="3898" y="1"/>
                  </a:cubicBezTo>
                  <a:close/>
                </a:path>
              </a:pathLst>
            </a:custGeom>
            <a:solidFill>
              <a:srgbClr val="BAE3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2" name="Google Shape;1592;p102"/>
            <p:cNvSpPr/>
            <p:nvPr/>
          </p:nvSpPr>
          <p:spPr>
            <a:xfrm>
              <a:off x="7205800" y="2291800"/>
              <a:ext cx="103550" cy="155675"/>
            </a:xfrm>
            <a:custGeom>
              <a:avLst/>
              <a:gdLst/>
              <a:ahLst/>
              <a:cxnLst/>
              <a:rect l="l" t="t" r="r" b="b"/>
              <a:pathLst>
                <a:path w="4142" h="6227" extrusionOk="0">
                  <a:moveTo>
                    <a:pt x="3455" y="914"/>
                  </a:moveTo>
                  <a:cubicBezTo>
                    <a:pt x="3196" y="1628"/>
                    <a:pt x="2973" y="2354"/>
                    <a:pt x="2733" y="3070"/>
                  </a:cubicBezTo>
                  <a:cubicBezTo>
                    <a:pt x="2564" y="3572"/>
                    <a:pt x="2384" y="4068"/>
                    <a:pt x="2176" y="4554"/>
                  </a:cubicBezTo>
                  <a:cubicBezTo>
                    <a:pt x="2007" y="4947"/>
                    <a:pt x="1838" y="5388"/>
                    <a:pt x="1539" y="5700"/>
                  </a:cubicBezTo>
                  <a:cubicBezTo>
                    <a:pt x="1361" y="5883"/>
                    <a:pt x="1046" y="6079"/>
                    <a:pt x="790" y="6079"/>
                  </a:cubicBezTo>
                  <a:cubicBezTo>
                    <a:pt x="606" y="6079"/>
                    <a:pt x="452" y="5977"/>
                    <a:pt x="404" y="5693"/>
                  </a:cubicBezTo>
                  <a:cubicBezTo>
                    <a:pt x="338" y="5312"/>
                    <a:pt x="529" y="4897"/>
                    <a:pt x="703" y="4565"/>
                  </a:cubicBezTo>
                  <a:cubicBezTo>
                    <a:pt x="944" y="4122"/>
                    <a:pt x="1254" y="3714"/>
                    <a:pt x="1571" y="3321"/>
                  </a:cubicBezTo>
                  <a:cubicBezTo>
                    <a:pt x="1871" y="2944"/>
                    <a:pt x="2183" y="2579"/>
                    <a:pt x="2471" y="2198"/>
                  </a:cubicBezTo>
                  <a:cubicBezTo>
                    <a:pt x="2662" y="1941"/>
                    <a:pt x="2870" y="1695"/>
                    <a:pt x="3039" y="1428"/>
                  </a:cubicBezTo>
                  <a:cubicBezTo>
                    <a:pt x="3178" y="1257"/>
                    <a:pt x="3317" y="1086"/>
                    <a:pt x="3455" y="914"/>
                  </a:cubicBezTo>
                  <a:close/>
                  <a:moveTo>
                    <a:pt x="3909" y="1"/>
                  </a:moveTo>
                  <a:cubicBezTo>
                    <a:pt x="3861" y="1"/>
                    <a:pt x="3818" y="8"/>
                    <a:pt x="3802" y="26"/>
                  </a:cubicBezTo>
                  <a:cubicBezTo>
                    <a:pt x="3450" y="465"/>
                    <a:pt x="3093" y="908"/>
                    <a:pt x="2741" y="1347"/>
                  </a:cubicBezTo>
                  <a:lnTo>
                    <a:pt x="2741" y="1347"/>
                  </a:lnTo>
                  <a:cubicBezTo>
                    <a:pt x="2737" y="1350"/>
                    <a:pt x="2735" y="1354"/>
                    <a:pt x="2733" y="1357"/>
                  </a:cubicBezTo>
                  <a:cubicBezTo>
                    <a:pt x="2733" y="1357"/>
                    <a:pt x="2733" y="1357"/>
                    <a:pt x="2733" y="1357"/>
                  </a:cubicBezTo>
                  <a:lnTo>
                    <a:pt x="2733" y="1357"/>
                  </a:lnTo>
                  <a:cubicBezTo>
                    <a:pt x="2730" y="1360"/>
                    <a:pt x="2728" y="1363"/>
                    <a:pt x="2727" y="1366"/>
                  </a:cubicBezTo>
                  <a:lnTo>
                    <a:pt x="2727" y="1366"/>
                  </a:lnTo>
                  <a:cubicBezTo>
                    <a:pt x="2559" y="1625"/>
                    <a:pt x="2349" y="1873"/>
                    <a:pt x="2166" y="2120"/>
                  </a:cubicBezTo>
                  <a:cubicBezTo>
                    <a:pt x="1876" y="2503"/>
                    <a:pt x="1566" y="2868"/>
                    <a:pt x="1266" y="3245"/>
                  </a:cubicBezTo>
                  <a:cubicBezTo>
                    <a:pt x="922" y="3670"/>
                    <a:pt x="584" y="4117"/>
                    <a:pt x="338" y="4608"/>
                  </a:cubicBezTo>
                  <a:cubicBezTo>
                    <a:pt x="169" y="4940"/>
                    <a:pt x="0" y="5355"/>
                    <a:pt x="98" y="5738"/>
                  </a:cubicBezTo>
                  <a:cubicBezTo>
                    <a:pt x="192" y="6091"/>
                    <a:pt x="514" y="6226"/>
                    <a:pt x="847" y="6226"/>
                  </a:cubicBezTo>
                  <a:cubicBezTo>
                    <a:pt x="1039" y="6226"/>
                    <a:pt x="1234" y="6182"/>
                    <a:pt x="1391" y="6108"/>
                  </a:cubicBezTo>
                  <a:cubicBezTo>
                    <a:pt x="1707" y="5962"/>
                    <a:pt x="1959" y="5693"/>
                    <a:pt x="2122" y="5388"/>
                  </a:cubicBezTo>
                  <a:cubicBezTo>
                    <a:pt x="2390" y="4902"/>
                    <a:pt x="2602" y="4384"/>
                    <a:pt x="2793" y="3867"/>
                  </a:cubicBezTo>
                  <a:cubicBezTo>
                    <a:pt x="3256" y="2611"/>
                    <a:pt x="3595" y="1319"/>
                    <a:pt x="4119" y="86"/>
                  </a:cubicBezTo>
                  <a:cubicBezTo>
                    <a:pt x="4141" y="35"/>
                    <a:pt x="4011" y="1"/>
                    <a:pt x="3909"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3" name="Google Shape;1593;p102"/>
            <p:cNvSpPr/>
            <p:nvPr/>
          </p:nvSpPr>
          <p:spPr>
            <a:xfrm>
              <a:off x="7386375" y="1699225"/>
              <a:ext cx="664700" cy="309850"/>
            </a:xfrm>
            <a:custGeom>
              <a:avLst/>
              <a:gdLst/>
              <a:ahLst/>
              <a:cxnLst/>
              <a:rect l="l" t="t" r="r" b="b"/>
              <a:pathLst>
                <a:path w="26588" h="12394" extrusionOk="0">
                  <a:moveTo>
                    <a:pt x="12694" y="0"/>
                  </a:moveTo>
                  <a:cubicBezTo>
                    <a:pt x="10380" y="0"/>
                    <a:pt x="9872" y="2218"/>
                    <a:pt x="9545" y="4254"/>
                  </a:cubicBezTo>
                  <a:cubicBezTo>
                    <a:pt x="9070" y="3665"/>
                    <a:pt x="8496" y="3418"/>
                    <a:pt x="7912" y="3418"/>
                  </a:cubicBezTo>
                  <a:cubicBezTo>
                    <a:pt x="5986" y="3418"/>
                    <a:pt x="3939" y="6094"/>
                    <a:pt x="4867" y="8008"/>
                  </a:cubicBezTo>
                  <a:lnTo>
                    <a:pt x="4867" y="8008"/>
                  </a:lnTo>
                  <a:cubicBezTo>
                    <a:pt x="4448" y="7821"/>
                    <a:pt x="3896" y="7717"/>
                    <a:pt x="3325" y="7717"/>
                  </a:cubicBezTo>
                  <a:cubicBezTo>
                    <a:pt x="2226" y="7717"/>
                    <a:pt x="1058" y="8103"/>
                    <a:pt x="643" y="9028"/>
                  </a:cubicBezTo>
                  <a:cubicBezTo>
                    <a:pt x="0" y="10594"/>
                    <a:pt x="1282" y="11663"/>
                    <a:pt x="2634" y="11875"/>
                  </a:cubicBezTo>
                  <a:cubicBezTo>
                    <a:pt x="2899" y="11931"/>
                    <a:pt x="3156" y="11957"/>
                    <a:pt x="3406" y="11957"/>
                  </a:cubicBezTo>
                  <a:cubicBezTo>
                    <a:pt x="4436" y="11957"/>
                    <a:pt x="5364" y="11523"/>
                    <a:pt x="6338" y="10948"/>
                  </a:cubicBezTo>
                  <a:cubicBezTo>
                    <a:pt x="7061" y="12001"/>
                    <a:pt x="8190" y="12393"/>
                    <a:pt x="9414" y="12393"/>
                  </a:cubicBezTo>
                  <a:cubicBezTo>
                    <a:pt x="11088" y="12393"/>
                    <a:pt x="12939" y="11659"/>
                    <a:pt x="14172" y="10878"/>
                  </a:cubicBezTo>
                  <a:cubicBezTo>
                    <a:pt x="14172" y="11877"/>
                    <a:pt x="15872" y="12327"/>
                    <a:pt x="16915" y="12327"/>
                  </a:cubicBezTo>
                  <a:cubicBezTo>
                    <a:pt x="17061" y="12327"/>
                    <a:pt x="17194" y="12318"/>
                    <a:pt x="17307" y="12301"/>
                  </a:cubicBezTo>
                  <a:cubicBezTo>
                    <a:pt x="18518" y="12089"/>
                    <a:pt x="19729" y="11308"/>
                    <a:pt x="20587" y="10452"/>
                  </a:cubicBezTo>
                  <a:cubicBezTo>
                    <a:pt x="21039" y="11328"/>
                    <a:pt x="21903" y="11704"/>
                    <a:pt x="22809" y="11704"/>
                  </a:cubicBezTo>
                  <a:cubicBezTo>
                    <a:pt x="24033" y="11704"/>
                    <a:pt x="25333" y="11016"/>
                    <a:pt x="25784" y="9949"/>
                  </a:cubicBezTo>
                  <a:cubicBezTo>
                    <a:pt x="26588" y="7945"/>
                    <a:pt x="24670" y="7277"/>
                    <a:pt x="22964" y="7277"/>
                  </a:cubicBezTo>
                  <a:cubicBezTo>
                    <a:pt x="22549" y="7277"/>
                    <a:pt x="22146" y="7317"/>
                    <a:pt x="21798" y="7386"/>
                  </a:cubicBezTo>
                  <a:cubicBezTo>
                    <a:pt x="22486" y="5412"/>
                    <a:pt x="20746" y="3676"/>
                    <a:pt x="19021" y="3676"/>
                  </a:cubicBezTo>
                  <a:cubicBezTo>
                    <a:pt x="18258" y="3676"/>
                    <a:pt x="17499" y="4015"/>
                    <a:pt x="16954" y="4823"/>
                  </a:cubicBezTo>
                  <a:cubicBezTo>
                    <a:pt x="17025" y="3824"/>
                    <a:pt x="17307" y="2973"/>
                    <a:pt x="16594" y="2046"/>
                  </a:cubicBezTo>
                  <a:cubicBezTo>
                    <a:pt x="15884" y="1047"/>
                    <a:pt x="14532" y="267"/>
                    <a:pt x="13321" y="49"/>
                  </a:cubicBezTo>
                  <a:cubicBezTo>
                    <a:pt x="13098" y="16"/>
                    <a:pt x="12890" y="0"/>
                    <a:pt x="12694" y="0"/>
                  </a:cubicBezTo>
                  <a:close/>
                </a:path>
              </a:pathLst>
            </a:custGeom>
            <a:solidFill>
              <a:srgbClr val="BAE3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4" name="Google Shape;1594;p102"/>
            <p:cNvSpPr/>
            <p:nvPr/>
          </p:nvSpPr>
          <p:spPr>
            <a:xfrm>
              <a:off x="7390150" y="1697525"/>
              <a:ext cx="653000" cy="313275"/>
            </a:xfrm>
            <a:custGeom>
              <a:avLst/>
              <a:gdLst/>
              <a:ahLst/>
              <a:cxnLst/>
              <a:rect l="l" t="t" r="r" b="b"/>
              <a:pathLst>
                <a:path w="26120" h="12531" extrusionOk="0">
                  <a:moveTo>
                    <a:pt x="12510" y="139"/>
                  </a:moveTo>
                  <a:cubicBezTo>
                    <a:pt x="12856" y="139"/>
                    <a:pt x="13206" y="197"/>
                    <a:pt x="13535" y="292"/>
                  </a:cubicBezTo>
                  <a:cubicBezTo>
                    <a:pt x="14479" y="564"/>
                    <a:pt x="15396" y="1105"/>
                    <a:pt x="16044" y="1847"/>
                  </a:cubicBezTo>
                  <a:cubicBezTo>
                    <a:pt x="16421" y="2272"/>
                    <a:pt x="16698" y="2746"/>
                    <a:pt x="16748" y="3320"/>
                  </a:cubicBezTo>
                  <a:cubicBezTo>
                    <a:pt x="16791" y="3854"/>
                    <a:pt x="16677" y="4383"/>
                    <a:pt x="16639" y="4912"/>
                  </a:cubicBezTo>
                  <a:cubicBezTo>
                    <a:pt x="16637" y="4948"/>
                    <a:pt x="16674" y="4961"/>
                    <a:pt x="16725" y="4961"/>
                  </a:cubicBezTo>
                  <a:cubicBezTo>
                    <a:pt x="16811" y="4961"/>
                    <a:pt x="16936" y="4921"/>
                    <a:pt x="16960" y="4891"/>
                  </a:cubicBezTo>
                  <a:cubicBezTo>
                    <a:pt x="17421" y="4216"/>
                    <a:pt x="18109" y="3819"/>
                    <a:pt x="18872" y="3819"/>
                  </a:cubicBezTo>
                  <a:cubicBezTo>
                    <a:pt x="19085" y="3819"/>
                    <a:pt x="19304" y="3850"/>
                    <a:pt x="19525" y="3914"/>
                  </a:cubicBezTo>
                  <a:cubicBezTo>
                    <a:pt x="20419" y="4176"/>
                    <a:pt x="21199" y="4879"/>
                    <a:pt x="21504" y="5768"/>
                  </a:cubicBezTo>
                  <a:cubicBezTo>
                    <a:pt x="21690" y="6319"/>
                    <a:pt x="21673" y="6908"/>
                    <a:pt x="21489" y="7459"/>
                  </a:cubicBezTo>
                  <a:cubicBezTo>
                    <a:pt x="21469" y="7511"/>
                    <a:pt x="21532" y="7522"/>
                    <a:pt x="21594" y="7522"/>
                  </a:cubicBezTo>
                  <a:cubicBezTo>
                    <a:pt x="21638" y="7522"/>
                    <a:pt x="21682" y="7516"/>
                    <a:pt x="21695" y="7514"/>
                  </a:cubicBezTo>
                  <a:cubicBezTo>
                    <a:pt x="22049" y="7445"/>
                    <a:pt x="22414" y="7409"/>
                    <a:pt x="22778" y="7409"/>
                  </a:cubicBezTo>
                  <a:cubicBezTo>
                    <a:pt x="23162" y="7409"/>
                    <a:pt x="23546" y="7449"/>
                    <a:pt x="23916" y="7530"/>
                  </a:cubicBezTo>
                  <a:cubicBezTo>
                    <a:pt x="24553" y="7666"/>
                    <a:pt x="25285" y="7967"/>
                    <a:pt x="25552" y="8615"/>
                  </a:cubicBezTo>
                  <a:cubicBezTo>
                    <a:pt x="25852" y="9330"/>
                    <a:pt x="25509" y="10203"/>
                    <a:pt x="25001" y="10732"/>
                  </a:cubicBezTo>
                  <a:cubicBezTo>
                    <a:pt x="24450" y="11311"/>
                    <a:pt x="23643" y="11666"/>
                    <a:pt x="22841" y="11704"/>
                  </a:cubicBezTo>
                  <a:cubicBezTo>
                    <a:pt x="22802" y="11705"/>
                    <a:pt x="22764" y="11706"/>
                    <a:pt x="22725" y="11706"/>
                  </a:cubicBezTo>
                  <a:cubicBezTo>
                    <a:pt x="21837" y="11706"/>
                    <a:pt x="21012" y="11287"/>
                    <a:pt x="20588" y="10481"/>
                  </a:cubicBezTo>
                  <a:cubicBezTo>
                    <a:pt x="20574" y="10454"/>
                    <a:pt x="20538" y="10443"/>
                    <a:pt x="20494" y="10443"/>
                  </a:cubicBezTo>
                  <a:cubicBezTo>
                    <a:pt x="20418" y="10443"/>
                    <a:pt x="20320" y="10476"/>
                    <a:pt x="20288" y="10503"/>
                  </a:cubicBezTo>
                  <a:cubicBezTo>
                    <a:pt x="19847" y="10946"/>
                    <a:pt x="19349" y="11338"/>
                    <a:pt x="18810" y="11654"/>
                  </a:cubicBezTo>
                  <a:cubicBezTo>
                    <a:pt x="18286" y="11960"/>
                    <a:pt x="17680" y="12248"/>
                    <a:pt x="17070" y="12314"/>
                  </a:cubicBezTo>
                  <a:cubicBezTo>
                    <a:pt x="16951" y="12328"/>
                    <a:pt x="16829" y="12335"/>
                    <a:pt x="16704" y="12335"/>
                  </a:cubicBezTo>
                  <a:cubicBezTo>
                    <a:pt x="16062" y="12335"/>
                    <a:pt x="15364" y="12151"/>
                    <a:pt x="14833" y="11845"/>
                  </a:cubicBezTo>
                  <a:cubicBezTo>
                    <a:pt x="14490" y="11643"/>
                    <a:pt x="14195" y="11344"/>
                    <a:pt x="14185" y="10923"/>
                  </a:cubicBezTo>
                  <a:cubicBezTo>
                    <a:pt x="14185" y="10887"/>
                    <a:pt x="14144" y="10875"/>
                    <a:pt x="14093" y="10875"/>
                  </a:cubicBezTo>
                  <a:cubicBezTo>
                    <a:pt x="14020" y="10875"/>
                    <a:pt x="13926" y="10900"/>
                    <a:pt x="13901" y="10913"/>
                  </a:cubicBezTo>
                  <a:cubicBezTo>
                    <a:pt x="12984" y="11490"/>
                    <a:pt x="11969" y="11933"/>
                    <a:pt x="10917" y="12183"/>
                  </a:cubicBezTo>
                  <a:cubicBezTo>
                    <a:pt x="10395" y="12311"/>
                    <a:pt x="9844" y="12397"/>
                    <a:pt x="9296" y="12397"/>
                  </a:cubicBezTo>
                  <a:cubicBezTo>
                    <a:pt x="8750" y="12397"/>
                    <a:pt x="8208" y="12312"/>
                    <a:pt x="7704" y="12096"/>
                  </a:cubicBezTo>
                  <a:cubicBezTo>
                    <a:pt x="7148" y="11862"/>
                    <a:pt x="6690" y="11475"/>
                    <a:pt x="6340" y="10978"/>
                  </a:cubicBezTo>
                  <a:cubicBezTo>
                    <a:pt x="6324" y="10953"/>
                    <a:pt x="6288" y="10944"/>
                    <a:pt x="6247" y="10944"/>
                  </a:cubicBezTo>
                  <a:cubicBezTo>
                    <a:pt x="6181" y="10944"/>
                    <a:pt x="6101" y="10969"/>
                    <a:pt x="6068" y="10989"/>
                  </a:cubicBezTo>
                  <a:cubicBezTo>
                    <a:pt x="5223" y="11482"/>
                    <a:pt x="4302" y="11955"/>
                    <a:pt x="3298" y="11955"/>
                  </a:cubicBezTo>
                  <a:cubicBezTo>
                    <a:pt x="3270" y="11955"/>
                    <a:pt x="3242" y="11955"/>
                    <a:pt x="3214" y="11954"/>
                  </a:cubicBezTo>
                  <a:cubicBezTo>
                    <a:pt x="2407" y="11938"/>
                    <a:pt x="1518" y="11676"/>
                    <a:pt x="962" y="11065"/>
                  </a:cubicBezTo>
                  <a:cubicBezTo>
                    <a:pt x="426" y="10487"/>
                    <a:pt x="328" y="9619"/>
                    <a:pt x="733" y="8932"/>
                  </a:cubicBezTo>
                  <a:cubicBezTo>
                    <a:pt x="1081" y="8333"/>
                    <a:pt x="1763" y="8026"/>
                    <a:pt x="2423" y="7912"/>
                  </a:cubicBezTo>
                  <a:cubicBezTo>
                    <a:pt x="2662" y="7871"/>
                    <a:pt x="2911" y="7848"/>
                    <a:pt x="3161" y="7848"/>
                  </a:cubicBezTo>
                  <a:cubicBezTo>
                    <a:pt x="3644" y="7848"/>
                    <a:pt x="4133" y="7931"/>
                    <a:pt x="4567" y="8119"/>
                  </a:cubicBezTo>
                  <a:lnTo>
                    <a:pt x="4567" y="8119"/>
                  </a:lnTo>
                  <a:cubicBezTo>
                    <a:pt x="4577" y="8142"/>
                    <a:pt x="4589" y="8164"/>
                    <a:pt x="4600" y="8187"/>
                  </a:cubicBezTo>
                  <a:lnTo>
                    <a:pt x="4600" y="8187"/>
                  </a:lnTo>
                  <a:lnTo>
                    <a:pt x="4600" y="8190"/>
                  </a:lnTo>
                  <a:cubicBezTo>
                    <a:pt x="4601" y="8190"/>
                    <a:pt x="4601" y="8190"/>
                    <a:pt x="4602" y="8190"/>
                  </a:cubicBezTo>
                  <a:lnTo>
                    <a:pt x="4602" y="8190"/>
                  </a:lnTo>
                  <a:cubicBezTo>
                    <a:pt x="4605" y="8195"/>
                    <a:pt x="4608" y="8201"/>
                    <a:pt x="4611" y="8207"/>
                  </a:cubicBezTo>
                  <a:cubicBezTo>
                    <a:pt x="4624" y="8231"/>
                    <a:pt x="4666" y="8242"/>
                    <a:pt x="4715" y="8242"/>
                  </a:cubicBezTo>
                  <a:cubicBezTo>
                    <a:pt x="4808" y="8242"/>
                    <a:pt x="4927" y="8204"/>
                    <a:pt x="4927" y="8147"/>
                  </a:cubicBezTo>
                  <a:lnTo>
                    <a:pt x="4927" y="8076"/>
                  </a:lnTo>
                  <a:cubicBezTo>
                    <a:pt x="4927" y="8053"/>
                    <a:pt x="4902" y="8038"/>
                    <a:pt x="4866" y="8031"/>
                  </a:cubicBezTo>
                  <a:lnTo>
                    <a:pt x="4866" y="8031"/>
                  </a:lnTo>
                  <a:cubicBezTo>
                    <a:pt x="4428" y="7091"/>
                    <a:pt x="4706" y="5995"/>
                    <a:pt x="5260" y="5158"/>
                  </a:cubicBezTo>
                  <a:cubicBezTo>
                    <a:pt x="5785" y="4363"/>
                    <a:pt x="6702" y="3553"/>
                    <a:pt x="7708" y="3553"/>
                  </a:cubicBezTo>
                  <a:cubicBezTo>
                    <a:pt x="7724" y="3553"/>
                    <a:pt x="7741" y="3554"/>
                    <a:pt x="7758" y="3554"/>
                  </a:cubicBezTo>
                  <a:cubicBezTo>
                    <a:pt x="8359" y="3564"/>
                    <a:pt x="8871" y="3909"/>
                    <a:pt x="9242" y="4360"/>
                  </a:cubicBezTo>
                  <a:cubicBezTo>
                    <a:pt x="9262" y="4384"/>
                    <a:pt x="9306" y="4395"/>
                    <a:pt x="9355" y="4395"/>
                  </a:cubicBezTo>
                  <a:cubicBezTo>
                    <a:pt x="9443" y="4395"/>
                    <a:pt x="9546" y="4360"/>
                    <a:pt x="9553" y="4302"/>
                  </a:cubicBezTo>
                  <a:cubicBezTo>
                    <a:pt x="9673" y="3559"/>
                    <a:pt x="9809" y="2817"/>
                    <a:pt x="10071" y="2109"/>
                  </a:cubicBezTo>
                  <a:cubicBezTo>
                    <a:pt x="10300" y="1492"/>
                    <a:pt x="10643" y="875"/>
                    <a:pt x="11211" y="498"/>
                  </a:cubicBezTo>
                  <a:cubicBezTo>
                    <a:pt x="11600" y="241"/>
                    <a:pt x="12052" y="139"/>
                    <a:pt x="12510" y="139"/>
                  </a:cubicBezTo>
                  <a:close/>
                  <a:moveTo>
                    <a:pt x="12573" y="1"/>
                  </a:moveTo>
                  <a:cubicBezTo>
                    <a:pt x="12141" y="1"/>
                    <a:pt x="11712" y="75"/>
                    <a:pt x="11320" y="248"/>
                  </a:cubicBezTo>
                  <a:cubicBezTo>
                    <a:pt x="10666" y="538"/>
                    <a:pt x="10207" y="1099"/>
                    <a:pt x="9913" y="1737"/>
                  </a:cubicBezTo>
                  <a:cubicBezTo>
                    <a:pt x="9579" y="2452"/>
                    <a:pt x="9417" y="3233"/>
                    <a:pt x="9286" y="4008"/>
                  </a:cubicBezTo>
                  <a:lnTo>
                    <a:pt x="9286" y="4008"/>
                  </a:lnTo>
                  <a:cubicBezTo>
                    <a:pt x="8963" y="3712"/>
                    <a:pt x="8574" y="3503"/>
                    <a:pt x="8130" y="3439"/>
                  </a:cubicBezTo>
                  <a:cubicBezTo>
                    <a:pt x="8022" y="3423"/>
                    <a:pt x="7913" y="3416"/>
                    <a:pt x="7804" y="3416"/>
                  </a:cubicBezTo>
                  <a:cubicBezTo>
                    <a:pt x="7375" y="3416"/>
                    <a:pt x="6946" y="3531"/>
                    <a:pt x="6564" y="3718"/>
                  </a:cubicBezTo>
                  <a:cubicBezTo>
                    <a:pt x="5517" y="4214"/>
                    <a:pt x="4671" y="5251"/>
                    <a:pt x="4409" y="6379"/>
                  </a:cubicBezTo>
                  <a:cubicBezTo>
                    <a:pt x="4289" y="6885"/>
                    <a:pt x="4299" y="7403"/>
                    <a:pt x="4469" y="7884"/>
                  </a:cubicBezTo>
                  <a:lnTo>
                    <a:pt x="4469" y="7884"/>
                  </a:lnTo>
                  <a:cubicBezTo>
                    <a:pt x="4077" y="7765"/>
                    <a:pt x="3662" y="7714"/>
                    <a:pt x="3250" y="7714"/>
                  </a:cubicBezTo>
                  <a:cubicBezTo>
                    <a:pt x="3064" y="7714"/>
                    <a:pt x="2879" y="7724"/>
                    <a:pt x="2697" y="7743"/>
                  </a:cubicBezTo>
                  <a:cubicBezTo>
                    <a:pt x="1959" y="7819"/>
                    <a:pt x="1146" y="8065"/>
                    <a:pt x="635" y="8638"/>
                  </a:cubicBezTo>
                  <a:cubicBezTo>
                    <a:pt x="72" y="9270"/>
                    <a:pt x="1" y="10252"/>
                    <a:pt x="492" y="10946"/>
                  </a:cubicBezTo>
                  <a:cubicBezTo>
                    <a:pt x="1016" y="11676"/>
                    <a:pt x="1937" y="11981"/>
                    <a:pt x="2795" y="12069"/>
                  </a:cubicBezTo>
                  <a:cubicBezTo>
                    <a:pt x="2931" y="12084"/>
                    <a:pt x="3066" y="12091"/>
                    <a:pt x="3200" y="12091"/>
                  </a:cubicBezTo>
                  <a:cubicBezTo>
                    <a:pt x="4240" y="12091"/>
                    <a:pt x="5212" y="11672"/>
                    <a:pt x="6113" y="11161"/>
                  </a:cubicBezTo>
                  <a:lnTo>
                    <a:pt x="6113" y="11161"/>
                  </a:lnTo>
                  <a:cubicBezTo>
                    <a:pt x="6875" y="12171"/>
                    <a:pt x="8019" y="12530"/>
                    <a:pt x="9221" y="12530"/>
                  </a:cubicBezTo>
                  <a:cubicBezTo>
                    <a:pt x="10331" y="12530"/>
                    <a:pt x="11491" y="12224"/>
                    <a:pt x="12443" y="11840"/>
                  </a:cubicBezTo>
                  <a:cubicBezTo>
                    <a:pt x="12937" y="11639"/>
                    <a:pt x="13420" y="11407"/>
                    <a:pt x="13881" y="11138"/>
                  </a:cubicBezTo>
                  <a:lnTo>
                    <a:pt x="13881" y="11138"/>
                  </a:lnTo>
                  <a:cubicBezTo>
                    <a:pt x="14028" y="11884"/>
                    <a:pt x="15028" y="12210"/>
                    <a:pt x="15673" y="12347"/>
                  </a:cubicBezTo>
                  <a:cubicBezTo>
                    <a:pt x="16006" y="12420"/>
                    <a:pt x="16348" y="12467"/>
                    <a:pt x="16690" y="12467"/>
                  </a:cubicBezTo>
                  <a:cubicBezTo>
                    <a:pt x="16780" y="12467"/>
                    <a:pt x="16870" y="12463"/>
                    <a:pt x="16960" y="12456"/>
                  </a:cubicBezTo>
                  <a:cubicBezTo>
                    <a:pt x="17544" y="12419"/>
                    <a:pt x="18123" y="12195"/>
                    <a:pt x="18646" y="11938"/>
                  </a:cubicBezTo>
                  <a:cubicBezTo>
                    <a:pt x="19277" y="11620"/>
                    <a:pt x="19857" y="11204"/>
                    <a:pt x="20375" y="10725"/>
                  </a:cubicBezTo>
                  <a:lnTo>
                    <a:pt x="20375" y="10725"/>
                  </a:lnTo>
                  <a:cubicBezTo>
                    <a:pt x="20875" y="11508"/>
                    <a:pt x="21729" y="11838"/>
                    <a:pt x="22619" y="11838"/>
                  </a:cubicBezTo>
                  <a:cubicBezTo>
                    <a:pt x="23447" y="11838"/>
                    <a:pt x="24306" y="11552"/>
                    <a:pt x="24936" y="11077"/>
                  </a:cubicBezTo>
                  <a:cubicBezTo>
                    <a:pt x="25601" y="10574"/>
                    <a:pt x="26119" y="9707"/>
                    <a:pt x="25956" y="8844"/>
                  </a:cubicBezTo>
                  <a:cubicBezTo>
                    <a:pt x="25814" y="8086"/>
                    <a:pt x="25099" y="7678"/>
                    <a:pt x="24412" y="7476"/>
                  </a:cubicBezTo>
                  <a:cubicBezTo>
                    <a:pt x="23922" y="7337"/>
                    <a:pt x="23403" y="7273"/>
                    <a:pt x="22882" y="7273"/>
                  </a:cubicBezTo>
                  <a:cubicBezTo>
                    <a:pt x="22531" y="7273"/>
                    <a:pt x="22179" y="7302"/>
                    <a:pt x="21835" y="7356"/>
                  </a:cubicBezTo>
                  <a:lnTo>
                    <a:pt x="21835" y="7356"/>
                  </a:lnTo>
                  <a:cubicBezTo>
                    <a:pt x="22144" y="6316"/>
                    <a:pt x="21818" y="5233"/>
                    <a:pt x="21013" y="4503"/>
                  </a:cubicBezTo>
                  <a:cubicBezTo>
                    <a:pt x="20439" y="3986"/>
                    <a:pt x="19677" y="3678"/>
                    <a:pt x="18907" y="3678"/>
                  </a:cubicBezTo>
                  <a:cubicBezTo>
                    <a:pt x="18645" y="3678"/>
                    <a:pt x="18384" y="3714"/>
                    <a:pt x="18128" y="3788"/>
                  </a:cubicBezTo>
                  <a:cubicBezTo>
                    <a:pt x="17690" y="3915"/>
                    <a:pt x="17312" y="4150"/>
                    <a:pt x="17001" y="4462"/>
                  </a:cubicBezTo>
                  <a:lnTo>
                    <a:pt x="17001" y="4462"/>
                  </a:lnTo>
                  <a:cubicBezTo>
                    <a:pt x="17045" y="4088"/>
                    <a:pt x="17095" y="3712"/>
                    <a:pt x="17075" y="3335"/>
                  </a:cubicBezTo>
                  <a:cubicBezTo>
                    <a:pt x="17043" y="2789"/>
                    <a:pt x="16813" y="2331"/>
                    <a:pt x="16469" y="1912"/>
                  </a:cubicBezTo>
                  <a:cubicBezTo>
                    <a:pt x="15826" y="1105"/>
                    <a:pt x="14877" y="526"/>
                    <a:pt x="13901" y="216"/>
                  </a:cubicBezTo>
                  <a:cubicBezTo>
                    <a:pt x="13480" y="82"/>
                    <a:pt x="13025" y="1"/>
                    <a:pt x="12573" y="1"/>
                  </a:cubicBezTo>
                  <a:close/>
                </a:path>
              </a:pathLst>
            </a:custGeom>
            <a:solidFill>
              <a:srgbClr val="1C1C1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5" name="Google Shape;1595;p102"/>
            <p:cNvSpPr/>
            <p:nvPr/>
          </p:nvSpPr>
          <p:spPr>
            <a:xfrm>
              <a:off x="7487650" y="1958575"/>
              <a:ext cx="442300" cy="50500"/>
            </a:xfrm>
            <a:custGeom>
              <a:avLst/>
              <a:gdLst/>
              <a:ahLst/>
              <a:cxnLst/>
              <a:rect l="l" t="t" r="r" b="b"/>
              <a:pathLst>
                <a:path w="17692" h="2020" extrusionOk="0">
                  <a:moveTo>
                    <a:pt x="16590" y="1"/>
                  </a:moveTo>
                  <a:cubicBezTo>
                    <a:pt x="16514" y="1"/>
                    <a:pt x="16421" y="34"/>
                    <a:pt x="16388" y="61"/>
                  </a:cubicBezTo>
                  <a:cubicBezTo>
                    <a:pt x="15947" y="504"/>
                    <a:pt x="15449" y="896"/>
                    <a:pt x="14910" y="1212"/>
                  </a:cubicBezTo>
                  <a:cubicBezTo>
                    <a:pt x="14386" y="1518"/>
                    <a:pt x="13780" y="1806"/>
                    <a:pt x="13170" y="1872"/>
                  </a:cubicBezTo>
                  <a:cubicBezTo>
                    <a:pt x="13055" y="1889"/>
                    <a:pt x="12936" y="1894"/>
                    <a:pt x="12815" y="1894"/>
                  </a:cubicBezTo>
                  <a:cubicBezTo>
                    <a:pt x="12166" y="1894"/>
                    <a:pt x="11468" y="1715"/>
                    <a:pt x="10933" y="1403"/>
                  </a:cubicBezTo>
                  <a:cubicBezTo>
                    <a:pt x="10590" y="1201"/>
                    <a:pt x="10295" y="902"/>
                    <a:pt x="10285" y="481"/>
                  </a:cubicBezTo>
                  <a:cubicBezTo>
                    <a:pt x="10285" y="449"/>
                    <a:pt x="10240" y="432"/>
                    <a:pt x="10192" y="432"/>
                  </a:cubicBezTo>
                  <a:cubicBezTo>
                    <a:pt x="10121" y="432"/>
                    <a:pt x="10028" y="459"/>
                    <a:pt x="10001" y="471"/>
                  </a:cubicBezTo>
                  <a:cubicBezTo>
                    <a:pt x="9084" y="1048"/>
                    <a:pt x="8069" y="1491"/>
                    <a:pt x="7017" y="1741"/>
                  </a:cubicBezTo>
                  <a:cubicBezTo>
                    <a:pt x="6493" y="1872"/>
                    <a:pt x="5942" y="1954"/>
                    <a:pt x="5396" y="1954"/>
                  </a:cubicBezTo>
                  <a:cubicBezTo>
                    <a:pt x="4852" y="1954"/>
                    <a:pt x="4311" y="1872"/>
                    <a:pt x="3804" y="1654"/>
                  </a:cubicBezTo>
                  <a:cubicBezTo>
                    <a:pt x="3248" y="1420"/>
                    <a:pt x="2790" y="1033"/>
                    <a:pt x="2440" y="536"/>
                  </a:cubicBezTo>
                  <a:cubicBezTo>
                    <a:pt x="2423" y="514"/>
                    <a:pt x="2385" y="504"/>
                    <a:pt x="2342" y="504"/>
                  </a:cubicBezTo>
                  <a:cubicBezTo>
                    <a:pt x="2276" y="504"/>
                    <a:pt x="2200" y="525"/>
                    <a:pt x="2168" y="547"/>
                  </a:cubicBezTo>
                  <a:cubicBezTo>
                    <a:pt x="1496" y="940"/>
                    <a:pt x="771" y="1322"/>
                    <a:pt x="1" y="1458"/>
                  </a:cubicBezTo>
                  <a:cubicBezTo>
                    <a:pt x="8" y="1479"/>
                    <a:pt x="18" y="1501"/>
                    <a:pt x="28" y="1524"/>
                  </a:cubicBezTo>
                  <a:cubicBezTo>
                    <a:pt x="798" y="1381"/>
                    <a:pt x="1529" y="1021"/>
                    <a:pt x="2287" y="574"/>
                  </a:cubicBezTo>
                  <a:cubicBezTo>
                    <a:pt x="3007" y="1627"/>
                    <a:pt x="4137" y="2020"/>
                    <a:pt x="5363" y="2020"/>
                  </a:cubicBezTo>
                  <a:cubicBezTo>
                    <a:pt x="7038" y="2020"/>
                    <a:pt x="8888" y="1283"/>
                    <a:pt x="10121" y="504"/>
                  </a:cubicBezTo>
                  <a:cubicBezTo>
                    <a:pt x="10121" y="1501"/>
                    <a:pt x="11823" y="1954"/>
                    <a:pt x="12864" y="1954"/>
                  </a:cubicBezTo>
                  <a:cubicBezTo>
                    <a:pt x="13012" y="1954"/>
                    <a:pt x="13143" y="1944"/>
                    <a:pt x="13256" y="1927"/>
                  </a:cubicBezTo>
                  <a:cubicBezTo>
                    <a:pt x="14467" y="1715"/>
                    <a:pt x="15678" y="934"/>
                    <a:pt x="16536" y="78"/>
                  </a:cubicBezTo>
                  <a:cubicBezTo>
                    <a:pt x="16791" y="580"/>
                    <a:pt x="17191" y="917"/>
                    <a:pt x="17649" y="1114"/>
                  </a:cubicBezTo>
                  <a:cubicBezTo>
                    <a:pt x="17665" y="1081"/>
                    <a:pt x="17675" y="1043"/>
                    <a:pt x="17692" y="1010"/>
                  </a:cubicBezTo>
                  <a:cubicBezTo>
                    <a:pt x="17272" y="809"/>
                    <a:pt x="16922" y="481"/>
                    <a:pt x="16688" y="39"/>
                  </a:cubicBezTo>
                  <a:cubicBezTo>
                    <a:pt x="16672" y="13"/>
                    <a:pt x="16634" y="1"/>
                    <a:pt x="16590" y="1"/>
                  </a:cubicBezTo>
                  <a:close/>
                </a:path>
              </a:pathLst>
            </a:custGeom>
            <a:solidFill>
              <a:srgbClr val="1A1B1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96" name="Google Shape;1596;p102"/>
          <p:cNvGrpSpPr/>
          <p:nvPr/>
        </p:nvGrpSpPr>
        <p:grpSpPr>
          <a:xfrm rot="-3079866" flipH="1">
            <a:off x="580420" y="2456393"/>
            <a:ext cx="512330" cy="655410"/>
            <a:chOff x="2161144" y="1785282"/>
            <a:chExt cx="743931" cy="951691"/>
          </a:xfrm>
        </p:grpSpPr>
        <p:sp>
          <p:nvSpPr>
            <p:cNvPr id="1597" name="Google Shape;1597;p102"/>
            <p:cNvSpPr/>
            <p:nvPr/>
          </p:nvSpPr>
          <p:spPr>
            <a:xfrm rot="-1805946" flipH="1">
              <a:off x="2365758" y="1808125"/>
              <a:ext cx="334704" cy="906005"/>
            </a:xfrm>
            <a:custGeom>
              <a:avLst/>
              <a:gdLst/>
              <a:ahLst/>
              <a:cxnLst/>
              <a:rect l="l" t="t" r="r" b="b"/>
              <a:pathLst>
                <a:path w="6523" h="17657" extrusionOk="0">
                  <a:moveTo>
                    <a:pt x="4580" y="324"/>
                  </a:moveTo>
                  <a:lnTo>
                    <a:pt x="4580" y="329"/>
                  </a:lnTo>
                  <a:cubicBezTo>
                    <a:pt x="4762" y="932"/>
                    <a:pt x="4933" y="1556"/>
                    <a:pt x="5075" y="2062"/>
                  </a:cubicBezTo>
                  <a:lnTo>
                    <a:pt x="5080" y="2086"/>
                  </a:lnTo>
                  <a:cubicBezTo>
                    <a:pt x="5296" y="2893"/>
                    <a:pt x="5523" y="3722"/>
                    <a:pt x="5791" y="4540"/>
                  </a:cubicBezTo>
                  <a:cubicBezTo>
                    <a:pt x="5847" y="4727"/>
                    <a:pt x="5909" y="4915"/>
                    <a:pt x="5977" y="5102"/>
                  </a:cubicBezTo>
                  <a:lnTo>
                    <a:pt x="5995" y="5154"/>
                  </a:lnTo>
                  <a:lnTo>
                    <a:pt x="6006" y="5188"/>
                  </a:lnTo>
                  <a:lnTo>
                    <a:pt x="6046" y="5301"/>
                  </a:lnTo>
                  <a:lnTo>
                    <a:pt x="6085" y="5427"/>
                  </a:lnTo>
                  <a:cubicBezTo>
                    <a:pt x="6085" y="5427"/>
                    <a:pt x="6085" y="5432"/>
                    <a:pt x="6092" y="5432"/>
                  </a:cubicBezTo>
                  <a:cubicBezTo>
                    <a:pt x="6098" y="5450"/>
                    <a:pt x="6103" y="5466"/>
                    <a:pt x="6103" y="5484"/>
                  </a:cubicBezTo>
                  <a:cubicBezTo>
                    <a:pt x="5830" y="5421"/>
                    <a:pt x="5615" y="5375"/>
                    <a:pt x="5432" y="5341"/>
                  </a:cubicBezTo>
                  <a:cubicBezTo>
                    <a:pt x="5159" y="5285"/>
                    <a:pt x="4876" y="5233"/>
                    <a:pt x="4603" y="5233"/>
                  </a:cubicBezTo>
                  <a:cubicBezTo>
                    <a:pt x="4466" y="5233"/>
                    <a:pt x="4456" y="5330"/>
                    <a:pt x="4415" y="5443"/>
                  </a:cubicBezTo>
                  <a:cubicBezTo>
                    <a:pt x="4375" y="5586"/>
                    <a:pt x="4336" y="5723"/>
                    <a:pt x="4296" y="5859"/>
                  </a:cubicBezTo>
                  <a:cubicBezTo>
                    <a:pt x="4228" y="6085"/>
                    <a:pt x="4176" y="6313"/>
                    <a:pt x="4136" y="6541"/>
                  </a:cubicBezTo>
                  <a:cubicBezTo>
                    <a:pt x="4063" y="6950"/>
                    <a:pt x="4018" y="7365"/>
                    <a:pt x="3995" y="7819"/>
                  </a:cubicBezTo>
                  <a:cubicBezTo>
                    <a:pt x="3950" y="8655"/>
                    <a:pt x="3984" y="9495"/>
                    <a:pt x="4091" y="10319"/>
                  </a:cubicBezTo>
                  <a:cubicBezTo>
                    <a:pt x="4194" y="11047"/>
                    <a:pt x="4370" y="11797"/>
                    <a:pt x="4614" y="12547"/>
                  </a:cubicBezTo>
                  <a:cubicBezTo>
                    <a:pt x="4836" y="13211"/>
                    <a:pt x="5120" y="13905"/>
                    <a:pt x="5484" y="14666"/>
                  </a:cubicBezTo>
                  <a:cubicBezTo>
                    <a:pt x="5608" y="14921"/>
                    <a:pt x="5751" y="15206"/>
                    <a:pt x="5943" y="15581"/>
                  </a:cubicBezTo>
                  <a:cubicBezTo>
                    <a:pt x="5983" y="15660"/>
                    <a:pt x="6029" y="15746"/>
                    <a:pt x="6074" y="15831"/>
                  </a:cubicBezTo>
                  <a:lnTo>
                    <a:pt x="6069" y="15831"/>
                  </a:lnTo>
                  <a:cubicBezTo>
                    <a:pt x="5972" y="15780"/>
                    <a:pt x="5875" y="15729"/>
                    <a:pt x="5778" y="15678"/>
                  </a:cubicBezTo>
                  <a:cubicBezTo>
                    <a:pt x="5552" y="15558"/>
                    <a:pt x="5353" y="15439"/>
                    <a:pt x="5172" y="15325"/>
                  </a:cubicBezTo>
                  <a:cubicBezTo>
                    <a:pt x="4989" y="15206"/>
                    <a:pt x="4807" y="15081"/>
                    <a:pt x="4592" y="14928"/>
                  </a:cubicBezTo>
                  <a:cubicBezTo>
                    <a:pt x="4427" y="14813"/>
                    <a:pt x="4244" y="14677"/>
                    <a:pt x="4034" y="14512"/>
                  </a:cubicBezTo>
                  <a:cubicBezTo>
                    <a:pt x="4017" y="14498"/>
                    <a:pt x="4001" y="14492"/>
                    <a:pt x="3985" y="14492"/>
                  </a:cubicBezTo>
                  <a:cubicBezTo>
                    <a:pt x="3831" y="14492"/>
                    <a:pt x="3731" y="15078"/>
                    <a:pt x="3716" y="15160"/>
                  </a:cubicBezTo>
                  <a:cubicBezTo>
                    <a:pt x="3677" y="15456"/>
                    <a:pt x="3677" y="15757"/>
                    <a:pt x="3693" y="16053"/>
                  </a:cubicBezTo>
                  <a:cubicBezTo>
                    <a:pt x="3711" y="16269"/>
                    <a:pt x="3740" y="16513"/>
                    <a:pt x="3785" y="16791"/>
                  </a:cubicBezTo>
                  <a:cubicBezTo>
                    <a:pt x="3801" y="16893"/>
                    <a:pt x="3819" y="16995"/>
                    <a:pt x="3842" y="17098"/>
                  </a:cubicBezTo>
                  <a:lnTo>
                    <a:pt x="3842" y="17121"/>
                  </a:lnTo>
                  <a:cubicBezTo>
                    <a:pt x="3842" y="17126"/>
                    <a:pt x="3847" y="17137"/>
                    <a:pt x="3847" y="17144"/>
                  </a:cubicBezTo>
                  <a:lnTo>
                    <a:pt x="3842" y="17144"/>
                  </a:lnTo>
                  <a:lnTo>
                    <a:pt x="3842" y="17150"/>
                  </a:lnTo>
                  <a:lnTo>
                    <a:pt x="3830" y="17132"/>
                  </a:lnTo>
                  <a:lnTo>
                    <a:pt x="3795" y="17087"/>
                  </a:lnTo>
                  <a:cubicBezTo>
                    <a:pt x="3756" y="17047"/>
                    <a:pt x="3722" y="17001"/>
                    <a:pt x="3688" y="16956"/>
                  </a:cubicBezTo>
                  <a:cubicBezTo>
                    <a:pt x="3176" y="16285"/>
                    <a:pt x="2733" y="15524"/>
                    <a:pt x="2376" y="14677"/>
                  </a:cubicBezTo>
                  <a:cubicBezTo>
                    <a:pt x="2028" y="13853"/>
                    <a:pt x="1768" y="12961"/>
                    <a:pt x="1603" y="12023"/>
                  </a:cubicBezTo>
                  <a:cubicBezTo>
                    <a:pt x="1563" y="11808"/>
                    <a:pt x="1529" y="11598"/>
                    <a:pt x="1500" y="11382"/>
                  </a:cubicBezTo>
                  <a:lnTo>
                    <a:pt x="1495" y="11388"/>
                  </a:lnTo>
                  <a:cubicBezTo>
                    <a:pt x="1495" y="11382"/>
                    <a:pt x="1489" y="11370"/>
                    <a:pt x="1489" y="11359"/>
                  </a:cubicBezTo>
                  <a:cubicBezTo>
                    <a:pt x="1319" y="10040"/>
                    <a:pt x="1307" y="8626"/>
                    <a:pt x="1461" y="7142"/>
                  </a:cubicBezTo>
                  <a:cubicBezTo>
                    <a:pt x="1483" y="6943"/>
                    <a:pt x="1500" y="6801"/>
                    <a:pt x="1523" y="6665"/>
                  </a:cubicBezTo>
                  <a:cubicBezTo>
                    <a:pt x="1529" y="6631"/>
                    <a:pt x="1534" y="6602"/>
                    <a:pt x="1534" y="6575"/>
                  </a:cubicBezTo>
                  <a:lnTo>
                    <a:pt x="1534" y="6575"/>
                  </a:lnTo>
                  <a:lnTo>
                    <a:pt x="1529" y="6581"/>
                  </a:lnTo>
                  <a:cubicBezTo>
                    <a:pt x="1608" y="6017"/>
                    <a:pt x="1710" y="5438"/>
                    <a:pt x="1830" y="4853"/>
                  </a:cubicBezTo>
                  <a:cubicBezTo>
                    <a:pt x="1841" y="4790"/>
                    <a:pt x="1807" y="4727"/>
                    <a:pt x="1750" y="4711"/>
                  </a:cubicBezTo>
                  <a:cubicBezTo>
                    <a:pt x="1744" y="4711"/>
                    <a:pt x="1733" y="4705"/>
                    <a:pt x="1721" y="4705"/>
                  </a:cubicBezTo>
                  <a:lnTo>
                    <a:pt x="1705" y="4705"/>
                  </a:lnTo>
                  <a:cubicBezTo>
                    <a:pt x="1699" y="4700"/>
                    <a:pt x="1694" y="4700"/>
                    <a:pt x="1687" y="4700"/>
                  </a:cubicBezTo>
                  <a:cubicBezTo>
                    <a:pt x="1619" y="4682"/>
                    <a:pt x="1551" y="4671"/>
                    <a:pt x="1477" y="4654"/>
                  </a:cubicBezTo>
                  <a:cubicBezTo>
                    <a:pt x="1427" y="4648"/>
                    <a:pt x="1387" y="4637"/>
                    <a:pt x="1341" y="4632"/>
                  </a:cubicBezTo>
                  <a:cubicBezTo>
                    <a:pt x="1217" y="4603"/>
                    <a:pt x="1097" y="4574"/>
                    <a:pt x="989" y="4546"/>
                  </a:cubicBezTo>
                  <a:cubicBezTo>
                    <a:pt x="858" y="4512"/>
                    <a:pt x="732" y="4478"/>
                    <a:pt x="608" y="4438"/>
                  </a:cubicBezTo>
                  <a:lnTo>
                    <a:pt x="574" y="4433"/>
                  </a:lnTo>
                  <a:cubicBezTo>
                    <a:pt x="574" y="4433"/>
                    <a:pt x="432" y="4386"/>
                    <a:pt x="426" y="4386"/>
                  </a:cubicBezTo>
                  <a:cubicBezTo>
                    <a:pt x="420" y="4381"/>
                    <a:pt x="415" y="4381"/>
                    <a:pt x="404" y="4375"/>
                  </a:cubicBezTo>
                  <a:cubicBezTo>
                    <a:pt x="494" y="4250"/>
                    <a:pt x="591" y="4113"/>
                    <a:pt x="693" y="3977"/>
                  </a:cubicBezTo>
                  <a:cubicBezTo>
                    <a:pt x="1784" y="2574"/>
                    <a:pt x="3187" y="1427"/>
                    <a:pt x="4409" y="460"/>
                  </a:cubicBezTo>
                  <a:cubicBezTo>
                    <a:pt x="4466" y="415"/>
                    <a:pt x="4524" y="370"/>
                    <a:pt x="4580" y="324"/>
                  </a:cubicBezTo>
                  <a:close/>
                  <a:moveTo>
                    <a:pt x="4603" y="0"/>
                  </a:moveTo>
                  <a:cubicBezTo>
                    <a:pt x="4580" y="0"/>
                    <a:pt x="4558" y="6"/>
                    <a:pt x="4540" y="17"/>
                  </a:cubicBezTo>
                  <a:cubicBezTo>
                    <a:pt x="4456" y="74"/>
                    <a:pt x="4375" y="125"/>
                    <a:pt x="4291" y="182"/>
                  </a:cubicBezTo>
                  <a:cubicBezTo>
                    <a:pt x="4205" y="245"/>
                    <a:pt x="4115" y="307"/>
                    <a:pt x="4029" y="370"/>
                  </a:cubicBezTo>
                  <a:cubicBezTo>
                    <a:pt x="3853" y="500"/>
                    <a:pt x="3677" y="630"/>
                    <a:pt x="3506" y="767"/>
                  </a:cubicBezTo>
                  <a:cubicBezTo>
                    <a:pt x="3165" y="1029"/>
                    <a:pt x="2835" y="1312"/>
                    <a:pt x="2518" y="1597"/>
                  </a:cubicBezTo>
                  <a:cubicBezTo>
                    <a:pt x="1875" y="2170"/>
                    <a:pt x="1267" y="2791"/>
                    <a:pt x="722" y="3460"/>
                  </a:cubicBezTo>
                  <a:cubicBezTo>
                    <a:pt x="596" y="3614"/>
                    <a:pt x="477" y="3773"/>
                    <a:pt x="357" y="3938"/>
                  </a:cubicBezTo>
                  <a:cubicBezTo>
                    <a:pt x="267" y="4052"/>
                    <a:pt x="182" y="4171"/>
                    <a:pt x="92" y="4284"/>
                  </a:cubicBezTo>
                  <a:cubicBezTo>
                    <a:pt x="63" y="4325"/>
                    <a:pt x="34" y="4364"/>
                    <a:pt x="17" y="4404"/>
                  </a:cubicBezTo>
                  <a:cubicBezTo>
                    <a:pt x="0" y="4449"/>
                    <a:pt x="6" y="4506"/>
                    <a:pt x="40" y="4540"/>
                  </a:cubicBezTo>
                  <a:cubicBezTo>
                    <a:pt x="68" y="4569"/>
                    <a:pt x="108" y="4580"/>
                    <a:pt x="147" y="4591"/>
                  </a:cubicBezTo>
                  <a:cubicBezTo>
                    <a:pt x="409" y="4654"/>
                    <a:pt x="659" y="4739"/>
                    <a:pt x="915" y="4824"/>
                  </a:cubicBezTo>
                  <a:cubicBezTo>
                    <a:pt x="1028" y="4864"/>
                    <a:pt x="1142" y="4898"/>
                    <a:pt x="1256" y="4926"/>
                  </a:cubicBezTo>
                  <a:cubicBezTo>
                    <a:pt x="1358" y="4949"/>
                    <a:pt x="1461" y="4966"/>
                    <a:pt x="1563" y="4966"/>
                  </a:cubicBezTo>
                  <a:cubicBezTo>
                    <a:pt x="1296" y="6302"/>
                    <a:pt x="1142" y="7654"/>
                    <a:pt x="1131" y="9012"/>
                  </a:cubicBezTo>
                  <a:cubicBezTo>
                    <a:pt x="1114" y="10433"/>
                    <a:pt x="1273" y="11865"/>
                    <a:pt x="1648" y="13234"/>
                  </a:cubicBezTo>
                  <a:cubicBezTo>
                    <a:pt x="2023" y="14603"/>
                    <a:pt x="2636" y="15904"/>
                    <a:pt x="3483" y="17042"/>
                  </a:cubicBezTo>
                  <a:cubicBezTo>
                    <a:pt x="3546" y="17132"/>
                    <a:pt x="3614" y="17218"/>
                    <a:pt x="3682" y="17302"/>
                  </a:cubicBezTo>
                  <a:cubicBezTo>
                    <a:pt x="3761" y="17405"/>
                    <a:pt x="3881" y="17638"/>
                    <a:pt x="4023" y="17656"/>
                  </a:cubicBezTo>
                  <a:cubicBezTo>
                    <a:pt x="4030" y="17657"/>
                    <a:pt x="4036" y="17657"/>
                    <a:pt x="4043" y="17657"/>
                  </a:cubicBezTo>
                  <a:cubicBezTo>
                    <a:pt x="4110" y="17657"/>
                    <a:pt x="4171" y="17608"/>
                    <a:pt x="4176" y="17541"/>
                  </a:cubicBezTo>
                  <a:cubicBezTo>
                    <a:pt x="4183" y="17525"/>
                    <a:pt x="4176" y="17507"/>
                    <a:pt x="4176" y="17491"/>
                  </a:cubicBezTo>
                  <a:cubicBezTo>
                    <a:pt x="4136" y="17263"/>
                    <a:pt x="4097" y="17042"/>
                    <a:pt x="4068" y="16820"/>
                  </a:cubicBezTo>
                  <a:lnTo>
                    <a:pt x="4068" y="16814"/>
                  </a:lnTo>
                  <a:lnTo>
                    <a:pt x="4068" y="16809"/>
                  </a:lnTo>
                  <a:cubicBezTo>
                    <a:pt x="4068" y="16809"/>
                    <a:pt x="4068" y="16803"/>
                    <a:pt x="4063" y="16796"/>
                  </a:cubicBezTo>
                  <a:lnTo>
                    <a:pt x="4063" y="16791"/>
                  </a:lnTo>
                  <a:cubicBezTo>
                    <a:pt x="4029" y="16490"/>
                    <a:pt x="4006" y="16190"/>
                    <a:pt x="4000" y="15883"/>
                  </a:cubicBezTo>
                  <a:cubicBezTo>
                    <a:pt x="3995" y="15581"/>
                    <a:pt x="4006" y="15280"/>
                    <a:pt x="4046" y="14978"/>
                  </a:cubicBezTo>
                  <a:cubicBezTo>
                    <a:pt x="4052" y="14928"/>
                    <a:pt x="4063" y="14871"/>
                    <a:pt x="4068" y="14819"/>
                  </a:cubicBezTo>
                  <a:cubicBezTo>
                    <a:pt x="4210" y="14921"/>
                    <a:pt x="4346" y="15030"/>
                    <a:pt x="4483" y="15138"/>
                  </a:cubicBezTo>
                  <a:cubicBezTo>
                    <a:pt x="4671" y="15285"/>
                    <a:pt x="4865" y="15427"/>
                    <a:pt x="5057" y="15564"/>
                  </a:cubicBezTo>
                  <a:cubicBezTo>
                    <a:pt x="5403" y="15808"/>
                    <a:pt x="5757" y="16012"/>
                    <a:pt x="6143" y="16183"/>
                  </a:cubicBezTo>
                  <a:cubicBezTo>
                    <a:pt x="6194" y="16211"/>
                    <a:pt x="6256" y="16229"/>
                    <a:pt x="6313" y="16229"/>
                  </a:cubicBezTo>
                  <a:cubicBezTo>
                    <a:pt x="6421" y="16224"/>
                    <a:pt x="6523" y="16114"/>
                    <a:pt x="6467" y="16007"/>
                  </a:cubicBezTo>
                  <a:cubicBezTo>
                    <a:pt x="6085" y="15291"/>
                    <a:pt x="5728" y="14564"/>
                    <a:pt x="5410" y="13819"/>
                  </a:cubicBezTo>
                  <a:cubicBezTo>
                    <a:pt x="5172" y="13251"/>
                    <a:pt x="4960" y="12671"/>
                    <a:pt x="4790" y="12081"/>
                  </a:cubicBezTo>
                  <a:cubicBezTo>
                    <a:pt x="4614" y="11485"/>
                    <a:pt x="4483" y="10871"/>
                    <a:pt x="4398" y="10257"/>
                  </a:cubicBezTo>
                  <a:cubicBezTo>
                    <a:pt x="4262" y="9217"/>
                    <a:pt x="4256" y="8161"/>
                    <a:pt x="4393" y="7122"/>
                  </a:cubicBezTo>
                  <a:lnTo>
                    <a:pt x="4393" y="7122"/>
                  </a:lnTo>
                  <a:cubicBezTo>
                    <a:pt x="4392" y="7123"/>
                    <a:pt x="4392" y="7124"/>
                    <a:pt x="4391" y="7124"/>
                  </a:cubicBezTo>
                  <a:lnTo>
                    <a:pt x="4391" y="7124"/>
                  </a:lnTo>
                  <a:cubicBezTo>
                    <a:pt x="4392" y="7124"/>
                    <a:pt x="4392" y="7123"/>
                    <a:pt x="4393" y="7122"/>
                  </a:cubicBezTo>
                  <a:lnTo>
                    <a:pt x="4393" y="7122"/>
                  </a:lnTo>
                  <a:cubicBezTo>
                    <a:pt x="4393" y="7122"/>
                    <a:pt x="4393" y="7122"/>
                    <a:pt x="4393" y="7122"/>
                  </a:cubicBezTo>
                  <a:lnTo>
                    <a:pt x="4393" y="7122"/>
                  </a:lnTo>
                  <a:cubicBezTo>
                    <a:pt x="4393" y="7122"/>
                    <a:pt x="4393" y="7121"/>
                    <a:pt x="4393" y="7121"/>
                  </a:cubicBezTo>
                  <a:lnTo>
                    <a:pt x="4393" y="7121"/>
                  </a:lnTo>
                  <a:cubicBezTo>
                    <a:pt x="4393" y="7121"/>
                    <a:pt x="4393" y="7121"/>
                    <a:pt x="4393" y="7122"/>
                  </a:cubicBezTo>
                  <a:lnTo>
                    <a:pt x="4393" y="7122"/>
                  </a:lnTo>
                  <a:cubicBezTo>
                    <a:pt x="4393" y="7121"/>
                    <a:pt x="4393" y="7121"/>
                    <a:pt x="4393" y="7121"/>
                  </a:cubicBezTo>
                  <a:lnTo>
                    <a:pt x="4393" y="7108"/>
                  </a:lnTo>
                  <a:lnTo>
                    <a:pt x="4393" y="7097"/>
                  </a:lnTo>
                  <a:cubicBezTo>
                    <a:pt x="4432" y="6825"/>
                    <a:pt x="4477" y="6552"/>
                    <a:pt x="4529" y="6285"/>
                  </a:cubicBezTo>
                  <a:cubicBezTo>
                    <a:pt x="4585" y="6023"/>
                    <a:pt x="4642" y="5762"/>
                    <a:pt x="4687" y="5500"/>
                  </a:cubicBezTo>
                  <a:cubicBezTo>
                    <a:pt x="4779" y="5506"/>
                    <a:pt x="4870" y="5518"/>
                    <a:pt x="4960" y="5529"/>
                  </a:cubicBezTo>
                  <a:cubicBezTo>
                    <a:pt x="5398" y="5586"/>
                    <a:pt x="5825" y="5723"/>
                    <a:pt x="6263" y="5762"/>
                  </a:cubicBezTo>
                  <a:cubicBezTo>
                    <a:pt x="6273" y="5762"/>
                    <a:pt x="6290" y="5762"/>
                    <a:pt x="6302" y="5757"/>
                  </a:cubicBezTo>
                  <a:cubicBezTo>
                    <a:pt x="6473" y="5705"/>
                    <a:pt x="6268" y="5301"/>
                    <a:pt x="6239" y="5222"/>
                  </a:cubicBezTo>
                  <a:cubicBezTo>
                    <a:pt x="6205" y="5125"/>
                    <a:pt x="6177" y="5034"/>
                    <a:pt x="6143" y="4939"/>
                  </a:cubicBezTo>
                  <a:cubicBezTo>
                    <a:pt x="6080" y="4761"/>
                    <a:pt x="6024" y="4580"/>
                    <a:pt x="5967" y="4399"/>
                  </a:cubicBezTo>
                  <a:cubicBezTo>
                    <a:pt x="5853" y="4040"/>
                    <a:pt x="5744" y="3677"/>
                    <a:pt x="5637" y="3307"/>
                  </a:cubicBezTo>
                  <a:cubicBezTo>
                    <a:pt x="5432" y="2579"/>
                    <a:pt x="5240" y="1847"/>
                    <a:pt x="5035" y="1120"/>
                  </a:cubicBezTo>
                  <a:cubicBezTo>
                    <a:pt x="4938" y="785"/>
                    <a:pt x="4841" y="449"/>
                    <a:pt x="4739" y="114"/>
                  </a:cubicBezTo>
                  <a:lnTo>
                    <a:pt x="4739" y="108"/>
                  </a:lnTo>
                  <a:cubicBezTo>
                    <a:pt x="4734" y="90"/>
                    <a:pt x="4728" y="79"/>
                    <a:pt x="4721" y="63"/>
                  </a:cubicBezTo>
                  <a:cubicBezTo>
                    <a:pt x="4700" y="22"/>
                    <a:pt x="4648" y="0"/>
                    <a:pt x="4603" y="0"/>
                  </a:cubicBezTo>
                  <a:close/>
                </a:path>
              </a:pathLst>
            </a:custGeom>
            <a:solidFill>
              <a:srgbClr val="16161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8" name="Google Shape;1598;p102"/>
            <p:cNvSpPr/>
            <p:nvPr/>
          </p:nvSpPr>
          <p:spPr>
            <a:xfrm rot="-1805946" flipH="1">
              <a:off x="2384883" y="1825117"/>
              <a:ext cx="292475" cy="863416"/>
            </a:xfrm>
            <a:custGeom>
              <a:avLst/>
              <a:gdLst/>
              <a:ahLst/>
              <a:cxnLst/>
              <a:rect l="l" t="t" r="r" b="b"/>
              <a:pathLst>
                <a:path w="5700" h="16827" extrusionOk="0">
                  <a:moveTo>
                    <a:pt x="4171" y="1"/>
                  </a:moveTo>
                  <a:cubicBezTo>
                    <a:pt x="4121" y="47"/>
                    <a:pt x="4063" y="92"/>
                    <a:pt x="4006" y="137"/>
                  </a:cubicBezTo>
                  <a:cubicBezTo>
                    <a:pt x="2784" y="1104"/>
                    <a:pt x="1381" y="2251"/>
                    <a:pt x="290" y="3654"/>
                  </a:cubicBezTo>
                  <a:cubicBezTo>
                    <a:pt x="188" y="3790"/>
                    <a:pt x="91" y="3927"/>
                    <a:pt x="1" y="4052"/>
                  </a:cubicBezTo>
                  <a:lnTo>
                    <a:pt x="171" y="4110"/>
                  </a:lnTo>
                  <a:lnTo>
                    <a:pt x="205" y="4115"/>
                  </a:lnTo>
                  <a:cubicBezTo>
                    <a:pt x="329" y="4155"/>
                    <a:pt x="455" y="4189"/>
                    <a:pt x="586" y="4223"/>
                  </a:cubicBezTo>
                  <a:cubicBezTo>
                    <a:pt x="699" y="4251"/>
                    <a:pt x="814" y="4280"/>
                    <a:pt x="938" y="4309"/>
                  </a:cubicBezTo>
                  <a:cubicBezTo>
                    <a:pt x="984" y="4314"/>
                    <a:pt x="1024" y="4325"/>
                    <a:pt x="1074" y="4331"/>
                  </a:cubicBezTo>
                  <a:cubicBezTo>
                    <a:pt x="1148" y="4348"/>
                    <a:pt x="1216" y="4359"/>
                    <a:pt x="1284" y="4377"/>
                  </a:cubicBezTo>
                  <a:cubicBezTo>
                    <a:pt x="1291" y="4377"/>
                    <a:pt x="1302" y="4382"/>
                    <a:pt x="1307" y="4382"/>
                  </a:cubicBezTo>
                  <a:cubicBezTo>
                    <a:pt x="1330" y="4382"/>
                    <a:pt x="1336" y="4388"/>
                    <a:pt x="1347" y="4388"/>
                  </a:cubicBezTo>
                  <a:cubicBezTo>
                    <a:pt x="1404" y="4404"/>
                    <a:pt x="1438" y="4467"/>
                    <a:pt x="1427" y="4530"/>
                  </a:cubicBezTo>
                  <a:cubicBezTo>
                    <a:pt x="1302" y="5115"/>
                    <a:pt x="1205" y="5694"/>
                    <a:pt x="1126" y="6258"/>
                  </a:cubicBezTo>
                  <a:lnTo>
                    <a:pt x="1137" y="6245"/>
                  </a:lnTo>
                  <a:lnTo>
                    <a:pt x="1137" y="6245"/>
                  </a:lnTo>
                  <a:cubicBezTo>
                    <a:pt x="1108" y="6410"/>
                    <a:pt x="1086" y="6575"/>
                    <a:pt x="1058" y="6819"/>
                  </a:cubicBezTo>
                  <a:cubicBezTo>
                    <a:pt x="904" y="8303"/>
                    <a:pt x="916" y="9717"/>
                    <a:pt x="1086" y="11036"/>
                  </a:cubicBezTo>
                  <a:cubicBezTo>
                    <a:pt x="1092" y="11047"/>
                    <a:pt x="1092" y="11059"/>
                    <a:pt x="1092" y="11065"/>
                  </a:cubicBezTo>
                  <a:lnTo>
                    <a:pt x="1097" y="11052"/>
                  </a:lnTo>
                  <a:cubicBezTo>
                    <a:pt x="1250" y="12235"/>
                    <a:pt x="1546" y="13344"/>
                    <a:pt x="1973" y="14354"/>
                  </a:cubicBezTo>
                  <a:cubicBezTo>
                    <a:pt x="2330" y="15201"/>
                    <a:pt x="2773" y="15962"/>
                    <a:pt x="3285" y="16633"/>
                  </a:cubicBezTo>
                  <a:cubicBezTo>
                    <a:pt x="3319" y="16678"/>
                    <a:pt x="3353" y="16724"/>
                    <a:pt x="3392" y="16764"/>
                  </a:cubicBezTo>
                  <a:lnTo>
                    <a:pt x="3427" y="16809"/>
                  </a:lnTo>
                  <a:lnTo>
                    <a:pt x="3439" y="16827"/>
                  </a:lnTo>
                  <a:lnTo>
                    <a:pt x="3439" y="16775"/>
                  </a:lnTo>
                  <a:cubicBezTo>
                    <a:pt x="3416" y="16672"/>
                    <a:pt x="3398" y="16570"/>
                    <a:pt x="3382" y="16468"/>
                  </a:cubicBezTo>
                  <a:cubicBezTo>
                    <a:pt x="3337" y="16190"/>
                    <a:pt x="3308" y="15946"/>
                    <a:pt x="3290" y="15730"/>
                  </a:cubicBezTo>
                  <a:cubicBezTo>
                    <a:pt x="3256" y="15178"/>
                    <a:pt x="3302" y="14718"/>
                    <a:pt x="3427" y="14320"/>
                  </a:cubicBezTo>
                  <a:cubicBezTo>
                    <a:pt x="3439" y="14291"/>
                    <a:pt x="3455" y="14270"/>
                    <a:pt x="3478" y="14252"/>
                  </a:cubicBezTo>
                  <a:cubicBezTo>
                    <a:pt x="3478" y="14241"/>
                    <a:pt x="3484" y="14235"/>
                    <a:pt x="3484" y="14230"/>
                  </a:cubicBezTo>
                  <a:cubicBezTo>
                    <a:pt x="3500" y="14207"/>
                    <a:pt x="3523" y="14189"/>
                    <a:pt x="3552" y="14178"/>
                  </a:cubicBezTo>
                  <a:lnTo>
                    <a:pt x="3581" y="14178"/>
                  </a:lnTo>
                  <a:cubicBezTo>
                    <a:pt x="3603" y="14178"/>
                    <a:pt x="3620" y="14184"/>
                    <a:pt x="3631" y="14189"/>
                  </a:cubicBezTo>
                  <a:cubicBezTo>
                    <a:pt x="3841" y="14354"/>
                    <a:pt x="4024" y="14490"/>
                    <a:pt x="4182" y="14605"/>
                  </a:cubicBezTo>
                  <a:cubicBezTo>
                    <a:pt x="4404" y="14758"/>
                    <a:pt x="4586" y="14883"/>
                    <a:pt x="4769" y="15002"/>
                  </a:cubicBezTo>
                  <a:cubicBezTo>
                    <a:pt x="4950" y="15116"/>
                    <a:pt x="5149" y="15235"/>
                    <a:pt x="5375" y="15355"/>
                  </a:cubicBezTo>
                  <a:cubicBezTo>
                    <a:pt x="5472" y="15411"/>
                    <a:pt x="5569" y="15457"/>
                    <a:pt x="5666" y="15508"/>
                  </a:cubicBezTo>
                  <a:cubicBezTo>
                    <a:pt x="5404" y="15002"/>
                    <a:pt x="5234" y="14655"/>
                    <a:pt x="5081" y="14343"/>
                  </a:cubicBezTo>
                  <a:cubicBezTo>
                    <a:pt x="4717" y="13582"/>
                    <a:pt x="4433" y="12888"/>
                    <a:pt x="4211" y="12224"/>
                  </a:cubicBezTo>
                  <a:cubicBezTo>
                    <a:pt x="3967" y="11479"/>
                    <a:pt x="3791" y="10724"/>
                    <a:pt x="3688" y="9996"/>
                  </a:cubicBezTo>
                  <a:cubicBezTo>
                    <a:pt x="3575" y="9172"/>
                    <a:pt x="3541" y="8332"/>
                    <a:pt x="3586" y="7496"/>
                  </a:cubicBezTo>
                  <a:cubicBezTo>
                    <a:pt x="3615" y="7042"/>
                    <a:pt x="3660" y="6627"/>
                    <a:pt x="3733" y="6218"/>
                  </a:cubicBezTo>
                  <a:cubicBezTo>
                    <a:pt x="3814" y="5757"/>
                    <a:pt x="3922" y="5400"/>
                    <a:pt x="4058" y="5093"/>
                  </a:cubicBezTo>
                  <a:cubicBezTo>
                    <a:pt x="4053" y="5070"/>
                    <a:pt x="4046" y="5059"/>
                    <a:pt x="4046" y="5036"/>
                  </a:cubicBezTo>
                  <a:cubicBezTo>
                    <a:pt x="4046" y="4967"/>
                    <a:pt x="4108" y="4905"/>
                    <a:pt x="4171" y="4905"/>
                  </a:cubicBezTo>
                  <a:cubicBezTo>
                    <a:pt x="4428" y="4916"/>
                    <a:pt x="4700" y="4950"/>
                    <a:pt x="5029" y="5012"/>
                  </a:cubicBezTo>
                  <a:cubicBezTo>
                    <a:pt x="5212" y="5052"/>
                    <a:pt x="5427" y="5098"/>
                    <a:pt x="5700" y="5161"/>
                  </a:cubicBezTo>
                  <a:lnTo>
                    <a:pt x="5643" y="4978"/>
                  </a:lnTo>
                  <a:lnTo>
                    <a:pt x="5603" y="4865"/>
                  </a:lnTo>
                  <a:lnTo>
                    <a:pt x="5592" y="4831"/>
                  </a:lnTo>
                  <a:lnTo>
                    <a:pt x="5574" y="4779"/>
                  </a:lnTo>
                  <a:cubicBezTo>
                    <a:pt x="5506" y="4592"/>
                    <a:pt x="5444" y="4404"/>
                    <a:pt x="5388" y="4217"/>
                  </a:cubicBezTo>
                  <a:cubicBezTo>
                    <a:pt x="5120" y="3399"/>
                    <a:pt x="4893" y="2570"/>
                    <a:pt x="4677" y="1763"/>
                  </a:cubicBezTo>
                  <a:lnTo>
                    <a:pt x="4672" y="1739"/>
                  </a:lnTo>
                  <a:cubicBezTo>
                    <a:pt x="4530" y="1233"/>
                    <a:pt x="4359" y="609"/>
                    <a:pt x="4177" y="6"/>
                  </a:cubicBezTo>
                  <a:lnTo>
                    <a:pt x="4177" y="1"/>
                  </a:lnTo>
                  <a:close/>
                </a:path>
              </a:pathLst>
            </a:custGeom>
            <a:solidFill>
              <a:srgbClr val="A7E4F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99" name="Google Shape;1599;p102"/>
          <p:cNvGrpSpPr/>
          <p:nvPr/>
        </p:nvGrpSpPr>
        <p:grpSpPr>
          <a:xfrm rot="3687516" flipH="1">
            <a:off x="2870262" y="1219228"/>
            <a:ext cx="512257" cy="655318"/>
            <a:chOff x="2161144" y="1785282"/>
            <a:chExt cx="743931" cy="951691"/>
          </a:xfrm>
        </p:grpSpPr>
        <p:sp>
          <p:nvSpPr>
            <p:cNvPr id="1600" name="Google Shape;1600;p102"/>
            <p:cNvSpPr/>
            <p:nvPr/>
          </p:nvSpPr>
          <p:spPr>
            <a:xfrm rot="-1805946" flipH="1">
              <a:off x="2365758" y="1808125"/>
              <a:ext cx="334704" cy="906005"/>
            </a:xfrm>
            <a:custGeom>
              <a:avLst/>
              <a:gdLst/>
              <a:ahLst/>
              <a:cxnLst/>
              <a:rect l="l" t="t" r="r" b="b"/>
              <a:pathLst>
                <a:path w="6523" h="17657" extrusionOk="0">
                  <a:moveTo>
                    <a:pt x="4580" y="324"/>
                  </a:moveTo>
                  <a:lnTo>
                    <a:pt x="4580" y="329"/>
                  </a:lnTo>
                  <a:cubicBezTo>
                    <a:pt x="4762" y="932"/>
                    <a:pt x="4933" y="1556"/>
                    <a:pt x="5075" y="2062"/>
                  </a:cubicBezTo>
                  <a:lnTo>
                    <a:pt x="5080" y="2086"/>
                  </a:lnTo>
                  <a:cubicBezTo>
                    <a:pt x="5296" y="2893"/>
                    <a:pt x="5523" y="3722"/>
                    <a:pt x="5791" y="4540"/>
                  </a:cubicBezTo>
                  <a:cubicBezTo>
                    <a:pt x="5847" y="4727"/>
                    <a:pt x="5909" y="4915"/>
                    <a:pt x="5977" y="5102"/>
                  </a:cubicBezTo>
                  <a:lnTo>
                    <a:pt x="5995" y="5154"/>
                  </a:lnTo>
                  <a:lnTo>
                    <a:pt x="6006" y="5188"/>
                  </a:lnTo>
                  <a:lnTo>
                    <a:pt x="6046" y="5301"/>
                  </a:lnTo>
                  <a:lnTo>
                    <a:pt x="6085" y="5427"/>
                  </a:lnTo>
                  <a:cubicBezTo>
                    <a:pt x="6085" y="5427"/>
                    <a:pt x="6085" y="5432"/>
                    <a:pt x="6092" y="5432"/>
                  </a:cubicBezTo>
                  <a:cubicBezTo>
                    <a:pt x="6098" y="5450"/>
                    <a:pt x="6103" y="5466"/>
                    <a:pt x="6103" y="5484"/>
                  </a:cubicBezTo>
                  <a:cubicBezTo>
                    <a:pt x="5830" y="5421"/>
                    <a:pt x="5615" y="5375"/>
                    <a:pt x="5432" y="5341"/>
                  </a:cubicBezTo>
                  <a:cubicBezTo>
                    <a:pt x="5159" y="5285"/>
                    <a:pt x="4876" y="5233"/>
                    <a:pt x="4603" y="5233"/>
                  </a:cubicBezTo>
                  <a:cubicBezTo>
                    <a:pt x="4466" y="5233"/>
                    <a:pt x="4456" y="5330"/>
                    <a:pt x="4415" y="5443"/>
                  </a:cubicBezTo>
                  <a:cubicBezTo>
                    <a:pt x="4375" y="5586"/>
                    <a:pt x="4336" y="5723"/>
                    <a:pt x="4296" y="5859"/>
                  </a:cubicBezTo>
                  <a:cubicBezTo>
                    <a:pt x="4228" y="6085"/>
                    <a:pt x="4176" y="6313"/>
                    <a:pt x="4136" y="6541"/>
                  </a:cubicBezTo>
                  <a:cubicBezTo>
                    <a:pt x="4063" y="6950"/>
                    <a:pt x="4018" y="7365"/>
                    <a:pt x="3995" y="7819"/>
                  </a:cubicBezTo>
                  <a:cubicBezTo>
                    <a:pt x="3950" y="8655"/>
                    <a:pt x="3984" y="9495"/>
                    <a:pt x="4091" y="10319"/>
                  </a:cubicBezTo>
                  <a:cubicBezTo>
                    <a:pt x="4194" y="11047"/>
                    <a:pt x="4370" y="11797"/>
                    <a:pt x="4614" y="12547"/>
                  </a:cubicBezTo>
                  <a:cubicBezTo>
                    <a:pt x="4836" y="13211"/>
                    <a:pt x="5120" y="13905"/>
                    <a:pt x="5484" y="14666"/>
                  </a:cubicBezTo>
                  <a:cubicBezTo>
                    <a:pt x="5608" y="14921"/>
                    <a:pt x="5751" y="15206"/>
                    <a:pt x="5943" y="15581"/>
                  </a:cubicBezTo>
                  <a:cubicBezTo>
                    <a:pt x="5983" y="15660"/>
                    <a:pt x="6029" y="15746"/>
                    <a:pt x="6074" y="15831"/>
                  </a:cubicBezTo>
                  <a:lnTo>
                    <a:pt x="6069" y="15831"/>
                  </a:lnTo>
                  <a:cubicBezTo>
                    <a:pt x="5972" y="15780"/>
                    <a:pt x="5875" y="15729"/>
                    <a:pt x="5778" y="15678"/>
                  </a:cubicBezTo>
                  <a:cubicBezTo>
                    <a:pt x="5552" y="15558"/>
                    <a:pt x="5353" y="15439"/>
                    <a:pt x="5172" y="15325"/>
                  </a:cubicBezTo>
                  <a:cubicBezTo>
                    <a:pt x="4989" y="15206"/>
                    <a:pt x="4807" y="15081"/>
                    <a:pt x="4592" y="14928"/>
                  </a:cubicBezTo>
                  <a:cubicBezTo>
                    <a:pt x="4427" y="14813"/>
                    <a:pt x="4244" y="14677"/>
                    <a:pt x="4034" y="14512"/>
                  </a:cubicBezTo>
                  <a:cubicBezTo>
                    <a:pt x="4017" y="14498"/>
                    <a:pt x="4001" y="14492"/>
                    <a:pt x="3985" y="14492"/>
                  </a:cubicBezTo>
                  <a:cubicBezTo>
                    <a:pt x="3831" y="14492"/>
                    <a:pt x="3731" y="15078"/>
                    <a:pt x="3716" y="15160"/>
                  </a:cubicBezTo>
                  <a:cubicBezTo>
                    <a:pt x="3677" y="15456"/>
                    <a:pt x="3677" y="15757"/>
                    <a:pt x="3693" y="16053"/>
                  </a:cubicBezTo>
                  <a:cubicBezTo>
                    <a:pt x="3711" y="16269"/>
                    <a:pt x="3740" y="16513"/>
                    <a:pt x="3785" y="16791"/>
                  </a:cubicBezTo>
                  <a:cubicBezTo>
                    <a:pt x="3801" y="16893"/>
                    <a:pt x="3819" y="16995"/>
                    <a:pt x="3842" y="17098"/>
                  </a:cubicBezTo>
                  <a:lnTo>
                    <a:pt x="3842" y="17121"/>
                  </a:lnTo>
                  <a:cubicBezTo>
                    <a:pt x="3842" y="17126"/>
                    <a:pt x="3847" y="17137"/>
                    <a:pt x="3847" y="17144"/>
                  </a:cubicBezTo>
                  <a:lnTo>
                    <a:pt x="3842" y="17144"/>
                  </a:lnTo>
                  <a:lnTo>
                    <a:pt x="3842" y="17150"/>
                  </a:lnTo>
                  <a:lnTo>
                    <a:pt x="3830" y="17132"/>
                  </a:lnTo>
                  <a:lnTo>
                    <a:pt x="3795" y="17087"/>
                  </a:lnTo>
                  <a:cubicBezTo>
                    <a:pt x="3756" y="17047"/>
                    <a:pt x="3722" y="17001"/>
                    <a:pt x="3688" y="16956"/>
                  </a:cubicBezTo>
                  <a:cubicBezTo>
                    <a:pt x="3176" y="16285"/>
                    <a:pt x="2733" y="15524"/>
                    <a:pt x="2376" y="14677"/>
                  </a:cubicBezTo>
                  <a:cubicBezTo>
                    <a:pt x="2028" y="13853"/>
                    <a:pt x="1768" y="12961"/>
                    <a:pt x="1603" y="12023"/>
                  </a:cubicBezTo>
                  <a:cubicBezTo>
                    <a:pt x="1563" y="11808"/>
                    <a:pt x="1529" y="11598"/>
                    <a:pt x="1500" y="11382"/>
                  </a:cubicBezTo>
                  <a:lnTo>
                    <a:pt x="1495" y="11388"/>
                  </a:lnTo>
                  <a:cubicBezTo>
                    <a:pt x="1495" y="11382"/>
                    <a:pt x="1489" y="11370"/>
                    <a:pt x="1489" y="11359"/>
                  </a:cubicBezTo>
                  <a:cubicBezTo>
                    <a:pt x="1319" y="10040"/>
                    <a:pt x="1307" y="8626"/>
                    <a:pt x="1461" y="7142"/>
                  </a:cubicBezTo>
                  <a:cubicBezTo>
                    <a:pt x="1483" y="6943"/>
                    <a:pt x="1500" y="6801"/>
                    <a:pt x="1523" y="6665"/>
                  </a:cubicBezTo>
                  <a:cubicBezTo>
                    <a:pt x="1529" y="6631"/>
                    <a:pt x="1534" y="6602"/>
                    <a:pt x="1534" y="6575"/>
                  </a:cubicBezTo>
                  <a:lnTo>
                    <a:pt x="1534" y="6575"/>
                  </a:lnTo>
                  <a:lnTo>
                    <a:pt x="1529" y="6581"/>
                  </a:lnTo>
                  <a:cubicBezTo>
                    <a:pt x="1608" y="6017"/>
                    <a:pt x="1710" y="5438"/>
                    <a:pt x="1830" y="4853"/>
                  </a:cubicBezTo>
                  <a:cubicBezTo>
                    <a:pt x="1841" y="4790"/>
                    <a:pt x="1807" y="4727"/>
                    <a:pt x="1750" y="4711"/>
                  </a:cubicBezTo>
                  <a:cubicBezTo>
                    <a:pt x="1744" y="4711"/>
                    <a:pt x="1733" y="4705"/>
                    <a:pt x="1721" y="4705"/>
                  </a:cubicBezTo>
                  <a:lnTo>
                    <a:pt x="1705" y="4705"/>
                  </a:lnTo>
                  <a:cubicBezTo>
                    <a:pt x="1699" y="4700"/>
                    <a:pt x="1694" y="4700"/>
                    <a:pt x="1687" y="4700"/>
                  </a:cubicBezTo>
                  <a:cubicBezTo>
                    <a:pt x="1619" y="4682"/>
                    <a:pt x="1551" y="4671"/>
                    <a:pt x="1477" y="4654"/>
                  </a:cubicBezTo>
                  <a:cubicBezTo>
                    <a:pt x="1427" y="4648"/>
                    <a:pt x="1387" y="4637"/>
                    <a:pt x="1341" y="4632"/>
                  </a:cubicBezTo>
                  <a:cubicBezTo>
                    <a:pt x="1217" y="4603"/>
                    <a:pt x="1097" y="4574"/>
                    <a:pt x="989" y="4546"/>
                  </a:cubicBezTo>
                  <a:cubicBezTo>
                    <a:pt x="858" y="4512"/>
                    <a:pt x="732" y="4478"/>
                    <a:pt x="608" y="4438"/>
                  </a:cubicBezTo>
                  <a:lnTo>
                    <a:pt x="574" y="4433"/>
                  </a:lnTo>
                  <a:cubicBezTo>
                    <a:pt x="574" y="4433"/>
                    <a:pt x="432" y="4386"/>
                    <a:pt x="426" y="4386"/>
                  </a:cubicBezTo>
                  <a:cubicBezTo>
                    <a:pt x="420" y="4381"/>
                    <a:pt x="415" y="4381"/>
                    <a:pt x="404" y="4375"/>
                  </a:cubicBezTo>
                  <a:cubicBezTo>
                    <a:pt x="494" y="4250"/>
                    <a:pt x="591" y="4113"/>
                    <a:pt x="693" y="3977"/>
                  </a:cubicBezTo>
                  <a:cubicBezTo>
                    <a:pt x="1784" y="2574"/>
                    <a:pt x="3187" y="1427"/>
                    <a:pt x="4409" y="460"/>
                  </a:cubicBezTo>
                  <a:cubicBezTo>
                    <a:pt x="4466" y="415"/>
                    <a:pt x="4524" y="370"/>
                    <a:pt x="4580" y="324"/>
                  </a:cubicBezTo>
                  <a:close/>
                  <a:moveTo>
                    <a:pt x="4603" y="0"/>
                  </a:moveTo>
                  <a:cubicBezTo>
                    <a:pt x="4580" y="0"/>
                    <a:pt x="4558" y="6"/>
                    <a:pt x="4540" y="17"/>
                  </a:cubicBezTo>
                  <a:cubicBezTo>
                    <a:pt x="4456" y="74"/>
                    <a:pt x="4375" y="125"/>
                    <a:pt x="4291" y="182"/>
                  </a:cubicBezTo>
                  <a:cubicBezTo>
                    <a:pt x="4205" y="245"/>
                    <a:pt x="4115" y="307"/>
                    <a:pt x="4029" y="370"/>
                  </a:cubicBezTo>
                  <a:cubicBezTo>
                    <a:pt x="3853" y="500"/>
                    <a:pt x="3677" y="630"/>
                    <a:pt x="3506" y="767"/>
                  </a:cubicBezTo>
                  <a:cubicBezTo>
                    <a:pt x="3165" y="1029"/>
                    <a:pt x="2835" y="1312"/>
                    <a:pt x="2518" y="1597"/>
                  </a:cubicBezTo>
                  <a:cubicBezTo>
                    <a:pt x="1875" y="2170"/>
                    <a:pt x="1267" y="2791"/>
                    <a:pt x="722" y="3460"/>
                  </a:cubicBezTo>
                  <a:cubicBezTo>
                    <a:pt x="596" y="3614"/>
                    <a:pt x="477" y="3773"/>
                    <a:pt x="357" y="3938"/>
                  </a:cubicBezTo>
                  <a:cubicBezTo>
                    <a:pt x="267" y="4052"/>
                    <a:pt x="182" y="4171"/>
                    <a:pt x="92" y="4284"/>
                  </a:cubicBezTo>
                  <a:cubicBezTo>
                    <a:pt x="63" y="4325"/>
                    <a:pt x="34" y="4364"/>
                    <a:pt x="17" y="4404"/>
                  </a:cubicBezTo>
                  <a:cubicBezTo>
                    <a:pt x="0" y="4449"/>
                    <a:pt x="6" y="4506"/>
                    <a:pt x="40" y="4540"/>
                  </a:cubicBezTo>
                  <a:cubicBezTo>
                    <a:pt x="68" y="4569"/>
                    <a:pt x="108" y="4580"/>
                    <a:pt x="147" y="4591"/>
                  </a:cubicBezTo>
                  <a:cubicBezTo>
                    <a:pt x="409" y="4654"/>
                    <a:pt x="659" y="4739"/>
                    <a:pt x="915" y="4824"/>
                  </a:cubicBezTo>
                  <a:cubicBezTo>
                    <a:pt x="1028" y="4864"/>
                    <a:pt x="1142" y="4898"/>
                    <a:pt x="1256" y="4926"/>
                  </a:cubicBezTo>
                  <a:cubicBezTo>
                    <a:pt x="1358" y="4949"/>
                    <a:pt x="1461" y="4966"/>
                    <a:pt x="1563" y="4966"/>
                  </a:cubicBezTo>
                  <a:cubicBezTo>
                    <a:pt x="1296" y="6302"/>
                    <a:pt x="1142" y="7654"/>
                    <a:pt x="1131" y="9012"/>
                  </a:cubicBezTo>
                  <a:cubicBezTo>
                    <a:pt x="1114" y="10433"/>
                    <a:pt x="1273" y="11865"/>
                    <a:pt x="1648" y="13234"/>
                  </a:cubicBezTo>
                  <a:cubicBezTo>
                    <a:pt x="2023" y="14603"/>
                    <a:pt x="2636" y="15904"/>
                    <a:pt x="3483" y="17042"/>
                  </a:cubicBezTo>
                  <a:cubicBezTo>
                    <a:pt x="3546" y="17132"/>
                    <a:pt x="3614" y="17218"/>
                    <a:pt x="3682" y="17302"/>
                  </a:cubicBezTo>
                  <a:cubicBezTo>
                    <a:pt x="3761" y="17405"/>
                    <a:pt x="3881" y="17638"/>
                    <a:pt x="4023" y="17656"/>
                  </a:cubicBezTo>
                  <a:cubicBezTo>
                    <a:pt x="4030" y="17657"/>
                    <a:pt x="4036" y="17657"/>
                    <a:pt x="4043" y="17657"/>
                  </a:cubicBezTo>
                  <a:cubicBezTo>
                    <a:pt x="4110" y="17657"/>
                    <a:pt x="4171" y="17608"/>
                    <a:pt x="4176" y="17541"/>
                  </a:cubicBezTo>
                  <a:cubicBezTo>
                    <a:pt x="4183" y="17525"/>
                    <a:pt x="4176" y="17507"/>
                    <a:pt x="4176" y="17491"/>
                  </a:cubicBezTo>
                  <a:cubicBezTo>
                    <a:pt x="4136" y="17263"/>
                    <a:pt x="4097" y="17042"/>
                    <a:pt x="4068" y="16820"/>
                  </a:cubicBezTo>
                  <a:lnTo>
                    <a:pt x="4068" y="16814"/>
                  </a:lnTo>
                  <a:lnTo>
                    <a:pt x="4068" y="16809"/>
                  </a:lnTo>
                  <a:cubicBezTo>
                    <a:pt x="4068" y="16809"/>
                    <a:pt x="4068" y="16803"/>
                    <a:pt x="4063" y="16796"/>
                  </a:cubicBezTo>
                  <a:lnTo>
                    <a:pt x="4063" y="16791"/>
                  </a:lnTo>
                  <a:cubicBezTo>
                    <a:pt x="4029" y="16490"/>
                    <a:pt x="4006" y="16190"/>
                    <a:pt x="4000" y="15883"/>
                  </a:cubicBezTo>
                  <a:cubicBezTo>
                    <a:pt x="3995" y="15581"/>
                    <a:pt x="4006" y="15280"/>
                    <a:pt x="4046" y="14978"/>
                  </a:cubicBezTo>
                  <a:cubicBezTo>
                    <a:pt x="4052" y="14928"/>
                    <a:pt x="4063" y="14871"/>
                    <a:pt x="4068" y="14819"/>
                  </a:cubicBezTo>
                  <a:cubicBezTo>
                    <a:pt x="4210" y="14921"/>
                    <a:pt x="4346" y="15030"/>
                    <a:pt x="4483" y="15138"/>
                  </a:cubicBezTo>
                  <a:cubicBezTo>
                    <a:pt x="4671" y="15285"/>
                    <a:pt x="4865" y="15427"/>
                    <a:pt x="5057" y="15564"/>
                  </a:cubicBezTo>
                  <a:cubicBezTo>
                    <a:pt x="5403" y="15808"/>
                    <a:pt x="5757" y="16012"/>
                    <a:pt x="6143" y="16183"/>
                  </a:cubicBezTo>
                  <a:cubicBezTo>
                    <a:pt x="6194" y="16211"/>
                    <a:pt x="6256" y="16229"/>
                    <a:pt x="6313" y="16229"/>
                  </a:cubicBezTo>
                  <a:cubicBezTo>
                    <a:pt x="6421" y="16224"/>
                    <a:pt x="6523" y="16114"/>
                    <a:pt x="6467" y="16007"/>
                  </a:cubicBezTo>
                  <a:cubicBezTo>
                    <a:pt x="6085" y="15291"/>
                    <a:pt x="5728" y="14564"/>
                    <a:pt x="5410" y="13819"/>
                  </a:cubicBezTo>
                  <a:cubicBezTo>
                    <a:pt x="5172" y="13251"/>
                    <a:pt x="4960" y="12671"/>
                    <a:pt x="4790" y="12081"/>
                  </a:cubicBezTo>
                  <a:cubicBezTo>
                    <a:pt x="4614" y="11485"/>
                    <a:pt x="4483" y="10871"/>
                    <a:pt x="4398" y="10257"/>
                  </a:cubicBezTo>
                  <a:cubicBezTo>
                    <a:pt x="4262" y="9217"/>
                    <a:pt x="4256" y="8161"/>
                    <a:pt x="4393" y="7122"/>
                  </a:cubicBezTo>
                  <a:lnTo>
                    <a:pt x="4393" y="7122"/>
                  </a:lnTo>
                  <a:cubicBezTo>
                    <a:pt x="4392" y="7123"/>
                    <a:pt x="4392" y="7124"/>
                    <a:pt x="4391" y="7124"/>
                  </a:cubicBezTo>
                  <a:lnTo>
                    <a:pt x="4391" y="7124"/>
                  </a:lnTo>
                  <a:cubicBezTo>
                    <a:pt x="4392" y="7124"/>
                    <a:pt x="4392" y="7123"/>
                    <a:pt x="4393" y="7122"/>
                  </a:cubicBezTo>
                  <a:lnTo>
                    <a:pt x="4393" y="7122"/>
                  </a:lnTo>
                  <a:cubicBezTo>
                    <a:pt x="4393" y="7122"/>
                    <a:pt x="4393" y="7122"/>
                    <a:pt x="4393" y="7122"/>
                  </a:cubicBezTo>
                  <a:lnTo>
                    <a:pt x="4393" y="7122"/>
                  </a:lnTo>
                  <a:cubicBezTo>
                    <a:pt x="4393" y="7122"/>
                    <a:pt x="4393" y="7121"/>
                    <a:pt x="4393" y="7121"/>
                  </a:cubicBezTo>
                  <a:lnTo>
                    <a:pt x="4393" y="7121"/>
                  </a:lnTo>
                  <a:cubicBezTo>
                    <a:pt x="4393" y="7121"/>
                    <a:pt x="4393" y="7121"/>
                    <a:pt x="4393" y="7122"/>
                  </a:cubicBezTo>
                  <a:lnTo>
                    <a:pt x="4393" y="7122"/>
                  </a:lnTo>
                  <a:cubicBezTo>
                    <a:pt x="4393" y="7121"/>
                    <a:pt x="4393" y="7121"/>
                    <a:pt x="4393" y="7121"/>
                  </a:cubicBezTo>
                  <a:lnTo>
                    <a:pt x="4393" y="7108"/>
                  </a:lnTo>
                  <a:lnTo>
                    <a:pt x="4393" y="7097"/>
                  </a:lnTo>
                  <a:cubicBezTo>
                    <a:pt x="4432" y="6825"/>
                    <a:pt x="4477" y="6552"/>
                    <a:pt x="4529" y="6285"/>
                  </a:cubicBezTo>
                  <a:cubicBezTo>
                    <a:pt x="4585" y="6023"/>
                    <a:pt x="4642" y="5762"/>
                    <a:pt x="4687" y="5500"/>
                  </a:cubicBezTo>
                  <a:cubicBezTo>
                    <a:pt x="4779" y="5506"/>
                    <a:pt x="4870" y="5518"/>
                    <a:pt x="4960" y="5529"/>
                  </a:cubicBezTo>
                  <a:cubicBezTo>
                    <a:pt x="5398" y="5586"/>
                    <a:pt x="5825" y="5723"/>
                    <a:pt x="6263" y="5762"/>
                  </a:cubicBezTo>
                  <a:cubicBezTo>
                    <a:pt x="6273" y="5762"/>
                    <a:pt x="6290" y="5762"/>
                    <a:pt x="6302" y="5757"/>
                  </a:cubicBezTo>
                  <a:cubicBezTo>
                    <a:pt x="6473" y="5705"/>
                    <a:pt x="6268" y="5301"/>
                    <a:pt x="6239" y="5222"/>
                  </a:cubicBezTo>
                  <a:cubicBezTo>
                    <a:pt x="6205" y="5125"/>
                    <a:pt x="6177" y="5034"/>
                    <a:pt x="6143" y="4939"/>
                  </a:cubicBezTo>
                  <a:cubicBezTo>
                    <a:pt x="6080" y="4761"/>
                    <a:pt x="6024" y="4580"/>
                    <a:pt x="5967" y="4399"/>
                  </a:cubicBezTo>
                  <a:cubicBezTo>
                    <a:pt x="5853" y="4040"/>
                    <a:pt x="5744" y="3677"/>
                    <a:pt x="5637" y="3307"/>
                  </a:cubicBezTo>
                  <a:cubicBezTo>
                    <a:pt x="5432" y="2579"/>
                    <a:pt x="5240" y="1847"/>
                    <a:pt x="5035" y="1120"/>
                  </a:cubicBezTo>
                  <a:cubicBezTo>
                    <a:pt x="4938" y="785"/>
                    <a:pt x="4841" y="449"/>
                    <a:pt x="4739" y="114"/>
                  </a:cubicBezTo>
                  <a:lnTo>
                    <a:pt x="4739" y="108"/>
                  </a:lnTo>
                  <a:cubicBezTo>
                    <a:pt x="4734" y="90"/>
                    <a:pt x="4728" y="79"/>
                    <a:pt x="4721" y="63"/>
                  </a:cubicBezTo>
                  <a:cubicBezTo>
                    <a:pt x="4700" y="22"/>
                    <a:pt x="4648" y="0"/>
                    <a:pt x="4603" y="0"/>
                  </a:cubicBezTo>
                  <a:close/>
                </a:path>
              </a:pathLst>
            </a:custGeom>
            <a:solidFill>
              <a:srgbClr val="16161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1" name="Google Shape;1601;p102"/>
            <p:cNvSpPr/>
            <p:nvPr/>
          </p:nvSpPr>
          <p:spPr>
            <a:xfrm rot="-1805946" flipH="1">
              <a:off x="2384883" y="1825117"/>
              <a:ext cx="292475" cy="863416"/>
            </a:xfrm>
            <a:custGeom>
              <a:avLst/>
              <a:gdLst/>
              <a:ahLst/>
              <a:cxnLst/>
              <a:rect l="l" t="t" r="r" b="b"/>
              <a:pathLst>
                <a:path w="5700" h="16827" extrusionOk="0">
                  <a:moveTo>
                    <a:pt x="4171" y="1"/>
                  </a:moveTo>
                  <a:cubicBezTo>
                    <a:pt x="4121" y="47"/>
                    <a:pt x="4063" y="92"/>
                    <a:pt x="4006" y="137"/>
                  </a:cubicBezTo>
                  <a:cubicBezTo>
                    <a:pt x="2784" y="1104"/>
                    <a:pt x="1381" y="2251"/>
                    <a:pt x="290" y="3654"/>
                  </a:cubicBezTo>
                  <a:cubicBezTo>
                    <a:pt x="188" y="3790"/>
                    <a:pt x="91" y="3927"/>
                    <a:pt x="1" y="4052"/>
                  </a:cubicBezTo>
                  <a:lnTo>
                    <a:pt x="171" y="4110"/>
                  </a:lnTo>
                  <a:lnTo>
                    <a:pt x="205" y="4115"/>
                  </a:lnTo>
                  <a:cubicBezTo>
                    <a:pt x="329" y="4155"/>
                    <a:pt x="455" y="4189"/>
                    <a:pt x="586" y="4223"/>
                  </a:cubicBezTo>
                  <a:cubicBezTo>
                    <a:pt x="699" y="4251"/>
                    <a:pt x="814" y="4280"/>
                    <a:pt x="938" y="4309"/>
                  </a:cubicBezTo>
                  <a:cubicBezTo>
                    <a:pt x="984" y="4314"/>
                    <a:pt x="1024" y="4325"/>
                    <a:pt x="1074" y="4331"/>
                  </a:cubicBezTo>
                  <a:cubicBezTo>
                    <a:pt x="1148" y="4348"/>
                    <a:pt x="1216" y="4359"/>
                    <a:pt x="1284" y="4377"/>
                  </a:cubicBezTo>
                  <a:cubicBezTo>
                    <a:pt x="1291" y="4377"/>
                    <a:pt x="1302" y="4382"/>
                    <a:pt x="1307" y="4382"/>
                  </a:cubicBezTo>
                  <a:cubicBezTo>
                    <a:pt x="1330" y="4382"/>
                    <a:pt x="1336" y="4388"/>
                    <a:pt x="1347" y="4388"/>
                  </a:cubicBezTo>
                  <a:cubicBezTo>
                    <a:pt x="1404" y="4404"/>
                    <a:pt x="1438" y="4467"/>
                    <a:pt x="1427" y="4530"/>
                  </a:cubicBezTo>
                  <a:cubicBezTo>
                    <a:pt x="1302" y="5115"/>
                    <a:pt x="1205" y="5694"/>
                    <a:pt x="1126" y="6258"/>
                  </a:cubicBezTo>
                  <a:lnTo>
                    <a:pt x="1137" y="6245"/>
                  </a:lnTo>
                  <a:lnTo>
                    <a:pt x="1137" y="6245"/>
                  </a:lnTo>
                  <a:cubicBezTo>
                    <a:pt x="1108" y="6410"/>
                    <a:pt x="1086" y="6575"/>
                    <a:pt x="1058" y="6819"/>
                  </a:cubicBezTo>
                  <a:cubicBezTo>
                    <a:pt x="904" y="8303"/>
                    <a:pt x="916" y="9717"/>
                    <a:pt x="1086" y="11036"/>
                  </a:cubicBezTo>
                  <a:cubicBezTo>
                    <a:pt x="1092" y="11047"/>
                    <a:pt x="1092" y="11059"/>
                    <a:pt x="1092" y="11065"/>
                  </a:cubicBezTo>
                  <a:lnTo>
                    <a:pt x="1097" y="11052"/>
                  </a:lnTo>
                  <a:cubicBezTo>
                    <a:pt x="1250" y="12235"/>
                    <a:pt x="1546" y="13344"/>
                    <a:pt x="1973" y="14354"/>
                  </a:cubicBezTo>
                  <a:cubicBezTo>
                    <a:pt x="2330" y="15201"/>
                    <a:pt x="2773" y="15962"/>
                    <a:pt x="3285" y="16633"/>
                  </a:cubicBezTo>
                  <a:cubicBezTo>
                    <a:pt x="3319" y="16678"/>
                    <a:pt x="3353" y="16724"/>
                    <a:pt x="3392" y="16764"/>
                  </a:cubicBezTo>
                  <a:lnTo>
                    <a:pt x="3427" y="16809"/>
                  </a:lnTo>
                  <a:lnTo>
                    <a:pt x="3439" y="16827"/>
                  </a:lnTo>
                  <a:lnTo>
                    <a:pt x="3439" y="16775"/>
                  </a:lnTo>
                  <a:cubicBezTo>
                    <a:pt x="3416" y="16672"/>
                    <a:pt x="3398" y="16570"/>
                    <a:pt x="3382" y="16468"/>
                  </a:cubicBezTo>
                  <a:cubicBezTo>
                    <a:pt x="3337" y="16190"/>
                    <a:pt x="3308" y="15946"/>
                    <a:pt x="3290" y="15730"/>
                  </a:cubicBezTo>
                  <a:cubicBezTo>
                    <a:pt x="3256" y="15178"/>
                    <a:pt x="3302" y="14718"/>
                    <a:pt x="3427" y="14320"/>
                  </a:cubicBezTo>
                  <a:cubicBezTo>
                    <a:pt x="3439" y="14291"/>
                    <a:pt x="3455" y="14270"/>
                    <a:pt x="3478" y="14252"/>
                  </a:cubicBezTo>
                  <a:cubicBezTo>
                    <a:pt x="3478" y="14241"/>
                    <a:pt x="3484" y="14235"/>
                    <a:pt x="3484" y="14230"/>
                  </a:cubicBezTo>
                  <a:cubicBezTo>
                    <a:pt x="3500" y="14207"/>
                    <a:pt x="3523" y="14189"/>
                    <a:pt x="3552" y="14178"/>
                  </a:cubicBezTo>
                  <a:lnTo>
                    <a:pt x="3581" y="14178"/>
                  </a:lnTo>
                  <a:cubicBezTo>
                    <a:pt x="3603" y="14178"/>
                    <a:pt x="3620" y="14184"/>
                    <a:pt x="3631" y="14189"/>
                  </a:cubicBezTo>
                  <a:cubicBezTo>
                    <a:pt x="3841" y="14354"/>
                    <a:pt x="4024" y="14490"/>
                    <a:pt x="4182" y="14605"/>
                  </a:cubicBezTo>
                  <a:cubicBezTo>
                    <a:pt x="4404" y="14758"/>
                    <a:pt x="4586" y="14883"/>
                    <a:pt x="4769" y="15002"/>
                  </a:cubicBezTo>
                  <a:cubicBezTo>
                    <a:pt x="4950" y="15116"/>
                    <a:pt x="5149" y="15235"/>
                    <a:pt x="5375" y="15355"/>
                  </a:cubicBezTo>
                  <a:cubicBezTo>
                    <a:pt x="5472" y="15411"/>
                    <a:pt x="5569" y="15457"/>
                    <a:pt x="5666" y="15508"/>
                  </a:cubicBezTo>
                  <a:cubicBezTo>
                    <a:pt x="5404" y="15002"/>
                    <a:pt x="5234" y="14655"/>
                    <a:pt x="5081" y="14343"/>
                  </a:cubicBezTo>
                  <a:cubicBezTo>
                    <a:pt x="4717" y="13582"/>
                    <a:pt x="4433" y="12888"/>
                    <a:pt x="4211" y="12224"/>
                  </a:cubicBezTo>
                  <a:cubicBezTo>
                    <a:pt x="3967" y="11479"/>
                    <a:pt x="3791" y="10724"/>
                    <a:pt x="3688" y="9996"/>
                  </a:cubicBezTo>
                  <a:cubicBezTo>
                    <a:pt x="3575" y="9172"/>
                    <a:pt x="3541" y="8332"/>
                    <a:pt x="3586" y="7496"/>
                  </a:cubicBezTo>
                  <a:cubicBezTo>
                    <a:pt x="3615" y="7042"/>
                    <a:pt x="3660" y="6627"/>
                    <a:pt x="3733" y="6218"/>
                  </a:cubicBezTo>
                  <a:cubicBezTo>
                    <a:pt x="3814" y="5757"/>
                    <a:pt x="3922" y="5400"/>
                    <a:pt x="4058" y="5093"/>
                  </a:cubicBezTo>
                  <a:cubicBezTo>
                    <a:pt x="4053" y="5070"/>
                    <a:pt x="4046" y="5059"/>
                    <a:pt x="4046" y="5036"/>
                  </a:cubicBezTo>
                  <a:cubicBezTo>
                    <a:pt x="4046" y="4967"/>
                    <a:pt x="4108" y="4905"/>
                    <a:pt x="4171" y="4905"/>
                  </a:cubicBezTo>
                  <a:cubicBezTo>
                    <a:pt x="4428" y="4916"/>
                    <a:pt x="4700" y="4950"/>
                    <a:pt x="5029" y="5012"/>
                  </a:cubicBezTo>
                  <a:cubicBezTo>
                    <a:pt x="5212" y="5052"/>
                    <a:pt x="5427" y="5098"/>
                    <a:pt x="5700" y="5161"/>
                  </a:cubicBezTo>
                  <a:lnTo>
                    <a:pt x="5643" y="4978"/>
                  </a:lnTo>
                  <a:lnTo>
                    <a:pt x="5603" y="4865"/>
                  </a:lnTo>
                  <a:lnTo>
                    <a:pt x="5592" y="4831"/>
                  </a:lnTo>
                  <a:lnTo>
                    <a:pt x="5574" y="4779"/>
                  </a:lnTo>
                  <a:cubicBezTo>
                    <a:pt x="5506" y="4592"/>
                    <a:pt x="5444" y="4404"/>
                    <a:pt x="5388" y="4217"/>
                  </a:cubicBezTo>
                  <a:cubicBezTo>
                    <a:pt x="5120" y="3399"/>
                    <a:pt x="4893" y="2570"/>
                    <a:pt x="4677" y="1763"/>
                  </a:cubicBezTo>
                  <a:lnTo>
                    <a:pt x="4672" y="1739"/>
                  </a:lnTo>
                  <a:cubicBezTo>
                    <a:pt x="4530" y="1233"/>
                    <a:pt x="4359" y="609"/>
                    <a:pt x="4177" y="6"/>
                  </a:cubicBezTo>
                  <a:lnTo>
                    <a:pt x="4177" y="1"/>
                  </a:lnTo>
                  <a:close/>
                </a:path>
              </a:pathLst>
            </a:custGeom>
            <a:solidFill>
              <a:srgbClr val="A7E4F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602" name="Google Shape;1602;p102"/>
          <p:cNvGrpSpPr/>
          <p:nvPr/>
        </p:nvGrpSpPr>
        <p:grpSpPr>
          <a:xfrm rot="7439268" flipH="1">
            <a:off x="4188066" y="2330956"/>
            <a:ext cx="512220" cy="655269"/>
            <a:chOff x="2161144" y="1785282"/>
            <a:chExt cx="743931" cy="951691"/>
          </a:xfrm>
        </p:grpSpPr>
        <p:sp>
          <p:nvSpPr>
            <p:cNvPr id="1603" name="Google Shape;1603;p102"/>
            <p:cNvSpPr/>
            <p:nvPr/>
          </p:nvSpPr>
          <p:spPr>
            <a:xfrm rot="-1805946" flipH="1">
              <a:off x="2365758" y="1808125"/>
              <a:ext cx="334704" cy="906005"/>
            </a:xfrm>
            <a:custGeom>
              <a:avLst/>
              <a:gdLst/>
              <a:ahLst/>
              <a:cxnLst/>
              <a:rect l="l" t="t" r="r" b="b"/>
              <a:pathLst>
                <a:path w="6523" h="17657" extrusionOk="0">
                  <a:moveTo>
                    <a:pt x="4580" y="324"/>
                  </a:moveTo>
                  <a:lnTo>
                    <a:pt x="4580" y="329"/>
                  </a:lnTo>
                  <a:cubicBezTo>
                    <a:pt x="4762" y="932"/>
                    <a:pt x="4933" y="1556"/>
                    <a:pt x="5075" y="2062"/>
                  </a:cubicBezTo>
                  <a:lnTo>
                    <a:pt x="5080" y="2086"/>
                  </a:lnTo>
                  <a:cubicBezTo>
                    <a:pt x="5296" y="2893"/>
                    <a:pt x="5523" y="3722"/>
                    <a:pt x="5791" y="4540"/>
                  </a:cubicBezTo>
                  <a:cubicBezTo>
                    <a:pt x="5847" y="4727"/>
                    <a:pt x="5909" y="4915"/>
                    <a:pt x="5977" y="5102"/>
                  </a:cubicBezTo>
                  <a:lnTo>
                    <a:pt x="5995" y="5154"/>
                  </a:lnTo>
                  <a:lnTo>
                    <a:pt x="6006" y="5188"/>
                  </a:lnTo>
                  <a:lnTo>
                    <a:pt x="6046" y="5301"/>
                  </a:lnTo>
                  <a:lnTo>
                    <a:pt x="6085" y="5427"/>
                  </a:lnTo>
                  <a:cubicBezTo>
                    <a:pt x="6085" y="5427"/>
                    <a:pt x="6085" y="5432"/>
                    <a:pt x="6092" y="5432"/>
                  </a:cubicBezTo>
                  <a:cubicBezTo>
                    <a:pt x="6098" y="5450"/>
                    <a:pt x="6103" y="5466"/>
                    <a:pt x="6103" y="5484"/>
                  </a:cubicBezTo>
                  <a:cubicBezTo>
                    <a:pt x="5830" y="5421"/>
                    <a:pt x="5615" y="5375"/>
                    <a:pt x="5432" y="5341"/>
                  </a:cubicBezTo>
                  <a:cubicBezTo>
                    <a:pt x="5159" y="5285"/>
                    <a:pt x="4876" y="5233"/>
                    <a:pt x="4603" y="5233"/>
                  </a:cubicBezTo>
                  <a:cubicBezTo>
                    <a:pt x="4466" y="5233"/>
                    <a:pt x="4456" y="5330"/>
                    <a:pt x="4415" y="5443"/>
                  </a:cubicBezTo>
                  <a:cubicBezTo>
                    <a:pt x="4375" y="5586"/>
                    <a:pt x="4336" y="5723"/>
                    <a:pt x="4296" y="5859"/>
                  </a:cubicBezTo>
                  <a:cubicBezTo>
                    <a:pt x="4228" y="6085"/>
                    <a:pt x="4176" y="6313"/>
                    <a:pt x="4136" y="6541"/>
                  </a:cubicBezTo>
                  <a:cubicBezTo>
                    <a:pt x="4063" y="6950"/>
                    <a:pt x="4018" y="7365"/>
                    <a:pt x="3995" y="7819"/>
                  </a:cubicBezTo>
                  <a:cubicBezTo>
                    <a:pt x="3950" y="8655"/>
                    <a:pt x="3984" y="9495"/>
                    <a:pt x="4091" y="10319"/>
                  </a:cubicBezTo>
                  <a:cubicBezTo>
                    <a:pt x="4194" y="11047"/>
                    <a:pt x="4370" y="11797"/>
                    <a:pt x="4614" y="12547"/>
                  </a:cubicBezTo>
                  <a:cubicBezTo>
                    <a:pt x="4836" y="13211"/>
                    <a:pt x="5120" y="13905"/>
                    <a:pt x="5484" y="14666"/>
                  </a:cubicBezTo>
                  <a:cubicBezTo>
                    <a:pt x="5608" y="14921"/>
                    <a:pt x="5751" y="15206"/>
                    <a:pt x="5943" y="15581"/>
                  </a:cubicBezTo>
                  <a:cubicBezTo>
                    <a:pt x="5983" y="15660"/>
                    <a:pt x="6029" y="15746"/>
                    <a:pt x="6074" y="15831"/>
                  </a:cubicBezTo>
                  <a:lnTo>
                    <a:pt x="6069" y="15831"/>
                  </a:lnTo>
                  <a:cubicBezTo>
                    <a:pt x="5972" y="15780"/>
                    <a:pt x="5875" y="15729"/>
                    <a:pt x="5778" y="15678"/>
                  </a:cubicBezTo>
                  <a:cubicBezTo>
                    <a:pt x="5552" y="15558"/>
                    <a:pt x="5353" y="15439"/>
                    <a:pt x="5172" y="15325"/>
                  </a:cubicBezTo>
                  <a:cubicBezTo>
                    <a:pt x="4989" y="15206"/>
                    <a:pt x="4807" y="15081"/>
                    <a:pt x="4592" y="14928"/>
                  </a:cubicBezTo>
                  <a:cubicBezTo>
                    <a:pt x="4427" y="14813"/>
                    <a:pt x="4244" y="14677"/>
                    <a:pt x="4034" y="14512"/>
                  </a:cubicBezTo>
                  <a:cubicBezTo>
                    <a:pt x="4017" y="14498"/>
                    <a:pt x="4001" y="14492"/>
                    <a:pt x="3985" y="14492"/>
                  </a:cubicBezTo>
                  <a:cubicBezTo>
                    <a:pt x="3831" y="14492"/>
                    <a:pt x="3731" y="15078"/>
                    <a:pt x="3716" y="15160"/>
                  </a:cubicBezTo>
                  <a:cubicBezTo>
                    <a:pt x="3677" y="15456"/>
                    <a:pt x="3677" y="15757"/>
                    <a:pt x="3693" y="16053"/>
                  </a:cubicBezTo>
                  <a:cubicBezTo>
                    <a:pt x="3711" y="16269"/>
                    <a:pt x="3740" y="16513"/>
                    <a:pt x="3785" y="16791"/>
                  </a:cubicBezTo>
                  <a:cubicBezTo>
                    <a:pt x="3801" y="16893"/>
                    <a:pt x="3819" y="16995"/>
                    <a:pt x="3842" y="17098"/>
                  </a:cubicBezTo>
                  <a:lnTo>
                    <a:pt x="3842" y="17121"/>
                  </a:lnTo>
                  <a:cubicBezTo>
                    <a:pt x="3842" y="17126"/>
                    <a:pt x="3847" y="17137"/>
                    <a:pt x="3847" y="17144"/>
                  </a:cubicBezTo>
                  <a:lnTo>
                    <a:pt x="3842" y="17144"/>
                  </a:lnTo>
                  <a:lnTo>
                    <a:pt x="3842" y="17150"/>
                  </a:lnTo>
                  <a:lnTo>
                    <a:pt x="3830" y="17132"/>
                  </a:lnTo>
                  <a:lnTo>
                    <a:pt x="3795" y="17087"/>
                  </a:lnTo>
                  <a:cubicBezTo>
                    <a:pt x="3756" y="17047"/>
                    <a:pt x="3722" y="17001"/>
                    <a:pt x="3688" y="16956"/>
                  </a:cubicBezTo>
                  <a:cubicBezTo>
                    <a:pt x="3176" y="16285"/>
                    <a:pt x="2733" y="15524"/>
                    <a:pt x="2376" y="14677"/>
                  </a:cubicBezTo>
                  <a:cubicBezTo>
                    <a:pt x="2028" y="13853"/>
                    <a:pt x="1768" y="12961"/>
                    <a:pt x="1603" y="12023"/>
                  </a:cubicBezTo>
                  <a:cubicBezTo>
                    <a:pt x="1563" y="11808"/>
                    <a:pt x="1529" y="11598"/>
                    <a:pt x="1500" y="11382"/>
                  </a:cubicBezTo>
                  <a:lnTo>
                    <a:pt x="1495" y="11388"/>
                  </a:lnTo>
                  <a:cubicBezTo>
                    <a:pt x="1495" y="11382"/>
                    <a:pt x="1489" y="11370"/>
                    <a:pt x="1489" y="11359"/>
                  </a:cubicBezTo>
                  <a:cubicBezTo>
                    <a:pt x="1319" y="10040"/>
                    <a:pt x="1307" y="8626"/>
                    <a:pt x="1461" y="7142"/>
                  </a:cubicBezTo>
                  <a:cubicBezTo>
                    <a:pt x="1483" y="6943"/>
                    <a:pt x="1500" y="6801"/>
                    <a:pt x="1523" y="6665"/>
                  </a:cubicBezTo>
                  <a:cubicBezTo>
                    <a:pt x="1529" y="6631"/>
                    <a:pt x="1534" y="6602"/>
                    <a:pt x="1534" y="6575"/>
                  </a:cubicBezTo>
                  <a:lnTo>
                    <a:pt x="1534" y="6575"/>
                  </a:lnTo>
                  <a:lnTo>
                    <a:pt x="1529" y="6581"/>
                  </a:lnTo>
                  <a:cubicBezTo>
                    <a:pt x="1608" y="6017"/>
                    <a:pt x="1710" y="5438"/>
                    <a:pt x="1830" y="4853"/>
                  </a:cubicBezTo>
                  <a:cubicBezTo>
                    <a:pt x="1841" y="4790"/>
                    <a:pt x="1807" y="4727"/>
                    <a:pt x="1750" y="4711"/>
                  </a:cubicBezTo>
                  <a:cubicBezTo>
                    <a:pt x="1744" y="4711"/>
                    <a:pt x="1733" y="4705"/>
                    <a:pt x="1721" y="4705"/>
                  </a:cubicBezTo>
                  <a:lnTo>
                    <a:pt x="1705" y="4705"/>
                  </a:lnTo>
                  <a:cubicBezTo>
                    <a:pt x="1699" y="4700"/>
                    <a:pt x="1694" y="4700"/>
                    <a:pt x="1687" y="4700"/>
                  </a:cubicBezTo>
                  <a:cubicBezTo>
                    <a:pt x="1619" y="4682"/>
                    <a:pt x="1551" y="4671"/>
                    <a:pt x="1477" y="4654"/>
                  </a:cubicBezTo>
                  <a:cubicBezTo>
                    <a:pt x="1427" y="4648"/>
                    <a:pt x="1387" y="4637"/>
                    <a:pt x="1341" y="4632"/>
                  </a:cubicBezTo>
                  <a:cubicBezTo>
                    <a:pt x="1217" y="4603"/>
                    <a:pt x="1097" y="4574"/>
                    <a:pt x="989" y="4546"/>
                  </a:cubicBezTo>
                  <a:cubicBezTo>
                    <a:pt x="858" y="4512"/>
                    <a:pt x="732" y="4478"/>
                    <a:pt x="608" y="4438"/>
                  </a:cubicBezTo>
                  <a:lnTo>
                    <a:pt x="574" y="4433"/>
                  </a:lnTo>
                  <a:cubicBezTo>
                    <a:pt x="574" y="4433"/>
                    <a:pt x="432" y="4386"/>
                    <a:pt x="426" y="4386"/>
                  </a:cubicBezTo>
                  <a:cubicBezTo>
                    <a:pt x="420" y="4381"/>
                    <a:pt x="415" y="4381"/>
                    <a:pt x="404" y="4375"/>
                  </a:cubicBezTo>
                  <a:cubicBezTo>
                    <a:pt x="494" y="4250"/>
                    <a:pt x="591" y="4113"/>
                    <a:pt x="693" y="3977"/>
                  </a:cubicBezTo>
                  <a:cubicBezTo>
                    <a:pt x="1784" y="2574"/>
                    <a:pt x="3187" y="1427"/>
                    <a:pt x="4409" y="460"/>
                  </a:cubicBezTo>
                  <a:cubicBezTo>
                    <a:pt x="4466" y="415"/>
                    <a:pt x="4524" y="370"/>
                    <a:pt x="4580" y="324"/>
                  </a:cubicBezTo>
                  <a:close/>
                  <a:moveTo>
                    <a:pt x="4603" y="0"/>
                  </a:moveTo>
                  <a:cubicBezTo>
                    <a:pt x="4580" y="0"/>
                    <a:pt x="4558" y="6"/>
                    <a:pt x="4540" y="17"/>
                  </a:cubicBezTo>
                  <a:cubicBezTo>
                    <a:pt x="4456" y="74"/>
                    <a:pt x="4375" y="125"/>
                    <a:pt x="4291" y="182"/>
                  </a:cubicBezTo>
                  <a:cubicBezTo>
                    <a:pt x="4205" y="245"/>
                    <a:pt x="4115" y="307"/>
                    <a:pt x="4029" y="370"/>
                  </a:cubicBezTo>
                  <a:cubicBezTo>
                    <a:pt x="3853" y="500"/>
                    <a:pt x="3677" y="630"/>
                    <a:pt x="3506" y="767"/>
                  </a:cubicBezTo>
                  <a:cubicBezTo>
                    <a:pt x="3165" y="1029"/>
                    <a:pt x="2835" y="1312"/>
                    <a:pt x="2518" y="1597"/>
                  </a:cubicBezTo>
                  <a:cubicBezTo>
                    <a:pt x="1875" y="2170"/>
                    <a:pt x="1267" y="2791"/>
                    <a:pt x="722" y="3460"/>
                  </a:cubicBezTo>
                  <a:cubicBezTo>
                    <a:pt x="596" y="3614"/>
                    <a:pt x="477" y="3773"/>
                    <a:pt x="357" y="3938"/>
                  </a:cubicBezTo>
                  <a:cubicBezTo>
                    <a:pt x="267" y="4052"/>
                    <a:pt x="182" y="4171"/>
                    <a:pt x="92" y="4284"/>
                  </a:cubicBezTo>
                  <a:cubicBezTo>
                    <a:pt x="63" y="4325"/>
                    <a:pt x="34" y="4364"/>
                    <a:pt x="17" y="4404"/>
                  </a:cubicBezTo>
                  <a:cubicBezTo>
                    <a:pt x="0" y="4449"/>
                    <a:pt x="6" y="4506"/>
                    <a:pt x="40" y="4540"/>
                  </a:cubicBezTo>
                  <a:cubicBezTo>
                    <a:pt x="68" y="4569"/>
                    <a:pt x="108" y="4580"/>
                    <a:pt x="147" y="4591"/>
                  </a:cubicBezTo>
                  <a:cubicBezTo>
                    <a:pt x="409" y="4654"/>
                    <a:pt x="659" y="4739"/>
                    <a:pt x="915" y="4824"/>
                  </a:cubicBezTo>
                  <a:cubicBezTo>
                    <a:pt x="1028" y="4864"/>
                    <a:pt x="1142" y="4898"/>
                    <a:pt x="1256" y="4926"/>
                  </a:cubicBezTo>
                  <a:cubicBezTo>
                    <a:pt x="1358" y="4949"/>
                    <a:pt x="1461" y="4966"/>
                    <a:pt x="1563" y="4966"/>
                  </a:cubicBezTo>
                  <a:cubicBezTo>
                    <a:pt x="1296" y="6302"/>
                    <a:pt x="1142" y="7654"/>
                    <a:pt x="1131" y="9012"/>
                  </a:cubicBezTo>
                  <a:cubicBezTo>
                    <a:pt x="1114" y="10433"/>
                    <a:pt x="1273" y="11865"/>
                    <a:pt x="1648" y="13234"/>
                  </a:cubicBezTo>
                  <a:cubicBezTo>
                    <a:pt x="2023" y="14603"/>
                    <a:pt x="2636" y="15904"/>
                    <a:pt x="3483" y="17042"/>
                  </a:cubicBezTo>
                  <a:cubicBezTo>
                    <a:pt x="3546" y="17132"/>
                    <a:pt x="3614" y="17218"/>
                    <a:pt x="3682" y="17302"/>
                  </a:cubicBezTo>
                  <a:cubicBezTo>
                    <a:pt x="3761" y="17405"/>
                    <a:pt x="3881" y="17638"/>
                    <a:pt x="4023" y="17656"/>
                  </a:cubicBezTo>
                  <a:cubicBezTo>
                    <a:pt x="4030" y="17657"/>
                    <a:pt x="4036" y="17657"/>
                    <a:pt x="4043" y="17657"/>
                  </a:cubicBezTo>
                  <a:cubicBezTo>
                    <a:pt x="4110" y="17657"/>
                    <a:pt x="4171" y="17608"/>
                    <a:pt x="4176" y="17541"/>
                  </a:cubicBezTo>
                  <a:cubicBezTo>
                    <a:pt x="4183" y="17525"/>
                    <a:pt x="4176" y="17507"/>
                    <a:pt x="4176" y="17491"/>
                  </a:cubicBezTo>
                  <a:cubicBezTo>
                    <a:pt x="4136" y="17263"/>
                    <a:pt x="4097" y="17042"/>
                    <a:pt x="4068" y="16820"/>
                  </a:cubicBezTo>
                  <a:lnTo>
                    <a:pt x="4068" y="16814"/>
                  </a:lnTo>
                  <a:lnTo>
                    <a:pt x="4068" y="16809"/>
                  </a:lnTo>
                  <a:cubicBezTo>
                    <a:pt x="4068" y="16809"/>
                    <a:pt x="4068" y="16803"/>
                    <a:pt x="4063" y="16796"/>
                  </a:cubicBezTo>
                  <a:lnTo>
                    <a:pt x="4063" y="16791"/>
                  </a:lnTo>
                  <a:cubicBezTo>
                    <a:pt x="4029" y="16490"/>
                    <a:pt x="4006" y="16190"/>
                    <a:pt x="4000" y="15883"/>
                  </a:cubicBezTo>
                  <a:cubicBezTo>
                    <a:pt x="3995" y="15581"/>
                    <a:pt x="4006" y="15280"/>
                    <a:pt x="4046" y="14978"/>
                  </a:cubicBezTo>
                  <a:cubicBezTo>
                    <a:pt x="4052" y="14928"/>
                    <a:pt x="4063" y="14871"/>
                    <a:pt x="4068" y="14819"/>
                  </a:cubicBezTo>
                  <a:cubicBezTo>
                    <a:pt x="4210" y="14921"/>
                    <a:pt x="4346" y="15030"/>
                    <a:pt x="4483" y="15138"/>
                  </a:cubicBezTo>
                  <a:cubicBezTo>
                    <a:pt x="4671" y="15285"/>
                    <a:pt x="4865" y="15427"/>
                    <a:pt x="5057" y="15564"/>
                  </a:cubicBezTo>
                  <a:cubicBezTo>
                    <a:pt x="5403" y="15808"/>
                    <a:pt x="5757" y="16012"/>
                    <a:pt x="6143" y="16183"/>
                  </a:cubicBezTo>
                  <a:cubicBezTo>
                    <a:pt x="6194" y="16211"/>
                    <a:pt x="6256" y="16229"/>
                    <a:pt x="6313" y="16229"/>
                  </a:cubicBezTo>
                  <a:cubicBezTo>
                    <a:pt x="6421" y="16224"/>
                    <a:pt x="6523" y="16114"/>
                    <a:pt x="6467" y="16007"/>
                  </a:cubicBezTo>
                  <a:cubicBezTo>
                    <a:pt x="6085" y="15291"/>
                    <a:pt x="5728" y="14564"/>
                    <a:pt x="5410" y="13819"/>
                  </a:cubicBezTo>
                  <a:cubicBezTo>
                    <a:pt x="5172" y="13251"/>
                    <a:pt x="4960" y="12671"/>
                    <a:pt x="4790" y="12081"/>
                  </a:cubicBezTo>
                  <a:cubicBezTo>
                    <a:pt x="4614" y="11485"/>
                    <a:pt x="4483" y="10871"/>
                    <a:pt x="4398" y="10257"/>
                  </a:cubicBezTo>
                  <a:cubicBezTo>
                    <a:pt x="4262" y="9217"/>
                    <a:pt x="4256" y="8161"/>
                    <a:pt x="4393" y="7122"/>
                  </a:cubicBezTo>
                  <a:lnTo>
                    <a:pt x="4393" y="7122"/>
                  </a:lnTo>
                  <a:cubicBezTo>
                    <a:pt x="4392" y="7123"/>
                    <a:pt x="4392" y="7124"/>
                    <a:pt x="4391" y="7124"/>
                  </a:cubicBezTo>
                  <a:lnTo>
                    <a:pt x="4391" y="7124"/>
                  </a:lnTo>
                  <a:cubicBezTo>
                    <a:pt x="4392" y="7124"/>
                    <a:pt x="4392" y="7123"/>
                    <a:pt x="4393" y="7122"/>
                  </a:cubicBezTo>
                  <a:lnTo>
                    <a:pt x="4393" y="7122"/>
                  </a:lnTo>
                  <a:cubicBezTo>
                    <a:pt x="4393" y="7122"/>
                    <a:pt x="4393" y="7122"/>
                    <a:pt x="4393" y="7122"/>
                  </a:cubicBezTo>
                  <a:lnTo>
                    <a:pt x="4393" y="7122"/>
                  </a:lnTo>
                  <a:cubicBezTo>
                    <a:pt x="4393" y="7122"/>
                    <a:pt x="4393" y="7121"/>
                    <a:pt x="4393" y="7121"/>
                  </a:cubicBezTo>
                  <a:lnTo>
                    <a:pt x="4393" y="7121"/>
                  </a:lnTo>
                  <a:cubicBezTo>
                    <a:pt x="4393" y="7121"/>
                    <a:pt x="4393" y="7121"/>
                    <a:pt x="4393" y="7122"/>
                  </a:cubicBezTo>
                  <a:lnTo>
                    <a:pt x="4393" y="7122"/>
                  </a:lnTo>
                  <a:cubicBezTo>
                    <a:pt x="4393" y="7121"/>
                    <a:pt x="4393" y="7121"/>
                    <a:pt x="4393" y="7121"/>
                  </a:cubicBezTo>
                  <a:lnTo>
                    <a:pt x="4393" y="7108"/>
                  </a:lnTo>
                  <a:lnTo>
                    <a:pt x="4393" y="7097"/>
                  </a:lnTo>
                  <a:cubicBezTo>
                    <a:pt x="4432" y="6825"/>
                    <a:pt x="4477" y="6552"/>
                    <a:pt x="4529" y="6285"/>
                  </a:cubicBezTo>
                  <a:cubicBezTo>
                    <a:pt x="4585" y="6023"/>
                    <a:pt x="4642" y="5762"/>
                    <a:pt x="4687" y="5500"/>
                  </a:cubicBezTo>
                  <a:cubicBezTo>
                    <a:pt x="4779" y="5506"/>
                    <a:pt x="4870" y="5518"/>
                    <a:pt x="4960" y="5529"/>
                  </a:cubicBezTo>
                  <a:cubicBezTo>
                    <a:pt x="5398" y="5586"/>
                    <a:pt x="5825" y="5723"/>
                    <a:pt x="6263" y="5762"/>
                  </a:cubicBezTo>
                  <a:cubicBezTo>
                    <a:pt x="6273" y="5762"/>
                    <a:pt x="6290" y="5762"/>
                    <a:pt x="6302" y="5757"/>
                  </a:cubicBezTo>
                  <a:cubicBezTo>
                    <a:pt x="6473" y="5705"/>
                    <a:pt x="6268" y="5301"/>
                    <a:pt x="6239" y="5222"/>
                  </a:cubicBezTo>
                  <a:cubicBezTo>
                    <a:pt x="6205" y="5125"/>
                    <a:pt x="6177" y="5034"/>
                    <a:pt x="6143" y="4939"/>
                  </a:cubicBezTo>
                  <a:cubicBezTo>
                    <a:pt x="6080" y="4761"/>
                    <a:pt x="6024" y="4580"/>
                    <a:pt x="5967" y="4399"/>
                  </a:cubicBezTo>
                  <a:cubicBezTo>
                    <a:pt x="5853" y="4040"/>
                    <a:pt x="5744" y="3677"/>
                    <a:pt x="5637" y="3307"/>
                  </a:cubicBezTo>
                  <a:cubicBezTo>
                    <a:pt x="5432" y="2579"/>
                    <a:pt x="5240" y="1847"/>
                    <a:pt x="5035" y="1120"/>
                  </a:cubicBezTo>
                  <a:cubicBezTo>
                    <a:pt x="4938" y="785"/>
                    <a:pt x="4841" y="449"/>
                    <a:pt x="4739" y="114"/>
                  </a:cubicBezTo>
                  <a:lnTo>
                    <a:pt x="4739" y="108"/>
                  </a:lnTo>
                  <a:cubicBezTo>
                    <a:pt x="4734" y="90"/>
                    <a:pt x="4728" y="79"/>
                    <a:pt x="4721" y="63"/>
                  </a:cubicBezTo>
                  <a:cubicBezTo>
                    <a:pt x="4700" y="22"/>
                    <a:pt x="4648" y="0"/>
                    <a:pt x="4603" y="0"/>
                  </a:cubicBezTo>
                  <a:close/>
                </a:path>
              </a:pathLst>
            </a:custGeom>
            <a:solidFill>
              <a:srgbClr val="16161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4" name="Google Shape;1604;p102"/>
            <p:cNvSpPr/>
            <p:nvPr/>
          </p:nvSpPr>
          <p:spPr>
            <a:xfrm rot="-1805946" flipH="1">
              <a:off x="2384883" y="1825117"/>
              <a:ext cx="292475" cy="863416"/>
            </a:xfrm>
            <a:custGeom>
              <a:avLst/>
              <a:gdLst/>
              <a:ahLst/>
              <a:cxnLst/>
              <a:rect l="l" t="t" r="r" b="b"/>
              <a:pathLst>
                <a:path w="5700" h="16827" extrusionOk="0">
                  <a:moveTo>
                    <a:pt x="4171" y="1"/>
                  </a:moveTo>
                  <a:cubicBezTo>
                    <a:pt x="4121" y="47"/>
                    <a:pt x="4063" y="92"/>
                    <a:pt x="4006" y="137"/>
                  </a:cubicBezTo>
                  <a:cubicBezTo>
                    <a:pt x="2784" y="1104"/>
                    <a:pt x="1381" y="2251"/>
                    <a:pt x="290" y="3654"/>
                  </a:cubicBezTo>
                  <a:cubicBezTo>
                    <a:pt x="188" y="3790"/>
                    <a:pt x="91" y="3927"/>
                    <a:pt x="1" y="4052"/>
                  </a:cubicBezTo>
                  <a:lnTo>
                    <a:pt x="171" y="4110"/>
                  </a:lnTo>
                  <a:lnTo>
                    <a:pt x="205" y="4115"/>
                  </a:lnTo>
                  <a:cubicBezTo>
                    <a:pt x="329" y="4155"/>
                    <a:pt x="455" y="4189"/>
                    <a:pt x="586" y="4223"/>
                  </a:cubicBezTo>
                  <a:cubicBezTo>
                    <a:pt x="699" y="4251"/>
                    <a:pt x="814" y="4280"/>
                    <a:pt x="938" y="4309"/>
                  </a:cubicBezTo>
                  <a:cubicBezTo>
                    <a:pt x="984" y="4314"/>
                    <a:pt x="1024" y="4325"/>
                    <a:pt x="1074" y="4331"/>
                  </a:cubicBezTo>
                  <a:cubicBezTo>
                    <a:pt x="1148" y="4348"/>
                    <a:pt x="1216" y="4359"/>
                    <a:pt x="1284" y="4377"/>
                  </a:cubicBezTo>
                  <a:cubicBezTo>
                    <a:pt x="1291" y="4377"/>
                    <a:pt x="1302" y="4382"/>
                    <a:pt x="1307" y="4382"/>
                  </a:cubicBezTo>
                  <a:cubicBezTo>
                    <a:pt x="1330" y="4382"/>
                    <a:pt x="1336" y="4388"/>
                    <a:pt x="1347" y="4388"/>
                  </a:cubicBezTo>
                  <a:cubicBezTo>
                    <a:pt x="1404" y="4404"/>
                    <a:pt x="1438" y="4467"/>
                    <a:pt x="1427" y="4530"/>
                  </a:cubicBezTo>
                  <a:cubicBezTo>
                    <a:pt x="1302" y="5115"/>
                    <a:pt x="1205" y="5694"/>
                    <a:pt x="1126" y="6258"/>
                  </a:cubicBezTo>
                  <a:lnTo>
                    <a:pt x="1137" y="6245"/>
                  </a:lnTo>
                  <a:lnTo>
                    <a:pt x="1137" y="6245"/>
                  </a:lnTo>
                  <a:cubicBezTo>
                    <a:pt x="1108" y="6410"/>
                    <a:pt x="1086" y="6575"/>
                    <a:pt x="1058" y="6819"/>
                  </a:cubicBezTo>
                  <a:cubicBezTo>
                    <a:pt x="904" y="8303"/>
                    <a:pt x="916" y="9717"/>
                    <a:pt x="1086" y="11036"/>
                  </a:cubicBezTo>
                  <a:cubicBezTo>
                    <a:pt x="1092" y="11047"/>
                    <a:pt x="1092" y="11059"/>
                    <a:pt x="1092" y="11065"/>
                  </a:cubicBezTo>
                  <a:lnTo>
                    <a:pt x="1097" y="11052"/>
                  </a:lnTo>
                  <a:cubicBezTo>
                    <a:pt x="1250" y="12235"/>
                    <a:pt x="1546" y="13344"/>
                    <a:pt x="1973" y="14354"/>
                  </a:cubicBezTo>
                  <a:cubicBezTo>
                    <a:pt x="2330" y="15201"/>
                    <a:pt x="2773" y="15962"/>
                    <a:pt x="3285" y="16633"/>
                  </a:cubicBezTo>
                  <a:cubicBezTo>
                    <a:pt x="3319" y="16678"/>
                    <a:pt x="3353" y="16724"/>
                    <a:pt x="3392" y="16764"/>
                  </a:cubicBezTo>
                  <a:lnTo>
                    <a:pt x="3427" y="16809"/>
                  </a:lnTo>
                  <a:lnTo>
                    <a:pt x="3439" y="16827"/>
                  </a:lnTo>
                  <a:lnTo>
                    <a:pt x="3439" y="16775"/>
                  </a:lnTo>
                  <a:cubicBezTo>
                    <a:pt x="3416" y="16672"/>
                    <a:pt x="3398" y="16570"/>
                    <a:pt x="3382" y="16468"/>
                  </a:cubicBezTo>
                  <a:cubicBezTo>
                    <a:pt x="3337" y="16190"/>
                    <a:pt x="3308" y="15946"/>
                    <a:pt x="3290" y="15730"/>
                  </a:cubicBezTo>
                  <a:cubicBezTo>
                    <a:pt x="3256" y="15178"/>
                    <a:pt x="3302" y="14718"/>
                    <a:pt x="3427" y="14320"/>
                  </a:cubicBezTo>
                  <a:cubicBezTo>
                    <a:pt x="3439" y="14291"/>
                    <a:pt x="3455" y="14270"/>
                    <a:pt x="3478" y="14252"/>
                  </a:cubicBezTo>
                  <a:cubicBezTo>
                    <a:pt x="3478" y="14241"/>
                    <a:pt x="3484" y="14235"/>
                    <a:pt x="3484" y="14230"/>
                  </a:cubicBezTo>
                  <a:cubicBezTo>
                    <a:pt x="3500" y="14207"/>
                    <a:pt x="3523" y="14189"/>
                    <a:pt x="3552" y="14178"/>
                  </a:cubicBezTo>
                  <a:lnTo>
                    <a:pt x="3581" y="14178"/>
                  </a:lnTo>
                  <a:cubicBezTo>
                    <a:pt x="3603" y="14178"/>
                    <a:pt x="3620" y="14184"/>
                    <a:pt x="3631" y="14189"/>
                  </a:cubicBezTo>
                  <a:cubicBezTo>
                    <a:pt x="3841" y="14354"/>
                    <a:pt x="4024" y="14490"/>
                    <a:pt x="4182" y="14605"/>
                  </a:cubicBezTo>
                  <a:cubicBezTo>
                    <a:pt x="4404" y="14758"/>
                    <a:pt x="4586" y="14883"/>
                    <a:pt x="4769" y="15002"/>
                  </a:cubicBezTo>
                  <a:cubicBezTo>
                    <a:pt x="4950" y="15116"/>
                    <a:pt x="5149" y="15235"/>
                    <a:pt x="5375" y="15355"/>
                  </a:cubicBezTo>
                  <a:cubicBezTo>
                    <a:pt x="5472" y="15411"/>
                    <a:pt x="5569" y="15457"/>
                    <a:pt x="5666" y="15508"/>
                  </a:cubicBezTo>
                  <a:cubicBezTo>
                    <a:pt x="5404" y="15002"/>
                    <a:pt x="5234" y="14655"/>
                    <a:pt x="5081" y="14343"/>
                  </a:cubicBezTo>
                  <a:cubicBezTo>
                    <a:pt x="4717" y="13582"/>
                    <a:pt x="4433" y="12888"/>
                    <a:pt x="4211" y="12224"/>
                  </a:cubicBezTo>
                  <a:cubicBezTo>
                    <a:pt x="3967" y="11479"/>
                    <a:pt x="3791" y="10724"/>
                    <a:pt x="3688" y="9996"/>
                  </a:cubicBezTo>
                  <a:cubicBezTo>
                    <a:pt x="3575" y="9172"/>
                    <a:pt x="3541" y="8332"/>
                    <a:pt x="3586" y="7496"/>
                  </a:cubicBezTo>
                  <a:cubicBezTo>
                    <a:pt x="3615" y="7042"/>
                    <a:pt x="3660" y="6627"/>
                    <a:pt x="3733" y="6218"/>
                  </a:cubicBezTo>
                  <a:cubicBezTo>
                    <a:pt x="3814" y="5757"/>
                    <a:pt x="3922" y="5400"/>
                    <a:pt x="4058" y="5093"/>
                  </a:cubicBezTo>
                  <a:cubicBezTo>
                    <a:pt x="4053" y="5070"/>
                    <a:pt x="4046" y="5059"/>
                    <a:pt x="4046" y="5036"/>
                  </a:cubicBezTo>
                  <a:cubicBezTo>
                    <a:pt x="4046" y="4967"/>
                    <a:pt x="4108" y="4905"/>
                    <a:pt x="4171" y="4905"/>
                  </a:cubicBezTo>
                  <a:cubicBezTo>
                    <a:pt x="4428" y="4916"/>
                    <a:pt x="4700" y="4950"/>
                    <a:pt x="5029" y="5012"/>
                  </a:cubicBezTo>
                  <a:cubicBezTo>
                    <a:pt x="5212" y="5052"/>
                    <a:pt x="5427" y="5098"/>
                    <a:pt x="5700" y="5161"/>
                  </a:cubicBezTo>
                  <a:lnTo>
                    <a:pt x="5643" y="4978"/>
                  </a:lnTo>
                  <a:lnTo>
                    <a:pt x="5603" y="4865"/>
                  </a:lnTo>
                  <a:lnTo>
                    <a:pt x="5592" y="4831"/>
                  </a:lnTo>
                  <a:lnTo>
                    <a:pt x="5574" y="4779"/>
                  </a:lnTo>
                  <a:cubicBezTo>
                    <a:pt x="5506" y="4592"/>
                    <a:pt x="5444" y="4404"/>
                    <a:pt x="5388" y="4217"/>
                  </a:cubicBezTo>
                  <a:cubicBezTo>
                    <a:pt x="5120" y="3399"/>
                    <a:pt x="4893" y="2570"/>
                    <a:pt x="4677" y="1763"/>
                  </a:cubicBezTo>
                  <a:lnTo>
                    <a:pt x="4672" y="1739"/>
                  </a:lnTo>
                  <a:cubicBezTo>
                    <a:pt x="4530" y="1233"/>
                    <a:pt x="4359" y="609"/>
                    <a:pt x="4177" y="6"/>
                  </a:cubicBezTo>
                  <a:lnTo>
                    <a:pt x="4177" y="1"/>
                  </a:lnTo>
                  <a:close/>
                </a:path>
              </a:pathLst>
            </a:custGeom>
            <a:solidFill>
              <a:srgbClr val="A7E4F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605" name="Google Shape;1605;p102"/>
          <p:cNvSpPr txBox="1">
            <a:spLocks noGrp="1"/>
          </p:cNvSpPr>
          <p:nvPr>
            <p:ph type="ctrTitle" idx="4294967295"/>
          </p:nvPr>
        </p:nvSpPr>
        <p:spPr>
          <a:xfrm>
            <a:off x="85934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2.4</a:t>
            </a:r>
            <a:endParaRPr sz="1200" b="1"/>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Shape 1609"/>
        <p:cNvGrpSpPr/>
        <p:nvPr/>
      </p:nvGrpSpPr>
      <p:grpSpPr>
        <a:xfrm>
          <a:off x="0" y="0"/>
          <a:ext cx="0" cy="0"/>
          <a:chOff x="0" y="0"/>
          <a:chExt cx="0" cy="0"/>
        </a:xfrm>
      </p:grpSpPr>
      <p:sp>
        <p:nvSpPr>
          <p:cNvPr id="1610" name="Google Shape;1610;p103"/>
          <p:cNvSpPr txBox="1">
            <a:spLocks noGrp="1"/>
          </p:cNvSpPr>
          <p:nvPr>
            <p:ph type="sldNum" idx="12"/>
          </p:nvPr>
        </p:nvSpPr>
        <p:spPr>
          <a:xfrm>
            <a:off x="8450950" y="491640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62</a:t>
            </a:fld>
            <a:endParaRPr/>
          </a:p>
        </p:txBody>
      </p:sp>
      <p:grpSp>
        <p:nvGrpSpPr>
          <p:cNvPr id="1611" name="Google Shape;1611;p103"/>
          <p:cNvGrpSpPr/>
          <p:nvPr/>
        </p:nvGrpSpPr>
        <p:grpSpPr>
          <a:xfrm>
            <a:off x="1788139" y="322579"/>
            <a:ext cx="6078279" cy="4380204"/>
            <a:chOff x="2457817" y="93935"/>
            <a:chExt cx="6534379" cy="4850724"/>
          </a:xfrm>
        </p:grpSpPr>
        <p:grpSp>
          <p:nvGrpSpPr>
            <p:cNvPr id="1612" name="Google Shape;1612;p103"/>
            <p:cNvGrpSpPr/>
            <p:nvPr/>
          </p:nvGrpSpPr>
          <p:grpSpPr>
            <a:xfrm>
              <a:off x="2839296" y="93935"/>
              <a:ext cx="6152899" cy="4850724"/>
              <a:chOff x="2839297" y="93935"/>
              <a:chExt cx="6152899" cy="4850724"/>
            </a:xfrm>
          </p:grpSpPr>
          <p:pic>
            <p:nvPicPr>
              <p:cNvPr id="1613" name="Google Shape;1613;p10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5400000">
                <a:off x="3490384" y="-557152"/>
                <a:ext cx="4850724" cy="6152899"/>
              </a:xfrm>
              <a:prstGeom prst="rect">
                <a:avLst/>
              </a:prstGeom>
              <a:noFill/>
              <a:ln>
                <a:noFill/>
              </a:ln>
            </p:spPr>
          </p:pic>
          <p:sp>
            <p:nvSpPr>
              <p:cNvPr id="1614" name="Google Shape;1614;p103"/>
              <p:cNvSpPr txBox="1"/>
              <p:nvPr/>
            </p:nvSpPr>
            <p:spPr>
              <a:xfrm>
                <a:off x="3052501" y="3986125"/>
                <a:ext cx="1383000" cy="5967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2300"/>
                  <a:buFont typeface="Arial"/>
                  <a:buNone/>
                </a:pPr>
                <a:r>
                  <a:rPr lang="en" sz="2300" b="0" i="0" u="none" strike="noStrike" cap="none">
                    <a:solidFill>
                      <a:srgbClr val="595959"/>
                    </a:solidFill>
                    <a:latin typeface="David"/>
                    <a:ea typeface="David"/>
                    <a:cs typeface="David"/>
                    <a:sym typeface="David"/>
                  </a:rPr>
                  <a:t>אוקיינוס</a:t>
                </a:r>
                <a:endParaRPr sz="2300" b="0" i="0" u="none" strike="noStrike" cap="none">
                  <a:solidFill>
                    <a:srgbClr val="595959"/>
                  </a:solidFill>
                  <a:latin typeface="David"/>
                  <a:ea typeface="David"/>
                  <a:cs typeface="David"/>
                  <a:sym typeface="David"/>
                </a:endParaRPr>
              </a:p>
            </p:txBody>
          </p:sp>
        </p:grpSp>
        <p:sp>
          <p:nvSpPr>
            <p:cNvPr id="1615" name="Google Shape;1615;p103"/>
            <p:cNvSpPr txBox="1"/>
            <p:nvPr/>
          </p:nvSpPr>
          <p:spPr>
            <a:xfrm>
              <a:off x="2457817" y="343425"/>
              <a:ext cx="1383000" cy="5967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2300"/>
                <a:buFont typeface="Arial"/>
                <a:buNone/>
              </a:pPr>
              <a:r>
                <a:rPr lang="en" sz="2300" b="0" i="0" u="none" strike="noStrike" cap="none">
                  <a:solidFill>
                    <a:srgbClr val="595959"/>
                  </a:solidFill>
                  <a:latin typeface="David"/>
                  <a:ea typeface="David"/>
                  <a:cs typeface="David"/>
                  <a:sym typeface="David"/>
                </a:rPr>
                <a:t>שמש</a:t>
              </a:r>
              <a:endParaRPr sz="2300" b="0" i="0" u="none" strike="noStrike" cap="none">
                <a:solidFill>
                  <a:srgbClr val="595959"/>
                </a:solidFill>
                <a:latin typeface="David"/>
                <a:ea typeface="David"/>
                <a:cs typeface="David"/>
                <a:sym typeface="David"/>
              </a:endParaRPr>
            </a:p>
          </p:txBody>
        </p:sp>
        <p:sp>
          <p:nvSpPr>
            <p:cNvPr id="1616" name="Google Shape;1616;p103"/>
            <p:cNvSpPr txBox="1"/>
            <p:nvPr/>
          </p:nvSpPr>
          <p:spPr>
            <a:xfrm>
              <a:off x="6433608" y="1676283"/>
              <a:ext cx="2092200" cy="5112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800"/>
                <a:buFont typeface="Arial"/>
                <a:buNone/>
              </a:pPr>
              <a:r>
                <a:rPr lang="en" sz="1800" b="0" i="0" u="none" strike="noStrike" cap="none">
                  <a:solidFill>
                    <a:srgbClr val="595959"/>
                  </a:solidFill>
                  <a:latin typeface="David"/>
                  <a:ea typeface="David"/>
                  <a:cs typeface="David"/>
                  <a:sym typeface="David"/>
                </a:rPr>
                <a:t>משקעים</a:t>
              </a:r>
              <a:endParaRPr sz="1800" b="0" i="0" u="none" strike="noStrike" cap="none">
                <a:solidFill>
                  <a:srgbClr val="595959"/>
                </a:solidFill>
                <a:latin typeface="David"/>
                <a:ea typeface="David"/>
                <a:cs typeface="David"/>
                <a:sym typeface="David"/>
              </a:endParaRPr>
            </a:p>
          </p:txBody>
        </p:sp>
        <p:sp>
          <p:nvSpPr>
            <p:cNvPr id="1617" name="Google Shape;1617;p103"/>
            <p:cNvSpPr txBox="1"/>
            <p:nvPr/>
          </p:nvSpPr>
          <p:spPr>
            <a:xfrm>
              <a:off x="2952975" y="1907133"/>
              <a:ext cx="2672400" cy="5112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800"/>
                <a:buFont typeface="Arial"/>
                <a:buNone/>
              </a:pPr>
              <a:r>
                <a:rPr lang="en" sz="1800" b="0" i="0" u="none" strike="noStrike" cap="none">
                  <a:solidFill>
                    <a:srgbClr val="595959"/>
                  </a:solidFill>
                  <a:latin typeface="David"/>
                  <a:ea typeface="David"/>
                  <a:cs typeface="David"/>
                  <a:sym typeface="David"/>
                </a:rPr>
                <a:t>התאדות-דיות</a:t>
              </a:r>
              <a:endParaRPr sz="1800" b="0" i="0" u="none" strike="noStrike" cap="none">
                <a:solidFill>
                  <a:srgbClr val="595959"/>
                </a:solidFill>
                <a:latin typeface="David"/>
                <a:ea typeface="David"/>
                <a:cs typeface="David"/>
                <a:sym typeface="David"/>
              </a:endParaRPr>
            </a:p>
          </p:txBody>
        </p:sp>
        <p:sp>
          <p:nvSpPr>
            <p:cNvPr id="1618" name="Google Shape;1618;p103"/>
            <p:cNvSpPr txBox="1"/>
            <p:nvPr/>
          </p:nvSpPr>
          <p:spPr>
            <a:xfrm>
              <a:off x="4816980" y="4163313"/>
              <a:ext cx="2042100" cy="5112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800"/>
                <a:buFont typeface="Arial"/>
                <a:buNone/>
              </a:pPr>
              <a:r>
                <a:rPr lang="en" sz="1800" b="0" i="0" u="none" strike="noStrike" cap="none">
                  <a:solidFill>
                    <a:srgbClr val="595959"/>
                  </a:solidFill>
                  <a:latin typeface="David"/>
                  <a:ea typeface="David"/>
                  <a:cs typeface="David"/>
                  <a:sym typeface="David"/>
                </a:rPr>
                <a:t>חלחול</a:t>
              </a:r>
              <a:endParaRPr sz="1800" b="0" i="0" u="none" strike="noStrike" cap="none">
                <a:solidFill>
                  <a:srgbClr val="595959"/>
                </a:solidFill>
                <a:latin typeface="David"/>
                <a:ea typeface="David"/>
                <a:cs typeface="David"/>
                <a:sym typeface="David"/>
              </a:endParaRPr>
            </a:p>
          </p:txBody>
        </p:sp>
        <p:sp>
          <p:nvSpPr>
            <p:cNvPr id="1619" name="Google Shape;1619;p103"/>
            <p:cNvSpPr txBox="1"/>
            <p:nvPr/>
          </p:nvSpPr>
          <p:spPr>
            <a:xfrm>
              <a:off x="7353045" y="3391178"/>
              <a:ext cx="1383000" cy="4944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700"/>
                <a:buFont typeface="Arial"/>
                <a:buNone/>
              </a:pPr>
              <a:r>
                <a:rPr lang="en" sz="1700" b="0" i="0" u="none" strike="noStrike" cap="none">
                  <a:solidFill>
                    <a:srgbClr val="595959"/>
                  </a:solidFill>
                  <a:latin typeface="David"/>
                  <a:ea typeface="David"/>
                  <a:cs typeface="David"/>
                  <a:sym typeface="David"/>
                </a:rPr>
                <a:t>אגם</a:t>
              </a:r>
              <a:endParaRPr sz="1700" b="0" i="0" u="none" strike="noStrike" cap="none">
                <a:solidFill>
                  <a:srgbClr val="595959"/>
                </a:solidFill>
                <a:latin typeface="David"/>
                <a:ea typeface="David"/>
                <a:cs typeface="David"/>
                <a:sym typeface="David"/>
              </a:endParaRPr>
            </a:p>
          </p:txBody>
        </p:sp>
      </p:grpSp>
      <p:sp>
        <p:nvSpPr>
          <p:cNvPr id="1620" name="Google Shape;1620;p103"/>
          <p:cNvSpPr txBox="1">
            <a:spLocks noGrp="1"/>
          </p:cNvSpPr>
          <p:nvPr>
            <p:ph type="ctrTitle" idx="4294967295"/>
          </p:nvPr>
        </p:nvSpPr>
        <p:spPr>
          <a:xfrm>
            <a:off x="85934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2.4</a:t>
            </a:r>
            <a:endParaRPr sz="1200" b="1"/>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104"/>
          <p:cNvSpPr txBox="1">
            <a:spLocks noGrp="1"/>
          </p:cNvSpPr>
          <p:nvPr>
            <p:ph type="title" idx="4294967295"/>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020"/>
              <a:t>מחזור המים בטבע - תרשים זרימה</a:t>
            </a:r>
            <a:endParaRPr sz="3020"/>
          </a:p>
        </p:txBody>
      </p:sp>
      <p:sp>
        <p:nvSpPr>
          <p:cNvPr id="1626" name="Google Shape;1626;p104"/>
          <p:cNvSpPr txBox="1">
            <a:spLocks noGrp="1"/>
          </p:cNvSpPr>
          <p:nvPr>
            <p:ph type="title" idx="4294967295"/>
          </p:nvPr>
        </p:nvSpPr>
        <p:spPr>
          <a:xfrm>
            <a:off x="85934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2.4</a:t>
            </a:r>
            <a:endParaRPr sz="1200" b="1"/>
          </a:p>
        </p:txBody>
      </p:sp>
      <p:sp>
        <p:nvSpPr>
          <p:cNvPr id="1627" name="Google Shape;1627;p104"/>
          <p:cNvSpPr txBox="1">
            <a:spLocks noGrp="1"/>
          </p:cNvSpPr>
          <p:nvPr>
            <p:ph type="sldNum" idx="12"/>
          </p:nvPr>
        </p:nvSpPr>
        <p:spPr>
          <a:xfrm>
            <a:off x="8556775" y="4907575"/>
            <a:ext cx="486900" cy="235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sz="1000">
                <a:solidFill>
                  <a:schemeClr val="lt1"/>
                </a:solidFill>
                <a:latin typeface="Calibri"/>
                <a:ea typeface="Calibri"/>
                <a:cs typeface="Calibri"/>
                <a:sym typeface="Calibri"/>
              </a:rPr>
              <a:t>63</a:t>
            </a:fld>
            <a:endParaRPr sz="1000">
              <a:solidFill>
                <a:schemeClr val="lt1"/>
              </a:solidFill>
              <a:latin typeface="Calibri"/>
              <a:ea typeface="Calibri"/>
              <a:cs typeface="Calibri"/>
              <a:sym typeface="Calibri"/>
            </a:endParaRPr>
          </a:p>
        </p:txBody>
      </p:sp>
      <p:pic>
        <p:nvPicPr>
          <p:cNvPr id="1628" name="Google Shape;1628;p104"/>
          <p:cNvPicPr preferRelativeResize="0"/>
          <p:nvPr/>
        </p:nvPicPr>
        <p:blipFill>
          <a:blip r:embed="rId3">
            <a:alphaModFix/>
          </a:blip>
          <a:stretch>
            <a:fillRect/>
          </a:stretch>
        </p:blipFill>
        <p:spPr>
          <a:xfrm>
            <a:off x="1132838" y="734575"/>
            <a:ext cx="6878325" cy="4141275"/>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632"/>
        <p:cNvGrpSpPr/>
        <p:nvPr/>
      </p:nvGrpSpPr>
      <p:grpSpPr>
        <a:xfrm>
          <a:off x="0" y="0"/>
          <a:ext cx="0" cy="0"/>
          <a:chOff x="0" y="0"/>
          <a:chExt cx="0" cy="0"/>
        </a:xfrm>
      </p:grpSpPr>
      <p:sp>
        <p:nvSpPr>
          <p:cNvPr id="1633" name="Google Shape;1633;p105"/>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20"/>
              <a:t>שרטטו את מעברי המים בטבע כתרשים זרימה</a:t>
            </a:r>
            <a:endParaRPr sz="3620"/>
          </a:p>
        </p:txBody>
      </p:sp>
      <p:sp>
        <p:nvSpPr>
          <p:cNvPr id="1634" name="Google Shape;1634;p105"/>
          <p:cNvSpPr txBox="1">
            <a:spLocks noGrp="1"/>
          </p:cNvSpPr>
          <p:nvPr>
            <p:ph type="body" idx="1"/>
          </p:nvPr>
        </p:nvSpPr>
        <p:spPr>
          <a:xfrm>
            <a:off x="4296325" y="753000"/>
            <a:ext cx="4688400" cy="3813900"/>
          </a:xfrm>
          <a:prstGeom prst="rect">
            <a:avLst/>
          </a:prstGeom>
          <a:effectLst/>
        </p:spPr>
        <p:txBody>
          <a:bodyPr spcFirstLastPara="1" wrap="square" lIns="91425" tIns="91425" rIns="91425" bIns="91425" anchor="t" anchorCtr="0">
            <a:noAutofit/>
          </a:bodyPr>
          <a:lstStyle/>
          <a:p>
            <a:pPr marL="0" lvl="0" indent="0" algn="r" rtl="1">
              <a:lnSpc>
                <a:spcPct val="105000"/>
              </a:lnSpc>
              <a:spcBef>
                <a:spcPts val="0"/>
              </a:spcBef>
              <a:spcAft>
                <a:spcPts val="0"/>
              </a:spcAft>
              <a:buNone/>
            </a:pPr>
            <a:r>
              <a:rPr lang="en" sz="2800" u="sng" dirty="0">
                <a:solidFill>
                  <a:schemeClr val="dk1"/>
                </a:solidFill>
              </a:rPr>
              <a:t>היעזרו במודל שלכם ובתרשים הזרימה:</a:t>
            </a:r>
            <a:br>
              <a:rPr lang="en" sz="2800" dirty="0">
                <a:solidFill>
                  <a:schemeClr val="dk1"/>
                </a:solidFill>
              </a:rPr>
            </a:br>
            <a:r>
              <a:rPr lang="he-IL" sz="2800" dirty="0">
                <a:solidFill>
                  <a:schemeClr val="dk1"/>
                </a:solidFill>
              </a:rPr>
              <a:t>1. </a:t>
            </a:r>
            <a:r>
              <a:rPr lang="en" sz="2800" dirty="0">
                <a:solidFill>
                  <a:schemeClr val="dk1"/>
                </a:solidFill>
              </a:rPr>
              <a:t>אילו מעברים קיימים במודל של תרשים הזרימה שלא קיימים במודל שלכם?</a:t>
            </a:r>
            <a:endParaRPr sz="2800" dirty="0">
              <a:solidFill>
                <a:schemeClr val="dk1"/>
              </a:solidFill>
            </a:endParaRPr>
          </a:p>
          <a:p>
            <a:pPr marL="0" lvl="0" indent="0" algn="r" rtl="1">
              <a:lnSpc>
                <a:spcPct val="105000"/>
              </a:lnSpc>
              <a:spcBef>
                <a:spcPts val="1200"/>
              </a:spcBef>
              <a:spcAft>
                <a:spcPts val="1200"/>
              </a:spcAft>
              <a:buNone/>
            </a:pPr>
            <a:r>
              <a:rPr lang="he-IL" sz="2800" dirty="0">
                <a:solidFill>
                  <a:schemeClr val="dk1"/>
                </a:solidFill>
              </a:rPr>
              <a:t>2. </a:t>
            </a:r>
            <a:r>
              <a:rPr lang="en" sz="2800" dirty="0">
                <a:solidFill>
                  <a:schemeClr val="dk1"/>
                </a:solidFill>
              </a:rPr>
              <a:t>האם יש מעברים שונים מאלה שרשמתם? אם מצאתם אצלכם טעות, במודל, כדאי לתקן.</a:t>
            </a:r>
            <a:endParaRPr sz="2800" dirty="0">
              <a:solidFill>
                <a:schemeClr val="dk1"/>
              </a:solidFill>
            </a:endParaRPr>
          </a:p>
        </p:txBody>
      </p:sp>
      <p:pic>
        <p:nvPicPr>
          <p:cNvPr id="1635" name="Google Shape;1635;p105"/>
          <p:cNvPicPr preferRelativeResize="0"/>
          <p:nvPr/>
        </p:nvPicPr>
        <p:blipFill rotWithShape="1">
          <a:blip r:embed="rId3">
            <a:alphaModFix/>
          </a:blip>
          <a:srcRect/>
          <a:stretch/>
        </p:blipFill>
        <p:spPr>
          <a:xfrm>
            <a:off x="0" y="1362591"/>
            <a:ext cx="4688401" cy="3510234"/>
          </a:xfrm>
          <a:prstGeom prst="rect">
            <a:avLst/>
          </a:prstGeom>
          <a:noFill/>
          <a:ln>
            <a:noFill/>
          </a:ln>
        </p:spPr>
      </p:pic>
      <p:sp>
        <p:nvSpPr>
          <p:cNvPr id="1636" name="Google Shape;1636;p10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64</a:t>
            </a:fld>
            <a:endParaRPr/>
          </a:p>
        </p:txBody>
      </p:sp>
      <p:sp>
        <p:nvSpPr>
          <p:cNvPr id="1637" name="Google Shape;1637;p105"/>
          <p:cNvSpPr txBox="1">
            <a:spLocks noGrp="1"/>
          </p:cNvSpPr>
          <p:nvPr>
            <p:ph type="ctrTitle" idx="4294967295"/>
          </p:nvPr>
        </p:nvSpPr>
        <p:spPr>
          <a:xfrm>
            <a:off x="85934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2.4</a:t>
            </a:r>
            <a:endParaRPr sz="1200" b="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48"/>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20"/>
              <a:t>חישוב כמות המים הזמינים</a:t>
            </a:r>
            <a:endParaRPr sz="3620"/>
          </a:p>
        </p:txBody>
      </p:sp>
      <p:sp>
        <p:nvSpPr>
          <p:cNvPr id="265" name="Google Shape;265;p48"/>
          <p:cNvSpPr txBox="1">
            <a:spLocks noGrp="1"/>
          </p:cNvSpPr>
          <p:nvPr>
            <p:ph type="body" idx="1"/>
          </p:nvPr>
        </p:nvSpPr>
        <p:spPr>
          <a:xfrm>
            <a:off x="165600" y="739125"/>
            <a:ext cx="8859350" cy="1964100"/>
          </a:xfrm>
          <a:prstGeom prst="rect">
            <a:avLst/>
          </a:prstGeom>
          <a:effectLst/>
        </p:spPr>
        <p:txBody>
          <a:bodyPr spcFirstLastPara="1" wrap="square" lIns="91425" tIns="91425" rIns="91425" bIns="91425" anchor="t" anchorCtr="0">
            <a:noAutofit/>
          </a:bodyPr>
          <a:lstStyle/>
          <a:p>
            <a:pPr marL="0" lvl="0" indent="0" algn="r" rtl="1">
              <a:lnSpc>
                <a:spcPct val="100000"/>
              </a:lnSpc>
              <a:spcBef>
                <a:spcPts val="0"/>
              </a:spcBef>
              <a:spcAft>
                <a:spcPts val="0"/>
              </a:spcAft>
              <a:buClr>
                <a:schemeClr val="dk1"/>
              </a:buClr>
              <a:buSzPts val="1400"/>
              <a:buFont typeface="Arial"/>
              <a:buNone/>
            </a:pPr>
            <a:r>
              <a:rPr lang="en" sz="2500" dirty="0">
                <a:solidFill>
                  <a:srgbClr val="191919"/>
                </a:solidFill>
              </a:rPr>
              <a:t>האוקיינוסים מהווים97% </a:t>
            </a:r>
            <a:r>
              <a:rPr lang="he-IL" sz="2500" dirty="0">
                <a:solidFill>
                  <a:srgbClr val="191919"/>
                </a:solidFill>
              </a:rPr>
              <a:t> </a:t>
            </a:r>
            <a:r>
              <a:rPr lang="en" sz="2500" dirty="0">
                <a:solidFill>
                  <a:srgbClr val="191919"/>
                </a:solidFill>
              </a:rPr>
              <a:t>מהמים בכדור הארץ</a:t>
            </a:r>
            <a:r>
              <a:rPr lang="he-IL" sz="2500" dirty="0">
                <a:solidFill>
                  <a:srgbClr val="191919"/>
                </a:solidFill>
              </a:rPr>
              <a:t>, </a:t>
            </a:r>
            <a:r>
              <a:rPr lang="en" sz="2500" dirty="0">
                <a:solidFill>
                  <a:srgbClr val="191919"/>
                </a:solidFill>
              </a:rPr>
              <a:t>ואינם נחשבים מים זמינים.</a:t>
            </a:r>
            <a:endParaRPr sz="2500" dirty="0">
              <a:solidFill>
                <a:srgbClr val="191919"/>
              </a:solidFill>
            </a:endParaRPr>
          </a:p>
          <a:p>
            <a:pPr marL="0" lvl="0" indent="0" algn="r" rtl="1">
              <a:lnSpc>
                <a:spcPct val="100000"/>
              </a:lnSpc>
              <a:spcBef>
                <a:spcPts val="0"/>
              </a:spcBef>
              <a:spcAft>
                <a:spcPts val="0"/>
              </a:spcAft>
              <a:buNone/>
            </a:pPr>
            <a:r>
              <a:rPr lang="en" sz="2500" b="1" dirty="0">
                <a:solidFill>
                  <a:srgbClr val="191919"/>
                </a:solidFill>
              </a:rPr>
              <a:t>רק 3% </a:t>
            </a:r>
            <a:r>
              <a:rPr lang="he-IL" sz="2500" b="1" dirty="0">
                <a:solidFill>
                  <a:srgbClr val="191919"/>
                </a:solidFill>
              </a:rPr>
              <a:t> </a:t>
            </a:r>
            <a:r>
              <a:rPr lang="en" sz="2500" b="1" dirty="0">
                <a:solidFill>
                  <a:srgbClr val="191919"/>
                </a:solidFill>
              </a:rPr>
              <a:t>מהמים אינם</a:t>
            </a:r>
            <a:r>
              <a:rPr lang="he-IL" sz="2500" b="1" dirty="0">
                <a:solidFill>
                  <a:srgbClr val="191919"/>
                </a:solidFill>
              </a:rPr>
              <a:t> מהאוקיינוסים</a:t>
            </a:r>
          </a:p>
          <a:p>
            <a:pPr marL="0" lvl="0" indent="0" algn="r" rtl="1">
              <a:lnSpc>
                <a:spcPct val="100000"/>
              </a:lnSpc>
              <a:spcBef>
                <a:spcPts val="0"/>
              </a:spcBef>
              <a:spcAft>
                <a:spcPts val="0"/>
              </a:spcAft>
              <a:buNone/>
            </a:pPr>
            <a:endParaRPr sz="2500" dirty="0">
              <a:solidFill>
                <a:srgbClr val="191919"/>
              </a:solidFill>
            </a:endParaRPr>
          </a:p>
          <a:p>
            <a:pPr marL="0" indent="0" algn="r">
              <a:lnSpc>
                <a:spcPct val="100000"/>
              </a:lnSpc>
              <a:buNone/>
            </a:pPr>
            <a:r>
              <a:rPr lang="en" sz="2500" dirty="0">
                <a:solidFill>
                  <a:srgbClr val="191919"/>
                </a:solidFill>
              </a:rPr>
              <a:t>חשבו: כמה מ"ל הם 3% </a:t>
            </a:r>
            <a:r>
              <a:rPr lang="he-IL" sz="2500" dirty="0">
                <a:solidFill>
                  <a:srgbClr val="191919"/>
                </a:solidFill>
              </a:rPr>
              <a:t> </a:t>
            </a:r>
            <a:r>
              <a:rPr lang="en" sz="2500" dirty="0">
                <a:solidFill>
                  <a:srgbClr val="191919"/>
                </a:solidFill>
              </a:rPr>
              <a:t>מתוך ליטר מים?</a:t>
            </a:r>
            <a:endParaRPr sz="2500" dirty="0">
              <a:solidFill>
                <a:srgbClr val="191919"/>
              </a:solidFill>
            </a:endParaRPr>
          </a:p>
          <a:p>
            <a:pPr marL="0" lvl="0" indent="0" algn="l" rtl="0">
              <a:spcBef>
                <a:spcPts val="0"/>
              </a:spcBef>
              <a:spcAft>
                <a:spcPts val="1200"/>
              </a:spcAft>
              <a:buNone/>
            </a:pPr>
            <a:endParaRPr sz="2500" dirty="0"/>
          </a:p>
        </p:txBody>
      </p:sp>
      <p:sp>
        <p:nvSpPr>
          <p:cNvPr id="266" name="Google Shape;266;p48"/>
          <p:cNvSpPr txBox="1"/>
          <p:nvPr/>
        </p:nvSpPr>
        <p:spPr>
          <a:xfrm>
            <a:off x="4581101" y="2869475"/>
            <a:ext cx="4470900" cy="1715400"/>
          </a:xfrm>
          <a:prstGeom prst="rect">
            <a:avLst/>
          </a:prstGeom>
          <a:noFill/>
          <a:ln>
            <a:noFill/>
          </a:ln>
          <a:effectLst/>
        </p:spPr>
        <p:txBody>
          <a:bodyPr spcFirstLastPara="1" wrap="square" lIns="91425" tIns="91425" rIns="91425" bIns="91425" anchor="t" anchorCtr="0">
            <a:noAutofit/>
          </a:bodyPr>
          <a:lstStyle/>
          <a:p>
            <a:pPr marL="0" lvl="0" indent="0" algn="r" rtl="1">
              <a:spcBef>
                <a:spcPts val="0"/>
              </a:spcBef>
              <a:spcAft>
                <a:spcPts val="0"/>
              </a:spcAft>
              <a:buNone/>
            </a:pPr>
            <a:r>
              <a:rPr lang="en" sz="2500" dirty="0">
                <a:latin typeface="Calibri"/>
                <a:ea typeface="Calibri"/>
                <a:cs typeface="Calibri"/>
                <a:sym typeface="Calibri"/>
              </a:rPr>
              <a:t>כמות המים באוקיינוסים כה גדולה:</a:t>
            </a:r>
            <a:endParaRPr sz="2500" dirty="0">
              <a:latin typeface="Calibri"/>
              <a:ea typeface="Calibri"/>
              <a:cs typeface="Calibri"/>
              <a:sym typeface="Calibri"/>
            </a:endParaRPr>
          </a:p>
          <a:p>
            <a:pPr marL="457200" lvl="0" indent="-387350" algn="r" rtl="1">
              <a:spcBef>
                <a:spcPts val="0"/>
              </a:spcBef>
              <a:spcAft>
                <a:spcPts val="0"/>
              </a:spcAft>
              <a:buSzPts val="2500"/>
              <a:buFont typeface="Calibri"/>
              <a:buChar char="●"/>
            </a:pPr>
            <a:r>
              <a:rPr lang="he-IL" sz="2500" dirty="0">
                <a:latin typeface="Calibri"/>
                <a:ea typeface="Calibri"/>
                <a:cs typeface="Calibri"/>
                <a:sym typeface="Calibri"/>
              </a:rPr>
              <a:t>האוקיינוסים </a:t>
            </a:r>
            <a:r>
              <a:rPr lang="en" sz="2500" dirty="0">
                <a:latin typeface="Calibri"/>
                <a:ea typeface="Calibri"/>
                <a:cs typeface="Calibri"/>
                <a:sym typeface="Calibri"/>
              </a:rPr>
              <a:t>תופסים שטח רחב על פני כדור הארץ</a:t>
            </a:r>
            <a:endParaRPr sz="2500" dirty="0">
              <a:latin typeface="Calibri"/>
              <a:ea typeface="Calibri"/>
              <a:cs typeface="Calibri"/>
              <a:sym typeface="Calibri"/>
            </a:endParaRPr>
          </a:p>
          <a:p>
            <a:pPr marL="457200" lvl="0" indent="-387350" algn="r" rtl="1">
              <a:spcBef>
                <a:spcPts val="0"/>
              </a:spcBef>
              <a:spcAft>
                <a:spcPts val="0"/>
              </a:spcAft>
              <a:buSzPts val="2500"/>
              <a:buFont typeface="Calibri"/>
              <a:buChar char="●"/>
            </a:pPr>
            <a:r>
              <a:rPr lang="he-IL" sz="2500" dirty="0">
                <a:latin typeface="Calibri"/>
                <a:ea typeface="Calibri"/>
                <a:cs typeface="Calibri"/>
                <a:sym typeface="Calibri"/>
              </a:rPr>
              <a:t>האוקיינוסים </a:t>
            </a:r>
            <a:r>
              <a:rPr lang="en" sz="2500" dirty="0">
                <a:latin typeface="Calibri"/>
                <a:ea typeface="Calibri"/>
                <a:cs typeface="Calibri"/>
                <a:sym typeface="Calibri"/>
              </a:rPr>
              <a:t>עמוקים מאוד</a:t>
            </a:r>
            <a:endParaRPr sz="2500" dirty="0">
              <a:latin typeface="Calibri"/>
              <a:ea typeface="Calibri"/>
              <a:cs typeface="Calibri"/>
              <a:sym typeface="Calibri"/>
            </a:endParaRPr>
          </a:p>
        </p:txBody>
      </p:sp>
      <p:sp>
        <p:nvSpPr>
          <p:cNvPr id="267" name="Google Shape;267;p48"/>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2.1</a:t>
            </a:r>
            <a:endParaRPr sz="1200" b="1"/>
          </a:p>
        </p:txBody>
      </p:sp>
      <p:sp>
        <p:nvSpPr>
          <p:cNvPr id="268" name="Google Shape;268;p4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7</a:t>
            </a:fld>
            <a:endParaRPr/>
          </a:p>
        </p:txBody>
      </p:sp>
      <p:pic>
        <p:nvPicPr>
          <p:cNvPr id="269" name="Google Shape;269;p48"/>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4875" y="2333775"/>
            <a:ext cx="4549530" cy="25968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49"/>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a:spcBef>
                <a:spcPts val="0"/>
              </a:spcBef>
              <a:spcAft>
                <a:spcPts val="0"/>
              </a:spcAft>
              <a:buSzPts val="990"/>
              <a:buNone/>
            </a:pPr>
            <a:r>
              <a:rPr lang="en" sz="3020" dirty="0"/>
              <a:t>כעת</a:t>
            </a:r>
            <a:r>
              <a:rPr lang="he-IL" sz="3020" dirty="0"/>
              <a:t>, יש</a:t>
            </a:r>
            <a:r>
              <a:rPr lang="en" sz="3020" dirty="0"/>
              <a:t> לכם בקערה30 </a:t>
            </a:r>
            <a:r>
              <a:rPr lang="he-IL" sz="3020" dirty="0"/>
              <a:t> </a:t>
            </a:r>
            <a:r>
              <a:rPr lang="en" sz="3020" dirty="0"/>
              <a:t>מ"ל מים זמינים</a:t>
            </a:r>
            <a:endParaRPr sz="3020" dirty="0"/>
          </a:p>
        </p:txBody>
      </p:sp>
      <p:sp>
        <p:nvSpPr>
          <p:cNvPr id="275" name="Google Shape;275;p49"/>
          <p:cNvSpPr txBox="1">
            <a:spLocks noGrp="1"/>
          </p:cNvSpPr>
          <p:nvPr>
            <p:ph type="body" idx="1"/>
          </p:nvPr>
        </p:nvSpPr>
        <p:spPr>
          <a:xfrm>
            <a:off x="4898450" y="900100"/>
            <a:ext cx="4021814" cy="2243400"/>
          </a:xfrm>
          <a:prstGeom prst="rect">
            <a:avLst/>
          </a:prstGeom>
          <a:effectLst/>
        </p:spPr>
        <p:txBody>
          <a:bodyPr spcFirstLastPara="1" wrap="square" lIns="91425" tIns="91425" rIns="91425" bIns="91425" anchor="t" anchorCtr="0">
            <a:noAutofit/>
          </a:bodyPr>
          <a:lstStyle/>
          <a:p>
            <a:pPr marL="0" indent="0" algn="r">
              <a:lnSpc>
                <a:spcPct val="80000"/>
              </a:lnSpc>
              <a:buNone/>
            </a:pPr>
            <a:r>
              <a:rPr lang="en" sz="2800" b="1" dirty="0">
                <a:solidFill>
                  <a:srgbClr val="191919"/>
                </a:solidFill>
              </a:rPr>
              <a:t>0.5% </a:t>
            </a:r>
            <a:r>
              <a:rPr lang="he-IL" sz="2800" b="1" dirty="0">
                <a:solidFill>
                  <a:srgbClr val="191919"/>
                </a:solidFill>
              </a:rPr>
              <a:t> </a:t>
            </a:r>
            <a:r>
              <a:rPr lang="he-IL" sz="2800" dirty="0">
                <a:solidFill>
                  <a:srgbClr val="191919"/>
                </a:solidFill>
              </a:rPr>
              <a:t>(חצי אחוז) </a:t>
            </a:r>
            <a:r>
              <a:rPr lang="en" sz="2800" dirty="0">
                <a:solidFill>
                  <a:srgbClr val="191919"/>
                </a:solidFill>
              </a:rPr>
              <a:t>נוסף מכלל כמות המים בכדור הארץ</a:t>
            </a:r>
            <a:br>
              <a:rPr lang="en" sz="2800" dirty="0">
                <a:solidFill>
                  <a:srgbClr val="191919"/>
                </a:solidFill>
              </a:rPr>
            </a:br>
            <a:r>
              <a:rPr lang="he-IL" sz="2800" dirty="0">
                <a:solidFill>
                  <a:srgbClr val="191919"/>
                </a:solidFill>
              </a:rPr>
              <a:t>(</a:t>
            </a:r>
            <a:r>
              <a:rPr lang="en" sz="2800" dirty="0">
                <a:solidFill>
                  <a:srgbClr val="191919"/>
                </a:solidFill>
              </a:rPr>
              <a:t>המיוצגים על ידי 1 ליטר</a:t>
            </a:r>
            <a:r>
              <a:rPr lang="he-IL" sz="2800" dirty="0">
                <a:solidFill>
                  <a:srgbClr val="191919"/>
                </a:solidFill>
              </a:rPr>
              <a:t>)</a:t>
            </a:r>
            <a:r>
              <a:rPr lang="en" sz="2800" dirty="0">
                <a:solidFill>
                  <a:srgbClr val="191919"/>
                </a:solidFill>
              </a:rPr>
              <a:t> הם</a:t>
            </a:r>
            <a:r>
              <a:rPr lang="en" sz="2800" b="1" dirty="0">
                <a:solidFill>
                  <a:srgbClr val="191919"/>
                </a:solidFill>
              </a:rPr>
              <a:t> מים מלוחים</a:t>
            </a:r>
            <a:endParaRPr lang="en-US" sz="2800" b="1" dirty="0">
              <a:solidFill>
                <a:srgbClr val="191919"/>
              </a:solidFill>
            </a:endParaRPr>
          </a:p>
          <a:p>
            <a:pPr marL="0" lvl="0" indent="0" algn="r">
              <a:lnSpc>
                <a:spcPct val="80000"/>
              </a:lnSpc>
              <a:spcBef>
                <a:spcPts val="0"/>
              </a:spcBef>
              <a:spcAft>
                <a:spcPts val="0"/>
              </a:spcAft>
              <a:buSzPts val="935"/>
              <a:buNone/>
            </a:pPr>
            <a:endParaRPr sz="2800" dirty="0">
              <a:solidFill>
                <a:srgbClr val="191919"/>
              </a:solidFill>
            </a:endParaRPr>
          </a:p>
          <a:p>
            <a:pPr marL="0" lvl="0" indent="0" algn="r">
              <a:lnSpc>
                <a:spcPct val="80000"/>
              </a:lnSpc>
              <a:spcBef>
                <a:spcPts val="0"/>
              </a:spcBef>
              <a:spcAft>
                <a:spcPts val="0"/>
              </a:spcAft>
              <a:buSzPts val="935"/>
              <a:buNone/>
            </a:pPr>
            <a:r>
              <a:rPr lang="en" sz="2800" dirty="0">
                <a:solidFill>
                  <a:srgbClr val="191919"/>
                </a:solidFill>
              </a:rPr>
              <a:t>חשבו: כמה מ"ל הם 0.5% </a:t>
            </a:r>
            <a:br>
              <a:rPr lang="en" sz="2800" dirty="0">
                <a:solidFill>
                  <a:srgbClr val="191919"/>
                </a:solidFill>
              </a:rPr>
            </a:br>
            <a:r>
              <a:rPr lang="en" sz="2800" dirty="0">
                <a:solidFill>
                  <a:srgbClr val="191919"/>
                </a:solidFill>
              </a:rPr>
              <a:t>מתוך ליטר מים?</a:t>
            </a:r>
            <a:endParaRPr sz="2800" dirty="0">
              <a:solidFill>
                <a:srgbClr val="191919"/>
              </a:solidFill>
            </a:endParaRPr>
          </a:p>
          <a:p>
            <a:pPr marL="0" lvl="0" indent="0" algn="l">
              <a:lnSpc>
                <a:spcPct val="95000"/>
              </a:lnSpc>
              <a:spcBef>
                <a:spcPts val="0"/>
              </a:spcBef>
              <a:spcAft>
                <a:spcPts val="1200"/>
              </a:spcAft>
              <a:buSzPts val="935"/>
              <a:buNone/>
            </a:pPr>
            <a:endParaRPr sz="2800" dirty="0"/>
          </a:p>
        </p:txBody>
      </p:sp>
      <p:sp>
        <p:nvSpPr>
          <p:cNvPr id="277" name="Google Shape;277;p49"/>
          <p:cNvSpPr txBox="1"/>
          <p:nvPr/>
        </p:nvSpPr>
        <p:spPr>
          <a:xfrm>
            <a:off x="865700" y="4228800"/>
            <a:ext cx="3203100" cy="572700"/>
          </a:xfrm>
          <a:prstGeom prst="rect">
            <a:avLst/>
          </a:prstGeom>
          <a:noFill/>
          <a:ln>
            <a:noFill/>
          </a:ln>
        </p:spPr>
        <p:txBody>
          <a:bodyPr spcFirstLastPara="1" wrap="square" lIns="91425" tIns="91425" rIns="91425" bIns="91425" anchor="ctr" anchorCtr="0">
            <a:noAutofit/>
          </a:bodyPr>
          <a:lstStyle/>
          <a:p>
            <a:pPr marL="0" lvl="0" indent="0" algn="ctr" rtl="1">
              <a:spcBef>
                <a:spcPts val="0"/>
              </a:spcBef>
              <a:spcAft>
                <a:spcPts val="0"/>
              </a:spcAft>
              <a:buNone/>
            </a:pPr>
            <a:r>
              <a:rPr lang="en" sz="1700">
                <a:latin typeface="Calibri"/>
                <a:ea typeface="Calibri"/>
                <a:cs typeface="Calibri"/>
                <a:sym typeface="Calibri"/>
              </a:rPr>
              <a:t>ים המלח הוא דוגמא למאגר מים שאינו אוקיינוס אבל המים בו מלוחים</a:t>
            </a:r>
            <a:endParaRPr sz="1700">
              <a:latin typeface="Calibri"/>
              <a:ea typeface="Calibri"/>
              <a:cs typeface="Calibri"/>
              <a:sym typeface="Calibri"/>
            </a:endParaRPr>
          </a:p>
        </p:txBody>
      </p:sp>
      <p:sp>
        <p:nvSpPr>
          <p:cNvPr id="278" name="Google Shape;278;p49"/>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2.1</a:t>
            </a:r>
            <a:endParaRPr sz="1200" b="1"/>
          </a:p>
        </p:txBody>
      </p:sp>
      <p:sp>
        <p:nvSpPr>
          <p:cNvPr id="279" name="Google Shape;279;p49"/>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8</a:t>
            </a:fld>
            <a:endParaRPr/>
          </a:p>
        </p:txBody>
      </p:sp>
      <p:pic>
        <p:nvPicPr>
          <p:cNvPr id="280" name="Google Shape;280;p4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729975"/>
            <a:ext cx="4572001" cy="346627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50"/>
          <p:cNvSpPr txBox="1">
            <a:spLocks noGrp="1"/>
          </p:cNvSpPr>
          <p:nvPr>
            <p:ph type="title"/>
          </p:nvPr>
        </p:nvSpPr>
        <p:spPr>
          <a:xfrm>
            <a:off x="81075" y="124725"/>
            <a:ext cx="8375700" cy="962700"/>
          </a:xfrm>
          <a:prstGeom prst="rect">
            <a:avLst/>
          </a:prstGeom>
        </p:spPr>
        <p:txBody>
          <a:bodyPr spcFirstLastPara="1" wrap="square" lIns="91425" tIns="91425" rIns="91425" bIns="91425" anchor="ctr" anchorCtr="0">
            <a:noAutofit/>
          </a:bodyPr>
          <a:lstStyle/>
          <a:p>
            <a:pPr algn="r">
              <a:lnSpc>
                <a:spcPct val="80000"/>
              </a:lnSpc>
              <a:buClr>
                <a:schemeClr val="dk1"/>
              </a:buClr>
              <a:buSzPts val="935"/>
            </a:pPr>
            <a:r>
              <a:rPr lang="en" sz="3100" dirty="0"/>
              <a:t>הוציאו 5</a:t>
            </a:r>
            <a:r>
              <a:rPr lang="he-IL" sz="3100" dirty="0"/>
              <a:t> </a:t>
            </a:r>
            <a:r>
              <a:rPr lang="en" sz="3100" dirty="0"/>
              <a:t>מ"ל מתוך כמות המים הזמינים </a:t>
            </a:r>
            <a:r>
              <a:rPr lang="he-IL" sz="3100" dirty="0"/>
              <a:t>(</a:t>
            </a:r>
            <a:r>
              <a:rPr lang="en" sz="3100" dirty="0"/>
              <a:t>של מים מלוחים</a:t>
            </a:r>
            <a:r>
              <a:rPr lang="he-IL" sz="3100" dirty="0"/>
              <a:t>)</a:t>
            </a:r>
            <a:endParaRPr sz="3100" dirty="0"/>
          </a:p>
          <a:p>
            <a:pPr marL="0" lvl="0" indent="0" algn="r">
              <a:spcBef>
                <a:spcPts val="0"/>
              </a:spcBef>
              <a:spcAft>
                <a:spcPts val="0"/>
              </a:spcAft>
              <a:buNone/>
            </a:pPr>
            <a:endParaRPr sz="3100" dirty="0"/>
          </a:p>
        </p:txBody>
      </p:sp>
      <p:sp>
        <p:nvSpPr>
          <p:cNvPr id="286" name="Google Shape;286;p50"/>
          <p:cNvSpPr txBox="1">
            <a:spLocks noGrp="1"/>
          </p:cNvSpPr>
          <p:nvPr>
            <p:ph type="body" idx="1"/>
          </p:nvPr>
        </p:nvSpPr>
        <p:spPr>
          <a:xfrm>
            <a:off x="4055450" y="735100"/>
            <a:ext cx="4969500" cy="3949200"/>
          </a:xfrm>
          <a:prstGeom prst="rect">
            <a:avLst/>
          </a:prstGeom>
          <a:effectLst/>
        </p:spPr>
        <p:txBody>
          <a:bodyPr spcFirstLastPara="1" wrap="square" lIns="91425" tIns="91425" rIns="91425" bIns="91425" anchor="t" anchorCtr="0">
            <a:noAutofit/>
          </a:bodyPr>
          <a:lstStyle/>
          <a:p>
            <a:pPr marL="0" lvl="0" indent="0" algn="r" rtl="1">
              <a:lnSpc>
                <a:spcPct val="100000"/>
              </a:lnSpc>
              <a:spcBef>
                <a:spcPts val="0"/>
              </a:spcBef>
              <a:spcAft>
                <a:spcPts val="0"/>
              </a:spcAft>
              <a:buNone/>
            </a:pPr>
            <a:r>
              <a:rPr lang="en" sz="2300" dirty="0">
                <a:solidFill>
                  <a:srgbClr val="191919"/>
                </a:solidFill>
              </a:rPr>
              <a:t>כעת, יש לכם בקערת המים 25 מ"ל שנותרו מתוך 1 ליטר </a:t>
            </a:r>
            <a:r>
              <a:rPr lang="he-IL" sz="2300" dirty="0">
                <a:solidFill>
                  <a:srgbClr val="191919"/>
                </a:solidFill>
              </a:rPr>
              <a:t>(</a:t>
            </a:r>
            <a:r>
              <a:rPr lang="en" sz="2300" dirty="0">
                <a:solidFill>
                  <a:srgbClr val="191919"/>
                </a:solidFill>
              </a:rPr>
              <a:t>שייצג את כמות המים הכוללת</a:t>
            </a:r>
            <a:r>
              <a:rPr lang="he-IL" sz="2300" dirty="0">
                <a:solidFill>
                  <a:srgbClr val="191919"/>
                </a:solidFill>
              </a:rPr>
              <a:t>)</a:t>
            </a:r>
            <a:endParaRPr sz="2300" dirty="0">
              <a:solidFill>
                <a:srgbClr val="191919"/>
              </a:solidFill>
            </a:endParaRPr>
          </a:p>
          <a:p>
            <a:pPr marL="0" lvl="0" indent="0" algn="r" rtl="1">
              <a:lnSpc>
                <a:spcPct val="100000"/>
              </a:lnSpc>
              <a:spcBef>
                <a:spcPts val="0"/>
              </a:spcBef>
              <a:spcAft>
                <a:spcPts val="0"/>
              </a:spcAft>
              <a:buNone/>
            </a:pPr>
            <a:endParaRPr sz="2300" dirty="0">
              <a:solidFill>
                <a:srgbClr val="191919"/>
              </a:solidFill>
            </a:endParaRPr>
          </a:p>
          <a:p>
            <a:pPr marL="0" indent="0" algn="r">
              <a:lnSpc>
                <a:spcPct val="100000"/>
              </a:lnSpc>
              <a:buClr>
                <a:schemeClr val="dk1"/>
              </a:buClr>
              <a:buNone/>
            </a:pPr>
            <a:r>
              <a:rPr lang="en" sz="2300" dirty="0">
                <a:solidFill>
                  <a:srgbClr val="191919"/>
                </a:solidFill>
              </a:rPr>
              <a:t>חלק מהמים המתוקים אינם נגישים מכיוון שהם קפואים כקרחונים, לכודים מתחת לאדמה או אינם זמינים מסיבות אחרות.</a:t>
            </a:r>
          </a:p>
          <a:p>
            <a:pPr marL="0" indent="0" algn="r">
              <a:lnSpc>
                <a:spcPct val="100000"/>
              </a:lnSpc>
              <a:buNone/>
            </a:pPr>
            <a:br>
              <a:rPr lang="en" sz="2300" dirty="0"/>
            </a:br>
            <a:r>
              <a:rPr lang="en" sz="2300" b="1" dirty="0">
                <a:solidFill>
                  <a:srgbClr val="191919"/>
                </a:solidFill>
              </a:rPr>
              <a:t> 1.7% מכלל המים בכדור הארץ נמצאים במצב צבירה מוצק כקרחונים.</a:t>
            </a:r>
            <a:br>
              <a:rPr lang="en" sz="2300" dirty="0"/>
            </a:br>
            <a:endParaRPr lang="en-US" sz="2300" dirty="0">
              <a:solidFill>
                <a:srgbClr val="191919"/>
              </a:solidFill>
            </a:endParaRPr>
          </a:p>
          <a:p>
            <a:pPr marL="0" indent="0" algn="r">
              <a:lnSpc>
                <a:spcPct val="100000"/>
              </a:lnSpc>
              <a:buClr>
                <a:schemeClr val="dk1"/>
              </a:buClr>
              <a:buNone/>
            </a:pPr>
            <a:r>
              <a:rPr lang="en" sz="2300" dirty="0">
                <a:solidFill>
                  <a:srgbClr val="191919"/>
                </a:solidFill>
              </a:rPr>
              <a:t> חשבו: כמה מ"ל הם 1.7% מתוך ליטר מים?</a:t>
            </a:r>
            <a:endParaRPr lang="en-US" sz="2300" dirty="0"/>
          </a:p>
        </p:txBody>
      </p:sp>
      <p:sp>
        <p:nvSpPr>
          <p:cNvPr id="287" name="Google Shape;287;p50"/>
          <p:cNvSpPr txBox="1"/>
          <p:nvPr/>
        </p:nvSpPr>
        <p:spPr>
          <a:xfrm>
            <a:off x="259275" y="4503750"/>
            <a:ext cx="3468000" cy="350700"/>
          </a:xfrm>
          <a:prstGeom prst="rect">
            <a:avLst/>
          </a:prstGeom>
          <a:noFill/>
          <a:ln>
            <a:noFill/>
          </a:ln>
        </p:spPr>
        <p:txBody>
          <a:bodyPr spcFirstLastPara="1" wrap="square" lIns="91425" tIns="91425" rIns="91425" bIns="91425" anchor="b" anchorCtr="0">
            <a:noAutofit/>
          </a:bodyPr>
          <a:lstStyle/>
          <a:p>
            <a:pPr marL="0" lvl="0" indent="0" algn="ctr" rtl="1">
              <a:spcBef>
                <a:spcPts val="0"/>
              </a:spcBef>
              <a:spcAft>
                <a:spcPts val="0"/>
              </a:spcAft>
              <a:buNone/>
            </a:pPr>
            <a:r>
              <a:rPr lang="en">
                <a:latin typeface="Calibri"/>
                <a:ea typeface="Calibri"/>
                <a:cs typeface="Calibri"/>
                <a:sym typeface="Calibri"/>
              </a:rPr>
              <a:t>חלקו העיקרי של הקרחון שקוע במים</a:t>
            </a:r>
            <a:endParaRPr>
              <a:latin typeface="Calibri"/>
              <a:ea typeface="Calibri"/>
              <a:cs typeface="Calibri"/>
              <a:sym typeface="Calibri"/>
            </a:endParaRPr>
          </a:p>
        </p:txBody>
      </p:sp>
      <p:sp>
        <p:nvSpPr>
          <p:cNvPr id="288" name="Google Shape;288;p50"/>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marR="0" lvl="0" indent="0" algn="r" rtl="1">
              <a:lnSpc>
                <a:spcPct val="90000"/>
              </a:lnSpc>
              <a:spcBef>
                <a:spcPts val="0"/>
              </a:spcBef>
              <a:spcAft>
                <a:spcPts val="0"/>
              </a:spcAft>
              <a:buNone/>
            </a:pPr>
            <a:r>
              <a:rPr lang="en" sz="1200" b="1"/>
              <a:t>2.1</a:t>
            </a:r>
            <a:endParaRPr sz="1200" b="1"/>
          </a:p>
        </p:txBody>
      </p:sp>
      <p:sp>
        <p:nvSpPr>
          <p:cNvPr id="289" name="Google Shape;289;p5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9</a:t>
            </a:fld>
            <a:endParaRPr/>
          </a:p>
        </p:txBody>
      </p:sp>
      <p:pic>
        <p:nvPicPr>
          <p:cNvPr id="290" name="Google Shape;290;p5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59274" y="1060300"/>
            <a:ext cx="3468001" cy="3393499"/>
          </a:xfrm>
          <a:prstGeom prst="rect">
            <a:avLst/>
          </a:prstGeom>
          <a:noFill/>
          <a:ln>
            <a:noFill/>
          </a:ln>
        </p:spPr>
      </p:pic>
    </p:spTree>
  </p:cSld>
  <p:clrMapOvr>
    <a:masterClrMapping/>
  </p:clrMapOvr>
</p:sld>
</file>

<file path=ppt/theme/theme1.xml><?xml version="1.0" encoding="utf-8"?>
<a:theme xmlns:a="http://schemas.openxmlformats.org/drawingml/2006/main" name="Quenching a Thirsty Planet Heb">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Quenching a Thirsty Planet Heb">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C08A0AD143ECE4EB16FCBA5BDC61046" ma:contentTypeVersion="1" ma:contentTypeDescription="Create a new document." ma:contentTypeScope="" ma:versionID="050506a2c27b250ed1ece5dc12ac3421">
  <xsd:schema xmlns:xsd="http://www.w3.org/2001/XMLSchema" xmlns:xs="http://www.w3.org/2001/XMLSchema" xmlns:p="http://schemas.microsoft.com/office/2006/metadata/properties" xmlns:ns3="c016bf70-5113-4c01-8bae-6b2db90104b1" targetNamespace="http://schemas.microsoft.com/office/2006/metadata/properties" ma:root="true" ma:fieldsID="157beefb85ec8c7835f59dd6f924241e" ns3:_="">
    <xsd:import namespace="c016bf70-5113-4c01-8bae-6b2db90104b1"/>
    <xsd:element name="properties">
      <xsd:complexType>
        <xsd:sequence>
          <xsd:element name="documentManagement">
            <xsd:complexType>
              <xsd:all>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016bf70-5113-4c01-8bae-6b2db90104b1"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459B009-0372-4733-B5A4-1C29EFA7890A}">
  <ds:schemaRefs>
    <ds:schemaRef ds:uri="http://schemas.microsoft.com/sharepoint/v3/contenttype/forms"/>
  </ds:schemaRefs>
</ds:datastoreItem>
</file>

<file path=customXml/itemProps2.xml><?xml version="1.0" encoding="utf-8"?>
<ds:datastoreItem xmlns:ds="http://schemas.openxmlformats.org/officeDocument/2006/customXml" ds:itemID="{4F92ADE3-E50E-4490-B6C4-A73D959D73EE}">
  <ds:schemaRefs>
    <ds:schemaRef ds:uri="http://schemas.openxmlformats.org/package/2006/metadata/core-properties"/>
    <ds:schemaRef ds:uri="http://purl.org/dc/elements/1.1/"/>
    <ds:schemaRef ds:uri="http://purl.org/dc/dcmitype/"/>
    <ds:schemaRef ds:uri="http://schemas.microsoft.com/office/2006/metadata/properties"/>
    <ds:schemaRef ds:uri="c016bf70-5113-4c01-8bae-6b2db90104b1"/>
    <ds:schemaRef ds:uri="http://schemas.microsoft.com/office/2006/documentManagement/types"/>
    <ds:schemaRef ds:uri="http://schemas.microsoft.com/office/infopath/2007/PartnerControls"/>
    <ds:schemaRef ds:uri="http://www.w3.org/XML/1998/namespace"/>
    <ds:schemaRef ds:uri="http://purl.org/dc/terms/"/>
  </ds:schemaRefs>
</ds:datastoreItem>
</file>

<file path=customXml/itemProps3.xml><?xml version="1.0" encoding="utf-8"?>
<ds:datastoreItem xmlns:ds="http://schemas.openxmlformats.org/officeDocument/2006/customXml" ds:itemID="{93BE5FDA-B86D-424F-81CD-7212D33D10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016bf70-5113-4c01-8bae-6b2db90104b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18</TotalTime>
  <Words>6030</Words>
  <Application>Microsoft Office PowerPoint</Application>
  <PresentationFormat>On-screen Show (16:9)</PresentationFormat>
  <Paragraphs>692</Paragraphs>
  <Slides>64</Slides>
  <Notes>64</Notes>
  <HiddenSlides>9</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64</vt:i4>
      </vt:variant>
    </vt:vector>
  </HeadingPairs>
  <TitlesOfParts>
    <vt:vector size="74" baseType="lpstr">
      <vt:lpstr>Calibri</vt:lpstr>
      <vt:lpstr>Times New Roman</vt:lpstr>
      <vt:lpstr>Bebas Neue</vt:lpstr>
      <vt:lpstr>Nunito Sans</vt:lpstr>
      <vt:lpstr>Open Sans</vt:lpstr>
      <vt:lpstr>David</vt:lpstr>
      <vt:lpstr>Arial</vt:lpstr>
      <vt:lpstr>Poppins</vt:lpstr>
      <vt:lpstr>Quenching a Thirsty Planet Heb</vt:lpstr>
      <vt:lpstr>Quenching a Thirsty Planet Heb</vt:lpstr>
      <vt:lpstr>השקיית הכדור הצמא - פרק 2</vt:lpstr>
      <vt:lpstr>היכן בכדור הארץ נמצאים כל המים?</vt:lpstr>
      <vt:lpstr>ההידרוספירה- כל המים על פני כדור הארץ</vt:lpstr>
      <vt:lpstr>כמה זה ליטר? מדידת נפח</vt:lpstr>
      <vt:lpstr>כלים למדידת נפח </vt:lpstr>
      <vt:lpstr>שערו</vt:lpstr>
      <vt:lpstr>חישוב כמות המים הזמינים</vt:lpstr>
      <vt:lpstr>כעת, יש לכם בקערה30  מ"ל מים זמינים</vt:lpstr>
      <vt:lpstr>הוציאו 5 מ"ל מתוך כמות המים הזמינים (של מים מלוחים) </vt:lpstr>
      <vt:lpstr>הוציאו 17 מ”ל מתוך כמות המים הזמינים (קרחונים)</vt:lpstr>
      <vt:lpstr>נותרתם עם 8  מ"ל מים בקערה- המדמים מים זמינים בהידרוספירה</vt:lpstr>
      <vt:lpstr>מים בכדור הארץ</vt:lpstr>
      <vt:lpstr>כיצד ניתן למדוד נפח של קרחון? </vt:lpstr>
      <vt:lpstr>המים נמצאים בכדור הארץ בשלושת מצבי הצבירה</vt:lpstr>
      <vt:lpstr>מים בשלושת מצבי הצבירה - מאקרו</vt:lpstr>
      <vt:lpstr>מה עושה את ההבדל בין שלושת מצבי הצבירה?</vt:lpstr>
      <vt:lpstr>מים בשלושת מצבי הצבירה - מיקרו</vt:lpstr>
      <vt:lpstr>מבנה החומר- מודל החלקיקים </vt:lpstr>
      <vt:lpstr>מודל החלקיקים</vt:lpstr>
      <vt:lpstr>2.2</vt:lpstr>
      <vt:lpstr>2.2</vt:lpstr>
      <vt:lpstr>2.2</vt:lpstr>
      <vt:lpstr>מעבר בין מצבי צבירה - התכה</vt:lpstr>
      <vt:lpstr>התמצקות / קיפאון - שלג / ברד</vt:lpstr>
      <vt:lpstr>מצב צבירה מוצק- האנומליה של המים- הרחבה</vt:lpstr>
      <vt:lpstr>חשיבות האנומליה של המים- הרחבה</vt:lpstr>
      <vt:lpstr>מעבר בין מצבי צבירה- רתיחה / התאדות </vt:lpstr>
      <vt:lpstr>2.2</vt:lpstr>
      <vt:lpstr>התאדות של מים בטבע</vt:lpstr>
      <vt:lpstr>לחות יחסית- הרחבה</vt:lpstr>
      <vt:lpstr>מעבר בין מצבי צבירה- התעבות </vt:lpstr>
      <vt:lpstr>הרחבה: זריעת עננים</vt:lpstr>
      <vt:lpstr>סיכום ביניים: </vt:lpstr>
      <vt:lpstr>רשמו במחברות מעברים בין מצבי צבירה של מים בטבע</vt:lpstr>
      <vt:lpstr>2.3</vt:lpstr>
      <vt:lpstr>2.3</vt:lpstr>
      <vt:lpstr>2.3</vt:lpstr>
      <vt:lpstr>2.3</vt:lpstr>
      <vt:lpstr>2.3</vt:lpstr>
      <vt:lpstr>מאגרי מים מתוקים    נהרות ונחלים אם יש יציאה של מים זה מתוק ים המלח יש רק כניסה וזה מלוח</vt:lpstr>
      <vt:lpstr>מאגרי מים מלוחים</vt:lpstr>
      <vt:lpstr>2.3</vt:lpstr>
      <vt:lpstr>2.3</vt:lpstr>
      <vt:lpstr>איפה יותר קל לצוף? בים המלח או בים התיכון?</vt:lpstr>
      <vt:lpstr>למה ספינה ממתכת צפה במים?- הרחבה</vt:lpstr>
      <vt:lpstr>2.4</vt:lpstr>
      <vt:lpstr>2.4</vt:lpstr>
      <vt:lpstr>תופעת חלחול</vt:lpstr>
      <vt:lpstr>2.4</vt:lpstr>
      <vt:lpstr>מהו אקוויפר (Aquifer)?</vt:lpstr>
      <vt:lpstr>2.4</vt:lpstr>
      <vt:lpstr>2.4</vt:lpstr>
      <vt:lpstr>2.4</vt:lpstr>
      <vt:lpstr>שימוש במי תהום</vt:lpstr>
      <vt:lpstr>חלחול</vt:lpstr>
      <vt:lpstr>מי נגר</vt:lpstr>
      <vt:lpstr>מי נגר</vt:lpstr>
      <vt:lpstr>שטפונות בים המלח</vt:lpstr>
      <vt:lpstr>פנו לתלמיד/ה שלידכם וסכמו כיצד להשלים את המשפט</vt:lpstr>
      <vt:lpstr>פנו לתלמיד/ה שלידכם וסכמו כיצד להשלים את המשפט.</vt:lpstr>
      <vt:lpstr>חזרה למודל מחזור המים</vt:lpstr>
      <vt:lpstr>2.4</vt:lpstr>
      <vt:lpstr>מחזור המים בטבע - תרשים זרימה</vt:lpstr>
      <vt:lpstr>שרטטו את מעברי המים בטבע כתרשים זרימה</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השקיית הכדור הצמא - פרק 2</dc:title>
  <dc:creator>Natasha Segal</dc:creator>
  <cp:lastModifiedBy>Keren Dalyot</cp:lastModifiedBy>
  <cp:revision>85</cp:revision>
  <dcterms:modified xsi:type="dcterms:W3CDTF">2024-09-04T11:27:21Z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0x010100AC08A0AD143ECE4EB16FCBA5BDC61046</vt:lpwstr>
  </property>
</Properties>
</file>