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4630400" cy="14630400"/>
  <p:notesSz cx="6858000" cy="9144000"/>
  <p:embeddedFontLst>
    <p:embeddedFont>
      <p:font typeface="Rubik" panose="020B0604020202020204" charset="-79"/>
      <p:regular r:id="rId6"/>
      <p:bold r:id="rId7"/>
      <p:italic r:id="rId8"/>
      <p:boldItalic r:id="rId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4608">
          <p15:clr>
            <a:srgbClr val="A4A3A4"/>
          </p15:clr>
        </p15:guide>
        <p15:guide id="2" pos="4608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4" roundtripDataSignature="AMtx7miMw+lg40AKmz58qb6b5Jc+yGlLjg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hira Passentin" initials="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FEE80D-4058-0A06-150D-9419AC067F34}" v="3" dt="2024-09-30T10:45:20.9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4608"/>
        <p:guide pos="4608"/>
      </p:guideLst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font" Target="fonts/font3.fntdata" Id="rId8" /><Relationship Type="http://schemas.openxmlformats.org/officeDocument/2006/relationships/theme" Target="theme/theme1.xml" Id="rId18" /><Relationship Type="http://schemas.openxmlformats.org/officeDocument/2006/relationships/slide" Target="slides/slide2.xml" Id="rId3" /><Relationship Type="http://schemas.microsoft.com/office/2015/10/relationships/revisionInfo" Target="revisionInfo.xml" Id="rId21" /><Relationship Type="http://schemas.openxmlformats.org/officeDocument/2006/relationships/font" Target="fonts/font2.fntdata" Id="rId7" /><Relationship Type="http://schemas.openxmlformats.org/officeDocument/2006/relationships/viewProps" Target="viewProps.xml" Id="rId17" /><Relationship Type="http://schemas.openxmlformats.org/officeDocument/2006/relationships/slide" Target="slides/slide1.xml" Id="rId2" /><Relationship Type="http://schemas.openxmlformats.org/officeDocument/2006/relationships/presProps" Target="presProps.xml" Id="rId16" /><Relationship Type="http://schemas.openxmlformats.org/officeDocument/2006/relationships/slideMaster" Target="slideMasters/slideMaster1.xml" Id="rId1" /><Relationship Type="http://schemas.openxmlformats.org/officeDocument/2006/relationships/font" Target="fonts/font1.fntdata" Id="rId6" /><Relationship Type="http://schemas.openxmlformats.org/officeDocument/2006/relationships/notesMaster" Target="notesMasters/notesMaster1.xml" Id="rId5" /><Relationship Type="http://schemas.openxmlformats.org/officeDocument/2006/relationships/commentAuthors" Target="commentAuthors.xml" Id="rId15" /><Relationship Type="http://schemas.openxmlformats.org/officeDocument/2006/relationships/tableStyles" Target="tableStyles.xml" Id="rId19" /><Relationship Type="http://schemas.openxmlformats.org/officeDocument/2006/relationships/slide" Target="slides/slide3.xml" Id="rId4" /><Relationship Type="http://schemas.openxmlformats.org/officeDocument/2006/relationships/font" Target="fonts/font4.fntdata" Id="rId9" /><Relationship Type="http://customschemas.google.com/relationships/presentationmetadata" Target="metadata" Id="rId14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714816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b1e87c1163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8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g2b1e87c1163_0_3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992dd1cf5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8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g2992dd1cf5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b1e87c116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8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" name="Google Shape;126;g2b1e87c116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>
            <a:spLocks noGrp="1"/>
          </p:cNvSpPr>
          <p:nvPr>
            <p:ph type="title"/>
          </p:nvPr>
        </p:nvSpPr>
        <p:spPr>
          <a:xfrm>
            <a:off x="498720" y="1265849"/>
            <a:ext cx="13632900" cy="16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6"/>
          <p:cNvSpPr txBox="1">
            <a:spLocks noGrp="1"/>
          </p:cNvSpPr>
          <p:nvPr>
            <p:ph type="body" idx="1"/>
          </p:nvPr>
        </p:nvSpPr>
        <p:spPr>
          <a:xfrm>
            <a:off x="498720" y="3278151"/>
            <a:ext cx="13632900" cy="97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t" anchorCtr="0">
            <a:noAutofit/>
          </a:bodyPr>
          <a:lstStyle>
            <a:lvl1pPr marL="457200" lvl="0" indent="-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marL="914400" lvl="1" indent="-4064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 algn="l">
              <a:lnSpc>
                <a:spcPct val="115000"/>
              </a:lnSpc>
              <a:spcBef>
                <a:spcPts val="3200"/>
              </a:spcBef>
              <a:spcAft>
                <a:spcPts val="3200"/>
              </a:spcAft>
              <a:buSzPts val="28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2;p6"/>
          <p:cNvSpPr txBox="1">
            <a:spLocks noGrp="1"/>
          </p:cNvSpPr>
          <p:nvPr>
            <p:ph type="sldNum" idx="12"/>
          </p:nvPr>
        </p:nvSpPr>
        <p:spPr>
          <a:xfrm>
            <a:off x="13555933" y="13264261"/>
            <a:ext cx="877800" cy="11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4"/>
          <p:cNvSpPr txBox="1">
            <a:spLocks noGrp="1"/>
          </p:cNvSpPr>
          <p:nvPr>
            <p:ph type="title" hasCustomPrompt="1"/>
          </p:nvPr>
        </p:nvSpPr>
        <p:spPr>
          <a:xfrm>
            <a:off x="498720" y="3146311"/>
            <a:ext cx="13632900" cy="55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200"/>
              <a:buNone/>
              <a:defRPr sz="2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200"/>
              <a:buNone/>
              <a:defRPr sz="2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200"/>
              <a:buNone/>
              <a:defRPr sz="2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200"/>
              <a:buNone/>
              <a:defRPr sz="2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200"/>
              <a:buNone/>
              <a:defRPr sz="2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200"/>
              <a:buNone/>
              <a:defRPr sz="2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200"/>
              <a:buNone/>
              <a:defRPr sz="2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200"/>
              <a:buNone/>
              <a:defRPr sz="2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200"/>
              <a:buNone/>
              <a:defRPr sz="24200"/>
            </a:lvl9pPr>
          </a:lstStyle>
          <a:p>
            <a:r>
              <a:t>xx%</a:t>
            </a:r>
          </a:p>
        </p:txBody>
      </p:sp>
      <p:sp>
        <p:nvSpPr>
          <p:cNvPr id="46" name="Google Shape;46;p14"/>
          <p:cNvSpPr txBox="1">
            <a:spLocks noGrp="1"/>
          </p:cNvSpPr>
          <p:nvPr>
            <p:ph type="body" idx="1"/>
          </p:nvPr>
        </p:nvSpPr>
        <p:spPr>
          <a:xfrm>
            <a:off x="498720" y="8966329"/>
            <a:ext cx="13632900" cy="37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t" anchorCtr="0">
            <a:noAutofit/>
          </a:bodyPr>
          <a:lstStyle>
            <a:lvl1pPr marL="457200" lvl="0" indent="-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marL="914400" lvl="1" indent="-406400" algn="ctr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 algn="ctr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 algn="ctr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 algn="ctr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 algn="ctr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 algn="ctr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 algn="ctr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 algn="ctr">
              <a:lnSpc>
                <a:spcPct val="115000"/>
              </a:lnSpc>
              <a:spcBef>
                <a:spcPts val="3200"/>
              </a:spcBef>
              <a:spcAft>
                <a:spcPts val="3200"/>
              </a:spcAft>
              <a:buSzPts val="28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sldNum" idx="12"/>
          </p:nvPr>
        </p:nvSpPr>
        <p:spPr>
          <a:xfrm>
            <a:off x="13555933" y="13264261"/>
            <a:ext cx="877800" cy="11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5"/>
          <p:cNvSpPr txBox="1">
            <a:spLocks noGrp="1"/>
          </p:cNvSpPr>
          <p:nvPr>
            <p:ph type="sldNum" idx="12"/>
          </p:nvPr>
        </p:nvSpPr>
        <p:spPr>
          <a:xfrm>
            <a:off x="13555933" y="13264261"/>
            <a:ext cx="877800" cy="11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5"/>
          <p:cNvSpPr txBox="1">
            <a:spLocks noGrp="1"/>
          </p:cNvSpPr>
          <p:nvPr>
            <p:ph type="ctrTitle"/>
          </p:nvPr>
        </p:nvSpPr>
        <p:spPr>
          <a:xfrm>
            <a:off x="498733" y="2117902"/>
            <a:ext cx="13632900" cy="58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9pPr>
          </a:lstStyle>
          <a:p>
            <a:endParaRPr/>
          </a:p>
        </p:txBody>
      </p:sp>
      <p:sp>
        <p:nvSpPr>
          <p:cNvPr id="15" name="Google Shape;15;p5"/>
          <p:cNvSpPr txBox="1">
            <a:spLocks noGrp="1"/>
          </p:cNvSpPr>
          <p:nvPr>
            <p:ph type="subTitle" idx="1"/>
          </p:nvPr>
        </p:nvSpPr>
        <p:spPr>
          <a:xfrm>
            <a:off x="498720" y="8061511"/>
            <a:ext cx="13632900" cy="22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16" name="Google Shape;16;p5"/>
          <p:cNvSpPr txBox="1">
            <a:spLocks noGrp="1"/>
          </p:cNvSpPr>
          <p:nvPr>
            <p:ph type="sldNum" idx="12"/>
          </p:nvPr>
        </p:nvSpPr>
        <p:spPr>
          <a:xfrm>
            <a:off x="13555933" y="13264261"/>
            <a:ext cx="877800" cy="11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>
            <a:spLocks noGrp="1"/>
          </p:cNvSpPr>
          <p:nvPr>
            <p:ph type="title"/>
          </p:nvPr>
        </p:nvSpPr>
        <p:spPr>
          <a:xfrm>
            <a:off x="498720" y="6117973"/>
            <a:ext cx="13632900" cy="23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300"/>
              <a:buNone/>
              <a:defRPr sz="73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300"/>
              <a:buNone/>
              <a:defRPr sz="73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300"/>
              <a:buNone/>
              <a:defRPr sz="73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300"/>
              <a:buNone/>
              <a:defRPr sz="73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300"/>
              <a:buNone/>
              <a:defRPr sz="73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300"/>
              <a:buNone/>
              <a:defRPr sz="73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300"/>
              <a:buNone/>
              <a:defRPr sz="73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300"/>
              <a:buNone/>
              <a:defRPr sz="73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300"/>
              <a:buNone/>
              <a:defRPr sz="7300"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sldNum" idx="12"/>
          </p:nvPr>
        </p:nvSpPr>
        <p:spPr>
          <a:xfrm>
            <a:off x="13555933" y="13264261"/>
            <a:ext cx="877800" cy="11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8"/>
          <p:cNvSpPr txBox="1">
            <a:spLocks noGrp="1"/>
          </p:cNvSpPr>
          <p:nvPr>
            <p:ph type="title"/>
          </p:nvPr>
        </p:nvSpPr>
        <p:spPr>
          <a:xfrm>
            <a:off x="498720" y="1265849"/>
            <a:ext cx="13632900" cy="16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body" idx="1"/>
          </p:nvPr>
        </p:nvSpPr>
        <p:spPr>
          <a:xfrm>
            <a:off x="498720" y="3278151"/>
            <a:ext cx="6399900" cy="97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t" anchorCtr="0">
            <a:noAutofit/>
          </a:bodyPr>
          <a:lstStyle>
            <a:lvl1pPr marL="457200" lvl="0" indent="-406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marL="914400" lvl="1" indent="-3810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 algn="l">
              <a:lnSpc>
                <a:spcPct val="115000"/>
              </a:lnSpc>
              <a:spcBef>
                <a:spcPts val="3200"/>
              </a:spcBef>
              <a:spcAft>
                <a:spcPts val="320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23" name="Google Shape;23;p8"/>
          <p:cNvSpPr txBox="1">
            <a:spLocks noGrp="1"/>
          </p:cNvSpPr>
          <p:nvPr>
            <p:ph type="body" idx="2"/>
          </p:nvPr>
        </p:nvSpPr>
        <p:spPr>
          <a:xfrm>
            <a:off x="7731840" y="3278151"/>
            <a:ext cx="6399900" cy="97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t" anchorCtr="0">
            <a:noAutofit/>
          </a:bodyPr>
          <a:lstStyle>
            <a:lvl1pPr marL="457200" lvl="0" indent="-406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marL="914400" lvl="1" indent="-3810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 algn="l">
              <a:lnSpc>
                <a:spcPct val="115000"/>
              </a:lnSpc>
              <a:spcBef>
                <a:spcPts val="3200"/>
              </a:spcBef>
              <a:spcAft>
                <a:spcPts val="320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24" name="Google Shape;24;p8"/>
          <p:cNvSpPr txBox="1">
            <a:spLocks noGrp="1"/>
          </p:cNvSpPr>
          <p:nvPr>
            <p:ph type="sldNum" idx="12"/>
          </p:nvPr>
        </p:nvSpPr>
        <p:spPr>
          <a:xfrm>
            <a:off x="13555933" y="13264261"/>
            <a:ext cx="877800" cy="11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9"/>
          <p:cNvSpPr txBox="1">
            <a:spLocks noGrp="1"/>
          </p:cNvSpPr>
          <p:nvPr>
            <p:ph type="title"/>
          </p:nvPr>
        </p:nvSpPr>
        <p:spPr>
          <a:xfrm>
            <a:off x="498720" y="1265849"/>
            <a:ext cx="13632900" cy="16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sldNum" idx="12"/>
          </p:nvPr>
        </p:nvSpPr>
        <p:spPr>
          <a:xfrm>
            <a:off x="13555933" y="13264261"/>
            <a:ext cx="877800" cy="11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0"/>
          <p:cNvSpPr txBox="1">
            <a:spLocks noGrp="1"/>
          </p:cNvSpPr>
          <p:nvPr>
            <p:ph type="title"/>
          </p:nvPr>
        </p:nvSpPr>
        <p:spPr>
          <a:xfrm>
            <a:off x="498720" y="1580373"/>
            <a:ext cx="4492800" cy="214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0" name="Google Shape;30;p10"/>
          <p:cNvSpPr txBox="1">
            <a:spLocks noGrp="1"/>
          </p:cNvSpPr>
          <p:nvPr>
            <p:ph type="body" idx="1"/>
          </p:nvPr>
        </p:nvSpPr>
        <p:spPr>
          <a:xfrm>
            <a:off x="498720" y="3952640"/>
            <a:ext cx="4492800" cy="90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t" anchorCtr="0">
            <a:noAutofit/>
          </a:bodyPr>
          <a:lstStyle>
            <a:lvl1pPr marL="457200" lvl="0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marL="914400" lvl="1" indent="-3810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 algn="l">
              <a:lnSpc>
                <a:spcPct val="115000"/>
              </a:lnSpc>
              <a:spcBef>
                <a:spcPts val="3200"/>
              </a:spcBef>
              <a:spcAft>
                <a:spcPts val="320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sldNum" idx="12"/>
          </p:nvPr>
        </p:nvSpPr>
        <p:spPr>
          <a:xfrm>
            <a:off x="13555933" y="13264261"/>
            <a:ext cx="877800" cy="11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1"/>
          <p:cNvSpPr txBox="1">
            <a:spLocks noGrp="1"/>
          </p:cNvSpPr>
          <p:nvPr>
            <p:ph type="title"/>
          </p:nvPr>
        </p:nvSpPr>
        <p:spPr>
          <a:xfrm>
            <a:off x="784400" y="1280427"/>
            <a:ext cx="10188600" cy="1163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00"/>
              <a:buNone/>
              <a:defRPr sz="9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00"/>
              <a:buNone/>
              <a:defRPr sz="97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00"/>
              <a:buNone/>
              <a:defRPr sz="97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00"/>
              <a:buNone/>
              <a:defRPr sz="97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00"/>
              <a:buNone/>
              <a:defRPr sz="97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00"/>
              <a:buNone/>
              <a:defRPr sz="97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00"/>
              <a:buNone/>
              <a:defRPr sz="97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00"/>
              <a:buNone/>
              <a:defRPr sz="97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00"/>
              <a:buNone/>
              <a:defRPr sz="9700"/>
            </a:lvl9pPr>
          </a:lstStyle>
          <a:p>
            <a:endParaRPr/>
          </a:p>
        </p:txBody>
      </p:sp>
      <p:sp>
        <p:nvSpPr>
          <p:cNvPr id="34" name="Google Shape;34;p11"/>
          <p:cNvSpPr txBox="1">
            <a:spLocks noGrp="1"/>
          </p:cNvSpPr>
          <p:nvPr>
            <p:ph type="sldNum" idx="12"/>
          </p:nvPr>
        </p:nvSpPr>
        <p:spPr>
          <a:xfrm>
            <a:off x="13555933" y="13264261"/>
            <a:ext cx="877800" cy="11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2"/>
          <p:cNvSpPr/>
          <p:nvPr/>
        </p:nvSpPr>
        <p:spPr>
          <a:xfrm>
            <a:off x="7315200" y="-356"/>
            <a:ext cx="7315200" cy="14630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84200" tIns="184200" rIns="184200" bIns="1842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2"/>
          <p:cNvSpPr txBox="1">
            <a:spLocks noGrp="1"/>
          </p:cNvSpPr>
          <p:nvPr>
            <p:ph type="title"/>
          </p:nvPr>
        </p:nvSpPr>
        <p:spPr>
          <a:xfrm>
            <a:off x="424800" y="3507698"/>
            <a:ext cx="6472200" cy="42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9pPr>
          </a:lstStyle>
          <a:p>
            <a:endParaRPr/>
          </a:p>
        </p:txBody>
      </p:sp>
      <p:sp>
        <p:nvSpPr>
          <p:cNvPr id="38" name="Google Shape;38;p12"/>
          <p:cNvSpPr txBox="1">
            <a:spLocks noGrp="1"/>
          </p:cNvSpPr>
          <p:nvPr>
            <p:ph type="subTitle" idx="1"/>
          </p:nvPr>
        </p:nvSpPr>
        <p:spPr>
          <a:xfrm>
            <a:off x="424800" y="7973191"/>
            <a:ext cx="6472200" cy="35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9" name="Google Shape;39;p12"/>
          <p:cNvSpPr txBox="1">
            <a:spLocks noGrp="1"/>
          </p:cNvSpPr>
          <p:nvPr>
            <p:ph type="body" idx="2"/>
          </p:nvPr>
        </p:nvSpPr>
        <p:spPr>
          <a:xfrm>
            <a:off x="7903200" y="2059591"/>
            <a:ext cx="6139200" cy="105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ctr" anchorCtr="0">
            <a:noAutofit/>
          </a:bodyPr>
          <a:lstStyle>
            <a:lvl1pPr marL="457200" lvl="0" indent="-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marL="914400" lvl="1" indent="-4064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 algn="l">
              <a:lnSpc>
                <a:spcPct val="115000"/>
              </a:lnSpc>
              <a:spcBef>
                <a:spcPts val="3200"/>
              </a:spcBef>
              <a:spcAft>
                <a:spcPts val="3200"/>
              </a:spcAft>
              <a:buSzPts val="28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12"/>
          <p:cNvSpPr txBox="1">
            <a:spLocks noGrp="1"/>
          </p:cNvSpPr>
          <p:nvPr>
            <p:ph type="sldNum" idx="12"/>
          </p:nvPr>
        </p:nvSpPr>
        <p:spPr>
          <a:xfrm>
            <a:off x="13555933" y="13264261"/>
            <a:ext cx="877800" cy="11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3"/>
          <p:cNvSpPr txBox="1">
            <a:spLocks noGrp="1"/>
          </p:cNvSpPr>
          <p:nvPr>
            <p:ph type="body" idx="1"/>
          </p:nvPr>
        </p:nvSpPr>
        <p:spPr>
          <a:xfrm>
            <a:off x="498720" y="12033636"/>
            <a:ext cx="9598200" cy="17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sldNum" idx="12"/>
          </p:nvPr>
        </p:nvSpPr>
        <p:spPr>
          <a:xfrm>
            <a:off x="13555933" y="13264261"/>
            <a:ext cx="877800" cy="11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498720" y="1265849"/>
            <a:ext cx="13632900" cy="16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Arial"/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Arial"/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Arial"/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Arial"/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Arial"/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Arial"/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Arial"/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Arial"/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Arial"/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498720" y="3278151"/>
            <a:ext cx="13632900" cy="97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t" anchorCtr="0">
            <a:noAutofit/>
          </a:bodyPr>
          <a:lstStyle>
            <a:lvl1pPr marL="457200" marR="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Char char="●"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○"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406400" algn="l" rtl="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■"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406400" algn="l" rtl="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●"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406400" algn="l" rtl="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○"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406400" algn="l" rtl="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■"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406400" algn="l" rtl="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●"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406400" algn="l" rtl="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○"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406400" algn="l" rtl="0">
              <a:lnSpc>
                <a:spcPct val="115000"/>
              </a:lnSpc>
              <a:spcBef>
                <a:spcPts val="3200"/>
              </a:spcBef>
              <a:spcAft>
                <a:spcPts val="3200"/>
              </a:spcAft>
              <a:buClr>
                <a:schemeClr val="dk2"/>
              </a:buClr>
              <a:buSzPts val="2800"/>
              <a:buFont typeface="Arial"/>
              <a:buChar char="■"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sldNum" idx="12"/>
          </p:nvPr>
        </p:nvSpPr>
        <p:spPr>
          <a:xfrm>
            <a:off x="13555933" y="13264261"/>
            <a:ext cx="877800" cy="11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2b1e87c1163_0_305"/>
          <p:cNvSpPr txBox="1"/>
          <p:nvPr/>
        </p:nvSpPr>
        <p:spPr>
          <a:xfrm>
            <a:off x="-8969575" y="159475"/>
            <a:ext cx="7454700" cy="12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lang="en" sz="5000" b="0" i="0" u="none" strike="noStrike" cap="none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בנק מילים</a:t>
            </a:r>
            <a:endParaRPr sz="5000" b="0" i="0" u="none" strike="noStrike" cap="none">
              <a:solidFill>
                <a:srgbClr val="000000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55" name="Google Shape;55;g2b1e87c1163_0_305"/>
          <p:cNvSpPr/>
          <p:nvPr/>
        </p:nvSpPr>
        <p:spPr>
          <a:xfrm>
            <a:off x="-6737175" y="1195950"/>
            <a:ext cx="2391900" cy="2112900"/>
          </a:xfrm>
          <a:prstGeom prst="roundRect">
            <a:avLst>
              <a:gd name="adj" fmla="val 16667"/>
            </a:avLst>
          </a:prstGeom>
          <a:solidFill>
            <a:srgbClr val="CFE2F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קבוצת תאים המבצעת משימה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g2b1e87c1163_0_305"/>
          <p:cNvSpPr/>
          <p:nvPr/>
        </p:nvSpPr>
        <p:spPr>
          <a:xfrm>
            <a:off x="18334338" y="9404575"/>
            <a:ext cx="2391900" cy="2112900"/>
          </a:xfrm>
          <a:prstGeom prst="roundRect">
            <a:avLst>
              <a:gd name="adj" fmla="val 16667"/>
            </a:avLst>
          </a:prstGeom>
          <a:solidFill>
            <a:srgbClr val="CFE2F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יחידת המבנה הבסיסית של אורגניזם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g2b1e87c1163_0_305"/>
          <p:cNvSpPr/>
          <p:nvPr/>
        </p:nvSpPr>
        <p:spPr>
          <a:xfrm>
            <a:off x="-6438175" y="6962225"/>
            <a:ext cx="2391900" cy="2112900"/>
          </a:xfrm>
          <a:prstGeom prst="roundRect">
            <a:avLst>
              <a:gd name="adj" fmla="val 16667"/>
            </a:avLst>
          </a:prstGeom>
          <a:solidFill>
            <a:srgbClr val="CFE2F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יצור חי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g2b1e87c1163_0_305"/>
          <p:cNvSpPr/>
          <p:nvPr/>
        </p:nvSpPr>
        <p:spPr>
          <a:xfrm>
            <a:off x="18334338" y="12058350"/>
            <a:ext cx="2391900" cy="2112900"/>
          </a:xfrm>
          <a:prstGeom prst="roundRect">
            <a:avLst>
              <a:gd name="adj" fmla="val 16667"/>
            </a:avLst>
          </a:prstGeom>
          <a:solidFill>
            <a:srgbClr val="CFE2F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רקמה אחת או שתיים הפועלות יחדיו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g2b1e87c1163_0_305"/>
          <p:cNvSpPr/>
          <p:nvPr/>
        </p:nvSpPr>
        <p:spPr>
          <a:xfrm>
            <a:off x="18418875" y="4019863"/>
            <a:ext cx="2391900" cy="2112900"/>
          </a:xfrm>
          <a:prstGeom prst="roundRect">
            <a:avLst>
              <a:gd name="adj" fmla="val 16667"/>
            </a:avLst>
          </a:prstGeom>
          <a:solidFill>
            <a:srgbClr val="CFE2F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איברים רבים המבצעים פעולה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" name="Google Shape;60;g2b1e87c1163_0_305"/>
          <p:cNvPicPr preferRelativeResize="0"/>
          <p:nvPr/>
        </p:nvPicPr>
        <p:blipFill rotWithShape="1">
          <a:blip r:embed="rId4">
            <a:alphaModFix/>
          </a:blip>
          <a:srcRect r="25566"/>
          <a:stretch/>
        </p:blipFill>
        <p:spPr>
          <a:xfrm>
            <a:off x="-3623712" y="12518989"/>
            <a:ext cx="2444851" cy="139768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g2b1e87c1163_0_30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3472850" y="1435063"/>
            <a:ext cx="2143125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g2b1e87c1163_0_30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3423302" y="7170205"/>
            <a:ext cx="2444850" cy="1430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g2b1e87c1163_0_305"/>
          <p:cNvPicPr preferRelativeResize="0"/>
          <p:nvPr/>
        </p:nvPicPr>
        <p:blipFill rotWithShape="1">
          <a:blip r:embed="rId7">
            <a:alphaModFix/>
          </a:blip>
          <a:srcRect r="52991"/>
          <a:stretch/>
        </p:blipFill>
        <p:spPr>
          <a:xfrm>
            <a:off x="15380750" y="9404575"/>
            <a:ext cx="2444850" cy="211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g2b1e87c1163_0_30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8307875" y="1428325"/>
            <a:ext cx="2444850" cy="211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g2b1e87c1163_0_30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-3634775" y="4310838"/>
            <a:ext cx="2466975" cy="185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g2b1e87c1163_0_30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-3396262" y="9602500"/>
            <a:ext cx="2390775" cy="1914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g2b1e87c1163_0_305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5809238" y="12036050"/>
            <a:ext cx="1876425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g2b1e87c1163_0_305"/>
          <p:cNvPicPr preferRelativeResize="0"/>
          <p:nvPr/>
        </p:nvPicPr>
        <p:blipFill rotWithShape="1">
          <a:blip r:embed="rId12">
            <a:alphaModFix/>
          </a:blip>
          <a:srcRect r="67237"/>
          <a:stretch/>
        </p:blipFill>
        <p:spPr>
          <a:xfrm>
            <a:off x="15336350" y="3838027"/>
            <a:ext cx="1359875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g2b1e87c1163_0_305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-6393575" y="9375738"/>
            <a:ext cx="2390775" cy="21705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0" name="Google Shape;70;g2b1e87c1163_0_305"/>
          <p:cNvGrpSpPr/>
          <p:nvPr/>
        </p:nvGrpSpPr>
        <p:grpSpPr>
          <a:xfrm>
            <a:off x="-6607887" y="4595788"/>
            <a:ext cx="2819400" cy="1619250"/>
            <a:chOff x="-6607887" y="4595788"/>
            <a:chExt cx="2819400" cy="1619250"/>
          </a:xfrm>
        </p:grpSpPr>
        <p:pic>
          <p:nvPicPr>
            <p:cNvPr id="71" name="Google Shape;71;g2b1e87c1163_0_305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-6607887" y="4595788"/>
              <a:ext cx="2819400" cy="16192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2" name="Google Shape;72;g2b1e87c1163_0_305"/>
            <p:cNvSpPr txBox="1"/>
            <p:nvPr/>
          </p:nvSpPr>
          <p:spPr>
            <a:xfrm>
              <a:off x="-5231350" y="5781250"/>
              <a:ext cx="1228800" cy="38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תא מוח</a:t>
              </a: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3" name="Google Shape;73;g2b1e87c1163_0_305"/>
          <p:cNvSpPr txBox="1"/>
          <p:nvPr/>
        </p:nvSpPr>
        <p:spPr>
          <a:xfrm>
            <a:off x="15380750" y="159475"/>
            <a:ext cx="7454700" cy="7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lang="en" sz="5000" b="0" i="0" u="none" strike="noStrike" cap="none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בנק מילים</a:t>
            </a:r>
            <a:endParaRPr sz="5000" b="0" i="0" u="none" strike="noStrike" cap="none">
              <a:solidFill>
                <a:srgbClr val="000000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grpSp>
        <p:nvGrpSpPr>
          <p:cNvPr id="74" name="Google Shape;74;g2b1e87c1163_0_305"/>
          <p:cNvGrpSpPr/>
          <p:nvPr/>
        </p:nvGrpSpPr>
        <p:grpSpPr>
          <a:xfrm>
            <a:off x="-6737175" y="12029525"/>
            <a:ext cx="2761413" cy="2299650"/>
            <a:chOff x="-6737175" y="12029525"/>
            <a:chExt cx="2761413" cy="2299650"/>
          </a:xfrm>
        </p:grpSpPr>
        <p:pic>
          <p:nvPicPr>
            <p:cNvPr id="75" name="Google Shape;75;g2b1e87c1163_0_305"/>
            <p:cNvPicPr preferRelativeResize="0"/>
            <p:nvPr/>
          </p:nvPicPr>
          <p:blipFill rotWithShape="1">
            <a:blip r:embed="rId15">
              <a:alphaModFix/>
            </a:blip>
            <a:srcRect l="27418" r="26524"/>
            <a:stretch/>
          </p:blipFill>
          <p:spPr>
            <a:xfrm>
              <a:off x="-6420612" y="12029525"/>
              <a:ext cx="2444850" cy="21705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6" name="Google Shape;76;g2b1e87c1163_0_305"/>
            <p:cNvSpPr txBox="1"/>
            <p:nvPr/>
          </p:nvSpPr>
          <p:spPr>
            <a:xfrm>
              <a:off x="-6737175" y="13916675"/>
              <a:ext cx="1359900" cy="41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r>
                <a:rPr lang="en" sz="21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לב</a:t>
              </a:r>
              <a:endParaRPr sz="2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" name="Google Shape;77;g2b1e87c1163_0_305"/>
          <p:cNvGrpSpPr/>
          <p:nvPr/>
        </p:nvGrpSpPr>
        <p:grpSpPr>
          <a:xfrm>
            <a:off x="18334913" y="7061413"/>
            <a:ext cx="2390775" cy="1914525"/>
            <a:chOff x="11934100" y="6928100"/>
            <a:chExt cx="2390775" cy="1914525"/>
          </a:xfrm>
        </p:grpSpPr>
        <p:pic>
          <p:nvPicPr>
            <p:cNvPr id="78" name="Google Shape;78;g2b1e87c1163_0_305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11934100" y="6928100"/>
              <a:ext cx="2390775" cy="19145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9" name="Google Shape;79;g2b1e87c1163_0_305"/>
            <p:cNvSpPr txBox="1"/>
            <p:nvPr/>
          </p:nvSpPr>
          <p:spPr>
            <a:xfrm>
              <a:off x="11934100" y="8320975"/>
              <a:ext cx="1359900" cy="41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r>
                <a:rPr lang="en" sz="21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מוח</a:t>
              </a:r>
              <a:endParaRPr sz="21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" name="Google Shape;80;g2b1e87c1163_0_305"/>
          <p:cNvGrpSpPr/>
          <p:nvPr/>
        </p:nvGrpSpPr>
        <p:grpSpPr>
          <a:xfrm>
            <a:off x="15287275" y="6943962"/>
            <a:ext cx="2390775" cy="1941938"/>
            <a:chOff x="15287275" y="6943962"/>
            <a:chExt cx="2390775" cy="1941938"/>
          </a:xfrm>
        </p:grpSpPr>
        <p:pic>
          <p:nvPicPr>
            <p:cNvPr id="81" name="Google Shape;81;g2b1e87c1163_0_305"/>
            <p:cNvPicPr preferRelativeResize="0"/>
            <p:nvPr/>
          </p:nvPicPr>
          <p:blipFill rotWithShape="1">
            <a:blip r:embed="rId17">
              <a:alphaModFix/>
            </a:blip>
            <a:srcRect/>
            <a:stretch/>
          </p:blipFill>
          <p:spPr>
            <a:xfrm>
              <a:off x="15287275" y="6943962"/>
              <a:ext cx="2390775" cy="179308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2" name="Google Shape;82;g2b1e87c1163_0_305"/>
            <p:cNvSpPr txBox="1"/>
            <p:nvPr/>
          </p:nvSpPr>
          <p:spPr>
            <a:xfrm>
              <a:off x="16643350" y="8597900"/>
              <a:ext cx="914400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" sz="2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דם</a:t>
              </a:r>
              <a:endParaRPr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3" name="Google Shape;83;g2b1e87c1163_0_305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 flipH="1">
            <a:off x="14920913" y="1479438"/>
            <a:ext cx="249555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g2b1e87c1163_0_305"/>
          <p:cNvSpPr txBox="1"/>
          <p:nvPr/>
        </p:nvSpPr>
        <p:spPr>
          <a:xfrm>
            <a:off x="341175" y="1527950"/>
            <a:ext cx="2391900" cy="23100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" sz="6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תא</a:t>
            </a:r>
            <a:endParaRPr sz="60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g2b1e87c1163_0_305"/>
          <p:cNvSpPr txBox="1"/>
          <p:nvPr/>
        </p:nvSpPr>
        <p:spPr>
          <a:xfrm>
            <a:off x="341175" y="4084525"/>
            <a:ext cx="2391900" cy="23100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" sz="6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רקמה</a:t>
            </a:r>
            <a:endParaRPr sz="60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g2b1e87c1163_0_305"/>
          <p:cNvSpPr txBox="1"/>
          <p:nvPr/>
        </p:nvSpPr>
        <p:spPr>
          <a:xfrm>
            <a:off x="341175" y="6759925"/>
            <a:ext cx="2391900" cy="23100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" sz="6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איבר</a:t>
            </a:r>
            <a:endParaRPr sz="60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g2b1e87c1163_0_305"/>
          <p:cNvSpPr txBox="1"/>
          <p:nvPr/>
        </p:nvSpPr>
        <p:spPr>
          <a:xfrm>
            <a:off x="341175" y="11991900"/>
            <a:ext cx="2391900" cy="23100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rPr lang="en" sz="5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אורגניזם</a:t>
            </a:r>
            <a:endParaRPr sz="56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g2b1e87c1163_0_305"/>
          <p:cNvSpPr txBox="1"/>
          <p:nvPr/>
        </p:nvSpPr>
        <p:spPr>
          <a:xfrm>
            <a:off x="341175" y="9375913"/>
            <a:ext cx="2391900" cy="23100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" sz="6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מערכת</a:t>
            </a:r>
            <a:endParaRPr sz="60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g2b1e87c1163_0_305"/>
          <p:cNvSpPr txBox="1"/>
          <p:nvPr/>
        </p:nvSpPr>
        <p:spPr>
          <a:xfrm>
            <a:off x="341175" y="282200"/>
            <a:ext cx="13854900" cy="999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lang="en" sz="41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התאימו בין האיור/מילה לבין רמת הארגון המתאימה</a:t>
            </a:r>
            <a:endParaRPr sz="41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992dd1cf50_0_0"/>
          <p:cNvSpPr/>
          <p:nvPr/>
        </p:nvSpPr>
        <p:spPr>
          <a:xfrm>
            <a:off x="6319225" y="9404575"/>
            <a:ext cx="2391900" cy="2112900"/>
          </a:xfrm>
          <a:prstGeom prst="roundRect">
            <a:avLst>
              <a:gd name="adj" fmla="val 16667"/>
            </a:avLst>
          </a:prstGeom>
          <a:solidFill>
            <a:srgbClr val="CFE2F3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קבוצת תאים המבצעת משימה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g2992dd1cf50_0_0"/>
          <p:cNvSpPr/>
          <p:nvPr/>
        </p:nvSpPr>
        <p:spPr>
          <a:xfrm>
            <a:off x="9041163" y="9393438"/>
            <a:ext cx="2391900" cy="2112900"/>
          </a:xfrm>
          <a:prstGeom prst="roundRect">
            <a:avLst>
              <a:gd name="adj" fmla="val 16667"/>
            </a:avLst>
          </a:prstGeom>
          <a:solidFill>
            <a:srgbClr val="CFE2F3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יחידת המבנה הבסיסית של אורגניזם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g2992dd1cf50_0_0"/>
          <p:cNvSpPr/>
          <p:nvPr/>
        </p:nvSpPr>
        <p:spPr>
          <a:xfrm>
            <a:off x="6319225" y="12058350"/>
            <a:ext cx="2391900" cy="2112900"/>
          </a:xfrm>
          <a:prstGeom prst="roundRect">
            <a:avLst>
              <a:gd name="adj" fmla="val 16667"/>
            </a:avLst>
          </a:prstGeom>
          <a:solidFill>
            <a:srgbClr val="CFE2F3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יצור חי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g2992dd1cf50_0_0"/>
          <p:cNvSpPr/>
          <p:nvPr/>
        </p:nvSpPr>
        <p:spPr>
          <a:xfrm>
            <a:off x="6221388" y="6942750"/>
            <a:ext cx="2391900" cy="2112900"/>
          </a:xfrm>
          <a:prstGeom prst="roundRect">
            <a:avLst>
              <a:gd name="adj" fmla="val 16667"/>
            </a:avLst>
          </a:prstGeom>
          <a:solidFill>
            <a:srgbClr val="CFE2F3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שתי רקמות או יותר הפועלות יחדיו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g2992dd1cf50_0_0"/>
          <p:cNvSpPr/>
          <p:nvPr/>
        </p:nvSpPr>
        <p:spPr>
          <a:xfrm>
            <a:off x="9041175" y="6757363"/>
            <a:ext cx="2391900" cy="2112900"/>
          </a:xfrm>
          <a:prstGeom prst="roundRect">
            <a:avLst>
              <a:gd name="adj" fmla="val 16667"/>
            </a:avLst>
          </a:prstGeom>
          <a:solidFill>
            <a:srgbClr val="CFE2F3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איברים רבים המבצעים פעולה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" name="Google Shape;99;g2992dd1cf50_0_0"/>
          <p:cNvPicPr preferRelativeResize="0"/>
          <p:nvPr/>
        </p:nvPicPr>
        <p:blipFill rotWithShape="1">
          <a:blip r:embed="rId3">
            <a:alphaModFix/>
          </a:blip>
          <a:srcRect r="25566"/>
          <a:stretch/>
        </p:blipFill>
        <p:spPr>
          <a:xfrm>
            <a:off x="3504838" y="7211289"/>
            <a:ext cx="2444851" cy="1397686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0" name="Google Shape;100;g2992dd1cf50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44650" y="1479438"/>
            <a:ext cx="2143125" cy="214312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1" name="Google Shape;101;g2992dd1cf50_0_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014710" y="4488918"/>
            <a:ext cx="2444850" cy="1430321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2" name="Google Shape;102;g2992dd1cf50_0_0"/>
          <p:cNvPicPr preferRelativeResize="0"/>
          <p:nvPr/>
        </p:nvPicPr>
        <p:blipFill rotWithShape="1">
          <a:blip r:embed="rId6">
            <a:alphaModFix/>
          </a:blip>
          <a:srcRect r="52991"/>
          <a:stretch/>
        </p:blipFill>
        <p:spPr>
          <a:xfrm>
            <a:off x="6194925" y="4147625"/>
            <a:ext cx="2444850" cy="21129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3" name="Google Shape;103;g2992dd1cf50_0_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860950" y="6817813"/>
            <a:ext cx="2444850" cy="21129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4" name="Google Shape;104;g2992dd1cf50_0_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482725" y="4147626"/>
            <a:ext cx="2466975" cy="185737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5" name="Google Shape;105;g2992dd1cf50_0_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1880613" y="4246813"/>
            <a:ext cx="2390775" cy="191452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6" name="Google Shape;106;g2992dd1cf50_0_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777976" y="9328975"/>
            <a:ext cx="1876425" cy="24384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7" name="Google Shape;107;g2992dd1cf50_0_0"/>
          <p:cNvPicPr preferRelativeResize="0"/>
          <p:nvPr/>
        </p:nvPicPr>
        <p:blipFill rotWithShape="1">
          <a:blip r:embed="rId11">
            <a:alphaModFix/>
          </a:blip>
          <a:srcRect r="67237"/>
          <a:stretch/>
        </p:blipFill>
        <p:spPr>
          <a:xfrm>
            <a:off x="9557200" y="1479452"/>
            <a:ext cx="1359875" cy="24384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8" name="Google Shape;108;g2992dd1cf50_0_0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9041750" y="12029500"/>
            <a:ext cx="2390775" cy="217057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109" name="Google Shape;109;g2992dd1cf50_0_0"/>
          <p:cNvGrpSpPr/>
          <p:nvPr/>
        </p:nvGrpSpPr>
        <p:grpSpPr>
          <a:xfrm>
            <a:off x="3306501" y="12197688"/>
            <a:ext cx="2819400" cy="1619250"/>
            <a:chOff x="-6607887" y="4595788"/>
            <a:chExt cx="2819400" cy="1619250"/>
          </a:xfrm>
        </p:grpSpPr>
        <p:pic>
          <p:nvPicPr>
            <p:cNvPr id="110" name="Google Shape;110;g2992dd1cf50_0_0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-6607887" y="4595788"/>
              <a:ext cx="2819400" cy="161925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111" name="Google Shape;111;g2992dd1cf50_0_0"/>
            <p:cNvSpPr txBox="1"/>
            <p:nvPr/>
          </p:nvSpPr>
          <p:spPr>
            <a:xfrm>
              <a:off x="-5231350" y="5781250"/>
              <a:ext cx="1228800" cy="38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תא מוח</a:t>
              </a: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2" name="Google Shape;112;g2992dd1cf50_0_0"/>
          <p:cNvGrpSpPr/>
          <p:nvPr/>
        </p:nvGrpSpPr>
        <p:grpSpPr>
          <a:xfrm>
            <a:off x="4391275" y="12169975"/>
            <a:ext cx="9907150" cy="3703025"/>
            <a:chOff x="-6269750" y="10329775"/>
            <a:chExt cx="9907150" cy="3703025"/>
          </a:xfrm>
        </p:grpSpPr>
        <p:pic>
          <p:nvPicPr>
            <p:cNvPr id="113" name="Google Shape;113;g2992dd1cf50_0_0"/>
            <p:cNvPicPr preferRelativeResize="0"/>
            <p:nvPr/>
          </p:nvPicPr>
          <p:blipFill rotWithShape="1">
            <a:blip r:embed="rId14">
              <a:alphaModFix/>
            </a:blip>
            <a:srcRect l="27419" r="26523"/>
            <a:stretch/>
          </p:blipFill>
          <p:spPr>
            <a:xfrm>
              <a:off x="1192550" y="10329775"/>
              <a:ext cx="2444850" cy="217055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114" name="Google Shape;114;g2992dd1cf50_0_0"/>
            <p:cNvSpPr txBox="1"/>
            <p:nvPr/>
          </p:nvSpPr>
          <p:spPr>
            <a:xfrm>
              <a:off x="-6269750" y="13620300"/>
              <a:ext cx="1359900" cy="4125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r>
                <a:rPr lang="en"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Heart</a:t>
              </a: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5" name="Google Shape;115;g2992dd1cf50_0_0"/>
          <p:cNvGrpSpPr/>
          <p:nvPr/>
        </p:nvGrpSpPr>
        <p:grpSpPr>
          <a:xfrm>
            <a:off x="11880613" y="9328963"/>
            <a:ext cx="2390775" cy="1914525"/>
            <a:chOff x="11934100" y="6928100"/>
            <a:chExt cx="2390775" cy="1914525"/>
          </a:xfrm>
        </p:grpSpPr>
        <p:pic>
          <p:nvPicPr>
            <p:cNvPr id="116" name="Google Shape;116;g2992dd1cf50_0_0"/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>
              <a:off x="11934100" y="6928100"/>
              <a:ext cx="2390775" cy="1914525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117" name="Google Shape;117;g2992dd1cf50_0_0"/>
            <p:cNvSpPr txBox="1"/>
            <p:nvPr/>
          </p:nvSpPr>
          <p:spPr>
            <a:xfrm>
              <a:off x="11934100" y="8320975"/>
              <a:ext cx="1359900" cy="41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r>
                <a:rPr lang="en" sz="21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מוח</a:t>
              </a:r>
              <a:endParaRPr sz="21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8" name="Google Shape;118;g2992dd1cf50_0_0"/>
          <p:cNvGrpSpPr/>
          <p:nvPr/>
        </p:nvGrpSpPr>
        <p:grpSpPr>
          <a:xfrm>
            <a:off x="11860950" y="1580326"/>
            <a:ext cx="2417813" cy="2112967"/>
            <a:chOff x="15260225" y="6943973"/>
            <a:chExt cx="2417813" cy="1793081"/>
          </a:xfrm>
        </p:grpSpPr>
        <p:pic>
          <p:nvPicPr>
            <p:cNvPr id="119" name="Google Shape;119;g2992dd1cf50_0_0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15287263" y="6943973"/>
              <a:ext cx="2390775" cy="1793081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120" name="Google Shape;120;g2992dd1cf50_0_0"/>
            <p:cNvSpPr txBox="1"/>
            <p:nvPr/>
          </p:nvSpPr>
          <p:spPr>
            <a:xfrm>
              <a:off x="15260225" y="8449050"/>
              <a:ext cx="914400" cy="2880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דם</a:t>
              </a:r>
              <a:endPara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21" name="Google Shape;121;g2992dd1cf50_0_0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 flipH="1">
            <a:off x="6267388" y="1636600"/>
            <a:ext cx="2495550" cy="18288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22" name="Google Shape;122;g2992dd1cf50_0_0"/>
          <p:cNvSpPr txBox="1"/>
          <p:nvPr/>
        </p:nvSpPr>
        <p:spPr>
          <a:xfrm>
            <a:off x="11860938" y="8543725"/>
            <a:ext cx="1228800" cy="38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תא עצם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g2992dd1cf50_0_0"/>
          <p:cNvSpPr txBox="1"/>
          <p:nvPr/>
        </p:nvSpPr>
        <p:spPr>
          <a:xfrm>
            <a:off x="4391275" y="164200"/>
            <a:ext cx="8136600" cy="7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b1e87c1163_0_0"/>
          <p:cNvSpPr/>
          <p:nvPr/>
        </p:nvSpPr>
        <p:spPr>
          <a:xfrm>
            <a:off x="3481850" y="4214213"/>
            <a:ext cx="2391900" cy="2112900"/>
          </a:xfrm>
          <a:prstGeom prst="roundRect">
            <a:avLst>
              <a:gd name="adj" fmla="val 16667"/>
            </a:avLst>
          </a:prstGeom>
          <a:solidFill>
            <a:srgbClr val="CFE2F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rtl="1">
              <a:buSzPts val="2600"/>
            </a:pPr>
            <a:r>
              <a:rPr lang="en" sz="2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קבוצת</a:t>
            </a:r>
            <a:r>
              <a:rPr lang="en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2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תאים</a:t>
            </a:r>
            <a:r>
              <a:rPr lang="en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2600" dirty="0" err="1"/>
              <a:t>דומים</a:t>
            </a:r>
            <a:r>
              <a:rPr lang="en" sz="2600" dirty="0"/>
              <a:t> </a:t>
            </a:r>
            <a:r>
              <a:rPr lang="en" sz="2600" dirty="0" err="1"/>
              <a:t>אחד</a:t>
            </a:r>
            <a:r>
              <a:rPr lang="en" sz="2600" dirty="0"/>
              <a:t> </a:t>
            </a:r>
            <a:r>
              <a:rPr lang="en" sz="2600" dirty="0" err="1"/>
              <a:t>לשני</a:t>
            </a:r>
            <a:r>
              <a:rPr lang="en" sz="2600" dirty="0"/>
              <a:t> </a:t>
            </a:r>
            <a:r>
              <a:rPr lang="en" sz="2600" dirty="0" err="1"/>
              <a:t>במבנה</a:t>
            </a:r>
            <a:r>
              <a:rPr lang="en" sz="2600" dirty="0"/>
              <a:t> </a:t>
            </a:r>
            <a:r>
              <a:rPr lang="en" sz="2600" dirty="0" err="1"/>
              <a:t>ובתפקיד</a:t>
            </a:r>
            <a:endParaRPr sz="2600" b="0" i="0" u="none" strike="noStrike" cap="none" dirty="0" err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g2b1e87c1163_0_0"/>
          <p:cNvSpPr/>
          <p:nvPr/>
        </p:nvSpPr>
        <p:spPr>
          <a:xfrm>
            <a:off x="3481838" y="1599500"/>
            <a:ext cx="2391900" cy="2112900"/>
          </a:xfrm>
          <a:prstGeom prst="roundRect">
            <a:avLst>
              <a:gd name="adj" fmla="val 16667"/>
            </a:avLst>
          </a:prstGeom>
          <a:solidFill>
            <a:srgbClr val="CFE2F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יחידת המבנה הבסיסית של אורגניזם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g2b1e87c1163_0_0"/>
          <p:cNvSpPr/>
          <p:nvPr/>
        </p:nvSpPr>
        <p:spPr>
          <a:xfrm>
            <a:off x="3481850" y="12058350"/>
            <a:ext cx="2391900" cy="2112900"/>
          </a:xfrm>
          <a:prstGeom prst="roundRect">
            <a:avLst>
              <a:gd name="adj" fmla="val 16667"/>
            </a:avLst>
          </a:prstGeom>
          <a:solidFill>
            <a:srgbClr val="CFE2F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יצור חי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g2b1e87c1163_0_0"/>
          <p:cNvSpPr/>
          <p:nvPr/>
        </p:nvSpPr>
        <p:spPr>
          <a:xfrm>
            <a:off x="3481838" y="6828913"/>
            <a:ext cx="2391900" cy="2112900"/>
          </a:xfrm>
          <a:prstGeom prst="roundRect">
            <a:avLst>
              <a:gd name="adj" fmla="val 16667"/>
            </a:avLst>
          </a:prstGeom>
          <a:solidFill>
            <a:srgbClr val="CFE2F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rtl="1">
              <a:buSzPts val="2600"/>
            </a:pPr>
            <a:r>
              <a:rPr lang="en" sz="2600" dirty="0" err="1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מבנה</a:t>
            </a:r>
            <a:r>
              <a:rPr lang="en" sz="2600" dirty="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 </a:t>
            </a:r>
            <a:r>
              <a:rPr lang="en" sz="2600" dirty="0" err="1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של</a:t>
            </a:r>
            <a:r>
              <a:rPr lang="en" sz="2600" dirty="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 </a:t>
            </a:r>
            <a:r>
              <a:rPr lang="en" sz="2600" dirty="0" err="1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ייצור</a:t>
            </a:r>
            <a:r>
              <a:rPr lang="en" sz="2600" dirty="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 </a:t>
            </a:r>
            <a:r>
              <a:rPr lang="en" sz="2600" dirty="0" err="1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חי</a:t>
            </a:r>
            <a:r>
              <a:rPr lang="en" sz="2600" dirty="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, </a:t>
            </a:r>
            <a:r>
              <a:rPr lang="en" sz="2600" dirty="0" err="1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המורכב</a:t>
            </a:r>
            <a:r>
              <a:rPr lang="en" sz="2600" dirty="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 </a:t>
            </a:r>
            <a:r>
              <a:rPr lang="en" sz="2600" dirty="0" err="1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משתי</a:t>
            </a:r>
            <a:r>
              <a:rPr lang="en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 </a:t>
            </a:r>
            <a:r>
              <a:rPr lang="en" sz="2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רקמות</a:t>
            </a:r>
            <a:r>
              <a:rPr lang="en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 </a:t>
            </a:r>
            <a:r>
              <a:rPr lang="en" sz="2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או</a:t>
            </a:r>
            <a:r>
              <a:rPr lang="en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 </a:t>
            </a:r>
            <a:r>
              <a:rPr lang="en" sz="2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יותר</a:t>
            </a:r>
            <a:r>
              <a:rPr lang="en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 </a:t>
            </a:r>
            <a:r>
              <a:rPr lang="en" sz="2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הפועלות</a:t>
            </a:r>
            <a:r>
              <a:rPr lang="en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 </a:t>
            </a:r>
            <a:r>
              <a:rPr lang="en" sz="2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יחדיו</a:t>
            </a:r>
            <a:endParaRPr sz="2600" b="0" i="0" u="none" strike="noStrike" cap="none" dirty="0" err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g2b1e87c1163_0_0"/>
          <p:cNvSpPr/>
          <p:nvPr/>
        </p:nvSpPr>
        <p:spPr>
          <a:xfrm>
            <a:off x="3481850" y="9443626"/>
            <a:ext cx="2391900" cy="2112900"/>
          </a:xfrm>
          <a:prstGeom prst="roundRect">
            <a:avLst>
              <a:gd name="adj" fmla="val 16667"/>
            </a:avLst>
          </a:prstGeom>
          <a:solidFill>
            <a:srgbClr val="CFE2F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rtl="1">
              <a:buSzPts val="2600"/>
            </a:pPr>
            <a:r>
              <a:rPr lang="en" sz="2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"/>
                  </a:ext>
                </a:extLst>
              </a:rPr>
              <a:t>איברים</a:t>
            </a:r>
            <a:r>
              <a:rPr lang="en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2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רבים</a:t>
            </a:r>
            <a:r>
              <a:rPr lang="en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2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המבצעים</a:t>
            </a:r>
            <a:r>
              <a:rPr lang="en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2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פעולה</a:t>
            </a:r>
            <a:r>
              <a:rPr lang="en" sz="2600" dirty="0"/>
              <a:t> </a:t>
            </a:r>
            <a:r>
              <a:rPr lang="en" sz="2600" dirty="0" err="1"/>
              <a:t>משותפת</a:t>
            </a:r>
            <a:endParaRPr sz="2600" b="0" i="0" u="none" strike="noStrike" cap="none" dirty="0" err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3" name="Google Shape;133;g2b1e87c1163_0_0"/>
          <p:cNvPicPr preferRelativeResize="0"/>
          <p:nvPr/>
        </p:nvPicPr>
        <p:blipFill rotWithShape="1">
          <a:blip r:embed="rId4">
            <a:alphaModFix/>
          </a:blip>
          <a:srcRect r="25566"/>
          <a:stretch/>
        </p:blipFill>
        <p:spPr>
          <a:xfrm>
            <a:off x="9010413" y="12058339"/>
            <a:ext cx="2444851" cy="13976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g2b1e87c1163_0_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097275" y="9389463"/>
            <a:ext cx="2143125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g2b1e87c1163_0_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020098" y="7095568"/>
            <a:ext cx="2444850" cy="1430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g2b1e87c1163_0_0"/>
          <p:cNvPicPr preferRelativeResize="0"/>
          <p:nvPr/>
        </p:nvPicPr>
        <p:blipFill rotWithShape="1">
          <a:blip r:embed="rId7">
            <a:alphaModFix/>
          </a:blip>
          <a:srcRect r="52991"/>
          <a:stretch/>
        </p:blipFill>
        <p:spPr>
          <a:xfrm>
            <a:off x="6263088" y="4240163"/>
            <a:ext cx="2444850" cy="211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g2b1e87c1163_0_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177825" y="1450200"/>
            <a:ext cx="2444850" cy="211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g2b1e87c1163_0_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1804150" y="12186101"/>
            <a:ext cx="2466975" cy="185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g2b1e87c1163_0_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097288" y="4372075"/>
            <a:ext cx="2390775" cy="1914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g2b1e87c1163_0_0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330401" y="11927700"/>
            <a:ext cx="1876425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g2b1e87c1163_0_0"/>
          <p:cNvPicPr preferRelativeResize="0"/>
          <p:nvPr/>
        </p:nvPicPr>
        <p:blipFill rotWithShape="1">
          <a:blip r:embed="rId12">
            <a:alphaModFix/>
          </a:blip>
          <a:srcRect r="67237"/>
          <a:stretch/>
        </p:blipFill>
        <p:spPr>
          <a:xfrm>
            <a:off x="6805575" y="9311727"/>
            <a:ext cx="1359875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g2b1e87c1163_0_0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1989475" y="4328763"/>
            <a:ext cx="2390775" cy="21705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3" name="Google Shape;143;g2b1e87c1163_0_0"/>
          <p:cNvGrpSpPr/>
          <p:nvPr/>
        </p:nvGrpSpPr>
        <p:grpSpPr>
          <a:xfrm>
            <a:off x="11627926" y="1697000"/>
            <a:ext cx="2819400" cy="1619250"/>
            <a:chOff x="-6607887" y="4595788"/>
            <a:chExt cx="2819400" cy="1619250"/>
          </a:xfrm>
        </p:grpSpPr>
        <p:pic>
          <p:nvPicPr>
            <p:cNvPr id="144" name="Google Shape;144;g2b1e87c1163_0_0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-6607887" y="4595788"/>
              <a:ext cx="2819400" cy="16192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5" name="Google Shape;145;g2b1e87c1163_0_0"/>
            <p:cNvSpPr txBox="1"/>
            <p:nvPr/>
          </p:nvSpPr>
          <p:spPr>
            <a:xfrm>
              <a:off x="-5231350" y="5781250"/>
              <a:ext cx="1228800" cy="38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תא מוחl</a:t>
              </a: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6" name="Google Shape;146;g2b1e87c1163_0_0"/>
          <p:cNvGrpSpPr/>
          <p:nvPr/>
        </p:nvGrpSpPr>
        <p:grpSpPr>
          <a:xfrm>
            <a:off x="11804150" y="6828925"/>
            <a:ext cx="2761413" cy="2299650"/>
            <a:chOff x="-6737175" y="12029525"/>
            <a:chExt cx="2761413" cy="2299650"/>
          </a:xfrm>
        </p:grpSpPr>
        <p:pic>
          <p:nvPicPr>
            <p:cNvPr id="147" name="Google Shape;147;g2b1e87c1163_0_0"/>
            <p:cNvPicPr preferRelativeResize="0"/>
            <p:nvPr/>
          </p:nvPicPr>
          <p:blipFill rotWithShape="1">
            <a:blip r:embed="rId15">
              <a:alphaModFix/>
            </a:blip>
            <a:srcRect l="27418" r="26524"/>
            <a:stretch/>
          </p:blipFill>
          <p:spPr>
            <a:xfrm>
              <a:off x="-6420612" y="12029525"/>
              <a:ext cx="2444850" cy="21705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8" name="Google Shape;148;g2b1e87c1163_0_0"/>
            <p:cNvSpPr txBox="1"/>
            <p:nvPr/>
          </p:nvSpPr>
          <p:spPr>
            <a:xfrm>
              <a:off x="-6737175" y="13916675"/>
              <a:ext cx="1359900" cy="41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r>
                <a:rPr lang="en" sz="21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לב</a:t>
              </a:r>
              <a:endParaRPr sz="2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9" name="Google Shape;149;g2b1e87c1163_0_0"/>
          <p:cNvGrpSpPr/>
          <p:nvPr/>
        </p:nvGrpSpPr>
        <p:grpSpPr>
          <a:xfrm>
            <a:off x="6290113" y="6875126"/>
            <a:ext cx="2390775" cy="1914525"/>
            <a:chOff x="11934100" y="6928100"/>
            <a:chExt cx="2390775" cy="1914525"/>
          </a:xfrm>
        </p:grpSpPr>
        <p:pic>
          <p:nvPicPr>
            <p:cNvPr id="150" name="Google Shape;150;g2b1e87c1163_0_0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11934100" y="6928100"/>
              <a:ext cx="2390775" cy="19145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1" name="Google Shape;151;g2b1e87c1163_0_0"/>
            <p:cNvSpPr txBox="1"/>
            <p:nvPr/>
          </p:nvSpPr>
          <p:spPr>
            <a:xfrm>
              <a:off x="11934100" y="8320975"/>
              <a:ext cx="1359900" cy="41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r>
                <a:rPr lang="en" sz="21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מוח</a:t>
              </a:r>
              <a:endParaRPr sz="21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2" name="Google Shape;152;g2b1e87c1163_0_0"/>
          <p:cNvGrpSpPr/>
          <p:nvPr/>
        </p:nvGrpSpPr>
        <p:grpSpPr>
          <a:xfrm>
            <a:off x="6330400" y="1535674"/>
            <a:ext cx="2390775" cy="1941938"/>
            <a:chOff x="15287275" y="6943962"/>
            <a:chExt cx="2390775" cy="1941938"/>
          </a:xfrm>
        </p:grpSpPr>
        <p:pic>
          <p:nvPicPr>
            <p:cNvPr id="153" name="Google Shape;153;g2b1e87c1163_0_0"/>
            <p:cNvPicPr preferRelativeResize="0"/>
            <p:nvPr/>
          </p:nvPicPr>
          <p:blipFill rotWithShape="1">
            <a:blip r:embed="rId17">
              <a:alphaModFix/>
            </a:blip>
            <a:srcRect/>
            <a:stretch/>
          </p:blipFill>
          <p:spPr>
            <a:xfrm>
              <a:off x="15287275" y="6943962"/>
              <a:ext cx="2390775" cy="179308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4" name="Google Shape;154;g2b1e87c1163_0_0"/>
            <p:cNvSpPr txBox="1"/>
            <p:nvPr/>
          </p:nvSpPr>
          <p:spPr>
            <a:xfrm>
              <a:off x="16643350" y="8597900"/>
              <a:ext cx="914400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" sz="2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דם</a:t>
              </a:r>
              <a:endParaRPr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55" name="Google Shape;155;g2b1e87c1163_0_0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 flipH="1">
            <a:off x="11937076" y="9546626"/>
            <a:ext cx="249555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g2b1e87c1163_0_0"/>
          <p:cNvSpPr txBox="1"/>
          <p:nvPr/>
        </p:nvSpPr>
        <p:spPr>
          <a:xfrm>
            <a:off x="341175" y="1527950"/>
            <a:ext cx="2391900" cy="23100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" sz="6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תא</a:t>
            </a:r>
            <a:endParaRPr sz="60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g2b1e87c1163_0_0"/>
          <p:cNvSpPr txBox="1"/>
          <p:nvPr/>
        </p:nvSpPr>
        <p:spPr>
          <a:xfrm>
            <a:off x="341175" y="4084525"/>
            <a:ext cx="2391900" cy="23100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" sz="6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רקמה</a:t>
            </a:r>
            <a:endParaRPr sz="60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g2b1e87c1163_0_0"/>
          <p:cNvSpPr txBox="1"/>
          <p:nvPr/>
        </p:nvSpPr>
        <p:spPr>
          <a:xfrm>
            <a:off x="341175" y="6759925"/>
            <a:ext cx="2391900" cy="23100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" sz="6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איבר</a:t>
            </a:r>
            <a:endParaRPr sz="60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g2b1e87c1163_0_0"/>
          <p:cNvSpPr txBox="1"/>
          <p:nvPr/>
        </p:nvSpPr>
        <p:spPr>
          <a:xfrm>
            <a:off x="341175" y="11991900"/>
            <a:ext cx="2391900" cy="23100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rPr lang="en" sz="5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אורגניזם</a:t>
            </a:r>
            <a:endParaRPr sz="56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g2b1e87c1163_0_0"/>
          <p:cNvSpPr txBox="1"/>
          <p:nvPr/>
        </p:nvSpPr>
        <p:spPr>
          <a:xfrm>
            <a:off x="341175" y="9375913"/>
            <a:ext cx="2391900" cy="23100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" sz="6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מערכת</a:t>
            </a:r>
            <a:endParaRPr sz="60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g2b1e87c1163_0_0"/>
          <p:cNvSpPr txBox="1"/>
          <p:nvPr/>
        </p:nvSpPr>
        <p:spPr>
          <a:xfrm>
            <a:off x="341175" y="282200"/>
            <a:ext cx="13854900" cy="999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lang="en" sz="41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דף תשובות</a:t>
            </a:r>
            <a:endParaRPr sz="41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3</Slides>
  <Notes>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Simple Light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13</cp:revision>
  <dcterms:modified xsi:type="dcterms:W3CDTF">2024-09-30T10:45:26Z</dcterms:modified>
</cp:coreProperties>
</file>