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4630400" cy="14630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608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iMw+lg40AKmz58qb6b5Jc+yGlL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ira Passentin" initials="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AB71B4-82A4-5B7B-D8C9-6510A9EAED2A}" v="2" dt="2024-09-30T10:46:13.807"/>
    <p1510:client id="{D5FEE80D-4058-0A06-150D-9419AC067F34}" v="3" dt="2024-09-30T10:45:20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4608"/>
        <p:guide pos="460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21" Type="http://schemas.microsoft.com/office/2015/10/relationships/revisionInfo" Target="revisionInfo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9" Type="http://schemas.openxmlformats.org/officeDocument/2006/relationships/tableStyles" Target="tableStyles.xml"/><Relationship Id="rId14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en Dalyot" userId="S::keren.dalyot@weizmann.ac.il::dda4be48-b141-436f-a1a4-8004283e072d" providerId="AD" clId="Web-{B1AB71B4-82A4-5B7B-D8C9-6510A9EAED2A}"/>
    <pc:docChg chg="delSld">
      <pc:chgData name="Keren Dalyot" userId="S::keren.dalyot@weizmann.ac.il::dda4be48-b141-436f-a1a4-8004283e072d" providerId="AD" clId="Web-{B1AB71B4-82A4-5B7B-D8C9-6510A9EAED2A}" dt="2024-09-30T10:46:13.807" v="1"/>
      <pc:docMkLst>
        <pc:docMk/>
      </pc:docMkLst>
      <pc:sldChg chg="del">
        <pc:chgData name="Keren Dalyot" userId="S::keren.dalyot@weizmann.ac.il::dda4be48-b141-436f-a1a4-8004283e072d" providerId="AD" clId="Web-{B1AB71B4-82A4-5B7B-D8C9-6510A9EAED2A}" dt="2024-09-30T10:46:12.010" v="0"/>
        <pc:sldMkLst>
          <pc:docMk/>
          <pc:sldMk cId="0" sldId="256"/>
        </pc:sldMkLst>
      </pc:sldChg>
      <pc:sldChg chg="del">
        <pc:chgData name="Keren Dalyot" userId="S::keren.dalyot@weizmann.ac.il::dda4be48-b141-436f-a1a4-8004283e072d" providerId="AD" clId="Web-{B1AB71B4-82A4-5B7B-D8C9-6510A9EAED2A}" dt="2024-09-30T10:46:13.807" v="1"/>
        <pc:sldMkLst>
          <pc:docMk/>
          <pc:sldMk cId="0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16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b1e87c11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8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2b1e87c11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498720" y="1265849"/>
            <a:ext cx="13632900" cy="16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498720" y="3278151"/>
            <a:ext cx="13632900" cy="9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498720" y="3146311"/>
            <a:ext cx="13632900" cy="55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200"/>
              <a:buNone/>
              <a:defRPr sz="242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498720" y="8966329"/>
            <a:ext cx="13632900" cy="3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ctrTitle"/>
          </p:nvPr>
        </p:nvSpPr>
        <p:spPr>
          <a:xfrm>
            <a:off x="498733" y="2117902"/>
            <a:ext cx="13632900" cy="58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subTitle" idx="1"/>
          </p:nvPr>
        </p:nvSpPr>
        <p:spPr>
          <a:xfrm>
            <a:off x="498720" y="8061511"/>
            <a:ext cx="13632900" cy="22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498720" y="6117973"/>
            <a:ext cx="13632900" cy="23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498720" y="1265849"/>
            <a:ext cx="13632900" cy="16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498720" y="3278151"/>
            <a:ext cx="6399900" cy="9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7731840" y="3278151"/>
            <a:ext cx="6399900" cy="9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498720" y="1265849"/>
            <a:ext cx="13632900" cy="16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498720" y="1580373"/>
            <a:ext cx="4492800" cy="21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498720" y="3952640"/>
            <a:ext cx="4492800" cy="90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784400" y="1280427"/>
            <a:ext cx="10188600" cy="116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00"/>
              <a:buNone/>
              <a:defRPr sz="97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7315200" y="-356"/>
            <a:ext cx="7315200" cy="146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424800" y="3507698"/>
            <a:ext cx="6472200" cy="42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424800" y="7973191"/>
            <a:ext cx="6472200" cy="3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7903200" y="2059591"/>
            <a:ext cx="6139200" cy="105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457200" lvl="0" indent="-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498720" y="12033636"/>
            <a:ext cx="9598200" cy="17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498720" y="1265849"/>
            <a:ext cx="13632900" cy="16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498720" y="3278151"/>
            <a:ext cx="13632900" cy="9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t" anchorCtr="0">
            <a:noAutofit/>
          </a:bodyPr>
          <a:lstStyle>
            <a:lvl1pPr marL="4572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Char char="●"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○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■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○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■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○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Clr>
                <a:schemeClr val="dk2"/>
              </a:buClr>
              <a:buSzPts val="2800"/>
              <a:buFont typeface="Arial"/>
              <a:buChar char="■"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13555933" y="13264261"/>
            <a:ext cx="8778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4200" tIns="184200" rIns="184200" bIns="1842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b1e87c1163_0_0"/>
          <p:cNvSpPr/>
          <p:nvPr/>
        </p:nvSpPr>
        <p:spPr>
          <a:xfrm>
            <a:off x="3481850" y="4214213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rtl="1">
              <a:buSzPts val="2600"/>
            </a:pP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קבוצת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תאים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dirty="0" err="1"/>
              <a:t>דומים</a:t>
            </a:r>
            <a:r>
              <a:rPr lang="en" sz="2600" dirty="0"/>
              <a:t> </a:t>
            </a:r>
            <a:r>
              <a:rPr lang="en" sz="2600" dirty="0" err="1"/>
              <a:t>אחד</a:t>
            </a:r>
            <a:r>
              <a:rPr lang="en" sz="2600" dirty="0"/>
              <a:t> </a:t>
            </a:r>
            <a:r>
              <a:rPr lang="en" sz="2600" dirty="0" err="1"/>
              <a:t>לשני</a:t>
            </a:r>
            <a:r>
              <a:rPr lang="en" sz="2600" dirty="0"/>
              <a:t> </a:t>
            </a:r>
            <a:r>
              <a:rPr lang="en" sz="2600" dirty="0" err="1"/>
              <a:t>במבנה</a:t>
            </a:r>
            <a:r>
              <a:rPr lang="en" sz="2600" dirty="0"/>
              <a:t> </a:t>
            </a:r>
            <a:r>
              <a:rPr lang="en" sz="2600" dirty="0" err="1"/>
              <a:t>ובתפקיד</a:t>
            </a:r>
            <a:endParaRPr sz="2600" b="0" i="0" u="none" strike="noStrike" cap="none" dirty="0" err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2b1e87c1163_0_0"/>
          <p:cNvSpPr/>
          <p:nvPr/>
        </p:nvSpPr>
        <p:spPr>
          <a:xfrm>
            <a:off x="3481838" y="1599500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יחידת המבנה הבסיסית של אורגניזם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2b1e87c1163_0_0"/>
          <p:cNvSpPr/>
          <p:nvPr/>
        </p:nvSpPr>
        <p:spPr>
          <a:xfrm>
            <a:off x="3481850" y="12058350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יצור חי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b1e87c1163_0_0"/>
          <p:cNvSpPr/>
          <p:nvPr/>
        </p:nvSpPr>
        <p:spPr>
          <a:xfrm>
            <a:off x="3481838" y="6828913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rtl="1">
              <a:buSzPts val="2600"/>
            </a:pPr>
            <a:r>
              <a:rPr lang="en" sz="26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מבנה</a:t>
            </a:r>
            <a:r>
              <a:rPr lang="en" sz="26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" sz="26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של</a:t>
            </a:r>
            <a:r>
              <a:rPr lang="en" sz="26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" sz="26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ייצור</a:t>
            </a:r>
            <a:r>
              <a:rPr lang="en" sz="26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" sz="26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חי</a:t>
            </a:r>
            <a:r>
              <a:rPr lang="en" sz="26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, </a:t>
            </a:r>
            <a:r>
              <a:rPr lang="en" sz="26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המורכב</a:t>
            </a:r>
            <a:r>
              <a:rPr lang="en" sz="26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" sz="2600" dirty="0" err="1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משתי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רקמות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או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יותר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הפועלות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יחדיו</a:t>
            </a:r>
            <a:endParaRPr sz="2600" b="0" i="0" u="none" strike="noStrike" cap="none" dirty="0" err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2b1e87c1163_0_0"/>
          <p:cNvSpPr/>
          <p:nvPr/>
        </p:nvSpPr>
        <p:spPr>
          <a:xfrm>
            <a:off x="3481850" y="9443626"/>
            <a:ext cx="2391900" cy="21129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rtl="1">
              <a:buSzPts val="2600"/>
            </a:pP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איברים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רבים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המבצעים</a:t>
            </a:r>
            <a:r>
              <a:rPr lang="en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2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פעולה</a:t>
            </a:r>
            <a:r>
              <a:rPr lang="en" sz="2600" dirty="0"/>
              <a:t> </a:t>
            </a:r>
            <a:r>
              <a:rPr lang="en" sz="2600" dirty="0" err="1"/>
              <a:t>משותפת</a:t>
            </a:r>
            <a:endParaRPr sz="2600" b="0" i="0" u="none" strike="noStrike" cap="none" dirty="0" err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g2b1e87c1163_0_0"/>
          <p:cNvPicPr preferRelativeResize="0"/>
          <p:nvPr/>
        </p:nvPicPr>
        <p:blipFill rotWithShape="1">
          <a:blip r:embed="rId4">
            <a:alphaModFix/>
          </a:blip>
          <a:srcRect r="25566"/>
          <a:stretch/>
        </p:blipFill>
        <p:spPr>
          <a:xfrm>
            <a:off x="9010413" y="12058339"/>
            <a:ext cx="2444851" cy="1397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2b1e87c1163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97275" y="938946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2b1e87c1163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20098" y="7095568"/>
            <a:ext cx="2444850" cy="1430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2b1e87c1163_0_0"/>
          <p:cNvPicPr preferRelativeResize="0"/>
          <p:nvPr/>
        </p:nvPicPr>
        <p:blipFill rotWithShape="1">
          <a:blip r:embed="rId7">
            <a:alphaModFix/>
          </a:blip>
          <a:srcRect r="52991"/>
          <a:stretch/>
        </p:blipFill>
        <p:spPr>
          <a:xfrm>
            <a:off x="6263088" y="4240163"/>
            <a:ext cx="2444850" cy="211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2b1e87c1163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177825" y="1450200"/>
            <a:ext cx="2444850" cy="211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2b1e87c1163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804150" y="12186101"/>
            <a:ext cx="246697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2b1e87c1163_0_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097288" y="4372075"/>
            <a:ext cx="239077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2b1e87c1163_0_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330401" y="11927700"/>
            <a:ext cx="1876425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2b1e87c1163_0_0"/>
          <p:cNvPicPr preferRelativeResize="0"/>
          <p:nvPr/>
        </p:nvPicPr>
        <p:blipFill rotWithShape="1">
          <a:blip r:embed="rId12">
            <a:alphaModFix/>
          </a:blip>
          <a:srcRect r="67237"/>
          <a:stretch/>
        </p:blipFill>
        <p:spPr>
          <a:xfrm>
            <a:off x="6805575" y="9311727"/>
            <a:ext cx="1359875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g2b1e87c1163_0_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989475" y="4328763"/>
            <a:ext cx="2390775" cy="2170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g2b1e87c1163_0_0"/>
          <p:cNvGrpSpPr/>
          <p:nvPr/>
        </p:nvGrpSpPr>
        <p:grpSpPr>
          <a:xfrm>
            <a:off x="11627926" y="1697000"/>
            <a:ext cx="2819400" cy="1619250"/>
            <a:chOff x="-6607887" y="4595788"/>
            <a:chExt cx="2819400" cy="1619250"/>
          </a:xfrm>
        </p:grpSpPr>
        <p:pic>
          <p:nvPicPr>
            <p:cNvPr id="144" name="Google Shape;144;g2b1e87c1163_0_0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-6607887" y="4595788"/>
              <a:ext cx="2819400" cy="1619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g2b1e87c1163_0_0"/>
            <p:cNvSpPr txBox="1"/>
            <p:nvPr/>
          </p:nvSpPr>
          <p:spPr>
            <a:xfrm>
              <a:off x="-5231350" y="5781250"/>
              <a:ext cx="1228800" cy="38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תא מוחl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" name="Google Shape;146;g2b1e87c1163_0_0"/>
          <p:cNvGrpSpPr/>
          <p:nvPr/>
        </p:nvGrpSpPr>
        <p:grpSpPr>
          <a:xfrm>
            <a:off x="11804150" y="6828925"/>
            <a:ext cx="2761413" cy="2299650"/>
            <a:chOff x="-6737175" y="12029525"/>
            <a:chExt cx="2761413" cy="2299650"/>
          </a:xfrm>
        </p:grpSpPr>
        <p:pic>
          <p:nvPicPr>
            <p:cNvPr id="147" name="Google Shape;147;g2b1e87c1163_0_0"/>
            <p:cNvPicPr preferRelativeResize="0"/>
            <p:nvPr/>
          </p:nvPicPr>
          <p:blipFill rotWithShape="1">
            <a:blip r:embed="rId15">
              <a:alphaModFix/>
            </a:blip>
            <a:srcRect l="27418" r="26524"/>
            <a:stretch/>
          </p:blipFill>
          <p:spPr>
            <a:xfrm>
              <a:off x="-6420612" y="12029525"/>
              <a:ext cx="2444850" cy="2170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g2b1e87c1163_0_0"/>
            <p:cNvSpPr txBox="1"/>
            <p:nvPr/>
          </p:nvSpPr>
          <p:spPr>
            <a:xfrm>
              <a:off x="-6737175" y="13916675"/>
              <a:ext cx="1359900" cy="41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לב</a:t>
              </a:r>
              <a:endParaRPr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g2b1e87c1163_0_0"/>
          <p:cNvGrpSpPr/>
          <p:nvPr/>
        </p:nvGrpSpPr>
        <p:grpSpPr>
          <a:xfrm>
            <a:off x="6290113" y="6875126"/>
            <a:ext cx="2390775" cy="1914525"/>
            <a:chOff x="11934100" y="6928100"/>
            <a:chExt cx="2390775" cy="1914525"/>
          </a:xfrm>
        </p:grpSpPr>
        <p:pic>
          <p:nvPicPr>
            <p:cNvPr id="150" name="Google Shape;150;g2b1e87c1163_0_0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1934100" y="6928100"/>
              <a:ext cx="2390775" cy="19145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51;g2b1e87c1163_0_0"/>
            <p:cNvSpPr txBox="1"/>
            <p:nvPr/>
          </p:nvSpPr>
          <p:spPr>
            <a:xfrm>
              <a:off x="11934100" y="8320975"/>
              <a:ext cx="1359900" cy="41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rPr lang="en" sz="21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מוח</a:t>
              </a:r>
              <a:endPara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g2b1e87c1163_0_0"/>
          <p:cNvGrpSpPr/>
          <p:nvPr/>
        </p:nvGrpSpPr>
        <p:grpSpPr>
          <a:xfrm>
            <a:off x="6330400" y="1535674"/>
            <a:ext cx="2390775" cy="1941938"/>
            <a:chOff x="15287275" y="6943962"/>
            <a:chExt cx="2390775" cy="1941938"/>
          </a:xfrm>
        </p:grpSpPr>
        <p:pic>
          <p:nvPicPr>
            <p:cNvPr id="153" name="Google Shape;153;g2b1e87c1163_0_0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15287275" y="6943962"/>
              <a:ext cx="2390775" cy="17930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" name="Google Shape;154;g2b1e87c1163_0_0"/>
            <p:cNvSpPr txBox="1"/>
            <p:nvPr/>
          </p:nvSpPr>
          <p:spPr>
            <a:xfrm>
              <a:off x="16643350" y="8597900"/>
              <a:ext cx="9144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" sz="2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דם</a:t>
              </a:r>
              <a:endParaRPr sz="2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5" name="Google Shape;155;g2b1e87c1163_0_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 flipH="1">
            <a:off x="11937076" y="9546626"/>
            <a:ext cx="24955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2b1e87c1163_0_0"/>
          <p:cNvSpPr txBox="1"/>
          <p:nvPr/>
        </p:nvSpPr>
        <p:spPr>
          <a:xfrm>
            <a:off x="341175" y="1527950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תא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g2b1e87c1163_0_0"/>
          <p:cNvSpPr txBox="1"/>
          <p:nvPr/>
        </p:nvSpPr>
        <p:spPr>
          <a:xfrm>
            <a:off x="341175" y="4084525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רקמה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2b1e87c1163_0_0"/>
          <p:cNvSpPr txBox="1"/>
          <p:nvPr/>
        </p:nvSpPr>
        <p:spPr>
          <a:xfrm>
            <a:off x="341175" y="6759925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איבר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g2b1e87c1163_0_0"/>
          <p:cNvSpPr txBox="1"/>
          <p:nvPr/>
        </p:nvSpPr>
        <p:spPr>
          <a:xfrm>
            <a:off x="341175" y="11991900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" sz="5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אורגניזם</a:t>
            </a:r>
            <a:endParaRPr sz="5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2b1e87c1163_0_0"/>
          <p:cNvSpPr txBox="1"/>
          <p:nvPr/>
        </p:nvSpPr>
        <p:spPr>
          <a:xfrm>
            <a:off x="341175" y="9375913"/>
            <a:ext cx="2391900" cy="231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מערכת</a:t>
            </a:r>
            <a:endParaRPr sz="6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2b1e87c1163_0_0"/>
          <p:cNvSpPr txBox="1"/>
          <p:nvPr/>
        </p:nvSpPr>
        <p:spPr>
          <a:xfrm>
            <a:off x="341175" y="282200"/>
            <a:ext cx="13854900" cy="99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lang="en" sz="4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דף תשובות</a:t>
            </a:r>
            <a:endParaRPr sz="41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15</cp:revision>
  <dcterms:modified xsi:type="dcterms:W3CDTF">2024-09-30T10:46:16Z</dcterms:modified>
</cp:coreProperties>
</file>