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60" r:id="rId1"/>
  </p:sldMasterIdLst>
  <p:notesMasterIdLst>
    <p:notesMasterId r:id="rId26"/>
  </p:notesMasterIdLst>
  <p:sldIdLst>
    <p:sldId id="256" r:id="rId2"/>
    <p:sldId id="257" r:id="rId3"/>
    <p:sldId id="258" r:id="rId4"/>
    <p:sldId id="259" r:id="rId5"/>
    <p:sldId id="260" r:id="rId6"/>
    <p:sldId id="261" r:id="rId7"/>
    <p:sldId id="284" r:id="rId8"/>
    <p:sldId id="285" r:id="rId9"/>
    <p:sldId id="264" r:id="rId10"/>
    <p:sldId id="286" r:id="rId11"/>
    <p:sldId id="265" r:id="rId12"/>
    <p:sldId id="266" r:id="rId13"/>
    <p:sldId id="267" r:id="rId14"/>
    <p:sldId id="268" r:id="rId15"/>
    <p:sldId id="269" r:id="rId16"/>
    <p:sldId id="270" r:id="rId17"/>
    <p:sldId id="271" r:id="rId18"/>
    <p:sldId id="272" r:id="rId19"/>
    <p:sldId id="273" r:id="rId20"/>
    <p:sldId id="274" r:id="rId21"/>
    <p:sldId id="275" r:id="rId22"/>
    <p:sldId id="283" r:id="rId23"/>
    <p:sldId id="276" r:id="rId24"/>
    <p:sldId id="277" r:id="rId25"/>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6425A1-BE5F-4BC6-90E3-F2D813C5162F}" v="55" dt="2024-09-09T12:00:28.9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00" d="100"/>
          <a:sy n="200" d="100"/>
        </p:scale>
        <p:origin x="654"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pixabay.com/users/ulleo-1834854/?utm_source=link-attribution&amp;utm_medium=referral&amp;utm_campaign=image&amp;utm_content=2660028"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pixabay.com/?utm_source=link-attribution&amp;utm_medium=referral&amp;utm_campaign=image&amp;utm_content=2660028"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29a7cd8ff60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29a7cd8ff60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gn="r" rtl="1">
              <a:buClr>
                <a:schemeClr val="dk1"/>
              </a:buClr>
              <a:buNone/>
            </a:pPr>
            <a:r>
              <a:rPr lang="en" sz="1200" u="sng" err="1">
                <a:solidFill>
                  <a:schemeClr val="dk1"/>
                </a:solidFill>
                <a:latin typeface="Calibri"/>
                <a:ea typeface="Calibri"/>
                <a:cs typeface="Calibri"/>
                <a:sym typeface="Calibri"/>
              </a:rPr>
              <a:t>שאלות</a:t>
            </a:r>
            <a:r>
              <a:rPr lang="en" sz="1200" u="sng">
                <a:solidFill>
                  <a:schemeClr val="dk1"/>
                </a:solidFill>
                <a:latin typeface="Calibri"/>
                <a:ea typeface="Calibri"/>
                <a:cs typeface="Calibri"/>
                <a:sym typeface="Calibri"/>
              </a:rPr>
              <a:t> </a:t>
            </a:r>
            <a:r>
              <a:rPr lang="en" sz="1200" u="sng" err="1">
                <a:solidFill>
                  <a:schemeClr val="dk1"/>
                </a:solidFill>
                <a:latin typeface="Calibri"/>
                <a:ea typeface="Calibri"/>
                <a:cs typeface="Calibri"/>
                <a:sym typeface="Calibri"/>
              </a:rPr>
              <a:t>מוצעות</a:t>
            </a:r>
            <a:r>
              <a:rPr lang="en" sz="1200" u="sng">
                <a:solidFill>
                  <a:schemeClr val="dk1"/>
                </a:solidFill>
                <a:latin typeface="Calibri"/>
                <a:ea typeface="Calibri"/>
                <a:cs typeface="Calibri"/>
                <a:sym typeface="Calibri"/>
              </a:rPr>
              <a:t> </a:t>
            </a:r>
            <a:r>
              <a:rPr lang="en" sz="1200" u="sng" err="1">
                <a:solidFill>
                  <a:schemeClr val="dk1"/>
                </a:solidFill>
                <a:latin typeface="Calibri"/>
                <a:ea typeface="Calibri"/>
                <a:cs typeface="Calibri"/>
                <a:sym typeface="Calibri"/>
              </a:rPr>
              <a:t>לדיון</a:t>
            </a:r>
            <a:r>
              <a:rPr lang="en" sz="1200" u="sng">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האם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המקורות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של</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כל</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מוצרי</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המזון</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מסומנים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עליהם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האם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אתם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יודעים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מאיפה</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מגיעים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הפירות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והירקות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שאתם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אוכלים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לאחרונה</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התחילו</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בסופרים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לכתוב</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ליד</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כל</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פרי</a:t>
            </a:r>
            <a:r>
              <a:rPr lang="en" sz="1200">
                <a:solidFill>
                  <a:schemeClr val="dk1"/>
                </a:solidFill>
                <a:latin typeface="Calibri"/>
                <a:ea typeface="Calibri"/>
                <a:cs typeface="Calibri"/>
                <a:sym typeface="Calibri"/>
              </a:rPr>
              <a:t>/</a:t>
            </a:r>
            <a:r>
              <a:rPr lang="en" sz="1200" err="1">
                <a:solidFill>
                  <a:schemeClr val="dk1"/>
                </a:solidFill>
                <a:latin typeface="Calibri"/>
                <a:ea typeface="Calibri"/>
                <a:cs typeface="Calibri"/>
                <a:sym typeface="Calibri"/>
              </a:rPr>
              <a:t>ירק</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מה</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המקור</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שלו</a:t>
            </a:r>
            <a:r>
              <a:rPr lang="en" sz="1200">
                <a:solidFill>
                  <a:schemeClr val="dk1"/>
                </a:solidFill>
                <a:latin typeface="Calibri"/>
                <a:ea typeface="Calibri"/>
                <a:cs typeface="Calibri"/>
                <a:sym typeface="Calibri"/>
              </a:rPr>
              <a:t>) ? </a:t>
            </a:r>
            <a:r>
              <a:rPr lang="en" sz="1200" err="1">
                <a:solidFill>
                  <a:schemeClr val="dk1"/>
                </a:solidFill>
                <a:latin typeface="Calibri"/>
                <a:ea typeface="Calibri"/>
                <a:cs typeface="Calibri"/>
                <a:sym typeface="Calibri"/>
              </a:rPr>
              <a:t>האם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מקומיים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או</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מיובאים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האם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יש</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מדינה</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אחת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דומיננטית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ברשימה</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שלכם</a:t>
            </a:r>
            <a:r>
              <a:rPr lang="en" sz="1200">
                <a:solidFill>
                  <a:schemeClr val="dk1"/>
                </a:solidFill>
                <a:latin typeface="Calibri"/>
                <a:ea typeface="Calibri"/>
                <a:cs typeface="Calibri"/>
                <a:sym typeface="Calibri"/>
              </a:rPr>
              <a:t>?</a:t>
            </a:r>
            <a:endParaRPr lang="en-US" sz="1200">
              <a:solidFill>
                <a:schemeClr val="dk1"/>
              </a:solidFill>
              <a:latin typeface="Calibri"/>
              <a:ea typeface="Calibri"/>
              <a:cs typeface="Calibri"/>
            </a:endParaRPr>
          </a:p>
          <a:p>
            <a:pPr marL="285750" indent="-285750" algn="r" rtl="1">
              <a:buClr>
                <a:schemeClr val="dk1"/>
              </a:buClr>
              <a:buChar char="•"/>
            </a:pPr>
            <a:r>
              <a:rPr lang="en" sz="1200" err="1">
                <a:solidFill>
                  <a:schemeClr val="dk1"/>
                </a:solidFill>
                <a:latin typeface="Calibri"/>
                <a:ea typeface="Calibri"/>
                <a:cs typeface="Calibri"/>
              </a:rPr>
              <a:t>שימו</a:t>
            </a:r>
            <a:r>
              <a:rPr lang="en" sz="1200">
                <a:solidFill>
                  <a:schemeClr val="dk1"/>
                </a:solidFill>
                <a:latin typeface="Calibri"/>
                <a:ea typeface="Calibri"/>
                <a:cs typeface="Calibri"/>
              </a:rPr>
              <a:t> </a:t>
            </a:r>
            <a:r>
              <a:rPr lang="en" sz="1200" err="1">
                <a:solidFill>
                  <a:schemeClr val="dk1"/>
                </a:solidFill>
                <a:latin typeface="Calibri"/>
                <a:ea typeface="Calibri"/>
                <a:cs typeface="Calibri"/>
              </a:rPr>
              <a:t>לב</a:t>
            </a:r>
            <a:r>
              <a:rPr lang="en" sz="1200">
                <a:solidFill>
                  <a:schemeClr val="dk1"/>
                </a:solidFill>
                <a:latin typeface="Calibri"/>
                <a:ea typeface="Calibri"/>
                <a:cs typeface="Calibri"/>
              </a:rPr>
              <a:t> - </a:t>
            </a:r>
            <a:r>
              <a:rPr lang="en" sz="1200" err="1">
                <a:solidFill>
                  <a:schemeClr val="dk1"/>
                </a:solidFill>
                <a:latin typeface="Calibri"/>
                <a:ea typeface="Calibri"/>
                <a:cs typeface="Calibri"/>
              </a:rPr>
              <a:t>על</a:t>
            </a:r>
            <a:r>
              <a:rPr lang="en" sz="1200">
                <a:solidFill>
                  <a:schemeClr val="dk1"/>
                </a:solidFill>
                <a:latin typeface="Calibri"/>
                <a:ea typeface="Calibri"/>
                <a:cs typeface="Calibri"/>
              </a:rPr>
              <a:t> </a:t>
            </a:r>
            <a:r>
              <a:rPr lang="en" sz="1200" err="1">
                <a:solidFill>
                  <a:schemeClr val="dk1"/>
                </a:solidFill>
                <a:latin typeface="Calibri"/>
                <a:ea typeface="Calibri"/>
                <a:cs typeface="Calibri"/>
              </a:rPr>
              <a:t>אריזת</a:t>
            </a:r>
            <a:r>
              <a:rPr lang="en" sz="1200">
                <a:solidFill>
                  <a:schemeClr val="dk1"/>
                </a:solidFill>
                <a:latin typeface="Calibri"/>
                <a:ea typeface="Calibri"/>
                <a:cs typeface="Calibri"/>
              </a:rPr>
              <a:t> </a:t>
            </a:r>
            <a:r>
              <a:rPr lang="en" sz="1200" err="1">
                <a:solidFill>
                  <a:schemeClr val="dk1"/>
                </a:solidFill>
                <a:latin typeface="Calibri"/>
                <a:ea typeface="Calibri"/>
                <a:cs typeface="Calibri"/>
              </a:rPr>
              <a:t>הקמח</a:t>
            </a:r>
            <a:r>
              <a:rPr lang="en" sz="1200">
                <a:solidFill>
                  <a:schemeClr val="dk1"/>
                </a:solidFill>
                <a:latin typeface="Calibri"/>
                <a:ea typeface="Calibri"/>
                <a:cs typeface="Calibri"/>
              </a:rPr>
              <a:t> </a:t>
            </a:r>
            <a:r>
              <a:rPr lang="en" sz="1200" err="1">
                <a:solidFill>
                  <a:schemeClr val="dk1"/>
                </a:solidFill>
                <a:latin typeface="Calibri"/>
                <a:ea typeface="Calibri"/>
                <a:cs typeface="Calibri"/>
              </a:rPr>
              <a:t>כתוב</a:t>
            </a:r>
            <a:r>
              <a:rPr lang="en" sz="1200">
                <a:solidFill>
                  <a:schemeClr val="dk1"/>
                </a:solidFill>
                <a:latin typeface="Calibri"/>
                <a:ea typeface="Calibri"/>
                <a:cs typeface="Calibri"/>
              </a:rPr>
              <a:t> *</a:t>
            </a:r>
            <a:r>
              <a:rPr lang="en" sz="1200" err="1">
                <a:solidFill>
                  <a:schemeClr val="dk1"/>
                </a:solidFill>
                <a:latin typeface="Calibri"/>
                <a:ea typeface="Calibri"/>
                <a:cs typeface="Calibri"/>
              </a:rPr>
              <a:t>מיוצר</a:t>
            </a:r>
            <a:r>
              <a:rPr lang="en" sz="1200">
                <a:solidFill>
                  <a:schemeClr val="dk1"/>
                </a:solidFill>
                <a:latin typeface="Calibri"/>
                <a:ea typeface="Calibri"/>
                <a:cs typeface="Calibri"/>
              </a:rPr>
              <a:t> </a:t>
            </a:r>
            <a:r>
              <a:rPr lang="en" sz="1200" err="1">
                <a:solidFill>
                  <a:schemeClr val="dk1"/>
                </a:solidFill>
                <a:latin typeface="Calibri"/>
                <a:ea typeface="Calibri"/>
                <a:cs typeface="Calibri"/>
              </a:rPr>
              <a:t>בישראל</a:t>
            </a:r>
            <a:r>
              <a:rPr lang="en" sz="1200">
                <a:solidFill>
                  <a:schemeClr val="dk1"/>
                </a:solidFill>
                <a:latin typeface="Calibri"/>
                <a:ea typeface="Calibri"/>
                <a:cs typeface="Calibri"/>
              </a:rPr>
              <a:t>*, </a:t>
            </a:r>
            <a:r>
              <a:rPr lang="en" sz="1200" err="1">
                <a:solidFill>
                  <a:schemeClr val="dk1"/>
                </a:solidFill>
                <a:latin typeface="Calibri"/>
                <a:ea typeface="Calibri"/>
                <a:cs typeface="Calibri"/>
              </a:rPr>
              <a:t>אבל</a:t>
            </a:r>
            <a:r>
              <a:rPr lang="en" sz="1200">
                <a:solidFill>
                  <a:schemeClr val="dk1"/>
                </a:solidFill>
                <a:latin typeface="Calibri"/>
                <a:ea typeface="Calibri"/>
                <a:cs typeface="Calibri"/>
              </a:rPr>
              <a:t> </a:t>
            </a:r>
            <a:r>
              <a:rPr lang="en" sz="1200" err="1">
                <a:solidFill>
                  <a:schemeClr val="dk1"/>
                </a:solidFill>
                <a:latin typeface="Calibri"/>
                <a:ea typeface="Calibri"/>
                <a:cs typeface="Calibri"/>
              </a:rPr>
              <a:t>ככל</a:t>
            </a:r>
            <a:r>
              <a:rPr lang="en" sz="1200">
                <a:solidFill>
                  <a:schemeClr val="dk1"/>
                </a:solidFill>
                <a:latin typeface="Calibri"/>
                <a:ea typeface="Calibri"/>
                <a:cs typeface="Calibri"/>
              </a:rPr>
              <a:t> </a:t>
            </a:r>
            <a:r>
              <a:rPr lang="en" sz="1200" err="1">
                <a:solidFill>
                  <a:schemeClr val="dk1"/>
                </a:solidFill>
                <a:latin typeface="Calibri"/>
                <a:ea typeface="Calibri"/>
                <a:cs typeface="Calibri"/>
              </a:rPr>
              <a:t>הנראה</a:t>
            </a:r>
            <a:r>
              <a:rPr lang="en" sz="1200">
                <a:solidFill>
                  <a:schemeClr val="dk1"/>
                </a:solidFill>
                <a:latin typeface="Calibri"/>
                <a:ea typeface="Calibri"/>
                <a:cs typeface="Calibri"/>
              </a:rPr>
              <a:t> </a:t>
            </a:r>
            <a:r>
              <a:rPr lang="en" sz="1200" err="1">
                <a:solidFill>
                  <a:schemeClr val="dk1"/>
                </a:solidFill>
                <a:latin typeface="Calibri"/>
                <a:ea typeface="Calibri"/>
                <a:cs typeface="Calibri"/>
              </a:rPr>
              <a:t>הכוונה</a:t>
            </a:r>
            <a:r>
              <a:rPr lang="en" sz="1200">
                <a:solidFill>
                  <a:schemeClr val="dk1"/>
                </a:solidFill>
                <a:latin typeface="Calibri"/>
                <a:ea typeface="Calibri"/>
                <a:cs typeface="Calibri"/>
              </a:rPr>
              <a:t> </a:t>
            </a:r>
            <a:r>
              <a:rPr lang="en" sz="1200" err="1">
                <a:solidFill>
                  <a:schemeClr val="dk1"/>
                </a:solidFill>
                <a:latin typeface="Calibri"/>
                <a:ea typeface="Calibri"/>
                <a:cs typeface="Calibri"/>
              </a:rPr>
              <a:t>לטחינה</a:t>
            </a:r>
            <a:r>
              <a:rPr lang="en" sz="1200">
                <a:solidFill>
                  <a:schemeClr val="dk1"/>
                </a:solidFill>
                <a:latin typeface="Calibri"/>
                <a:ea typeface="Calibri"/>
                <a:cs typeface="Calibri"/>
              </a:rPr>
              <a:t> </a:t>
            </a:r>
            <a:r>
              <a:rPr lang="en" sz="1200" err="1">
                <a:solidFill>
                  <a:schemeClr val="dk1"/>
                </a:solidFill>
                <a:latin typeface="Calibri"/>
                <a:ea typeface="Calibri"/>
                <a:cs typeface="Calibri"/>
              </a:rPr>
              <a:t>עצמה</a:t>
            </a:r>
            <a:r>
              <a:rPr lang="en" sz="1200">
                <a:solidFill>
                  <a:schemeClr val="dk1"/>
                </a:solidFill>
                <a:latin typeface="Calibri"/>
                <a:ea typeface="Calibri"/>
                <a:cs typeface="Calibri"/>
              </a:rPr>
              <a:t> </a:t>
            </a:r>
            <a:r>
              <a:rPr lang="en" sz="1200" err="1">
                <a:solidFill>
                  <a:schemeClr val="dk1"/>
                </a:solidFill>
                <a:latin typeface="Calibri"/>
                <a:ea typeface="Calibri"/>
                <a:cs typeface="Calibri"/>
              </a:rPr>
              <a:t>ולאו</a:t>
            </a:r>
            <a:r>
              <a:rPr lang="en" sz="1200">
                <a:solidFill>
                  <a:schemeClr val="dk1"/>
                </a:solidFill>
                <a:latin typeface="Calibri"/>
                <a:ea typeface="Calibri"/>
                <a:cs typeface="Calibri"/>
              </a:rPr>
              <a:t> </a:t>
            </a:r>
            <a:r>
              <a:rPr lang="en" sz="1200" err="1">
                <a:solidFill>
                  <a:schemeClr val="dk1"/>
                </a:solidFill>
                <a:latin typeface="Calibri"/>
                <a:ea typeface="Calibri"/>
                <a:cs typeface="Calibri"/>
              </a:rPr>
              <a:t>דווקא</a:t>
            </a:r>
            <a:r>
              <a:rPr lang="en" sz="1200">
                <a:solidFill>
                  <a:schemeClr val="dk1"/>
                </a:solidFill>
                <a:latin typeface="Calibri"/>
                <a:ea typeface="Calibri"/>
                <a:cs typeface="Calibri"/>
              </a:rPr>
              <a:t> </a:t>
            </a:r>
            <a:r>
              <a:rPr lang="en" sz="1200" err="1">
                <a:solidFill>
                  <a:schemeClr val="dk1"/>
                </a:solidFill>
                <a:latin typeface="Calibri"/>
                <a:ea typeface="Calibri"/>
                <a:cs typeface="Calibri"/>
              </a:rPr>
              <a:t>לגידול</a:t>
            </a:r>
            <a:r>
              <a:rPr lang="en" sz="1200">
                <a:solidFill>
                  <a:schemeClr val="dk1"/>
                </a:solidFill>
                <a:latin typeface="Calibri"/>
                <a:ea typeface="Calibri"/>
                <a:cs typeface="Calibri"/>
              </a:rPr>
              <a:t> </a:t>
            </a:r>
            <a:r>
              <a:rPr lang="en" sz="1200" err="1">
                <a:solidFill>
                  <a:schemeClr val="dk1"/>
                </a:solidFill>
                <a:latin typeface="Calibri"/>
                <a:ea typeface="Calibri"/>
                <a:cs typeface="Calibri"/>
              </a:rPr>
              <a:t>של</a:t>
            </a:r>
            <a:r>
              <a:rPr lang="en" sz="1200">
                <a:solidFill>
                  <a:schemeClr val="dk1"/>
                </a:solidFill>
                <a:latin typeface="Calibri"/>
                <a:ea typeface="Calibri"/>
                <a:cs typeface="Calibri"/>
              </a:rPr>
              <a:t> </a:t>
            </a:r>
            <a:r>
              <a:rPr lang="en" sz="1200" err="1">
                <a:solidFill>
                  <a:schemeClr val="dk1"/>
                </a:solidFill>
                <a:latin typeface="Calibri"/>
                <a:ea typeface="Calibri"/>
                <a:cs typeface="Calibri"/>
              </a:rPr>
              <a:t>החיטה</a:t>
            </a:r>
            <a:r>
              <a:rPr lang="en" sz="1200">
                <a:solidFill>
                  <a:schemeClr val="dk1"/>
                </a:solidFill>
                <a:latin typeface="Calibri"/>
                <a:ea typeface="Calibri"/>
                <a:cs typeface="Calibri"/>
              </a:rPr>
              <a:t>. </a:t>
            </a:r>
            <a:r>
              <a:rPr lang="en" sz="1200" err="1">
                <a:solidFill>
                  <a:schemeClr val="dk1"/>
                </a:solidFill>
                <a:latin typeface="Calibri"/>
                <a:ea typeface="Calibri"/>
                <a:cs typeface="Calibri"/>
              </a:rPr>
              <a:t>נדון</a:t>
            </a:r>
            <a:r>
              <a:rPr lang="en" sz="1200">
                <a:solidFill>
                  <a:schemeClr val="dk1"/>
                </a:solidFill>
                <a:latin typeface="Calibri"/>
                <a:ea typeface="Calibri"/>
                <a:cs typeface="Calibri"/>
              </a:rPr>
              <a:t> </a:t>
            </a:r>
            <a:r>
              <a:rPr lang="en" sz="1200" err="1">
                <a:solidFill>
                  <a:schemeClr val="dk1"/>
                </a:solidFill>
                <a:latin typeface="Calibri"/>
                <a:ea typeface="Calibri"/>
                <a:cs typeface="Calibri"/>
              </a:rPr>
              <a:t>בזה</a:t>
            </a:r>
            <a:r>
              <a:rPr lang="en" sz="1200">
                <a:solidFill>
                  <a:schemeClr val="dk1"/>
                </a:solidFill>
                <a:latin typeface="Calibri"/>
                <a:ea typeface="Calibri"/>
                <a:cs typeface="Calibri"/>
              </a:rPr>
              <a:t> </a:t>
            </a:r>
            <a:r>
              <a:rPr lang="en" sz="1200" err="1">
                <a:solidFill>
                  <a:schemeClr val="dk1"/>
                </a:solidFill>
                <a:latin typeface="Calibri"/>
                <a:ea typeface="Calibri"/>
                <a:cs typeface="Calibri"/>
              </a:rPr>
              <a:t>בשיעור</a:t>
            </a:r>
            <a:r>
              <a:rPr lang="en" sz="1200">
                <a:solidFill>
                  <a:schemeClr val="dk1"/>
                </a:solidFill>
                <a:latin typeface="Calibri"/>
                <a:ea typeface="Calibri"/>
                <a:cs typeface="Calibri"/>
              </a:rPr>
              <a:t> </a:t>
            </a:r>
            <a:r>
              <a:rPr lang="en" sz="1200" err="1">
                <a:solidFill>
                  <a:schemeClr val="dk1"/>
                </a:solidFill>
                <a:latin typeface="Calibri"/>
                <a:ea typeface="Calibri"/>
                <a:cs typeface="Calibri"/>
              </a:rPr>
              <a:t>הבא</a:t>
            </a:r>
            <a:r>
              <a:rPr lang="en" sz="1200">
                <a:solidFill>
                  <a:schemeClr val="dk1"/>
                </a:solidFill>
                <a:latin typeface="Calibri"/>
                <a:ea typeface="Calibri"/>
                <a:cs typeface="Calibri"/>
              </a:rPr>
              <a:t>. </a:t>
            </a:r>
          </a:p>
          <a:p>
            <a:pPr marL="0" lvl="0" indent="0" algn="r" rtl="1">
              <a:spcBef>
                <a:spcPts val="0"/>
              </a:spcBef>
              <a:spcAft>
                <a:spcPts val="0"/>
              </a:spcAft>
              <a:buSzPts val="1100"/>
              <a:buFont typeface="Arial"/>
              <a:buNone/>
            </a:pPr>
            <a:r>
              <a:rPr lang="en" sz="1200" u="sng" err="1">
                <a:solidFill>
                  <a:schemeClr val="dk1"/>
                </a:solidFill>
                <a:latin typeface="Calibri"/>
                <a:ea typeface="Calibri"/>
                <a:cs typeface="Calibri"/>
                <a:sym typeface="Calibri"/>
              </a:rPr>
              <a:t>לסיכום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נסתכל</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כעת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על</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כמה</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מהמרכיבים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הללו</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מנקודת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מבט</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של</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חקלאות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גלובלית</a:t>
            </a: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37819471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29a7cd8ff60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29a7cd8ff60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29a7cd8ff60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29a7cd8ff60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gn="r" rtl="1">
              <a:buClr>
                <a:schemeClr val="dk1"/>
              </a:buClr>
              <a:buNone/>
            </a:pPr>
            <a:r>
              <a:rPr lang="en" sz="1200" err="1">
                <a:solidFill>
                  <a:schemeClr val="dk1"/>
                </a:solidFill>
                <a:latin typeface="Calibri"/>
                <a:ea typeface="Calibri"/>
                <a:cs typeface="Calibri"/>
                <a:sym typeface="Calibri"/>
              </a:rPr>
              <a:t>התלמידים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חולקים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את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הממצאים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שלהם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בקבוצות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קטנות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או</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בזוגות</a:t>
            </a:r>
            <a:r>
              <a:rPr lang="en"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sz="1200" u="sng" err="1">
                <a:solidFill>
                  <a:schemeClr val="dk1"/>
                </a:solidFill>
                <a:latin typeface="Calibri"/>
                <a:ea typeface="Calibri"/>
                <a:cs typeface="Calibri"/>
                <a:sym typeface="Calibri"/>
              </a:rPr>
              <a:t>שאלות</a:t>
            </a:r>
            <a:r>
              <a:rPr lang="en" sz="1200" u="sng">
                <a:solidFill>
                  <a:schemeClr val="dk1"/>
                </a:solidFill>
                <a:latin typeface="Calibri"/>
                <a:ea typeface="Calibri"/>
                <a:cs typeface="Calibri"/>
                <a:sym typeface="Calibri"/>
              </a:rPr>
              <a:t> </a:t>
            </a:r>
            <a:r>
              <a:rPr lang="en" sz="1200" u="sng" err="1">
                <a:solidFill>
                  <a:schemeClr val="dk1"/>
                </a:solidFill>
                <a:latin typeface="Calibri"/>
                <a:ea typeface="Calibri"/>
                <a:cs typeface="Calibri"/>
                <a:sym typeface="Calibri"/>
              </a:rPr>
              <a:t>מוצעות</a:t>
            </a:r>
            <a:r>
              <a:rPr lang="en" sz="1200" u="sng">
                <a:solidFill>
                  <a:schemeClr val="dk1"/>
                </a:solidFill>
                <a:latin typeface="Calibri"/>
                <a:ea typeface="Calibri"/>
                <a:cs typeface="Calibri"/>
                <a:sym typeface="Calibri"/>
              </a:rPr>
              <a:t> </a:t>
            </a:r>
            <a:r>
              <a:rPr lang="en" sz="1200" u="sng" err="1">
                <a:solidFill>
                  <a:schemeClr val="dk1"/>
                </a:solidFill>
                <a:latin typeface="Calibri"/>
                <a:ea typeface="Calibri"/>
                <a:cs typeface="Calibri"/>
                <a:sym typeface="Calibri"/>
              </a:rPr>
              <a:t>לדיון</a:t>
            </a:r>
            <a:r>
              <a:rPr lang="en" sz="1200" u="sng">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האם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המקורות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של</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כל</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מוצרי</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המזון</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מסומנים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עליהם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האם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אתם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יודעים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מאיפה</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מגיעים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הפירות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והירקות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שאתם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אוכלים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האם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מקומיים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או</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מיובאים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האם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יש</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מדינה</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אחת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דומיננטית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ברשימה</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שלכם</a:t>
            </a: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sz="1200" u="sng" err="1">
                <a:solidFill>
                  <a:schemeClr val="dk1"/>
                </a:solidFill>
                <a:latin typeface="Calibri"/>
                <a:ea typeface="Calibri"/>
                <a:cs typeface="Calibri"/>
                <a:sym typeface="Calibri"/>
              </a:rPr>
              <a:t>לסיכום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נסתכל</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כעת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על</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כמה</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מהמרכיבים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הללו</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מנקודת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מבט</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של</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חקלאות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גלובלית</a:t>
            </a: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2599bd9b8e8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2599bd9b8e8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a:t>לפני שמסתכלים על מפות החקלאות</a:t>
            </a:r>
            <a:r>
              <a:rPr lang="en" sz="1200">
                <a:solidFill>
                  <a:schemeClr val="dk1"/>
                </a:solidFill>
                <a:latin typeface="Calibri"/>
                <a:ea typeface="Calibri"/>
                <a:cs typeface="Calibri"/>
                <a:sym typeface="Calibri"/>
              </a:rPr>
              <a:t> בקשו מהתלמידים לכתוב את השאלות הללו במחברות שלהם ולחשוב עליהן כשהם צופים בשקופיות הבאות.  כעת נראה כמה מדינות מובילות בייצור של כמה מהמרכיבים של פיצה והמבורגר שזיהינו.</a:t>
            </a:r>
            <a:endParaRPr sz="1200">
              <a:solidFill>
                <a:schemeClr val="dk1"/>
              </a:solidFill>
              <a:latin typeface="Calibri"/>
              <a:ea typeface="Calibri"/>
              <a:cs typeface="Calibri"/>
              <a:sym typeface="Calibri"/>
            </a:endParaRPr>
          </a:p>
          <a:p>
            <a:pPr marL="0" lvl="0" indent="0" algn="r" rtl="1">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2599bd9b8e8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2599bd9b8e8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a:t>חיטה משמשת לבצק של הפיצה ושל לחמנית ההמבורגר.</a:t>
            </a:r>
            <a:endParaRPr/>
          </a:p>
          <a:p>
            <a:pPr marL="0" lvl="0" indent="0" algn="r" rtl="1">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599bd9b8e8_3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g2599bd9b8e8_3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a:t>בשר בקר לקציצה של ההמבורגר</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2599bd9b8e8_3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2599bd9b8e8_3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a:t>עגבניה - גם פרוסות בתוך כריך ההמבורגר וגם בסיס לרוטב לפיצה.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2776192afd2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2776192afd2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שלוש המדינות שהן היצרניות הגדולות הן ארה"ב, הודו וסין. שלושתן הן מדינות גדולות בחצי הכדור הצפוני עם אקלים מגוון. אילו יבשות מיוצגות הכי פחות כיצרניות גדולות? אפריקה, אוסטרליה ודרום אמריקה. האם זה משמעותי לאספקת מזון מקומית? זה לא אומר שהמוצרים האלה לא מיוצרים ביבשות אלה. למשל, ישראל מגדלת חיטה, אבל רק 25% מהצריכה המקומית שלה, ולכן היא צריכה לייבא את השאר. מדינות רבות מגדלות תוצרת לצריכה מקומית בלבד.</a:t>
            </a:r>
            <a:endParaRPr sz="12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sz="1200" u="sng">
                <a:solidFill>
                  <a:schemeClr val="dk1"/>
                </a:solidFill>
                <a:latin typeface="Calibri"/>
                <a:ea typeface="Calibri"/>
                <a:cs typeface="Calibri"/>
                <a:sym typeface="Calibri"/>
              </a:rPr>
              <a:t>נקודת מבט מקומית</a:t>
            </a:r>
            <a:r>
              <a:rPr lang="en" sz="1200">
                <a:solidFill>
                  <a:schemeClr val="dk1"/>
                </a:solidFill>
                <a:latin typeface="Calibri"/>
                <a:ea typeface="Calibri"/>
                <a:cs typeface="Calibri"/>
                <a:sym typeface="Calibri"/>
              </a:rPr>
              <a:t>: האם נוכל להכין פיצה או המבורגר ממרכיבים שגודלו באופן מלא בישראל? האם זה יהי שווה את המחיר? האם חשוב שנוכל לעשות זאת?</a:t>
            </a:r>
            <a:endParaRPr sz="12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דברים שכדאי לקחת בחשבון: תעסוקה מקומית, אכילת תוצרת טרייה, עלויות הובלה, חלק מהדברים נשמרים היטב, אחרים לא, ביטחון תזונתי...</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2599bd9b8e8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2599bd9b8e8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gn="r" rtl="1">
              <a:buNone/>
            </a:pPr>
            <a:r>
              <a:rPr lang="en" sz="1200" dirty="0">
                <a:solidFill>
                  <a:schemeClr val="dk1"/>
                </a:solidFill>
                <a:latin typeface="Calibri"/>
                <a:ea typeface="Calibri"/>
                <a:cs typeface="Calibri"/>
                <a:sym typeface="Calibri"/>
              </a:rPr>
              <a:t>29.9% </a:t>
            </a:r>
            <a:r>
              <a:rPr lang="en" sz="1200" dirty="0" err="1">
                <a:solidFill>
                  <a:schemeClr val="dk1"/>
                </a:solidFill>
                <a:latin typeface="Calibri"/>
                <a:ea typeface="Calibri"/>
                <a:cs typeface="Calibri"/>
                <a:sym typeface="Calibri"/>
              </a:rPr>
              <a:t>מהקרקע</a:t>
            </a:r>
            <a:r>
              <a:rPr lang="en" sz="1200" dirty="0">
                <a:solidFill>
                  <a:schemeClr val="dk1"/>
                </a:solidFill>
                <a:latin typeface="Calibri"/>
                <a:ea typeface="Calibri"/>
                <a:cs typeface="Calibri"/>
                <a:sym typeface="Calibri"/>
              </a:rPr>
              <a:t> </a:t>
            </a:r>
            <a:r>
              <a:rPr lang="en" sz="1200" dirty="0" err="1">
                <a:solidFill>
                  <a:schemeClr val="dk1"/>
                </a:solidFill>
                <a:latin typeface="Calibri"/>
                <a:ea typeface="Calibri"/>
                <a:cs typeface="Calibri"/>
                <a:sym typeface="Calibri"/>
              </a:rPr>
              <a:t>בישראל</a:t>
            </a:r>
            <a:r>
              <a:rPr lang="en" sz="1200" dirty="0">
                <a:solidFill>
                  <a:schemeClr val="dk1"/>
                </a:solidFill>
                <a:latin typeface="Calibri"/>
                <a:ea typeface="Calibri"/>
                <a:cs typeface="Calibri"/>
                <a:sym typeface="Calibri"/>
              </a:rPr>
              <a:t> </a:t>
            </a:r>
            <a:r>
              <a:rPr lang="en" sz="1200" dirty="0" err="1">
                <a:solidFill>
                  <a:schemeClr val="dk1"/>
                </a:solidFill>
                <a:latin typeface="Calibri"/>
                <a:ea typeface="Calibri"/>
                <a:cs typeface="Calibri"/>
                <a:sym typeface="Calibri"/>
              </a:rPr>
              <a:t>משמשת</a:t>
            </a:r>
            <a:r>
              <a:rPr lang="en" sz="1200" dirty="0">
                <a:solidFill>
                  <a:schemeClr val="dk1"/>
                </a:solidFill>
                <a:latin typeface="Calibri"/>
                <a:ea typeface="Calibri"/>
                <a:cs typeface="Calibri"/>
                <a:sym typeface="Calibri"/>
              </a:rPr>
              <a:t> </a:t>
            </a:r>
            <a:r>
              <a:rPr lang="en" sz="1200" dirty="0" err="1">
                <a:solidFill>
                  <a:schemeClr val="dk1"/>
                </a:solidFill>
                <a:latin typeface="Calibri"/>
                <a:ea typeface="Calibri"/>
                <a:cs typeface="Calibri"/>
                <a:sym typeface="Calibri"/>
              </a:rPr>
              <a:t>לחקלאות</a:t>
            </a:r>
            <a:r>
              <a:rPr lang="en" sz="1200" dirty="0">
                <a:solidFill>
                  <a:schemeClr val="dk1"/>
                </a:solidFill>
                <a:latin typeface="Calibri"/>
                <a:ea typeface="Calibri"/>
                <a:cs typeface="Calibri"/>
                <a:sym typeface="Calibri"/>
              </a:rPr>
              <a:t>. </a:t>
            </a:r>
            <a:r>
              <a:rPr lang="en" sz="1200" dirty="0" err="1">
                <a:solidFill>
                  <a:schemeClr val="dk1"/>
                </a:solidFill>
                <a:latin typeface="Calibri"/>
                <a:ea typeface="Calibri"/>
                <a:cs typeface="Calibri"/>
                <a:sym typeface="Calibri"/>
              </a:rPr>
              <a:t>ישראל</a:t>
            </a:r>
            <a:r>
              <a:rPr lang="en" sz="1200" dirty="0">
                <a:solidFill>
                  <a:schemeClr val="dk1"/>
                </a:solidFill>
                <a:latin typeface="Calibri"/>
                <a:ea typeface="Calibri"/>
                <a:cs typeface="Calibri"/>
                <a:sym typeface="Calibri"/>
              </a:rPr>
              <a:t> </a:t>
            </a:r>
            <a:r>
              <a:rPr lang="en" sz="1200" dirty="0" err="1">
                <a:solidFill>
                  <a:schemeClr val="dk1"/>
                </a:solidFill>
                <a:latin typeface="Calibri"/>
                <a:ea typeface="Calibri"/>
                <a:cs typeface="Calibri"/>
                <a:sym typeface="Calibri"/>
              </a:rPr>
              <a:t>מגדלת</a:t>
            </a:r>
            <a:r>
              <a:rPr lang="en" sz="1200" dirty="0">
                <a:solidFill>
                  <a:schemeClr val="dk1"/>
                </a:solidFill>
                <a:latin typeface="Calibri"/>
                <a:ea typeface="Calibri"/>
                <a:cs typeface="Calibri"/>
                <a:sym typeface="Calibri"/>
              </a:rPr>
              <a:t> </a:t>
            </a:r>
            <a:r>
              <a:rPr lang="en" sz="1200" dirty="0" err="1">
                <a:solidFill>
                  <a:schemeClr val="dk1"/>
                </a:solidFill>
                <a:latin typeface="Calibri"/>
                <a:ea typeface="Calibri"/>
                <a:cs typeface="Calibri"/>
                <a:sym typeface="Calibri"/>
              </a:rPr>
              <a:t>את</a:t>
            </a:r>
            <a:r>
              <a:rPr lang="en" sz="1200" dirty="0">
                <a:solidFill>
                  <a:schemeClr val="dk1"/>
                </a:solidFill>
                <a:latin typeface="Calibri"/>
                <a:ea typeface="Calibri"/>
                <a:cs typeface="Calibri"/>
                <a:sym typeface="Calibri"/>
              </a:rPr>
              <a:t> </a:t>
            </a:r>
            <a:r>
              <a:rPr lang="en" sz="1200" dirty="0" err="1">
                <a:solidFill>
                  <a:schemeClr val="dk1"/>
                </a:solidFill>
                <a:latin typeface="Calibri"/>
                <a:ea typeface="Calibri"/>
                <a:cs typeface="Calibri"/>
                <a:sym typeface="Calibri"/>
              </a:rPr>
              <a:t>רוב</a:t>
            </a:r>
            <a:r>
              <a:rPr lang="en" sz="1200" dirty="0">
                <a:solidFill>
                  <a:schemeClr val="dk1"/>
                </a:solidFill>
                <a:latin typeface="Calibri"/>
                <a:ea typeface="Calibri"/>
                <a:cs typeface="Calibri"/>
                <a:sym typeface="Calibri"/>
              </a:rPr>
              <a:t> </a:t>
            </a:r>
            <a:r>
              <a:rPr lang="en" sz="1200" dirty="0" err="1">
                <a:solidFill>
                  <a:schemeClr val="dk1"/>
                </a:solidFill>
                <a:latin typeface="Calibri"/>
                <a:ea typeface="Calibri"/>
                <a:cs typeface="Calibri"/>
                <a:sym typeface="Calibri"/>
              </a:rPr>
              <a:t>הפירות</a:t>
            </a:r>
            <a:r>
              <a:rPr lang="en" sz="1200" dirty="0">
                <a:solidFill>
                  <a:schemeClr val="dk1"/>
                </a:solidFill>
                <a:latin typeface="Calibri"/>
                <a:ea typeface="Calibri"/>
                <a:cs typeface="Calibri"/>
                <a:sym typeface="Calibri"/>
              </a:rPr>
              <a:t> </a:t>
            </a:r>
            <a:r>
              <a:rPr lang="en" sz="1200" dirty="0" err="1">
                <a:solidFill>
                  <a:schemeClr val="dk1"/>
                </a:solidFill>
                <a:latin typeface="Calibri"/>
                <a:ea typeface="Calibri"/>
                <a:cs typeface="Calibri"/>
                <a:sym typeface="Calibri"/>
              </a:rPr>
              <a:t>והירקות</a:t>
            </a:r>
            <a:r>
              <a:rPr lang="en" sz="1200" dirty="0">
                <a:solidFill>
                  <a:schemeClr val="dk1"/>
                </a:solidFill>
                <a:latin typeface="Calibri"/>
                <a:ea typeface="Calibri"/>
                <a:cs typeface="Calibri"/>
                <a:sym typeface="Calibri"/>
              </a:rPr>
              <a:t> </a:t>
            </a:r>
            <a:r>
              <a:rPr lang="en" sz="1200" dirty="0" err="1">
                <a:solidFill>
                  <a:schemeClr val="dk1"/>
                </a:solidFill>
                <a:latin typeface="Calibri"/>
                <a:ea typeface="Calibri"/>
                <a:cs typeface="Calibri"/>
                <a:sym typeface="Calibri"/>
              </a:rPr>
              <a:t>שלה</a:t>
            </a:r>
            <a:r>
              <a:rPr lang="en" sz="1200" dirty="0">
                <a:solidFill>
                  <a:schemeClr val="dk1"/>
                </a:solidFill>
                <a:latin typeface="Calibri"/>
                <a:ea typeface="Calibri"/>
                <a:cs typeface="Calibri"/>
                <a:sym typeface="Calibri"/>
              </a:rPr>
              <a:t> (</a:t>
            </a:r>
            <a:r>
              <a:rPr lang="en" sz="1200" dirty="0" err="1">
                <a:solidFill>
                  <a:schemeClr val="dk1"/>
                </a:solidFill>
                <a:latin typeface="Calibri"/>
                <a:ea typeface="Calibri"/>
                <a:cs typeface="Calibri"/>
                <a:sym typeface="Calibri"/>
              </a:rPr>
              <a:t>רק</a:t>
            </a:r>
            <a:r>
              <a:rPr lang="en" sz="1200" dirty="0">
                <a:solidFill>
                  <a:schemeClr val="dk1"/>
                </a:solidFill>
                <a:latin typeface="Calibri"/>
                <a:ea typeface="Calibri"/>
                <a:cs typeface="Calibri"/>
                <a:sym typeface="Calibri"/>
              </a:rPr>
              <a:t> 10% </a:t>
            </a:r>
            <a:r>
              <a:rPr lang="en" sz="1200" dirty="0" err="1">
                <a:solidFill>
                  <a:schemeClr val="dk1"/>
                </a:solidFill>
                <a:latin typeface="Calibri"/>
                <a:ea typeface="Calibri"/>
                <a:cs typeface="Calibri"/>
                <a:sym typeface="Calibri"/>
              </a:rPr>
              <a:t>מהירקות</a:t>
            </a:r>
            <a:r>
              <a:rPr lang="en" sz="1200" dirty="0">
                <a:solidFill>
                  <a:schemeClr val="dk1"/>
                </a:solidFill>
                <a:latin typeface="Calibri"/>
                <a:ea typeface="Calibri"/>
                <a:cs typeface="Calibri"/>
                <a:sym typeface="Calibri"/>
              </a:rPr>
              <a:t> ו-5.5% </a:t>
            </a:r>
            <a:r>
              <a:rPr lang="en" sz="1200" dirty="0" err="1">
                <a:solidFill>
                  <a:schemeClr val="dk1"/>
                </a:solidFill>
                <a:latin typeface="Calibri"/>
                <a:ea typeface="Calibri"/>
                <a:cs typeface="Calibri"/>
                <a:sym typeface="Calibri"/>
              </a:rPr>
              <a:t>מהפירות</a:t>
            </a:r>
            <a:r>
              <a:rPr lang="en" sz="1200" dirty="0">
                <a:solidFill>
                  <a:schemeClr val="dk1"/>
                </a:solidFill>
                <a:latin typeface="Calibri"/>
                <a:ea typeface="Calibri"/>
                <a:cs typeface="Calibri"/>
                <a:sym typeface="Calibri"/>
              </a:rPr>
              <a:t> </a:t>
            </a:r>
            <a:r>
              <a:rPr lang="en" sz="1200" dirty="0" err="1">
                <a:solidFill>
                  <a:schemeClr val="dk1"/>
                </a:solidFill>
                <a:latin typeface="Calibri"/>
                <a:ea typeface="Calibri"/>
                <a:cs typeface="Calibri"/>
                <a:sym typeface="Calibri"/>
              </a:rPr>
              <a:t>מיובאים</a:t>
            </a:r>
            <a:r>
              <a:rPr lang="en" sz="1200" dirty="0">
                <a:solidFill>
                  <a:schemeClr val="dk1"/>
                </a:solidFill>
                <a:latin typeface="Calibri"/>
                <a:ea typeface="Calibri"/>
                <a:cs typeface="Calibri"/>
                <a:sym typeface="Calibri"/>
              </a:rPr>
              <a:t>), </a:t>
            </a:r>
            <a:r>
              <a:rPr lang="en" sz="1200" dirty="0" err="1">
                <a:solidFill>
                  <a:schemeClr val="dk1"/>
                </a:solidFill>
                <a:latin typeface="Calibri"/>
                <a:ea typeface="Calibri"/>
                <a:cs typeface="Calibri"/>
                <a:sym typeface="Calibri"/>
              </a:rPr>
              <a:t>אבל</a:t>
            </a:r>
            <a:r>
              <a:rPr lang="en" sz="1200" dirty="0">
                <a:solidFill>
                  <a:schemeClr val="dk1"/>
                </a:solidFill>
                <a:latin typeface="Calibri"/>
                <a:ea typeface="Calibri"/>
                <a:cs typeface="Calibri"/>
                <a:sym typeface="Calibri"/>
              </a:rPr>
              <a:t> </a:t>
            </a:r>
            <a:r>
              <a:rPr lang="en" sz="1200" dirty="0" err="1">
                <a:solidFill>
                  <a:schemeClr val="dk1"/>
                </a:solidFill>
                <a:latin typeface="Calibri"/>
                <a:ea typeface="Calibri"/>
                <a:cs typeface="Calibri"/>
                <a:sym typeface="Calibri"/>
              </a:rPr>
              <a:t>לא</a:t>
            </a:r>
            <a:r>
              <a:rPr lang="en" sz="1200" dirty="0">
                <a:solidFill>
                  <a:schemeClr val="dk1"/>
                </a:solidFill>
                <a:latin typeface="Calibri"/>
                <a:ea typeface="Calibri"/>
                <a:cs typeface="Calibri"/>
                <a:sym typeface="Calibri"/>
              </a:rPr>
              <a:t> </a:t>
            </a:r>
            <a:r>
              <a:rPr lang="en" sz="1200" dirty="0" err="1">
                <a:solidFill>
                  <a:schemeClr val="dk1"/>
                </a:solidFill>
                <a:latin typeface="Calibri"/>
                <a:ea typeface="Calibri"/>
                <a:cs typeface="Calibri"/>
                <a:sym typeface="Calibri"/>
              </a:rPr>
              <a:t>מגדלת</a:t>
            </a:r>
            <a:r>
              <a:rPr lang="en" sz="1200" dirty="0">
                <a:solidFill>
                  <a:schemeClr val="dk1"/>
                </a:solidFill>
                <a:latin typeface="Calibri"/>
                <a:ea typeface="Calibri"/>
                <a:cs typeface="Calibri"/>
                <a:sym typeface="Calibri"/>
              </a:rPr>
              <a:t> </a:t>
            </a:r>
            <a:r>
              <a:rPr lang="en" sz="1200" dirty="0" err="1">
                <a:solidFill>
                  <a:schemeClr val="dk1"/>
                </a:solidFill>
                <a:latin typeface="Calibri"/>
                <a:ea typeface="Calibri"/>
                <a:cs typeface="Calibri"/>
                <a:sym typeface="Calibri"/>
              </a:rPr>
              <a:t>מספיק</a:t>
            </a:r>
            <a:r>
              <a:rPr lang="en" sz="1200" dirty="0">
                <a:solidFill>
                  <a:schemeClr val="dk1"/>
                </a:solidFill>
                <a:latin typeface="Calibri"/>
                <a:ea typeface="Calibri"/>
                <a:cs typeface="Calibri"/>
                <a:sym typeface="Calibri"/>
              </a:rPr>
              <a:t> </a:t>
            </a:r>
            <a:r>
              <a:rPr lang="en" sz="1200" dirty="0" err="1">
                <a:solidFill>
                  <a:schemeClr val="dk1"/>
                </a:solidFill>
                <a:latin typeface="Calibri"/>
                <a:ea typeface="Calibri"/>
                <a:cs typeface="Calibri"/>
                <a:sym typeface="Calibri"/>
              </a:rPr>
              <a:t>חיטה</a:t>
            </a:r>
            <a:r>
              <a:rPr lang="en" sz="1200" dirty="0">
                <a:solidFill>
                  <a:schemeClr val="dk1"/>
                </a:solidFill>
                <a:latin typeface="Calibri"/>
                <a:ea typeface="Calibri"/>
                <a:cs typeface="Calibri"/>
                <a:sym typeface="Calibri"/>
              </a:rPr>
              <a:t> </a:t>
            </a:r>
            <a:r>
              <a:rPr lang="en" sz="1200" dirty="0" err="1">
                <a:solidFill>
                  <a:schemeClr val="dk1"/>
                </a:solidFill>
                <a:latin typeface="Calibri"/>
                <a:ea typeface="Calibri"/>
                <a:cs typeface="Calibri"/>
                <a:sym typeface="Calibri"/>
              </a:rPr>
              <a:t>או</a:t>
            </a:r>
            <a:r>
              <a:rPr lang="en" sz="1200" dirty="0">
                <a:solidFill>
                  <a:schemeClr val="dk1"/>
                </a:solidFill>
                <a:latin typeface="Calibri"/>
                <a:ea typeface="Calibri"/>
                <a:cs typeface="Calibri"/>
                <a:sym typeface="Calibri"/>
              </a:rPr>
              <a:t> </a:t>
            </a:r>
            <a:r>
              <a:rPr lang="en" sz="1200" dirty="0" err="1">
                <a:solidFill>
                  <a:schemeClr val="dk1"/>
                </a:solidFill>
                <a:latin typeface="Calibri"/>
                <a:ea typeface="Calibri"/>
                <a:cs typeface="Calibri"/>
                <a:sym typeface="Calibri"/>
              </a:rPr>
              <a:t>בקר</a:t>
            </a:r>
            <a:r>
              <a:rPr lang="en" sz="1200" dirty="0">
                <a:solidFill>
                  <a:schemeClr val="dk1"/>
                </a:solidFill>
                <a:latin typeface="Calibri"/>
                <a:ea typeface="Calibri"/>
                <a:cs typeface="Calibri"/>
                <a:sym typeface="Calibri"/>
              </a:rPr>
              <a:t>.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050" dirty="0">
                <a:solidFill>
                  <a:srgbClr val="191B26"/>
                </a:solidFill>
                <a:highlight>
                  <a:schemeClr val="lt1"/>
                </a:highlight>
              </a:rPr>
              <a:t>Image by </a:t>
            </a:r>
            <a:r>
              <a:rPr lang="en" sz="1050" u="sng" dirty="0">
                <a:solidFill>
                  <a:srgbClr val="191B26"/>
                </a:solidFill>
                <a:highlight>
                  <a:schemeClr val="lt1"/>
                </a:highlight>
                <a:hlinkClick r:id="rId3">
                  <a:extLst>
                    <a:ext uri="{A12FA001-AC4F-418D-AE19-62706E023703}">
                      <ahyp:hlinkClr xmlns:ahyp="http://schemas.microsoft.com/office/drawing/2018/hyperlinkcolor" val="tx"/>
                    </a:ext>
                  </a:extLst>
                </a:hlinkClick>
              </a:rPr>
              <a:t>Leopictures</a:t>
            </a:r>
            <a:r>
              <a:rPr lang="en" sz="1050" dirty="0">
                <a:solidFill>
                  <a:srgbClr val="191B26"/>
                </a:solidFill>
                <a:highlight>
                  <a:schemeClr val="lt1"/>
                </a:highlight>
              </a:rPr>
              <a:t> from </a:t>
            </a:r>
            <a:r>
              <a:rPr lang="en" sz="1050" u="sng" dirty="0">
                <a:solidFill>
                  <a:srgbClr val="191B26"/>
                </a:solidFill>
                <a:highlight>
                  <a:schemeClr val="lt1"/>
                </a:highlight>
                <a:hlinkClick r:id="rId4">
                  <a:extLst>
                    <a:ext uri="{A12FA001-AC4F-418D-AE19-62706E023703}">
                      <ahyp:hlinkClr xmlns:ahyp="http://schemas.microsoft.com/office/drawing/2018/hyperlinkcolor" val="tx"/>
                    </a:ext>
                  </a:extLst>
                </a:hlinkClick>
              </a:rPr>
              <a:t>Pixabay</a:t>
            </a:r>
            <a:r>
              <a:rPr lang="en" dirty="0">
                <a:solidFill>
                  <a:schemeClr val="dk1"/>
                </a:solidFill>
              </a:rPr>
              <a:t> </a:t>
            </a:r>
            <a:endParaRPr sz="1200" dirty="0">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2599bd9b8e8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2599bd9b8e8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gn="r" rtl="1">
              <a:buNone/>
            </a:pPr>
            <a:r>
              <a:rPr lang="he-IL" dirty="0">
                <a:solidFill>
                  <a:schemeClr val="dk1"/>
                </a:solidFill>
                <a:sym typeface="Calibri"/>
              </a:rPr>
              <a:t>שקופיות 19-23 ניתן להעביר ב- 2 צורות: דף עבודה (ראי קובץ מקושר באתר כולל דף תשובות) או דיון כיתתי. </a:t>
            </a:r>
            <a:endParaRPr lang="en-US" dirty="0">
              <a:solidFill>
                <a:schemeClr val="dk1"/>
              </a:solidFill>
              <a:sym typeface="Calibri"/>
            </a:endParaRPr>
          </a:p>
          <a:p>
            <a:pPr marL="0" lvl="0" indent="0" algn="r" rtl="1">
              <a:spcBef>
                <a:spcPts val="0"/>
              </a:spcBef>
              <a:spcAft>
                <a:spcPts val="0"/>
              </a:spcAft>
              <a:buNone/>
            </a:pPr>
            <a:r>
              <a:rPr lang="en" dirty="0" err="1">
                <a:solidFill>
                  <a:schemeClr val="dk1"/>
                </a:solidFill>
                <a:sym typeface="Calibri"/>
              </a:rPr>
              <a:t>בקשו</a:t>
            </a:r>
            <a:r>
              <a:rPr lang="en" dirty="0">
                <a:solidFill>
                  <a:schemeClr val="dk1"/>
                </a:solidFill>
                <a:sym typeface="Calibri"/>
              </a:rPr>
              <a:t> </a:t>
            </a:r>
            <a:r>
              <a:rPr lang="en" dirty="0" err="1">
                <a:solidFill>
                  <a:schemeClr val="dk1"/>
                </a:solidFill>
                <a:sym typeface="Calibri"/>
              </a:rPr>
              <a:t>מהתלמידים</a:t>
            </a:r>
            <a:r>
              <a:rPr lang="en" dirty="0">
                <a:solidFill>
                  <a:schemeClr val="dk1"/>
                </a:solidFill>
                <a:sym typeface="Calibri"/>
              </a:rPr>
              <a:t> </a:t>
            </a:r>
            <a:r>
              <a:rPr lang="en" dirty="0" err="1">
                <a:solidFill>
                  <a:schemeClr val="dk1"/>
                </a:solidFill>
                <a:sym typeface="Calibri"/>
              </a:rPr>
              <a:t>לתאר</a:t>
            </a:r>
            <a:r>
              <a:rPr lang="en" dirty="0">
                <a:solidFill>
                  <a:schemeClr val="dk1"/>
                </a:solidFill>
                <a:sym typeface="Calibri"/>
              </a:rPr>
              <a:t> </a:t>
            </a:r>
            <a:r>
              <a:rPr lang="en" dirty="0" err="1">
                <a:solidFill>
                  <a:schemeClr val="dk1"/>
                </a:solidFill>
                <a:sym typeface="Calibri"/>
              </a:rPr>
              <a:t>מילולית</a:t>
            </a:r>
            <a:r>
              <a:rPr lang="en" dirty="0">
                <a:solidFill>
                  <a:schemeClr val="dk1"/>
                </a:solidFill>
                <a:sym typeface="Calibri"/>
              </a:rPr>
              <a:t> </a:t>
            </a:r>
            <a:r>
              <a:rPr lang="en" dirty="0" err="1">
                <a:solidFill>
                  <a:schemeClr val="dk1"/>
                </a:solidFill>
                <a:sym typeface="Calibri"/>
              </a:rPr>
              <a:t>את</a:t>
            </a:r>
            <a:r>
              <a:rPr lang="en" dirty="0">
                <a:solidFill>
                  <a:schemeClr val="dk1"/>
                </a:solidFill>
                <a:sym typeface="Calibri"/>
              </a:rPr>
              <a:t> </a:t>
            </a:r>
            <a:r>
              <a:rPr lang="en" dirty="0" err="1">
                <a:solidFill>
                  <a:schemeClr val="dk1"/>
                </a:solidFill>
                <a:sym typeface="Calibri"/>
              </a:rPr>
              <a:t>הגרפים</a:t>
            </a:r>
            <a:r>
              <a:rPr lang="en" dirty="0">
                <a:solidFill>
                  <a:schemeClr val="dk1"/>
                </a:solidFill>
                <a:sym typeface="Calibri"/>
              </a:rPr>
              <a:t> </a:t>
            </a:r>
            <a:r>
              <a:rPr lang="en" dirty="0" err="1">
                <a:solidFill>
                  <a:schemeClr val="dk1"/>
                </a:solidFill>
                <a:sym typeface="Calibri"/>
              </a:rPr>
              <a:t>ומה</a:t>
            </a:r>
            <a:r>
              <a:rPr lang="en" dirty="0">
                <a:solidFill>
                  <a:schemeClr val="dk1"/>
                </a:solidFill>
                <a:sym typeface="Calibri"/>
              </a:rPr>
              <a:t> </a:t>
            </a:r>
            <a:r>
              <a:rPr lang="en" dirty="0" err="1">
                <a:solidFill>
                  <a:schemeClr val="dk1"/>
                </a:solidFill>
                <a:sym typeface="Calibri"/>
              </a:rPr>
              <a:t>הנתונים</a:t>
            </a:r>
            <a:r>
              <a:rPr lang="en" dirty="0">
                <a:solidFill>
                  <a:schemeClr val="dk1"/>
                </a:solidFill>
                <a:sym typeface="Calibri"/>
              </a:rPr>
              <a:t> </a:t>
            </a:r>
            <a:r>
              <a:rPr lang="en" dirty="0" err="1">
                <a:solidFill>
                  <a:schemeClr val="dk1"/>
                </a:solidFill>
                <a:sym typeface="Calibri"/>
              </a:rPr>
              <a:t>שרואים</a:t>
            </a:r>
            <a:r>
              <a:rPr lang="en" dirty="0">
                <a:solidFill>
                  <a:schemeClr val="dk1"/>
                </a:solidFill>
                <a:sym typeface="Calibri"/>
              </a:rPr>
              <a:t> </a:t>
            </a:r>
            <a:r>
              <a:rPr lang="en" dirty="0" err="1">
                <a:solidFill>
                  <a:schemeClr val="dk1"/>
                </a:solidFill>
                <a:sym typeface="Calibri"/>
              </a:rPr>
              <a:t>בהם</a:t>
            </a:r>
            <a:r>
              <a:rPr lang="en" dirty="0">
                <a:solidFill>
                  <a:schemeClr val="dk1"/>
                </a:solidFill>
                <a:sym typeface="Calibri"/>
              </a:rPr>
              <a:t>. </a:t>
            </a:r>
            <a:r>
              <a:rPr lang="en" dirty="0" err="1">
                <a:solidFill>
                  <a:schemeClr val="dk1"/>
                </a:solidFill>
                <a:sym typeface="Calibri"/>
              </a:rPr>
              <a:t>לאחר</a:t>
            </a:r>
            <a:r>
              <a:rPr lang="en" dirty="0">
                <a:solidFill>
                  <a:schemeClr val="dk1"/>
                </a:solidFill>
                <a:sym typeface="Calibri"/>
              </a:rPr>
              <a:t> </a:t>
            </a:r>
            <a:r>
              <a:rPr lang="en" dirty="0" err="1">
                <a:solidFill>
                  <a:schemeClr val="dk1"/>
                </a:solidFill>
                <a:sym typeface="Calibri"/>
              </a:rPr>
              <a:t>מכן</a:t>
            </a:r>
            <a:r>
              <a:rPr lang="en" dirty="0">
                <a:solidFill>
                  <a:schemeClr val="dk1"/>
                </a:solidFill>
                <a:sym typeface="Calibri"/>
              </a:rPr>
              <a:t> </a:t>
            </a:r>
            <a:r>
              <a:rPr lang="en" dirty="0" err="1">
                <a:solidFill>
                  <a:schemeClr val="dk1"/>
                </a:solidFill>
                <a:sym typeface="Calibri"/>
              </a:rPr>
              <a:t>דונו</a:t>
            </a:r>
            <a:r>
              <a:rPr lang="en" dirty="0">
                <a:solidFill>
                  <a:schemeClr val="dk1"/>
                </a:solidFill>
                <a:sym typeface="Calibri"/>
              </a:rPr>
              <a:t> </a:t>
            </a:r>
            <a:r>
              <a:rPr lang="en" dirty="0" err="1">
                <a:solidFill>
                  <a:schemeClr val="dk1"/>
                </a:solidFill>
                <a:sym typeface="Calibri"/>
              </a:rPr>
              <a:t>איתם</a:t>
            </a:r>
            <a:r>
              <a:rPr lang="en" dirty="0">
                <a:solidFill>
                  <a:schemeClr val="dk1"/>
                </a:solidFill>
                <a:sym typeface="Calibri"/>
              </a:rPr>
              <a:t> </a:t>
            </a:r>
            <a:r>
              <a:rPr lang="en" dirty="0" err="1">
                <a:solidFill>
                  <a:schemeClr val="dk1"/>
                </a:solidFill>
                <a:sym typeface="Calibri"/>
              </a:rPr>
              <a:t>במסקנות</a:t>
            </a:r>
            <a:r>
              <a:rPr lang="en" dirty="0">
                <a:solidFill>
                  <a:schemeClr val="dk1"/>
                </a:solidFill>
                <a:sym typeface="Calibri"/>
              </a:rPr>
              <a:t> </a:t>
            </a:r>
            <a:r>
              <a:rPr lang="en" dirty="0" err="1">
                <a:solidFill>
                  <a:schemeClr val="dk1"/>
                </a:solidFill>
                <a:sym typeface="Calibri"/>
              </a:rPr>
              <a:t>שניתן</a:t>
            </a:r>
            <a:r>
              <a:rPr lang="en" dirty="0">
                <a:solidFill>
                  <a:schemeClr val="dk1"/>
                </a:solidFill>
                <a:sym typeface="Calibri"/>
              </a:rPr>
              <a:t> </a:t>
            </a:r>
            <a:r>
              <a:rPr lang="en" dirty="0" err="1">
                <a:solidFill>
                  <a:schemeClr val="dk1"/>
                </a:solidFill>
                <a:sym typeface="Calibri"/>
              </a:rPr>
              <a:t>לעלות</a:t>
            </a:r>
            <a:r>
              <a:rPr lang="en" dirty="0">
                <a:solidFill>
                  <a:schemeClr val="dk1"/>
                </a:solidFill>
                <a:sym typeface="Calibri"/>
              </a:rPr>
              <a:t> </a:t>
            </a:r>
            <a:r>
              <a:rPr lang="en" dirty="0" err="1">
                <a:solidFill>
                  <a:schemeClr val="dk1"/>
                </a:solidFill>
                <a:sym typeface="Calibri"/>
              </a:rPr>
              <a:t>מהנתונים</a:t>
            </a:r>
            <a:r>
              <a:rPr lang="en" dirty="0">
                <a:solidFill>
                  <a:schemeClr val="dk1"/>
                </a:solidFill>
                <a:sym typeface="Calibri"/>
              </a:rPr>
              <a:t>. </a:t>
            </a:r>
            <a:r>
              <a:rPr lang="en" dirty="0" err="1">
                <a:solidFill>
                  <a:schemeClr val="dk1"/>
                </a:solidFill>
                <a:sym typeface="Calibri"/>
              </a:rPr>
              <a:t>המסקנה</a:t>
            </a:r>
            <a:r>
              <a:rPr lang="en" dirty="0">
                <a:solidFill>
                  <a:schemeClr val="dk1"/>
                </a:solidFill>
                <a:sym typeface="Calibri"/>
              </a:rPr>
              <a:t> </a:t>
            </a:r>
            <a:r>
              <a:rPr lang="en" dirty="0" err="1">
                <a:solidFill>
                  <a:schemeClr val="dk1"/>
                </a:solidFill>
                <a:sym typeface="Calibri"/>
              </a:rPr>
              <a:t>היא</a:t>
            </a:r>
            <a:r>
              <a:rPr lang="en" dirty="0">
                <a:solidFill>
                  <a:schemeClr val="dk1"/>
                </a:solidFill>
                <a:sym typeface="Calibri"/>
              </a:rPr>
              <a:t> </a:t>
            </a:r>
            <a:r>
              <a:rPr lang="en" dirty="0" err="1">
                <a:solidFill>
                  <a:schemeClr val="dk1"/>
                </a:solidFill>
                <a:sym typeface="Calibri"/>
              </a:rPr>
              <a:t>שכמות</a:t>
            </a:r>
            <a:r>
              <a:rPr lang="en" dirty="0">
                <a:solidFill>
                  <a:schemeClr val="dk1"/>
                </a:solidFill>
                <a:sym typeface="Calibri"/>
              </a:rPr>
              <a:t> </a:t>
            </a:r>
            <a:r>
              <a:rPr lang="en" dirty="0" err="1">
                <a:solidFill>
                  <a:schemeClr val="dk1"/>
                </a:solidFill>
                <a:sym typeface="Calibri"/>
              </a:rPr>
              <a:t>האדמה</a:t>
            </a:r>
            <a:r>
              <a:rPr lang="en" dirty="0">
                <a:solidFill>
                  <a:schemeClr val="dk1"/>
                </a:solidFill>
                <a:sym typeface="Calibri"/>
              </a:rPr>
              <a:t> </a:t>
            </a:r>
            <a:r>
              <a:rPr lang="en" dirty="0" err="1">
                <a:solidFill>
                  <a:schemeClr val="dk1"/>
                </a:solidFill>
                <a:sym typeface="Calibri"/>
              </a:rPr>
              <a:t>שיש</a:t>
            </a:r>
            <a:r>
              <a:rPr lang="en" dirty="0">
                <a:solidFill>
                  <a:schemeClr val="dk1"/>
                </a:solidFill>
                <a:sym typeface="Calibri"/>
              </a:rPr>
              <a:t> </a:t>
            </a:r>
            <a:r>
              <a:rPr lang="en" dirty="0" err="1">
                <a:solidFill>
                  <a:schemeClr val="dk1"/>
                </a:solidFill>
                <a:sym typeface="Calibri"/>
              </a:rPr>
              <a:t>לנו</a:t>
            </a:r>
            <a:r>
              <a:rPr lang="en" dirty="0">
                <a:solidFill>
                  <a:schemeClr val="dk1"/>
                </a:solidFill>
                <a:sym typeface="Calibri"/>
              </a:rPr>
              <a:t> </a:t>
            </a:r>
            <a:r>
              <a:rPr lang="en" dirty="0" err="1">
                <a:solidFill>
                  <a:schemeClr val="dk1"/>
                </a:solidFill>
                <a:sym typeface="Calibri"/>
              </a:rPr>
              <a:t>לחקלאות</a:t>
            </a:r>
            <a:r>
              <a:rPr lang="en" dirty="0">
                <a:solidFill>
                  <a:schemeClr val="dk1"/>
                </a:solidFill>
                <a:sym typeface="Calibri"/>
              </a:rPr>
              <a:t> </a:t>
            </a:r>
            <a:r>
              <a:rPr lang="en" dirty="0" err="1">
                <a:solidFill>
                  <a:schemeClr val="dk1"/>
                </a:solidFill>
                <a:sym typeface="Calibri"/>
              </a:rPr>
              <a:t>לא</a:t>
            </a:r>
            <a:r>
              <a:rPr lang="en" dirty="0">
                <a:solidFill>
                  <a:schemeClr val="dk1"/>
                </a:solidFill>
                <a:sym typeface="Calibri"/>
              </a:rPr>
              <a:t> </a:t>
            </a:r>
            <a:r>
              <a:rPr lang="en" dirty="0" err="1">
                <a:solidFill>
                  <a:schemeClr val="dk1"/>
                </a:solidFill>
                <a:sym typeface="Calibri"/>
              </a:rPr>
              <a:t>השתנתה</a:t>
            </a:r>
            <a:r>
              <a:rPr lang="en" dirty="0">
                <a:solidFill>
                  <a:schemeClr val="dk1"/>
                </a:solidFill>
                <a:sym typeface="Calibri"/>
              </a:rPr>
              <a:t> </a:t>
            </a:r>
            <a:r>
              <a:rPr lang="en" dirty="0" err="1">
                <a:solidFill>
                  <a:schemeClr val="dk1"/>
                </a:solidFill>
                <a:sym typeface="Calibri"/>
              </a:rPr>
              <a:t>הרבה</a:t>
            </a:r>
            <a:r>
              <a:rPr lang="en" dirty="0">
                <a:solidFill>
                  <a:schemeClr val="dk1"/>
                </a:solidFill>
                <a:sym typeface="Calibri"/>
              </a:rPr>
              <a:t> </a:t>
            </a:r>
            <a:r>
              <a:rPr lang="en" dirty="0" err="1">
                <a:solidFill>
                  <a:schemeClr val="dk1"/>
                </a:solidFill>
                <a:sym typeface="Calibri"/>
              </a:rPr>
              <a:t>מאז</a:t>
            </a:r>
            <a:r>
              <a:rPr lang="en" dirty="0">
                <a:solidFill>
                  <a:schemeClr val="dk1"/>
                </a:solidFill>
                <a:sym typeface="Calibri"/>
              </a:rPr>
              <a:t> 1961</a:t>
            </a:r>
            <a:endParaRPr lang="en-US" dirty="0">
              <a:solidFill>
                <a:schemeClr val="dk1"/>
              </a:solidFill>
            </a:endParaRPr>
          </a:p>
          <a:p>
            <a:pPr marL="0" indent="0" algn="r" rtl="1">
              <a:buNone/>
            </a:pPr>
            <a:r>
              <a:rPr lang="en" dirty="0" err="1">
                <a:solidFill>
                  <a:schemeClr val="dk1"/>
                </a:solidFill>
                <a:sym typeface="Calibri"/>
              </a:rPr>
              <a:t>לסיכום</a:t>
            </a:r>
            <a:r>
              <a:rPr lang="en" dirty="0">
                <a:solidFill>
                  <a:schemeClr val="dk1"/>
                </a:solidFill>
                <a:sym typeface="Calibri"/>
              </a:rPr>
              <a:t> </a:t>
            </a:r>
            <a:r>
              <a:rPr lang="en" u="sng" dirty="0" err="1">
                <a:solidFill>
                  <a:schemeClr val="dk1"/>
                </a:solidFill>
                <a:sym typeface="Calibri"/>
              </a:rPr>
              <a:t>שאלו</a:t>
            </a:r>
            <a:r>
              <a:rPr lang="en" u="sng" dirty="0">
                <a:solidFill>
                  <a:schemeClr val="dk1"/>
                </a:solidFill>
                <a:sym typeface="Calibri"/>
              </a:rPr>
              <a:t> </a:t>
            </a:r>
            <a:r>
              <a:rPr lang="en" u="sng" dirty="0" err="1">
                <a:solidFill>
                  <a:schemeClr val="dk1"/>
                </a:solidFill>
                <a:sym typeface="Calibri"/>
              </a:rPr>
              <a:t>את</a:t>
            </a:r>
            <a:r>
              <a:rPr lang="en" u="sng" dirty="0">
                <a:solidFill>
                  <a:schemeClr val="dk1"/>
                </a:solidFill>
                <a:sym typeface="Calibri"/>
              </a:rPr>
              <a:t> </a:t>
            </a:r>
            <a:r>
              <a:rPr lang="en" u="sng" dirty="0" err="1">
                <a:solidFill>
                  <a:schemeClr val="dk1"/>
                </a:solidFill>
                <a:sym typeface="Calibri"/>
              </a:rPr>
              <a:t>התלמידים</a:t>
            </a:r>
            <a:r>
              <a:rPr lang="en" dirty="0">
                <a:solidFill>
                  <a:schemeClr val="dk1"/>
                </a:solidFill>
                <a:sym typeface="Calibri"/>
              </a:rPr>
              <a:t>: </a:t>
            </a:r>
            <a:r>
              <a:rPr lang="en" dirty="0" err="1">
                <a:solidFill>
                  <a:schemeClr val="dk1"/>
                </a:solidFill>
                <a:sym typeface="Calibri"/>
              </a:rPr>
              <a:t>אם</a:t>
            </a:r>
            <a:r>
              <a:rPr lang="en" dirty="0">
                <a:solidFill>
                  <a:schemeClr val="dk1"/>
                </a:solidFill>
                <a:sym typeface="Calibri"/>
              </a:rPr>
              <a:t> </a:t>
            </a:r>
            <a:r>
              <a:rPr lang="en" dirty="0" err="1">
                <a:solidFill>
                  <a:schemeClr val="dk1"/>
                </a:solidFill>
                <a:sym typeface="Calibri"/>
              </a:rPr>
              <a:t>אנחנו</a:t>
            </a:r>
            <a:r>
              <a:rPr lang="en" dirty="0">
                <a:solidFill>
                  <a:schemeClr val="dk1"/>
                </a:solidFill>
                <a:sym typeface="Calibri"/>
              </a:rPr>
              <a:t> </a:t>
            </a:r>
            <a:r>
              <a:rPr lang="en" dirty="0" err="1">
                <a:solidFill>
                  <a:schemeClr val="dk1"/>
                </a:solidFill>
                <a:sym typeface="Calibri"/>
              </a:rPr>
              <a:t>רוצים</a:t>
            </a:r>
            <a:r>
              <a:rPr lang="en" dirty="0">
                <a:solidFill>
                  <a:schemeClr val="dk1"/>
                </a:solidFill>
                <a:sym typeface="Calibri"/>
              </a:rPr>
              <a:t> </a:t>
            </a:r>
            <a:r>
              <a:rPr lang="en" dirty="0" err="1">
                <a:solidFill>
                  <a:schemeClr val="dk1"/>
                </a:solidFill>
                <a:sym typeface="Calibri"/>
              </a:rPr>
              <a:t>לחקור</a:t>
            </a:r>
            <a:r>
              <a:rPr lang="en" dirty="0">
                <a:solidFill>
                  <a:schemeClr val="dk1"/>
                </a:solidFill>
                <a:sym typeface="Calibri"/>
              </a:rPr>
              <a:t> </a:t>
            </a:r>
            <a:r>
              <a:rPr lang="en" dirty="0" err="1">
                <a:solidFill>
                  <a:schemeClr val="dk1"/>
                </a:solidFill>
                <a:sym typeface="Calibri"/>
              </a:rPr>
              <a:t>אם</a:t>
            </a:r>
            <a:r>
              <a:rPr lang="en" dirty="0">
                <a:solidFill>
                  <a:schemeClr val="dk1"/>
                </a:solidFill>
                <a:sym typeface="Calibri"/>
              </a:rPr>
              <a:t> </a:t>
            </a:r>
            <a:r>
              <a:rPr lang="en" dirty="0" err="1">
                <a:solidFill>
                  <a:schemeClr val="dk1"/>
                </a:solidFill>
                <a:sym typeface="Calibri"/>
              </a:rPr>
              <a:t>יש</a:t>
            </a:r>
            <a:r>
              <a:rPr lang="en" dirty="0">
                <a:solidFill>
                  <a:schemeClr val="dk1"/>
                </a:solidFill>
                <a:sym typeface="Calibri"/>
              </a:rPr>
              <a:t> </a:t>
            </a:r>
            <a:r>
              <a:rPr lang="en" dirty="0" err="1">
                <a:solidFill>
                  <a:schemeClr val="dk1"/>
                </a:solidFill>
                <a:sym typeface="Calibri"/>
              </a:rPr>
              <a:t>לנו</a:t>
            </a:r>
            <a:r>
              <a:rPr lang="en" dirty="0">
                <a:solidFill>
                  <a:schemeClr val="dk1"/>
                </a:solidFill>
                <a:sym typeface="Calibri"/>
              </a:rPr>
              <a:t> </a:t>
            </a:r>
            <a:r>
              <a:rPr lang="en" dirty="0" err="1">
                <a:solidFill>
                  <a:schemeClr val="dk1"/>
                </a:solidFill>
                <a:sym typeface="Calibri"/>
              </a:rPr>
              <a:t>מספיק</a:t>
            </a:r>
            <a:r>
              <a:rPr lang="en" dirty="0">
                <a:solidFill>
                  <a:schemeClr val="dk1"/>
                </a:solidFill>
                <a:sym typeface="Calibri"/>
              </a:rPr>
              <a:t> </a:t>
            </a:r>
            <a:r>
              <a:rPr lang="en" dirty="0" err="1">
                <a:solidFill>
                  <a:schemeClr val="dk1"/>
                </a:solidFill>
                <a:sym typeface="Calibri"/>
              </a:rPr>
              <a:t>קרקעות</a:t>
            </a:r>
            <a:r>
              <a:rPr lang="en" dirty="0">
                <a:solidFill>
                  <a:schemeClr val="dk1"/>
                </a:solidFill>
                <a:sym typeface="Calibri"/>
              </a:rPr>
              <a:t> </a:t>
            </a:r>
            <a:r>
              <a:rPr lang="en" dirty="0" err="1">
                <a:solidFill>
                  <a:schemeClr val="dk1"/>
                </a:solidFill>
                <a:sym typeface="Calibri"/>
              </a:rPr>
              <a:t>לחקלאות</a:t>
            </a:r>
            <a:r>
              <a:rPr lang="en" dirty="0">
                <a:solidFill>
                  <a:schemeClr val="dk1"/>
                </a:solidFill>
                <a:sym typeface="Calibri"/>
              </a:rPr>
              <a:t>, </a:t>
            </a:r>
            <a:r>
              <a:rPr lang="en" dirty="0" err="1">
                <a:solidFill>
                  <a:schemeClr val="dk1"/>
                </a:solidFill>
                <a:sym typeface="Calibri"/>
              </a:rPr>
              <a:t>אילו</a:t>
            </a:r>
            <a:r>
              <a:rPr lang="en" dirty="0">
                <a:solidFill>
                  <a:schemeClr val="dk1"/>
                </a:solidFill>
                <a:sym typeface="Calibri"/>
              </a:rPr>
              <a:t> </a:t>
            </a:r>
            <a:r>
              <a:rPr lang="en" dirty="0" err="1">
                <a:solidFill>
                  <a:schemeClr val="dk1"/>
                </a:solidFill>
                <a:sym typeface="Calibri"/>
              </a:rPr>
              <a:t>נתונים</a:t>
            </a:r>
            <a:r>
              <a:rPr lang="en" dirty="0">
                <a:solidFill>
                  <a:schemeClr val="dk1"/>
                </a:solidFill>
                <a:sym typeface="Calibri"/>
              </a:rPr>
              <a:t> </a:t>
            </a:r>
            <a:r>
              <a:rPr lang="en" dirty="0" err="1">
                <a:solidFill>
                  <a:schemeClr val="dk1"/>
                </a:solidFill>
                <a:sym typeface="Calibri"/>
              </a:rPr>
              <a:t>נוספים</a:t>
            </a:r>
            <a:r>
              <a:rPr lang="en" dirty="0">
                <a:solidFill>
                  <a:schemeClr val="dk1"/>
                </a:solidFill>
                <a:sym typeface="Calibri"/>
              </a:rPr>
              <a:t> </a:t>
            </a:r>
            <a:r>
              <a:rPr lang="en" dirty="0" err="1">
                <a:solidFill>
                  <a:schemeClr val="dk1"/>
                </a:solidFill>
                <a:sym typeface="Calibri"/>
              </a:rPr>
              <a:t>אנחנו</a:t>
            </a:r>
            <a:r>
              <a:rPr lang="en" dirty="0">
                <a:solidFill>
                  <a:schemeClr val="dk1"/>
                </a:solidFill>
                <a:sym typeface="Calibri"/>
              </a:rPr>
              <a:t> </a:t>
            </a:r>
            <a:r>
              <a:rPr lang="en" dirty="0" err="1">
                <a:solidFill>
                  <a:schemeClr val="dk1"/>
                </a:solidFill>
                <a:sym typeface="Calibri"/>
              </a:rPr>
              <a:t>צריכים</a:t>
            </a:r>
            <a:r>
              <a:rPr lang="en" dirty="0">
                <a:solidFill>
                  <a:schemeClr val="dk1"/>
                </a:solidFill>
                <a:sym typeface="Calibri"/>
              </a:rPr>
              <a:t>? </a:t>
            </a:r>
            <a:r>
              <a:rPr lang="en" dirty="0" err="1">
                <a:solidFill>
                  <a:schemeClr val="dk1"/>
                </a:solidFill>
                <a:sym typeface="Calibri"/>
              </a:rPr>
              <a:t>הדיון</a:t>
            </a:r>
            <a:r>
              <a:rPr lang="en" dirty="0">
                <a:solidFill>
                  <a:schemeClr val="dk1"/>
                </a:solidFill>
                <a:sym typeface="Calibri"/>
              </a:rPr>
              <a:t> </a:t>
            </a:r>
            <a:r>
              <a:rPr lang="en" dirty="0" err="1">
                <a:solidFill>
                  <a:schemeClr val="dk1"/>
                </a:solidFill>
                <a:sym typeface="Calibri"/>
              </a:rPr>
              <a:t>צריך</a:t>
            </a:r>
            <a:r>
              <a:rPr lang="en" dirty="0">
                <a:solidFill>
                  <a:schemeClr val="dk1"/>
                </a:solidFill>
                <a:sym typeface="Calibri"/>
              </a:rPr>
              <a:t> </a:t>
            </a:r>
            <a:r>
              <a:rPr lang="en" dirty="0" err="1">
                <a:solidFill>
                  <a:schemeClr val="dk1"/>
                </a:solidFill>
                <a:sym typeface="Calibri"/>
              </a:rPr>
              <a:t>להוביל</a:t>
            </a:r>
            <a:r>
              <a:rPr lang="en" dirty="0">
                <a:solidFill>
                  <a:schemeClr val="dk1"/>
                </a:solidFill>
                <a:sym typeface="Calibri"/>
              </a:rPr>
              <a:t> </a:t>
            </a:r>
            <a:r>
              <a:rPr lang="en" dirty="0" err="1">
                <a:solidFill>
                  <a:schemeClr val="dk1"/>
                </a:solidFill>
                <a:sym typeface="Calibri"/>
              </a:rPr>
              <a:t>לסוגיית</a:t>
            </a:r>
            <a:r>
              <a:rPr lang="en" dirty="0">
                <a:solidFill>
                  <a:schemeClr val="dk1"/>
                </a:solidFill>
                <a:sym typeface="Calibri"/>
              </a:rPr>
              <a:t> </a:t>
            </a:r>
            <a:r>
              <a:rPr lang="en" dirty="0" err="1">
                <a:solidFill>
                  <a:schemeClr val="dk1"/>
                </a:solidFill>
                <a:sym typeface="Calibri"/>
              </a:rPr>
              <a:t>האוכלוסייה</a:t>
            </a:r>
            <a:r>
              <a:rPr lang="en" dirty="0">
                <a:solidFill>
                  <a:schemeClr val="dk1"/>
                </a:solidFill>
                <a:sym typeface="Calibri"/>
              </a:rPr>
              <a:t> - </a:t>
            </a:r>
            <a:r>
              <a:rPr lang="en" dirty="0" err="1">
                <a:solidFill>
                  <a:schemeClr val="dk1"/>
                </a:solidFill>
                <a:sym typeface="Calibri"/>
              </a:rPr>
              <a:t>כמה</a:t>
            </a:r>
            <a:r>
              <a:rPr lang="en" dirty="0">
                <a:solidFill>
                  <a:schemeClr val="dk1"/>
                </a:solidFill>
                <a:sym typeface="Calibri"/>
              </a:rPr>
              <a:t> </a:t>
            </a:r>
            <a:r>
              <a:rPr lang="en" dirty="0" err="1">
                <a:solidFill>
                  <a:schemeClr val="dk1"/>
                </a:solidFill>
                <a:sym typeface="Calibri"/>
              </a:rPr>
              <a:t>אנשים</a:t>
            </a:r>
            <a:r>
              <a:rPr lang="en" dirty="0">
                <a:solidFill>
                  <a:schemeClr val="dk1"/>
                </a:solidFill>
                <a:sym typeface="Calibri"/>
              </a:rPr>
              <a:t> </a:t>
            </a:r>
            <a:r>
              <a:rPr lang="en" dirty="0" err="1">
                <a:solidFill>
                  <a:schemeClr val="dk1"/>
                </a:solidFill>
                <a:sym typeface="Calibri"/>
              </a:rPr>
              <a:t>צריך</a:t>
            </a:r>
            <a:r>
              <a:rPr lang="en" dirty="0">
                <a:solidFill>
                  <a:schemeClr val="dk1"/>
                </a:solidFill>
                <a:sym typeface="Calibri"/>
              </a:rPr>
              <a:t> </a:t>
            </a:r>
            <a:r>
              <a:rPr lang="en" dirty="0" err="1">
                <a:solidFill>
                  <a:schemeClr val="dk1"/>
                </a:solidFill>
                <a:sym typeface="Calibri"/>
              </a:rPr>
              <a:t>להזין</a:t>
            </a:r>
            <a:r>
              <a:rPr lang="en" dirty="0">
                <a:solidFill>
                  <a:schemeClr val="dk1"/>
                </a:solidFill>
                <a:sym typeface="Calibri"/>
              </a:rPr>
              <a:t> </a:t>
            </a:r>
            <a:r>
              <a:rPr lang="en" dirty="0" err="1">
                <a:solidFill>
                  <a:schemeClr val="dk1"/>
                </a:solidFill>
                <a:sym typeface="Calibri"/>
              </a:rPr>
              <a:t>מאוכל</a:t>
            </a:r>
            <a:r>
              <a:rPr lang="en" dirty="0">
                <a:solidFill>
                  <a:schemeClr val="dk1"/>
                </a:solidFill>
                <a:sym typeface="Calibri"/>
              </a:rPr>
              <a:t> </a:t>
            </a:r>
            <a:r>
              <a:rPr lang="en" dirty="0" err="1">
                <a:solidFill>
                  <a:schemeClr val="dk1"/>
                </a:solidFill>
                <a:sym typeface="Calibri"/>
              </a:rPr>
              <a:t>שגדל</a:t>
            </a:r>
            <a:r>
              <a:rPr lang="en" dirty="0">
                <a:solidFill>
                  <a:schemeClr val="dk1"/>
                </a:solidFill>
                <a:sym typeface="Calibri"/>
              </a:rPr>
              <a:t> </a:t>
            </a:r>
            <a:r>
              <a:rPr lang="en" dirty="0" err="1">
                <a:solidFill>
                  <a:schemeClr val="dk1"/>
                </a:solidFill>
                <a:sym typeface="Calibri"/>
              </a:rPr>
              <a:t>על</a:t>
            </a:r>
            <a:r>
              <a:rPr lang="en" dirty="0">
                <a:solidFill>
                  <a:schemeClr val="dk1"/>
                </a:solidFill>
                <a:sym typeface="Calibri"/>
              </a:rPr>
              <a:t> </a:t>
            </a:r>
            <a:r>
              <a:rPr lang="en" dirty="0" err="1">
                <a:solidFill>
                  <a:schemeClr val="dk1"/>
                </a:solidFill>
                <a:sym typeface="Calibri"/>
              </a:rPr>
              <a:t>האדמה</a:t>
            </a:r>
            <a:r>
              <a:rPr lang="en" dirty="0">
                <a:solidFill>
                  <a:schemeClr val="dk1"/>
                </a:solidFill>
                <a:sym typeface="Calibri"/>
              </a:rPr>
              <a:t> </a:t>
            </a:r>
            <a:r>
              <a:rPr lang="en" dirty="0" err="1">
                <a:solidFill>
                  <a:schemeClr val="dk1"/>
                </a:solidFill>
                <a:sym typeface="Calibri"/>
              </a:rPr>
              <a:t>הזו</a:t>
            </a:r>
            <a:r>
              <a:rPr lang="en" dirty="0">
                <a:solidFill>
                  <a:schemeClr val="dk1"/>
                </a:solidFill>
                <a:sym typeface="Calibri"/>
              </a:rPr>
              <a:t>.</a:t>
            </a:r>
            <a:endParaRPr lang="en-US" dirty="0">
              <a:solidFill>
                <a:schemeClr val="dk1"/>
              </a:solidFill>
              <a:sym typeface="Calibri"/>
            </a:endParaRPr>
          </a:p>
          <a:p>
            <a:pPr marL="0" lvl="0" indent="0" algn="r" rtl="1">
              <a:spcBef>
                <a:spcPts val="0"/>
              </a:spcBef>
              <a:spcAft>
                <a:spcPts val="0"/>
              </a:spcAft>
              <a:buSzPts val="1100"/>
              <a:buFont typeface="Arial"/>
              <a:buNone/>
            </a:pPr>
            <a:endParaRPr lang="en" sz="1200">
              <a:solidFill>
                <a:schemeClr val="dk1"/>
              </a:solidFill>
              <a:latin typeface="Calibri"/>
              <a:ea typeface="Calibri"/>
              <a:cs typeface="Calibri"/>
            </a:endParaRPr>
          </a:p>
          <a:p>
            <a:pPr marL="0" lvl="0" indent="0" algn="r" rtl="1">
              <a:spcBef>
                <a:spcPts val="0"/>
              </a:spcBef>
              <a:spcAft>
                <a:spcPts val="0"/>
              </a:spcAft>
              <a:buClr>
                <a:schemeClr val="dk1"/>
              </a:buClr>
              <a:buSzPts val="1100"/>
              <a:buFont typeface="Arial"/>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29a7cd8fc22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29a7cd8fc2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2599bd9b8e8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2599bd9b8e8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gn="r" rtl="1">
              <a:buClr>
                <a:schemeClr val="dk1"/>
              </a:buClr>
              <a:buNone/>
            </a:pPr>
            <a:r>
              <a:rPr lang="en" sz="1200" err="1">
                <a:solidFill>
                  <a:schemeClr val="dk1"/>
                </a:solidFill>
                <a:latin typeface="Calibri"/>
                <a:ea typeface="Calibri"/>
                <a:cs typeface="Calibri"/>
                <a:sym typeface="Calibri"/>
              </a:rPr>
              <a:t>הזכירי</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לתלמידים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שהכרנו</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את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הגרף</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הזה</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כבר</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ביחידה</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הראשונה</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על</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המים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בפעילות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בתחנות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בקשו</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מהתלמידים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לתאר</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את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הגרפים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מהם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הצירים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מהם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הנתונים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במה</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זה</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שונה</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מגרף</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עמודות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שקף</a:t>
            </a:r>
            <a:r>
              <a:rPr lang="en" sz="1200">
                <a:solidFill>
                  <a:schemeClr val="dk1"/>
                </a:solidFill>
                <a:latin typeface="Calibri"/>
                <a:ea typeface="Calibri"/>
                <a:cs typeface="Calibri"/>
                <a:sym typeface="Calibri"/>
              </a:rPr>
              <a:t> 19 </a:t>
            </a:r>
            <a:r>
              <a:rPr lang="en" sz="1200" err="1">
                <a:solidFill>
                  <a:schemeClr val="dk1"/>
                </a:solidFill>
                <a:latin typeface="Calibri"/>
                <a:ea typeface="Calibri"/>
                <a:cs typeface="Calibri"/>
                <a:sym typeface="Calibri"/>
              </a:rPr>
              <a:t>הוא</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אוכלוסיית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העולם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ושקף</a:t>
            </a:r>
            <a:r>
              <a:rPr lang="en" sz="1200">
                <a:solidFill>
                  <a:schemeClr val="dk1"/>
                </a:solidFill>
                <a:latin typeface="Calibri"/>
                <a:ea typeface="Calibri"/>
                <a:cs typeface="Calibri"/>
                <a:sym typeface="Calibri"/>
              </a:rPr>
              <a:t> 20 </a:t>
            </a:r>
            <a:r>
              <a:rPr lang="en" sz="1200" err="1">
                <a:solidFill>
                  <a:schemeClr val="dk1"/>
                </a:solidFill>
                <a:latin typeface="Calibri"/>
                <a:ea typeface="Calibri"/>
                <a:cs typeface="Calibri"/>
                <a:sym typeface="Calibri"/>
              </a:rPr>
              <a:t>הוא</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אוכלוסיית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ישראל</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ניתן</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לשאול</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את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התלמידים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האם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לדעתם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יש</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מדינות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בהן</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הגרף</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יראה</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אחרת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ולמה</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חושבים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ככה</a:t>
            </a:r>
            <a:r>
              <a:rPr lang="en" sz="1200">
                <a:solidFill>
                  <a:schemeClr val="dk1"/>
                </a:solidFill>
                <a:latin typeface="Calibri"/>
                <a:ea typeface="Calibri"/>
                <a:cs typeface="Calibri"/>
                <a:sym typeface="Calibri"/>
              </a:rPr>
              <a:t>. </a:t>
            </a:r>
            <a:r>
              <a:rPr lang="en" sz="1200" u="sng" err="1">
                <a:solidFill>
                  <a:schemeClr val="dk1"/>
                </a:solidFill>
                <a:latin typeface="Calibri"/>
                <a:ea typeface="Calibri"/>
                <a:cs typeface="Calibri"/>
                <a:sym typeface="Calibri"/>
              </a:rPr>
              <a:t>שימו</a:t>
            </a:r>
            <a:r>
              <a:rPr lang="en" sz="1200" u="sng">
                <a:solidFill>
                  <a:schemeClr val="dk1"/>
                </a:solidFill>
                <a:latin typeface="Calibri"/>
                <a:ea typeface="Calibri"/>
                <a:cs typeface="Calibri"/>
                <a:sym typeface="Calibri"/>
              </a:rPr>
              <a:t> </a:t>
            </a:r>
            <a:r>
              <a:rPr lang="en" sz="1200" u="sng" err="1">
                <a:solidFill>
                  <a:schemeClr val="dk1"/>
                </a:solidFill>
                <a:latin typeface="Calibri"/>
                <a:ea typeface="Calibri"/>
                <a:cs typeface="Calibri"/>
                <a:sym typeface="Calibri"/>
              </a:rPr>
              <a:t>לב</a:t>
            </a:r>
            <a:r>
              <a:rPr lang="en" sz="1200" u="sng">
                <a:solidFill>
                  <a:schemeClr val="dk1"/>
                </a:solidFill>
                <a:latin typeface="Calibri"/>
                <a:ea typeface="Calibri"/>
                <a:cs typeface="Calibri"/>
                <a:sym typeface="Calibri"/>
              </a:rPr>
              <a:t> </a:t>
            </a:r>
            <a:r>
              <a:rPr lang="en" sz="1200" u="sng" err="1">
                <a:solidFill>
                  <a:schemeClr val="dk1"/>
                </a:solidFill>
                <a:latin typeface="Calibri"/>
                <a:ea typeface="Calibri"/>
                <a:cs typeface="Calibri"/>
                <a:sym typeface="Calibri"/>
              </a:rPr>
              <a:t>ביליון</a:t>
            </a:r>
            <a:r>
              <a:rPr lang="en" sz="1200" u="sng">
                <a:solidFill>
                  <a:schemeClr val="dk1"/>
                </a:solidFill>
                <a:latin typeface="Calibri"/>
                <a:ea typeface="Calibri"/>
                <a:cs typeface="Calibri"/>
                <a:sym typeface="Calibri"/>
              </a:rPr>
              <a:t> </a:t>
            </a:r>
            <a:r>
              <a:rPr lang="en" sz="1200" u="sng" err="1">
                <a:solidFill>
                  <a:schemeClr val="dk1"/>
                </a:solidFill>
                <a:latin typeface="Calibri"/>
                <a:ea typeface="Calibri"/>
                <a:cs typeface="Calibri"/>
                <a:sym typeface="Calibri"/>
              </a:rPr>
              <a:t>זה</a:t>
            </a:r>
            <a:r>
              <a:rPr lang="en" sz="1200" u="sng">
                <a:solidFill>
                  <a:schemeClr val="dk1"/>
                </a:solidFill>
                <a:latin typeface="Calibri"/>
                <a:ea typeface="Calibri"/>
                <a:cs typeface="Calibri"/>
                <a:sym typeface="Calibri"/>
              </a:rPr>
              <a:t> </a:t>
            </a:r>
            <a:r>
              <a:rPr lang="en" sz="1200" u="sng" err="1">
                <a:solidFill>
                  <a:schemeClr val="dk1"/>
                </a:solidFill>
                <a:latin typeface="Calibri"/>
                <a:ea typeface="Calibri"/>
                <a:cs typeface="Calibri"/>
                <a:sym typeface="Calibri"/>
              </a:rPr>
              <a:t>אלף</a:t>
            </a:r>
            <a:r>
              <a:rPr lang="en" sz="1200" u="sng">
                <a:solidFill>
                  <a:schemeClr val="dk1"/>
                </a:solidFill>
                <a:latin typeface="Calibri"/>
                <a:ea typeface="Calibri"/>
                <a:cs typeface="Calibri"/>
                <a:sym typeface="Calibri"/>
              </a:rPr>
              <a:t> </a:t>
            </a:r>
            <a:r>
              <a:rPr lang="en" sz="1200" u="sng" err="1">
                <a:solidFill>
                  <a:schemeClr val="dk1"/>
                </a:solidFill>
                <a:latin typeface="Calibri"/>
                <a:ea typeface="Calibri"/>
                <a:cs typeface="Calibri"/>
                <a:sym typeface="Calibri"/>
              </a:rPr>
              <a:t>מליון</a:t>
            </a:r>
            <a:r>
              <a:rPr lang="en"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sz="1200" err="1">
                <a:solidFill>
                  <a:schemeClr val="dk1"/>
                </a:solidFill>
                <a:latin typeface="Calibri"/>
                <a:ea typeface="Calibri"/>
                <a:cs typeface="Calibri"/>
                <a:sym typeface="Calibri"/>
              </a:rPr>
              <a:t>לאחר</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קביעת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מסלול</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הצמיחה</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גדל</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קטן</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לא</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משתנה</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שאלו</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את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התלמידים</a:t>
            </a:r>
            <a:r>
              <a:rPr lang="en" sz="1200">
                <a:solidFill>
                  <a:schemeClr val="dk1"/>
                </a:solidFill>
                <a:latin typeface="Calibri"/>
                <a:ea typeface="Calibri"/>
                <a:cs typeface="Calibri"/>
                <a:sym typeface="Calibri"/>
              </a:rPr>
              <a:t>: </a:t>
            </a:r>
            <a:r>
              <a:rPr lang="en" sz="1200" u="sng" err="1">
                <a:solidFill>
                  <a:schemeClr val="dk1"/>
                </a:solidFill>
                <a:latin typeface="Calibri"/>
                <a:ea typeface="Calibri"/>
                <a:cs typeface="Calibri"/>
                <a:sym typeface="Calibri"/>
              </a:rPr>
              <a:t>מה</a:t>
            </a:r>
            <a:r>
              <a:rPr lang="en" sz="1200" u="sng">
                <a:solidFill>
                  <a:schemeClr val="dk1"/>
                </a:solidFill>
                <a:latin typeface="Calibri"/>
                <a:ea typeface="Calibri"/>
                <a:cs typeface="Calibri"/>
                <a:sym typeface="Calibri"/>
              </a:rPr>
              <a:t> </a:t>
            </a:r>
            <a:r>
              <a:rPr lang="en" sz="1200" u="sng" err="1">
                <a:solidFill>
                  <a:schemeClr val="dk1"/>
                </a:solidFill>
                <a:latin typeface="Calibri"/>
                <a:ea typeface="Calibri"/>
                <a:cs typeface="Calibri"/>
                <a:sym typeface="Calibri"/>
              </a:rPr>
              <a:t>לדעתכם</a:t>
            </a:r>
            <a:r>
              <a:rPr lang="en" sz="1200" u="sng">
                <a:solidFill>
                  <a:schemeClr val="dk1"/>
                </a:solidFill>
                <a:latin typeface="Calibri"/>
                <a:ea typeface="Calibri"/>
                <a:cs typeface="Calibri"/>
                <a:sym typeface="Calibri"/>
              </a:rPr>
              <a:t> </a:t>
            </a:r>
            <a:r>
              <a:rPr lang="en" sz="1200" u="sng" err="1">
                <a:solidFill>
                  <a:schemeClr val="dk1"/>
                </a:solidFill>
                <a:latin typeface="Calibri"/>
                <a:ea typeface="Calibri"/>
                <a:cs typeface="Calibri"/>
                <a:sym typeface="Calibri"/>
              </a:rPr>
              <a:t>יהיה</a:t>
            </a:r>
            <a:r>
              <a:rPr lang="en" sz="1200" u="sng">
                <a:solidFill>
                  <a:schemeClr val="dk1"/>
                </a:solidFill>
                <a:latin typeface="Calibri"/>
                <a:ea typeface="Calibri"/>
                <a:cs typeface="Calibri"/>
                <a:sym typeface="Calibri"/>
              </a:rPr>
              <a:t> </a:t>
            </a:r>
            <a:r>
              <a:rPr lang="en" sz="1200" u="sng" err="1">
                <a:solidFill>
                  <a:schemeClr val="dk1"/>
                </a:solidFill>
                <a:latin typeface="Calibri"/>
                <a:ea typeface="Calibri"/>
                <a:cs typeface="Calibri"/>
                <a:sym typeface="Calibri"/>
              </a:rPr>
              <a:t>גודל</a:t>
            </a:r>
            <a:r>
              <a:rPr lang="en" sz="1200" u="sng">
                <a:solidFill>
                  <a:schemeClr val="dk1"/>
                </a:solidFill>
                <a:latin typeface="Calibri"/>
                <a:ea typeface="Calibri"/>
                <a:cs typeface="Calibri"/>
                <a:sym typeface="Calibri"/>
              </a:rPr>
              <a:t> </a:t>
            </a:r>
            <a:r>
              <a:rPr lang="en" sz="1200" u="sng" err="1">
                <a:solidFill>
                  <a:schemeClr val="dk1"/>
                </a:solidFill>
                <a:latin typeface="Calibri"/>
                <a:ea typeface="Calibri"/>
                <a:cs typeface="Calibri"/>
                <a:sym typeface="Calibri"/>
              </a:rPr>
              <a:t>האוכלוסייה</a:t>
            </a:r>
            <a:r>
              <a:rPr lang="en" sz="1200" u="sng">
                <a:solidFill>
                  <a:schemeClr val="dk1"/>
                </a:solidFill>
                <a:latin typeface="Calibri"/>
                <a:ea typeface="Calibri"/>
                <a:cs typeface="Calibri"/>
                <a:sym typeface="Calibri"/>
              </a:rPr>
              <a:t> ב-2050</a:t>
            </a: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2599bd9b8e8_3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2599bd9b8e8_3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100"/>
              <a:buFont typeface="Arial"/>
              <a:buNone/>
            </a:pPr>
            <a:r>
              <a:rPr lang="en" sz="1200" err="1">
                <a:solidFill>
                  <a:schemeClr val="dk1"/>
                </a:solidFill>
                <a:latin typeface="Calibri"/>
                <a:ea typeface="Calibri"/>
                <a:cs typeface="Calibri"/>
                <a:sym typeface="Calibri"/>
              </a:rPr>
              <a:t>בקשו</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מהתלמידים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לתאר</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את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הגרפים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מהם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הצירים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מהם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הנתונים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במה</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זה</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שונה</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מגרף</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עמודות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שקף</a:t>
            </a:r>
            <a:r>
              <a:rPr lang="en" sz="1200">
                <a:solidFill>
                  <a:schemeClr val="dk1"/>
                </a:solidFill>
                <a:latin typeface="Calibri"/>
                <a:ea typeface="Calibri"/>
                <a:cs typeface="Calibri"/>
                <a:sym typeface="Calibri"/>
              </a:rPr>
              <a:t> 19 </a:t>
            </a:r>
            <a:r>
              <a:rPr lang="en" sz="1200" err="1">
                <a:solidFill>
                  <a:schemeClr val="dk1"/>
                </a:solidFill>
                <a:latin typeface="Calibri"/>
                <a:ea typeface="Calibri"/>
                <a:cs typeface="Calibri"/>
                <a:sym typeface="Calibri"/>
              </a:rPr>
              <a:t>הוא</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אוכלוסיית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העולם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ושקף</a:t>
            </a:r>
            <a:r>
              <a:rPr lang="en" sz="1200">
                <a:solidFill>
                  <a:schemeClr val="dk1"/>
                </a:solidFill>
                <a:latin typeface="Calibri"/>
                <a:ea typeface="Calibri"/>
                <a:cs typeface="Calibri"/>
                <a:sym typeface="Calibri"/>
              </a:rPr>
              <a:t> 20 </a:t>
            </a:r>
            <a:r>
              <a:rPr lang="en" sz="1200" err="1">
                <a:solidFill>
                  <a:schemeClr val="dk1"/>
                </a:solidFill>
                <a:latin typeface="Calibri"/>
                <a:ea typeface="Calibri"/>
                <a:cs typeface="Calibri"/>
                <a:sym typeface="Calibri"/>
              </a:rPr>
              <a:t>הוא</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אוכלוסיית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ישראל</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ניתן</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לשאול</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את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התלמידים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האם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לדעתם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יש</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מדינות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בהן</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הגרף</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יראה</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אחרת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ולמה</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חושבים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ככה</a:t>
            </a:r>
            <a:r>
              <a:rPr lang="en"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sz="1200" err="1">
                <a:solidFill>
                  <a:schemeClr val="dk1"/>
                </a:solidFill>
                <a:latin typeface="Calibri"/>
                <a:ea typeface="Calibri"/>
                <a:cs typeface="Calibri"/>
                <a:sym typeface="Calibri"/>
              </a:rPr>
              <a:t>לאחר</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קביעת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מסלול</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הצמיחה</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גדל</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קטן</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לא</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משתנה</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שאלו</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את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התלמידים</a:t>
            </a:r>
            <a:r>
              <a:rPr lang="en" sz="1200">
                <a:solidFill>
                  <a:schemeClr val="dk1"/>
                </a:solidFill>
                <a:latin typeface="Calibri"/>
                <a:ea typeface="Calibri"/>
                <a:cs typeface="Calibri"/>
                <a:sym typeface="Calibri"/>
              </a:rPr>
              <a:t>: </a:t>
            </a:r>
            <a:r>
              <a:rPr lang="en" sz="1200" u="sng" err="1">
                <a:solidFill>
                  <a:schemeClr val="dk1"/>
                </a:solidFill>
                <a:latin typeface="Calibri"/>
                <a:ea typeface="Calibri"/>
                <a:cs typeface="Calibri"/>
                <a:sym typeface="Calibri"/>
              </a:rPr>
              <a:t>מה</a:t>
            </a:r>
            <a:r>
              <a:rPr lang="en" sz="1200" u="sng">
                <a:solidFill>
                  <a:schemeClr val="dk1"/>
                </a:solidFill>
                <a:latin typeface="Calibri"/>
                <a:ea typeface="Calibri"/>
                <a:cs typeface="Calibri"/>
                <a:sym typeface="Calibri"/>
              </a:rPr>
              <a:t> </a:t>
            </a:r>
            <a:r>
              <a:rPr lang="en" sz="1200" u="sng" err="1">
                <a:solidFill>
                  <a:schemeClr val="dk1"/>
                </a:solidFill>
                <a:latin typeface="Calibri"/>
                <a:ea typeface="Calibri"/>
                <a:cs typeface="Calibri"/>
                <a:sym typeface="Calibri"/>
              </a:rPr>
              <a:t>לדעתכם</a:t>
            </a:r>
            <a:r>
              <a:rPr lang="en" sz="1200" u="sng">
                <a:solidFill>
                  <a:schemeClr val="dk1"/>
                </a:solidFill>
                <a:latin typeface="Calibri"/>
                <a:ea typeface="Calibri"/>
                <a:cs typeface="Calibri"/>
                <a:sym typeface="Calibri"/>
              </a:rPr>
              <a:t> </a:t>
            </a:r>
            <a:r>
              <a:rPr lang="en" sz="1200" u="sng" err="1">
                <a:solidFill>
                  <a:schemeClr val="dk1"/>
                </a:solidFill>
                <a:latin typeface="Calibri"/>
                <a:ea typeface="Calibri"/>
                <a:cs typeface="Calibri"/>
                <a:sym typeface="Calibri"/>
              </a:rPr>
              <a:t>יהיה</a:t>
            </a:r>
            <a:r>
              <a:rPr lang="en" sz="1200" u="sng">
                <a:solidFill>
                  <a:schemeClr val="dk1"/>
                </a:solidFill>
                <a:latin typeface="Calibri"/>
                <a:ea typeface="Calibri"/>
                <a:cs typeface="Calibri"/>
                <a:sym typeface="Calibri"/>
              </a:rPr>
              <a:t> </a:t>
            </a:r>
            <a:r>
              <a:rPr lang="en" sz="1200" u="sng" err="1">
                <a:solidFill>
                  <a:schemeClr val="dk1"/>
                </a:solidFill>
                <a:latin typeface="Calibri"/>
                <a:ea typeface="Calibri"/>
                <a:cs typeface="Calibri"/>
                <a:sym typeface="Calibri"/>
              </a:rPr>
              <a:t>גודל</a:t>
            </a:r>
            <a:r>
              <a:rPr lang="en" sz="1200" u="sng">
                <a:solidFill>
                  <a:schemeClr val="dk1"/>
                </a:solidFill>
                <a:latin typeface="Calibri"/>
                <a:ea typeface="Calibri"/>
                <a:cs typeface="Calibri"/>
                <a:sym typeface="Calibri"/>
              </a:rPr>
              <a:t> </a:t>
            </a:r>
            <a:r>
              <a:rPr lang="en" sz="1200" u="sng" err="1">
                <a:solidFill>
                  <a:schemeClr val="dk1"/>
                </a:solidFill>
                <a:latin typeface="Calibri"/>
                <a:ea typeface="Calibri"/>
                <a:cs typeface="Calibri"/>
                <a:sym typeface="Calibri"/>
              </a:rPr>
              <a:t>האוכלוסייה</a:t>
            </a:r>
            <a:r>
              <a:rPr lang="en" sz="1200" u="sng">
                <a:solidFill>
                  <a:schemeClr val="dk1"/>
                </a:solidFill>
                <a:latin typeface="Calibri"/>
                <a:ea typeface="Calibri"/>
                <a:cs typeface="Calibri"/>
                <a:sym typeface="Calibri"/>
              </a:rPr>
              <a:t> ב-2050</a:t>
            </a: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0" indent="0" algn="r" rtl="1">
              <a:buNone/>
            </a:pPr>
            <a:r>
              <a:rPr lang="en" sz="1200" err="1">
                <a:latin typeface="Calibri"/>
                <a:ea typeface="Calibri"/>
                <a:cs typeface="Calibri"/>
              </a:rPr>
              <a:t>הזכירו</a:t>
            </a:r>
            <a:r>
              <a:rPr lang="en" sz="1200">
                <a:latin typeface="Calibri"/>
                <a:ea typeface="Calibri"/>
                <a:cs typeface="Calibri"/>
              </a:rPr>
              <a:t> </a:t>
            </a:r>
            <a:r>
              <a:rPr lang="en" sz="1200" err="1">
                <a:latin typeface="Calibri"/>
                <a:ea typeface="Calibri"/>
                <a:cs typeface="Calibri"/>
              </a:rPr>
              <a:t>לתלמידים</a:t>
            </a:r>
            <a:r>
              <a:rPr lang="en" sz="1200">
                <a:latin typeface="Calibri"/>
                <a:ea typeface="Calibri"/>
                <a:cs typeface="Calibri"/>
              </a:rPr>
              <a:t> </a:t>
            </a:r>
            <a:r>
              <a:rPr lang="en" sz="1200" err="1">
                <a:latin typeface="Calibri"/>
                <a:ea typeface="Calibri"/>
                <a:cs typeface="Calibri"/>
              </a:rPr>
              <a:t>את</a:t>
            </a:r>
            <a:r>
              <a:rPr lang="en" sz="1200">
                <a:latin typeface="Calibri"/>
                <a:ea typeface="Calibri"/>
                <a:cs typeface="Calibri"/>
              </a:rPr>
              <a:t> </a:t>
            </a:r>
            <a:r>
              <a:rPr lang="en" sz="1200" err="1">
                <a:latin typeface="Calibri"/>
                <a:ea typeface="Calibri"/>
                <a:cs typeface="Calibri"/>
              </a:rPr>
              <a:t>מבנה</a:t>
            </a:r>
            <a:r>
              <a:rPr lang="en" sz="1200">
                <a:latin typeface="Calibri"/>
                <a:ea typeface="Calibri"/>
                <a:cs typeface="Calibri"/>
              </a:rPr>
              <a:t> </a:t>
            </a:r>
            <a:r>
              <a:rPr lang="en" sz="1200" err="1">
                <a:latin typeface="Calibri"/>
                <a:ea typeface="Calibri"/>
                <a:cs typeface="Calibri"/>
              </a:rPr>
              <a:t>הטיעון</a:t>
            </a:r>
            <a:r>
              <a:rPr lang="en" sz="1200">
                <a:latin typeface="Calibri"/>
                <a:ea typeface="Calibri"/>
                <a:cs typeface="Calibri"/>
              </a:rPr>
              <a:t>: </a:t>
            </a:r>
            <a:r>
              <a:rPr lang="he-IL" b="1"/>
              <a:t>טענה - אמירה בה מציג הכותב עמדה, דעה, תיאוריה, מסקנה, שניתן להתווכח על צדקתה, נכונותה, </a:t>
            </a:r>
            <a:r>
              <a:rPr lang="he-IL" b="1" err="1"/>
              <a:t>אמיתותה</a:t>
            </a:r>
            <a:r>
              <a:rPr lang="he-IL" b="1"/>
              <a:t>, או תקיפותה.  </a:t>
            </a:r>
            <a:endParaRPr lang="en"/>
          </a:p>
          <a:p>
            <a:pPr algn="r" rtl="1">
              <a:buNone/>
            </a:pPr>
            <a:r>
              <a:rPr lang="he-IL" b="1"/>
              <a:t>נימוק - אמירה המובאת כדי לתמוך בטענה ולבססה. באופן מדעי או אחר.  </a:t>
            </a:r>
            <a:endParaRPr lang="en"/>
          </a:p>
          <a:p>
            <a:pPr algn="r" rtl="1">
              <a:buNone/>
            </a:pPr>
            <a:r>
              <a:rPr lang="he-IL" b="1"/>
              <a:t>טיעון = טענה + הנימוק/ים הנלווים לה</a:t>
            </a:r>
            <a:endParaRPr lang="en"/>
          </a:p>
          <a:p>
            <a:pPr algn="r" rtl="1">
              <a:buNone/>
            </a:pPr>
            <a:endParaRPr lang="en"/>
          </a:p>
          <a:p>
            <a:pPr marL="0" indent="0" algn="r" rtl="1">
              <a:buNone/>
            </a:pPr>
            <a:endParaRPr lang="en" sz="1200">
              <a:latin typeface="Calibri"/>
              <a:ea typeface="Calibri"/>
              <a:cs typeface="Calibri"/>
            </a:endParaRPr>
          </a:p>
          <a:p>
            <a:pPr marL="0" indent="0">
              <a:buNone/>
            </a:pPr>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2599bd9b8e8_0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2599bd9b8e8_0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100"/>
              <a:buFont typeface="Arial"/>
              <a:buNone/>
            </a:pPr>
            <a:r>
              <a:rPr lang="en" sz="1200" err="1">
                <a:solidFill>
                  <a:schemeClr val="dk1"/>
                </a:solidFill>
                <a:latin typeface="Calibri"/>
                <a:ea typeface="Calibri"/>
                <a:cs typeface="Calibri"/>
                <a:sym typeface="Calibri"/>
              </a:rPr>
              <a:t>מיועדת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ליצירת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קשרים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יחד</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עם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התלמידים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בין</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הנתונים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שזה</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עתה</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למדו</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קרקע</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קבועה</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לחקלאות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הבדלים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ביכולות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הגידול</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החקלאי</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בין</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מדינות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וגידול</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אוכלוסיה</a:t>
            </a: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sz="1200" err="1">
                <a:solidFill>
                  <a:schemeClr val="dk1"/>
                </a:solidFill>
                <a:latin typeface="Calibri"/>
                <a:ea typeface="Calibri"/>
                <a:cs typeface="Calibri"/>
                <a:sym typeface="Calibri"/>
              </a:rPr>
              <a:t>לפיכך</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אחת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הסוגיות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המרכזיות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בעולם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היא</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האם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ייצור</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יבולים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העולמי</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יכול</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לעמוד</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בדרישות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האוכלוסייה</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העתידיות</a:t>
            </a: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sz="1200" u="sng" err="1">
                <a:solidFill>
                  <a:schemeClr val="dk1"/>
                </a:solidFill>
                <a:latin typeface="Calibri"/>
                <a:ea typeface="Calibri"/>
                <a:cs typeface="Calibri"/>
                <a:sym typeface="Calibri"/>
              </a:rPr>
              <a:t>שאלו</a:t>
            </a:r>
            <a:r>
              <a:rPr lang="en" sz="1200" u="sng">
                <a:solidFill>
                  <a:schemeClr val="dk1"/>
                </a:solidFill>
                <a:latin typeface="Calibri"/>
                <a:ea typeface="Calibri"/>
                <a:cs typeface="Calibri"/>
                <a:sym typeface="Calibri"/>
              </a:rPr>
              <a:t> </a:t>
            </a:r>
            <a:r>
              <a:rPr lang="en" sz="1200" u="sng" err="1">
                <a:solidFill>
                  <a:schemeClr val="dk1"/>
                </a:solidFill>
                <a:latin typeface="Calibri"/>
                <a:ea typeface="Calibri"/>
                <a:cs typeface="Calibri"/>
                <a:sym typeface="Calibri"/>
              </a:rPr>
              <a:t>את</a:t>
            </a:r>
            <a:r>
              <a:rPr lang="en" sz="1200" u="sng">
                <a:solidFill>
                  <a:schemeClr val="dk1"/>
                </a:solidFill>
                <a:latin typeface="Calibri"/>
                <a:ea typeface="Calibri"/>
                <a:cs typeface="Calibri"/>
                <a:sym typeface="Calibri"/>
              </a:rPr>
              <a:t> </a:t>
            </a:r>
            <a:r>
              <a:rPr lang="en" sz="1200" u="sng" err="1">
                <a:solidFill>
                  <a:schemeClr val="dk1"/>
                </a:solidFill>
                <a:latin typeface="Calibri"/>
                <a:ea typeface="Calibri"/>
                <a:cs typeface="Calibri"/>
                <a:sym typeface="Calibri"/>
              </a:rPr>
              <a:t>התלמידים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מהם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הפתרונות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האפשריים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הדגישו</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ששאלות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אלו</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יידונו</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לאורך</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כל</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היחידה</a:t>
            </a: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sz="1200" err="1">
                <a:solidFill>
                  <a:schemeClr val="dk1"/>
                </a:solidFill>
                <a:latin typeface="Calibri"/>
                <a:ea typeface="Calibri"/>
                <a:cs typeface="Calibri"/>
                <a:sym typeface="Calibri"/>
              </a:rPr>
              <a:t>אפשר</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להזכיר</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כמה</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מהתכונות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של</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פתרונות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שנלמדו</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ביחידת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הכדור</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הצמא</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וביחידת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הכדור</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המתחמם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למשל</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הגדלת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יעילות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השימוש</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במים</a:t>
            </a: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sz="1200" err="1">
                <a:solidFill>
                  <a:schemeClr val="dk1"/>
                </a:solidFill>
                <a:latin typeface="Calibri"/>
                <a:ea typeface="Calibri"/>
                <a:cs typeface="Calibri"/>
                <a:sym typeface="Calibri"/>
              </a:rPr>
              <a:t>רעיונות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נוספים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להגדיל</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את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היבול</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מהשטחים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החקלאיים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לשנות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את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התזונה</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לפתח</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טכנולוגיות</a:t>
            </a:r>
            <a:r>
              <a:rPr lang="en" sz="1200">
                <a:solidFill>
                  <a:schemeClr val="dk1"/>
                </a:solidFill>
                <a:latin typeface="Calibri"/>
                <a:ea typeface="Calibri"/>
                <a:cs typeface="Calibri"/>
                <a:sym typeface="Calibri"/>
              </a:rPr>
              <a:t>/</a:t>
            </a:r>
            <a:r>
              <a:rPr lang="en" sz="1200" err="1">
                <a:solidFill>
                  <a:schemeClr val="dk1"/>
                </a:solidFill>
                <a:latin typeface="Calibri"/>
                <a:ea typeface="Calibri"/>
                <a:cs typeface="Calibri"/>
                <a:sym typeface="Calibri"/>
              </a:rPr>
              <a:t>תהליכים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חדשים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לייצור</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מזון</a:t>
            </a:r>
            <a:endParaRPr sz="1200" err="1">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sz="1200" err="1">
                <a:solidFill>
                  <a:schemeClr val="dk1"/>
                </a:solidFill>
                <a:latin typeface="Calibri"/>
                <a:ea typeface="Calibri"/>
                <a:cs typeface="Calibri"/>
                <a:sym typeface="Calibri"/>
              </a:rPr>
              <a:t>הערה</a:t>
            </a:r>
            <a:r>
              <a:rPr lang="en" sz="1200">
                <a:solidFill>
                  <a:schemeClr val="dk1"/>
                </a:solidFill>
                <a:latin typeface="Calibri"/>
                <a:ea typeface="Calibri"/>
                <a:cs typeface="Calibri"/>
                <a:sym typeface="Calibri"/>
              </a:rPr>
              <a:t> - </a:t>
            </a:r>
            <a:r>
              <a:rPr lang="en" sz="1200" err="1">
                <a:solidFill>
                  <a:schemeClr val="dk1"/>
                </a:solidFill>
                <a:latin typeface="Calibri"/>
                <a:ea typeface="Calibri"/>
                <a:cs typeface="Calibri"/>
                <a:sym typeface="Calibri"/>
              </a:rPr>
              <a:t>רשמו</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את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רעיונות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התלמידים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לשימוש</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במועד</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מאוחר</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יותר</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ביחידה</a:t>
            </a:r>
            <a:endParaRPr lang="en" sz="1200">
              <a:solidFill>
                <a:schemeClr val="dk1"/>
              </a:solidFill>
              <a:latin typeface="Calibri"/>
              <a:ea typeface="Calibri"/>
              <a:cs typeface="Calibri"/>
            </a:endParaRPr>
          </a:p>
          <a:p>
            <a:pPr marL="0" indent="0" algn="r" rtl="1">
              <a:buNone/>
            </a:pPr>
            <a:r>
              <a:rPr lang="en" b="1" err="1">
                <a:ea typeface="Calibri"/>
              </a:rPr>
              <a:t>לשיעור</a:t>
            </a:r>
            <a:r>
              <a:rPr lang="en" b="1">
                <a:ea typeface="Calibri"/>
              </a:rPr>
              <a:t> </a:t>
            </a:r>
            <a:r>
              <a:rPr lang="en" b="1" err="1">
                <a:ea typeface="Calibri"/>
              </a:rPr>
              <a:t>הבא</a:t>
            </a:r>
            <a:r>
              <a:rPr lang="en" b="1">
                <a:ea typeface="Calibri"/>
              </a:rPr>
              <a:t> </a:t>
            </a:r>
            <a:r>
              <a:rPr lang="en" b="1" err="1">
                <a:ea typeface="Calibri"/>
              </a:rPr>
              <a:t>בקשו</a:t>
            </a:r>
            <a:r>
              <a:rPr lang="en" b="1">
                <a:ea typeface="Calibri"/>
              </a:rPr>
              <a:t> </a:t>
            </a:r>
            <a:r>
              <a:rPr lang="en" b="1" err="1">
                <a:ea typeface="Calibri"/>
              </a:rPr>
              <a:t>מהתלמידים</a:t>
            </a:r>
            <a:r>
              <a:rPr lang="en" b="1">
                <a:ea typeface="Calibri"/>
              </a:rPr>
              <a:t> </a:t>
            </a:r>
            <a:r>
              <a:rPr lang="en" b="1" err="1">
                <a:ea typeface="Calibri"/>
              </a:rPr>
              <a:t>להביא</a:t>
            </a:r>
            <a:r>
              <a:rPr lang="en" b="1">
                <a:ea typeface="Calibri"/>
              </a:rPr>
              <a:t> </a:t>
            </a:r>
            <a:r>
              <a:rPr lang="en" b="1" err="1">
                <a:ea typeface="Calibri"/>
              </a:rPr>
              <a:t>תמונה</a:t>
            </a:r>
            <a:r>
              <a:rPr lang="en" b="1">
                <a:ea typeface="Calibri"/>
              </a:rPr>
              <a:t> </a:t>
            </a:r>
            <a:r>
              <a:rPr lang="en" b="1" err="1">
                <a:ea typeface="Calibri"/>
              </a:rPr>
              <a:t>של</a:t>
            </a:r>
            <a:r>
              <a:rPr lang="en" b="1">
                <a:ea typeface="Calibri"/>
              </a:rPr>
              <a:t> </a:t>
            </a:r>
            <a:r>
              <a:rPr lang="en" b="1" err="1">
                <a:ea typeface="Calibri"/>
              </a:rPr>
              <a:t>צלחת</a:t>
            </a:r>
            <a:r>
              <a:rPr lang="en" b="1">
                <a:ea typeface="Calibri"/>
              </a:rPr>
              <a:t> </a:t>
            </a:r>
            <a:r>
              <a:rPr lang="en" b="1" err="1">
                <a:ea typeface="Calibri"/>
              </a:rPr>
              <a:t>ארוחת</a:t>
            </a:r>
            <a:r>
              <a:rPr lang="en" b="1">
                <a:ea typeface="Calibri"/>
              </a:rPr>
              <a:t> </a:t>
            </a:r>
            <a:r>
              <a:rPr lang="en" b="1" err="1">
                <a:ea typeface="Calibri"/>
              </a:rPr>
              <a:t>צהריים</a:t>
            </a:r>
            <a:r>
              <a:rPr lang="en" b="1">
                <a:ea typeface="Calibri"/>
              </a:rPr>
              <a:t> </a:t>
            </a:r>
            <a:r>
              <a:rPr lang="en" b="1" err="1">
                <a:ea typeface="Calibri"/>
              </a:rPr>
              <a:t>שלהם</a:t>
            </a:r>
            <a:r>
              <a:rPr lang="en" b="1">
                <a:ea typeface="Calibri"/>
              </a:rPr>
              <a:t> - </a:t>
            </a:r>
            <a:r>
              <a:rPr lang="en" err="1">
                <a:ea typeface="Calibri"/>
              </a:rPr>
              <a:t>או</a:t>
            </a:r>
            <a:r>
              <a:rPr lang="en">
                <a:ea typeface="Calibri"/>
              </a:rPr>
              <a:t> </a:t>
            </a:r>
            <a:r>
              <a:rPr lang="en" err="1">
                <a:ea typeface="Calibri"/>
              </a:rPr>
              <a:t>צרו</a:t>
            </a:r>
            <a:r>
              <a:rPr lang="en">
                <a:ea typeface="Calibri"/>
              </a:rPr>
              <a:t> </a:t>
            </a:r>
            <a:r>
              <a:rPr lang="en" err="1">
                <a:ea typeface="Calibri"/>
              </a:rPr>
              <a:t>מצגת</a:t>
            </a:r>
            <a:r>
              <a:rPr lang="en">
                <a:ea typeface="Calibri"/>
              </a:rPr>
              <a:t> </a:t>
            </a:r>
            <a:r>
              <a:rPr lang="en" err="1">
                <a:ea typeface="Calibri"/>
              </a:rPr>
              <a:t>משותפת</a:t>
            </a:r>
            <a:r>
              <a:rPr lang="en">
                <a:ea typeface="Calibri"/>
              </a:rPr>
              <a:t> </a:t>
            </a:r>
            <a:r>
              <a:rPr lang="en" err="1">
                <a:ea typeface="Calibri"/>
              </a:rPr>
              <a:t>בה</a:t>
            </a:r>
            <a:r>
              <a:rPr lang="en">
                <a:ea typeface="Calibri"/>
              </a:rPr>
              <a:t> </a:t>
            </a:r>
            <a:r>
              <a:rPr lang="en" err="1">
                <a:ea typeface="Calibri"/>
              </a:rPr>
              <a:t>הם</a:t>
            </a:r>
            <a:r>
              <a:rPr lang="en">
                <a:ea typeface="Calibri"/>
              </a:rPr>
              <a:t> </a:t>
            </a:r>
            <a:r>
              <a:rPr lang="en" err="1">
                <a:ea typeface="Calibri"/>
              </a:rPr>
              <a:t>יוכלו</a:t>
            </a:r>
            <a:r>
              <a:rPr lang="en">
                <a:ea typeface="Calibri"/>
              </a:rPr>
              <a:t> </a:t>
            </a:r>
            <a:r>
              <a:rPr lang="en" err="1">
                <a:ea typeface="Calibri"/>
              </a:rPr>
              <a:t>לשתף</a:t>
            </a:r>
            <a:r>
              <a:rPr lang="en">
                <a:ea typeface="Calibri"/>
              </a:rPr>
              <a:t> </a:t>
            </a:r>
            <a:r>
              <a:rPr lang="en" err="1">
                <a:ea typeface="Calibri"/>
              </a:rPr>
              <a:t>את</a:t>
            </a:r>
            <a:r>
              <a:rPr lang="en">
                <a:ea typeface="Calibri"/>
              </a:rPr>
              <a:t> </a:t>
            </a:r>
            <a:r>
              <a:rPr lang="en" err="1">
                <a:ea typeface="Calibri"/>
              </a:rPr>
              <a:t>התמונות</a:t>
            </a:r>
            <a:r>
              <a:rPr lang="en">
                <a:ea typeface="Calibri"/>
              </a:rPr>
              <a:t>. </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2599bd9b8e8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2599bd9b8e8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gn="r" rtl="1">
              <a:buClr>
                <a:schemeClr val="dk1"/>
              </a:buClr>
              <a:buNone/>
            </a:pPr>
            <a:r>
              <a:rPr lang="en" sz="1200" b="1" err="1">
                <a:solidFill>
                  <a:schemeClr val="dk1"/>
                </a:solidFill>
                <a:latin typeface="Calibri"/>
                <a:ea typeface="Calibri"/>
                <a:cs typeface="Calibri"/>
                <a:sym typeface="Calibri"/>
              </a:rPr>
              <a:t>הרחבה</a:t>
            </a:r>
            <a:r>
              <a:rPr lang="en" sz="1200" b="1">
                <a:solidFill>
                  <a:schemeClr val="dk1"/>
                </a:solidFill>
                <a:latin typeface="Calibri"/>
                <a:ea typeface="Calibri"/>
                <a:cs typeface="Calibri"/>
                <a:sym typeface="Calibri"/>
              </a:rPr>
              <a:t> - </a:t>
            </a:r>
            <a:r>
              <a:rPr lang="en" sz="1200" b="1" err="1">
                <a:solidFill>
                  <a:schemeClr val="dk1"/>
                </a:solidFill>
                <a:latin typeface="Calibri"/>
                <a:ea typeface="Calibri"/>
                <a:cs typeface="Calibri"/>
                <a:sym typeface="Calibri"/>
              </a:rPr>
              <a:t>מזונות</a:t>
            </a:r>
            <a:r>
              <a:rPr lang="en" sz="1200" b="1">
                <a:solidFill>
                  <a:schemeClr val="dk1"/>
                </a:solidFill>
                <a:latin typeface="Calibri"/>
                <a:ea typeface="Calibri"/>
                <a:cs typeface="Calibri"/>
                <a:sym typeface="Calibri"/>
              </a:rPr>
              <a:t> </a:t>
            </a:r>
            <a:r>
              <a:rPr lang="en" sz="1200" b="1" err="1">
                <a:solidFill>
                  <a:schemeClr val="dk1"/>
                </a:solidFill>
                <a:latin typeface="Calibri"/>
                <a:ea typeface="Calibri"/>
                <a:cs typeface="Calibri"/>
                <a:sym typeface="Calibri"/>
              </a:rPr>
              <a:t>עובדים</a:t>
            </a:r>
            <a:r>
              <a:rPr lang="en" sz="1200" b="1">
                <a:solidFill>
                  <a:schemeClr val="dk1"/>
                </a:solidFill>
                <a:latin typeface="Calibri"/>
                <a:ea typeface="Calibri"/>
                <a:cs typeface="Calibri"/>
                <a:sym typeface="Calibri"/>
              </a:rPr>
              <a:t>.</a:t>
            </a:r>
            <a:endParaRPr lang="en-US" sz="1200" b="1">
              <a:solidFill>
                <a:schemeClr val="dk1"/>
              </a:solidFill>
              <a:latin typeface="Calibri"/>
              <a:ea typeface="Calibri"/>
              <a:cs typeface="Calibri"/>
              <a:sym typeface="Calibri"/>
            </a:endParaRPr>
          </a:p>
          <a:p>
            <a:pPr marL="0" indent="0" algn="r" rtl="1">
              <a:buNone/>
            </a:pPr>
            <a:r>
              <a:rPr lang="en" sz="1200" err="1">
                <a:solidFill>
                  <a:schemeClr val="dk1"/>
                </a:solidFill>
                <a:latin typeface="Calibri"/>
                <a:ea typeface="Calibri"/>
                <a:cs typeface="Calibri"/>
                <a:sym typeface="Calibri"/>
              </a:rPr>
              <a:t>אחת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הדרכים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להאכיל</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יותר</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אנשים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היא</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להשתמש</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בטכניקות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עיבוד</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מזון</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המשמרות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מזון</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בשקופית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זו</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ניתן</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לראות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רמות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שונות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של</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עיבוד</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למוצר</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מזון</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אחד</a:t>
            </a: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endParaRPr>
          </a:p>
          <a:p>
            <a:pPr marL="0" lvl="0" indent="0" algn="r" rtl="1">
              <a:spcBef>
                <a:spcPts val="0"/>
              </a:spcBef>
              <a:spcAft>
                <a:spcPts val="0"/>
              </a:spcAft>
              <a:buClr>
                <a:schemeClr val="dk1"/>
              </a:buClr>
              <a:buSzPts val="1100"/>
              <a:buFont typeface="Arial"/>
              <a:buNone/>
            </a:pPr>
            <a:r>
              <a:rPr lang="en" sz="1200" err="1">
                <a:solidFill>
                  <a:schemeClr val="dk1"/>
                </a:solidFill>
                <a:latin typeface="Calibri"/>
                <a:ea typeface="Calibri"/>
                <a:cs typeface="Calibri"/>
                <a:sym typeface="Calibri"/>
              </a:rPr>
              <a:t>בעשורים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האחרונים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מזונות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אוטרה-מעובדים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מעובדים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במיוחד</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הפכו</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פופולריים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ברחבי</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העולם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המפותח</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וסמל</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להתקדמות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במדינות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מתפתחות</a:t>
            </a: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sz="1200" err="1">
                <a:solidFill>
                  <a:schemeClr val="dk1"/>
                </a:solidFill>
                <a:latin typeface="Calibri"/>
                <a:ea typeface="Calibri"/>
                <a:cs typeface="Calibri"/>
                <a:sym typeface="Calibri"/>
              </a:rPr>
              <a:t>לעיבוד</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מזון</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יש</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יתרונות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וחסרונות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הן</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ברמה</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האישית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והן</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ברמה</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הסביבתית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העולמית</a:t>
            </a: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sz="1200" err="1">
                <a:solidFill>
                  <a:schemeClr val="dk1"/>
                </a:solidFill>
                <a:latin typeface="Calibri"/>
                <a:ea typeface="Calibri"/>
                <a:cs typeface="Calibri"/>
                <a:sym typeface="Calibri"/>
              </a:rPr>
              <a:t>דנו</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בזוגות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בשאלות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הבאות</a:t>
            </a: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1. </a:t>
            </a:r>
            <a:r>
              <a:rPr lang="en" sz="1200" err="1">
                <a:solidFill>
                  <a:schemeClr val="dk1"/>
                </a:solidFill>
                <a:latin typeface="Calibri"/>
                <a:ea typeface="Calibri"/>
                <a:cs typeface="Calibri"/>
                <a:sym typeface="Calibri"/>
              </a:rPr>
              <a:t>הסתכלו</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בפתקים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משיעור</a:t>
            </a:r>
            <a:r>
              <a:rPr lang="en" sz="1200">
                <a:solidFill>
                  <a:schemeClr val="dk1"/>
                </a:solidFill>
                <a:latin typeface="Calibri"/>
                <a:ea typeface="Calibri"/>
                <a:cs typeface="Calibri"/>
                <a:sym typeface="Calibri"/>
              </a:rPr>
              <a:t> 1 </a:t>
            </a:r>
            <a:r>
              <a:rPr lang="en" sz="1200" err="1">
                <a:solidFill>
                  <a:schemeClr val="dk1"/>
                </a:solidFill>
                <a:latin typeface="Calibri"/>
                <a:ea typeface="Calibri"/>
                <a:cs typeface="Calibri"/>
                <a:sym typeface="Calibri"/>
              </a:rPr>
              <a:t>עם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פריטי</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המזון</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מארוחת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הערב</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ונסו</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לקבוע</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את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רמת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העיבוד</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שלהם</a:t>
            </a: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2. </a:t>
            </a:r>
            <a:r>
              <a:rPr lang="en" sz="1200" err="1">
                <a:solidFill>
                  <a:schemeClr val="dk1"/>
                </a:solidFill>
                <a:latin typeface="Calibri"/>
                <a:ea typeface="Calibri"/>
                <a:cs typeface="Calibri"/>
                <a:sym typeface="Calibri"/>
              </a:rPr>
              <a:t>רשמו</a:t>
            </a:r>
            <a:r>
              <a:rPr lang="en" sz="1200">
                <a:solidFill>
                  <a:schemeClr val="dk1"/>
                </a:solidFill>
                <a:latin typeface="Calibri"/>
                <a:ea typeface="Calibri"/>
                <a:cs typeface="Calibri"/>
                <a:sym typeface="Calibri"/>
              </a:rPr>
              <a:t> 2 </a:t>
            </a:r>
            <a:r>
              <a:rPr lang="en" sz="1200" err="1">
                <a:solidFill>
                  <a:schemeClr val="dk1"/>
                </a:solidFill>
                <a:latin typeface="Calibri"/>
                <a:ea typeface="Calibri"/>
                <a:cs typeface="Calibri"/>
                <a:sym typeface="Calibri"/>
              </a:rPr>
              <a:t>יתרונות</a:t>
            </a:r>
            <a:r>
              <a:rPr lang="en" sz="1200">
                <a:solidFill>
                  <a:schemeClr val="dk1"/>
                </a:solidFill>
                <a:latin typeface="Calibri"/>
                <a:ea typeface="Calibri"/>
                <a:cs typeface="Calibri"/>
                <a:sym typeface="Calibri"/>
              </a:rPr>
              <a:t> ו-2 </a:t>
            </a:r>
            <a:r>
              <a:rPr lang="en" sz="1200" err="1">
                <a:solidFill>
                  <a:schemeClr val="dk1"/>
                </a:solidFill>
                <a:latin typeface="Calibri"/>
                <a:ea typeface="Calibri"/>
                <a:cs typeface="Calibri"/>
                <a:sym typeface="Calibri"/>
              </a:rPr>
              <a:t>חסרונות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לעיבוד</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מזון</a:t>
            </a: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0" indent="0" algn="r" rtl="1">
              <a:buClr>
                <a:schemeClr val="dk1"/>
              </a:buClr>
              <a:buNone/>
            </a:pPr>
            <a:r>
              <a:rPr lang="en" sz="1200">
                <a:solidFill>
                  <a:schemeClr val="dk1"/>
                </a:solidFill>
                <a:latin typeface="Calibri"/>
                <a:ea typeface="Calibri"/>
                <a:cs typeface="Calibri"/>
                <a:sym typeface="Calibri"/>
              </a:rPr>
              <a:t>3. </a:t>
            </a:r>
            <a:r>
              <a:rPr lang="en" sz="1200" i="1" err="1">
                <a:solidFill>
                  <a:schemeClr val="dk1"/>
                </a:solidFill>
                <a:latin typeface="Calibri"/>
                <a:ea typeface="Calibri"/>
                <a:cs typeface="Calibri"/>
                <a:sym typeface="Calibri"/>
              </a:rPr>
              <a:t>האם</a:t>
            </a:r>
            <a:r>
              <a:rPr lang="en" sz="1200" i="1">
                <a:solidFill>
                  <a:schemeClr val="dk1"/>
                </a:solidFill>
                <a:latin typeface="Calibri"/>
                <a:ea typeface="Calibri"/>
                <a:cs typeface="Calibri"/>
                <a:sym typeface="Calibri"/>
              </a:rPr>
              <a:t> </a:t>
            </a:r>
            <a:r>
              <a:rPr lang="en" sz="1200" i="1" err="1">
                <a:solidFill>
                  <a:schemeClr val="dk1"/>
                </a:solidFill>
                <a:latin typeface="Calibri"/>
                <a:ea typeface="Calibri"/>
                <a:cs typeface="Calibri"/>
                <a:sym typeface="Calibri"/>
              </a:rPr>
              <a:t>פיצה</a:t>
            </a:r>
            <a:r>
              <a:rPr lang="en" sz="1200" i="1">
                <a:solidFill>
                  <a:schemeClr val="dk1"/>
                </a:solidFill>
                <a:latin typeface="Calibri"/>
                <a:ea typeface="Calibri"/>
                <a:cs typeface="Calibri"/>
                <a:sym typeface="Calibri"/>
              </a:rPr>
              <a:t> </a:t>
            </a:r>
            <a:r>
              <a:rPr lang="en" sz="1200" i="1" err="1">
                <a:solidFill>
                  <a:schemeClr val="dk1"/>
                </a:solidFill>
                <a:latin typeface="Calibri"/>
                <a:ea typeface="Calibri"/>
                <a:cs typeface="Calibri"/>
                <a:sym typeface="Calibri"/>
              </a:rPr>
              <a:t>היא</a:t>
            </a:r>
            <a:r>
              <a:rPr lang="en" sz="1200" i="1">
                <a:solidFill>
                  <a:schemeClr val="dk1"/>
                </a:solidFill>
                <a:latin typeface="Calibri"/>
                <a:ea typeface="Calibri"/>
                <a:cs typeface="Calibri"/>
                <a:sym typeface="Calibri"/>
              </a:rPr>
              <a:t> </a:t>
            </a:r>
            <a:r>
              <a:rPr lang="en" sz="1200" i="1" err="1">
                <a:solidFill>
                  <a:schemeClr val="dk1"/>
                </a:solidFill>
                <a:latin typeface="Calibri"/>
                <a:ea typeface="Calibri"/>
                <a:cs typeface="Calibri"/>
                <a:sym typeface="Calibri"/>
              </a:rPr>
              <a:t>מזון</a:t>
            </a:r>
            <a:r>
              <a:rPr lang="en" sz="1200" i="1">
                <a:solidFill>
                  <a:schemeClr val="dk1"/>
                </a:solidFill>
                <a:latin typeface="Calibri"/>
                <a:ea typeface="Calibri"/>
                <a:cs typeface="Calibri"/>
                <a:sym typeface="Calibri"/>
              </a:rPr>
              <a:t> </a:t>
            </a:r>
            <a:r>
              <a:rPr lang="en" sz="1200" i="1" err="1">
                <a:solidFill>
                  <a:schemeClr val="dk1"/>
                </a:solidFill>
                <a:latin typeface="Calibri"/>
                <a:ea typeface="Calibri"/>
                <a:cs typeface="Calibri"/>
                <a:sym typeface="Calibri"/>
              </a:rPr>
              <a:t>אולטרה-מעובד</a:t>
            </a:r>
            <a:r>
              <a:rPr lang="en" sz="1200" i="1">
                <a:solidFill>
                  <a:schemeClr val="dk1"/>
                </a:solidFill>
                <a:latin typeface="Calibri"/>
                <a:ea typeface="Calibri"/>
                <a:cs typeface="Calibri"/>
                <a:sym typeface="Calibri"/>
              </a:rPr>
              <a:t>? </a:t>
            </a:r>
            <a:r>
              <a:rPr lang="en" sz="1200" i="1" err="1">
                <a:solidFill>
                  <a:schemeClr val="dk1"/>
                </a:solidFill>
                <a:latin typeface="Calibri"/>
                <a:ea typeface="Calibri"/>
                <a:cs typeface="Calibri"/>
                <a:sym typeface="Calibri"/>
              </a:rPr>
              <a:t>באילו</a:t>
            </a:r>
            <a:r>
              <a:rPr lang="en" sz="1200" i="1">
                <a:solidFill>
                  <a:schemeClr val="dk1"/>
                </a:solidFill>
                <a:latin typeface="Calibri"/>
                <a:ea typeface="Calibri"/>
                <a:cs typeface="Calibri"/>
                <a:sym typeface="Calibri"/>
              </a:rPr>
              <a:t> </a:t>
            </a:r>
            <a:r>
              <a:rPr lang="en" sz="1200" i="1" err="1">
                <a:solidFill>
                  <a:schemeClr val="dk1"/>
                </a:solidFill>
                <a:latin typeface="Calibri"/>
                <a:ea typeface="Calibri"/>
                <a:cs typeface="Calibri"/>
                <a:sym typeface="Calibri"/>
              </a:rPr>
              <a:t>תנאים</a:t>
            </a:r>
            <a:r>
              <a:rPr lang="en" sz="1200" i="1">
                <a:solidFill>
                  <a:schemeClr val="dk1"/>
                </a:solidFill>
                <a:latin typeface="Calibri"/>
                <a:ea typeface="Calibri"/>
                <a:cs typeface="Calibri"/>
                <a:sym typeface="Calibri"/>
              </a:rPr>
              <a:t>? - </a:t>
            </a:r>
            <a:r>
              <a:rPr lang="en" sz="1200" i="1" err="1">
                <a:solidFill>
                  <a:schemeClr val="dk1"/>
                </a:solidFill>
                <a:latin typeface="Calibri"/>
                <a:ea typeface="Calibri"/>
                <a:cs typeface="Calibri"/>
                <a:sym typeface="Calibri"/>
              </a:rPr>
              <a:t>שאלת</a:t>
            </a:r>
            <a:r>
              <a:rPr lang="en" sz="1200" i="1">
                <a:solidFill>
                  <a:schemeClr val="dk1"/>
                </a:solidFill>
                <a:latin typeface="Calibri"/>
                <a:ea typeface="Calibri"/>
                <a:cs typeface="Calibri"/>
                <a:sym typeface="Calibri"/>
              </a:rPr>
              <a:t> </a:t>
            </a:r>
            <a:r>
              <a:rPr lang="en" sz="1200" i="1" err="1">
                <a:solidFill>
                  <a:schemeClr val="dk1"/>
                </a:solidFill>
                <a:latin typeface="Calibri"/>
                <a:ea typeface="Calibri"/>
                <a:cs typeface="Calibri"/>
                <a:sym typeface="Calibri"/>
              </a:rPr>
              <a:t>אתגר</a:t>
            </a:r>
            <a:r>
              <a:rPr lang="en" sz="1200" i="1">
                <a:solidFill>
                  <a:schemeClr val="dk1"/>
                </a:solidFill>
                <a:latin typeface="Calibri"/>
                <a:ea typeface="Calibri"/>
                <a:cs typeface="Calibri"/>
                <a:sym typeface="Calibri"/>
              </a:rPr>
              <a:t> </a:t>
            </a:r>
            <a:endParaRPr i="1"/>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599bd9b8e8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599bd9b8e8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פעילות פתיחה: בקשו מהתלמידים לכתוב על ריבועי נייר את כל מרכיבי ארוחת הצהריים שלהם - כל פריט מזון שונה בפתק נפרד. לאחר שהתלמידים רשמו מה הם אכלו, בקשו מהם לעבוד בזוגות או בקבוצות קטנות ולקבץ את פריטי המזון השונים לקטגוריות.</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2599bd9b8e8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2599bd9b8e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בפורום כיתתי - שאלו את את התלמידים  מה אנחנו צריכים לדעת על פריטי המזון כדי לסווג אותם לקטגוריות? שקופית 4 כוללת כמה תשובות אפשרויות (ממה הם עשויים? איפה בעולם הם יוצרו? האם הם תוצרת בית? באיזה תהליך השתמשו כדי לייצר אותם? </a:t>
            </a:r>
            <a:endParaRPr sz="12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שמרו את הפתקים מפעילות זו  עבור הפרק הבא ביחידה (אם אפשר שמרו אותם בנפרד עבור כל קבוצה).</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2599bd9b8e8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2599bd9b8e8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a:t>כל שאלה מתייחסת להיבט אחר של פריט המזון.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2599bd9b8e8_3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2599bd9b8e8_3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100"/>
              <a:buFont typeface="Arial"/>
              <a:buNone/>
            </a:pPr>
            <a:r>
              <a:rPr lang="en" sz="1200" err="1">
                <a:solidFill>
                  <a:schemeClr val="dk1"/>
                </a:solidFill>
                <a:latin typeface="Calibri"/>
                <a:ea typeface="Calibri"/>
                <a:cs typeface="Calibri"/>
                <a:sym typeface="Calibri"/>
              </a:rPr>
              <a:t>כעת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נחקור</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יותר</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לעומק</a:t>
            </a:r>
            <a:r>
              <a:rPr lang="en" sz="1200">
                <a:solidFill>
                  <a:schemeClr val="dk1"/>
                </a:solidFill>
                <a:latin typeface="Calibri"/>
                <a:ea typeface="Calibri"/>
                <a:cs typeface="Calibri"/>
                <a:sym typeface="Calibri"/>
              </a:rPr>
              <a:t> 2 </a:t>
            </a:r>
            <a:r>
              <a:rPr lang="en" sz="1200" err="1">
                <a:solidFill>
                  <a:schemeClr val="dk1"/>
                </a:solidFill>
                <a:latin typeface="Calibri"/>
                <a:ea typeface="Calibri"/>
                <a:cs typeface="Calibri"/>
                <a:sym typeface="Calibri"/>
              </a:rPr>
              <a:t>פריטי</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מזון</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פופולריים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מאוד</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שאולי</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הופיעו</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בחלק</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מהרשימות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שהתלמידים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הכינו</a:t>
            </a: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0" lvl="0" indent="0" algn="r" rtl="1">
              <a:spcBef>
                <a:spcPts val="0"/>
              </a:spcBef>
              <a:spcAft>
                <a:spcPts val="0"/>
              </a:spcAft>
              <a:buNone/>
            </a:pPr>
            <a:r>
              <a:rPr lang="en" sz="1200" err="1">
                <a:solidFill>
                  <a:schemeClr val="dk1"/>
                </a:solidFill>
                <a:latin typeface="Calibri"/>
                <a:ea typeface="Calibri"/>
                <a:cs typeface="Calibri"/>
                <a:sym typeface="Calibri"/>
              </a:rPr>
              <a:t>הידעתן</a:t>
            </a:r>
            <a:r>
              <a:rPr lang="en" sz="1200">
                <a:solidFill>
                  <a:schemeClr val="dk1"/>
                </a:solidFill>
                <a:latin typeface="Calibri"/>
                <a:ea typeface="Calibri"/>
                <a:cs typeface="Calibri"/>
                <a:sym typeface="Calibri"/>
              </a:rPr>
              <a:t> - </a:t>
            </a:r>
            <a:r>
              <a:rPr lang="en" sz="1200" err="1">
                <a:solidFill>
                  <a:schemeClr val="dk1"/>
                </a:solidFill>
                <a:latin typeface="Calibri"/>
                <a:ea typeface="Calibri"/>
                <a:cs typeface="Calibri"/>
                <a:sym typeface="Calibri"/>
              </a:rPr>
              <a:t>פיצה</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והמבורגר</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איטלקיים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המאכלים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המצולמים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ביותר</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בעולם</a:t>
            </a: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0" indent="0" algn="r" rtl="1">
              <a:buNone/>
            </a:pPr>
            <a:r>
              <a:rPr lang="en" sz="1200" err="1">
                <a:solidFill>
                  <a:schemeClr val="dk1"/>
                </a:solidFill>
                <a:latin typeface="Calibri"/>
                <a:ea typeface="Calibri"/>
                <a:cs typeface="Calibri"/>
                <a:sym typeface="Calibri"/>
              </a:rPr>
              <a:t>שאלו</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את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התלמידים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מהם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המרכיבים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ורשמו</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את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תשובות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התלמידים</a:t>
            </a:r>
            <a:r>
              <a:rPr lang="en" sz="1200">
                <a:solidFill>
                  <a:schemeClr val="dk1"/>
                </a:solidFill>
                <a:latin typeface="Calibri"/>
                <a:ea typeface="Calibri"/>
                <a:cs typeface="Calibri"/>
                <a:sym typeface="Calibri"/>
              </a:rPr>
              <a:t> - </a:t>
            </a:r>
            <a:r>
              <a:rPr lang="en" sz="1200" err="1">
                <a:solidFill>
                  <a:schemeClr val="dk1"/>
                </a:solidFill>
                <a:latin typeface="Calibri"/>
                <a:ea typeface="Calibri"/>
                <a:cs typeface="Calibri"/>
                <a:sym typeface="Calibri"/>
              </a:rPr>
              <a:t>על</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הלוח</a:t>
            </a:r>
            <a:r>
              <a:rPr lang="en" sz="1200">
                <a:solidFill>
                  <a:schemeClr val="dk1"/>
                </a:solidFill>
                <a:latin typeface="Calibri"/>
                <a:ea typeface="Calibri"/>
                <a:cs typeface="Calibri"/>
                <a:sym typeface="Calibri"/>
              </a:rPr>
              <a:t>. </a:t>
            </a:r>
            <a:endParaRPr lang="en" sz="1200">
              <a:solidFill>
                <a:schemeClr val="dk1"/>
              </a:solidFill>
              <a:latin typeface="Calibri"/>
              <a:ea typeface="Calibri"/>
              <a:cs typeface="Calibri"/>
            </a:endParaRPr>
          </a:p>
          <a:p>
            <a:pPr marL="0" lvl="0" indent="0" algn="r" rtl="1">
              <a:spcBef>
                <a:spcPts val="0"/>
              </a:spcBef>
              <a:spcAft>
                <a:spcPts val="0"/>
              </a:spcAft>
              <a:buNone/>
            </a:pPr>
            <a:r>
              <a:rPr lang="en" sz="1200" err="1">
                <a:solidFill>
                  <a:schemeClr val="dk1"/>
                </a:solidFill>
                <a:latin typeface="Calibri"/>
                <a:ea typeface="Calibri"/>
                <a:cs typeface="Calibri"/>
                <a:sym typeface="Calibri"/>
              </a:rPr>
              <a:t>השקופית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הבאה</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מכילה</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רשימת</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המרכיבים</a:t>
            </a:r>
            <a:r>
              <a:rPr lang="en" sz="1200">
                <a:solidFill>
                  <a:schemeClr val="dk1"/>
                </a:solidFill>
                <a:latin typeface="Calibri"/>
                <a:ea typeface="Calibri"/>
                <a:cs typeface="Calibri"/>
                <a:sym typeface="Calibri"/>
              </a:rPr>
              <a:t> </a:t>
            </a:r>
            <a:r>
              <a:rPr lang="en" sz="1200" err="1">
                <a:solidFill>
                  <a:schemeClr val="dk1"/>
                </a:solidFill>
                <a:latin typeface="Calibri"/>
                <a:ea typeface="Calibri"/>
                <a:cs typeface="Calibri"/>
                <a:sym typeface="Calibri"/>
              </a:rPr>
              <a:t>הבסיסיים</a:t>
            </a: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endParaRPr>
          </a:p>
          <a:p>
            <a:pPr marL="0" lvl="0" indent="0" algn="r" rtl="1">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2599bd9b8e8_3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2599bd9b8e8_3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2599bd9b8e8_3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2599bd9b8e8_3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541773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2599bd9b8e8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2599bd9b8e8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gn="r" rtl="1">
              <a:buNone/>
            </a:pPr>
            <a:r>
              <a:rPr lang="en" err="1"/>
              <a:t>עד</a:t>
            </a:r>
            <a:r>
              <a:rPr lang="en"/>
              <a:t> </a:t>
            </a:r>
            <a:r>
              <a:rPr lang="en" err="1"/>
              <a:t>השיעור</a:t>
            </a:r>
            <a:r>
              <a:rPr lang="en"/>
              <a:t> </a:t>
            </a:r>
            <a:r>
              <a:rPr lang="en" err="1"/>
              <a:t>הבא</a:t>
            </a:r>
            <a:r>
              <a:rPr lang="en"/>
              <a:t> </a:t>
            </a:r>
            <a:r>
              <a:rPr lang="en" err="1"/>
              <a:t>השלימו</a:t>
            </a:r>
            <a:r>
              <a:rPr lang="en"/>
              <a:t> </a:t>
            </a:r>
            <a:r>
              <a:rPr lang="en" err="1"/>
              <a:t>את</a:t>
            </a:r>
            <a:r>
              <a:rPr lang="en"/>
              <a:t> </a:t>
            </a:r>
            <a:r>
              <a:rPr lang="en" err="1"/>
              <a:t>הטבלה</a:t>
            </a:r>
            <a:r>
              <a:rPr lang="en"/>
              <a:t>. </a:t>
            </a:r>
            <a:r>
              <a:rPr lang="en" err="1"/>
              <a:t>אם</a:t>
            </a:r>
            <a:r>
              <a:rPr lang="en"/>
              <a:t> </a:t>
            </a:r>
            <a:r>
              <a:rPr lang="en" err="1"/>
              <a:t>השיעורים</a:t>
            </a:r>
            <a:r>
              <a:rPr lang="en"/>
              <a:t> </a:t>
            </a:r>
            <a:r>
              <a:rPr lang="en" err="1"/>
              <a:t>נלמדים</a:t>
            </a:r>
            <a:r>
              <a:rPr lang="en"/>
              <a:t> </a:t>
            </a:r>
            <a:r>
              <a:rPr lang="en" err="1"/>
              <a:t>ברצף</a:t>
            </a:r>
            <a:r>
              <a:rPr lang="en"/>
              <a:t> </a:t>
            </a:r>
            <a:r>
              <a:rPr lang="en" err="1"/>
              <a:t>ניתן</a:t>
            </a:r>
            <a:r>
              <a:rPr lang="en"/>
              <a:t> </a:t>
            </a:r>
            <a:r>
              <a:rPr lang="en" err="1"/>
              <a:t>רק</a:t>
            </a:r>
            <a:r>
              <a:rPr lang="en"/>
              <a:t> </a:t>
            </a:r>
            <a:r>
              <a:rPr lang="en" err="1"/>
              <a:t>לנהל</a:t>
            </a:r>
            <a:r>
              <a:rPr lang="en"/>
              <a:t> </a:t>
            </a:r>
            <a:r>
              <a:rPr lang="en" err="1"/>
              <a:t>דיון</a:t>
            </a:r>
            <a:r>
              <a:rPr lang="en"/>
              <a:t> </a:t>
            </a:r>
            <a:r>
              <a:rPr lang="en" err="1"/>
              <a:t>כללי</a:t>
            </a:r>
            <a:r>
              <a:rPr lang="en"/>
              <a:t> </a:t>
            </a:r>
            <a:r>
              <a:rPr lang="en" err="1"/>
              <a:t>על</a:t>
            </a:r>
            <a:r>
              <a:rPr lang="en"/>
              <a:t> </a:t>
            </a:r>
            <a:r>
              <a:rPr lang="en" err="1"/>
              <a:t>האם</a:t>
            </a:r>
            <a:r>
              <a:rPr lang="en"/>
              <a:t> </a:t>
            </a:r>
            <a:r>
              <a:rPr lang="en" err="1"/>
              <a:t>כל</a:t>
            </a:r>
            <a:r>
              <a:rPr lang="en"/>
              <a:t> </a:t>
            </a:r>
            <a:r>
              <a:rPr lang="en" err="1"/>
              <a:t>המרכיבים</a:t>
            </a:r>
            <a:r>
              <a:rPr lang="en"/>
              <a:t> </a:t>
            </a:r>
            <a:r>
              <a:rPr lang="en" err="1"/>
              <a:t>מיוצרים</a:t>
            </a:r>
            <a:r>
              <a:rPr lang="en"/>
              <a:t> </a:t>
            </a:r>
            <a:r>
              <a:rPr lang="en" err="1"/>
              <a:t>מקומית</a:t>
            </a:r>
            <a:r>
              <a:rPr lang="en"/>
              <a:t> </a:t>
            </a:r>
            <a:r>
              <a:rPr lang="en" err="1"/>
              <a:t>בישראל</a:t>
            </a:r>
            <a:r>
              <a:rPr lang="en"/>
              <a:t> </a:t>
            </a:r>
            <a:r>
              <a:rPr lang="en" err="1"/>
              <a:t>או</a:t>
            </a:r>
            <a:r>
              <a:rPr lang="en"/>
              <a:t> </a:t>
            </a:r>
            <a:r>
              <a:rPr lang="en" err="1"/>
              <a:t>לא</a:t>
            </a:r>
            <a:r>
              <a:rPr lang="en"/>
              <a:t>. </a:t>
            </a:r>
            <a:r>
              <a:rPr lang="en" err="1"/>
              <a:t>או</a:t>
            </a:r>
            <a:r>
              <a:rPr lang="en"/>
              <a:t> </a:t>
            </a:r>
            <a:r>
              <a:rPr lang="en" err="1"/>
              <a:t>להשתמש</a:t>
            </a:r>
            <a:r>
              <a:rPr lang="en"/>
              <a:t> </a:t>
            </a:r>
            <a:r>
              <a:rPr lang="en" err="1"/>
              <a:t>בטבלה</a:t>
            </a:r>
            <a:r>
              <a:rPr lang="en"/>
              <a:t> </a:t>
            </a:r>
            <a:r>
              <a:rPr lang="en" err="1"/>
              <a:t>המופיעה</a:t>
            </a:r>
            <a:r>
              <a:rPr lang="en"/>
              <a:t> </a:t>
            </a:r>
            <a:r>
              <a:rPr lang="en" err="1"/>
              <a:t>בהחבא</a:t>
            </a:r>
            <a:r>
              <a:rPr lang="en"/>
              <a:t> </a:t>
            </a:r>
            <a:r>
              <a:rPr lang="en" err="1"/>
              <a:t>בשקופית</a:t>
            </a:r>
            <a:r>
              <a:rPr lang="en"/>
              <a:t> </a:t>
            </a:r>
            <a:r>
              <a:rPr lang="en" err="1"/>
              <a:t>הבאה</a:t>
            </a:r>
            <a:r>
              <a:rPr lang="en"/>
              <a:t>. </a:t>
            </a:r>
            <a:endParaRPr lang="en" u="sng">
              <a:solidFill>
                <a:srgbClr val="2200CC"/>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
        <p:cNvGrpSpPr/>
        <p:nvPr/>
      </p:nvGrpSpPr>
      <p:grpSpPr>
        <a:xfrm>
          <a:off x="0" y="0"/>
          <a:ext cx="0" cy="0"/>
          <a:chOff x="0" y="0"/>
          <a:chExt cx="0" cy="0"/>
        </a:xfrm>
      </p:grpSpPr>
      <p:sp>
        <p:nvSpPr>
          <p:cNvPr id="13" name="Google Shape;13;p2"/>
          <p:cNvSpPr txBox="1">
            <a:spLocks noGrp="1"/>
          </p:cNvSpPr>
          <p:nvPr>
            <p:ph type="title"/>
          </p:nvPr>
        </p:nvSpPr>
        <p:spPr>
          <a:xfrm>
            <a:off x="81075" y="124725"/>
            <a:ext cx="8433900" cy="572700"/>
          </a:xfrm>
          <a:prstGeom prst="rect">
            <a:avLst/>
          </a:prstGeom>
        </p:spPr>
        <p:txBody>
          <a:bodyPr spcFirstLastPara="1" wrap="square" lIns="91425" tIns="91425" rIns="91425" bIns="91425" anchor="t" anchorCtr="0">
            <a:normAutofit/>
          </a:bodyPr>
          <a:lstStyle>
            <a:lvl1pPr lvl="0" rtl="1">
              <a:spcBef>
                <a:spcPts val="0"/>
              </a:spcBef>
              <a:spcAft>
                <a:spcPts val="0"/>
              </a:spcAft>
              <a:buClr>
                <a:schemeClr val="lt1"/>
              </a:buClr>
              <a:buSzPts val="2800"/>
              <a:buFont typeface="Calibri"/>
              <a:buNone/>
              <a:defRPr sz="2800">
                <a:solidFill>
                  <a:schemeClr val="lt1"/>
                </a:solidFill>
                <a:latin typeface="Calibri"/>
                <a:ea typeface="Calibri"/>
                <a:cs typeface="Calibri"/>
                <a:sym typeface="Calibri"/>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14" name="Google Shape;14;p2"/>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sz="1000" b="0"/>
            </a:lvl1pPr>
            <a:lvl2pPr lvl="1" rtl="0">
              <a:buNone/>
              <a:defRPr sz="1000" b="0"/>
            </a:lvl2pPr>
            <a:lvl3pPr lvl="2" rtl="0">
              <a:buNone/>
              <a:defRPr sz="1000" b="0"/>
            </a:lvl3pPr>
            <a:lvl4pPr lvl="3" rtl="0">
              <a:buNone/>
              <a:defRPr sz="1000" b="0"/>
            </a:lvl4pPr>
            <a:lvl5pPr lvl="4" rtl="0">
              <a:buNone/>
              <a:defRPr sz="1000" b="0"/>
            </a:lvl5pPr>
            <a:lvl6pPr lvl="5" rtl="0">
              <a:buNone/>
              <a:defRPr sz="1000" b="0"/>
            </a:lvl6pPr>
            <a:lvl7pPr lvl="6" rtl="0">
              <a:buNone/>
              <a:defRPr sz="1000" b="0"/>
            </a:lvl7pPr>
            <a:lvl8pPr lvl="7" rtl="0">
              <a:buNone/>
              <a:defRPr sz="1000" b="0"/>
            </a:lvl8pPr>
            <a:lvl9pPr lvl="8" rtl="0">
              <a:buNone/>
              <a:defRPr sz="1000" b="0"/>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6"/>
        <p:cNvGrpSpPr/>
        <p:nvPr/>
      </p:nvGrpSpPr>
      <p:grpSpPr>
        <a:xfrm>
          <a:off x="0" y="0"/>
          <a:ext cx="0" cy="0"/>
          <a:chOff x="0" y="0"/>
          <a:chExt cx="0" cy="0"/>
        </a:xfrm>
      </p:grpSpPr>
      <p:sp>
        <p:nvSpPr>
          <p:cNvPr id="47" name="Google Shape;47;p11"/>
          <p:cNvSpPr txBox="1">
            <a:spLocks noGrp="1"/>
          </p:cNvSpPr>
          <p:nvPr>
            <p:ph type="body" idx="1"/>
          </p:nvPr>
        </p:nvSpPr>
        <p:spPr>
          <a:xfrm>
            <a:off x="2800050" y="4230575"/>
            <a:ext cx="5998800" cy="605100"/>
          </a:xfrm>
          <a:prstGeom prst="rect">
            <a:avLst/>
          </a:prstGeom>
        </p:spPr>
        <p:txBody>
          <a:bodyPr spcFirstLastPara="1" wrap="square" lIns="91425" tIns="91425" rIns="91425" bIns="91425" anchor="ctr" anchorCtr="0">
            <a:normAutofit/>
          </a:bodyPr>
          <a:lstStyle>
            <a:lvl1pPr marL="457200" lvl="0" indent="-228600" rtl="1">
              <a:lnSpc>
                <a:spcPct val="100000"/>
              </a:lnSpc>
              <a:spcBef>
                <a:spcPts val="0"/>
              </a:spcBef>
              <a:spcAft>
                <a:spcPts val="0"/>
              </a:spcAft>
              <a:buSzPts val="1800"/>
              <a:buNone/>
              <a:defRPr/>
            </a:lvl1pPr>
          </a:lstStyle>
          <a:p>
            <a:endParaRPr/>
          </a:p>
        </p:txBody>
      </p:sp>
      <p:sp>
        <p:nvSpPr>
          <p:cNvPr id="48" name="Google Shape;48;p11"/>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9"/>
        <p:cNvGrpSpPr/>
        <p:nvPr/>
      </p:nvGrpSpPr>
      <p:grpSpPr>
        <a:xfrm>
          <a:off x="0" y="0"/>
          <a:ext cx="0" cy="0"/>
          <a:chOff x="0" y="0"/>
          <a:chExt cx="0" cy="0"/>
        </a:xfrm>
      </p:grpSpPr>
      <p:sp>
        <p:nvSpPr>
          <p:cNvPr id="50" name="Google Shape;50;p12"/>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51" name="Google Shape;51;p12"/>
          <p:cNvSpPr txBox="1">
            <a:spLocks noGrp="1"/>
          </p:cNvSpPr>
          <p:nvPr>
            <p:ph type="body" idx="1"/>
          </p:nvPr>
        </p:nvSpPr>
        <p:spPr>
          <a:xfrm>
            <a:off x="311700" y="1674050"/>
            <a:ext cx="8520600" cy="2547300"/>
          </a:xfrm>
          <a:prstGeom prst="rect">
            <a:avLst/>
          </a:prstGeom>
        </p:spPr>
        <p:txBody>
          <a:bodyPr spcFirstLastPara="1" wrap="square" lIns="91425" tIns="91425" rIns="91425" bIns="91425" anchor="t" anchorCtr="0">
            <a:normAutofit/>
          </a:bodyPr>
          <a:lstStyle>
            <a:lvl1pPr marL="457200" lvl="0" indent="-342900" algn="ctr" rtl="1">
              <a:spcBef>
                <a:spcPts val="0"/>
              </a:spcBef>
              <a:spcAft>
                <a:spcPts val="0"/>
              </a:spcAft>
              <a:buSzPts val="1800"/>
              <a:buChar char="●"/>
              <a:defRPr/>
            </a:lvl1pPr>
            <a:lvl2pPr marL="914400" lvl="1" indent="-317500" algn="ctr" rtl="1">
              <a:spcBef>
                <a:spcPts val="0"/>
              </a:spcBef>
              <a:spcAft>
                <a:spcPts val="0"/>
              </a:spcAft>
              <a:buSzPts val="1400"/>
              <a:buChar char="○"/>
              <a:defRPr/>
            </a:lvl2pPr>
            <a:lvl3pPr marL="1371600" lvl="2" indent="-317500" algn="ctr" rtl="1">
              <a:spcBef>
                <a:spcPts val="0"/>
              </a:spcBef>
              <a:spcAft>
                <a:spcPts val="0"/>
              </a:spcAft>
              <a:buSzPts val="1400"/>
              <a:buChar char="■"/>
              <a:defRPr/>
            </a:lvl3pPr>
            <a:lvl4pPr marL="1828800" lvl="3" indent="-317500" algn="ctr" rtl="1">
              <a:spcBef>
                <a:spcPts val="0"/>
              </a:spcBef>
              <a:spcAft>
                <a:spcPts val="0"/>
              </a:spcAft>
              <a:buSzPts val="1400"/>
              <a:buChar char="●"/>
              <a:defRPr/>
            </a:lvl4pPr>
            <a:lvl5pPr marL="2286000" lvl="4" indent="-317500" algn="ctr" rtl="1">
              <a:spcBef>
                <a:spcPts val="0"/>
              </a:spcBef>
              <a:spcAft>
                <a:spcPts val="0"/>
              </a:spcAft>
              <a:buSzPts val="1400"/>
              <a:buChar char="○"/>
              <a:defRPr/>
            </a:lvl5pPr>
            <a:lvl6pPr marL="2743200" lvl="5" indent="-317500" algn="ctr" rtl="1">
              <a:spcBef>
                <a:spcPts val="0"/>
              </a:spcBef>
              <a:spcAft>
                <a:spcPts val="0"/>
              </a:spcAft>
              <a:buSzPts val="1400"/>
              <a:buChar char="■"/>
              <a:defRPr/>
            </a:lvl6pPr>
            <a:lvl7pPr marL="3200400" lvl="6" indent="-317500" algn="ctr" rtl="1">
              <a:spcBef>
                <a:spcPts val="0"/>
              </a:spcBef>
              <a:spcAft>
                <a:spcPts val="0"/>
              </a:spcAft>
              <a:buSzPts val="1400"/>
              <a:buChar char="●"/>
              <a:defRPr/>
            </a:lvl7pPr>
            <a:lvl8pPr marL="3657600" lvl="7" indent="-317500" algn="ctr" rtl="1">
              <a:spcBef>
                <a:spcPts val="0"/>
              </a:spcBef>
              <a:spcAft>
                <a:spcPts val="0"/>
              </a:spcAft>
              <a:buSzPts val="1400"/>
              <a:buChar char="○"/>
              <a:defRPr/>
            </a:lvl8pPr>
            <a:lvl9pPr marL="4114800" lvl="8" indent="-317500" algn="ctr" rtl="1">
              <a:spcBef>
                <a:spcPts val="0"/>
              </a:spcBef>
              <a:spcAft>
                <a:spcPts val="0"/>
              </a:spcAft>
              <a:buSzPts val="1400"/>
              <a:buChar char="■"/>
              <a:defRPr/>
            </a:lvl9pPr>
          </a:lstStyle>
          <a:p>
            <a:endParaRPr/>
          </a:p>
        </p:txBody>
      </p:sp>
      <p:sp>
        <p:nvSpPr>
          <p:cNvPr id="52" name="Google Shape;52;p12"/>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13"/>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פריסה מותאמת אישית 1">
  <p:cSld name="CUSTOM">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81075" y="124725"/>
            <a:ext cx="83430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7" name="Google Shape;17;p3"/>
          <p:cNvSpPr txBox="1">
            <a:spLocks noGrp="1"/>
          </p:cNvSpPr>
          <p:nvPr>
            <p:ph type="sldNum" idx="12"/>
          </p:nvPr>
        </p:nvSpPr>
        <p:spPr>
          <a:xfrm>
            <a:off x="8542800" y="4901162"/>
            <a:ext cx="548700" cy="2271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rtl="1">
              <a:spcBef>
                <a:spcPts val="0"/>
              </a:spcBef>
              <a:spcAft>
                <a:spcPts val="0"/>
              </a:spcAft>
              <a:buClr>
                <a:srgbClr val="0B2B40"/>
              </a:buClr>
              <a:buSzPts val="3600"/>
              <a:buNone/>
              <a:defRPr sz="3600">
                <a:solidFill>
                  <a:srgbClr val="0B2B40"/>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0" name="Google Shape;20;p4"/>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311700" y="905400"/>
            <a:ext cx="8520600" cy="3416400"/>
          </a:xfrm>
          <a:prstGeom prst="rect">
            <a:avLst/>
          </a:prstGeom>
        </p:spPr>
        <p:txBody>
          <a:bodyPr spcFirstLastPara="1" wrap="square" lIns="91425" tIns="91425" rIns="91425" bIns="91425" anchor="t" anchorCtr="0">
            <a:normAutofit/>
          </a:bodyPr>
          <a:lstStyle>
            <a:lvl1pPr marL="457200" lvl="0" indent="-342900" rtl="1">
              <a:spcBef>
                <a:spcPts val="0"/>
              </a:spcBef>
              <a:spcAft>
                <a:spcPts val="0"/>
              </a:spcAft>
              <a:buSzPts val="1800"/>
              <a:buChar char="●"/>
              <a:defRPr/>
            </a:lvl1pPr>
            <a:lvl2pPr marL="914400" lvl="1" indent="-317500" rtl="1">
              <a:spcBef>
                <a:spcPts val="0"/>
              </a:spcBef>
              <a:spcAft>
                <a:spcPts val="0"/>
              </a:spcAft>
              <a:buSzPts val="1400"/>
              <a:buChar char="○"/>
              <a:defRPr/>
            </a:lvl2pPr>
            <a:lvl3pPr marL="1371600" lvl="2" indent="-317500" rtl="1">
              <a:spcBef>
                <a:spcPts val="0"/>
              </a:spcBef>
              <a:spcAft>
                <a:spcPts val="0"/>
              </a:spcAft>
              <a:buSzPts val="1400"/>
              <a:buChar char="■"/>
              <a:defRPr/>
            </a:lvl3pPr>
            <a:lvl4pPr marL="1828800" lvl="3" indent="-317500" rtl="1">
              <a:spcBef>
                <a:spcPts val="0"/>
              </a:spcBef>
              <a:spcAft>
                <a:spcPts val="0"/>
              </a:spcAft>
              <a:buSzPts val="1400"/>
              <a:buChar char="●"/>
              <a:defRPr/>
            </a:lvl4pPr>
            <a:lvl5pPr marL="2286000" lvl="4" indent="-317500" rtl="1">
              <a:spcBef>
                <a:spcPts val="0"/>
              </a:spcBef>
              <a:spcAft>
                <a:spcPts val="0"/>
              </a:spcAft>
              <a:buSzPts val="1400"/>
              <a:buChar char="○"/>
              <a:defRPr/>
            </a:lvl5pPr>
            <a:lvl6pPr marL="2743200" lvl="5" indent="-317500" rtl="1">
              <a:spcBef>
                <a:spcPts val="0"/>
              </a:spcBef>
              <a:spcAft>
                <a:spcPts val="0"/>
              </a:spcAft>
              <a:buSzPts val="1400"/>
              <a:buChar char="■"/>
              <a:defRPr/>
            </a:lvl6pPr>
            <a:lvl7pPr marL="3200400" lvl="6" indent="-317500" rtl="1">
              <a:spcBef>
                <a:spcPts val="0"/>
              </a:spcBef>
              <a:spcAft>
                <a:spcPts val="0"/>
              </a:spcAft>
              <a:buSzPts val="1400"/>
              <a:buChar char="●"/>
              <a:defRPr/>
            </a:lvl7pPr>
            <a:lvl8pPr marL="3657600" lvl="7" indent="-317500" rtl="1">
              <a:spcBef>
                <a:spcPts val="0"/>
              </a:spcBef>
              <a:spcAft>
                <a:spcPts val="0"/>
              </a:spcAft>
              <a:buSzPts val="1400"/>
              <a:buChar char="○"/>
              <a:defRPr/>
            </a:lvl8pPr>
            <a:lvl9pPr marL="4114800" lvl="8" indent="-317500" rtl="1">
              <a:spcBef>
                <a:spcPts val="0"/>
              </a:spcBef>
              <a:spcAft>
                <a:spcPts val="0"/>
              </a:spcAft>
              <a:buSzPts val="1400"/>
              <a:buChar char="■"/>
              <a:defRPr/>
            </a:lvl9pPr>
          </a:lstStyle>
          <a:p>
            <a:endParaRPr/>
          </a:p>
        </p:txBody>
      </p:sp>
      <p:sp>
        <p:nvSpPr>
          <p:cNvPr id="24" name="Google Shape;24;p5"/>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sz="1000" b="0"/>
            </a:lvl1pPr>
            <a:lvl2pPr lvl="1" rtl="0">
              <a:buNone/>
              <a:defRPr sz="1000" b="0"/>
            </a:lvl2pPr>
            <a:lvl3pPr lvl="2" rtl="0">
              <a:buNone/>
              <a:defRPr sz="1000" b="0"/>
            </a:lvl3pPr>
            <a:lvl4pPr lvl="3" rtl="0">
              <a:buNone/>
              <a:defRPr sz="1000" b="0"/>
            </a:lvl4pPr>
            <a:lvl5pPr lvl="4" rtl="0">
              <a:buNone/>
              <a:defRPr sz="1000" b="0"/>
            </a:lvl5pPr>
            <a:lvl6pPr lvl="5" rtl="0">
              <a:buNone/>
              <a:defRPr sz="1000" b="0"/>
            </a:lvl6pPr>
            <a:lvl7pPr lvl="6" rtl="0">
              <a:buNone/>
              <a:defRPr sz="1000" b="0"/>
            </a:lvl7pPr>
            <a:lvl8pPr lvl="7" rtl="0">
              <a:buNone/>
              <a:defRPr sz="1000" b="0"/>
            </a:lvl8pPr>
            <a:lvl9pPr lvl="8" rtl="0">
              <a:buNone/>
              <a:defRPr sz="1000" b="0"/>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81075" y="124725"/>
            <a:ext cx="84339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 name="Google Shape;27;p6"/>
          <p:cNvSpPr txBox="1">
            <a:spLocks noGrp="1"/>
          </p:cNvSpPr>
          <p:nvPr>
            <p:ph type="body" idx="1"/>
          </p:nvPr>
        </p:nvSpPr>
        <p:spPr>
          <a:xfrm>
            <a:off x="311700" y="1018100"/>
            <a:ext cx="3999900" cy="3416400"/>
          </a:xfrm>
          <a:prstGeom prst="rect">
            <a:avLst/>
          </a:prstGeom>
        </p:spPr>
        <p:txBody>
          <a:bodyPr spcFirstLastPara="1" wrap="square" lIns="91425" tIns="91425" rIns="91425" bIns="91425" anchor="t" anchorCtr="0">
            <a:normAutofit/>
          </a:bodyPr>
          <a:lstStyle>
            <a:lvl1pPr marL="457200" lvl="0" indent="-317500" rtl="1">
              <a:spcBef>
                <a:spcPts val="0"/>
              </a:spcBef>
              <a:spcAft>
                <a:spcPts val="0"/>
              </a:spcAft>
              <a:buSzPts val="1400"/>
              <a:buChar char="●"/>
              <a:defRPr sz="1400"/>
            </a:lvl1pPr>
            <a:lvl2pPr marL="914400" lvl="1" indent="-304800" rtl="1">
              <a:spcBef>
                <a:spcPts val="0"/>
              </a:spcBef>
              <a:spcAft>
                <a:spcPts val="0"/>
              </a:spcAft>
              <a:buSzPts val="1200"/>
              <a:buChar char="○"/>
              <a:defRPr sz="1200"/>
            </a:lvl2pPr>
            <a:lvl3pPr marL="1371600" lvl="2" indent="-304800" rtl="1">
              <a:spcBef>
                <a:spcPts val="0"/>
              </a:spcBef>
              <a:spcAft>
                <a:spcPts val="0"/>
              </a:spcAft>
              <a:buSzPts val="1200"/>
              <a:buChar char="■"/>
              <a:defRPr sz="1200"/>
            </a:lvl3pPr>
            <a:lvl4pPr marL="1828800" lvl="3" indent="-304800" rtl="1">
              <a:spcBef>
                <a:spcPts val="0"/>
              </a:spcBef>
              <a:spcAft>
                <a:spcPts val="0"/>
              </a:spcAft>
              <a:buSzPts val="1200"/>
              <a:buChar char="●"/>
              <a:defRPr sz="1200"/>
            </a:lvl4pPr>
            <a:lvl5pPr marL="2286000" lvl="4" indent="-304800" rtl="1">
              <a:spcBef>
                <a:spcPts val="0"/>
              </a:spcBef>
              <a:spcAft>
                <a:spcPts val="0"/>
              </a:spcAft>
              <a:buSzPts val="1200"/>
              <a:buChar char="○"/>
              <a:defRPr sz="1200"/>
            </a:lvl5pPr>
            <a:lvl6pPr marL="2743200" lvl="5" indent="-304800" rtl="1">
              <a:spcBef>
                <a:spcPts val="0"/>
              </a:spcBef>
              <a:spcAft>
                <a:spcPts val="0"/>
              </a:spcAft>
              <a:buSzPts val="1200"/>
              <a:buChar char="■"/>
              <a:defRPr sz="1200"/>
            </a:lvl6pPr>
            <a:lvl7pPr marL="3200400" lvl="6" indent="-304800" rtl="1">
              <a:spcBef>
                <a:spcPts val="0"/>
              </a:spcBef>
              <a:spcAft>
                <a:spcPts val="0"/>
              </a:spcAft>
              <a:buSzPts val="1200"/>
              <a:buChar char="●"/>
              <a:defRPr sz="1200"/>
            </a:lvl7pPr>
            <a:lvl8pPr marL="3657600" lvl="7" indent="-304800" rtl="1">
              <a:spcBef>
                <a:spcPts val="0"/>
              </a:spcBef>
              <a:spcAft>
                <a:spcPts val="0"/>
              </a:spcAft>
              <a:buSzPts val="1200"/>
              <a:buChar char="○"/>
              <a:defRPr sz="1200"/>
            </a:lvl8pPr>
            <a:lvl9pPr marL="4114800" lvl="8" indent="-304800" rtl="1">
              <a:spcBef>
                <a:spcPts val="0"/>
              </a:spcBef>
              <a:spcAft>
                <a:spcPts val="0"/>
              </a:spcAft>
              <a:buSzPts val="1200"/>
              <a:buChar char="■"/>
              <a:defRPr sz="1200"/>
            </a:lvl9pPr>
          </a:lstStyle>
          <a:p>
            <a:endParaRPr/>
          </a:p>
        </p:txBody>
      </p:sp>
      <p:sp>
        <p:nvSpPr>
          <p:cNvPr id="28" name="Google Shape;28;p6"/>
          <p:cNvSpPr txBox="1">
            <a:spLocks noGrp="1"/>
          </p:cNvSpPr>
          <p:nvPr>
            <p:ph type="body" idx="2"/>
          </p:nvPr>
        </p:nvSpPr>
        <p:spPr>
          <a:xfrm>
            <a:off x="4832400" y="1018100"/>
            <a:ext cx="3999900" cy="3416400"/>
          </a:xfrm>
          <a:prstGeom prst="rect">
            <a:avLst/>
          </a:prstGeom>
        </p:spPr>
        <p:txBody>
          <a:bodyPr spcFirstLastPara="1" wrap="square" lIns="91425" tIns="91425" rIns="91425" bIns="91425" anchor="t" anchorCtr="0">
            <a:normAutofit/>
          </a:bodyPr>
          <a:lstStyle>
            <a:lvl1pPr marL="457200" lvl="0" indent="-317500" rtl="1">
              <a:spcBef>
                <a:spcPts val="0"/>
              </a:spcBef>
              <a:spcAft>
                <a:spcPts val="0"/>
              </a:spcAft>
              <a:buSzPts val="1400"/>
              <a:buChar char="●"/>
              <a:defRPr sz="1400"/>
            </a:lvl1pPr>
            <a:lvl2pPr marL="914400" lvl="1" indent="-304800" rtl="1">
              <a:spcBef>
                <a:spcPts val="0"/>
              </a:spcBef>
              <a:spcAft>
                <a:spcPts val="0"/>
              </a:spcAft>
              <a:buSzPts val="1200"/>
              <a:buChar char="○"/>
              <a:defRPr sz="1200"/>
            </a:lvl2pPr>
            <a:lvl3pPr marL="1371600" lvl="2" indent="-304800" rtl="1">
              <a:spcBef>
                <a:spcPts val="0"/>
              </a:spcBef>
              <a:spcAft>
                <a:spcPts val="0"/>
              </a:spcAft>
              <a:buSzPts val="1200"/>
              <a:buChar char="■"/>
              <a:defRPr sz="1200"/>
            </a:lvl3pPr>
            <a:lvl4pPr marL="1828800" lvl="3" indent="-304800" rtl="1">
              <a:spcBef>
                <a:spcPts val="0"/>
              </a:spcBef>
              <a:spcAft>
                <a:spcPts val="0"/>
              </a:spcAft>
              <a:buSzPts val="1200"/>
              <a:buChar char="●"/>
              <a:defRPr sz="1200"/>
            </a:lvl4pPr>
            <a:lvl5pPr marL="2286000" lvl="4" indent="-304800" rtl="1">
              <a:spcBef>
                <a:spcPts val="0"/>
              </a:spcBef>
              <a:spcAft>
                <a:spcPts val="0"/>
              </a:spcAft>
              <a:buSzPts val="1200"/>
              <a:buChar char="○"/>
              <a:defRPr sz="1200"/>
            </a:lvl5pPr>
            <a:lvl6pPr marL="2743200" lvl="5" indent="-304800" rtl="1">
              <a:spcBef>
                <a:spcPts val="0"/>
              </a:spcBef>
              <a:spcAft>
                <a:spcPts val="0"/>
              </a:spcAft>
              <a:buSzPts val="1200"/>
              <a:buChar char="■"/>
              <a:defRPr sz="1200"/>
            </a:lvl6pPr>
            <a:lvl7pPr marL="3200400" lvl="6" indent="-304800" rtl="1">
              <a:spcBef>
                <a:spcPts val="0"/>
              </a:spcBef>
              <a:spcAft>
                <a:spcPts val="0"/>
              </a:spcAft>
              <a:buSzPts val="1200"/>
              <a:buChar char="●"/>
              <a:defRPr sz="1200"/>
            </a:lvl7pPr>
            <a:lvl8pPr marL="3657600" lvl="7" indent="-304800" rtl="1">
              <a:spcBef>
                <a:spcPts val="0"/>
              </a:spcBef>
              <a:spcAft>
                <a:spcPts val="0"/>
              </a:spcAft>
              <a:buSzPts val="1200"/>
              <a:buChar char="○"/>
              <a:defRPr sz="1200"/>
            </a:lvl8pPr>
            <a:lvl9pPr marL="4114800" lvl="8" indent="-304800" rtl="1">
              <a:spcBef>
                <a:spcPts val="0"/>
              </a:spcBef>
              <a:spcAft>
                <a:spcPts val="0"/>
              </a:spcAft>
              <a:buSzPts val="1200"/>
              <a:buChar char="■"/>
              <a:defRPr sz="1200"/>
            </a:lvl9pPr>
          </a:lstStyle>
          <a:p>
            <a:endParaRPr/>
          </a:p>
        </p:txBody>
      </p:sp>
      <p:sp>
        <p:nvSpPr>
          <p:cNvPr id="29" name="Google Shape;29;p6"/>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
        <p:cNvGrpSpPr/>
        <p:nvPr/>
      </p:nvGrpSpPr>
      <p:grpSpPr>
        <a:xfrm>
          <a:off x="0" y="0"/>
          <a:ext cx="0" cy="0"/>
          <a:chOff x="0" y="0"/>
          <a:chExt cx="0" cy="0"/>
        </a:xfrm>
      </p:grpSpPr>
      <p:sp>
        <p:nvSpPr>
          <p:cNvPr id="31" name="Google Shape;31;p7"/>
          <p:cNvSpPr txBox="1">
            <a:spLocks noGrp="1"/>
          </p:cNvSpPr>
          <p:nvPr>
            <p:ph type="title"/>
          </p:nvPr>
        </p:nvSpPr>
        <p:spPr>
          <a:xfrm>
            <a:off x="81075" y="124725"/>
            <a:ext cx="84339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2" name="Google Shape;32;p7"/>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22175" y="115375"/>
            <a:ext cx="7789800" cy="598200"/>
          </a:xfrm>
          <a:prstGeom prst="rect">
            <a:avLst/>
          </a:prstGeom>
        </p:spPr>
        <p:txBody>
          <a:bodyPr spcFirstLastPara="1" wrap="square" lIns="91425" tIns="91425" rIns="91425" bIns="91425" anchor="ctr" anchorCtr="0">
            <a:normAutofit/>
          </a:bodyPr>
          <a:lstStyle>
            <a:lvl1pPr lvl="0" rtl="1">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5" name="Google Shape;35;p8"/>
          <p:cNvSpPr txBox="1">
            <a:spLocks noGrp="1"/>
          </p:cNvSpPr>
          <p:nvPr>
            <p:ph type="body" idx="1"/>
          </p:nvPr>
        </p:nvSpPr>
        <p:spPr>
          <a:xfrm>
            <a:off x="311700" y="898950"/>
            <a:ext cx="3729000" cy="3670200"/>
          </a:xfrm>
          <a:prstGeom prst="rect">
            <a:avLst/>
          </a:prstGeom>
        </p:spPr>
        <p:txBody>
          <a:bodyPr spcFirstLastPara="1" wrap="square" lIns="91425" tIns="91425" rIns="91425" bIns="91425" anchor="t" anchorCtr="0">
            <a:normAutofit/>
          </a:bodyPr>
          <a:lstStyle>
            <a:lvl1pPr marL="457200" lvl="0" indent="-304800" rtl="1">
              <a:spcBef>
                <a:spcPts val="0"/>
              </a:spcBef>
              <a:spcAft>
                <a:spcPts val="0"/>
              </a:spcAft>
              <a:buSzPts val="1200"/>
              <a:buChar char="●"/>
              <a:defRPr sz="1200"/>
            </a:lvl1pPr>
            <a:lvl2pPr marL="914400" lvl="1" indent="-304800" rtl="1">
              <a:spcBef>
                <a:spcPts val="0"/>
              </a:spcBef>
              <a:spcAft>
                <a:spcPts val="0"/>
              </a:spcAft>
              <a:buSzPts val="1200"/>
              <a:buChar char="○"/>
              <a:defRPr sz="1200"/>
            </a:lvl2pPr>
            <a:lvl3pPr marL="1371600" lvl="2" indent="-304800" rtl="1">
              <a:spcBef>
                <a:spcPts val="0"/>
              </a:spcBef>
              <a:spcAft>
                <a:spcPts val="0"/>
              </a:spcAft>
              <a:buSzPts val="1200"/>
              <a:buChar char="■"/>
              <a:defRPr sz="1200"/>
            </a:lvl3pPr>
            <a:lvl4pPr marL="1828800" lvl="3" indent="-304800" rtl="1">
              <a:spcBef>
                <a:spcPts val="0"/>
              </a:spcBef>
              <a:spcAft>
                <a:spcPts val="0"/>
              </a:spcAft>
              <a:buSzPts val="1200"/>
              <a:buChar char="●"/>
              <a:defRPr sz="1200"/>
            </a:lvl4pPr>
            <a:lvl5pPr marL="2286000" lvl="4" indent="-304800" rtl="1">
              <a:spcBef>
                <a:spcPts val="0"/>
              </a:spcBef>
              <a:spcAft>
                <a:spcPts val="0"/>
              </a:spcAft>
              <a:buSzPts val="1200"/>
              <a:buChar char="○"/>
              <a:defRPr sz="1200"/>
            </a:lvl5pPr>
            <a:lvl6pPr marL="2743200" lvl="5" indent="-304800" rtl="1">
              <a:spcBef>
                <a:spcPts val="0"/>
              </a:spcBef>
              <a:spcAft>
                <a:spcPts val="0"/>
              </a:spcAft>
              <a:buSzPts val="1200"/>
              <a:buChar char="■"/>
              <a:defRPr sz="1200"/>
            </a:lvl6pPr>
            <a:lvl7pPr marL="3200400" lvl="6" indent="-304800" rtl="1">
              <a:spcBef>
                <a:spcPts val="0"/>
              </a:spcBef>
              <a:spcAft>
                <a:spcPts val="0"/>
              </a:spcAft>
              <a:buSzPts val="1200"/>
              <a:buChar char="●"/>
              <a:defRPr sz="1200"/>
            </a:lvl7pPr>
            <a:lvl8pPr marL="3657600" lvl="7" indent="-304800" rtl="1">
              <a:spcBef>
                <a:spcPts val="0"/>
              </a:spcBef>
              <a:spcAft>
                <a:spcPts val="0"/>
              </a:spcAft>
              <a:buSzPts val="1200"/>
              <a:buChar char="○"/>
              <a:defRPr sz="1200"/>
            </a:lvl8pPr>
            <a:lvl9pPr marL="4114800" lvl="8" indent="-304800" rtl="1">
              <a:spcBef>
                <a:spcPts val="0"/>
              </a:spcBef>
              <a:spcAft>
                <a:spcPts val="0"/>
              </a:spcAft>
              <a:buSzPts val="1200"/>
              <a:buChar char="■"/>
              <a:defRPr sz="1200"/>
            </a:lvl9pPr>
          </a:lstStyle>
          <a:p>
            <a:endParaRPr/>
          </a:p>
        </p:txBody>
      </p:sp>
      <p:sp>
        <p:nvSpPr>
          <p:cNvPr id="36" name="Google Shape;36;p8"/>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7"/>
        <p:cNvGrpSpPr/>
        <p:nvPr/>
      </p:nvGrpSpPr>
      <p:grpSpPr>
        <a:xfrm>
          <a:off x="0" y="0"/>
          <a:ext cx="0" cy="0"/>
          <a:chOff x="0" y="0"/>
          <a:chExt cx="0" cy="0"/>
        </a:xfrm>
      </p:grpSpPr>
      <p:sp>
        <p:nvSpPr>
          <p:cNvPr id="38" name="Google Shape;38;p9"/>
          <p:cNvSpPr txBox="1">
            <a:spLocks noGrp="1"/>
          </p:cNvSpPr>
          <p:nvPr>
            <p:ph type="title"/>
          </p:nvPr>
        </p:nvSpPr>
        <p:spPr>
          <a:xfrm>
            <a:off x="2005500" y="450150"/>
            <a:ext cx="6367800" cy="4090800"/>
          </a:xfrm>
          <a:prstGeom prst="rect">
            <a:avLst/>
          </a:prstGeom>
        </p:spPr>
        <p:txBody>
          <a:bodyPr spcFirstLastPara="1" wrap="square" lIns="91425" tIns="91425" rIns="91425" bIns="91425" anchor="ctr" anchorCtr="0">
            <a:normAutofit/>
          </a:bodyPr>
          <a:lstStyle>
            <a:lvl1pPr lvl="0" rtl="1">
              <a:spcBef>
                <a:spcPts val="0"/>
              </a:spcBef>
              <a:spcAft>
                <a:spcPts val="0"/>
              </a:spcAft>
              <a:buClr>
                <a:srgbClr val="0B2B40"/>
              </a:buClr>
              <a:buSzPts val="4800"/>
              <a:buNone/>
              <a:defRPr sz="4800">
                <a:solidFill>
                  <a:srgbClr val="0B2B40"/>
                </a:solidFill>
              </a:defRPr>
            </a:lvl1pPr>
            <a:lvl2pPr lvl="1" rtl="1">
              <a:spcBef>
                <a:spcPts val="0"/>
              </a:spcBef>
              <a:spcAft>
                <a:spcPts val="0"/>
              </a:spcAft>
              <a:buSzPts val="4800"/>
              <a:buNone/>
              <a:defRPr sz="4800"/>
            </a:lvl2pPr>
            <a:lvl3pPr lvl="2" rtl="1">
              <a:spcBef>
                <a:spcPts val="0"/>
              </a:spcBef>
              <a:spcAft>
                <a:spcPts val="0"/>
              </a:spcAft>
              <a:buSzPts val="4800"/>
              <a:buNone/>
              <a:defRPr sz="4800"/>
            </a:lvl3pPr>
            <a:lvl4pPr lvl="3" rtl="1">
              <a:spcBef>
                <a:spcPts val="0"/>
              </a:spcBef>
              <a:spcAft>
                <a:spcPts val="0"/>
              </a:spcAft>
              <a:buSzPts val="4800"/>
              <a:buNone/>
              <a:defRPr sz="4800"/>
            </a:lvl4pPr>
            <a:lvl5pPr lvl="4" rtl="1">
              <a:spcBef>
                <a:spcPts val="0"/>
              </a:spcBef>
              <a:spcAft>
                <a:spcPts val="0"/>
              </a:spcAft>
              <a:buSzPts val="4800"/>
              <a:buNone/>
              <a:defRPr sz="4800"/>
            </a:lvl5pPr>
            <a:lvl6pPr lvl="5" rtl="1">
              <a:spcBef>
                <a:spcPts val="0"/>
              </a:spcBef>
              <a:spcAft>
                <a:spcPts val="0"/>
              </a:spcAft>
              <a:buSzPts val="4800"/>
              <a:buNone/>
              <a:defRPr sz="4800"/>
            </a:lvl6pPr>
            <a:lvl7pPr lvl="6" rtl="1">
              <a:spcBef>
                <a:spcPts val="0"/>
              </a:spcBef>
              <a:spcAft>
                <a:spcPts val="0"/>
              </a:spcAft>
              <a:buSzPts val="4800"/>
              <a:buNone/>
              <a:defRPr sz="4800"/>
            </a:lvl7pPr>
            <a:lvl8pPr lvl="7" rtl="1">
              <a:spcBef>
                <a:spcPts val="0"/>
              </a:spcBef>
              <a:spcAft>
                <a:spcPts val="0"/>
              </a:spcAft>
              <a:buSzPts val="4800"/>
              <a:buNone/>
              <a:defRPr sz="4800"/>
            </a:lvl8pPr>
            <a:lvl9pPr lvl="8" rtl="1">
              <a:spcBef>
                <a:spcPts val="0"/>
              </a:spcBef>
              <a:spcAft>
                <a:spcPts val="0"/>
              </a:spcAft>
              <a:buSzPts val="4800"/>
              <a:buNone/>
              <a:defRPr sz="4800"/>
            </a:lvl9pPr>
          </a:lstStyle>
          <a:p>
            <a:endParaRPr/>
          </a:p>
        </p:txBody>
      </p:sp>
      <p:sp>
        <p:nvSpPr>
          <p:cNvPr id="39" name="Google Shape;39;p9"/>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0"/>
        <p:cNvGrpSpPr/>
        <p:nvPr/>
      </p:nvGrpSpPr>
      <p:grpSpPr>
        <a:xfrm>
          <a:off x="0" y="0"/>
          <a:ext cx="0" cy="0"/>
          <a:chOff x="0" y="0"/>
          <a:chExt cx="0" cy="0"/>
        </a:xfrm>
      </p:grpSpPr>
      <p:sp>
        <p:nvSpPr>
          <p:cNvPr id="41" name="Google Shape;41;p10"/>
          <p:cNvSpPr/>
          <p:nvPr/>
        </p:nvSpPr>
        <p:spPr>
          <a:xfrm>
            <a:off x="0" y="-125"/>
            <a:ext cx="4572000" cy="4875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10"/>
          <p:cNvSpPr txBox="1">
            <a:spLocks noGrp="1"/>
          </p:cNvSpPr>
          <p:nvPr>
            <p:ph type="title"/>
          </p:nvPr>
        </p:nvSpPr>
        <p:spPr>
          <a:xfrm>
            <a:off x="4790400" y="1233175"/>
            <a:ext cx="4045200" cy="1482300"/>
          </a:xfrm>
          <a:prstGeom prst="rect">
            <a:avLst/>
          </a:prstGeom>
        </p:spPr>
        <p:txBody>
          <a:bodyPr spcFirstLastPara="1" wrap="square" lIns="91425" tIns="91425" rIns="91425" bIns="91425" anchor="b" anchorCtr="0">
            <a:normAutofit/>
          </a:bodyPr>
          <a:lstStyle>
            <a:lvl1pPr lvl="0" algn="ctr" rtl="1">
              <a:spcBef>
                <a:spcPts val="0"/>
              </a:spcBef>
              <a:spcAft>
                <a:spcPts val="0"/>
              </a:spcAft>
              <a:buClr>
                <a:srgbClr val="0B2B40"/>
              </a:buClr>
              <a:buSzPts val="4200"/>
              <a:buNone/>
              <a:defRPr sz="4200">
                <a:solidFill>
                  <a:srgbClr val="0B2B40"/>
                </a:solidFill>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43" name="Google Shape;43;p10"/>
          <p:cNvSpPr txBox="1">
            <a:spLocks noGrp="1"/>
          </p:cNvSpPr>
          <p:nvPr>
            <p:ph type="subTitle" idx="1"/>
          </p:nvPr>
        </p:nvSpPr>
        <p:spPr>
          <a:xfrm>
            <a:off x="4790400" y="2803075"/>
            <a:ext cx="4045200" cy="1235100"/>
          </a:xfrm>
          <a:prstGeom prst="rect">
            <a:avLst/>
          </a:prstGeom>
        </p:spPr>
        <p:txBody>
          <a:bodyPr spcFirstLastPara="1" wrap="square" lIns="91425" tIns="91425" rIns="91425" bIns="91425" anchor="t" anchorCtr="0">
            <a:normAutofit/>
          </a:bodyPr>
          <a:lstStyle>
            <a:lvl1pPr lvl="0" algn="ctr" rtl="1">
              <a:lnSpc>
                <a:spcPct val="100000"/>
              </a:lnSpc>
              <a:spcBef>
                <a:spcPts val="0"/>
              </a:spcBef>
              <a:spcAft>
                <a:spcPts val="0"/>
              </a:spcAft>
              <a:buSzPts val="2100"/>
              <a:buNone/>
              <a:defRPr sz="2100"/>
            </a:lvl1pPr>
            <a:lvl2pPr lvl="1" algn="ctr" rtl="1">
              <a:lnSpc>
                <a:spcPct val="100000"/>
              </a:lnSpc>
              <a:spcBef>
                <a:spcPts val="0"/>
              </a:spcBef>
              <a:spcAft>
                <a:spcPts val="0"/>
              </a:spcAft>
              <a:buSzPts val="2100"/>
              <a:buNone/>
              <a:defRPr sz="2100"/>
            </a:lvl2pPr>
            <a:lvl3pPr lvl="2" algn="ctr" rtl="1">
              <a:lnSpc>
                <a:spcPct val="100000"/>
              </a:lnSpc>
              <a:spcBef>
                <a:spcPts val="0"/>
              </a:spcBef>
              <a:spcAft>
                <a:spcPts val="0"/>
              </a:spcAft>
              <a:buSzPts val="2100"/>
              <a:buNone/>
              <a:defRPr sz="2100"/>
            </a:lvl3pPr>
            <a:lvl4pPr lvl="3" algn="ctr" rtl="1">
              <a:lnSpc>
                <a:spcPct val="100000"/>
              </a:lnSpc>
              <a:spcBef>
                <a:spcPts val="0"/>
              </a:spcBef>
              <a:spcAft>
                <a:spcPts val="0"/>
              </a:spcAft>
              <a:buSzPts val="2100"/>
              <a:buNone/>
              <a:defRPr sz="2100"/>
            </a:lvl4pPr>
            <a:lvl5pPr lvl="4" algn="ctr" rtl="1">
              <a:lnSpc>
                <a:spcPct val="100000"/>
              </a:lnSpc>
              <a:spcBef>
                <a:spcPts val="0"/>
              </a:spcBef>
              <a:spcAft>
                <a:spcPts val="0"/>
              </a:spcAft>
              <a:buSzPts val="2100"/>
              <a:buNone/>
              <a:defRPr sz="2100"/>
            </a:lvl5pPr>
            <a:lvl6pPr lvl="5" algn="ctr" rtl="1">
              <a:lnSpc>
                <a:spcPct val="100000"/>
              </a:lnSpc>
              <a:spcBef>
                <a:spcPts val="0"/>
              </a:spcBef>
              <a:spcAft>
                <a:spcPts val="0"/>
              </a:spcAft>
              <a:buSzPts val="2100"/>
              <a:buNone/>
              <a:defRPr sz="2100"/>
            </a:lvl6pPr>
            <a:lvl7pPr lvl="6" algn="ctr" rtl="1">
              <a:lnSpc>
                <a:spcPct val="100000"/>
              </a:lnSpc>
              <a:spcBef>
                <a:spcPts val="0"/>
              </a:spcBef>
              <a:spcAft>
                <a:spcPts val="0"/>
              </a:spcAft>
              <a:buSzPts val="2100"/>
              <a:buNone/>
              <a:defRPr sz="2100"/>
            </a:lvl7pPr>
            <a:lvl8pPr lvl="7" algn="ctr" rtl="1">
              <a:lnSpc>
                <a:spcPct val="100000"/>
              </a:lnSpc>
              <a:spcBef>
                <a:spcPts val="0"/>
              </a:spcBef>
              <a:spcAft>
                <a:spcPts val="0"/>
              </a:spcAft>
              <a:buSzPts val="2100"/>
              <a:buNone/>
              <a:defRPr sz="2100"/>
            </a:lvl8pPr>
            <a:lvl9pPr lvl="8" algn="ctr" rtl="1">
              <a:lnSpc>
                <a:spcPct val="100000"/>
              </a:lnSpc>
              <a:spcBef>
                <a:spcPts val="0"/>
              </a:spcBef>
              <a:spcAft>
                <a:spcPts val="0"/>
              </a:spcAft>
              <a:buSzPts val="2100"/>
              <a:buNone/>
              <a:defRPr sz="2100"/>
            </a:lvl9pPr>
          </a:lstStyle>
          <a:p>
            <a:endParaRPr/>
          </a:p>
        </p:txBody>
      </p:sp>
      <p:sp>
        <p:nvSpPr>
          <p:cNvPr id="44" name="Google Shape;44;p10"/>
          <p:cNvSpPr txBox="1">
            <a:spLocks noGrp="1"/>
          </p:cNvSpPr>
          <p:nvPr>
            <p:ph type="body" idx="2"/>
          </p:nvPr>
        </p:nvSpPr>
        <p:spPr>
          <a:xfrm>
            <a:off x="367500" y="724075"/>
            <a:ext cx="3837000" cy="3695100"/>
          </a:xfrm>
          <a:prstGeom prst="rect">
            <a:avLst/>
          </a:prstGeom>
        </p:spPr>
        <p:txBody>
          <a:bodyPr spcFirstLastPara="1" wrap="square" lIns="91425" tIns="91425" rIns="91425" bIns="91425" anchor="ctr" anchorCtr="0">
            <a:normAutofit/>
          </a:bodyPr>
          <a:lstStyle>
            <a:lvl1pPr marL="457200" lvl="0" indent="-342900" rtl="1">
              <a:spcBef>
                <a:spcPts val="0"/>
              </a:spcBef>
              <a:spcAft>
                <a:spcPts val="0"/>
              </a:spcAft>
              <a:buSzPts val="1800"/>
              <a:buChar char="●"/>
              <a:defRPr/>
            </a:lvl1pPr>
            <a:lvl2pPr marL="914400" lvl="1" indent="-317500" rtl="1">
              <a:spcBef>
                <a:spcPts val="0"/>
              </a:spcBef>
              <a:spcAft>
                <a:spcPts val="0"/>
              </a:spcAft>
              <a:buSzPts val="1400"/>
              <a:buChar char="○"/>
              <a:defRPr/>
            </a:lvl2pPr>
            <a:lvl3pPr marL="1371600" lvl="2" indent="-317500" rtl="1">
              <a:spcBef>
                <a:spcPts val="0"/>
              </a:spcBef>
              <a:spcAft>
                <a:spcPts val="0"/>
              </a:spcAft>
              <a:buSzPts val="1400"/>
              <a:buChar char="■"/>
              <a:defRPr/>
            </a:lvl3pPr>
            <a:lvl4pPr marL="1828800" lvl="3" indent="-317500" rtl="1">
              <a:spcBef>
                <a:spcPts val="0"/>
              </a:spcBef>
              <a:spcAft>
                <a:spcPts val="0"/>
              </a:spcAft>
              <a:buSzPts val="1400"/>
              <a:buChar char="●"/>
              <a:defRPr/>
            </a:lvl4pPr>
            <a:lvl5pPr marL="2286000" lvl="4" indent="-317500" rtl="1">
              <a:spcBef>
                <a:spcPts val="0"/>
              </a:spcBef>
              <a:spcAft>
                <a:spcPts val="0"/>
              </a:spcAft>
              <a:buSzPts val="1400"/>
              <a:buChar char="○"/>
              <a:defRPr/>
            </a:lvl5pPr>
            <a:lvl6pPr marL="2743200" lvl="5" indent="-317500" rtl="1">
              <a:spcBef>
                <a:spcPts val="0"/>
              </a:spcBef>
              <a:spcAft>
                <a:spcPts val="0"/>
              </a:spcAft>
              <a:buSzPts val="1400"/>
              <a:buChar char="■"/>
              <a:defRPr/>
            </a:lvl6pPr>
            <a:lvl7pPr marL="3200400" lvl="6" indent="-317500" rtl="1">
              <a:spcBef>
                <a:spcPts val="0"/>
              </a:spcBef>
              <a:spcAft>
                <a:spcPts val="0"/>
              </a:spcAft>
              <a:buSzPts val="1400"/>
              <a:buChar char="●"/>
              <a:defRPr/>
            </a:lvl7pPr>
            <a:lvl8pPr marL="3657600" lvl="7" indent="-317500" rtl="1">
              <a:spcBef>
                <a:spcPts val="0"/>
              </a:spcBef>
              <a:spcAft>
                <a:spcPts val="0"/>
              </a:spcAft>
              <a:buSzPts val="1400"/>
              <a:buChar char="○"/>
              <a:defRPr/>
            </a:lvl8pPr>
            <a:lvl9pPr marL="4114800" lvl="8" indent="-317500" rtl="1">
              <a:spcBef>
                <a:spcPts val="0"/>
              </a:spcBef>
              <a:spcAft>
                <a:spcPts val="0"/>
              </a:spcAft>
              <a:buSzPts val="1400"/>
              <a:buChar char="■"/>
              <a:defRPr/>
            </a:lvl9pPr>
          </a:lstStyle>
          <a:p>
            <a:endParaRPr/>
          </a:p>
        </p:txBody>
      </p:sp>
      <p:sp>
        <p:nvSpPr>
          <p:cNvPr id="45" name="Google Shape;45;p10"/>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pic>
        <p:nvPicPr>
          <p:cNvPr id="6" name="Google Shape;6;p1"/>
          <p:cNvPicPr preferRelativeResize="0"/>
          <p:nvPr/>
        </p:nvPicPr>
        <p:blipFill>
          <a:blip r:embed="rId14">
            <a:alphaModFix/>
          </a:blip>
          <a:stretch>
            <a:fillRect/>
          </a:stretch>
        </p:blipFill>
        <p:spPr>
          <a:xfrm flipH="1">
            <a:off x="0" y="72293"/>
            <a:ext cx="9144001" cy="677564"/>
          </a:xfrm>
          <a:prstGeom prst="rect">
            <a:avLst/>
          </a:prstGeom>
          <a:noFill/>
          <a:ln>
            <a:noFill/>
          </a:ln>
        </p:spPr>
      </p:pic>
      <p:sp>
        <p:nvSpPr>
          <p:cNvPr id="7" name="Google Shape;7;p1"/>
          <p:cNvSpPr txBox="1">
            <a:spLocks noGrp="1"/>
          </p:cNvSpPr>
          <p:nvPr>
            <p:ph type="body" idx="1"/>
          </p:nvPr>
        </p:nvSpPr>
        <p:spPr>
          <a:xfrm>
            <a:off x="311700" y="1378050"/>
            <a:ext cx="8520600" cy="3416400"/>
          </a:xfrm>
          <a:prstGeom prst="rect">
            <a:avLst/>
          </a:prstGeom>
          <a:noFill/>
          <a:ln>
            <a:noFill/>
          </a:ln>
          <a:effectLst>
            <a:reflection dist="38100" dir="5400000" fadeDir="5400012" sy="-100000" algn="bl" rotWithShape="0"/>
          </a:effectLst>
        </p:spPr>
        <p:txBody>
          <a:bodyPr spcFirstLastPara="1" wrap="square" lIns="91425" tIns="91425" rIns="91425" bIns="91425" anchor="t" anchorCtr="0">
            <a:normAutofit/>
          </a:bodyPr>
          <a:lstStyle>
            <a:lvl1pPr marL="457200" lvl="0" indent="-342900" rtl="1">
              <a:lnSpc>
                <a:spcPct val="115000"/>
              </a:lnSpc>
              <a:spcBef>
                <a:spcPts val="0"/>
              </a:spcBef>
              <a:spcAft>
                <a:spcPts val="0"/>
              </a:spcAft>
              <a:buClr>
                <a:schemeClr val="dk2"/>
              </a:buClr>
              <a:buSzPts val="1800"/>
              <a:buFont typeface="Calibri"/>
              <a:buChar char="●"/>
              <a:defRPr sz="1800">
                <a:solidFill>
                  <a:schemeClr val="dk2"/>
                </a:solidFill>
                <a:latin typeface="Calibri"/>
                <a:ea typeface="Calibri"/>
                <a:cs typeface="Calibri"/>
                <a:sym typeface="Calibri"/>
              </a:defRPr>
            </a:lvl1pPr>
            <a:lvl2pPr marL="914400" lvl="1"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2pPr>
            <a:lvl3pPr marL="1371600" lvl="2"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3pPr>
            <a:lvl4pPr marL="1828800" lvl="3"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4pPr>
            <a:lvl5pPr marL="2286000" lvl="4"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5pPr>
            <a:lvl6pPr marL="2743200" lvl="5"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6pPr>
            <a:lvl7pPr marL="3200400" lvl="6"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7pPr>
            <a:lvl8pPr marL="3657600" lvl="7"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8pPr>
            <a:lvl9pPr marL="4114800" lvl="8"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9pPr>
          </a:lstStyle>
          <a:p>
            <a:endParaRPr/>
          </a:p>
        </p:txBody>
      </p:sp>
      <p:sp>
        <p:nvSpPr>
          <p:cNvPr id="8" name="Google Shape;8;p1"/>
          <p:cNvSpPr txBox="1">
            <a:spLocks noGrp="1"/>
          </p:cNvSpPr>
          <p:nvPr>
            <p:ph type="title"/>
          </p:nvPr>
        </p:nvSpPr>
        <p:spPr>
          <a:xfrm>
            <a:off x="81075" y="124725"/>
            <a:ext cx="8433900" cy="572700"/>
          </a:xfrm>
          <a:prstGeom prst="rect">
            <a:avLst/>
          </a:prstGeom>
          <a:noFill/>
          <a:ln>
            <a:noFill/>
          </a:ln>
        </p:spPr>
        <p:txBody>
          <a:bodyPr spcFirstLastPara="1" wrap="square" lIns="91425" tIns="91425" rIns="91425" bIns="91425" anchor="ctr" anchorCtr="0">
            <a:normAutofit/>
          </a:bodyPr>
          <a:lstStyle>
            <a:lvl1pPr lvl="0" rtl="1">
              <a:spcBef>
                <a:spcPts val="0"/>
              </a:spcBef>
              <a:spcAft>
                <a:spcPts val="0"/>
              </a:spcAft>
              <a:buClr>
                <a:schemeClr val="lt1"/>
              </a:buClr>
              <a:buSzPts val="2800"/>
              <a:buFont typeface="Calibri"/>
              <a:buNone/>
              <a:defRPr sz="2800">
                <a:solidFill>
                  <a:schemeClr val="lt1"/>
                </a:solidFill>
                <a:latin typeface="Calibri"/>
                <a:ea typeface="Calibri"/>
                <a:cs typeface="Calibri"/>
                <a:sym typeface="Calibri"/>
              </a:defRPr>
            </a:lvl1pPr>
            <a:lvl2pPr lvl="1" rtl="1">
              <a:spcBef>
                <a:spcPts val="0"/>
              </a:spcBef>
              <a:spcAft>
                <a:spcPts val="0"/>
              </a:spcAft>
              <a:buClr>
                <a:schemeClr val="dk1"/>
              </a:buClr>
              <a:buSzPts val="2800"/>
              <a:buNone/>
              <a:defRPr sz="2800">
                <a:solidFill>
                  <a:schemeClr val="dk1"/>
                </a:solidFill>
              </a:defRPr>
            </a:lvl2pPr>
            <a:lvl3pPr lvl="2" rtl="1">
              <a:spcBef>
                <a:spcPts val="0"/>
              </a:spcBef>
              <a:spcAft>
                <a:spcPts val="0"/>
              </a:spcAft>
              <a:buClr>
                <a:schemeClr val="dk1"/>
              </a:buClr>
              <a:buSzPts val="2800"/>
              <a:buNone/>
              <a:defRPr sz="2800">
                <a:solidFill>
                  <a:schemeClr val="dk1"/>
                </a:solidFill>
              </a:defRPr>
            </a:lvl3pPr>
            <a:lvl4pPr lvl="3" rtl="1">
              <a:spcBef>
                <a:spcPts val="0"/>
              </a:spcBef>
              <a:spcAft>
                <a:spcPts val="0"/>
              </a:spcAft>
              <a:buClr>
                <a:schemeClr val="dk1"/>
              </a:buClr>
              <a:buSzPts val="2800"/>
              <a:buNone/>
              <a:defRPr sz="2800">
                <a:solidFill>
                  <a:schemeClr val="dk1"/>
                </a:solidFill>
              </a:defRPr>
            </a:lvl4pPr>
            <a:lvl5pPr lvl="4" rtl="1">
              <a:spcBef>
                <a:spcPts val="0"/>
              </a:spcBef>
              <a:spcAft>
                <a:spcPts val="0"/>
              </a:spcAft>
              <a:buClr>
                <a:schemeClr val="dk1"/>
              </a:buClr>
              <a:buSzPts val="2800"/>
              <a:buNone/>
              <a:defRPr sz="2800">
                <a:solidFill>
                  <a:schemeClr val="dk1"/>
                </a:solidFill>
              </a:defRPr>
            </a:lvl5pPr>
            <a:lvl6pPr lvl="5" rtl="1">
              <a:spcBef>
                <a:spcPts val="0"/>
              </a:spcBef>
              <a:spcAft>
                <a:spcPts val="0"/>
              </a:spcAft>
              <a:buClr>
                <a:schemeClr val="dk1"/>
              </a:buClr>
              <a:buSzPts val="2800"/>
              <a:buNone/>
              <a:defRPr sz="2800">
                <a:solidFill>
                  <a:schemeClr val="dk1"/>
                </a:solidFill>
              </a:defRPr>
            </a:lvl6pPr>
            <a:lvl7pPr lvl="6" rtl="1">
              <a:spcBef>
                <a:spcPts val="0"/>
              </a:spcBef>
              <a:spcAft>
                <a:spcPts val="0"/>
              </a:spcAft>
              <a:buClr>
                <a:schemeClr val="dk1"/>
              </a:buClr>
              <a:buSzPts val="2800"/>
              <a:buNone/>
              <a:defRPr sz="2800">
                <a:solidFill>
                  <a:schemeClr val="dk1"/>
                </a:solidFill>
              </a:defRPr>
            </a:lvl7pPr>
            <a:lvl8pPr lvl="7" rtl="1">
              <a:spcBef>
                <a:spcPts val="0"/>
              </a:spcBef>
              <a:spcAft>
                <a:spcPts val="0"/>
              </a:spcAft>
              <a:buClr>
                <a:schemeClr val="dk1"/>
              </a:buClr>
              <a:buSzPts val="2800"/>
              <a:buNone/>
              <a:defRPr sz="2800">
                <a:solidFill>
                  <a:schemeClr val="dk1"/>
                </a:solidFill>
              </a:defRPr>
            </a:lvl8pPr>
            <a:lvl9pPr lvl="8" rtl="1">
              <a:spcBef>
                <a:spcPts val="0"/>
              </a:spcBef>
              <a:spcAft>
                <a:spcPts val="0"/>
              </a:spcAft>
              <a:buClr>
                <a:schemeClr val="dk1"/>
              </a:buClr>
              <a:buSzPts val="2800"/>
              <a:buNone/>
              <a:defRPr sz="2800">
                <a:solidFill>
                  <a:schemeClr val="dk1"/>
                </a:solidFill>
              </a:defRPr>
            </a:lvl9pPr>
          </a:lstStyle>
          <a:p>
            <a:endParaRPr/>
          </a:p>
        </p:txBody>
      </p:sp>
      <p:sp>
        <p:nvSpPr>
          <p:cNvPr id="9" name="Google Shape;9;p1"/>
          <p:cNvSpPr txBox="1">
            <a:spLocks noGrp="1"/>
          </p:cNvSpPr>
          <p:nvPr>
            <p:ph type="sldNum" idx="12"/>
          </p:nvPr>
        </p:nvSpPr>
        <p:spPr>
          <a:xfrm>
            <a:off x="8656650" y="224925"/>
            <a:ext cx="321000" cy="372300"/>
          </a:xfrm>
          <a:prstGeom prst="rect">
            <a:avLst/>
          </a:prstGeom>
          <a:noFill/>
          <a:ln>
            <a:noFill/>
          </a:ln>
        </p:spPr>
        <p:txBody>
          <a:bodyPr spcFirstLastPara="1" wrap="square" lIns="91425" tIns="91425" rIns="91425" bIns="91425" anchor="ctr" anchorCtr="0">
            <a:noAutofit/>
          </a:bodyPr>
          <a:lstStyle>
            <a:lvl1pPr lvl="0" algn="ctr" rtl="0">
              <a:buNone/>
              <a:defRPr sz="2800">
                <a:solidFill>
                  <a:schemeClr val="lt1"/>
                </a:solidFill>
                <a:latin typeface="Calibri"/>
                <a:ea typeface="Calibri"/>
                <a:cs typeface="Calibri"/>
                <a:sym typeface="Calibri"/>
              </a:defRPr>
            </a:lvl1pPr>
            <a:lvl2pPr lvl="1" algn="ctr" rtl="0">
              <a:buNone/>
              <a:defRPr sz="2800">
                <a:solidFill>
                  <a:schemeClr val="lt1"/>
                </a:solidFill>
                <a:latin typeface="Calibri"/>
                <a:ea typeface="Calibri"/>
                <a:cs typeface="Calibri"/>
                <a:sym typeface="Calibri"/>
              </a:defRPr>
            </a:lvl2pPr>
            <a:lvl3pPr lvl="2" algn="ctr" rtl="0">
              <a:buNone/>
              <a:defRPr sz="2800">
                <a:solidFill>
                  <a:schemeClr val="lt1"/>
                </a:solidFill>
                <a:latin typeface="Calibri"/>
                <a:ea typeface="Calibri"/>
                <a:cs typeface="Calibri"/>
                <a:sym typeface="Calibri"/>
              </a:defRPr>
            </a:lvl3pPr>
            <a:lvl4pPr lvl="3" algn="ctr" rtl="0">
              <a:buNone/>
              <a:defRPr sz="2800">
                <a:solidFill>
                  <a:schemeClr val="lt1"/>
                </a:solidFill>
                <a:latin typeface="Calibri"/>
                <a:ea typeface="Calibri"/>
                <a:cs typeface="Calibri"/>
                <a:sym typeface="Calibri"/>
              </a:defRPr>
            </a:lvl4pPr>
            <a:lvl5pPr lvl="4" algn="ctr" rtl="0">
              <a:buNone/>
              <a:defRPr sz="2800">
                <a:solidFill>
                  <a:schemeClr val="lt1"/>
                </a:solidFill>
                <a:latin typeface="Calibri"/>
                <a:ea typeface="Calibri"/>
                <a:cs typeface="Calibri"/>
                <a:sym typeface="Calibri"/>
              </a:defRPr>
            </a:lvl5pPr>
            <a:lvl6pPr lvl="5" algn="ctr" rtl="0">
              <a:buNone/>
              <a:defRPr sz="2800">
                <a:solidFill>
                  <a:schemeClr val="lt1"/>
                </a:solidFill>
                <a:latin typeface="Calibri"/>
                <a:ea typeface="Calibri"/>
                <a:cs typeface="Calibri"/>
                <a:sym typeface="Calibri"/>
              </a:defRPr>
            </a:lvl6pPr>
            <a:lvl7pPr lvl="6" algn="ctr" rtl="0">
              <a:buNone/>
              <a:defRPr sz="2800">
                <a:solidFill>
                  <a:schemeClr val="lt1"/>
                </a:solidFill>
                <a:latin typeface="Calibri"/>
                <a:ea typeface="Calibri"/>
                <a:cs typeface="Calibri"/>
                <a:sym typeface="Calibri"/>
              </a:defRPr>
            </a:lvl7pPr>
            <a:lvl8pPr lvl="7" algn="ctr" rtl="0">
              <a:buNone/>
              <a:defRPr sz="2800">
                <a:solidFill>
                  <a:schemeClr val="lt1"/>
                </a:solidFill>
                <a:latin typeface="Calibri"/>
                <a:ea typeface="Calibri"/>
                <a:cs typeface="Calibri"/>
                <a:sym typeface="Calibri"/>
              </a:defRPr>
            </a:lvl8pPr>
            <a:lvl9pPr lvl="8" algn="ctr" rtl="0">
              <a:buNone/>
              <a:defRPr sz="2800">
                <a:solidFill>
                  <a:schemeClr val="lt1"/>
                </a:solidFill>
                <a:latin typeface="Calibri"/>
                <a:ea typeface="Calibri"/>
                <a:cs typeface="Calibri"/>
                <a:sym typeface="Calibri"/>
              </a:defRPr>
            </a:lvl9pPr>
          </a:lstStyle>
          <a:p>
            <a:pPr marL="0" lvl="0" indent="0" algn="ctr" rtl="0">
              <a:spcBef>
                <a:spcPts val="0"/>
              </a:spcBef>
              <a:spcAft>
                <a:spcPts val="0"/>
              </a:spcAft>
              <a:buNone/>
            </a:pPr>
            <a:r>
              <a:rPr lang="en"/>
              <a:t>1</a:t>
            </a:r>
            <a:endParaRPr/>
          </a:p>
        </p:txBody>
      </p:sp>
      <p:pic>
        <p:nvPicPr>
          <p:cNvPr id="10" name="Google Shape;10;p1"/>
          <p:cNvPicPr preferRelativeResize="0"/>
          <p:nvPr/>
        </p:nvPicPr>
        <p:blipFill>
          <a:blip r:embed="rId15">
            <a:alphaModFix/>
          </a:blip>
          <a:stretch>
            <a:fillRect/>
          </a:stretch>
        </p:blipFill>
        <p:spPr>
          <a:xfrm>
            <a:off x="-6900" y="4877449"/>
            <a:ext cx="9150900" cy="274526"/>
          </a:xfrm>
          <a:prstGeom prst="rect">
            <a:avLst/>
          </a:prstGeom>
          <a:noFill/>
          <a:ln>
            <a:noFill/>
          </a:ln>
        </p:spPr>
      </p:pic>
      <p:sp>
        <p:nvSpPr>
          <p:cNvPr id="11" name="Google Shape;11;p1"/>
          <p:cNvSpPr txBox="1">
            <a:spLocks noGrp="1"/>
          </p:cNvSpPr>
          <p:nvPr>
            <p:ph type="sldNum" idx="2"/>
          </p:nvPr>
        </p:nvSpPr>
        <p:spPr>
          <a:xfrm>
            <a:off x="8542800" y="4901162"/>
            <a:ext cx="548700" cy="227100"/>
          </a:xfrm>
          <a:prstGeom prst="rect">
            <a:avLst/>
          </a:prstGeom>
          <a:noFill/>
          <a:ln>
            <a:noFill/>
          </a:ln>
        </p:spPr>
        <p:txBody>
          <a:bodyPr spcFirstLastPara="1" wrap="square" lIns="91425" tIns="91425" rIns="91425" bIns="91425" anchor="ctr" anchorCtr="0">
            <a:noAutofit/>
          </a:bodyPr>
          <a:lstStyle>
            <a:lvl1pPr lvl="0" algn="ctr" rtl="0">
              <a:buNone/>
              <a:defRPr sz="1000">
                <a:solidFill>
                  <a:schemeClr val="lt1"/>
                </a:solidFill>
                <a:latin typeface="Calibri"/>
                <a:ea typeface="Calibri"/>
                <a:cs typeface="Calibri"/>
                <a:sym typeface="Calibri"/>
              </a:defRPr>
            </a:lvl1pPr>
            <a:lvl2pPr lvl="1" algn="ctr" rtl="0">
              <a:buNone/>
              <a:defRPr sz="1000">
                <a:solidFill>
                  <a:schemeClr val="lt1"/>
                </a:solidFill>
                <a:latin typeface="Calibri"/>
                <a:ea typeface="Calibri"/>
                <a:cs typeface="Calibri"/>
                <a:sym typeface="Calibri"/>
              </a:defRPr>
            </a:lvl2pPr>
            <a:lvl3pPr lvl="2" algn="ctr" rtl="0">
              <a:buNone/>
              <a:defRPr sz="1000">
                <a:solidFill>
                  <a:schemeClr val="lt1"/>
                </a:solidFill>
                <a:latin typeface="Calibri"/>
                <a:ea typeface="Calibri"/>
                <a:cs typeface="Calibri"/>
                <a:sym typeface="Calibri"/>
              </a:defRPr>
            </a:lvl3pPr>
            <a:lvl4pPr lvl="3" algn="ctr" rtl="0">
              <a:buNone/>
              <a:defRPr sz="1000">
                <a:solidFill>
                  <a:schemeClr val="lt1"/>
                </a:solidFill>
                <a:latin typeface="Calibri"/>
                <a:ea typeface="Calibri"/>
                <a:cs typeface="Calibri"/>
                <a:sym typeface="Calibri"/>
              </a:defRPr>
            </a:lvl4pPr>
            <a:lvl5pPr lvl="4" algn="ctr" rtl="0">
              <a:buNone/>
              <a:defRPr sz="1000">
                <a:solidFill>
                  <a:schemeClr val="lt1"/>
                </a:solidFill>
                <a:latin typeface="Calibri"/>
                <a:ea typeface="Calibri"/>
                <a:cs typeface="Calibri"/>
                <a:sym typeface="Calibri"/>
              </a:defRPr>
            </a:lvl5pPr>
            <a:lvl6pPr lvl="5" algn="ctr" rtl="0">
              <a:buNone/>
              <a:defRPr sz="1000">
                <a:solidFill>
                  <a:schemeClr val="lt1"/>
                </a:solidFill>
                <a:latin typeface="Calibri"/>
                <a:ea typeface="Calibri"/>
                <a:cs typeface="Calibri"/>
                <a:sym typeface="Calibri"/>
              </a:defRPr>
            </a:lvl6pPr>
            <a:lvl7pPr lvl="6" algn="ctr" rtl="0">
              <a:buNone/>
              <a:defRPr sz="1000">
                <a:solidFill>
                  <a:schemeClr val="lt1"/>
                </a:solidFill>
                <a:latin typeface="Calibri"/>
                <a:ea typeface="Calibri"/>
                <a:cs typeface="Calibri"/>
                <a:sym typeface="Calibri"/>
              </a:defRPr>
            </a:lvl7pPr>
            <a:lvl8pPr lvl="7" algn="ctr" rtl="0">
              <a:buNone/>
              <a:defRPr sz="1000">
                <a:solidFill>
                  <a:schemeClr val="lt1"/>
                </a:solidFill>
                <a:latin typeface="Calibri"/>
                <a:ea typeface="Calibri"/>
                <a:cs typeface="Calibri"/>
                <a:sym typeface="Calibri"/>
              </a:defRPr>
            </a:lvl8pPr>
            <a:lvl9pPr lvl="8" algn="ctr" rtl="0">
              <a:buNone/>
              <a:defRPr sz="100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0">
          <p15:clr>
            <a:srgbClr val="E46962"/>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14"/>
          <p:cNvSpPr txBox="1">
            <a:spLocks noGrp="1"/>
          </p:cNvSpPr>
          <p:nvPr>
            <p:ph type="title"/>
          </p:nvPr>
        </p:nvSpPr>
        <p:spPr>
          <a:xfrm>
            <a:off x="-154983" y="124725"/>
            <a:ext cx="8669883" cy="572700"/>
          </a:xfrm>
          <a:prstGeom prst="rect">
            <a:avLst/>
          </a:prstGeom>
        </p:spPr>
        <p:txBody>
          <a:bodyPr spcFirstLastPara="1" wrap="square" lIns="91425" tIns="91425" rIns="91425" bIns="91425" anchor="ctr" anchorCtr="0">
            <a:noAutofit/>
          </a:bodyPr>
          <a:lstStyle/>
          <a:p>
            <a:pPr marL="0" lvl="0" indent="0" algn="r" rtl="1">
              <a:lnSpc>
                <a:spcPct val="115000"/>
              </a:lnSpc>
              <a:spcBef>
                <a:spcPts val="0"/>
              </a:spcBef>
              <a:spcAft>
                <a:spcPts val="0"/>
              </a:spcAft>
              <a:buNone/>
            </a:pPr>
            <a:r>
              <a:rPr lang="en" b="1">
                <a:solidFill>
                  <a:srgbClr val="FFFFFF"/>
                </a:solidFill>
              </a:rPr>
              <a:t>האכלת הכדור הרעב-  כיצד נוכל להאכיל אוכלוסיה הולכת וגדלה?</a:t>
            </a:r>
            <a:endParaRPr b="1">
              <a:solidFill>
                <a:srgbClr val="FFFFFF"/>
              </a:solidFill>
            </a:endParaRPr>
          </a:p>
        </p:txBody>
      </p:sp>
      <p:sp>
        <p:nvSpPr>
          <p:cNvPr id="60" name="Google Shape;60;p14"/>
          <p:cNvSpPr txBox="1">
            <a:spLocks noGrp="1"/>
          </p:cNvSpPr>
          <p:nvPr>
            <p:ph type="title"/>
          </p:nvPr>
        </p:nvSpPr>
        <p:spPr>
          <a:xfrm>
            <a:off x="8683600" y="124725"/>
            <a:ext cx="341400" cy="572700"/>
          </a:xfrm>
          <a:prstGeom prst="rect">
            <a:avLst/>
          </a:prstGeom>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en" sz="3100"/>
              <a:t>1</a:t>
            </a:r>
            <a:endParaRPr sz="3100"/>
          </a:p>
        </p:txBody>
      </p:sp>
      <p:pic>
        <p:nvPicPr>
          <p:cNvPr id="61" name="Google Shape;61;p14"/>
          <p:cNvPicPr preferRelativeResize="0"/>
          <p:nvPr/>
        </p:nvPicPr>
        <p:blipFill rotWithShape="1">
          <a:blip r:embed="rId3">
            <a:alphaModFix/>
          </a:blip>
          <a:srcRect l="5407" r="40191"/>
          <a:stretch/>
        </p:blipFill>
        <p:spPr>
          <a:xfrm>
            <a:off x="177200" y="1333550"/>
            <a:ext cx="5304673" cy="2680675"/>
          </a:xfrm>
          <a:prstGeom prst="rect">
            <a:avLst/>
          </a:prstGeom>
          <a:noFill/>
          <a:ln>
            <a:noFill/>
          </a:ln>
        </p:spPr>
      </p:pic>
      <p:pic>
        <p:nvPicPr>
          <p:cNvPr id="62" name="Google Shape;62;p14"/>
          <p:cNvPicPr preferRelativeResize="0"/>
          <p:nvPr/>
        </p:nvPicPr>
        <p:blipFill rotWithShape="1">
          <a:blip r:embed="rId4">
            <a:alphaModFix/>
          </a:blip>
          <a:srcRect t="5564" b="5117"/>
          <a:stretch/>
        </p:blipFill>
        <p:spPr>
          <a:xfrm>
            <a:off x="6076650" y="1033125"/>
            <a:ext cx="2052075" cy="35041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Shape 147"/>
        <p:cNvGrpSpPr/>
        <p:nvPr/>
      </p:nvGrpSpPr>
      <p:grpSpPr>
        <a:xfrm>
          <a:off x="0" y="0"/>
          <a:ext cx="0" cy="0"/>
          <a:chOff x="0" y="0"/>
          <a:chExt cx="0" cy="0"/>
        </a:xfrm>
      </p:grpSpPr>
      <p:sp>
        <p:nvSpPr>
          <p:cNvPr id="148" name="Google Shape;148;p24"/>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2920" b="1"/>
              <a:t>מאיפה מגיעים המרכיבים להכין פיצה והמבורגר בבית שלנו? </a:t>
            </a:r>
            <a:endParaRPr sz="2920" b="1"/>
          </a:p>
        </p:txBody>
      </p:sp>
      <p:sp>
        <p:nvSpPr>
          <p:cNvPr id="149" name="Google Shape;149;p24"/>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10</a:t>
            </a:fld>
            <a:endParaRPr/>
          </a:p>
        </p:txBody>
      </p:sp>
      <p:pic>
        <p:nvPicPr>
          <p:cNvPr id="150" name="Google Shape;150;p24"/>
          <p:cNvPicPr preferRelativeResize="0"/>
          <p:nvPr/>
        </p:nvPicPr>
        <p:blipFill rotWithShape="1">
          <a:blip r:embed="rId3">
            <a:alphaModFix/>
          </a:blip>
          <a:srcRect l="119" r="119"/>
          <a:stretch/>
        </p:blipFill>
        <p:spPr>
          <a:xfrm rot="20090428">
            <a:off x="208544" y="1136220"/>
            <a:ext cx="1359695" cy="1047438"/>
          </a:xfrm>
          <a:prstGeom prst="rect">
            <a:avLst/>
          </a:prstGeom>
          <a:noFill/>
          <a:ln>
            <a:noFill/>
          </a:ln>
        </p:spPr>
      </p:pic>
      <p:sp>
        <p:nvSpPr>
          <p:cNvPr id="152" name="Google Shape;152;p24"/>
          <p:cNvSpPr txBox="1">
            <a:spLocks noGrp="1"/>
          </p:cNvSpPr>
          <p:nvPr>
            <p:ph type="title"/>
          </p:nvPr>
        </p:nvSpPr>
        <p:spPr>
          <a:xfrm>
            <a:off x="8590850" y="124725"/>
            <a:ext cx="548700" cy="572700"/>
          </a:xfrm>
          <a:prstGeom prst="rect">
            <a:avLst/>
          </a:prstGeom>
        </p:spPr>
        <p:txBody>
          <a:bodyPr spcFirstLastPara="1" wrap="square" lIns="91425" tIns="91425" rIns="91425" bIns="91425" anchor="ctr" anchorCtr="0">
            <a:noAutofit/>
          </a:bodyPr>
          <a:lstStyle/>
          <a:p>
            <a:pPr marL="0" lvl="0" indent="0" algn="ctr" rtl="1">
              <a:lnSpc>
                <a:spcPct val="90000"/>
              </a:lnSpc>
              <a:spcBef>
                <a:spcPts val="0"/>
              </a:spcBef>
              <a:spcAft>
                <a:spcPts val="0"/>
              </a:spcAft>
              <a:buNone/>
            </a:pPr>
            <a:r>
              <a:rPr lang="en" sz="2200"/>
              <a:t>1.2</a:t>
            </a:r>
            <a:endParaRPr sz="2200"/>
          </a:p>
        </p:txBody>
      </p:sp>
      <p:graphicFrame>
        <p:nvGraphicFramePr>
          <p:cNvPr id="3" name="Table 2">
            <a:extLst>
              <a:ext uri="{FF2B5EF4-FFF2-40B4-BE49-F238E27FC236}">
                <a16:creationId xmlns:a16="http://schemas.microsoft.com/office/drawing/2014/main" id="{51F5C402-5314-E928-4B15-0DDA861A06AD}"/>
              </a:ext>
            </a:extLst>
          </p:cNvPr>
          <p:cNvGraphicFramePr>
            <a:graphicFrameLocks noGrp="1"/>
          </p:cNvGraphicFramePr>
          <p:nvPr>
            <p:extLst>
              <p:ext uri="{D42A27DB-BD31-4B8C-83A1-F6EECF244321}">
                <p14:modId xmlns:p14="http://schemas.microsoft.com/office/powerpoint/2010/main" val="1894898763"/>
              </p:ext>
            </p:extLst>
          </p:nvPr>
        </p:nvGraphicFramePr>
        <p:xfrm>
          <a:off x="1945821" y="809624"/>
          <a:ext cx="6554758" cy="3971977"/>
        </p:xfrm>
        <a:graphic>
          <a:graphicData uri="http://schemas.openxmlformats.org/drawingml/2006/table">
            <a:tbl>
              <a:tblPr bandRow="1">
                <a:tableStyleId>{5C22544A-7EE6-4342-B048-85BDC9FD1C3A}</a:tableStyleId>
              </a:tblPr>
              <a:tblGrid>
                <a:gridCol w="2535448">
                  <a:extLst>
                    <a:ext uri="{9D8B030D-6E8A-4147-A177-3AD203B41FA5}">
                      <a16:colId xmlns:a16="http://schemas.microsoft.com/office/drawing/2014/main" val="2175020970"/>
                    </a:ext>
                  </a:extLst>
                </a:gridCol>
                <a:gridCol w="1589809">
                  <a:extLst>
                    <a:ext uri="{9D8B030D-6E8A-4147-A177-3AD203B41FA5}">
                      <a16:colId xmlns:a16="http://schemas.microsoft.com/office/drawing/2014/main" val="800618683"/>
                    </a:ext>
                  </a:extLst>
                </a:gridCol>
                <a:gridCol w="2429501">
                  <a:extLst>
                    <a:ext uri="{9D8B030D-6E8A-4147-A177-3AD203B41FA5}">
                      <a16:colId xmlns:a16="http://schemas.microsoft.com/office/drawing/2014/main" val="4287838235"/>
                    </a:ext>
                  </a:extLst>
                </a:gridCol>
              </a:tblGrid>
              <a:tr h="327313">
                <a:tc>
                  <a:txBody>
                    <a:bodyPr/>
                    <a:lstStyle/>
                    <a:p>
                      <a:pPr lvl="0" algn="r">
                        <a:buNone/>
                      </a:pPr>
                      <a:r>
                        <a:rPr lang="he-IL" sz="1400" b="1">
                          <a:effectLst/>
                          <a:latin typeface="Calibri"/>
                          <a:cs typeface="Calibri"/>
                        </a:rPr>
                        <a:t>איפה מיוצר</a:t>
                      </a:r>
                    </a:p>
                  </a:txBody>
                  <a:tcPr marL="57150" marR="57150" marT="57150" marB="57150">
                    <a:lnL w="9524">
                      <a:solidFill>
                        <a:srgbClr val="000000"/>
                      </a:solidFill>
                    </a:lnL>
                    <a:lnR w="9524">
                      <a:solidFill>
                        <a:srgbClr val="000000"/>
                      </a:solidFill>
                    </a:lnR>
                    <a:lnT w="9524">
                      <a:solidFill>
                        <a:srgbClr val="000000"/>
                      </a:solidFill>
                    </a:lnT>
                    <a:lnB w="9524">
                      <a:solidFill>
                        <a:srgbClr val="000000"/>
                      </a:solidFill>
                    </a:lnB>
                    <a:noFill/>
                  </a:tcPr>
                </a:tc>
                <a:tc>
                  <a:txBody>
                    <a:bodyPr/>
                    <a:lstStyle/>
                    <a:p>
                      <a:pPr algn="r" rtl="1" fontAlgn="base"/>
                      <a:r>
                        <a:rPr lang="he-IL" sz="1400" b="1">
                          <a:effectLst/>
                          <a:latin typeface="Calibri"/>
                          <a:cs typeface="Calibri"/>
                        </a:rPr>
                        <a:t>מותג</a:t>
                      </a:r>
                    </a:p>
                  </a:txBody>
                  <a:tcPr marL="57150" marR="57150" marT="57150" marB="57150">
                    <a:lnL w="9524"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r" rtl="1" fontAlgn="base"/>
                      <a:r>
                        <a:rPr lang="he-IL" sz="1400" b="1">
                          <a:effectLst/>
                          <a:latin typeface="Calibri"/>
                          <a:cs typeface="Calibri"/>
                        </a:rPr>
                        <a:t>רכיבים</a:t>
                      </a:r>
                      <a:r>
                        <a:rPr lang="he-IL" sz="1400">
                          <a:effectLst/>
                          <a:latin typeface="Calibri"/>
                          <a:cs typeface="Calibri"/>
                        </a:rPr>
                        <a:t> </a:t>
                      </a:r>
                    </a:p>
                  </a:txBody>
                  <a:tcPr marL="57150" marR="57150" marT="57150" marB="5715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93520156"/>
                  </a:ext>
                </a:extLst>
              </a:tr>
              <a:tr h="311625">
                <a:tc>
                  <a:txBody>
                    <a:bodyPr/>
                    <a:lstStyle/>
                    <a:p>
                      <a:pPr lvl="0" algn="r">
                        <a:buNone/>
                      </a:pPr>
                      <a:r>
                        <a:rPr lang="en-GB" sz="1400" err="1">
                          <a:effectLst/>
                          <a:latin typeface="Calibri"/>
                        </a:rPr>
                        <a:t>ישראל</a:t>
                      </a:r>
                    </a:p>
                  </a:txBody>
                  <a:tcPr marL="57150" marR="57150" marT="57150" marB="57150">
                    <a:lnL w="9524">
                      <a:solidFill>
                        <a:srgbClr val="000000"/>
                      </a:solidFill>
                    </a:lnL>
                    <a:lnR w="9524">
                      <a:solidFill>
                        <a:srgbClr val="000000"/>
                      </a:solidFill>
                    </a:lnR>
                    <a:lnT w="9524">
                      <a:solidFill>
                        <a:srgbClr val="000000"/>
                      </a:solidFill>
                    </a:lnT>
                    <a:lnB w="9524">
                      <a:solidFill>
                        <a:srgbClr val="000000"/>
                      </a:solidFill>
                    </a:lnB>
                    <a:noFill/>
                  </a:tcPr>
                </a:tc>
                <a:tc>
                  <a:txBody>
                    <a:bodyPr/>
                    <a:lstStyle/>
                    <a:p>
                      <a:pPr algn="r" rtl="0" fontAlgn="base"/>
                      <a:r>
                        <a:rPr lang="en-GB" sz="1400" err="1">
                          <a:effectLst/>
                          <a:latin typeface="Calibri"/>
                        </a:rPr>
                        <a:t>שופרסל</a:t>
                      </a:r>
                    </a:p>
                  </a:txBody>
                  <a:tcPr marL="57150" marR="57150" marT="57150" marB="57150">
                    <a:lnL w="9524"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r" rtl="1" fontAlgn="base"/>
                      <a:r>
                        <a:rPr lang="he-IL" sz="1400">
                          <a:effectLst/>
                          <a:latin typeface="Calibri"/>
                          <a:cs typeface="Calibri"/>
                        </a:rPr>
                        <a:t>קמח  </a:t>
                      </a:r>
                    </a:p>
                  </a:txBody>
                  <a:tcPr marL="57150" marR="57150" marT="57150" marB="5715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11873985"/>
                  </a:ext>
                </a:extLst>
              </a:tr>
              <a:tr h="367717">
                <a:tc>
                  <a:txBody>
                    <a:bodyPr/>
                    <a:lstStyle/>
                    <a:p>
                      <a:pPr lvl="0" algn="r">
                        <a:buNone/>
                      </a:pPr>
                      <a:r>
                        <a:rPr lang="en-GB" sz="1400" err="1">
                          <a:effectLst/>
                          <a:latin typeface="Calibri"/>
                        </a:rPr>
                        <a:t>ברזיל</a:t>
                      </a:r>
                    </a:p>
                  </a:txBody>
                  <a:tcPr marL="57150" marR="57150" marT="57150" marB="57150">
                    <a:lnL w="9524">
                      <a:solidFill>
                        <a:srgbClr val="000000"/>
                      </a:solidFill>
                    </a:lnL>
                    <a:lnR w="9524">
                      <a:solidFill>
                        <a:srgbClr val="000000"/>
                      </a:solidFill>
                    </a:lnR>
                    <a:lnT w="9524">
                      <a:solidFill>
                        <a:srgbClr val="000000"/>
                      </a:solidFill>
                    </a:lnT>
                    <a:lnB w="9524">
                      <a:solidFill>
                        <a:srgbClr val="000000"/>
                      </a:solidFill>
                    </a:lnB>
                    <a:noFill/>
                  </a:tcPr>
                </a:tc>
                <a:tc>
                  <a:txBody>
                    <a:bodyPr/>
                    <a:lstStyle/>
                    <a:p>
                      <a:pPr algn="r" rtl="0" fontAlgn="base"/>
                      <a:r>
                        <a:rPr lang="en-GB" sz="1400" err="1">
                          <a:effectLst/>
                          <a:latin typeface="Calibri"/>
                        </a:rPr>
                        <a:t>בלדי</a:t>
                      </a:r>
                    </a:p>
                  </a:txBody>
                  <a:tcPr marL="57150" marR="57150" marT="57150" marB="57150">
                    <a:lnL w="9524"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r" rtl="1" fontAlgn="base"/>
                      <a:r>
                        <a:rPr lang="he-IL" sz="1400">
                          <a:effectLst/>
                          <a:latin typeface="Calibri"/>
                          <a:cs typeface="Calibri"/>
                        </a:rPr>
                        <a:t>בשר בקר טחון </a:t>
                      </a:r>
                    </a:p>
                  </a:txBody>
                  <a:tcPr marL="57150" marR="57150" marT="57150" marB="5715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53533501"/>
                  </a:ext>
                </a:extLst>
              </a:tr>
              <a:tr h="274230">
                <a:tc>
                  <a:txBody>
                    <a:bodyPr/>
                    <a:lstStyle/>
                    <a:p>
                      <a:pPr lvl="0" algn="r">
                        <a:buNone/>
                      </a:pPr>
                      <a:r>
                        <a:rPr lang="en-GB" sz="1400" err="1">
                          <a:effectLst/>
                          <a:latin typeface="Calibri"/>
                        </a:rPr>
                        <a:t>ישראל</a:t>
                      </a:r>
                    </a:p>
                  </a:txBody>
                  <a:tcPr marL="57150" marR="57150" marT="57150" marB="57150">
                    <a:lnL w="9524">
                      <a:solidFill>
                        <a:srgbClr val="000000"/>
                      </a:solidFill>
                    </a:lnL>
                    <a:lnR w="9524">
                      <a:solidFill>
                        <a:srgbClr val="000000"/>
                      </a:solidFill>
                    </a:lnR>
                    <a:lnT w="9524">
                      <a:solidFill>
                        <a:srgbClr val="000000"/>
                      </a:solidFill>
                    </a:lnT>
                    <a:lnB w="9524">
                      <a:solidFill>
                        <a:srgbClr val="000000"/>
                      </a:solidFill>
                    </a:lnB>
                    <a:noFill/>
                  </a:tcPr>
                </a:tc>
                <a:tc>
                  <a:txBody>
                    <a:bodyPr/>
                    <a:lstStyle/>
                    <a:p>
                      <a:pPr algn="r" rtl="0" fontAlgn="base"/>
                      <a:r>
                        <a:rPr lang="en-GB" sz="1400">
                          <a:effectLst/>
                          <a:latin typeface="Calibri"/>
                        </a:rPr>
                        <a:t>-</a:t>
                      </a:r>
                    </a:p>
                  </a:txBody>
                  <a:tcPr marL="57150" marR="57150" marT="57150" marB="57150">
                    <a:lnL w="9524"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r" rtl="1" fontAlgn="base"/>
                      <a:r>
                        <a:rPr lang="he-IL" sz="1400">
                          <a:effectLst/>
                          <a:latin typeface="Calibri"/>
                          <a:cs typeface="Calibri"/>
                        </a:rPr>
                        <a:t>עגבניות </a:t>
                      </a:r>
                    </a:p>
                  </a:txBody>
                  <a:tcPr marL="57150" marR="57150" marT="57150" marB="5715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54882505"/>
                  </a:ext>
                </a:extLst>
              </a:tr>
              <a:tr h="274230">
                <a:tc>
                  <a:txBody>
                    <a:bodyPr/>
                    <a:lstStyle/>
                    <a:p>
                      <a:pPr lvl="0" algn="r">
                        <a:buNone/>
                      </a:pPr>
                      <a:r>
                        <a:rPr lang="en-GB" sz="1400" err="1">
                          <a:effectLst/>
                          <a:latin typeface="Calibri"/>
                        </a:rPr>
                        <a:t>ישראל</a:t>
                      </a:r>
                    </a:p>
                  </a:txBody>
                  <a:tcPr marL="57150" marR="57150" marT="57150" marB="57150">
                    <a:lnL w="9524">
                      <a:solidFill>
                        <a:srgbClr val="000000"/>
                      </a:solidFill>
                    </a:lnL>
                    <a:lnR w="9524">
                      <a:solidFill>
                        <a:srgbClr val="000000"/>
                      </a:solidFill>
                    </a:lnR>
                    <a:lnT w="9524">
                      <a:solidFill>
                        <a:srgbClr val="000000"/>
                      </a:solidFill>
                    </a:lnT>
                    <a:lnB w="9524">
                      <a:solidFill>
                        <a:srgbClr val="000000"/>
                      </a:solidFill>
                    </a:lnB>
                    <a:noFill/>
                  </a:tcPr>
                </a:tc>
                <a:tc>
                  <a:txBody>
                    <a:bodyPr/>
                    <a:lstStyle/>
                    <a:p>
                      <a:pPr algn="r" rtl="0" fontAlgn="base"/>
                      <a:r>
                        <a:rPr lang="en-GB" sz="1400">
                          <a:effectLst/>
                          <a:latin typeface="Calibri"/>
                        </a:rPr>
                        <a:t>-</a:t>
                      </a:r>
                    </a:p>
                  </a:txBody>
                  <a:tcPr marL="57150" marR="57150" marT="57150" marB="57150">
                    <a:lnL w="9524"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r" rtl="1" fontAlgn="base"/>
                      <a:r>
                        <a:rPr lang="he-IL" sz="1400">
                          <a:effectLst/>
                          <a:latin typeface="Calibri"/>
                          <a:cs typeface="Calibri"/>
                        </a:rPr>
                        <a:t>חסה </a:t>
                      </a:r>
                    </a:p>
                  </a:txBody>
                  <a:tcPr marL="57150" marR="57150" marT="57150" marB="5715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98792068"/>
                  </a:ext>
                </a:extLst>
              </a:tr>
              <a:tr h="274230">
                <a:tc>
                  <a:txBody>
                    <a:bodyPr/>
                    <a:lstStyle/>
                    <a:p>
                      <a:pPr lvl="0" algn="r">
                        <a:buNone/>
                      </a:pPr>
                      <a:r>
                        <a:rPr lang="en-GB" sz="1400" err="1">
                          <a:effectLst/>
                          <a:latin typeface="Calibri"/>
                        </a:rPr>
                        <a:t>ישראל</a:t>
                      </a:r>
                    </a:p>
                  </a:txBody>
                  <a:tcPr marL="57150" marR="57150" marT="57150" marB="57150">
                    <a:lnL w="9524">
                      <a:solidFill>
                        <a:srgbClr val="000000"/>
                      </a:solidFill>
                    </a:lnL>
                    <a:lnR w="9524">
                      <a:solidFill>
                        <a:srgbClr val="000000"/>
                      </a:solidFill>
                    </a:lnR>
                    <a:lnT w="9524">
                      <a:solidFill>
                        <a:srgbClr val="000000"/>
                      </a:solidFill>
                    </a:lnT>
                    <a:lnB w="9524">
                      <a:solidFill>
                        <a:srgbClr val="000000"/>
                      </a:solidFill>
                    </a:lnB>
                    <a:noFill/>
                  </a:tcPr>
                </a:tc>
                <a:tc>
                  <a:txBody>
                    <a:bodyPr/>
                    <a:lstStyle/>
                    <a:p>
                      <a:pPr algn="r" rtl="0" fontAlgn="base"/>
                      <a:r>
                        <a:rPr lang="en-GB" sz="1400">
                          <a:effectLst/>
                          <a:latin typeface="Calibri"/>
                        </a:rPr>
                        <a:t>-</a:t>
                      </a:r>
                    </a:p>
                  </a:txBody>
                  <a:tcPr marL="57150" marR="57150" marT="57150" marB="57150">
                    <a:lnL w="9524"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r" rtl="1" fontAlgn="base"/>
                      <a:r>
                        <a:rPr lang="he-IL" sz="1400">
                          <a:effectLst/>
                          <a:latin typeface="Calibri"/>
                          <a:cs typeface="Calibri"/>
                        </a:rPr>
                        <a:t>בצל </a:t>
                      </a:r>
                    </a:p>
                  </a:txBody>
                  <a:tcPr marL="57150" marR="57150" marT="57150" marB="5715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75322176"/>
                  </a:ext>
                </a:extLst>
              </a:tr>
              <a:tr h="274230">
                <a:tc>
                  <a:txBody>
                    <a:bodyPr/>
                    <a:lstStyle/>
                    <a:p>
                      <a:pPr lvl="0" algn="r">
                        <a:buNone/>
                      </a:pPr>
                      <a:r>
                        <a:rPr lang="en-GB" sz="1400" err="1">
                          <a:effectLst/>
                          <a:latin typeface="Calibri"/>
                        </a:rPr>
                        <a:t>הולנד</a:t>
                      </a:r>
                    </a:p>
                  </a:txBody>
                  <a:tcPr marL="57150" marR="57150" marT="57150" marB="57150">
                    <a:lnL w="9524">
                      <a:solidFill>
                        <a:srgbClr val="000000"/>
                      </a:solidFill>
                    </a:lnL>
                    <a:lnR w="9524">
                      <a:solidFill>
                        <a:srgbClr val="000000"/>
                      </a:solidFill>
                    </a:lnR>
                    <a:lnT w="9524">
                      <a:solidFill>
                        <a:srgbClr val="000000"/>
                      </a:solidFill>
                    </a:lnT>
                    <a:lnB w="9524">
                      <a:solidFill>
                        <a:srgbClr val="000000"/>
                      </a:solidFill>
                    </a:lnB>
                    <a:noFill/>
                  </a:tcPr>
                </a:tc>
                <a:tc>
                  <a:txBody>
                    <a:bodyPr/>
                    <a:lstStyle/>
                    <a:p>
                      <a:pPr algn="r" rtl="0" fontAlgn="base"/>
                      <a:r>
                        <a:rPr lang="en-GB" sz="1400" err="1">
                          <a:effectLst/>
                          <a:latin typeface="Calibri"/>
                        </a:rPr>
                        <a:t>היינץ</a:t>
                      </a:r>
                    </a:p>
                  </a:txBody>
                  <a:tcPr marL="57150" marR="57150" marT="57150" marB="57150">
                    <a:lnL w="9524"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r" rtl="1" fontAlgn="base"/>
                      <a:r>
                        <a:rPr lang="he-IL" sz="1400">
                          <a:effectLst/>
                          <a:latin typeface="Calibri"/>
                          <a:cs typeface="Calibri"/>
                        </a:rPr>
                        <a:t>קטשופ </a:t>
                      </a:r>
                    </a:p>
                  </a:txBody>
                  <a:tcPr marL="57150" marR="57150" marT="57150" marB="5715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76605524"/>
                  </a:ext>
                </a:extLst>
              </a:tr>
              <a:tr h="274230">
                <a:tc>
                  <a:txBody>
                    <a:bodyPr/>
                    <a:lstStyle/>
                    <a:p>
                      <a:pPr lvl="0" algn="r">
                        <a:buNone/>
                      </a:pPr>
                      <a:r>
                        <a:rPr lang="en-GB" sz="1400" err="1">
                          <a:effectLst/>
                          <a:latin typeface="Calibri"/>
                        </a:rPr>
                        <a:t>ארה"ב</a:t>
                      </a:r>
                    </a:p>
                  </a:txBody>
                  <a:tcPr marL="57150" marR="57150" marT="57150" marB="57150">
                    <a:lnL w="9524">
                      <a:solidFill>
                        <a:srgbClr val="000000"/>
                      </a:solidFill>
                    </a:lnL>
                    <a:lnR w="9524">
                      <a:solidFill>
                        <a:srgbClr val="000000"/>
                      </a:solidFill>
                    </a:lnR>
                    <a:lnT w="9524">
                      <a:solidFill>
                        <a:srgbClr val="000000"/>
                      </a:solidFill>
                    </a:lnT>
                    <a:lnB w="9524">
                      <a:solidFill>
                        <a:srgbClr val="000000"/>
                      </a:solidFill>
                    </a:lnB>
                    <a:noFill/>
                  </a:tcPr>
                </a:tc>
                <a:tc>
                  <a:txBody>
                    <a:bodyPr/>
                    <a:lstStyle/>
                    <a:p>
                      <a:pPr algn="r" rtl="0" fontAlgn="base"/>
                      <a:r>
                        <a:rPr lang="en-GB" sz="1400" err="1">
                          <a:effectLst/>
                          <a:latin typeface="Calibri"/>
                        </a:rPr>
                        <a:t>הלמנס</a:t>
                      </a:r>
                    </a:p>
                  </a:txBody>
                  <a:tcPr marL="57150" marR="57150" marT="57150" marB="57150">
                    <a:lnL w="9524"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r" rtl="1" fontAlgn="base"/>
                      <a:r>
                        <a:rPr lang="he-IL" sz="1400">
                          <a:effectLst/>
                          <a:latin typeface="Calibri"/>
                          <a:cs typeface="Calibri"/>
                        </a:rPr>
                        <a:t>מיונז </a:t>
                      </a:r>
                    </a:p>
                  </a:txBody>
                  <a:tcPr marL="57150" marR="57150" marT="57150" marB="5715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10072901"/>
                  </a:ext>
                </a:extLst>
              </a:tr>
              <a:tr h="274230">
                <a:tc>
                  <a:txBody>
                    <a:bodyPr/>
                    <a:lstStyle/>
                    <a:p>
                      <a:pPr lvl="0" algn="r">
                        <a:buNone/>
                      </a:pPr>
                      <a:r>
                        <a:rPr lang="en-GB" sz="1400" err="1">
                          <a:effectLst/>
                          <a:latin typeface="Calibri"/>
                        </a:rPr>
                        <a:t>איטליה</a:t>
                      </a:r>
                    </a:p>
                  </a:txBody>
                  <a:tcPr marL="57150" marR="57150" marT="57150" marB="57150">
                    <a:lnL w="9524">
                      <a:solidFill>
                        <a:srgbClr val="000000"/>
                      </a:solidFill>
                    </a:lnL>
                    <a:lnR w="9524">
                      <a:solidFill>
                        <a:srgbClr val="000000"/>
                      </a:solidFill>
                    </a:lnR>
                    <a:lnT w="9524">
                      <a:solidFill>
                        <a:srgbClr val="000000"/>
                      </a:solidFill>
                    </a:lnT>
                    <a:lnB w="9524">
                      <a:solidFill>
                        <a:srgbClr val="000000"/>
                      </a:solidFill>
                    </a:lnB>
                    <a:noFill/>
                  </a:tcPr>
                </a:tc>
                <a:tc>
                  <a:txBody>
                    <a:bodyPr/>
                    <a:lstStyle/>
                    <a:p>
                      <a:pPr algn="r" rtl="0" fontAlgn="base"/>
                      <a:r>
                        <a:rPr lang="en-GB" sz="1400" err="1">
                          <a:effectLst/>
                          <a:latin typeface="Calibri"/>
                        </a:rPr>
                        <a:t>שופרסל</a:t>
                      </a:r>
                    </a:p>
                  </a:txBody>
                  <a:tcPr marL="57150" marR="57150" marT="57150" marB="57150">
                    <a:lnL w="9524"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r" rtl="1" fontAlgn="base"/>
                      <a:r>
                        <a:rPr lang="he-IL" sz="1400">
                          <a:effectLst/>
                          <a:latin typeface="Calibri"/>
                          <a:cs typeface="Calibri"/>
                        </a:rPr>
                        <a:t>שמן זית </a:t>
                      </a:r>
                    </a:p>
                  </a:txBody>
                  <a:tcPr marL="57150" marR="57150" marT="57150" marB="5715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45949531"/>
                  </a:ext>
                </a:extLst>
              </a:tr>
              <a:tr h="305392">
                <a:tc>
                  <a:txBody>
                    <a:bodyPr/>
                    <a:lstStyle/>
                    <a:p>
                      <a:pPr lvl="0" algn="r">
                        <a:buNone/>
                      </a:pPr>
                      <a:r>
                        <a:rPr lang="en-GB" sz="1400" err="1">
                          <a:effectLst/>
                          <a:latin typeface="Calibri"/>
                        </a:rPr>
                        <a:t>ישראל</a:t>
                      </a:r>
                    </a:p>
                  </a:txBody>
                  <a:tcPr marL="57150" marR="57150" marT="57150" marB="57150">
                    <a:lnL w="9524">
                      <a:solidFill>
                        <a:srgbClr val="000000"/>
                      </a:solidFill>
                    </a:lnL>
                    <a:lnR w="9524">
                      <a:solidFill>
                        <a:srgbClr val="000000"/>
                      </a:solidFill>
                    </a:lnR>
                    <a:lnT w="9524">
                      <a:solidFill>
                        <a:srgbClr val="000000"/>
                      </a:solidFill>
                    </a:lnT>
                    <a:lnB w="9524">
                      <a:solidFill>
                        <a:srgbClr val="000000"/>
                      </a:solidFill>
                    </a:lnB>
                    <a:noFill/>
                  </a:tcPr>
                </a:tc>
                <a:tc>
                  <a:txBody>
                    <a:bodyPr/>
                    <a:lstStyle/>
                    <a:p>
                      <a:pPr algn="r" rtl="0" fontAlgn="base"/>
                      <a:r>
                        <a:rPr lang="en-GB" sz="1400" err="1">
                          <a:effectLst/>
                          <a:latin typeface="Calibri"/>
                        </a:rPr>
                        <a:t>טרה</a:t>
                      </a:r>
                    </a:p>
                  </a:txBody>
                  <a:tcPr marL="57150" marR="57150" marT="57150" marB="57150">
                    <a:lnL w="9524"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r" rtl="1" fontAlgn="base"/>
                      <a:r>
                        <a:rPr lang="he-IL" sz="1400">
                          <a:effectLst/>
                          <a:latin typeface="Calibri"/>
                          <a:cs typeface="Calibri"/>
                        </a:rPr>
                        <a:t>גבינה צהובה (מגוררת או פרוסות) </a:t>
                      </a:r>
                    </a:p>
                  </a:txBody>
                  <a:tcPr marL="57150" marR="57150" marT="57150" marB="5715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03415990"/>
                  </a:ext>
                </a:extLst>
              </a:tr>
              <a:tr h="305392">
                <a:tc>
                  <a:txBody>
                    <a:bodyPr/>
                    <a:lstStyle/>
                    <a:p>
                      <a:pPr lvl="0" algn="r">
                        <a:buNone/>
                      </a:pPr>
                      <a:r>
                        <a:rPr lang="en-GB" sz="1400" err="1">
                          <a:effectLst/>
                          <a:latin typeface="Calibri"/>
                        </a:rPr>
                        <a:t>ישראל</a:t>
                      </a:r>
                    </a:p>
                  </a:txBody>
                  <a:tcPr marL="57150" marR="57150" marT="57150" marB="57150">
                    <a:lnL w="9524">
                      <a:solidFill>
                        <a:srgbClr val="000000"/>
                      </a:solidFill>
                    </a:lnL>
                    <a:lnR w="9524">
                      <a:solidFill>
                        <a:srgbClr val="000000"/>
                      </a:solidFill>
                    </a:lnR>
                    <a:lnT w="9524">
                      <a:solidFill>
                        <a:srgbClr val="000000"/>
                      </a:solidFill>
                    </a:lnT>
                    <a:lnB w="9524">
                      <a:solidFill>
                        <a:srgbClr val="000000"/>
                      </a:solidFill>
                    </a:lnB>
                    <a:noFill/>
                  </a:tcPr>
                </a:tc>
                <a:tc>
                  <a:txBody>
                    <a:bodyPr/>
                    <a:lstStyle/>
                    <a:p>
                      <a:pPr algn="r" rtl="0" fontAlgn="base"/>
                      <a:r>
                        <a:rPr lang="en-GB" sz="1400" err="1">
                          <a:effectLst/>
                          <a:latin typeface="Calibri"/>
                        </a:rPr>
                        <a:t>שופרסל</a:t>
                      </a:r>
                    </a:p>
                  </a:txBody>
                  <a:tcPr marL="57150" marR="57150" marT="57150" marB="57150">
                    <a:lnL w="9524"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r" rtl="1" fontAlgn="base"/>
                      <a:r>
                        <a:rPr lang="he-IL" sz="1400">
                          <a:effectLst/>
                          <a:latin typeface="Calibri"/>
                          <a:cs typeface="Calibri"/>
                        </a:rPr>
                        <a:t>שום (טרי או כתוש קפוא) </a:t>
                      </a:r>
                    </a:p>
                  </a:txBody>
                  <a:tcPr marL="57150" marR="57150" marT="57150" marB="5715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35021096"/>
                  </a:ext>
                </a:extLst>
              </a:tr>
              <a:tr h="305392">
                <a:tc>
                  <a:txBody>
                    <a:bodyPr/>
                    <a:lstStyle/>
                    <a:p>
                      <a:pPr lvl="0" algn="r">
                        <a:buNone/>
                      </a:pPr>
                      <a:r>
                        <a:rPr lang="en-GB" sz="1400" err="1">
                          <a:effectLst/>
                          <a:latin typeface="Calibri"/>
                        </a:rPr>
                        <a:t>טורקיה</a:t>
                      </a:r>
                      <a:r>
                        <a:rPr lang="en-GB" sz="1400">
                          <a:effectLst/>
                          <a:latin typeface="Calibri"/>
                        </a:rPr>
                        <a:t> </a:t>
                      </a:r>
                      <a:r>
                        <a:rPr lang="en-GB" sz="1400" err="1">
                          <a:effectLst/>
                          <a:latin typeface="Calibri"/>
                        </a:rPr>
                        <a:t>ויוון</a:t>
                      </a:r>
                    </a:p>
                  </a:txBody>
                  <a:tcPr marL="57150" marR="57150" marT="57150" marB="57150">
                    <a:lnL w="9524">
                      <a:solidFill>
                        <a:srgbClr val="000000"/>
                      </a:solidFill>
                    </a:lnL>
                    <a:lnR w="9524">
                      <a:solidFill>
                        <a:srgbClr val="000000"/>
                      </a:solidFill>
                    </a:lnR>
                    <a:lnT w="9524">
                      <a:solidFill>
                        <a:srgbClr val="000000"/>
                      </a:solidFill>
                    </a:lnT>
                    <a:lnB w="9524">
                      <a:solidFill>
                        <a:srgbClr val="000000"/>
                      </a:solidFill>
                    </a:lnB>
                    <a:noFill/>
                  </a:tcPr>
                </a:tc>
                <a:tc>
                  <a:txBody>
                    <a:bodyPr/>
                    <a:lstStyle/>
                    <a:p>
                      <a:pPr algn="r" rtl="0" fontAlgn="base"/>
                      <a:r>
                        <a:rPr lang="en-GB" sz="1400" err="1">
                          <a:effectLst/>
                          <a:latin typeface="Calibri"/>
                        </a:rPr>
                        <a:t>תבליני</a:t>
                      </a:r>
                      <a:r>
                        <a:rPr lang="en-GB" sz="1400">
                          <a:effectLst/>
                          <a:latin typeface="Calibri"/>
                        </a:rPr>
                        <a:t> </a:t>
                      </a:r>
                      <a:r>
                        <a:rPr lang="en-GB" sz="1400" err="1">
                          <a:effectLst/>
                          <a:latin typeface="Calibri"/>
                        </a:rPr>
                        <a:t>מימון</a:t>
                      </a:r>
                    </a:p>
                  </a:txBody>
                  <a:tcPr marL="57150" marR="57150" marT="57150" marB="57150">
                    <a:lnL w="9524"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r" rtl="1" fontAlgn="base"/>
                      <a:r>
                        <a:rPr lang="he-IL" sz="1400">
                          <a:effectLst/>
                          <a:latin typeface="Calibri"/>
                          <a:cs typeface="Calibri"/>
                        </a:rPr>
                        <a:t>אורגנו יבש </a:t>
                      </a:r>
                    </a:p>
                  </a:txBody>
                  <a:tcPr marL="57150" marR="57150" marT="57150" marB="5715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42250395"/>
                  </a:ext>
                </a:extLst>
              </a:tr>
            </a:tbl>
          </a:graphicData>
        </a:graphic>
      </p:graphicFrame>
    </p:spTree>
    <p:extLst>
      <p:ext uri="{BB962C8B-B14F-4D97-AF65-F5344CB8AC3E}">
        <p14:creationId xmlns:p14="http://schemas.microsoft.com/office/powerpoint/2010/main" val="19085886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23"/>
          <p:cNvSpPr txBox="1">
            <a:spLocks noGrp="1"/>
          </p:cNvSpPr>
          <p:nvPr>
            <p:ph type="title"/>
          </p:nvPr>
        </p:nvSpPr>
        <p:spPr>
          <a:xfrm>
            <a:off x="0" y="124725"/>
            <a:ext cx="8514900" cy="572700"/>
          </a:xfrm>
          <a:prstGeom prst="rect">
            <a:avLst/>
          </a:prstGeom>
        </p:spPr>
        <p:txBody>
          <a:bodyPr spcFirstLastPara="1" wrap="square" lIns="91425" tIns="91425" rIns="91425" bIns="91425" anchor="ctr" anchorCtr="0">
            <a:noAutofit/>
          </a:bodyPr>
          <a:lstStyle/>
          <a:p>
            <a:pPr marL="0" lvl="0" indent="0" algn="r" rtl="1">
              <a:lnSpc>
                <a:spcPct val="115000"/>
              </a:lnSpc>
              <a:spcBef>
                <a:spcPts val="0"/>
              </a:spcBef>
              <a:spcAft>
                <a:spcPts val="0"/>
              </a:spcAft>
              <a:buNone/>
            </a:pPr>
            <a:r>
              <a:rPr lang="en" sz="3600" b="1">
                <a:solidFill>
                  <a:srgbClr val="FFFFFF"/>
                </a:solidFill>
              </a:rPr>
              <a:t>מאיפה מגיע האוכל שלנו?</a:t>
            </a:r>
            <a:endParaRPr sz="3600" b="1">
              <a:solidFill>
                <a:srgbClr val="FFFFFF"/>
              </a:solidFill>
            </a:endParaRPr>
          </a:p>
        </p:txBody>
      </p:sp>
      <p:sp>
        <p:nvSpPr>
          <p:cNvPr id="142" name="Google Shape;142;p23"/>
          <p:cNvSpPr txBox="1">
            <a:spLocks noGrp="1"/>
          </p:cNvSpPr>
          <p:nvPr>
            <p:ph type="title"/>
          </p:nvPr>
        </p:nvSpPr>
        <p:spPr>
          <a:xfrm>
            <a:off x="8578375" y="124725"/>
            <a:ext cx="511800" cy="572700"/>
          </a:xfrm>
          <a:prstGeom prst="rect">
            <a:avLst/>
          </a:prstGeom>
        </p:spPr>
        <p:txBody>
          <a:bodyPr spcFirstLastPara="1" wrap="square" lIns="91425" tIns="91425" rIns="91425" bIns="91425" anchor="ctr" anchorCtr="0">
            <a:noAutofit/>
          </a:bodyPr>
          <a:lstStyle/>
          <a:p>
            <a:pPr marL="0" lvl="0" indent="0" algn="r" rtl="1">
              <a:lnSpc>
                <a:spcPct val="90000"/>
              </a:lnSpc>
              <a:spcBef>
                <a:spcPts val="0"/>
              </a:spcBef>
              <a:spcAft>
                <a:spcPts val="0"/>
              </a:spcAft>
              <a:buNone/>
            </a:pPr>
            <a:r>
              <a:rPr lang="en" sz="2000"/>
              <a:t>1.2</a:t>
            </a:r>
            <a:endParaRPr sz="2000"/>
          </a:p>
        </p:txBody>
      </p:sp>
      <p:pic>
        <p:nvPicPr>
          <p:cNvPr id="143" name="Google Shape;143;p23"/>
          <p:cNvPicPr preferRelativeResize="0"/>
          <p:nvPr/>
        </p:nvPicPr>
        <p:blipFill rotWithShape="1">
          <a:blip r:embed="rId3">
            <a:alphaModFix/>
          </a:blip>
          <a:srcRect l="5404" r="5404"/>
          <a:stretch/>
        </p:blipFill>
        <p:spPr>
          <a:xfrm>
            <a:off x="-22337" y="1060612"/>
            <a:ext cx="9188675" cy="283217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24"/>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2920" b="1"/>
              <a:t>מאיפה מגיעים המרכיבים להכין פיצה והמבורגר בבית שלנו? </a:t>
            </a:r>
            <a:endParaRPr sz="2920" b="1"/>
          </a:p>
        </p:txBody>
      </p:sp>
      <p:sp>
        <p:nvSpPr>
          <p:cNvPr id="149" name="Google Shape;149;p24"/>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12</a:t>
            </a:fld>
            <a:endParaRPr/>
          </a:p>
        </p:txBody>
      </p:sp>
      <p:pic>
        <p:nvPicPr>
          <p:cNvPr id="150" name="Google Shape;150;p24"/>
          <p:cNvPicPr preferRelativeResize="0"/>
          <p:nvPr/>
        </p:nvPicPr>
        <p:blipFill rotWithShape="1">
          <a:blip r:embed="rId3">
            <a:alphaModFix/>
          </a:blip>
          <a:srcRect l="119" r="119"/>
          <a:stretch/>
        </p:blipFill>
        <p:spPr>
          <a:xfrm rot="-1509572">
            <a:off x="827254" y="1790891"/>
            <a:ext cx="3421177" cy="2285688"/>
          </a:xfrm>
          <a:prstGeom prst="rect">
            <a:avLst/>
          </a:prstGeom>
          <a:noFill/>
          <a:ln>
            <a:noFill/>
          </a:ln>
        </p:spPr>
      </p:pic>
      <p:pic>
        <p:nvPicPr>
          <p:cNvPr id="151" name="Google Shape;151;p24"/>
          <p:cNvPicPr preferRelativeResize="0"/>
          <p:nvPr/>
        </p:nvPicPr>
        <p:blipFill>
          <a:blip r:embed="rId4">
            <a:alphaModFix/>
          </a:blip>
          <a:stretch>
            <a:fillRect/>
          </a:stretch>
        </p:blipFill>
        <p:spPr>
          <a:xfrm rot="1200478">
            <a:off x="5440938" y="1274916"/>
            <a:ext cx="3232397" cy="3064040"/>
          </a:xfrm>
          <a:prstGeom prst="rect">
            <a:avLst/>
          </a:prstGeom>
          <a:noFill/>
          <a:ln>
            <a:noFill/>
          </a:ln>
        </p:spPr>
      </p:pic>
      <p:sp>
        <p:nvSpPr>
          <p:cNvPr id="152" name="Google Shape;152;p24"/>
          <p:cNvSpPr txBox="1">
            <a:spLocks noGrp="1"/>
          </p:cNvSpPr>
          <p:nvPr>
            <p:ph type="title"/>
          </p:nvPr>
        </p:nvSpPr>
        <p:spPr>
          <a:xfrm>
            <a:off x="8590850" y="124725"/>
            <a:ext cx="548700" cy="572700"/>
          </a:xfrm>
          <a:prstGeom prst="rect">
            <a:avLst/>
          </a:prstGeom>
        </p:spPr>
        <p:txBody>
          <a:bodyPr spcFirstLastPara="1" wrap="square" lIns="91425" tIns="91425" rIns="91425" bIns="91425" anchor="ctr" anchorCtr="0">
            <a:noAutofit/>
          </a:bodyPr>
          <a:lstStyle/>
          <a:p>
            <a:pPr marL="0" lvl="0" indent="0" algn="ctr" rtl="1">
              <a:lnSpc>
                <a:spcPct val="90000"/>
              </a:lnSpc>
              <a:spcBef>
                <a:spcPts val="0"/>
              </a:spcBef>
              <a:spcAft>
                <a:spcPts val="0"/>
              </a:spcAft>
              <a:buNone/>
            </a:pPr>
            <a:r>
              <a:rPr lang="en" sz="2200"/>
              <a:t>1.2</a:t>
            </a:r>
            <a:endParaRPr sz="22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5"/>
          <p:cNvSpPr txBox="1">
            <a:spLocks noGrp="1"/>
          </p:cNvSpPr>
          <p:nvPr>
            <p:ph type="title"/>
          </p:nvPr>
        </p:nvSpPr>
        <p:spPr>
          <a:xfrm>
            <a:off x="81075" y="124725"/>
            <a:ext cx="8414400" cy="569700"/>
          </a:xfrm>
          <a:prstGeom prst="rect">
            <a:avLst/>
          </a:prstGeom>
        </p:spPr>
        <p:txBody>
          <a:bodyPr spcFirstLastPara="1" wrap="square" lIns="91425" tIns="91425" rIns="91425" bIns="91425" anchor="ctr" anchorCtr="0">
            <a:noAutofit/>
          </a:bodyPr>
          <a:lstStyle/>
          <a:p>
            <a:pPr algn="r">
              <a:buSzPts val="990"/>
            </a:pPr>
            <a:r>
              <a:rPr lang="en" sz="3200" b="1" err="1"/>
              <a:t>שאלות</a:t>
            </a:r>
            <a:r>
              <a:rPr lang="en" sz="3200" b="1"/>
              <a:t> </a:t>
            </a:r>
            <a:r>
              <a:rPr lang="en" sz="3200" b="1" err="1"/>
              <a:t>לדיון</a:t>
            </a:r>
            <a:r>
              <a:rPr lang="en" sz="3200" b="1"/>
              <a:t> - </a:t>
            </a:r>
            <a:r>
              <a:rPr lang="en" sz="3200" b="1" err="1"/>
              <a:t>אנא</a:t>
            </a:r>
            <a:r>
              <a:rPr lang="en" sz="3200" b="1"/>
              <a:t> </a:t>
            </a:r>
            <a:r>
              <a:rPr lang="en" sz="3200" b="1" err="1"/>
              <a:t>העתיקו</a:t>
            </a:r>
            <a:r>
              <a:rPr lang="en" sz="3200" b="1"/>
              <a:t> </a:t>
            </a:r>
            <a:r>
              <a:rPr lang="en" sz="3200" b="1" err="1"/>
              <a:t>למחברת</a:t>
            </a:r>
            <a:r>
              <a:rPr lang="en" sz="3200" b="1"/>
              <a:t> </a:t>
            </a:r>
            <a:r>
              <a:rPr lang="en" sz="3200" b="1" err="1"/>
              <a:t>וענו</a:t>
            </a:r>
            <a:r>
              <a:rPr lang="en" sz="3200" b="1"/>
              <a:t> </a:t>
            </a:r>
            <a:r>
              <a:rPr lang="en" sz="3200" b="1" err="1"/>
              <a:t>בקצרה</a:t>
            </a:r>
            <a:r>
              <a:rPr lang="en" sz="3200" b="1"/>
              <a:t> </a:t>
            </a:r>
            <a:endParaRPr sz="3200" b="1" err="1"/>
          </a:p>
        </p:txBody>
      </p:sp>
      <p:sp>
        <p:nvSpPr>
          <p:cNvPr id="158" name="Google Shape;158;p25"/>
          <p:cNvSpPr txBox="1">
            <a:spLocks noGrp="1"/>
          </p:cNvSpPr>
          <p:nvPr>
            <p:ph type="body" idx="1"/>
          </p:nvPr>
        </p:nvSpPr>
        <p:spPr>
          <a:xfrm>
            <a:off x="311700" y="905400"/>
            <a:ext cx="8520600" cy="2601600"/>
          </a:xfrm>
          <a:prstGeom prst="rect">
            <a:avLst/>
          </a:prstGeom>
          <a:effectLst/>
        </p:spPr>
        <p:txBody>
          <a:bodyPr spcFirstLastPara="1" wrap="square" lIns="91425" tIns="91425" rIns="91425" bIns="91425" anchor="t" anchorCtr="0">
            <a:noAutofit/>
          </a:bodyPr>
          <a:lstStyle/>
          <a:p>
            <a:pPr marL="457200" lvl="0" indent="-381000" algn="r" rtl="1">
              <a:lnSpc>
                <a:spcPct val="150000"/>
              </a:lnSpc>
              <a:spcBef>
                <a:spcPts val="0"/>
              </a:spcBef>
              <a:spcAft>
                <a:spcPts val="0"/>
              </a:spcAft>
              <a:buClr>
                <a:schemeClr val="dk1"/>
              </a:buClr>
              <a:buSzPts val="2400"/>
              <a:buChar char="●"/>
            </a:pPr>
            <a:r>
              <a:rPr lang="en" sz="2400">
                <a:solidFill>
                  <a:schemeClr val="dk1"/>
                </a:solidFill>
              </a:rPr>
              <a:t>האם למדינות היצרניות המובילות של מוצרים מסוימים יש מאפיינים משותפים?</a:t>
            </a:r>
            <a:endParaRPr sz="2400">
              <a:solidFill>
                <a:schemeClr val="dk1"/>
              </a:solidFill>
            </a:endParaRPr>
          </a:p>
          <a:p>
            <a:pPr marL="457200" lvl="0" indent="-381000" algn="r" rtl="1">
              <a:lnSpc>
                <a:spcPct val="150000"/>
              </a:lnSpc>
              <a:spcBef>
                <a:spcPts val="0"/>
              </a:spcBef>
              <a:spcAft>
                <a:spcPts val="0"/>
              </a:spcAft>
              <a:buClr>
                <a:schemeClr val="dk1"/>
              </a:buClr>
              <a:buSzPts val="2400"/>
              <a:buChar char="●"/>
            </a:pPr>
            <a:r>
              <a:rPr lang="en" sz="2400">
                <a:solidFill>
                  <a:schemeClr val="dk1"/>
                </a:solidFill>
              </a:rPr>
              <a:t>אילו יבשות מיוצגות הכי פחות כיצרניות גדולות?</a:t>
            </a:r>
            <a:endParaRPr sz="2400">
              <a:solidFill>
                <a:schemeClr val="dk1"/>
              </a:solidFill>
            </a:endParaRPr>
          </a:p>
          <a:p>
            <a:pPr marL="457200" lvl="0" indent="-381000" algn="r" rtl="1">
              <a:lnSpc>
                <a:spcPct val="150000"/>
              </a:lnSpc>
              <a:spcBef>
                <a:spcPts val="0"/>
              </a:spcBef>
              <a:spcAft>
                <a:spcPts val="0"/>
              </a:spcAft>
              <a:buClr>
                <a:schemeClr val="dk1"/>
              </a:buClr>
              <a:buSzPts val="2400"/>
              <a:buChar char="●"/>
            </a:pPr>
            <a:r>
              <a:rPr lang="en" sz="2400">
                <a:solidFill>
                  <a:schemeClr val="dk1"/>
                </a:solidFill>
              </a:rPr>
              <a:t>האם זה משמעותי לאספקת מזון מקומית וגלובלית?</a:t>
            </a:r>
            <a:endParaRPr sz="2400">
              <a:solidFill>
                <a:schemeClr val="dk1"/>
              </a:solidFill>
            </a:endParaRPr>
          </a:p>
          <a:p>
            <a:pPr marL="457200" lvl="0" indent="-381000" algn="r" rtl="1">
              <a:lnSpc>
                <a:spcPct val="150000"/>
              </a:lnSpc>
              <a:spcBef>
                <a:spcPts val="0"/>
              </a:spcBef>
              <a:spcAft>
                <a:spcPts val="0"/>
              </a:spcAft>
              <a:buClr>
                <a:schemeClr val="dk1"/>
              </a:buClr>
              <a:buSzPts val="2400"/>
              <a:buChar char="●"/>
            </a:pPr>
            <a:r>
              <a:rPr lang="en" sz="2400">
                <a:solidFill>
                  <a:schemeClr val="dk1"/>
                </a:solidFill>
              </a:rPr>
              <a:t>האם זה אומר שבמדינות כמו ארגנטינה, לא מגדלים עגבניות?</a:t>
            </a:r>
            <a:endParaRPr sz="2400">
              <a:solidFill>
                <a:schemeClr val="dk1"/>
              </a:solidFill>
            </a:endParaRPr>
          </a:p>
        </p:txBody>
      </p:sp>
      <p:sp>
        <p:nvSpPr>
          <p:cNvPr id="159" name="Google Shape;159;p25"/>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13</a:t>
            </a:fld>
            <a:endParaRPr/>
          </a:p>
        </p:txBody>
      </p:sp>
      <p:sp>
        <p:nvSpPr>
          <p:cNvPr id="160" name="Google Shape;160;p25"/>
          <p:cNvSpPr txBox="1">
            <a:spLocks noGrp="1"/>
          </p:cNvSpPr>
          <p:nvPr>
            <p:ph type="title"/>
          </p:nvPr>
        </p:nvSpPr>
        <p:spPr>
          <a:xfrm>
            <a:off x="8590850" y="124725"/>
            <a:ext cx="548700" cy="572700"/>
          </a:xfrm>
          <a:prstGeom prst="rect">
            <a:avLst/>
          </a:prstGeom>
        </p:spPr>
        <p:txBody>
          <a:bodyPr spcFirstLastPara="1" wrap="square" lIns="91425" tIns="91425" rIns="91425" bIns="91425" anchor="ctr" anchorCtr="0">
            <a:noAutofit/>
          </a:bodyPr>
          <a:lstStyle/>
          <a:p>
            <a:pPr marL="0" lvl="0" indent="0" algn="ctr" rtl="1">
              <a:lnSpc>
                <a:spcPct val="90000"/>
              </a:lnSpc>
              <a:spcBef>
                <a:spcPts val="0"/>
              </a:spcBef>
              <a:spcAft>
                <a:spcPts val="0"/>
              </a:spcAft>
              <a:buNone/>
            </a:pPr>
            <a:r>
              <a:rPr lang="en" sz="2200"/>
              <a:t>1.2</a:t>
            </a:r>
            <a:endParaRPr sz="22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pic>
        <p:nvPicPr>
          <p:cNvPr id="165" name="Google Shape;165;p26"/>
          <p:cNvPicPr preferRelativeResize="0"/>
          <p:nvPr/>
        </p:nvPicPr>
        <p:blipFill rotWithShape="1">
          <a:blip r:embed="rId3">
            <a:alphaModFix/>
          </a:blip>
          <a:srcRect t="4584" b="8745"/>
          <a:stretch/>
        </p:blipFill>
        <p:spPr>
          <a:xfrm>
            <a:off x="1666025" y="1053100"/>
            <a:ext cx="6515200" cy="3490751"/>
          </a:xfrm>
          <a:prstGeom prst="rect">
            <a:avLst/>
          </a:prstGeom>
          <a:noFill/>
          <a:ln>
            <a:noFill/>
          </a:ln>
        </p:spPr>
      </p:pic>
      <p:pic>
        <p:nvPicPr>
          <p:cNvPr id="166" name="Google Shape;166;p26"/>
          <p:cNvPicPr preferRelativeResize="0"/>
          <p:nvPr/>
        </p:nvPicPr>
        <p:blipFill>
          <a:blip r:embed="rId4">
            <a:alphaModFix/>
          </a:blip>
          <a:stretch>
            <a:fillRect/>
          </a:stretch>
        </p:blipFill>
        <p:spPr>
          <a:xfrm>
            <a:off x="1009178" y="1053110"/>
            <a:ext cx="570045" cy="570045"/>
          </a:xfrm>
          <a:prstGeom prst="rect">
            <a:avLst/>
          </a:prstGeom>
          <a:noFill/>
          <a:ln>
            <a:noFill/>
          </a:ln>
        </p:spPr>
      </p:pic>
      <p:sp>
        <p:nvSpPr>
          <p:cNvPr id="167" name="Google Shape;167;p26"/>
          <p:cNvSpPr/>
          <p:nvPr/>
        </p:nvSpPr>
        <p:spPr>
          <a:xfrm>
            <a:off x="6117913" y="2341746"/>
            <a:ext cx="685500" cy="241800"/>
          </a:xfrm>
          <a:prstGeom prst="ellipse">
            <a:avLst/>
          </a:prstGeom>
          <a:solidFill>
            <a:srgbClr val="BBD6EE"/>
          </a:solidFill>
          <a:ln w="25400" cap="flat" cmpd="sng">
            <a:solidFill>
              <a:srgbClr val="31538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1">
              <a:lnSpc>
                <a:spcPct val="100000"/>
              </a:lnSpc>
              <a:spcBef>
                <a:spcPts val="0"/>
              </a:spcBef>
              <a:spcAft>
                <a:spcPts val="0"/>
              </a:spcAft>
              <a:buClr>
                <a:srgbClr val="000000"/>
              </a:buClr>
              <a:buSzPts val="1400"/>
              <a:buFont typeface="Arial"/>
              <a:buNone/>
            </a:pPr>
            <a:r>
              <a:rPr lang="en">
                <a:solidFill>
                  <a:srgbClr val="000000"/>
                </a:solidFill>
              </a:rPr>
              <a:t>סין</a:t>
            </a:r>
            <a:endParaRPr sz="1400" b="0" i="0" u="none" strike="noStrike" cap="none">
              <a:solidFill>
                <a:srgbClr val="000000"/>
              </a:solidFill>
              <a:latin typeface="Arial"/>
              <a:ea typeface="Arial"/>
              <a:cs typeface="Arial"/>
              <a:sym typeface="Arial"/>
            </a:endParaRPr>
          </a:p>
        </p:txBody>
      </p:sp>
      <p:sp>
        <p:nvSpPr>
          <p:cNvPr id="168" name="Google Shape;168;p26"/>
          <p:cNvSpPr/>
          <p:nvPr/>
        </p:nvSpPr>
        <p:spPr>
          <a:xfrm>
            <a:off x="5897324" y="1974950"/>
            <a:ext cx="849600" cy="241800"/>
          </a:xfrm>
          <a:prstGeom prst="ellipse">
            <a:avLst/>
          </a:prstGeom>
          <a:solidFill>
            <a:srgbClr val="BBD6EE"/>
          </a:solidFill>
          <a:ln w="25400" cap="flat" cmpd="sng">
            <a:solidFill>
              <a:srgbClr val="31538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1">
              <a:lnSpc>
                <a:spcPct val="100000"/>
              </a:lnSpc>
              <a:spcBef>
                <a:spcPts val="0"/>
              </a:spcBef>
              <a:spcAft>
                <a:spcPts val="0"/>
              </a:spcAft>
              <a:buClr>
                <a:srgbClr val="000000"/>
              </a:buClr>
              <a:buSzPts val="1400"/>
              <a:buFont typeface="Arial"/>
              <a:buNone/>
            </a:pPr>
            <a:r>
              <a:rPr lang="en"/>
              <a:t>רוסיה</a:t>
            </a:r>
            <a:endParaRPr sz="1400" b="0" i="0" u="none" strike="noStrike" cap="none">
              <a:solidFill>
                <a:srgbClr val="000000"/>
              </a:solidFill>
              <a:latin typeface="Arial"/>
              <a:ea typeface="Arial"/>
              <a:cs typeface="Arial"/>
              <a:sym typeface="Arial"/>
            </a:endParaRPr>
          </a:p>
        </p:txBody>
      </p:sp>
      <p:sp>
        <p:nvSpPr>
          <p:cNvPr id="169" name="Google Shape;169;p26"/>
          <p:cNvSpPr/>
          <p:nvPr/>
        </p:nvSpPr>
        <p:spPr>
          <a:xfrm>
            <a:off x="5811923" y="2825106"/>
            <a:ext cx="685500" cy="241800"/>
          </a:xfrm>
          <a:prstGeom prst="ellipse">
            <a:avLst/>
          </a:prstGeom>
          <a:solidFill>
            <a:srgbClr val="BBD6EE"/>
          </a:solidFill>
          <a:ln w="25400" cap="flat" cmpd="sng">
            <a:solidFill>
              <a:srgbClr val="31538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1">
              <a:lnSpc>
                <a:spcPct val="100000"/>
              </a:lnSpc>
              <a:spcBef>
                <a:spcPts val="0"/>
              </a:spcBef>
              <a:spcAft>
                <a:spcPts val="0"/>
              </a:spcAft>
              <a:buClr>
                <a:srgbClr val="000000"/>
              </a:buClr>
              <a:buSzPts val="1400"/>
              <a:buFont typeface="Arial"/>
              <a:buNone/>
            </a:pPr>
            <a:r>
              <a:rPr lang="en">
                <a:solidFill>
                  <a:srgbClr val="000000"/>
                </a:solidFill>
              </a:rPr>
              <a:t>הודו</a:t>
            </a:r>
            <a:endParaRPr sz="1400" b="0" i="0" u="none" strike="noStrike" cap="none">
              <a:solidFill>
                <a:srgbClr val="000000"/>
              </a:solidFill>
              <a:latin typeface="Arial"/>
              <a:ea typeface="Arial"/>
              <a:cs typeface="Arial"/>
              <a:sym typeface="Arial"/>
            </a:endParaRPr>
          </a:p>
        </p:txBody>
      </p:sp>
      <p:sp>
        <p:nvSpPr>
          <p:cNvPr id="170" name="Google Shape;170;p26"/>
          <p:cNvSpPr/>
          <p:nvPr/>
        </p:nvSpPr>
        <p:spPr>
          <a:xfrm>
            <a:off x="2634776" y="2341750"/>
            <a:ext cx="988500" cy="241800"/>
          </a:xfrm>
          <a:prstGeom prst="ellipse">
            <a:avLst/>
          </a:prstGeom>
          <a:solidFill>
            <a:srgbClr val="BBD6EE"/>
          </a:solidFill>
          <a:ln w="25400" cap="flat" cmpd="sng">
            <a:solidFill>
              <a:srgbClr val="31538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1">
              <a:lnSpc>
                <a:spcPct val="100000"/>
              </a:lnSpc>
              <a:spcBef>
                <a:spcPts val="0"/>
              </a:spcBef>
              <a:spcAft>
                <a:spcPts val="0"/>
              </a:spcAft>
              <a:buClr>
                <a:srgbClr val="000000"/>
              </a:buClr>
              <a:buSzPts val="1400"/>
              <a:buFont typeface="Arial"/>
              <a:buNone/>
            </a:pPr>
            <a:r>
              <a:rPr lang="en"/>
              <a:t>ארה''ב</a:t>
            </a:r>
            <a:endParaRPr sz="1400" b="0" i="0" u="none" strike="noStrike" cap="none">
              <a:solidFill>
                <a:srgbClr val="000000"/>
              </a:solidFill>
              <a:latin typeface="Arial"/>
              <a:ea typeface="Arial"/>
              <a:cs typeface="Arial"/>
              <a:sym typeface="Arial"/>
            </a:endParaRPr>
          </a:p>
        </p:txBody>
      </p:sp>
      <p:sp>
        <p:nvSpPr>
          <p:cNvPr id="171" name="Google Shape;171;p26"/>
          <p:cNvSpPr/>
          <p:nvPr/>
        </p:nvSpPr>
        <p:spPr>
          <a:xfrm>
            <a:off x="4117052" y="2216750"/>
            <a:ext cx="909900" cy="241800"/>
          </a:xfrm>
          <a:prstGeom prst="ellipse">
            <a:avLst/>
          </a:prstGeom>
          <a:solidFill>
            <a:srgbClr val="BBD6EE"/>
          </a:solidFill>
          <a:ln w="25400" cap="flat" cmpd="sng">
            <a:solidFill>
              <a:srgbClr val="31538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1">
              <a:lnSpc>
                <a:spcPct val="100000"/>
              </a:lnSpc>
              <a:spcBef>
                <a:spcPts val="0"/>
              </a:spcBef>
              <a:spcAft>
                <a:spcPts val="0"/>
              </a:spcAft>
              <a:buClr>
                <a:srgbClr val="000000"/>
              </a:buClr>
              <a:buSzPts val="1400"/>
              <a:buFont typeface="Arial"/>
              <a:buNone/>
            </a:pPr>
            <a:r>
              <a:rPr lang="en">
                <a:solidFill>
                  <a:srgbClr val="000000"/>
                </a:solidFill>
              </a:rPr>
              <a:t>צרפת</a:t>
            </a:r>
            <a:endParaRPr sz="1400" b="0" i="0" u="none" strike="noStrike" cap="none">
              <a:solidFill>
                <a:srgbClr val="000000"/>
              </a:solidFill>
              <a:latin typeface="Arial"/>
              <a:ea typeface="Arial"/>
              <a:cs typeface="Arial"/>
              <a:sym typeface="Arial"/>
            </a:endParaRPr>
          </a:p>
        </p:txBody>
      </p:sp>
      <p:sp>
        <p:nvSpPr>
          <p:cNvPr id="172" name="Google Shape;172;p26"/>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14</a:t>
            </a:fld>
            <a:endParaRPr/>
          </a:p>
        </p:txBody>
      </p:sp>
      <p:sp>
        <p:nvSpPr>
          <p:cNvPr id="173" name="Google Shape;173;p26"/>
          <p:cNvSpPr txBox="1">
            <a:spLocks noGrp="1"/>
          </p:cNvSpPr>
          <p:nvPr>
            <p:ph type="title"/>
          </p:nvPr>
        </p:nvSpPr>
        <p:spPr>
          <a:xfrm>
            <a:off x="8590850" y="124725"/>
            <a:ext cx="548700" cy="572700"/>
          </a:xfrm>
          <a:prstGeom prst="rect">
            <a:avLst/>
          </a:prstGeom>
        </p:spPr>
        <p:txBody>
          <a:bodyPr spcFirstLastPara="1" wrap="square" lIns="91425" tIns="91425" rIns="91425" bIns="91425" anchor="ctr" anchorCtr="0">
            <a:noAutofit/>
          </a:bodyPr>
          <a:lstStyle/>
          <a:p>
            <a:pPr marL="0" lvl="0" indent="0" algn="ctr" rtl="1">
              <a:lnSpc>
                <a:spcPct val="90000"/>
              </a:lnSpc>
              <a:spcBef>
                <a:spcPts val="0"/>
              </a:spcBef>
              <a:spcAft>
                <a:spcPts val="0"/>
              </a:spcAft>
              <a:buNone/>
            </a:pPr>
            <a:r>
              <a:rPr lang="en" sz="2200"/>
              <a:t>1.2</a:t>
            </a:r>
            <a:endParaRPr sz="2200"/>
          </a:p>
        </p:txBody>
      </p:sp>
      <p:sp>
        <p:nvSpPr>
          <p:cNvPr id="174" name="Google Shape;174;p26"/>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220" b="1"/>
              <a:t>חיטה</a:t>
            </a:r>
            <a:r>
              <a:rPr lang="en" sz="3220"/>
              <a:t> </a:t>
            </a:r>
            <a:endParaRPr sz="322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pic>
        <p:nvPicPr>
          <p:cNvPr id="179" name="Google Shape;179;p27"/>
          <p:cNvPicPr preferRelativeResize="0"/>
          <p:nvPr/>
        </p:nvPicPr>
        <p:blipFill rotWithShape="1">
          <a:blip r:embed="rId3">
            <a:alphaModFix/>
          </a:blip>
          <a:srcRect t="4584" b="8745"/>
          <a:stretch/>
        </p:blipFill>
        <p:spPr>
          <a:xfrm>
            <a:off x="1666025" y="1053100"/>
            <a:ext cx="6515200" cy="3490751"/>
          </a:xfrm>
          <a:prstGeom prst="rect">
            <a:avLst/>
          </a:prstGeom>
          <a:noFill/>
          <a:ln>
            <a:noFill/>
          </a:ln>
        </p:spPr>
      </p:pic>
      <p:sp>
        <p:nvSpPr>
          <p:cNvPr id="180" name="Google Shape;180;p27"/>
          <p:cNvSpPr/>
          <p:nvPr/>
        </p:nvSpPr>
        <p:spPr>
          <a:xfrm>
            <a:off x="6061413" y="2400021"/>
            <a:ext cx="685500" cy="241800"/>
          </a:xfrm>
          <a:prstGeom prst="ellipse">
            <a:avLst/>
          </a:prstGeom>
          <a:solidFill>
            <a:srgbClr val="BBD6EE"/>
          </a:solidFill>
          <a:ln w="25400" cap="flat" cmpd="sng">
            <a:solidFill>
              <a:srgbClr val="31538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1">
              <a:lnSpc>
                <a:spcPct val="100000"/>
              </a:lnSpc>
              <a:spcBef>
                <a:spcPts val="0"/>
              </a:spcBef>
              <a:spcAft>
                <a:spcPts val="0"/>
              </a:spcAft>
              <a:buClr>
                <a:srgbClr val="000000"/>
              </a:buClr>
              <a:buSzPts val="1400"/>
              <a:buFont typeface="Arial"/>
              <a:buNone/>
            </a:pPr>
            <a:r>
              <a:rPr lang="en">
                <a:solidFill>
                  <a:srgbClr val="000000"/>
                </a:solidFill>
              </a:rPr>
              <a:t>סין</a:t>
            </a:r>
            <a:endParaRPr sz="1400" b="0" i="0" u="none" strike="noStrike" cap="none">
              <a:solidFill>
                <a:srgbClr val="000000"/>
              </a:solidFill>
              <a:latin typeface="Arial"/>
              <a:ea typeface="Arial"/>
              <a:cs typeface="Arial"/>
              <a:sym typeface="Arial"/>
            </a:endParaRPr>
          </a:p>
        </p:txBody>
      </p:sp>
      <p:sp>
        <p:nvSpPr>
          <p:cNvPr id="181" name="Google Shape;181;p27"/>
          <p:cNvSpPr/>
          <p:nvPr/>
        </p:nvSpPr>
        <p:spPr>
          <a:xfrm>
            <a:off x="5811923" y="2825106"/>
            <a:ext cx="685500" cy="241800"/>
          </a:xfrm>
          <a:prstGeom prst="ellipse">
            <a:avLst/>
          </a:prstGeom>
          <a:solidFill>
            <a:srgbClr val="BBD6EE"/>
          </a:solidFill>
          <a:ln w="25400" cap="flat" cmpd="sng">
            <a:solidFill>
              <a:srgbClr val="31538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1">
              <a:lnSpc>
                <a:spcPct val="100000"/>
              </a:lnSpc>
              <a:spcBef>
                <a:spcPts val="0"/>
              </a:spcBef>
              <a:spcAft>
                <a:spcPts val="0"/>
              </a:spcAft>
              <a:buClr>
                <a:srgbClr val="000000"/>
              </a:buClr>
              <a:buSzPts val="1400"/>
              <a:buFont typeface="Arial"/>
              <a:buNone/>
            </a:pPr>
            <a:r>
              <a:rPr lang="en">
                <a:solidFill>
                  <a:srgbClr val="000000"/>
                </a:solidFill>
              </a:rPr>
              <a:t>הודו</a:t>
            </a:r>
            <a:endParaRPr sz="1400" b="0" i="0" u="none" strike="noStrike" cap="none">
              <a:solidFill>
                <a:srgbClr val="000000"/>
              </a:solidFill>
              <a:latin typeface="Arial"/>
              <a:ea typeface="Arial"/>
              <a:cs typeface="Arial"/>
              <a:sym typeface="Arial"/>
            </a:endParaRPr>
          </a:p>
        </p:txBody>
      </p:sp>
      <p:sp>
        <p:nvSpPr>
          <p:cNvPr id="182" name="Google Shape;182;p27"/>
          <p:cNvSpPr/>
          <p:nvPr/>
        </p:nvSpPr>
        <p:spPr>
          <a:xfrm>
            <a:off x="2634776" y="2341750"/>
            <a:ext cx="988500" cy="241800"/>
          </a:xfrm>
          <a:prstGeom prst="ellipse">
            <a:avLst/>
          </a:prstGeom>
          <a:solidFill>
            <a:srgbClr val="BBD6EE"/>
          </a:solidFill>
          <a:ln w="25400" cap="flat" cmpd="sng">
            <a:solidFill>
              <a:srgbClr val="31538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1">
              <a:lnSpc>
                <a:spcPct val="100000"/>
              </a:lnSpc>
              <a:spcBef>
                <a:spcPts val="0"/>
              </a:spcBef>
              <a:spcAft>
                <a:spcPts val="0"/>
              </a:spcAft>
              <a:buClr>
                <a:srgbClr val="000000"/>
              </a:buClr>
              <a:buSzPts val="1400"/>
              <a:buFont typeface="Arial"/>
              <a:buNone/>
            </a:pPr>
            <a:r>
              <a:rPr lang="en"/>
              <a:t>ארה''ב</a:t>
            </a:r>
            <a:endParaRPr sz="1400" b="0" i="0" u="none" strike="noStrike" cap="none">
              <a:solidFill>
                <a:srgbClr val="000000"/>
              </a:solidFill>
              <a:latin typeface="Arial"/>
              <a:ea typeface="Arial"/>
              <a:cs typeface="Arial"/>
              <a:sym typeface="Arial"/>
            </a:endParaRPr>
          </a:p>
        </p:txBody>
      </p:sp>
      <p:sp>
        <p:nvSpPr>
          <p:cNvPr id="183" name="Google Shape;183;p27"/>
          <p:cNvSpPr/>
          <p:nvPr/>
        </p:nvSpPr>
        <p:spPr>
          <a:xfrm>
            <a:off x="3623276" y="3441473"/>
            <a:ext cx="810900" cy="241800"/>
          </a:xfrm>
          <a:prstGeom prst="ellipse">
            <a:avLst/>
          </a:prstGeom>
          <a:solidFill>
            <a:srgbClr val="BBD6EE"/>
          </a:solidFill>
          <a:ln w="25400" cap="flat" cmpd="sng">
            <a:solidFill>
              <a:srgbClr val="31538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1">
              <a:lnSpc>
                <a:spcPct val="100000"/>
              </a:lnSpc>
              <a:spcBef>
                <a:spcPts val="0"/>
              </a:spcBef>
              <a:spcAft>
                <a:spcPts val="0"/>
              </a:spcAft>
              <a:buClr>
                <a:srgbClr val="000000"/>
              </a:buClr>
              <a:buSzPts val="1400"/>
              <a:buFont typeface="Arial"/>
              <a:buNone/>
            </a:pPr>
            <a:r>
              <a:rPr lang="en">
                <a:solidFill>
                  <a:srgbClr val="000000"/>
                </a:solidFill>
              </a:rPr>
              <a:t>ברזיל</a:t>
            </a:r>
            <a:endParaRPr sz="1400" b="0" i="0" u="none" strike="noStrike" cap="none">
              <a:solidFill>
                <a:srgbClr val="000000"/>
              </a:solidFill>
              <a:latin typeface="Arial"/>
              <a:ea typeface="Arial"/>
              <a:cs typeface="Arial"/>
              <a:sym typeface="Arial"/>
            </a:endParaRPr>
          </a:p>
        </p:txBody>
      </p:sp>
      <p:sp>
        <p:nvSpPr>
          <p:cNvPr id="184" name="Google Shape;184;p27"/>
          <p:cNvSpPr/>
          <p:nvPr/>
        </p:nvSpPr>
        <p:spPr>
          <a:xfrm>
            <a:off x="4434175" y="2079625"/>
            <a:ext cx="1269000" cy="402000"/>
          </a:xfrm>
          <a:prstGeom prst="ellipse">
            <a:avLst/>
          </a:prstGeom>
          <a:solidFill>
            <a:srgbClr val="BBD6EE"/>
          </a:solidFill>
          <a:ln w="25400" cap="flat" cmpd="sng">
            <a:solidFill>
              <a:srgbClr val="31538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1">
              <a:lnSpc>
                <a:spcPct val="100000"/>
              </a:lnSpc>
              <a:spcBef>
                <a:spcPts val="0"/>
              </a:spcBef>
              <a:spcAft>
                <a:spcPts val="0"/>
              </a:spcAft>
              <a:buClr>
                <a:srgbClr val="000000"/>
              </a:buClr>
              <a:buSzPts val="1400"/>
              <a:buFont typeface="Arial"/>
              <a:buNone/>
            </a:pPr>
            <a:r>
              <a:rPr lang="en">
                <a:solidFill>
                  <a:srgbClr val="000000"/>
                </a:solidFill>
              </a:rPr>
              <a:t>האיחוד האירופי</a:t>
            </a:r>
            <a:endParaRPr sz="1400" b="0" i="0" u="none" strike="noStrike" cap="none">
              <a:solidFill>
                <a:srgbClr val="000000"/>
              </a:solidFill>
              <a:latin typeface="Arial"/>
              <a:ea typeface="Arial"/>
              <a:cs typeface="Arial"/>
              <a:sym typeface="Arial"/>
            </a:endParaRPr>
          </a:p>
        </p:txBody>
      </p:sp>
      <p:pic>
        <p:nvPicPr>
          <p:cNvPr id="185" name="Google Shape;185;p27" descr="Cow with solid fill"/>
          <p:cNvPicPr preferRelativeResize="0"/>
          <p:nvPr/>
        </p:nvPicPr>
        <p:blipFill rotWithShape="1">
          <a:blip r:embed="rId4">
            <a:alphaModFix/>
          </a:blip>
          <a:srcRect/>
          <a:stretch/>
        </p:blipFill>
        <p:spPr>
          <a:xfrm>
            <a:off x="701675" y="1053093"/>
            <a:ext cx="928250" cy="928287"/>
          </a:xfrm>
          <a:prstGeom prst="rect">
            <a:avLst/>
          </a:prstGeom>
          <a:noFill/>
          <a:ln>
            <a:noFill/>
          </a:ln>
        </p:spPr>
      </p:pic>
      <p:sp>
        <p:nvSpPr>
          <p:cNvPr id="186" name="Google Shape;186;p27"/>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15</a:t>
            </a:fld>
            <a:endParaRPr/>
          </a:p>
        </p:txBody>
      </p:sp>
      <p:sp>
        <p:nvSpPr>
          <p:cNvPr id="187" name="Google Shape;187;p27"/>
          <p:cNvSpPr txBox="1">
            <a:spLocks noGrp="1"/>
          </p:cNvSpPr>
          <p:nvPr>
            <p:ph type="title"/>
          </p:nvPr>
        </p:nvSpPr>
        <p:spPr>
          <a:xfrm>
            <a:off x="8590850" y="124725"/>
            <a:ext cx="548700" cy="572700"/>
          </a:xfrm>
          <a:prstGeom prst="rect">
            <a:avLst/>
          </a:prstGeom>
        </p:spPr>
        <p:txBody>
          <a:bodyPr spcFirstLastPara="1" wrap="square" lIns="91425" tIns="91425" rIns="91425" bIns="91425" anchor="ctr" anchorCtr="0">
            <a:noAutofit/>
          </a:bodyPr>
          <a:lstStyle/>
          <a:p>
            <a:pPr marL="0" lvl="0" indent="0" algn="ctr" rtl="1">
              <a:lnSpc>
                <a:spcPct val="90000"/>
              </a:lnSpc>
              <a:spcBef>
                <a:spcPts val="0"/>
              </a:spcBef>
              <a:spcAft>
                <a:spcPts val="0"/>
              </a:spcAft>
              <a:buNone/>
            </a:pPr>
            <a:r>
              <a:rPr lang="en" sz="2200"/>
              <a:t>1.2</a:t>
            </a:r>
            <a:endParaRPr sz="2200"/>
          </a:p>
        </p:txBody>
      </p:sp>
      <p:sp>
        <p:nvSpPr>
          <p:cNvPr id="188" name="Google Shape;188;p27"/>
          <p:cNvSpPr txBox="1">
            <a:spLocks noGrp="1"/>
          </p:cNvSpPr>
          <p:nvPr>
            <p:ph type="title"/>
          </p:nvPr>
        </p:nvSpPr>
        <p:spPr>
          <a:xfrm>
            <a:off x="81050"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220" b="1"/>
              <a:t>בקר</a:t>
            </a:r>
            <a:r>
              <a:rPr lang="en" sz="3220"/>
              <a:t> </a:t>
            </a:r>
            <a:endParaRPr sz="322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pic>
        <p:nvPicPr>
          <p:cNvPr id="193" name="Google Shape;193;p28"/>
          <p:cNvPicPr preferRelativeResize="0"/>
          <p:nvPr/>
        </p:nvPicPr>
        <p:blipFill rotWithShape="1">
          <a:blip r:embed="rId3">
            <a:alphaModFix/>
          </a:blip>
          <a:srcRect t="4584" b="8745"/>
          <a:stretch/>
        </p:blipFill>
        <p:spPr>
          <a:xfrm>
            <a:off x="1666025" y="1053100"/>
            <a:ext cx="6515200" cy="3490751"/>
          </a:xfrm>
          <a:prstGeom prst="rect">
            <a:avLst/>
          </a:prstGeom>
          <a:noFill/>
          <a:ln>
            <a:noFill/>
          </a:ln>
        </p:spPr>
      </p:pic>
      <p:sp>
        <p:nvSpPr>
          <p:cNvPr id="194" name="Google Shape;194;p28"/>
          <p:cNvSpPr/>
          <p:nvPr/>
        </p:nvSpPr>
        <p:spPr>
          <a:xfrm>
            <a:off x="6061413" y="2400021"/>
            <a:ext cx="685500" cy="241800"/>
          </a:xfrm>
          <a:prstGeom prst="ellipse">
            <a:avLst/>
          </a:prstGeom>
          <a:solidFill>
            <a:srgbClr val="BBD6EE"/>
          </a:solidFill>
          <a:ln w="25400" cap="flat" cmpd="sng">
            <a:solidFill>
              <a:srgbClr val="31538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1">
              <a:lnSpc>
                <a:spcPct val="100000"/>
              </a:lnSpc>
              <a:spcBef>
                <a:spcPts val="0"/>
              </a:spcBef>
              <a:spcAft>
                <a:spcPts val="0"/>
              </a:spcAft>
              <a:buClr>
                <a:srgbClr val="000000"/>
              </a:buClr>
              <a:buSzPts val="1400"/>
              <a:buFont typeface="Arial"/>
              <a:buNone/>
            </a:pPr>
            <a:r>
              <a:rPr lang="en">
                <a:solidFill>
                  <a:srgbClr val="000000"/>
                </a:solidFill>
              </a:rPr>
              <a:t>סין</a:t>
            </a:r>
            <a:endParaRPr sz="1400" b="0" i="0" u="none" strike="noStrike" cap="none">
              <a:solidFill>
                <a:srgbClr val="000000"/>
              </a:solidFill>
              <a:latin typeface="Arial"/>
              <a:ea typeface="Arial"/>
              <a:cs typeface="Arial"/>
              <a:sym typeface="Arial"/>
            </a:endParaRPr>
          </a:p>
        </p:txBody>
      </p:sp>
      <p:sp>
        <p:nvSpPr>
          <p:cNvPr id="195" name="Google Shape;195;p28"/>
          <p:cNvSpPr/>
          <p:nvPr/>
        </p:nvSpPr>
        <p:spPr>
          <a:xfrm>
            <a:off x="5811923" y="2825106"/>
            <a:ext cx="685500" cy="241800"/>
          </a:xfrm>
          <a:prstGeom prst="ellipse">
            <a:avLst/>
          </a:prstGeom>
          <a:solidFill>
            <a:srgbClr val="BBD6EE"/>
          </a:solidFill>
          <a:ln w="25400" cap="flat" cmpd="sng">
            <a:solidFill>
              <a:srgbClr val="31538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1">
              <a:lnSpc>
                <a:spcPct val="100000"/>
              </a:lnSpc>
              <a:spcBef>
                <a:spcPts val="0"/>
              </a:spcBef>
              <a:spcAft>
                <a:spcPts val="0"/>
              </a:spcAft>
              <a:buClr>
                <a:srgbClr val="000000"/>
              </a:buClr>
              <a:buSzPts val="1400"/>
              <a:buFont typeface="Arial"/>
              <a:buNone/>
            </a:pPr>
            <a:r>
              <a:rPr lang="en">
                <a:solidFill>
                  <a:srgbClr val="000000"/>
                </a:solidFill>
              </a:rPr>
              <a:t>הודו</a:t>
            </a:r>
            <a:endParaRPr sz="1400" b="0" i="0" u="none" strike="noStrike" cap="none">
              <a:solidFill>
                <a:srgbClr val="000000"/>
              </a:solidFill>
              <a:latin typeface="Arial"/>
              <a:ea typeface="Arial"/>
              <a:cs typeface="Arial"/>
              <a:sym typeface="Arial"/>
            </a:endParaRPr>
          </a:p>
        </p:txBody>
      </p:sp>
      <p:sp>
        <p:nvSpPr>
          <p:cNvPr id="196" name="Google Shape;196;p28"/>
          <p:cNvSpPr/>
          <p:nvPr/>
        </p:nvSpPr>
        <p:spPr>
          <a:xfrm>
            <a:off x="2634776" y="2341750"/>
            <a:ext cx="988500" cy="241800"/>
          </a:xfrm>
          <a:prstGeom prst="ellipse">
            <a:avLst/>
          </a:prstGeom>
          <a:solidFill>
            <a:srgbClr val="BBD6EE"/>
          </a:solidFill>
          <a:ln w="25400" cap="flat" cmpd="sng">
            <a:solidFill>
              <a:srgbClr val="31538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1">
              <a:lnSpc>
                <a:spcPct val="100000"/>
              </a:lnSpc>
              <a:spcBef>
                <a:spcPts val="0"/>
              </a:spcBef>
              <a:spcAft>
                <a:spcPts val="0"/>
              </a:spcAft>
              <a:buClr>
                <a:srgbClr val="000000"/>
              </a:buClr>
              <a:buSzPts val="1400"/>
              <a:buFont typeface="Arial"/>
              <a:buNone/>
            </a:pPr>
            <a:r>
              <a:rPr lang="en"/>
              <a:t>ארה''ב</a:t>
            </a:r>
            <a:endParaRPr sz="1400" b="0" i="0" u="none" strike="noStrike" cap="none">
              <a:solidFill>
                <a:srgbClr val="000000"/>
              </a:solidFill>
              <a:latin typeface="Arial"/>
              <a:ea typeface="Arial"/>
              <a:cs typeface="Arial"/>
              <a:sym typeface="Arial"/>
            </a:endParaRPr>
          </a:p>
        </p:txBody>
      </p:sp>
      <p:sp>
        <p:nvSpPr>
          <p:cNvPr id="197" name="Google Shape;197;p28"/>
          <p:cNvSpPr/>
          <p:nvPr/>
        </p:nvSpPr>
        <p:spPr>
          <a:xfrm>
            <a:off x="4572000" y="2761350"/>
            <a:ext cx="1049700" cy="241800"/>
          </a:xfrm>
          <a:prstGeom prst="ellipse">
            <a:avLst/>
          </a:prstGeom>
          <a:solidFill>
            <a:srgbClr val="BBD6EE"/>
          </a:solidFill>
          <a:ln w="25400" cap="flat" cmpd="sng">
            <a:solidFill>
              <a:srgbClr val="31538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1">
              <a:lnSpc>
                <a:spcPct val="100000"/>
              </a:lnSpc>
              <a:spcBef>
                <a:spcPts val="0"/>
              </a:spcBef>
              <a:spcAft>
                <a:spcPts val="0"/>
              </a:spcAft>
              <a:buClr>
                <a:srgbClr val="000000"/>
              </a:buClr>
              <a:buSzPts val="1400"/>
              <a:buFont typeface="Arial"/>
              <a:buNone/>
            </a:pPr>
            <a:r>
              <a:rPr lang="en"/>
              <a:t>מצרים</a:t>
            </a:r>
            <a:endParaRPr sz="1400" b="0" i="0" u="none" strike="noStrike" cap="none">
              <a:solidFill>
                <a:srgbClr val="000000"/>
              </a:solidFill>
              <a:latin typeface="Arial"/>
              <a:ea typeface="Arial"/>
              <a:cs typeface="Arial"/>
              <a:sym typeface="Arial"/>
            </a:endParaRPr>
          </a:p>
        </p:txBody>
      </p:sp>
      <p:sp>
        <p:nvSpPr>
          <p:cNvPr id="198" name="Google Shape;198;p28"/>
          <p:cNvSpPr/>
          <p:nvPr/>
        </p:nvSpPr>
        <p:spPr>
          <a:xfrm>
            <a:off x="4572000" y="2400025"/>
            <a:ext cx="1049700" cy="241800"/>
          </a:xfrm>
          <a:prstGeom prst="ellipse">
            <a:avLst/>
          </a:prstGeom>
          <a:solidFill>
            <a:srgbClr val="BBD6EE"/>
          </a:solidFill>
          <a:ln w="25400" cap="flat" cmpd="sng">
            <a:solidFill>
              <a:srgbClr val="31538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1">
              <a:lnSpc>
                <a:spcPct val="100000"/>
              </a:lnSpc>
              <a:spcBef>
                <a:spcPts val="0"/>
              </a:spcBef>
              <a:spcAft>
                <a:spcPts val="0"/>
              </a:spcAft>
              <a:buClr>
                <a:srgbClr val="000000"/>
              </a:buClr>
              <a:buSzPts val="1400"/>
              <a:buFont typeface="Arial"/>
              <a:buNone/>
            </a:pPr>
            <a:r>
              <a:rPr lang="en">
                <a:solidFill>
                  <a:srgbClr val="000000"/>
                </a:solidFill>
              </a:rPr>
              <a:t>טורקיה</a:t>
            </a:r>
            <a:endParaRPr sz="1400" b="0" i="0" u="none" strike="noStrike" cap="none">
              <a:solidFill>
                <a:srgbClr val="000000"/>
              </a:solidFill>
              <a:latin typeface="Arial"/>
              <a:ea typeface="Arial"/>
              <a:cs typeface="Arial"/>
              <a:sym typeface="Arial"/>
            </a:endParaRPr>
          </a:p>
        </p:txBody>
      </p:sp>
      <p:pic>
        <p:nvPicPr>
          <p:cNvPr id="199" name="Google Shape;199;p28"/>
          <p:cNvPicPr preferRelativeResize="0"/>
          <p:nvPr/>
        </p:nvPicPr>
        <p:blipFill rotWithShape="1">
          <a:blip r:embed="rId4">
            <a:alphaModFix/>
          </a:blip>
          <a:srcRect/>
          <a:stretch/>
        </p:blipFill>
        <p:spPr>
          <a:xfrm flipH="1">
            <a:off x="1009500" y="1053100"/>
            <a:ext cx="586500" cy="615924"/>
          </a:xfrm>
          <a:prstGeom prst="rect">
            <a:avLst/>
          </a:prstGeom>
          <a:noFill/>
          <a:ln>
            <a:noFill/>
          </a:ln>
        </p:spPr>
      </p:pic>
      <p:sp>
        <p:nvSpPr>
          <p:cNvPr id="200" name="Google Shape;200;p28"/>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16</a:t>
            </a:fld>
            <a:endParaRPr/>
          </a:p>
        </p:txBody>
      </p:sp>
      <p:sp>
        <p:nvSpPr>
          <p:cNvPr id="201" name="Google Shape;201;p28"/>
          <p:cNvSpPr txBox="1">
            <a:spLocks noGrp="1"/>
          </p:cNvSpPr>
          <p:nvPr>
            <p:ph type="title"/>
          </p:nvPr>
        </p:nvSpPr>
        <p:spPr>
          <a:xfrm>
            <a:off x="8590850" y="124725"/>
            <a:ext cx="548700" cy="572700"/>
          </a:xfrm>
          <a:prstGeom prst="rect">
            <a:avLst/>
          </a:prstGeom>
        </p:spPr>
        <p:txBody>
          <a:bodyPr spcFirstLastPara="1" wrap="square" lIns="91425" tIns="91425" rIns="91425" bIns="91425" anchor="ctr" anchorCtr="0">
            <a:noAutofit/>
          </a:bodyPr>
          <a:lstStyle/>
          <a:p>
            <a:pPr marL="0" lvl="0" indent="0" algn="ctr" rtl="1">
              <a:lnSpc>
                <a:spcPct val="90000"/>
              </a:lnSpc>
              <a:spcBef>
                <a:spcPts val="0"/>
              </a:spcBef>
              <a:spcAft>
                <a:spcPts val="0"/>
              </a:spcAft>
              <a:buNone/>
            </a:pPr>
            <a:r>
              <a:rPr lang="en" sz="2200"/>
              <a:t>1.2</a:t>
            </a:r>
            <a:endParaRPr sz="2200"/>
          </a:p>
        </p:txBody>
      </p:sp>
      <p:sp>
        <p:nvSpPr>
          <p:cNvPr id="202" name="Google Shape;202;p28"/>
          <p:cNvSpPr txBox="1">
            <a:spLocks noGrp="1"/>
          </p:cNvSpPr>
          <p:nvPr>
            <p:ph type="title"/>
          </p:nvPr>
        </p:nvSpPr>
        <p:spPr>
          <a:xfrm>
            <a:off x="188275" y="124725"/>
            <a:ext cx="81873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220" b="1"/>
              <a:t>עגבניה</a:t>
            </a:r>
            <a:r>
              <a:rPr lang="en" sz="3220"/>
              <a:t> </a:t>
            </a:r>
            <a:endParaRPr sz="322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29"/>
          <p:cNvSpPr txBox="1">
            <a:spLocks noGrp="1"/>
          </p:cNvSpPr>
          <p:nvPr>
            <p:ph type="title"/>
          </p:nvPr>
        </p:nvSpPr>
        <p:spPr>
          <a:xfrm>
            <a:off x="81075" y="124725"/>
            <a:ext cx="8414400" cy="569700"/>
          </a:xfrm>
          <a:prstGeom prst="rect">
            <a:avLst/>
          </a:prstGeom>
        </p:spPr>
        <p:txBody>
          <a:bodyPr spcFirstLastPara="1" wrap="square" lIns="91425" tIns="91425" rIns="91425" bIns="91425" anchor="ctr" anchorCtr="0">
            <a:noAutofit/>
          </a:bodyPr>
          <a:lstStyle/>
          <a:p>
            <a:pPr algn="r">
              <a:buSzPts val="990"/>
            </a:pPr>
            <a:r>
              <a:rPr lang="en" sz="3600" b="1" err="1"/>
              <a:t>שאלות</a:t>
            </a:r>
            <a:r>
              <a:rPr lang="en" sz="3600" b="1"/>
              <a:t> </a:t>
            </a:r>
            <a:r>
              <a:rPr lang="en" sz="3600" b="1" err="1"/>
              <a:t>לדיון</a:t>
            </a:r>
            <a:r>
              <a:rPr lang="en" sz="3600" b="1"/>
              <a:t> </a:t>
            </a:r>
          </a:p>
        </p:txBody>
      </p:sp>
      <p:sp>
        <p:nvSpPr>
          <p:cNvPr id="208" name="Google Shape;208;p29"/>
          <p:cNvSpPr txBox="1">
            <a:spLocks noGrp="1"/>
          </p:cNvSpPr>
          <p:nvPr>
            <p:ph type="body" idx="1"/>
          </p:nvPr>
        </p:nvSpPr>
        <p:spPr>
          <a:xfrm>
            <a:off x="311700" y="905400"/>
            <a:ext cx="8520600" cy="2601600"/>
          </a:xfrm>
          <a:prstGeom prst="rect">
            <a:avLst/>
          </a:prstGeom>
          <a:effectLst/>
        </p:spPr>
        <p:txBody>
          <a:bodyPr spcFirstLastPara="1" wrap="square" lIns="91425" tIns="91425" rIns="91425" bIns="91425" anchor="t" anchorCtr="0">
            <a:normAutofit fontScale="92500"/>
          </a:bodyPr>
          <a:lstStyle/>
          <a:p>
            <a:pPr marL="457200" lvl="0" indent="-355600" algn="r" rtl="1">
              <a:lnSpc>
                <a:spcPct val="150000"/>
              </a:lnSpc>
              <a:spcBef>
                <a:spcPts val="0"/>
              </a:spcBef>
              <a:spcAft>
                <a:spcPts val="0"/>
              </a:spcAft>
              <a:buClr>
                <a:schemeClr val="dk1"/>
              </a:buClr>
              <a:buSzPts val="2000"/>
              <a:buChar char="●"/>
            </a:pPr>
            <a:r>
              <a:rPr lang="en" sz="2400">
                <a:solidFill>
                  <a:schemeClr val="dk1"/>
                </a:solidFill>
              </a:rPr>
              <a:t>האם למדינות היצרניות המובילות של מוצרים מסוימים יש מאפיינים משותפים?</a:t>
            </a:r>
            <a:endParaRPr sz="2400">
              <a:solidFill>
                <a:schemeClr val="dk1"/>
              </a:solidFill>
            </a:endParaRPr>
          </a:p>
          <a:p>
            <a:pPr marL="457200" lvl="0" indent="-355600" algn="r" rtl="1">
              <a:lnSpc>
                <a:spcPct val="150000"/>
              </a:lnSpc>
              <a:spcBef>
                <a:spcPts val="0"/>
              </a:spcBef>
              <a:spcAft>
                <a:spcPts val="0"/>
              </a:spcAft>
              <a:buClr>
                <a:schemeClr val="dk1"/>
              </a:buClr>
              <a:buSzPts val="2000"/>
              <a:buChar char="●"/>
            </a:pPr>
            <a:r>
              <a:rPr lang="en" sz="2400">
                <a:solidFill>
                  <a:schemeClr val="dk1"/>
                </a:solidFill>
              </a:rPr>
              <a:t>אילו יבשות מיוצגות הכי פחות כיצרניות גדולות?</a:t>
            </a:r>
            <a:endParaRPr sz="2400">
              <a:solidFill>
                <a:schemeClr val="dk1"/>
              </a:solidFill>
            </a:endParaRPr>
          </a:p>
          <a:p>
            <a:pPr marL="457200" lvl="0" indent="-355600" algn="r" rtl="1">
              <a:lnSpc>
                <a:spcPct val="150000"/>
              </a:lnSpc>
              <a:spcBef>
                <a:spcPts val="0"/>
              </a:spcBef>
              <a:spcAft>
                <a:spcPts val="0"/>
              </a:spcAft>
              <a:buClr>
                <a:schemeClr val="dk1"/>
              </a:buClr>
              <a:buSzPts val="2000"/>
              <a:buChar char="●"/>
            </a:pPr>
            <a:r>
              <a:rPr lang="en" sz="2400">
                <a:solidFill>
                  <a:schemeClr val="dk1"/>
                </a:solidFill>
              </a:rPr>
              <a:t>האם זה משמעותי לאספקת מזון מקומית וגלובלית?</a:t>
            </a:r>
            <a:endParaRPr sz="2400">
              <a:solidFill>
                <a:schemeClr val="dk1"/>
              </a:solidFill>
            </a:endParaRPr>
          </a:p>
          <a:p>
            <a:pPr marL="457200" lvl="0" indent="-355600" algn="r" rtl="1">
              <a:lnSpc>
                <a:spcPct val="150000"/>
              </a:lnSpc>
              <a:spcBef>
                <a:spcPts val="0"/>
              </a:spcBef>
              <a:spcAft>
                <a:spcPts val="0"/>
              </a:spcAft>
              <a:buClr>
                <a:schemeClr val="dk1"/>
              </a:buClr>
              <a:buSzPts val="2000"/>
              <a:buChar char="●"/>
            </a:pPr>
            <a:r>
              <a:rPr lang="en" sz="2400">
                <a:solidFill>
                  <a:schemeClr val="dk1"/>
                </a:solidFill>
              </a:rPr>
              <a:t>האם זה אומר שבמדינות כמו ארגנטינה, לא מגדלים עגבניות?</a:t>
            </a:r>
            <a:endParaRPr sz="2400">
              <a:solidFill>
                <a:schemeClr val="dk1"/>
              </a:solidFill>
            </a:endParaRPr>
          </a:p>
        </p:txBody>
      </p:sp>
      <p:sp>
        <p:nvSpPr>
          <p:cNvPr id="209" name="Google Shape;209;p29"/>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17</a:t>
            </a:fld>
            <a:endParaRPr/>
          </a:p>
        </p:txBody>
      </p:sp>
      <p:sp>
        <p:nvSpPr>
          <p:cNvPr id="210" name="Google Shape;210;p29"/>
          <p:cNvSpPr txBox="1"/>
          <p:nvPr/>
        </p:nvSpPr>
        <p:spPr>
          <a:xfrm>
            <a:off x="1739350" y="3379300"/>
            <a:ext cx="6659100" cy="1292631"/>
          </a:xfrm>
          <a:prstGeom prst="rect">
            <a:avLst/>
          </a:prstGeom>
          <a:noFill/>
          <a:ln>
            <a:noFill/>
          </a:ln>
          <a:effectLst/>
        </p:spPr>
        <p:txBody>
          <a:bodyPr spcFirstLastPara="1" wrap="square" lIns="91425" tIns="91425" rIns="91425" bIns="91425" anchor="t" anchorCtr="0">
            <a:spAutoFit/>
          </a:bodyPr>
          <a:lstStyle/>
          <a:p>
            <a:pPr marL="0" lvl="0" indent="0" algn="r" rtl="1">
              <a:spcBef>
                <a:spcPts val="0"/>
              </a:spcBef>
              <a:spcAft>
                <a:spcPts val="0"/>
              </a:spcAft>
              <a:buNone/>
            </a:pPr>
            <a:r>
              <a:rPr lang="en" sz="2400" b="1">
                <a:latin typeface="Calibri"/>
                <a:ea typeface="Calibri"/>
                <a:cs typeface="Calibri"/>
                <a:sym typeface="Calibri"/>
              </a:rPr>
              <a:t>האם נוכל להכין פיצה או המבורגר שכל מרכיביהם יהיו בייצור מקומי? מה יהיה המחיר של מוצר כזה?</a:t>
            </a:r>
            <a:endParaRPr sz="2400" b="1">
              <a:latin typeface="Calibri"/>
              <a:ea typeface="Calibri"/>
              <a:cs typeface="Calibri"/>
              <a:sym typeface="Calibri"/>
            </a:endParaRPr>
          </a:p>
          <a:p>
            <a:pPr marL="0" lvl="0" indent="0" algn="r" rtl="1">
              <a:spcBef>
                <a:spcPts val="0"/>
              </a:spcBef>
              <a:spcAft>
                <a:spcPts val="0"/>
              </a:spcAft>
              <a:buNone/>
            </a:pPr>
            <a:r>
              <a:rPr lang="en" sz="2400" b="1">
                <a:latin typeface="Calibri"/>
                <a:ea typeface="Calibri"/>
                <a:cs typeface="Calibri"/>
                <a:sym typeface="Calibri"/>
              </a:rPr>
              <a:t>האם זה חשוב שנצליח לעשות זאת?</a:t>
            </a:r>
            <a:endParaRPr sz="2400" b="1">
              <a:latin typeface="Calibri"/>
              <a:ea typeface="Calibri"/>
              <a:cs typeface="Calibri"/>
              <a:sym typeface="Calibri"/>
            </a:endParaRPr>
          </a:p>
        </p:txBody>
      </p:sp>
      <p:sp>
        <p:nvSpPr>
          <p:cNvPr id="211" name="Google Shape;211;p29"/>
          <p:cNvSpPr txBox="1">
            <a:spLocks noGrp="1"/>
          </p:cNvSpPr>
          <p:nvPr>
            <p:ph type="title"/>
          </p:nvPr>
        </p:nvSpPr>
        <p:spPr>
          <a:xfrm>
            <a:off x="8590850" y="124725"/>
            <a:ext cx="548700" cy="572700"/>
          </a:xfrm>
          <a:prstGeom prst="rect">
            <a:avLst/>
          </a:prstGeom>
        </p:spPr>
        <p:txBody>
          <a:bodyPr spcFirstLastPara="1" wrap="square" lIns="91425" tIns="91425" rIns="91425" bIns="91425" anchor="ctr" anchorCtr="0">
            <a:noAutofit/>
          </a:bodyPr>
          <a:lstStyle/>
          <a:p>
            <a:pPr marL="0" lvl="0" indent="0" algn="ctr" rtl="1">
              <a:lnSpc>
                <a:spcPct val="90000"/>
              </a:lnSpc>
              <a:spcBef>
                <a:spcPts val="0"/>
              </a:spcBef>
              <a:spcAft>
                <a:spcPts val="0"/>
              </a:spcAft>
              <a:buNone/>
            </a:pPr>
            <a:r>
              <a:rPr lang="en" sz="2200"/>
              <a:t>1.2</a:t>
            </a:r>
            <a:endParaRPr sz="22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30"/>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220" b="1"/>
              <a:t>חקלאות בישראל</a:t>
            </a:r>
            <a:endParaRPr sz="3220" b="1"/>
          </a:p>
        </p:txBody>
      </p:sp>
      <p:sp>
        <p:nvSpPr>
          <p:cNvPr id="217" name="Google Shape;217;p30"/>
          <p:cNvSpPr txBox="1">
            <a:spLocks noGrp="1"/>
          </p:cNvSpPr>
          <p:nvPr>
            <p:ph type="body" idx="1"/>
          </p:nvPr>
        </p:nvSpPr>
        <p:spPr>
          <a:xfrm>
            <a:off x="311700" y="954950"/>
            <a:ext cx="8520600" cy="572700"/>
          </a:xfrm>
          <a:prstGeom prst="rect">
            <a:avLst/>
          </a:prstGeom>
          <a:effectLst/>
        </p:spPr>
        <p:txBody>
          <a:bodyPr spcFirstLastPara="1" wrap="square" lIns="91425" tIns="91425" rIns="91425" bIns="91425" anchor="t" anchorCtr="0">
            <a:noAutofit/>
          </a:bodyPr>
          <a:lstStyle/>
          <a:p>
            <a:pPr marL="0" lvl="0" indent="0" algn="r" rtl="1">
              <a:spcBef>
                <a:spcPts val="0"/>
              </a:spcBef>
              <a:spcAft>
                <a:spcPts val="1200"/>
              </a:spcAft>
              <a:buNone/>
            </a:pPr>
            <a:r>
              <a:rPr lang="en" sz="2400">
                <a:solidFill>
                  <a:schemeClr val="dk1"/>
                </a:solidFill>
              </a:rPr>
              <a:t>29.9%  </a:t>
            </a:r>
            <a:r>
              <a:rPr lang="he-IL" sz="2400">
                <a:solidFill>
                  <a:schemeClr val="dk1"/>
                </a:solidFill>
              </a:rPr>
              <a:t> </a:t>
            </a:r>
            <a:r>
              <a:rPr lang="en" sz="2400">
                <a:solidFill>
                  <a:schemeClr val="dk1"/>
                </a:solidFill>
              </a:rPr>
              <a:t>מהקרקע בישראל משמשים לחקלאות</a:t>
            </a:r>
            <a:endParaRPr sz="2400">
              <a:solidFill>
                <a:schemeClr val="dk1"/>
              </a:solidFill>
            </a:endParaRPr>
          </a:p>
        </p:txBody>
      </p:sp>
      <p:sp>
        <p:nvSpPr>
          <p:cNvPr id="218" name="Google Shape;218;p30"/>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18</a:t>
            </a:fld>
            <a:endParaRPr/>
          </a:p>
        </p:txBody>
      </p:sp>
      <p:pic>
        <p:nvPicPr>
          <p:cNvPr id="219" name="Google Shape;219;p30"/>
          <p:cNvPicPr preferRelativeResize="0"/>
          <p:nvPr/>
        </p:nvPicPr>
        <p:blipFill rotWithShape="1">
          <a:blip r:embed="rId3">
            <a:alphaModFix/>
          </a:blip>
          <a:srcRect/>
          <a:stretch/>
        </p:blipFill>
        <p:spPr>
          <a:xfrm>
            <a:off x="860100" y="2074875"/>
            <a:ext cx="2305050" cy="1724025"/>
          </a:xfrm>
          <a:prstGeom prst="rect">
            <a:avLst/>
          </a:prstGeom>
          <a:noFill/>
          <a:ln>
            <a:noFill/>
          </a:ln>
        </p:spPr>
      </p:pic>
      <p:pic>
        <p:nvPicPr>
          <p:cNvPr id="220" name="Google Shape;220;p30"/>
          <p:cNvPicPr preferRelativeResize="0"/>
          <p:nvPr/>
        </p:nvPicPr>
        <p:blipFill>
          <a:blip r:embed="rId4">
            <a:alphaModFix/>
          </a:blip>
          <a:stretch>
            <a:fillRect/>
          </a:stretch>
        </p:blipFill>
        <p:spPr>
          <a:xfrm>
            <a:off x="3870950" y="1696071"/>
            <a:ext cx="4961350" cy="2616351"/>
          </a:xfrm>
          <a:prstGeom prst="rect">
            <a:avLst/>
          </a:prstGeom>
          <a:noFill/>
          <a:ln>
            <a:noFill/>
          </a:ln>
        </p:spPr>
      </p:pic>
      <p:sp>
        <p:nvSpPr>
          <p:cNvPr id="221" name="Google Shape;221;p30"/>
          <p:cNvSpPr txBox="1">
            <a:spLocks noGrp="1"/>
          </p:cNvSpPr>
          <p:nvPr>
            <p:ph type="title"/>
          </p:nvPr>
        </p:nvSpPr>
        <p:spPr>
          <a:xfrm>
            <a:off x="8590850" y="124725"/>
            <a:ext cx="548700" cy="572700"/>
          </a:xfrm>
          <a:prstGeom prst="rect">
            <a:avLst/>
          </a:prstGeom>
        </p:spPr>
        <p:txBody>
          <a:bodyPr spcFirstLastPara="1" wrap="square" lIns="91425" tIns="91425" rIns="91425" bIns="91425" anchor="ctr" anchorCtr="0">
            <a:noAutofit/>
          </a:bodyPr>
          <a:lstStyle/>
          <a:p>
            <a:pPr marL="0" lvl="0" indent="0" algn="ctr" rtl="1">
              <a:lnSpc>
                <a:spcPct val="90000"/>
              </a:lnSpc>
              <a:spcBef>
                <a:spcPts val="0"/>
              </a:spcBef>
              <a:spcAft>
                <a:spcPts val="0"/>
              </a:spcAft>
              <a:buNone/>
            </a:pPr>
            <a:r>
              <a:rPr lang="en" sz="2200"/>
              <a:t>1.2</a:t>
            </a:r>
            <a:endParaRPr sz="22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31"/>
          <p:cNvSpPr txBox="1">
            <a:spLocks noGrp="1"/>
          </p:cNvSpPr>
          <p:nvPr>
            <p:ph type="title"/>
          </p:nvPr>
        </p:nvSpPr>
        <p:spPr>
          <a:xfrm>
            <a:off x="-51225" y="124725"/>
            <a:ext cx="85908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200" b="1"/>
              <a:t>קרקע חקלאית בישראל ובעולם</a:t>
            </a:r>
            <a:endParaRPr sz="3200"/>
          </a:p>
        </p:txBody>
      </p:sp>
      <p:sp>
        <p:nvSpPr>
          <p:cNvPr id="227" name="Google Shape;227;p31"/>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19</a:t>
            </a:fld>
            <a:endParaRPr/>
          </a:p>
        </p:txBody>
      </p:sp>
      <p:pic>
        <p:nvPicPr>
          <p:cNvPr id="228" name="Google Shape;228;p31"/>
          <p:cNvPicPr preferRelativeResize="0"/>
          <p:nvPr/>
        </p:nvPicPr>
        <p:blipFill>
          <a:blip r:embed="rId3"/>
          <a:stretch>
            <a:fillRect/>
          </a:stretch>
        </p:blipFill>
        <p:spPr>
          <a:xfrm>
            <a:off x="492287" y="1601175"/>
            <a:ext cx="3613946" cy="2630719"/>
          </a:xfrm>
          <a:prstGeom prst="rect">
            <a:avLst/>
          </a:prstGeom>
          <a:noFill/>
          <a:ln>
            <a:noFill/>
          </a:ln>
        </p:spPr>
      </p:pic>
      <p:pic>
        <p:nvPicPr>
          <p:cNvPr id="229" name="Google Shape;229;p31"/>
          <p:cNvPicPr preferRelativeResize="0"/>
          <p:nvPr/>
        </p:nvPicPr>
        <p:blipFill>
          <a:blip r:embed="rId4"/>
          <a:stretch>
            <a:fillRect/>
          </a:stretch>
        </p:blipFill>
        <p:spPr>
          <a:xfrm>
            <a:off x="4756565" y="1601175"/>
            <a:ext cx="4049293" cy="2691550"/>
          </a:xfrm>
          <a:prstGeom prst="rect">
            <a:avLst/>
          </a:prstGeom>
          <a:noFill/>
          <a:ln>
            <a:noFill/>
          </a:ln>
        </p:spPr>
      </p:pic>
      <p:sp>
        <p:nvSpPr>
          <p:cNvPr id="230" name="Google Shape;230;p31"/>
          <p:cNvSpPr txBox="1">
            <a:spLocks noGrp="1"/>
          </p:cNvSpPr>
          <p:nvPr>
            <p:ph type="title"/>
          </p:nvPr>
        </p:nvSpPr>
        <p:spPr>
          <a:xfrm>
            <a:off x="8590850" y="124725"/>
            <a:ext cx="548700" cy="572700"/>
          </a:xfrm>
          <a:prstGeom prst="rect">
            <a:avLst/>
          </a:prstGeom>
        </p:spPr>
        <p:txBody>
          <a:bodyPr spcFirstLastPara="1" wrap="square" lIns="91425" tIns="91425" rIns="91425" bIns="91425" anchor="ctr" anchorCtr="0">
            <a:noAutofit/>
          </a:bodyPr>
          <a:lstStyle/>
          <a:p>
            <a:pPr marL="0" lvl="0" indent="0" algn="ctr" rtl="1">
              <a:lnSpc>
                <a:spcPct val="90000"/>
              </a:lnSpc>
              <a:spcBef>
                <a:spcPts val="0"/>
              </a:spcBef>
              <a:spcAft>
                <a:spcPts val="0"/>
              </a:spcAft>
              <a:buNone/>
            </a:pPr>
            <a:r>
              <a:rPr lang="en" sz="2200"/>
              <a:t>1.2</a:t>
            </a:r>
            <a:endParaRPr sz="22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xfrm>
            <a:off x="0" y="124725"/>
            <a:ext cx="8514900" cy="572700"/>
          </a:xfrm>
          <a:prstGeom prst="rect">
            <a:avLst/>
          </a:prstGeom>
        </p:spPr>
        <p:txBody>
          <a:bodyPr spcFirstLastPara="1" wrap="square" lIns="91425" tIns="91425" rIns="91425" bIns="91425" anchor="ctr" anchorCtr="0">
            <a:noAutofit/>
          </a:bodyPr>
          <a:lstStyle/>
          <a:p>
            <a:pPr marL="0" lvl="0" indent="0" algn="r" rtl="1">
              <a:lnSpc>
                <a:spcPct val="115000"/>
              </a:lnSpc>
              <a:spcBef>
                <a:spcPts val="0"/>
              </a:spcBef>
              <a:spcAft>
                <a:spcPts val="0"/>
              </a:spcAft>
              <a:buNone/>
            </a:pPr>
            <a:r>
              <a:rPr lang="en" sz="3200" b="1">
                <a:solidFill>
                  <a:srgbClr val="FFFFFF"/>
                </a:solidFill>
              </a:rPr>
              <a:t>מה אנחנו אוכלים?</a:t>
            </a:r>
            <a:endParaRPr sz="3200" b="1">
              <a:solidFill>
                <a:srgbClr val="FFFFFF"/>
              </a:solidFill>
            </a:endParaRPr>
          </a:p>
        </p:txBody>
      </p:sp>
      <p:sp>
        <p:nvSpPr>
          <p:cNvPr id="68" name="Google Shape;68;p15"/>
          <p:cNvSpPr txBox="1">
            <a:spLocks noGrp="1"/>
          </p:cNvSpPr>
          <p:nvPr>
            <p:ph type="title"/>
          </p:nvPr>
        </p:nvSpPr>
        <p:spPr>
          <a:xfrm>
            <a:off x="8578375" y="124725"/>
            <a:ext cx="511800" cy="572700"/>
          </a:xfrm>
          <a:prstGeom prst="rect">
            <a:avLst/>
          </a:prstGeom>
        </p:spPr>
        <p:txBody>
          <a:bodyPr spcFirstLastPara="1" wrap="square" lIns="91425" tIns="91425" rIns="91425" bIns="91425" anchor="ctr" anchorCtr="0">
            <a:noAutofit/>
          </a:bodyPr>
          <a:lstStyle/>
          <a:p>
            <a:pPr marL="0" lvl="0" indent="0" algn="r" rtl="1">
              <a:lnSpc>
                <a:spcPct val="90000"/>
              </a:lnSpc>
              <a:spcBef>
                <a:spcPts val="0"/>
              </a:spcBef>
              <a:spcAft>
                <a:spcPts val="0"/>
              </a:spcAft>
              <a:buNone/>
            </a:pPr>
            <a:r>
              <a:rPr lang="en" sz="2000"/>
              <a:t>1.1</a:t>
            </a:r>
            <a:endParaRPr sz="2000"/>
          </a:p>
        </p:txBody>
      </p:sp>
      <p:pic>
        <p:nvPicPr>
          <p:cNvPr id="69" name="Google Shape;69;p15"/>
          <p:cNvPicPr preferRelativeResize="0"/>
          <p:nvPr/>
        </p:nvPicPr>
        <p:blipFill rotWithShape="1">
          <a:blip r:embed="rId3">
            <a:alphaModFix/>
          </a:blip>
          <a:srcRect l="5404" r="5404"/>
          <a:stretch/>
        </p:blipFill>
        <p:spPr>
          <a:xfrm>
            <a:off x="-22337" y="1060612"/>
            <a:ext cx="9188675" cy="283217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2"/>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algn="r">
              <a:buSzPts val="990"/>
            </a:pPr>
            <a:r>
              <a:rPr lang="en" sz="3200" b="1" dirty="0" err="1"/>
              <a:t>אוכלוסיית</a:t>
            </a:r>
            <a:r>
              <a:rPr lang="en" sz="3200" b="1" dirty="0"/>
              <a:t> </a:t>
            </a:r>
            <a:r>
              <a:rPr lang="en" sz="3200" b="1" dirty="0" err="1"/>
              <a:t>העולם</a:t>
            </a:r>
            <a:r>
              <a:rPr lang="en" sz="3200" b="1" dirty="0"/>
              <a:t> מ-1950 </a:t>
            </a:r>
            <a:r>
              <a:rPr lang="en" sz="3200" b="1" dirty="0" err="1"/>
              <a:t>ועד</a:t>
            </a:r>
            <a:r>
              <a:rPr lang="en" sz="3200" b="1" dirty="0"/>
              <a:t> 2021 (</a:t>
            </a:r>
            <a:r>
              <a:rPr lang="en" sz="3200" b="1" dirty="0" err="1"/>
              <a:t>במיליונים</a:t>
            </a:r>
            <a:r>
              <a:rPr lang="en" sz="3200" b="1" dirty="0"/>
              <a:t>)</a:t>
            </a:r>
            <a:endParaRPr sz="3220" b="1" dirty="0"/>
          </a:p>
        </p:txBody>
      </p:sp>
      <p:sp>
        <p:nvSpPr>
          <p:cNvPr id="236" name="Google Shape;236;p32"/>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20</a:t>
            </a:fld>
            <a:endParaRPr/>
          </a:p>
        </p:txBody>
      </p:sp>
      <p:sp>
        <p:nvSpPr>
          <p:cNvPr id="238" name="Google Shape;238;p32"/>
          <p:cNvSpPr txBox="1">
            <a:spLocks noGrp="1"/>
          </p:cNvSpPr>
          <p:nvPr>
            <p:ph type="title"/>
          </p:nvPr>
        </p:nvSpPr>
        <p:spPr>
          <a:xfrm>
            <a:off x="8590850" y="124725"/>
            <a:ext cx="548700" cy="572700"/>
          </a:xfrm>
          <a:prstGeom prst="rect">
            <a:avLst/>
          </a:prstGeom>
        </p:spPr>
        <p:txBody>
          <a:bodyPr spcFirstLastPara="1" wrap="square" lIns="91425" tIns="91425" rIns="91425" bIns="91425" anchor="ctr" anchorCtr="0">
            <a:noAutofit/>
          </a:bodyPr>
          <a:lstStyle/>
          <a:p>
            <a:pPr marL="0" lvl="0" indent="0" algn="ctr" rtl="1">
              <a:lnSpc>
                <a:spcPct val="90000"/>
              </a:lnSpc>
              <a:spcBef>
                <a:spcPts val="0"/>
              </a:spcBef>
              <a:spcAft>
                <a:spcPts val="0"/>
              </a:spcAft>
              <a:buNone/>
            </a:pPr>
            <a:r>
              <a:rPr lang="en" sz="2200"/>
              <a:t>1.2</a:t>
            </a:r>
            <a:endParaRPr sz="2200"/>
          </a:p>
        </p:txBody>
      </p:sp>
      <p:sp>
        <p:nvSpPr>
          <p:cNvPr id="239" name="Google Shape;239;p32"/>
          <p:cNvSpPr txBox="1"/>
          <p:nvPr/>
        </p:nvSpPr>
        <p:spPr>
          <a:xfrm>
            <a:off x="1973775" y="868600"/>
            <a:ext cx="2217000" cy="408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highlight>
                <a:schemeClr val="lt1"/>
              </a:highlight>
              <a:latin typeface="Calibri"/>
              <a:ea typeface="Calibri"/>
              <a:cs typeface="Calibri"/>
              <a:sym typeface="Calibri"/>
            </a:endParaRPr>
          </a:p>
        </p:txBody>
      </p:sp>
      <p:pic>
        <p:nvPicPr>
          <p:cNvPr id="2" name="Picture 1" descr="A graph with a line going up&#10;&#10;Description automatically generated">
            <a:extLst>
              <a:ext uri="{FF2B5EF4-FFF2-40B4-BE49-F238E27FC236}">
                <a16:creationId xmlns:a16="http://schemas.microsoft.com/office/drawing/2014/main" id="{8D238921-0BFB-467A-40D1-3B355539384B}"/>
              </a:ext>
            </a:extLst>
          </p:cNvPr>
          <p:cNvPicPr>
            <a:picLocks noChangeAspect="1"/>
          </p:cNvPicPr>
          <p:nvPr/>
        </p:nvPicPr>
        <p:blipFill>
          <a:blip r:embed="rId3"/>
          <a:stretch>
            <a:fillRect/>
          </a:stretch>
        </p:blipFill>
        <p:spPr>
          <a:xfrm>
            <a:off x="1763362" y="941367"/>
            <a:ext cx="5810250" cy="38100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33"/>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200" b="1" dirty="0" err="1"/>
              <a:t>אוכלוסיית</a:t>
            </a:r>
            <a:r>
              <a:rPr lang="en" sz="3200" b="1" dirty="0"/>
              <a:t> </a:t>
            </a:r>
            <a:r>
              <a:rPr lang="en" sz="3200" b="1" dirty="0" err="1"/>
              <a:t>ישראל</a:t>
            </a:r>
            <a:r>
              <a:rPr lang="en" sz="3200" b="1" dirty="0"/>
              <a:t> 1950-2021 (</a:t>
            </a:r>
            <a:r>
              <a:rPr lang="en" sz="3200" b="1" dirty="0" err="1"/>
              <a:t>במיליונים</a:t>
            </a:r>
            <a:r>
              <a:rPr lang="en" sz="3200" b="1" dirty="0"/>
              <a:t>)</a:t>
            </a:r>
            <a:endParaRPr sz="3220" b="1" dirty="0"/>
          </a:p>
        </p:txBody>
      </p:sp>
      <p:sp>
        <p:nvSpPr>
          <p:cNvPr id="245" name="Google Shape;245;p33"/>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21</a:t>
            </a:fld>
            <a:endParaRPr/>
          </a:p>
        </p:txBody>
      </p:sp>
      <p:sp>
        <p:nvSpPr>
          <p:cNvPr id="247" name="Google Shape;247;p33"/>
          <p:cNvSpPr txBox="1">
            <a:spLocks noGrp="1"/>
          </p:cNvSpPr>
          <p:nvPr>
            <p:ph type="title"/>
          </p:nvPr>
        </p:nvSpPr>
        <p:spPr>
          <a:xfrm>
            <a:off x="8590850" y="124725"/>
            <a:ext cx="548700" cy="572700"/>
          </a:xfrm>
          <a:prstGeom prst="rect">
            <a:avLst/>
          </a:prstGeom>
        </p:spPr>
        <p:txBody>
          <a:bodyPr spcFirstLastPara="1" wrap="square" lIns="91425" tIns="91425" rIns="91425" bIns="91425" anchor="ctr" anchorCtr="0">
            <a:noAutofit/>
          </a:bodyPr>
          <a:lstStyle/>
          <a:p>
            <a:pPr marL="0" lvl="0" indent="0" algn="ctr" rtl="1">
              <a:lnSpc>
                <a:spcPct val="90000"/>
              </a:lnSpc>
              <a:spcBef>
                <a:spcPts val="0"/>
              </a:spcBef>
              <a:spcAft>
                <a:spcPts val="0"/>
              </a:spcAft>
              <a:buNone/>
            </a:pPr>
            <a:r>
              <a:rPr lang="en" sz="2200"/>
              <a:t>1.2</a:t>
            </a:r>
            <a:endParaRPr sz="2200"/>
          </a:p>
        </p:txBody>
      </p:sp>
      <p:pic>
        <p:nvPicPr>
          <p:cNvPr id="3" name="Picture 2" descr="A graph with a line&#10;&#10;Description automatically generated">
            <a:extLst>
              <a:ext uri="{FF2B5EF4-FFF2-40B4-BE49-F238E27FC236}">
                <a16:creationId xmlns:a16="http://schemas.microsoft.com/office/drawing/2014/main" id="{38A1B71A-A19C-087F-B3FC-CE7EC186FFA8}"/>
              </a:ext>
            </a:extLst>
          </p:cNvPr>
          <p:cNvPicPr>
            <a:picLocks noChangeAspect="1"/>
          </p:cNvPicPr>
          <p:nvPr/>
        </p:nvPicPr>
        <p:blipFill>
          <a:blip r:embed="rId3"/>
          <a:stretch>
            <a:fillRect/>
          </a:stretch>
        </p:blipFill>
        <p:spPr>
          <a:xfrm>
            <a:off x="2061619" y="768804"/>
            <a:ext cx="5605869" cy="3912053"/>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5937B-3817-75C5-B683-2C610C560962}"/>
              </a:ext>
            </a:extLst>
          </p:cNvPr>
          <p:cNvSpPr>
            <a:spLocks noGrp="1"/>
          </p:cNvSpPr>
          <p:nvPr>
            <p:ph type="title"/>
          </p:nvPr>
        </p:nvSpPr>
        <p:spPr/>
        <p:txBody>
          <a:bodyPr>
            <a:noAutofit/>
          </a:bodyPr>
          <a:lstStyle/>
          <a:p>
            <a:pPr algn="r"/>
            <a:r>
              <a:rPr lang="he-IL" sz="3600" b="1"/>
              <a:t>טיעון = טענה + הנימוק/ים הנלווים לה</a:t>
            </a:r>
            <a:endParaRPr lang="en-US" sz="3600" b="1"/>
          </a:p>
        </p:txBody>
      </p:sp>
      <p:sp>
        <p:nvSpPr>
          <p:cNvPr id="3" name="Text Placeholder 2">
            <a:extLst>
              <a:ext uri="{FF2B5EF4-FFF2-40B4-BE49-F238E27FC236}">
                <a16:creationId xmlns:a16="http://schemas.microsoft.com/office/drawing/2014/main" id="{82260E2F-AF15-6D09-5F24-155B13FC2287}"/>
              </a:ext>
            </a:extLst>
          </p:cNvPr>
          <p:cNvSpPr>
            <a:spLocks noGrp="1"/>
          </p:cNvSpPr>
          <p:nvPr>
            <p:ph type="body" idx="1"/>
          </p:nvPr>
        </p:nvSpPr>
        <p:spPr/>
        <p:txBody>
          <a:bodyPr/>
          <a:lstStyle/>
          <a:p>
            <a:pPr marL="0" indent="0" algn="r" rtl="1">
              <a:buNone/>
            </a:pPr>
            <a:r>
              <a:rPr lang="he-IL" sz="2500" b="1"/>
              <a:t>טענה - </a:t>
            </a:r>
            <a:r>
              <a:rPr lang="he-IL" sz="2500"/>
              <a:t>אמירה בה מציג הכותב עמדה, דעה, תיאוריה, מסקנה, שניתן להתווכח על צדקתה, נכונותה, </a:t>
            </a:r>
            <a:r>
              <a:rPr lang="he-IL" sz="2500" err="1"/>
              <a:t>אמיתותה</a:t>
            </a:r>
            <a:r>
              <a:rPr lang="he-IL" sz="2500"/>
              <a:t>, או תקיפותה.  </a:t>
            </a:r>
          </a:p>
          <a:p>
            <a:pPr marL="0" indent="0" algn="r" rtl="1">
              <a:buNone/>
            </a:pPr>
            <a:r>
              <a:rPr lang="he-IL" sz="2500" b="1"/>
              <a:t>נימוק - </a:t>
            </a:r>
            <a:r>
              <a:rPr lang="he-IL" sz="2500"/>
              <a:t>אמירה המובאת כדי לתמוך בטענה ולבססה. באופן מדעי או אחר.  </a:t>
            </a:r>
            <a:endParaRPr lang="en" sz="2500"/>
          </a:p>
          <a:p>
            <a:pPr algn="ctr" rtl="1">
              <a:buNone/>
            </a:pPr>
            <a:endParaRPr lang="he-IL" sz="2500" b="1"/>
          </a:p>
          <a:p>
            <a:pPr algn="ctr" rtl="1">
              <a:buNone/>
            </a:pPr>
            <a:r>
              <a:rPr lang="he-IL" sz="2500" b="1"/>
              <a:t>טיעון = טענה + הנימוק/ים הנלווים לה</a:t>
            </a:r>
            <a:endParaRPr lang="en" sz="2500"/>
          </a:p>
          <a:p>
            <a:pPr algn="r" rtl="1">
              <a:buNone/>
            </a:pPr>
            <a:endParaRPr lang="en"/>
          </a:p>
          <a:p>
            <a:pPr marL="0" indent="0" algn="r" rtl="1">
              <a:buNone/>
            </a:pPr>
            <a:endParaRPr lang="en" sz="2000">
              <a:latin typeface="Calibri"/>
              <a:ea typeface="Calibri"/>
              <a:cs typeface="Calibri"/>
            </a:endParaRPr>
          </a:p>
          <a:p>
            <a:endParaRPr lang="en-US"/>
          </a:p>
        </p:txBody>
      </p:sp>
      <p:sp>
        <p:nvSpPr>
          <p:cNvPr id="4" name="Slide Number Placeholder 3">
            <a:extLst>
              <a:ext uri="{FF2B5EF4-FFF2-40B4-BE49-F238E27FC236}">
                <a16:creationId xmlns:a16="http://schemas.microsoft.com/office/drawing/2014/main" id="{DE73BB78-7B13-F95E-9A0B-4D7B825A6B3C}"/>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a:t>22</a:t>
            </a:fld>
            <a:endParaRPr lang="en"/>
          </a:p>
        </p:txBody>
      </p:sp>
    </p:spTree>
    <p:extLst>
      <p:ext uri="{BB962C8B-B14F-4D97-AF65-F5344CB8AC3E}">
        <p14:creationId xmlns:p14="http://schemas.microsoft.com/office/powerpoint/2010/main" val="11467409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34"/>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220" b="1"/>
              <a:t>בואו נחשוב על פתרונות</a:t>
            </a:r>
            <a:endParaRPr sz="3220" b="1"/>
          </a:p>
        </p:txBody>
      </p:sp>
      <p:sp>
        <p:nvSpPr>
          <p:cNvPr id="253" name="Google Shape;253;p34"/>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23</a:t>
            </a:fld>
            <a:endParaRPr/>
          </a:p>
        </p:txBody>
      </p:sp>
      <p:pic>
        <p:nvPicPr>
          <p:cNvPr id="254" name="Google Shape;254;p34"/>
          <p:cNvPicPr preferRelativeResize="0"/>
          <p:nvPr/>
        </p:nvPicPr>
        <p:blipFill rotWithShape="1">
          <a:blip r:embed="rId3">
            <a:alphaModFix/>
          </a:blip>
          <a:srcRect l="1821" r="1821"/>
          <a:stretch/>
        </p:blipFill>
        <p:spPr>
          <a:xfrm>
            <a:off x="2570475" y="778122"/>
            <a:ext cx="4363576" cy="4035572"/>
          </a:xfrm>
          <a:prstGeom prst="rect">
            <a:avLst/>
          </a:prstGeom>
          <a:noFill/>
          <a:ln>
            <a:noFill/>
          </a:ln>
        </p:spPr>
      </p:pic>
      <p:sp>
        <p:nvSpPr>
          <p:cNvPr id="255" name="Google Shape;255;p34"/>
          <p:cNvSpPr txBox="1">
            <a:spLocks noGrp="1"/>
          </p:cNvSpPr>
          <p:nvPr>
            <p:ph type="title"/>
          </p:nvPr>
        </p:nvSpPr>
        <p:spPr>
          <a:xfrm>
            <a:off x="8590850" y="124725"/>
            <a:ext cx="548700" cy="572700"/>
          </a:xfrm>
          <a:prstGeom prst="rect">
            <a:avLst/>
          </a:prstGeom>
        </p:spPr>
        <p:txBody>
          <a:bodyPr spcFirstLastPara="1" wrap="square" lIns="91425" tIns="91425" rIns="91425" bIns="91425" anchor="ctr" anchorCtr="0">
            <a:noAutofit/>
          </a:bodyPr>
          <a:lstStyle/>
          <a:p>
            <a:pPr marL="0" lvl="0" indent="0" algn="ctr" rtl="1">
              <a:lnSpc>
                <a:spcPct val="90000"/>
              </a:lnSpc>
              <a:spcBef>
                <a:spcPts val="0"/>
              </a:spcBef>
              <a:spcAft>
                <a:spcPts val="0"/>
              </a:spcAft>
              <a:buNone/>
            </a:pPr>
            <a:r>
              <a:rPr lang="en" sz="2200"/>
              <a:t>1.2</a:t>
            </a:r>
            <a:endParaRPr sz="22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Shape 259"/>
        <p:cNvGrpSpPr/>
        <p:nvPr/>
      </p:nvGrpSpPr>
      <p:grpSpPr>
        <a:xfrm>
          <a:off x="0" y="0"/>
          <a:ext cx="0" cy="0"/>
          <a:chOff x="0" y="0"/>
          <a:chExt cx="0" cy="0"/>
        </a:xfrm>
      </p:grpSpPr>
      <p:sp>
        <p:nvSpPr>
          <p:cNvPr id="260" name="Google Shape;260;p35"/>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220" b="1"/>
              <a:t>תזונה עולמית:  התפשטות המזונות האולטרה־מעובדים</a:t>
            </a:r>
            <a:endParaRPr sz="3220" b="1"/>
          </a:p>
        </p:txBody>
      </p:sp>
      <p:sp>
        <p:nvSpPr>
          <p:cNvPr id="261" name="Google Shape;261;p35"/>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24</a:t>
            </a:fld>
            <a:endParaRPr/>
          </a:p>
        </p:txBody>
      </p:sp>
      <p:pic>
        <p:nvPicPr>
          <p:cNvPr id="262" name="Google Shape;262;p35"/>
          <p:cNvPicPr preferRelativeResize="0"/>
          <p:nvPr/>
        </p:nvPicPr>
        <p:blipFill rotWithShape="1">
          <a:blip r:embed="rId3">
            <a:alphaModFix/>
          </a:blip>
          <a:srcRect t="475" b="485"/>
          <a:stretch/>
        </p:blipFill>
        <p:spPr>
          <a:xfrm>
            <a:off x="226275" y="1384479"/>
            <a:ext cx="4365998" cy="2861471"/>
          </a:xfrm>
          <a:prstGeom prst="rect">
            <a:avLst/>
          </a:prstGeom>
          <a:noFill/>
          <a:ln>
            <a:noFill/>
          </a:ln>
        </p:spPr>
      </p:pic>
      <p:sp>
        <p:nvSpPr>
          <p:cNvPr id="263" name="Google Shape;263;p35"/>
          <p:cNvSpPr txBox="1">
            <a:spLocks noGrp="1"/>
          </p:cNvSpPr>
          <p:nvPr>
            <p:ph type="title"/>
          </p:nvPr>
        </p:nvSpPr>
        <p:spPr>
          <a:xfrm>
            <a:off x="8590850" y="124725"/>
            <a:ext cx="548700" cy="572700"/>
          </a:xfrm>
          <a:prstGeom prst="rect">
            <a:avLst/>
          </a:prstGeom>
        </p:spPr>
        <p:txBody>
          <a:bodyPr spcFirstLastPara="1" wrap="square" lIns="91425" tIns="91425" rIns="91425" bIns="91425" anchor="ctr" anchorCtr="0">
            <a:noAutofit/>
          </a:bodyPr>
          <a:lstStyle/>
          <a:p>
            <a:pPr marL="0" lvl="0" indent="0" algn="ctr" rtl="1">
              <a:lnSpc>
                <a:spcPct val="90000"/>
              </a:lnSpc>
              <a:spcBef>
                <a:spcPts val="0"/>
              </a:spcBef>
              <a:spcAft>
                <a:spcPts val="0"/>
              </a:spcAft>
              <a:buNone/>
            </a:pPr>
            <a:r>
              <a:rPr lang="en" sz="2200"/>
              <a:t>1.2</a:t>
            </a:r>
            <a:endParaRPr sz="2200"/>
          </a:p>
        </p:txBody>
      </p:sp>
      <p:sp>
        <p:nvSpPr>
          <p:cNvPr id="264" name="Google Shape;264;p35"/>
          <p:cNvSpPr txBox="1"/>
          <p:nvPr/>
        </p:nvSpPr>
        <p:spPr>
          <a:xfrm>
            <a:off x="4830919" y="1476250"/>
            <a:ext cx="3939031" cy="2677626"/>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en" sz="1800" u="sng">
                <a:solidFill>
                  <a:schemeClr val="dk1"/>
                </a:solidFill>
                <a:latin typeface="Calibri"/>
                <a:ea typeface="Calibri"/>
                <a:cs typeface="Calibri"/>
                <a:sym typeface="Calibri"/>
              </a:rPr>
              <a:t>בזוגות:</a:t>
            </a:r>
            <a:endParaRPr sz="1800" u="sng">
              <a:solidFill>
                <a:schemeClr val="dk1"/>
              </a:solidFill>
              <a:latin typeface="Calibri"/>
              <a:ea typeface="Calibri"/>
              <a:cs typeface="Calibri"/>
              <a:sym typeface="Calibri"/>
            </a:endParaRPr>
          </a:p>
          <a:p>
            <a:pPr marL="457200" lvl="0" indent="-342900" algn="r" rtl="1">
              <a:spcBef>
                <a:spcPts val="0"/>
              </a:spcBef>
              <a:spcAft>
                <a:spcPts val="0"/>
              </a:spcAft>
              <a:buClr>
                <a:schemeClr val="dk1"/>
              </a:buClr>
              <a:buSzPts val="1800"/>
              <a:buFont typeface="Calibri"/>
              <a:buAutoNum type="arabicPeriod"/>
            </a:pPr>
            <a:r>
              <a:rPr lang="en" sz="1800">
                <a:solidFill>
                  <a:schemeClr val="dk1"/>
                </a:solidFill>
                <a:latin typeface="Calibri"/>
                <a:ea typeface="Calibri"/>
                <a:cs typeface="Calibri"/>
                <a:sym typeface="Calibri"/>
              </a:rPr>
              <a:t>הסתכלו בפתקים משיעור </a:t>
            </a:r>
            <a:r>
              <a:rPr lang="he-IL" sz="1800">
                <a:solidFill>
                  <a:schemeClr val="dk1"/>
                </a:solidFill>
                <a:latin typeface="Calibri"/>
                <a:ea typeface="Calibri"/>
                <a:cs typeface="Calibri"/>
                <a:sym typeface="Calibri"/>
              </a:rPr>
              <a:t> הראשון </a:t>
            </a:r>
            <a:r>
              <a:rPr lang="en" sz="1800">
                <a:solidFill>
                  <a:schemeClr val="dk1"/>
                </a:solidFill>
                <a:latin typeface="Calibri"/>
                <a:ea typeface="Calibri"/>
                <a:cs typeface="Calibri"/>
                <a:sym typeface="Calibri"/>
              </a:rPr>
              <a:t>עם פריטי המזון מארוחת הערב ונסו לקבוע את רמת העיבוד שלהם.</a:t>
            </a:r>
            <a:endParaRPr sz="1800">
              <a:solidFill>
                <a:schemeClr val="dk1"/>
              </a:solidFill>
              <a:latin typeface="Calibri"/>
              <a:ea typeface="Calibri"/>
              <a:cs typeface="Calibri"/>
              <a:sym typeface="Calibri"/>
            </a:endParaRPr>
          </a:p>
          <a:p>
            <a:pPr marL="457200" lvl="0" indent="-342900" algn="r" rtl="1">
              <a:spcBef>
                <a:spcPts val="0"/>
              </a:spcBef>
              <a:spcAft>
                <a:spcPts val="0"/>
              </a:spcAft>
              <a:buClr>
                <a:schemeClr val="dk1"/>
              </a:buClr>
              <a:buSzPts val="1800"/>
              <a:buFont typeface="Calibri"/>
              <a:buAutoNum type="arabicPeriod"/>
            </a:pPr>
            <a:r>
              <a:rPr lang="en" sz="1800">
                <a:solidFill>
                  <a:schemeClr val="dk1"/>
                </a:solidFill>
                <a:latin typeface="Calibri"/>
                <a:ea typeface="Calibri"/>
                <a:cs typeface="Calibri"/>
                <a:sym typeface="Calibri"/>
              </a:rPr>
              <a:t>רשמו 2 יתרונות ו-2 חסרונות לעיבוד מזון.</a:t>
            </a:r>
            <a:endParaRPr sz="1800">
              <a:solidFill>
                <a:schemeClr val="dk1"/>
              </a:solidFill>
              <a:latin typeface="Calibri"/>
              <a:ea typeface="Calibri"/>
              <a:cs typeface="Calibri"/>
              <a:sym typeface="Calibri"/>
            </a:endParaRPr>
          </a:p>
          <a:p>
            <a:pPr marL="457200" indent="-342900" algn="r" rtl="1">
              <a:buClr>
                <a:schemeClr val="dk1"/>
              </a:buClr>
              <a:buSzPts val="1800"/>
              <a:buAutoNum type="arabicPeriod"/>
            </a:pPr>
            <a:r>
              <a:rPr lang="en" sz="1800" err="1">
                <a:solidFill>
                  <a:schemeClr val="dk1"/>
                </a:solidFill>
                <a:latin typeface="Calibri"/>
                <a:ea typeface="Calibri"/>
                <a:cs typeface="Calibri"/>
                <a:sym typeface="Calibri"/>
              </a:rPr>
              <a:t>שאלת</a:t>
            </a:r>
            <a:r>
              <a:rPr lang="en" sz="1800">
                <a:solidFill>
                  <a:schemeClr val="dk1"/>
                </a:solidFill>
                <a:latin typeface="Calibri"/>
                <a:ea typeface="Calibri"/>
                <a:cs typeface="Calibri"/>
                <a:sym typeface="Calibri"/>
              </a:rPr>
              <a:t> </a:t>
            </a:r>
            <a:r>
              <a:rPr lang="en" sz="1800" err="1">
                <a:solidFill>
                  <a:schemeClr val="dk1"/>
                </a:solidFill>
                <a:latin typeface="Calibri"/>
                <a:ea typeface="Calibri"/>
                <a:cs typeface="Calibri"/>
                <a:sym typeface="Calibri"/>
              </a:rPr>
              <a:t>אתגר</a:t>
            </a:r>
            <a:r>
              <a:rPr lang="en" sz="1800">
                <a:solidFill>
                  <a:schemeClr val="dk1"/>
                </a:solidFill>
                <a:latin typeface="Calibri"/>
                <a:ea typeface="Calibri"/>
                <a:cs typeface="Calibri"/>
                <a:sym typeface="Calibri"/>
              </a:rPr>
              <a:t>: </a:t>
            </a:r>
            <a:r>
              <a:rPr lang="en" sz="1800" err="1">
                <a:solidFill>
                  <a:schemeClr val="dk1"/>
                </a:solidFill>
                <a:latin typeface="Calibri"/>
                <a:ea typeface="Calibri"/>
                <a:cs typeface="Calibri"/>
                <a:sym typeface="Calibri"/>
              </a:rPr>
              <a:t>האם</a:t>
            </a:r>
            <a:r>
              <a:rPr lang="en" sz="1800">
                <a:solidFill>
                  <a:schemeClr val="dk1"/>
                </a:solidFill>
                <a:latin typeface="Calibri"/>
                <a:ea typeface="Calibri"/>
                <a:cs typeface="Calibri"/>
                <a:sym typeface="Calibri"/>
              </a:rPr>
              <a:t> </a:t>
            </a:r>
            <a:r>
              <a:rPr lang="en" sz="1800" err="1">
                <a:solidFill>
                  <a:schemeClr val="dk1"/>
                </a:solidFill>
                <a:latin typeface="Calibri"/>
                <a:ea typeface="Calibri"/>
                <a:cs typeface="Calibri"/>
                <a:sym typeface="Calibri"/>
              </a:rPr>
              <a:t>פיצה</a:t>
            </a:r>
            <a:r>
              <a:rPr lang="en" sz="1800">
                <a:solidFill>
                  <a:schemeClr val="dk1"/>
                </a:solidFill>
                <a:latin typeface="Calibri"/>
                <a:ea typeface="Calibri"/>
                <a:cs typeface="Calibri"/>
                <a:sym typeface="Calibri"/>
              </a:rPr>
              <a:t> </a:t>
            </a:r>
            <a:r>
              <a:rPr lang="en" sz="1800" err="1">
                <a:solidFill>
                  <a:schemeClr val="dk1"/>
                </a:solidFill>
                <a:latin typeface="Calibri"/>
                <a:ea typeface="Calibri"/>
                <a:cs typeface="Calibri"/>
                <a:sym typeface="Calibri"/>
              </a:rPr>
              <a:t>היא</a:t>
            </a:r>
            <a:r>
              <a:rPr lang="en" sz="1800">
                <a:solidFill>
                  <a:schemeClr val="dk1"/>
                </a:solidFill>
                <a:latin typeface="Calibri"/>
                <a:ea typeface="Calibri"/>
                <a:cs typeface="Calibri"/>
                <a:sym typeface="Calibri"/>
              </a:rPr>
              <a:t> </a:t>
            </a:r>
            <a:r>
              <a:rPr lang="en" sz="1800" err="1">
                <a:solidFill>
                  <a:schemeClr val="dk1"/>
                </a:solidFill>
                <a:latin typeface="Calibri"/>
                <a:ea typeface="Calibri"/>
                <a:cs typeface="Calibri"/>
                <a:sym typeface="Calibri"/>
              </a:rPr>
              <a:t>מזון</a:t>
            </a:r>
            <a:r>
              <a:rPr lang="en" sz="1800">
                <a:solidFill>
                  <a:schemeClr val="dk1"/>
                </a:solidFill>
                <a:latin typeface="Calibri"/>
                <a:ea typeface="Calibri"/>
                <a:cs typeface="Calibri"/>
                <a:sym typeface="Calibri"/>
              </a:rPr>
              <a:t> </a:t>
            </a:r>
            <a:r>
              <a:rPr lang="en" sz="1800" err="1">
                <a:solidFill>
                  <a:schemeClr val="dk1"/>
                </a:solidFill>
                <a:latin typeface="Calibri"/>
                <a:ea typeface="Calibri"/>
                <a:cs typeface="Calibri"/>
                <a:sym typeface="Calibri"/>
              </a:rPr>
              <a:t>אולטרא</a:t>
            </a:r>
            <a:r>
              <a:rPr lang="en" sz="1800">
                <a:solidFill>
                  <a:schemeClr val="dk1"/>
                </a:solidFill>
                <a:latin typeface="Calibri"/>
                <a:ea typeface="Calibri"/>
                <a:cs typeface="Calibri"/>
                <a:sym typeface="Calibri"/>
              </a:rPr>
              <a:t> </a:t>
            </a:r>
            <a:r>
              <a:rPr lang="en" sz="1800" err="1">
                <a:solidFill>
                  <a:schemeClr val="dk1"/>
                </a:solidFill>
                <a:latin typeface="Calibri"/>
                <a:ea typeface="Calibri"/>
                <a:cs typeface="Calibri"/>
                <a:sym typeface="Calibri"/>
              </a:rPr>
              <a:t>מעובד</a:t>
            </a:r>
            <a:r>
              <a:rPr lang="en" sz="1800">
                <a:solidFill>
                  <a:schemeClr val="dk1"/>
                </a:solidFill>
                <a:latin typeface="Calibri"/>
                <a:ea typeface="Calibri"/>
                <a:cs typeface="Calibri"/>
                <a:sym typeface="Calibri"/>
              </a:rPr>
              <a:t>? </a:t>
            </a:r>
            <a:r>
              <a:rPr lang="en" sz="1800" err="1">
                <a:solidFill>
                  <a:schemeClr val="dk1"/>
                </a:solidFill>
                <a:latin typeface="Calibri"/>
                <a:ea typeface="Calibri"/>
                <a:cs typeface="Calibri"/>
                <a:sym typeface="Calibri"/>
              </a:rPr>
              <a:t>האם</a:t>
            </a:r>
            <a:r>
              <a:rPr lang="en" sz="1800">
                <a:solidFill>
                  <a:schemeClr val="dk1"/>
                </a:solidFill>
                <a:latin typeface="Calibri"/>
                <a:ea typeface="Calibri"/>
                <a:cs typeface="Calibri"/>
                <a:sym typeface="Calibri"/>
              </a:rPr>
              <a:t> </a:t>
            </a:r>
            <a:r>
              <a:rPr lang="en" sz="1800" err="1">
                <a:solidFill>
                  <a:schemeClr val="dk1"/>
                </a:solidFill>
                <a:latin typeface="Calibri"/>
                <a:ea typeface="Calibri"/>
                <a:cs typeface="Calibri"/>
                <a:sym typeface="Calibri"/>
              </a:rPr>
              <a:t>המבורגר</a:t>
            </a:r>
            <a:r>
              <a:rPr lang="en" sz="1800">
                <a:solidFill>
                  <a:schemeClr val="dk1"/>
                </a:solidFill>
                <a:latin typeface="Calibri"/>
                <a:ea typeface="Calibri"/>
                <a:cs typeface="Calibri"/>
                <a:sym typeface="Calibri"/>
              </a:rPr>
              <a:t> </a:t>
            </a:r>
            <a:r>
              <a:rPr lang="en" sz="1800" err="1">
                <a:solidFill>
                  <a:schemeClr val="dk1"/>
                </a:solidFill>
                <a:latin typeface="Calibri"/>
                <a:ea typeface="Calibri"/>
                <a:cs typeface="Calibri"/>
                <a:sym typeface="Calibri"/>
              </a:rPr>
              <a:t>הוא</a:t>
            </a:r>
            <a:r>
              <a:rPr lang="en" sz="1800">
                <a:solidFill>
                  <a:schemeClr val="dk1"/>
                </a:solidFill>
                <a:latin typeface="Calibri"/>
                <a:ea typeface="Calibri"/>
                <a:cs typeface="Calibri"/>
                <a:sym typeface="Calibri"/>
              </a:rPr>
              <a:t> </a:t>
            </a:r>
            <a:r>
              <a:rPr lang="en" sz="1800" err="1">
                <a:solidFill>
                  <a:schemeClr val="dk1"/>
                </a:solidFill>
                <a:latin typeface="Calibri"/>
                <a:ea typeface="Calibri"/>
                <a:cs typeface="Calibri"/>
                <a:sym typeface="Calibri"/>
              </a:rPr>
              <a:t>מזון</a:t>
            </a:r>
            <a:r>
              <a:rPr lang="en" sz="1800">
                <a:solidFill>
                  <a:schemeClr val="dk1"/>
                </a:solidFill>
                <a:latin typeface="Calibri"/>
                <a:ea typeface="Calibri"/>
                <a:cs typeface="Calibri"/>
                <a:sym typeface="Calibri"/>
              </a:rPr>
              <a:t> </a:t>
            </a:r>
            <a:r>
              <a:rPr lang="en" sz="1800" err="1">
                <a:solidFill>
                  <a:schemeClr val="dk1"/>
                </a:solidFill>
                <a:latin typeface="Calibri"/>
                <a:ea typeface="Calibri"/>
                <a:cs typeface="Calibri"/>
                <a:sym typeface="Calibri"/>
              </a:rPr>
              <a:t>אוטלרה</a:t>
            </a:r>
            <a:r>
              <a:rPr lang="en" sz="1800">
                <a:solidFill>
                  <a:schemeClr val="dk1"/>
                </a:solidFill>
                <a:latin typeface="Calibri"/>
                <a:ea typeface="Calibri"/>
                <a:cs typeface="Calibri"/>
                <a:sym typeface="Calibri"/>
              </a:rPr>
              <a:t> </a:t>
            </a:r>
            <a:r>
              <a:rPr lang="en" sz="1800" err="1">
                <a:solidFill>
                  <a:schemeClr val="dk1"/>
                </a:solidFill>
                <a:latin typeface="Calibri"/>
                <a:ea typeface="Calibri"/>
                <a:cs typeface="Calibri"/>
                <a:sym typeface="Calibri"/>
              </a:rPr>
              <a:t>מעובד</a:t>
            </a:r>
            <a:r>
              <a:rPr lang="en" sz="1800">
                <a:solidFill>
                  <a:schemeClr val="dk1"/>
                </a:solidFill>
                <a:latin typeface="Calibri"/>
                <a:ea typeface="Calibri"/>
                <a:cs typeface="Calibri"/>
                <a:sym typeface="Calibri"/>
              </a:rPr>
              <a:t>? </a:t>
            </a:r>
            <a:r>
              <a:rPr lang="en" sz="1800" err="1">
                <a:solidFill>
                  <a:schemeClr val="dk1"/>
                </a:solidFill>
                <a:latin typeface="Calibri"/>
                <a:ea typeface="Calibri"/>
                <a:cs typeface="Calibri"/>
                <a:sym typeface="Calibri"/>
              </a:rPr>
              <a:t>באילו</a:t>
            </a:r>
            <a:r>
              <a:rPr lang="en" sz="1800">
                <a:solidFill>
                  <a:schemeClr val="dk1"/>
                </a:solidFill>
                <a:latin typeface="Calibri"/>
                <a:ea typeface="Calibri"/>
                <a:cs typeface="Calibri"/>
                <a:sym typeface="Calibri"/>
              </a:rPr>
              <a:t> </a:t>
            </a:r>
            <a:r>
              <a:rPr lang="en" sz="1800" err="1">
                <a:solidFill>
                  <a:schemeClr val="dk1"/>
                </a:solidFill>
                <a:latin typeface="Calibri"/>
                <a:ea typeface="Calibri"/>
                <a:cs typeface="Calibri"/>
                <a:sym typeface="Calibri"/>
              </a:rPr>
              <a:t>תנאים</a:t>
            </a:r>
            <a:r>
              <a:rPr lang="en" sz="1800">
                <a:solidFill>
                  <a:schemeClr val="dk1"/>
                </a:solidFill>
                <a:latin typeface="Calibri"/>
                <a:ea typeface="Calibri"/>
                <a:cs typeface="Calibri"/>
                <a:sym typeface="Calibri"/>
              </a:rPr>
              <a:t>? </a:t>
            </a:r>
            <a:endParaRPr sz="1800">
              <a:solidFill>
                <a:schemeClr val="dk1"/>
              </a:solidFill>
              <a:latin typeface="Calibri"/>
              <a:ea typeface="Calibri"/>
              <a:cs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220" b="1"/>
              <a:t>מה אכלת אתמול </a:t>
            </a:r>
            <a:r>
              <a:rPr lang="he-IL" sz="3220" b="1"/>
              <a:t>(</a:t>
            </a:r>
            <a:r>
              <a:rPr lang="en" sz="3220" b="1"/>
              <a:t>ארוחת צהריים</a:t>
            </a:r>
            <a:r>
              <a:rPr lang="he-IL" sz="3220" b="1"/>
              <a:t>)</a:t>
            </a:r>
            <a:r>
              <a:rPr lang="en" sz="3220" b="1"/>
              <a:t>?</a:t>
            </a:r>
            <a:endParaRPr sz="3220" b="1"/>
          </a:p>
        </p:txBody>
      </p:sp>
      <p:sp>
        <p:nvSpPr>
          <p:cNvPr id="75" name="Google Shape;75;p16"/>
          <p:cNvSpPr txBox="1">
            <a:spLocks noGrp="1"/>
          </p:cNvSpPr>
          <p:nvPr>
            <p:ph type="body" idx="1"/>
          </p:nvPr>
        </p:nvSpPr>
        <p:spPr>
          <a:xfrm>
            <a:off x="384550" y="863550"/>
            <a:ext cx="8520600" cy="3416400"/>
          </a:xfrm>
          <a:prstGeom prst="rect">
            <a:avLst/>
          </a:prstGeom>
        </p:spPr>
        <p:txBody>
          <a:bodyPr spcFirstLastPara="1" wrap="square" lIns="91425" tIns="91425" rIns="91425" bIns="91425" anchor="t" anchorCtr="0">
            <a:normAutofit/>
          </a:bodyPr>
          <a:lstStyle/>
          <a:p>
            <a:pPr marL="0" lvl="0" indent="0" algn="r" rtl="1">
              <a:spcBef>
                <a:spcPts val="0"/>
              </a:spcBef>
              <a:spcAft>
                <a:spcPts val="0"/>
              </a:spcAft>
              <a:buNone/>
            </a:pPr>
            <a:r>
              <a:rPr lang="en" sz="2200">
                <a:solidFill>
                  <a:schemeClr val="dk1"/>
                </a:solidFill>
              </a:rPr>
              <a:t>כתבו על כל פתק  את אחד מפריטי המזון שהיה על הצלחת שלכם.</a:t>
            </a:r>
            <a:endParaRPr sz="2200">
              <a:solidFill>
                <a:schemeClr val="dk1"/>
              </a:solidFill>
            </a:endParaRPr>
          </a:p>
          <a:p>
            <a:pPr marL="0" lvl="0" indent="0" algn="r" rtl="1">
              <a:spcBef>
                <a:spcPts val="1200"/>
              </a:spcBef>
              <a:spcAft>
                <a:spcPts val="0"/>
              </a:spcAft>
              <a:buNone/>
            </a:pPr>
            <a:endParaRPr/>
          </a:p>
          <a:p>
            <a:pPr marL="0" lvl="0" indent="0" algn="r" rtl="1">
              <a:spcBef>
                <a:spcPts val="1200"/>
              </a:spcBef>
              <a:spcAft>
                <a:spcPts val="0"/>
              </a:spcAft>
              <a:buNone/>
            </a:pPr>
            <a:r>
              <a:rPr lang="en"/>
              <a:t> </a:t>
            </a:r>
            <a:endParaRPr/>
          </a:p>
          <a:p>
            <a:pPr marL="0" lvl="0" indent="0" algn="ctr" rtl="0">
              <a:lnSpc>
                <a:spcPct val="100000"/>
              </a:lnSpc>
              <a:spcBef>
                <a:spcPts val="1200"/>
              </a:spcBef>
              <a:spcAft>
                <a:spcPts val="0"/>
              </a:spcAft>
              <a:buClr>
                <a:srgbClr val="000000"/>
              </a:buClr>
              <a:buSzPts val="2800"/>
              <a:buFont typeface="Arial"/>
              <a:buNone/>
            </a:pPr>
            <a:r>
              <a:rPr lang="en" sz="2800" b="1">
                <a:solidFill>
                  <a:srgbClr val="000000"/>
                </a:solidFill>
                <a:latin typeface="Arial"/>
                <a:ea typeface="Arial"/>
                <a:cs typeface="Arial"/>
                <a:sym typeface="Arial"/>
              </a:rPr>
              <a:t>חזה עוף</a:t>
            </a:r>
            <a:endParaRPr sz="2800" b="1">
              <a:solidFill>
                <a:srgbClr val="000000"/>
              </a:solidFill>
              <a:latin typeface="Arial"/>
              <a:ea typeface="Arial"/>
              <a:cs typeface="Arial"/>
              <a:sym typeface="Arial"/>
            </a:endParaRPr>
          </a:p>
          <a:p>
            <a:pPr marL="0" lvl="0" indent="0" algn="r" rtl="1">
              <a:spcBef>
                <a:spcPts val="0"/>
              </a:spcBef>
              <a:spcAft>
                <a:spcPts val="1200"/>
              </a:spcAft>
              <a:buNone/>
            </a:pPr>
            <a:endParaRPr/>
          </a:p>
        </p:txBody>
      </p:sp>
      <p:sp>
        <p:nvSpPr>
          <p:cNvPr id="76" name="Google Shape;76;p16"/>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3</a:t>
            </a:fld>
            <a:endParaRPr/>
          </a:p>
        </p:txBody>
      </p:sp>
      <p:sp>
        <p:nvSpPr>
          <p:cNvPr id="77" name="Google Shape;77;p16"/>
          <p:cNvSpPr/>
          <p:nvPr/>
        </p:nvSpPr>
        <p:spPr>
          <a:xfrm>
            <a:off x="3553750" y="2181450"/>
            <a:ext cx="2386200" cy="864300"/>
          </a:xfrm>
          <a:prstGeom prst="flowChartAlternateProcess">
            <a:avLst/>
          </a:prstGeom>
          <a:solidFill>
            <a:srgbClr val="E7E6E6"/>
          </a:solid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800"/>
              <a:buFont typeface="Arial"/>
              <a:buNone/>
            </a:pPr>
            <a:r>
              <a:rPr lang="en" sz="2800" b="1" i="0" u="none" strike="noStrike" cap="none">
                <a:solidFill>
                  <a:srgbClr val="000000"/>
                </a:solidFill>
                <a:latin typeface="Arial"/>
                <a:ea typeface="Arial"/>
                <a:cs typeface="Arial"/>
                <a:sym typeface="Arial"/>
              </a:rPr>
              <a:t>אורז</a:t>
            </a:r>
            <a:endParaRPr sz="2800" b="1" i="0" u="none" strike="noStrike" cap="none">
              <a:solidFill>
                <a:srgbClr val="000000"/>
              </a:solidFill>
              <a:latin typeface="Arial"/>
              <a:ea typeface="Arial"/>
              <a:cs typeface="Arial"/>
              <a:sym typeface="Arial"/>
            </a:endParaRPr>
          </a:p>
        </p:txBody>
      </p:sp>
      <p:sp>
        <p:nvSpPr>
          <p:cNvPr id="78" name="Google Shape;78;p16"/>
          <p:cNvSpPr/>
          <p:nvPr/>
        </p:nvSpPr>
        <p:spPr>
          <a:xfrm>
            <a:off x="1850675" y="3457500"/>
            <a:ext cx="2386200" cy="864300"/>
          </a:xfrm>
          <a:prstGeom prst="flowChartAlternateProcess">
            <a:avLst/>
          </a:prstGeom>
          <a:solidFill>
            <a:srgbClr val="E7E6E6"/>
          </a:solid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800"/>
              <a:buFont typeface="Arial"/>
              <a:buNone/>
            </a:pPr>
            <a:r>
              <a:rPr lang="en" sz="2800" b="1" i="0" u="none" strike="noStrike" cap="none">
                <a:solidFill>
                  <a:srgbClr val="000000"/>
                </a:solidFill>
                <a:latin typeface="Arial"/>
                <a:ea typeface="Arial"/>
                <a:cs typeface="Arial"/>
                <a:sym typeface="Arial"/>
              </a:rPr>
              <a:t>אפונה</a:t>
            </a:r>
            <a:endParaRPr sz="2800" b="1" i="0" u="none" strike="noStrike" cap="none">
              <a:solidFill>
                <a:srgbClr val="000000"/>
              </a:solidFill>
              <a:latin typeface="Arial"/>
              <a:ea typeface="Arial"/>
              <a:cs typeface="Arial"/>
              <a:sym typeface="Arial"/>
            </a:endParaRPr>
          </a:p>
        </p:txBody>
      </p:sp>
      <p:sp>
        <p:nvSpPr>
          <p:cNvPr id="79" name="Google Shape;79;p16"/>
          <p:cNvSpPr/>
          <p:nvPr/>
        </p:nvSpPr>
        <p:spPr>
          <a:xfrm>
            <a:off x="5227700" y="3457500"/>
            <a:ext cx="2386200" cy="864300"/>
          </a:xfrm>
          <a:prstGeom prst="flowChartAlternateProcess">
            <a:avLst/>
          </a:prstGeom>
          <a:solidFill>
            <a:srgbClr val="E7E6E6"/>
          </a:solid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800"/>
              <a:buFont typeface="Arial"/>
              <a:buNone/>
            </a:pPr>
            <a:r>
              <a:rPr lang="en" sz="2800" b="1" i="0" u="none" strike="noStrike" cap="none">
                <a:solidFill>
                  <a:srgbClr val="000000"/>
                </a:solidFill>
                <a:latin typeface="Arial"/>
                <a:ea typeface="Arial"/>
                <a:cs typeface="Arial"/>
                <a:sym typeface="Arial"/>
              </a:rPr>
              <a:t>חזה עוף</a:t>
            </a:r>
            <a:endParaRPr sz="2800" b="1" i="0" u="none" strike="noStrike" cap="none">
              <a:solidFill>
                <a:srgbClr val="000000"/>
              </a:solidFill>
              <a:latin typeface="Arial"/>
              <a:ea typeface="Arial"/>
              <a:cs typeface="Arial"/>
              <a:sym typeface="Arial"/>
            </a:endParaRPr>
          </a:p>
        </p:txBody>
      </p:sp>
      <p:sp>
        <p:nvSpPr>
          <p:cNvPr id="80" name="Google Shape;80;p16"/>
          <p:cNvSpPr txBox="1">
            <a:spLocks noGrp="1"/>
          </p:cNvSpPr>
          <p:nvPr>
            <p:ph type="title"/>
          </p:nvPr>
        </p:nvSpPr>
        <p:spPr>
          <a:xfrm>
            <a:off x="8578375" y="124725"/>
            <a:ext cx="511800" cy="572700"/>
          </a:xfrm>
          <a:prstGeom prst="rect">
            <a:avLst/>
          </a:prstGeom>
        </p:spPr>
        <p:txBody>
          <a:bodyPr spcFirstLastPara="1" wrap="square" lIns="91425" tIns="91425" rIns="91425" bIns="91425" anchor="ctr" anchorCtr="0">
            <a:noAutofit/>
          </a:bodyPr>
          <a:lstStyle/>
          <a:p>
            <a:pPr marL="0" lvl="0" indent="0" algn="r" rtl="1">
              <a:lnSpc>
                <a:spcPct val="90000"/>
              </a:lnSpc>
              <a:spcBef>
                <a:spcPts val="0"/>
              </a:spcBef>
              <a:spcAft>
                <a:spcPts val="0"/>
              </a:spcAft>
              <a:buNone/>
            </a:pPr>
            <a:r>
              <a:rPr lang="en" sz="2000"/>
              <a:t>1.1</a:t>
            </a:r>
            <a:endParaRPr sz="20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7"/>
          <p:cNvSpPr txBox="1">
            <a:spLocks noGrp="1"/>
          </p:cNvSpPr>
          <p:nvPr>
            <p:ph type="title"/>
          </p:nvPr>
        </p:nvSpPr>
        <p:spPr>
          <a:xfrm>
            <a:off x="0" y="124725"/>
            <a:ext cx="8456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2720" b="1"/>
              <a:t>מה אנחנו צריכים לדעת על פריטי מזון כדי לחלק אותם לקטגוריות?</a:t>
            </a:r>
            <a:endParaRPr sz="2720" b="1"/>
          </a:p>
        </p:txBody>
      </p:sp>
      <p:sp>
        <p:nvSpPr>
          <p:cNvPr id="86" name="Google Shape;86;p17"/>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4</a:t>
            </a:fld>
            <a:endParaRPr/>
          </a:p>
        </p:txBody>
      </p:sp>
      <p:pic>
        <p:nvPicPr>
          <p:cNvPr id="87" name="Google Shape;87;p17"/>
          <p:cNvPicPr preferRelativeResize="0"/>
          <p:nvPr/>
        </p:nvPicPr>
        <p:blipFill rotWithShape="1">
          <a:blip r:embed="rId3">
            <a:alphaModFix/>
          </a:blip>
          <a:srcRect l="2866" r="2856"/>
          <a:stretch/>
        </p:blipFill>
        <p:spPr>
          <a:xfrm>
            <a:off x="1714500" y="989438"/>
            <a:ext cx="5715000" cy="3409949"/>
          </a:xfrm>
          <a:prstGeom prst="rect">
            <a:avLst/>
          </a:prstGeom>
          <a:noFill/>
          <a:ln>
            <a:noFill/>
          </a:ln>
        </p:spPr>
      </p:pic>
      <p:sp>
        <p:nvSpPr>
          <p:cNvPr id="88" name="Google Shape;88;p17"/>
          <p:cNvSpPr txBox="1">
            <a:spLocks noGrp="1"/>
          </p:cNvSpPr>
          <p:nvPr>
            <p:ph type="title"/>
          </p:nvPr>
        </p:nvSpPr>
        <p:spPr>
          <a:xfrm>
            <a:off x="8578375" y="124725"/>
            <a:ext cx="511800" cy="572700"/>
          </a:xfrm>
          <a:prstGeom prst="rect">
            <a:avLst/>
          </a:prstGeom>
        </p:spPr>
        <p:txBody>
          <a:bodyPr spcFirstLastPara="1" wrap="square" lIns="91425" tIns="91425" rIns="91425" bIns="91425" anchor="ctr" anchorCtr="0">
            <a:noAutofit/>
          </a:bodyPr>
          <a:lstStyle/>
          <a:p>
            <a:pPr marL="0" lvl="0" indent="0" algn="r" rtl="1">
              <a:lnSpc>
                <a:spcPct val="90000"/>
              </a:lnSpc>
              <a:spcBef>
                <a:spcPts val="0"/>
              </a:spcBef>
              <a:spcAft>
                <a:spcPts val="0"/>
              </a:spcAft>
              <a:buNone/>
            </a:pPr>
            <a:r>
              <a:rPr lang="en" sz="2000"/>
              <a:t>1.1</a:t>
            </a:r>
            <a:endParaRPr sz="20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8"/>
          <p:cNvSpPr txBox="1">
            <a:spLocks noGrp="1"/>
          </p:cNvSpPr>
          <p:nvPr>
            <p:ph type="title"/>
          </p:nvPr>
        </p:nvSpPr>
        <p:spPr>
          <a:xfrm>
            <a:off x="0" y="124725"/>
            <a:ext cx="8456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2720" b="1"/>
              <a:t>מה אנחנו צריכים לדעת על פריטי מזון כדי לחלק אותם לקטגוריות?</a:t>
            </a:r>
            <a:endParaRPr sz="2720" b="1"/>
          </a:p>
        </p:txBody>
      </p:sp>
      <p:sp>
        <p:nvSpPr>
          <p:cNvPr id="94" name="Google Shape;94;p18"/>
          <p:cNvSpPr txBox="1">
            <a:spLocks noGrp="1"/>
          </p:cNvSpPr>
          <p:nvPr>
            <p:ph type="body" idx="1"/>
          </p:nvPr>
        </p:nvSpPr>
        <p:spPr>
          <a:xfrm>
            <a:off x="311700" y="905400"/>
            <a:ext cx="8520600" cy="3416400"/>
          </a:xfrm>
          <a:prstGeom prst="rect">
            <a:avLst/>
          </a:prstGeom>
        </p:spPr>
        <p:txBody>
          <a:bodyPr spcFirstLastPara="1" wrap="square" lIns="91425" tIns="91425" rIns="91425" bIns="91425" anchor="t" anchorCtr="0">
            <a:normAutofit/>
          </a:bodyPr>
          <a:lstStyle/>
          <a:p>
            <a:pPr marL="457200" lvl="0" indent="-387350" algn="r" rtl="1">
              <a:spcBef>
                <a:spcPts val="0"/>
              </a:spcBef>
              <a:spcAft>
                <a:spcPts val="0"/>
              </a:spcAft>
              <a:buClr>
                <a:schemeClr val="dk1"/>
              </a:buClr>
              <a:buSzPts val="2500"/>
              <a:buAutoNum type="arabicPeriod"/>
            </a:pPr>
            <a:r>
              <a:rPr lang="en" sz="2500">
                <a:solidFill>
                  <a:schemeClr val="dk1"/>
                </a:solidFill>
              </a:rPr>
              <a:t>ממה הם עשויים?</a:t>
            </a:r>
            <a:endParaRPr sz="2500">
              <a:solidFill>
                <a:schemeClr val="dk1"/>
              </a:solidFill>
            </a:endParaRPr>
          </a:p>
          <a:p>
            <a:pPr marL="457200" lvl="0" indent="-387350" algn="r" rtl="1">
              <a:spcBef>
                <a:spcPts val="0"/>
              </a:spcBef>
              <a:spcAft>
                <a:spcPts val="0"/>
              </a:spcAft>
              <a:buClr>
                <a:schemeClr val="dk1"/>
              </a:buClr>
              <a:buSzPts val="2500"/>
              <a:buAutoNum type="arabicPeriod"/>
            </a:pPr>
            <a:r>
              <a:rPr lang="en" sz="2500">
                <a:solidFill>
                  <a:schemeClr val="dk1"/>
                </a:solidFill>
              </a:rPr>
              <a:t>איפה </a:t>
            </a:r>
            <a:r>
              <a:rPr lang="he-IL" sz="2500">
                <a:solidFill>
                  <a:schemeClr val="dk1"/>
                </a:solidFill>
              </a:rPr>
              <a:t>(</a:t>
            </a:r>
            <a:r>
              <a:rPr lang="en" sz="2500">
                <a:solidFill>
                  <a:schemeClr val="dk1"/>
                </a:solidFill>
              </a:rPr>
              <a:t>בעולם</a:t>
            </a:r>
            <a:r>
              <a:rPr lang="he-IL" sz="2500">
                <a:solidFill>
                  <a:schemeClr val="dk1"/>
                </a:solidFill>
              </a:rPr>
              <a:t>)</a:t>
            </a:r>
            <a:r>
              <a:rPr lang="en" sz="2500">
                <a:solidFill>
                  <a:schemeClr val="dk1"/>
                </a:solidFill>
              </a:rPr>
              <a:t> יצרו/גידלו אותם?</a:t>
            </a:r>
            <a:endParaRPr sz="2500">
              <a:solidFill>
                <a:schemeClr val="dk1"/>
              </a:solidFill>
            </a:endParaRPr>
          </a:p>
          <a:p>
            <a:pPr marL="457200" lvl="0" indent="-387350" algn="r" rtl="1">
              <a:spcBef>
                <a:spcPts val="0"/>
              </a:spcBef>
              <a:spcAft>
                <a:spcPts val="0"/>
              </a:spcAft>
              <a:buClr>
                <a:schemeClr val="dk1"/>
              </a:buClr>
              <a:buSzPts val="2500"/>
              <a:buAutoNum type="arabicPeriod"/>
            </a:pPr>
            <a:r>
              <a:rPr lang="en" sz="2500">
                <a:solidFill>
                  <a:schemeClr val="dk1"/>
                </a:solidFill>
              </a:rPr>
              <a:t>האם הם תוצרת בית?</a:t>
            </a:r>
            <a:endParaRPr sz="2500">
              <a:solidFill>
                <a:schemeClr val="dk1"/>
              </a:solidFill>
            </a:endParaRPr>
          </a:p>
          <a:p>
            <a:pPr marL="457200" lvl="0" indent="-387350" algn="r" rtl="1">
              <a:spcBef>
                <a:spcPts val="0"/>
              </a:spcBef>
              <a:spcAft>
                <a:spcPts val="0"/>
              </a:spcAft>
              <a:buClr>
                <a:schemeClr val="dk1"/>
              </a:buClr>
              <a:buSzPts val="2500"/>
              <a:buAutoNum type="arabicPeriod"/>
            </a:pPr>
            <a:r>
              <a:rPr lang="en" sz="2500">
                <a:solidFill>
                  <a:schemeClr val="dk1"/>
                </a:solidFill>
              </a:rPr>
              <a:t>באיזה תהליך השתמשו כדי לייצר אותם?</a:t>
            </a:r>
            <a:endParaRPr sz="2500">
              <a:solidFill>
                <a:schemeClr val="dk1"/>
              </a:solidFill>
            </a:endParaRPr>
          </a:p>
          <a:p>
            <a:pPr marL="0" lvl="0" indent="0" algn="r" rtl="1">
              <a:spcBef>
                <a:spcPts val="1200"/>
              </a:spcBef>
              <a:spcAft>
                <a:spcPts val="1200"/>
              </a:spcAft>
              <a:buNone/>
            </a:pPr>
            <a:endParaRPr sz="2300">
              <a:solidFill>
                <a:schemeClr val="dk1"/>
              </a:solidFill>
            </a:endParaRPr>
          </a:p>
        </p:txBody>
      </p:sp>
      <p:sp>
        <p:nvSpPr>
          <p:cNvPr id="95" name="Google Shape;95;p18"/>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5</a:t>
            </a:fld>
            <a:endParaRPr/>
          </a:p>
        </p:txBody>
      </p:sp>
      <p:sp>
        <p:nvSpPr>
          <p:cNvPr id="96" name="Google Shape;96;p18"/>
          <p:cNvSpPr txBox="1">
            <a:spLocks noGrp="1"/>
          </p:cNvSpPr>
          <p:nvPr>
            <p:ph type="title"/>
          </p:nvPr>
        </p:nvSpPr>
        <p:spPr>
          <a:xfrm>
            <a:off x="8578375" y="124725"/>
            <a:ext cx="511800" cy="572700"/>
          </a:xfrm>
          <a:prstGeom prst="rect">
            <a:avLst/>
          </a:prstGeom>
        </p:spPr>
        <p:txBody>
          <a:bodyPr spcFirstLastPara="1" wrap="square" lIns="91425" tIns="91425" rIns="91425" bIns="91425" anchor="ctr" anchorCtr="0">
            <a:noAutofit/>
          </a:bodyPr>
          <a:lstStyle/>
          <a:p>
            <a:pPr marL="0" lvl="0" indent="0" algn="r" rtl="1">
              <a:lnSpc>
                <a:spcPct val="90000"/>
              </a:lnSpc>
              <a:spcBef>
                <a:spcPts val="0"/>
              </a:spcBef>
              <a:spcAft>
                <a:spcPts val="0"/>
              </a:spcAft>
              <a:buNone/>
            </a:pPr>
            <a:r>
              <a:rPr lang="en" sz="2000"/>
              <a:t>1.1</a:t>
            </a:r>
            <a:endParaRPr sz="2000"/>
          </a:p>
        </p:txBody>
      </p:sp>
      <p:pic>
        <p:nvPicPr>
          <p:cNvPr id="97" name="Google Shape;97;p18"/>
          <p:cNvPicPr preferRelativeResize="0"/>
          <p:nvPr/>
        </p:nvPicPr>
        <p:blipFill>
          <a:blip r:embed="rId3">
            <a:alphaModFix/>
          </a:blip>
          <a:stretch>
            <a:fillRect/>
          </a:stretch>
        </p:blipFill>
        <p:spPr>
          <a:xfrm>
            <a:off x="311700" y="2829025"/>
            <a:ext cx="2930652" cy="1648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9"/>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220" b="1"/>
              <a:t>לאילו מרכיבים אנו זקוקים כדי להכין פיצה והמבורגר?</a:t>
            </a:r>
            <a:endParaRPr sz="3220" b="1"/>
          </a:p>
        </p:txBody>
      </p:sp>
      <p:sp>
        <p:nvSpPr>
          <p:cNvPr id="103" name="Google Shape;103;p19"/>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6</a:t>
            </a:fld>
            <a:endParaRPr/>
          </a:p>
        </p:txBody>
      </p:sp>
      <p:pic>
        <p:nvPicPr>
          <p:cNvPr id="104" name="Google Shape;104;p19"/>
          <p:cNvPicPr preferRelativeResize="0"/>
          <p:nvPr/>
        </p:nvPicPr>
        <p:blipFill rotWithShape="1">
          <a:blip r:embed="rId3">
            <a:alphaModFix/>
          </a:blip>
          <a:srcRect t="219" b="228"/>
          <a:stretch/>
        </p:blipFill>
        <p:spPr>
          <a:xfrm>
            <a:off x="7161292" y="1034473"/>
            <a:ext cx="1784453" cy="2437853"/>
          </a:xfrm>
          <a:prstGeom prst="rect">
            <a:avLst/>
          </a:prstGeom>
          <a:noFill/>
          <a:ln>
            <a:noFill/>
          </a:ln>
        </p:spPr>
      </p:pic>
      <p:pic>
        <p:nvPicPr>
          <p:cNvPr id="105" name="Google Shape;105;p19"/>
          <p:cNvPicPr preferRelativeResize="0"/>
          <p:nvPr/>
        </p:nvPicPr>
        <p:blipFill rotWithShape="1">
          <a:blip r:embed="rId4">
            <a:alphaModFix/>
          </a:blip>
          <a:srcRect t="268" b="278"/>
          <a:stretch/>
        </p:blipFill>
        <p:spPr>
          <a:xfrm>
            <a:off x="84205" y="1045515"/>
            <a:ext cx="2312076" cy="2430806"/>
          </a:xfrm>
          <a:prstGeom prst="rect">
            <a:avLst/>
          </a:prstGeom>
          <a:noFill/>
          <a:ln>
            <a:noFill/>
          </a:ln>
        </p:spPr>
      </p:pic>
      <p:sp>
        <p:nvSpPr>
          <p:cNvPr id="106" name="Google Shape;106;p19"/>
          <p:cNvSpPr txBox="1">
            <a:spLocks noGrp="1"/>
          </p:cNvSpPr>
          <p:nvPr>
            <p:ph type="title"/>
          </p:nvPr>
        </p:nvSpPr>
        <p:spPr>
          <a:xfrm>
            <a:off x="8578375" y="124725"/>
            <a:ext cx="511800" cy="572700"/>
          </a:xfrm>
          <a:prstGeom prst="rect">
            <a:avLst/>
          </a:prstGeom>
        </p:spPr>
        <p:txBody>
          <a:bodyPr spcFirstLastPara="1" wrap="square" lIns="91425" tIns="91425" rIns="91425" bIns="91425" anchor="ctr" anchorCtr="0">
            <a:noAutofit/>
          </a:bodyPr>
          <a:lstStyle/>
          <a:p>
            <a:pPr marL="0" lvl="0" indent="0" algn="r" rtl="1">
              <a:lnSpc>
                <a:spcPct val="90000"/>
              </a:lnSpc>
              <a:spcBef>
                <a:spcPts val="0"/>
              </a:spcBef>
              <a:spcAft>
                <a:spcPts val="0"/>
              </a:spcAft>
              <a:buNone/>
            </a:pPr>
            <a:r>
              <a:rPr lang="en" sz="2000"/>
              <a:t>1.1</a:t>
            </a:r>
            <a:endParaRPr sz="2000"/>
          </a:p>
        </p:txBody>
      </p:sp>
      <p:cxnSp>
        <p:nvCxnSpPr>
          <p:cNvPr id="2" name="Straight Arrow Connector 1">
            <a:extLst>
              <a:ext uri="{FF2B5EF4-FFF2-40B4-BE49-F238E27FC236}">
                <a16:creationId xmlns:a16="http://schemas.microsoft.com/office/drawing/2014/main" id="{82DAAFCD-7CDB-EC8B-A23F-95958457F01C}"/>
              </a:ext>
            </a:extLst>
          </p:cNvPr>
          <p:cNvCxnSpPr/>
          <p:nvPr/>
        </p:nvCxnSpPr>
        <p:spPr>
          <a:xfrm>
            <a:off x="4565985" y="1204663"/>
            <a:ext cx="4511" cy="3087603"/>
          </a:xfrm>
          <a:prstGeom prst="straightConnector1">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0"/>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220"/>
              <a:t>לאילו מרכיבים אנו זקוקים כדי להכין פיצה והמבורגר?</a:t>
            </a:r>
            <a:endParaRPr sz="3220"/>
          </a:p>
        </p:txBody>
      </p:sp>
      <p:sp>
        <p:nvSpPr>
          <p:cNvPr id="112" name="Google Shape;112;p20"/>
          <p:cNvSpPr txBox="1">
            <a:spLocks noGrp="1"/>
          </p:cNvSpPr>
          <p:nvPr>
            <p:ph type="body" idx="1"/>
          </p:nvPr>
        </p:nvSpPr>
        <p:spPr>
          <a:xfrm>
            <a:off x="2425031" y="870439"/>
            <a:ext cx="2288637" cy="1880175"/>
          </a:xfrm>
          <a:prstGeom prst="rect">
            <a:avLst/>
          </a:prstGeom>
          <a:effectLst/>
        </p:spPr>
        <p:txBody>
          <a:bodyPr spcFirstLastPara="1" wrap="square" lIns="91425" tIns="91425" rIns="91425" bIns="91425" anchor="t" anchorCtr="0">
            <a:noAutofit/>
          </a:bodyPr>
          <a:lstStyle/>
          <a:p>
            <a:pPr marL="0" lvl="0" indent="0" algn="r" rtl="1">
              <a:lnSpc>
                <a:spcPct val="100000"/>
              </a:lnSpc>
              <a:spcBef>
                <a:spcPts val="0"/>
              </a:spcBef>
              <a:spcAft>
                <a:spcPts val="0"/>
              </a:spcAft>
              <a:buSzPts val="1400"/>
              <a:buNone/>
            </a:pPr>
            <a:r>
              <a:rPr lang="en" sz="1600" u="sng">
                <a:solidFill>
                  <a:schemeClr val="dk1"/>
                </a:solidFill>
              </a:rPr>
              <a:t>המבורגר:</a:t>
            </a:r>
            <a:endParaRPr sz="1600" u="sng">
              <a:solidFill>
                <a:schemeClr val="dk1"/>
              </a:solidFill>
            </a:endParaRPr>
          </a:p>
          <a:p>
            <a:pPr marL="0" lvl="0" indent="0" algn="r" rtl="1">
              <a:lnSpc>
                <a:spcPct val="100000"/>
              </a:lnSpc>
              <a:spcBef>
                <a:spcPts val="0"/>
              </a:spcBef>
              <a:spcAft>
                <a:spcPts val="0"/>
              </a:spcAft>
              <a:buSzPts val="1400"/>
              <a:buNone/>
            </a:pPr>
            <a:r>
              <a:rPr lang="en" sz="1600">
                <a:solidFill>
                  <a:schemeClr val="dk1"/>
                </a:solidFill>
              </a:rPr>
              <a:t>קמח </a:t>
            </a:r>
            <a:r>
              <a:rPr lang="he-IL" sz="1600">
                <a:solidFill>
                  <a:schemeClr val="dk1"/>
                </a:solidFill>
              </a:rPr>
              <a:t>(</a:t>
            </a:r>
            <a:r>
              <a:rPr lang="en" sz="1600">
                <a:solidFill>
                  <a:schemeClr val="dk1"/>
                </a:solidFill>
              </a:rPr>
              <a:t>חיטה</a:t>
            </a:r>
            <a:r>
              <a:rPr lang="he-IL" sz="1600">
                <a:solidFill>
                  <a:schemeClr val="dk1"/>
                </a:solidFill>
              </a:rPr>
              <a:t>)</a:t>
            </a:r>
            <a:r>
              <a:rPr lang="en" sz="1600">
                <a:solidFill>
                  <a:schemeClr val="dk1"/>
                </a:solidFill>
              </a:rPr>
              <a:t> - ללחמניה</a:t>
            </a:r>
            <a:endParaRPr sz="1600">
              <a:solidFill>
                <a:schemeClr val="dk1"/>
              </a:solidFill>
            </a:endParaRPr>
          </a:p>
          <a:p>
            <a:pPr marL="0" lvl="0" indent="0" algn="r" rtl="1">
              <a:lnSpc>
                <a:spcPct val="100000"/>
              </a:lnSpc>
              <a:spcBef>
                <a:spcPts val="0"/>
              </a:spcBef>
              <a:spcAft>
                <a:spcPts val="0"/>
              </a:spcAft>
              <a:buSzPts val="1400"/>
              <a:buNone/>
            </a:pPr>
            <a:r>
              <a:rPr lang="en" sz="1600">
                <a:solidFill>
                  <a:schemeClr val="dk1"/>
                </a:solidFill>
              </a:rPr>
              <a:t>בשר טחון</a:t>
            </a:r>
            <a:endParaRPr sz="1600">
              <a:solidFill>
                <a:schemeClr val="dk1"/>
              </a:solidFill>
            </a:endParaRPr>
          </a:p>
          <a:p>
            <a:pPr marL="0" lvl="0" indent="0" algn="r" rtl="1">
              <a:lnSpc>
                <a:spcPct val="100000"/>
              </a:lnSpc>
              <a:spcBef>
                <a:spcPts val="0"/>
              </a:spcBef>
              <a:spcAft>
                <a:spcPts val="0"/>
              </a:spcAft>
              <a:buSzPts val="1400"/>
              <a:buNone/>
            </a:pPr>
            <a:r>
              <a:rPr lang="en" sz="1600">
                <a:solidFill>
                  <a:schemeClr val="dk1"/>
                </a:solidFill>
              </a:rPr>
              <a:t>עגבניות </a:t>
            </a:r>
            <a:endParaRPr sz="1600">
              <a:solidFill>
                <a:schemeClr val="dk1"/>
              </a:solidFill>
            </a:endParaRPr>
          </a:p>
          <a:p>
            <a:pPr marL="0" lvl="0" indent="0" algn="r" rtl="1">
              <a:lnSpc>
                <a:spcPct val="100000"/>
              </a:lnSpc>
              <a:spcBef>
                <a:spcPts val="0"/>
              </a:spcBef>
              <a:spcAft>
                <a:spcPts val="0"/>
              </a:spcAft>
              <a:buSzPts val="1400"/>
              <a:buNone/>
            </a:pPr>
            <a:r>
              <a:rPr lang="en" sz="1600">
                <a:solidFill>
                  <a:schemeClr val="dk1"/>
                </a:solidFill>
              </a:rPr>
              <a:t>חסה</a:t>
            </a:r>
            <a:endParaRPr sz="1600">
              <a:solidFill>
                <a:schemeClr val="dk1"/>
              </a:solidFill>
            </a:endParaRPr>
          </a:p>
          <a:p>
            <a:pPr marL="0" lvl="0" indent="0" algn="r" rtl="1">
              <a:lnSpc>
                <a:spcPct val="100000"/>
              </a:lnSpc>
              <a:spcBef>
                <a:spcPts val="0"/>
              </a:spcBef>
              <a:spcAft>
                <a:spcPts val="0"/>
              </a:spcAft>
              <a:buSzPts val="1400"/>
              <a:buNone/>
            </a:pPr>
            <a:r>
              <a:rPr lang="en" sz="1600">
                <a:solidFill>
                  <a:schemeClr val="dk1"/>
                </a:solidFill>
              </a:rPr>
              <a:t>בצל</a:t>
            </a:r>
            <a:endParaRPr sz="1600">
              <a:solidFill>
                <a:schemeClr val="dk1"/>
              </a:solidFill>
            </a:endParaRPr>
          </a:p>
          <a:p>
            <a:pPr marL="0" lvl="0" indent="0" algn="r" rtl="1">
              <a:lnSpc>
                <a:spcPct val="100000"/>
              </a:lnSpc>
              <a:spcBef>
                <a:spcPts val="0"/>
              </a:spcBef>
              <a:spcAft>
                <a:spcPts val="0"/>
              </a:spcAft>
              <a:buSzPts val="1400"/>
              <a:buNone/>
            </a:pPr>
            <a:r>
              <a:rPr lang="en" sz="1600">
                <a:solidFill>
                  <a:schemeClr val="dk1"/>
                </a:solidFill>
              </a:rPr>
              <a:t>קטשופ/רטבים אחרים</a:t>
            </a:r>
            <a:endParaRPr sz="1600">
              <a:solidFill>
                <a:schemeClr val="dk1"/>
              </a:solidFill>
            </a:endParaRPr>
          </a:p>
          <a:p>
            <a:pPr marL="0" lvl="0" indent="0" algn="r" rtl="1">
              <a:lnSpc>
                <a:spcPct val="100000"/>
              </a:lnSpc>
              <a:spcBef>
                <a:spcPts val="0"/>
              </a:spcBef>
              <a:spcAft>
                <a:spcPts val="0"/>
              </a:spcAft>
              <a:buSzPts val="1400"/>
              <a:buNone/>
            </a:pPr>
            <a:endParaRPr lang="en-US" sz="1400">
              <a:solidFill>
                <a:schemeClr val="dk1"/>
              </a:solidFill>
            </a:endParaRPr>
          </a:p>
        </p:txBody>
      </p:sp>
      <p:sp>
        <p:nvSpPr>
          <p:cNvPr id="113" name="Google Shape;113;p20"/>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7</a:t>
            </a:fld>
            <a:endParaRPr/>
          </a:p>
        </p:txBody>
      </p:sp>
      <p:pic>
        <p:nvPicPr>
          <p:cNvPr id="115" name="Google Shape;115;p20"/>
          <p:cNvPicPr preferRelativeResize="0"/>
          <p:nvPr/>
        </p:nvPicPr>
        <p:blipFill rotWithShape="1">
          <a:blip r:embed="rId3">
            <a:alphaModFix/>
          </a:blip>
          <a:srcRect l="3146" t="9775" r="1749" b="11418"/>
          <a:stretch/>
        </p:blipFill>
        <p:spPr>
          <a:xfrm>
            <a:off x="81075" y="1433804"/>
            <a:ext cx="2914051" cy="2414788"/>
          </a:xfrm>
          <a:prstGeom prst="rect">
            <a:avLst/>
          </a:prstGeom>
          <a:noFill/>
          <a:ln>
            <a:noFill/>
          </a:ln>
        </p:spPr>
      </p:pic>
      <p:sp>
        <p:nvSpPr>
          <p:cNvPr id="116" name="Google Shape;116;p20"/>
          <p:cNvSpPr txBox="1">
            <a:spLocks noGrp="1"/>
          </p:cNvSpPr>
          <p:nvPr>
            <p:ph type="title"/>
          </p:nvPr>
        </p:nvSpPr>
        <p:spPr>
          <a:xfrm>
            <a:off x="8578375" y="124725"/>
            <a:ext cx="511800" cy="572700"/>
          </a:xfrm>
          <a:prstGeom prst="rect">
            <a:avLst/>
          </a:prstGeom>
        </p:spPr>
        <p:txBody>
          <a:bodyPr spcFirstLastPara="1" wrap="square" lIns="91425" tIns="91425" rIns="91425" bIns="91425" anchor="ctr" anchorCtr="0">
            <a:noAutofit/>
          </a:bodyPr>
          <a:lstStyle/>
          <a:p>
            <a:pPr marL="0" lvl="0" indent="0" algn="r" rtl="1">
              <a:lnSpc>
                <a:spcPct val="90000"/>
              </a:lnSpc>
              <a:spcBef>
                <a:spcPts val="0"/>
              </a:spcBef>
              <a:spcAft>
                <a:spcPts val="0"/>
              </a:spcAft>
              <a:buNone/>
            </a:pPr>
            <a:r>
              <a:rPr lang="en" sz="2000"/>
              <a:t>1.1</a:t>
            </a:r>
            <a:endParaRPr sz="2000"/>
          </a:p>
        </p:txBody>
      </p:sp>
      <p:pic>
        <p:nvPicPr>
          <p:cNvPr id="2" name="Google Shape;104;p19">
            <a:extLst>
              <a:ext uri="{FF2B5EF4-FFF2-40B4-BE49-F238E27FC236}">
                <a16:creationId xmlns:a16="http://schemas.microsoft.com/office/drawing/2014/main" id="{A112AC57-9EF3-7999-FF5E-C0A02447C103}"/>
              </a:ext>
            </a:extLst>
          </p:cNvPr>
          <p:cNvPicPr preferRelativeResize="0"/>
          <p:nvPr/>
        </p:nvPicPr>
        <p:blipFill rotWithShape="1">
          <a:blip r:embed="rId4">
            <a:alphaModFix/>
          </a:blip>
          <a:srcRect t="219" b="228"/>
          <a:stretch/>
        </p:blipFill>
        <p:spPr>
          <a:xfrm>
            <a:off x="6848132" y="1083884"/>
            <a:ext cx="2085242" cy="3114629"/>
          </a:xfrm>
          <a:prstGeom prst="rect">
            <a:avLst/>
          </a:prstGeom>
          <a:noFill/>
          <a:ln>
            <a:noFill/>
          </a:ln>
        </p:spPr>
      </p:pic>
      <p:sp>
        <p:nvSpPr>
          <p:cNvPr id="4" name="TextBox 3">
            <a:extLst>
              <a:ext uri="{FF2B5EF4-FFF2-40B4-BE49-F238E27FC236}">
                <a16:creationId xmlns:a16="http://schemas.microsoft.com/office/drawing/2014/main" id="{3BCF58EA-31D0-961A-135B-F27142F4231F}"/>
              </a:ext>
            </a:extLst>
          </p:cNvPr>
          <p:cNvSpPr txBox="1"/>
          <p:nvPr/>
        </p:nvSpPr>
        <p:spPr>
          <a:xfrm>
            <a:off x="4713668" y="812859"/>
            <a:ext cx="2038080" cy="2308324"/>
          </a:xfrm>
          <a:prstGeom prst="rect">
            <a:avLst/>
          </a:prstGeom>
          <a:noFill/>
        </p:spPr>
        <p:txBody>
          <a:bodyPr wrap="square">
            <a:spAutoFit/>
          </a:bodyPr>
          <a:lstStyle/>
          <a:p>
            <a:pPr marL="0" lvl="0" indent="0" algn="r" rtl="1">
              <a:lnSpc>
                <a:spcPct val="100000"/>
              </a:lnSpc>
              <a:spcBef>
                <a:spcPts val="0"/>
              </a:spcBef>
              <a:spcAft>
                <a:spcPts val="0"/>
              </a:spcAft>
              <a:buSzPts val="1400"/>
              <a:buNone/>
            </a:pPr>
            <a:r>
              <a:rPr lang="he-IL" sz="1600" u="sng">
                <a:solidFill>
                  <a:schemeClr val="dk1"/>
                </a:solidFill>
                <a:latin typeface="Calibri" panose="020F0502020204030204" pitchFamily="34" charset="0"/>
                <a:ea typeface="Calibri" panose="020F0502020204030204" pitchFamily="34" charset="0"/>
                <a:cs typeface="Calibri" panose="020F0502020204030204" pitchFamily="34" charset="0"/>
              </a:rPr>
              <a:t>פיצה:</a:t>
            </a:r>
          </a:p>
          <a:p>
            <a:pPr marL="0" lvl="0" indent="0" algn="r" rtl="1">
              <a:lnSpc>
                <a:spcPct val="100000"/>
              </a:lnSpc>
              <a:spcBef>
                <a:spcPts val="0"/>
              </a:spcBef>
              <a:spcAft>
                <a:spcPts val="0"/>
              </a:spcAft>
              <a:buSzPts val="1400"/>
              <a:buNone/>
            </a:pPr>
            <a:r>
              <a:rPr lang="he-IL" sz="1600">
                <a:solidFill>
                  <a:schemeClr val="dk1"/>
                </a:solidFill>
                <a:latin typeface="Calibri" panose="020F0502020204030204" pitchFamily="34" charset="0"/>
                <a:ea typeface="Calibri" panose="020F0502020204030204" pitchFamily="34" charset="0"/>
                <a:cs typeface="Calibri" panose="020F0502020204030204" pitchFamily="34" charset="0"/>
              </a:rPr>
              <a:t>קמח (חיטה)</a:t>
            </a:r>
          </a:p>
          <a:p>
            <a:pPr marL="0" lvl="0" indent="0" algn="r" rtl="1">
              <a:lnSpc>
                <a:spcPct val="100000"/>
              </a:lnSpc>
              <a:spcBef>
                <a:spcPts val="0"/>
              </a:spcBef>
              <a:spcAft>
                <a:spcPts val="0"/>
              </a:spcAft>
              <a:buSzPts val="1400"/>
              <a:buNone/>
            </a:pPr>
            <a:r>
              <a:rPr lang="he-IL" sz="1600">
                <a:solidFill>
                  <a:schemeClr val="dk1"/>
                </a:solidFill>
                <a:latin typeface="Calibri" panose="020F0502020204030204" pitchFamily="34" charset="0"/>
                <a:ea typeface="Calibri" panose="020F0502020204030204" pitchFamily="34" charset="0"/>
                <a:cs typeface="Calibri" panose="020F0502020204030204" pitchFamily="34" charset="0"/>
              </a:rPr>
              <a:t>עגבניות</a:t>
            </a:r>
          </a:p>
          <a:p>
            <a:pPr marL="0" lvl="0" indent="0" algn="r" rtl="1">
              <a:lnSpc>
                <a:spcPct val="100000"/>
              </a:lnSpc>
              <a:spcBef>
                <a:spcPts val="0"/>
              </a:spcBef>
              <a:spcAft>
                <a:spcPts val="0"/>
              </a:spcAft>
              <a:buSzPts val="1400"/>
              <a:buNone/>
            </a:pPr>
            <a:r>
              <a:rPr lang="he-IL" sz="1600">
                <a:solidFill>
                  <a:schemeClr val="dk1"/>
                </a:solidFill>
                <a:latin typeface="Calibri" panose="020F0502020204030204" pitchFamily="34" charset="0"/>
                <a:ea typeface="Calibri" panose="020F0502020204030204" pitchFamily="34" charset="0"/>
                <a:cs typeface="Calibri" panose="020F0502020204030204" pitchFamily="34" charset="0"/>
              </a:rPr>
              <a:t>שמן זית</a:t>
            </a:r>
          </a:p>
          <a:p>
            <a:pPr marL="0" lvl="0" indent="0" algn="r" rtl="1">
              <a:lnSpc>
                <a:spcPct val="100000"/>
              </a:lnSpc>
              <a:spcBef>
                <a:spcPts val="0"/>
              </a:spcBef>
              <a:spcAft>
                <a:spcPts val="0"/>
              </a:spcAft>
              <a:buSzPts val="1400"/>
              <a:buNone/>
            </a:pPr>
            <a:r>
              <a:rPr lang="he-IL" sz="1600">
                <a:solidFill>
                  <a:schemeClr val="dk1"/>
                </a:solidFill>
                <a:latin typeface="Calibri" panose="020F0502020204030204" pitchFamily="34" charset="0"/>
                <a:ea typeface="Calibri" panose="020F0502020204030204" pitchFamily="34" charset="0"/>
                <a:cs typeface="Calibri" panose="020F0502020204030204" pitchFamily="34" charset="0"/>
              </a:rPr>
              <a:t>עשבי תיבול ותבלינים (אורגנו, בזיליקום, מלח, פלפל)</a:t>
            </a:r>
            <a:endParaRPr lang="he-IL" sz="1600">
              <a:solidFill>
                <a:schemeClr val="dk1"/>
              </a:solidFill>
              <a:latin typeface="Calibri" panose="020F0502020204030204" pitchFamily="34" charset="0"/>
              <a:ea typeface="Calibri" panose="020F0502020204030204" pitchFamily="34" charset="0"/>
              <a:cs typeface="Calibri" panose="020F0502020204030204" pitchFamily="34" charset="0"/>
              <a:sym typeface="Arial"/>
            </a:endParaRPr>
          </a:p>
          <a:p>
            <a:pPr marL="0" lvl="0" indent="0" algn="r" rtl="1">
              <a:lnSpc>
                <a:spcPct val="100000"/>
              </a:lnSpc>
              <a:spcBef>
                <a:spcPts val="0"/>
              </a:spcBef>
              <a:spcAft>
                <a:spcPts val="0"/>
              </a:spcAft>
              <a:buSzPts val="1400"/>
              <a:buNone/>
            </a:pPr>
            <a:r>
              <a:rPr lang="he-IL" sz="1600">
                <a:solidFill>
                  <a:schemeClr val="dk1"/>
                </a:solidFill>
                <a:latin typeface="Calibri" panose="020F0502020204030204" pitchFamily="34" charset="0"/>
                <a:ea typeface="Calibri" panose="020F0502020204030204" pitchFamily="34" charset="0"/>
                <a:cs typeface="Calibri" panose="020F0502020204030204" pitchFamily="34" charset="0"/>
              </a:rPr>
              <a:t>שום</a:t>
            </a:r>
          </a:p>
          <a:p>
            <a:pPr marL="0" lvl="0" indent="0" algn="r" rtl="1">
              <a:lnSpc>
                <a:spcPct val="100000"/>
              </a:lnSpc>
              <a:spcBef>
                <a:spcPts val="0"/>
              </a:spcBef>
              <a:spcAft>
                <a:spcPts val="0"/>
              </a:spcAft>
              <a:buSzPts val="1400"/>
              <a:buNone/>
            </a:pPr>
            <a:r>
              <a:rPr lang="he-IL" sz="1600">
                <a:solidFill>
                  <a:schemeClr val="dk1"/>
                </a:solidFill>
                <a:latin typeface="Calibri" panose="020F0502020204030204" pitchFamily="34" charset="0"/>
                <a:ea typeface="Calibri" panose="020F0502020204030204" pitchFamily="34" charset="0"/>
                <a:cs typeface="Calibri" panose="020F0502020204030204" pitchFamily="34" charset="0"/>
              </a:rPr>
              <a:t>גבינה </a:t>
            </a:r>
          </a:p>
        </p:txBody>
      </p:sp>
    </p:spTree>
    <p:extLst>
      <p:ext uri="{BB962C8B-B14F-4D97-AF65-F5344CB8AC3E}">
        <p14:creationId xmlns:p14="http://schemas.microsoft.com/office/powerpoint/2010/main" val="42364862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0"/>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220"/>
              <a:t>לאילו מרכיבים אנו זקוקים כדי להכין פיצה והמבורגר?</a:t>
            </a:r>
            <a:endParaRPr sz="3220"/>
          </a:p>
        </p:txBody>
      </p:sp>
      <p:sp>
        <p:nvSpPr>
          <p:cNvPr id="112" name="Google Shape;112;p20"/>
          <p:cNvSpPr txBox="1">
            <a:spLocks noGrp="1"/>
          </p:cNvSpPr>
          <p:nvPr>
            <p:ph type="body" idx="1"/>
          </p:nvPr>
        </p:nvSpPr>
        <p:spPr>
          <a:xfrm>
            <a:off x="2425031" y="870439"/>
            <a:ext cx="2288637" cy="1880175"/>
          </a:xfrm>
          <a:prstGeom prst="rect">
            <a:avLst/>
          </a:prstGeom>
          <a:effectLst/>
        </p:spPr>
        <p:txBody>
          <a:bodyPr spcFirstLastPara="1" wrap="square" lIns="91425" tIns="91425" rIns="91425" bIns="91425" anchor="t" anchorCtr="0">
            <a:noAutofit/>
          </a:bodyPr>
          <a:lstStyle/>
          <a:p>
            <a:pPr marL="0" lvl="0" indent="0" algn="r" rtl="1">
              <a:lnSpc>
                <a:spcPct val="100000"/>
              </a:lnSpc>
              <a:spcBef>
                <a:spcPts val="0"/>
              </a:spcBef>
              <a:spcAft>
                <a:spcPts val="0"/>
              </a:spcAft>
              <a:buSzPts val="1400"/>
              <a:buNone/>
            </a:pPr>
            <a:r>
              <a:rPr lang="en" sz="1600" u="sng">
                <a:solidFill>
                  <a:schemeClr val="dk1"/>
                </a:solidFill>
              </a:rPr>
              <a:t>המבורגר:</a:t>
            </a:r>
            <a:endParaRPr sz="1600" u="sng">
              <a:solidFill>
                <a:schemeClr val="dk1"/>
              </a:solidFill>
            </a:endParaRPr>
          </a:p>
          <a:p>
            <a:pPr marL="0" lvl="0" indent="0" algn="r" rtl="1">
              <a:lnSpc>
                <a:spcPct val="100000"/>
              </a:lnSpc>
              <a:spcBef>
                <a:spcPts val="0"/>
              </a:spcBef>
              <a:spcAft>
                <a:spcPts val="0"/>
              </a:spcAft>
              <a:buSzPts val="1400"/>
              <a:buNone/>
            </a:pPr>
            <a:r>
              <a:rPr lang="en" sz="1600">
                <a:solidFill>
                  <a:schemeClr val="dk1"/>
                </a:solidFill>
              </a:rPr>
              <a:t>קמח </a:t>
            </a:r>
            <a:r>
              <a:rPr lang="he-IL" sz="1600">
                <a:solidFill>
                  <a:schemeClr val="dk1"/>
                </a:solidFill>
              </a:rPr>
              <a:t>(</a:t>
            </a:r>
            <a:r>
              <a:rPr lang="en" sz="1600">
                <a:solidFill>
                  <a:schemeClr val="dk1"/>
                </a:solidFill>
              </a:rPr>
              <a:t>חיטה</a:t>
            </a:r>
            <a:r>
              <a:rPr lang="he-IL" sz="1600">
                <a:solidFill>
                  <a:schemeClr val="dk1"/>
                </a:solidFill>
              </a:rPr>
              <a:t>)</a:t>
            </a:r>
            <a:r>
              <a:rPr lang="en" sz="1600">
                <a:solidFill>
                  <a:schemeClr val="dk1"/>
                </a:solidFill>
              </a:rPr>
              <a:t> - ללחמניה</a:t>
            </a:r>
            <a:endParaRPr sz="1600">
              <a:solidFill>
                <a:schemeClr val="dk1"/>
              </a:solidFill>
            </a:endParaRPr>
          </a:p>
          <a:p>
            <a:pPr marL="0" lvl="0" indent="0" algn="r" rtl="1">
              <a:lnSpc>
                <a:spcPct val="100000"/>
              </a:lnSpc>
              <a:spcBef>
                <a:spcPts val="0"/>
              </a:spcBef>
              <a:spcAft>
                <a:spcPts val="0"/>
              </a:spcAft>
              <a:buSzPts val="1400"/>
              <a:buNone/>
            </a:pPr>
            <a:r>
              <a:rPr lang="en" sz="1600">
                <a:solidFill>
                  <a:schemeClr val="dk1"/>
                </a:solidFill>
              </a:rPr>
              <a:t>בשר טחון</a:t>
            </a:r>
            <a:endParaRPr sz="1600">
              <a:solidFill>
                <a:schemeClr val="dk1"/>
              </a:solidFill>
            </a:endParaRPr>
          </a:p>
          <a:p>
            <a:pPr marL="0" lvl="0" indent="0" algn="r" rtl="1">
              <a:lnSpc>
                <a:spcPct val="100000"/>
              </a:lnSpc>
              <a:spcBef>
                <a:spcPts val="0"/>
              </a:spcBef>
              <a:spcAft>
                <a:spcPts val="0"/>
              </a:spcAft>
              <a:buSzPts val="1400"/>
              <a:buNone/>
            </a:pPr>
            <a:r>
              <a:rPr lang="en" sz="1600">
                <a:solidFill>
                  <a:schemeClr val="dk1"/>
                </a:solidFill>
              </a:rPr>
              <a:t>עגבניות </a:t>
            </a:r>
            <a:endParaRPr sz="1600">
              <a:solidFill>
                <a:schemeClr val="dk1"/>
              </a:solidFill>
            </a:endParaRPr>
          </a:p>
          <a:p>
            <a:pPr marL="0" lvl="0" indent="0" algn="r" rtl="1">
              <a:lnSpc>
                <a:spcPct val="100000"/>
              </a:lnSpc>
              <a:spcBef>
                <a:spcPts val="0"/>
              </a:spcBef>
              <a:spcAft>
                <a:spcPts val="0"/>
              </a:spcAft>
              <a:buSzPts val="1400"/>
              <a:buNone/>
            </a:pPr>
            <a:r>
              <a:rPr lang="en" sz="1600">
                <a:solidFill>
                  <a:schemeClr val="dk1"/>
                </a:solidFill>
              </a:rPr>
              <a:t>חסה</a:t>
            </a:r>
            <a:endParaRPr sz="1600">
              <a:solidFill>
                <a:schemeClr val="dk1"/>
              </a:solidFill>
            </a:endParaRPr>
          </a:p>
          <a:p>
            <a:pPr marL="0" lvl="0" indent="0" algn="r" rtl="1">
              <a:lnSpc>
                <a:spcPct val="100000"/>
              </a:lnSpc>
              <a:spcBef>
                <a:spcPts val="0"/>
              </a:spcBef>
              <a:spcAft>
                <a:spcPts val="0"/>
              </a:spcAft>
              <a:buSzPts val="1400"/>
              <a:buNone/>
            </a:pPr>
            <a:r>
              <a:rPr lang="en" sz="1600">
                <a:solidFill>
                  <a:schemeClr val="dk1"/>
                </a:solidFill>
              </a:rPr>
              <a:t>בצל</a:t>
            </a:r>
            <a:endParaRPr sz="1600">
              <a:solidFill>
                <a:schemeClr val="dk1"/>
              </a:solidFill>
            </a:endParaRPr>
          </a:p>
          <a:p>
            <a:pPr marL="0" lvl="0" indent="0" algn="r" rtl="1">
              <a:lnSpc>
                <a:spcPct val="100000"/>
              </a:lnSpc>
              <a:spcBef>
                <a:spcPts val="0"/>
              </a:spcBef>
              <a:spcAft>
                <a:spcPts val="0"/>
              </a:spcAft>
              <a:buSzPts val="1400"/>
              <a:buNone/>
            </a:pPr>
            <a:r>
              <a:rPr lang="en" sz="1600">
                <a:solidFill>
                  <a:schemeClr val="dk1"/>
                </a:solidFill>
              </a:rPr>
              <a:t>קטשופ/רטבים אחרים</a:t>
            </a:r>
            <a:endParaRPr sz="1600">
              <a:solidFill>
                <a:schemeClr val="dk1"/>
              </a:solidFill>
            </a:endParaRPr>
          </a:p>
          <a:p>
            <a:pPr marL="0" lvl="0" indent="0" algn="r" rtl="1">
              <a:lnSpc>
                <a:spcPct val="100000"/>
              </a:lnSpc>
              <a:spcBef>
                <a:spcPts val="0"/>
              </a:spcBef>
              <a:spcAft>
                <a:spcPts val="0"/>
              </a:spcAft>
              <a:buSzPts val="1400"/>
              <a:buNone/>
            </a:pPr>
            <a:endParaRPr lang="en-US" sz="1400">
              <a:solidFill>
                <a:schemeClr val="dk1"/>
              </a:solidFill>
            </a:endParaRPr>
          </a:p>
        </p:txBody>
      </p:sp>
      <p:sp>
        <p:nvSpPr>
          <p:cNvPr id="113" name="Google Shape;113;p20"/>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8</a:t>
            </a:fld>
            <a:endParaRPr/>
          </a:p>
        </p:txBody>
      </p:sp>
      <p:pic>
        <p:nvPicPr>
          <p:cNvPr id="115" name="Google Shape;115;p20"/>
          <p:cNvPicPr preferRelativeResize="0"/>
          <p:nvPr/>
        </p:nvPicPr>
        <p:blipFill rotWithShape="1">
          <a:blip r:embed="rId3">
            <a:alphaModFix/>
          </a:blip>
          <a:srcRect l="3146" t="9775" r="1749" b="11418"/>
          <a:stretch/>
        </p:blipFill>
        <p:spPr>
          <a:xfrm>
            <a:off x="81075" y="1433804"/>
            <a:ext cx="2914051" cy="2414788"/>
          </a:xfrm>
          <a:prstGeom prst="rect">
            <a:avLst/>
          </a:prstGeom>
          <a:noFill/>
          <a:ln>
            <a:noFill/>
          </a:ln>
        </p:spPr>
      </p:pic>
      <p:sp>
        <p:nvSpPr>
          <p:cNvPr id="116" name="Google Shape;116;p20"/>
          <p:cNvSpPr txBox="1">
            <a:spLocks noGrp="1"/>
          </p:cNvSpPr>
          <p:nvPr>
            <p:ph type="title"/>
          </p:nvPr>
        </p:nvSpPr>
        <p:spPr>
          <a:xfrm>
            <a:off x="8578375" y="124725"/>
            <a:ext cx="511800" cy="572700"/>
          </a:xfrm>
          <a:prstGeom prst="rect">
            <a:avLst/>
          </a:prstGeom>
        </p:spPr>
        <p:txBody>
          <a:bodyPr spcFirstLastPara="1" wrap="square" lIns="91425" tIns="91425" rIns="91425" bIns="91425" anchor="ctr" anchorCtr="0">
            <a:noAutofit/>
          </a:bodyPr>
          <a:lstStyle/>
          <a:p>
            <a:pPr marL="0" lvl="0" indent="0" algn="r" rtl="1">
              <a:lnSpc>
                <a:spcPct val="90000"/>
              </a:lnSpc>
              <a:spcBef>
                <a:spcPts val="0"/>
              </a:spcBef>
              <a:spcAft>
                <a:spcPts val="0"/>
              </a:spcAft>
              <a:buNone/>
            </a:pPr>
            <a:r>
              <a:rPr lang="en" sz="2000"/>
              <a:t>1.1</a:t>
            </a:r>
            <a:endParaRPr sz="2000"/>
          </a:p>
        </p:txBody>
      </p:sp>
      <p:pic>
        <p:nvPicPr>
          <p:cNvPr id="2" name="Google Shape;104;p19">
            <a:extLst>
              <a:ext uri="{FF2B5EF4-FFF2-40B4-BE49-F238E27FC236}">
                <a16:creationId xmlns:a16="http://schemas.microsoft.com/office/drawing/2014/main" id="{A112AC57-9EF3-7999-FF5E-C0A02447C103}"/>
              </a:ext>
            </a:extLst>
          </p:cNvPr>
          <p:cNvPicPr preferRelativeResize="0"/>
          <p:nvPr/>
        </p:nvPicPr>
        <p:blipFill rotWithShape="1">
          <a:blip r:embed="rId4">
            <a:alphaModFix/>
          </a:blip>
          <a:srcRect t="219" b="228"/>
          <a:stretch/>
        </p:blipFill>
        <p:spPr>
          <a:xfrm>
            <a:off x="6848132" y="1083884"/>
            <a:ext cx="2085242" cy="3114629"/>
          </a:xfrm>
          <a:prstGeom prst="rect">
            <a:avLst/>
          </a:prstGeom>
          <a:noFill/>
          <a:ln>
            <a:noFill/>
          </a:ln>
        </p:spPr>
      </p:pic>
      <p:sp>
        <p:nvSpPr>
          <p:cNvPr id="4" name="TextBox 3">
            <a:extLst>
              <a:ext uri="{FF2B5EF4-FFF2-40B4-BE49-F238E27FC236}">
                <a16:creationId xmlns:a16="http://schemas.microsoft.com/office/drawing/2014/main" id="{3BCF58EA-31D0-961A-135B-F27142F4231F}"/>
              </a:ext>
            </a:extLst>
          </p:cNvPr>
          <p:cNvSpPr txBox="1"/>
          <p:nvPr/>
        </p:nvSpPr>
        <p:spPr>
          <a:xfrm>
            <a:off x="4713668" y="812859"/>
            <a:ext cx="2038080" cy="2308324"/>
          </a:xfrm>
          <a:prstGeom prst="rect">
            <a:avLst/>
          </a:prstGeom>
          <a:noFill/>
        </p:spPr>
        <p:txBody>
          <a:bodyPr wrap="square">
            <a:spAutoFit/>
          </a:bodyPr>
          <a:lstStyle/>
          <a:p>
            <a:pPr marL="0" lvl="0" indent="0" algn="r" rtl="1">
              <a:lnSpc>
                <a:spcPct val="100000"/>
              </a:lnSpc>
              <a:spcBef>
                <a:spcPts val="0"/>
              </a:spcBef>
              <a:spcAft>
                <a:spcPts val="0"/>
              </a:spcAft>
              <a:buSzPts val="1400"/>
              <a:buNone/>
            </a:pPr>
            <a:r>
              <a:rPr lang="he-IL" sz="1600" u="sng">
                <a:solidFill>
                  <a:schemeClr val="dk1"/>
                </a:solidFill>
                <a:latin typeface="Calibri" panose="020F0502020204030204" pitchFamily="34" charset="0"/>
                <a:ea typeface="Calibri" panose="020F0502020204030204" pitchFamily="34" charset="0"/>
                <a:cs typeface="Calibri" panose="020F0502020204030204" pitchFamily="34" charset="0"/>
              </a:rPr>
              <a:t>פיצה:</a:t>
            </a:r>
          </a:p>
          <a:p>
            <a:pPr marL="0" lvl="0" indent="0" algn="r" rtl="1">
              <a:lnSpc>
                <a:spcPct val="100000"/>
              </a:lnSpc>
              <a:spcBef>
                <a:spcPts val="0"/>
              </a:spcBef>
              <a:spcAft>
                <a:spcPts val="0"/>
              </a:spcAft>
              <a:buSzPts val="1400"/>
              <a:buNone/>
            </a:pPr>
            <a:r>
              <a:rPr lang="he-IL" sz="1600">
                <a:solidFill>
                  <a:schemeClr val="dk1"/>
                </a:solidFill>
                <a:latin typeface="Calibri" panose="020F0502020204030204" pitchFamily="34" charset="0"/>
                <a:ea typeface="Calibri" panose="020F0502020204030204" pitchFamily="34" charset="0"/>
                <a:cs typeface="Calibri" panose="020F0502020204030204" pitchFamily="34" charset="0"/>
              </a:rPr>
              <a:t>קמח (חיטה)</a:t>
            </a:r>
          </a:p>
          <a:p>
            <a:pPr marL="0" lvl="0" indent="0" algn="r" rtl="1">
              <a:lnSpc>
                <a:spcPct val="100000"/>
              </a:lnSpc>
              <a:spcBef>
                <a:spcPts val="0"/>
              </a:spcBef>
              <a:spcAft>
                <a:spcPts val="0"/>
              </a:spcAft>
              <a:buSzPts val="1400"/>
              <a:buNone/>
            </a:pPr>
            <a:r>
              <a:rPr lang="he-IL" sz="1600">
                <a:solidFill>
                  <a:schemeClr val="dk1"/>
                </a:solidFill>
                <a:latin typeface="Calibri" panose="020F0502020204030204" pitchFamily="34" charset="0"/>
                <a:ea typeface="Calibri" panose="020F0502020204030204" pitchFamily="34" charset="0"/>
                <a:cs typeface="Calibri" panose="020F0502020204030204" pitchFamily="34" charset="0"/>
              </a:rPr>
              <a:t>עגבניות</a:t>
            </a:r>
          </a:p>
          <a:p>
            <a:pPr marL="0" lvl="0" indent="0" algn="r" rtl="1">
              <a:lnSpc>
                <a:spcPct val="100000"/>
              </a:lnSpc>
              <a:spcBef>
                <a:spcPts val="0"/>
              </a:spcBef>
              <a:spcAft>
                <a:spcPts val="0"/>
              </a:spcAft>
              <a:buSzPts val="1400"/>
              <a:buNone/>
            </a:pPr>
            <a:r>
              <a:rPr lang="he-IL" sz="1600">
                <a:solidFill>
                  <a:schemeClr val="dk1"/>
                </a:solidFill>
                <a:latin typeface="Calibri" panose="020F0502020204030204" pitchFamily="34" charset="0"/>
                <a:ea typeface="Calibri" panose="020F0502020204030204" pitchFamily="34" charset="0"/>
                <a:cs typeface="Calibri" panose="020F0502020204030204" pitchFamily="34" charset="0"/>
              </a:rPr>
              <a:t>שמן זית</a:t>
            </a:r>
          </a:p>
          <a:p>
            <a:pPr marL="0" lvl="0" indent="0" algn="r" rtl="1">
              <a:lnSpc>
                <a:spcPct val="100000"/>
              </a:lnSpc>
              <a:spcBef>
                <a:spcPts val="0"/>
              </a:spcBef>
              <a:spcAft>
                <a:spcPts val="0"/>
              </a:spcAft>
              <a:buSzPts val="1400"/>
              <a:buNone/>
            </a:pPr>
            <a:r>
              <a:rPr lang="he-IL" sz="1600">
                <a:solidFill>
                  <a:schemeClr val="dk1"/>
                </a:solidFill>
                <a:latin typeface="Calibri" panose="020F0502020204030204" pitchFamily="34" charset="0"/>
                <a:ea typeface="Calibri" panose="020F0502020204030204" pitchFamily="34" charset="0"/>
                <a:cs typeface="Calibri" panose="020F0502020204030204" pitchFamily="34" charset="0"/>
              </a:rPr>
              <a:t>עשבי תיבול ותבלינים (אורגנו, בזיליקום, מלח, פלפל)</a:t>
            </a:r>
            <a:endParaRPr lang="he-IL" sz="1600">
              <a:solidFill>
                <a:schemeClr val="dk1"/>
              </a:solidFill>
              <a:latin typeface="Calibri" panose="020F0502020204030204" pitchFamily="34" charset="0"/>
              <a:ea typeface="Calibri" panose="020F0502020204030204" pitchFamily="34" charset="0"/>
              <a:cs typeface="Calibri" panose="020F0502020204030204" pitchFamily="34" charset="0"/>
              <a:sym typeface="Arial"/>
            </a:endParaRPr>
          </a:p>
          <a:p>
            <a:pPr marL="0" lvl="0" indent="0" algn="r" rtl="1">
              <a:lnSpc>
                <a:spcPct val="100000"/>
              </a:lnSpc>
              <a:spcBef>
                <a:spcPts val="0"/>
              </a:spcBef>
              <a:spcAft>
                <a:spcPts val="0"/>
              </a:spcAft>
              <a:buSzPts val="1400"/>
              <a:buNone/>
            </a:pPr>
            <a:r>
              <a:rPr lang="he-IL" sz="1600">
                <a:solidFill>
                  <a:schemeClr val="dk1"/>
                </a:solidFill>
                <a:latin typeface="Calibri" panose="020F0502020204030204" pitchFamily="34" charset="0"/>
                <a:ea typeface="Calibri" panose="020F0502020204030204" pitchFamily="34" charset="0"/>
                <a:cs typeface="Calibri" panose="020F0502020204030204" pitchFamily="34" charset="0"/>
              </a:rPr>
              <a:t>שום</a:t>
            </a:r>
          </a:p>
          <a:p>
            <a:pPr marL="0" lvl="0" indent="0" algn="r" rtl="1">
              <a:lnSpc>
                <a:spcPct val="100000"/>
              </a:lnSpc>
              <a:spcBef>
                <a:spcPts val="0"/>
              </a:spcBef>
              <a:spcAft>
                <a:spcPts val="0"/>
              </a:spcAft>
              <a:buSzPts val="1400"/>
              <a:buNone/>
            </a:pPr>
            <a:r>
              <a:rPr lang="he-IL" sz="1600">
                <a:solidFill>
                  <a:schemeClr val="dk1"/>
                </a:solidFill>
                <a:latin typeface="Calibri" panose="020F0502020204030204" pitchFamily="34" charset="0"/>
                <a:ea typeface="Calibri" panose="020F0502020204030204" pitchFamily="34" charset="0"/>
                <a:cs typeface="Calibri" panose="020F0502020204030204" pitchFamily="34" charset="0"/>
              </a:rPr>
              <a:t>גבינה </a:t>
            </a:r>
          </a:p>
        </p:txBody>
      </p:sp>
      <p:sp>
        <p:nvSpPr>
          <p:cNvPr id="3" name="Google Shape;126;p21">
            <a:extLst>
              <a:ext uri="{FF2B5EF4-FFF2-40B4-BE49-F238E27FC236}">
                <a16:creationId xmlns:a16="http://schemas.microsoft.com/office/drawing/2014/main" id="{EE4122F9-8170-C45E-18E7-1EC279631410}"/>
              </a:ext>
            </a:extLst>
          </p:cNvPr>
          <p:cNvSpPr txBox="1"/>
          <p:nvPr/>
        </p:nvSpPr>
        <p:spPr>
          <a:xfrm>
            <a:off x="2295869" y="4163091"/>
            <a:ext cx="4508100" cy="335100"/>
          </a:xfrm>
          <a:prstGeom prst="rect">
            <a:avLst/>
          </a:prstGeom>
          <a:noFill/>
          <a:ln>
            <a:noFill/>
          </a:ln>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100"/>
              <a:buFont typeface="Arial"/>
              <a:buNone/>
            </a:pPr>
            <a:r>
              <a:rPr lang="en" sz="2800" b="1">
                <a:solidFill>
                  <a:schemeClr val="dk1"/>
                </a:solidFill>
                <a:latin typeface="Calibri"/>
                <a:ea typeface="Calibri"/>
                <a:cs typeface="Calibri"/>
                <a:sym typeface="Calibri"/>
              </a:rPr>
              <a:t>מאיפה מגיעים המרכיבים האלו?</a:t>
            </a:r>
            <a:endParaRPr>
              <a:latin typeface="Calibri"/>
              <a:ea typeface="Calibri"/>
              <a:cs typeface="Calibri"/>
              <a:sym typeface="Calibri"/>
            </a:endParaRPr>
          </a:p>
        </p:txBody>
      </p:sp>
    </p:spTree>
    <p:extLst>
      <p:ext uri="{BB962C8B-B14F-4D97-AF65-F5344CB8AC3E}">
        <p14:creationId xmlns:p14="http://schemas.microsoft.com/office/powerpoint/2010/main" val="39399280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2"/>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2920" b="1"/>
              <a:t>מאיפה מגיעים המרכיבים להכין פיצה והמבורגר בבית שלנו? </a:t>
            </a:r>
            <a:endParaRPr sz="2920" b="1"/>
          </a:p>
        </p:txBody>
      </p:sp>
      <p:sp>
        <p:nvSpPr>
          <p:cNvPr id="133" name="Google Shape;133;p22"/>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9</a:t>
            </a:fld>
            <a:endParaRPr/>
          </a:p>
        </p:txBody>
      </p:sp>
      <p:pic>
        <p:nvPicPr>
          <p:cNvPr id="134" name="Google Shape;134;p22"/>
          <p:cNvPicPr preferRelativeResize="0"/>
          <p:nvPr/>
        </p:nvPicPr>
        <p:blipFill rotWithShape="1">
          <a:blip r:embed="rId3">
            <a:alphaModFix/>
          </a:blip>
          <a:srcRect l="119" r="119"/>
          <a:stretch/>
        </p:blipFill>
        <p:spPr>
          <a:xfrm rot="-1509572">
            <a:off x="827254" y="1790891"/>
            <a:ext cx="3421177" cy="2285688"/>
          </a:xfrm>
          <a:prstGeom prst="rect">
            <a:avLst/>
          </a:prstGeom>
          <a:noFill/>
          <a:ln>
            <a:noFill/>
          </a:ln>
        </p:spPr>
      </p:pic>
      <p:pic>
        <p:nvPicPr>
          <p:cNvPr id="135" name="Google Shape;135;p22"/>
          <p:cNvPicPr preferRelativeResize="0"/>
          <p:nvPr/>
        </p:nvPicPr>
        <p:blipFill>
          <a:blip r:embed="rId4">
            <a:alphaModFix/>
          </a:blip>
          <a:stretch>
            <a:fillRect/>
          </a:stretch>
        </p:blipFill>
        <p:spPr>
          <a:xfrm rot="1200478">
            <a:off x="5440938" y="1274916"/>
            <a:ext cx="3232397" cy="3064040"/>
          </a:xfrm>
          <a:prstGeom prst="rect">
            <a:avLst/>
          </a:prstGeom>
          <a:noFill/>
          <a:ln>
            <a:noFill/>
          </a:ln>
        </p:spPr>
      </p:pic>
      <p:sp>
        <p:nvSpPr>
          <p:cNvPr id="136" name="Google Shape;136;p22"/>
          <p:cNvSpPr txBox="1">
            <a:spLocks noGrp="1"/>
          </p:cNvSpPr>
          <p:nvPr>
            <p:ph type="title"/>
          </p:nvPr>
        </p:nvSpPr>
        <p:spPr>
          <a:xfrm>
            <a:off x="8590850" y="124725"/>
            <a:ext cx="548700" cy="572700"/>
          </a:xfrm>
          <a:prstGeom prst="rect">
            <a:avLst/>
          </a:prstGeom>
        </p:spPr>
        <p:txBody>
          <a:bodyPr spcFirstLastPara="1" wrap="square" lIns="91425" tIns="91425" rIns="91425" bIns="91425" anchor="ctr" anchorCtr="0">
            <a:noAutofit/>
          </a:bodyPr>
          <a:lstStyle/>
          <a:p>
            <a:pPr marL="0" lvl="0" indent="0" algn="ctr" rtl="1">
              <a:lnSpc>
                <a:spcPct val="90000"/>
              </a:lnSpc>
              <a:spcBef>
                <a:spcPts val="0"/>
              </a:spcBef>
              <a:spcAft>
                <a:spcPts val="0"/>
              </a:spcAft>
              <a:buNone/>
            </a:pPr>
            <a:r>
              <a:rPr lang="en" sz="2200"/>
              <a:t>1.1</a:t>
            </a:r>
            <a:endParaRPr sz="2200"/>
          </a:p>
        </p:txBody>
      </p:sp>
    </p:spTree>
  </p:cSld>
  <p:clrMapOvr>
    <a:masterClrMapping/>
  </p:clrMapOvr>
</p:sld>
</file>

<file path=ppt/theme/theme1.xml><?xml version="1.0" encoding="utf-8"?>
<a:theme xmlns:a="http://schemas.openxmlformats.org/drawingml/2006/main" name="Quenching a Thirsty Planet Heb">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1761</Words>
  <Application>Microsoft Office PowerPoint</Application>
  <PresentationFormat>‫הצגה על המסך (16:9)</PresentationFormat>
  <Paragraphs>229</Paragraphs>
  <Slides>24</Slides>
  <Notes>23</Notes>
  <HiddenSlides>3</HiddenSlides>
  <MMClips>0</MMClips>
  <ScaleCrop>false</ScaleCrop>
  <HeadingPairs>
    <vt:vector size="6" baseType="variant">
      <vt:variant>
        <vt:lpstr>גופנים בשימוש</vt:lpstr>
      </vt:variant>
      <vt:variant>
        <vt:i4>2</vt:i4>
      </vt:variant>
      <vt:variant>
        <vt:lpstr>ערכת נושא</vt:lpstr>
      </vt:variant>
      <vt:variant>
        <vt:i4>1</vt:i4>
      </vt:variant>
      <vt:variant>
        <vt:lpstr>כותרות שקופיות</vt:lpstr>
      </vt:variant>
      <vt:variant>
        <vt:i4>24</vt:i4>
      </vt:variant>
    </vt:vector>
  </HeadingPairs>
  <TitlesOfParts>
    <vt:vector size="27" baseType="lpstr">
      <vt:lpstr>Arial</vt:lpstr>
      <vt:lpstr>Calibri</vt:lpstr>
      <vt:lpstr>Quenching a Thirsty Planet Heb</vt:lpstr>
      <vt:lpstr>האכלת הכדור הרעב-  כיצד נוכל להאכיל אוכלוסיה הולכת וגדלה?</vt:lpstr>
      <vt:lpstr>מה אנחנו אוכלים?</vt:lpstr>
      <vt:lpstr>מה אכלת אתמול (ארוחת צהריים)?</vt:lpstr>
      <vt:lpstr>מה אנחנו צריכים לדעת על פריטי מזון כדי לחלק אותם לקטגוריות?</vt:lpstr>
      <vt:lpstr>מה אנחנו צריכים לדעת על פריטי מזון כדי לחלק אותם לקטגוריות?</vt:lpstr>
      <vt:lpstr>לאילו מרכיבים אנו זקוקים כדי להכין פיצה והמבורגר?</vt:lpstr>
      <vt:lpstr>לאילו מרכיבים אנו זקוקים כדי להכין פיצה והמבורגר?</vt:lpstr>
      <vt:lpstr>לאילו מרכיבים אנו זקוקים כדי להכין פיצה והמבורגר?</vt:lpstr>
      <vt:lpstr>מאיפה מגיעים המרכיבים להכין פיצה והמבורגר בבית שלנו? </vt:lpstr>
      <vt:lpstr>מאיפה מגיעים המרכיבים להכין פיצה והמבורגר בבית שלנו? </vt:lpstr>
      <vt:lpstr>מאיפה מגיע האוכל שלנו?</vt:lpstr>
      <vt:lpstr>מאיפה מגיעים המרכיבים להכין פיצה והמבורגר בבית שלנו? </vt:lpstr>
      <vt:lpstr>שאלות לדיון - אנא העתיקו למחברת וענו בקצרה </vt:lpstr>
      <vt:lpstr>1.2</vt:lpstr>
      <vt:lpstr>1.2</vt:lpstr>
      <vt:lpstr>1.2</vt:lpstr>
      <vt:lpstr>שאלות לדיון </vt:lpstr>
      <vt:lpstr>חקלאות בישראל</vt:lpstr>
      <vt:lpstr>קרקע חקלאית בישראל ובעולם</vt:lpstr>
      <vt:lpstr>אוכלוסיית העולם מ-1950 ועד 2021 (במיליונים)</vt:lpstr>
      <vt:lpstr>אוכלוסיית ישראל 1950-2021 (במיליונים)</vt:lpstr>
      <vt:lpstr>טיעון = טענה + הנימוק/ים הנלווים לה</vt:lpstr>
      <vt:lpstr>בואו נחשוב על פתרונות</vt:lpstr>
      <vt:lpstr>תזונה עולמית:  התפשטות המזונות האולטרה־מעובדים</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האכלת הכדור הרעב-  כיצד נוכל להאכיל אוכלוסיה הולכת וגדלה?</dc:title>
  <dc:creator>Gal Farber</dc:creator>
  <cp:lastModifiedBy>Gal Farber</cp:lastModifiedBy>
  <cp:revision>32</cp:revision>
  <dcterms:modified xsi:type="dcterms:W3CDTF">2024-10-08T10:55:36Z</dcterms:modified>
</cp:coreProperties>
</file>