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5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78bfbc5753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78bfbc5753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8bfbc5753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78bfbc5753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78bfbc5753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78bfbc5753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421838bb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421838bb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78bfbc5753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78bfbc5753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78bfbc575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78bfbc575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78bfbc5753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78bfbc5753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78bfbc5753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78bfbc5753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78bfbc5753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78bfbc5753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8bfbc5753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78bfbc5753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78bfbc5753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78bfbc5753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flipH="1">
            <a:off x="0" y="72293"/>
            <a:ext cx="9144001" cy="67756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656650" y="224925"/>
            <a:ext cx="3210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</a:t>
            </a:r>
            <a:endParaRPr/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subTitle" idx="1"/>
          </p:nvPr>
        </p:nvSpPr>
        <p:spPr>
          <a:xfrm>
            <a:off x="212325" y="150575"/>
            <a:ext cx="8211000" cy="5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-GB" sz="4000" b="1">
                <a:solidFill>
                  <a:schemeClr val="lt1"/>
                </a:solidFill>
              </a:rPr>
              <a:t>צלחת ארוחת הצהריים שלי</a:t>
            </a:r>
            <a:endParaRPr sz="4000" b="1">
              <a:solidFill>
                <a:schemeClr val="lt1"/>
              </a:solidFill>
            </a:endParaRPr>
          </a:p>
        </p:txBody>
      </p:sp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300" y="1183650"/>
            <a:ext cx="3310499" cy="331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127" name="Google Shape;127;p24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134" name="Google Shape;134;p25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141" name="Google Shape;141;p26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20" b="1"/>
              <a:t>שם התלמיד/ה: </a:t>
            </a:r>
            <a:endParaRPr sz="3020" b="1"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324125" y="918700"/>
            <a:ext cx="3999900" cy="3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הדבק/י כאן תמונה של הצלחת שלך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2"/>
          </p:nvPr>
        </p:nvSpPr>
        <p:spPr>
          <a:xfrm>
            <a:off x="4832400" y="848225"/>
            <a:ext cx="3999900" cy="3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>
                <a:solidFill>
                  <a:schemeClr val="dk1"/>
                </a:solidFill>
              </a:rPr>
              <a:t>תיאור הארוחה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‫הצגה על המסך (16:9)</PresentationFormat>
  <Paragraphs>34</Paragraphs>
  <Slides>12</Slides>
  <Notes>12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5" baseType="lpstr">
      <vt:lpstr>Arial</vt:lpstr>
      <vt:lpstr>Calibri</vt:lpstr>
      <vt:lpstr>Quenching a Thirsty Planet Heb</vt:lpstr>
      <vt:lpstr>מצגת של PowerPoint‏</vt:lpstr>
      <vt:lpstr>שם התלמיד/ה: </vt:lpstr>
      <vt:lpstr>שם התלמיד/ה: </vt:lpstr>
      <vt:lpstr>שם התלמיד/ה: </vt:lpstr>
      <vt:lpstr>שם התלמיד/ה: </vt:lpstr>
      <vt:lpstr>שם התלמיד/ה: </vt:lpstr>
      <vt:lpstr>שם התלמיד/ה: </vt:lpstr>
      <vt:lpstr>שם התלמיד/ה: </vt:lpstr>
      <vt:lpstr>שם התלמיד/ה: </vt:lpstr>
      <vt:lpstr>שם התלמיד/ה: </vt:lpstr>
      <vt:lpstr>שם התלמיד/ה: </vt:lpstr>
      <vt:lpstr>שם התלמיד/ה: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Gal Farber</dc:creator>
  <cp:lastModifiedBy>Gal Farber</cp:lastModifiedBy>
  <cp:revision>1</cp:revision>
  <dcterms:modified xsi:type="dcterms:W3CDTF">2024-10-10T06:02:56Z</dcterms:modified>
</cp:coreProperties>
</file>