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20"/>
  </p:notesMasterIdLst>
  <p:sldIdLst>
    <p:sldId id="256" r:id="rId2"/>
    <p:sldId id="257" r:id="rId3"/>
    <p:sldId id="274"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F9ED93-4A95-4A98-A21A-684481B8DEDD}" v="17" dt="2024-09-11T12:46:11.436"/>
    <p1510:client id="{CEE17F49-124E-8263-7C66-B5B08A696828}" v="138" dt="2024-09-11T09:59:01.7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757" autoAdjust="0"/>
  </p:normalViewPr>
  <p:slideViewPr>
    <p:cSldViewPr snapToGrid="0">
      <p:cViewPr varScale="1">
        <p:scale>
          <a:sx n="177" d="100"/>
          <a:sy n="177" d="100"/>
        </p:scale>
        <p:origin x="1344"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ishA6kry8nc"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foodwastereport.leket.org/how-much-food-is-wasted-in-israel/"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www.ynet.co.il/environment-science/article/HyA11Z2DmO"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futuretimeline.net/data-trends/13.htm"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vox.com/videos/2020/5/14/21257118/food-avoid-climate-change-emissions-bee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78118d802b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78118d802b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לאחר שהקבוצות מסיימות את מלאכת העיצוב סכמו את השיעור באמצעות הסרטון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הראו את הסרטון הבא בכיתה – 4:52 דק'</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 </a:t>
            </a: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https://www.youtube.com/watch?v=ishA6kry8nc</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78118d802b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78118d802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2. </a:t>
            </a:r>
            <a:r>
              <a:rPr lang="en" sz="1200">
                <a:solidFill>
                  <a:schemeClr val="dk1"/>
                </a:solidFill>
                <a:latin typeface="Calibri"/>
                <a:ea typeface="Calibri"/>
                <a:cs typeface="Calibri"/>
                <a:sym typeface="Calibri"/>
              </a:rPr>
              <a:t>דברו על היבט חשוב שקשה לתייג – בזבוז מזון.</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שאלו את התלמידים: מדוע זאת עלות סמויה?</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הרחבה אפשרית:</a:t>
            </a:r>
            <a:r>
              <a:rPr lang="en" sz="1200">
                <a:solidFill>
                  <a:schemeClr val="dk1"/>
                </a:solidFill>
                <a:latin typeface="Calibri"/>
                <a:ea typeface="Calibri"/>
                <a:cs typeface="Calibri"/>
                <a:sym typeface="Calibri"/>
              </a:rPr>
              <a:t> הוסיפו נתונים מקומיים ודונו בנקודת המבט המקומית.</a:t>
            </a:r>
            <a:endParaRPr sz="1200" b="1">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https://foodwastereport.leket.org/how-much-food-is-wasted-in-israel/</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https://www.ynet.co.il/environment-science/article/HyA11Z2DmO</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endParaRPr sz="1200" u="sng">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u="sng">
                <a:solidFill>
                  <a:schemeClr val="dk1"/>
                </a:solidFill>
                <a:latin typeface="Calibri"/>
                <a:ea typeface="Calibri"/>
                <a:cs typeface="Calibri"/>
                <a:sym typeface="Calibri"/>
              </a:rPr>
              <a:t>רקע למורים:</a:t>
            </a:r>
            <a:r>
              <a:rPr lang="en" sz="1200">
                <a:solidFill>
                  <a:schemeClr val="dk1"/>
                </a:solidFill>
                <a:latin typeface="Calibri"/>
                <a:ea typeface="Calibri"/>
                <a:cs typeface="Calibri"/>
                <a:sym typeface="Calibri"/>
              </a:rPr>
              <a:t> בזבוז מזון ואובדן מזון שניהם מונחים המשמשים לתיאור אובד או בזבוז של מזון, אבל הם מתייחסים לשלבים שונים בשרשרת אספקת המזון.</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אובדן מזון מתרחש בשלב הייצור, אחרי הקציר, ובשלבי העיבוד של שרשרת אספקת המזון. הוא מתייחס בסרך כלל לירידה באיכות בכמות המזון המיועד לצריכה אנושית. אובדן מזון עלול לקרות ממגוון סיבות, כמו תשתית לא מתאימה, טיפול לקוי, מזיקים, מחלות ואסונות טבע. לדוגמה, אם היבול נפגע ממזיקים או מתנאי מזג אוויר קיצוניים, ולכן יש ירידה בכמות המזון הניתן לשימוש, זה נחשב אובדן מזון. בזבוז מזון, לעומת זאת, קורה בשלבים מאוחרים יותר בשרשרת האספקה, וליתר דיוק אצל הקמעונאים והצרכנים. הכוונה היא לזריקה או לבזבוז של מזון שעדיין טוב לצריכה אנושית. בזבוז מזון קורה לעתים קרובות בגלל גורמים כמו קניית יתר, אחסון לקוי, תאריכי תפוגה או העדפות אסתטיות. למשל, אם אנחנו זורקים אוכל פג תוקף או עודף מהבית, או כשמסעדות משליכות אוכל שלא נאכל, זה נחשב בזבוז מזון.</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לסיכום, אובדן מזון קורה לפני שהמזון מגיע לצרכן, בשלבי הייצור והעיבוד, ואילו בזבוז מזון קורה אחרי שהמזון מגיע לצרכן, בחנויות או בבתים. גם לאובדן מזון וגם לבזבוז מזון יש חלק בפגיעה בביטחון התזונתי ובגרימת הפסדים כלכליים ובעיות סביבתיות, לכן חשוב לנסות לצמצם את שניהם כדי להבטיח מערכות מזון בנות קיימה.</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78118d802b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78118d802b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dirty="0">
                <a:solidFill>
                  <a:schemeClr val="dk1"/>
                </a:solidFill>
                <a:latin typeface="Calibri"/>
                <a:ea typeface="Calibri"/>
                <a:cs typeface="Calibri"/>
                <a:sym typeface="Calibri"/>
              </a:rPr>
              <a:t>שיעור בית - תעדו בזבוז מזון אצלכם בבית – שתפו עם התלמידים את יומן בזבוז המזון (קובץ גידיטלי או מודפס). ובקשו מהם למלא אותו במשך כ 24 שעות.</a:t>
            </a:r>
            <a:endParaRPr dirty="0"/>
          </a:p>
          <a:p>
            <a:pPr marL="0" lvl="0" indent="0" algn="l" rtl="0">
              <a:spcBef>
                <a:spcPts val="0"/>
              </a:spcBef>
              <a:spcAft>
                <a:spcPts val="0"/>
              </a:spcAft>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599bd9b8f4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599bd9b8f4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התחילו את השיעור משיתוף בממצאי יומן בזבוז המזון ובקשו מ2,3 תלמידים לשתף בממצאים של יומן בזבוז המזון שלהם.</a:t>
            </a:r>
            <a:endParaRPr/>
          </a:p>
          <a:p>
            <a:pPr marL="0" lvl="0" indent="0" algn="r" rtl="1">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78118d802b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78118d802b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מצגות תלמידים את התוויות שהם עיצבו ודיון סביב השאלות הנ"ל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1e61450a1d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1e61450a1d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a:t>כתבות ומידע מגוון מישראל על נושא של צריכה בשר</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599bd9b8f4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599bd9b8f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400"/>
              <a:buFont typeface="Arial"/>
              <a:buNone/>
            </a:pPr>
            <a:r>
              <a:rPr lang="en" sz="1200">
                <a:solidFill>
                  <a:schemeClr val="dk1"/>
                </a:solidFill>
                <a:latin typeface="Calibri"/>
                <a:ea typeface="Calibri"/>
                <a:cs typeface="Calibri"/>
                <a:sym typeface="Calibri"/>
              </a:rPr>
              <a:t>הביקוש לבשר גובר, אז איך זה משפיע על כוכב הלכת שלנו?</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אם אנחנו צריכים להגדיל את ייצור המזון בשביל האוכלוסייה הגדלה, עלינו למצוא דרכים לספק מזון בריא ובר קיימה בעתיד הקרוב והרחוק.</a:t>
            </a:r>
            <a:endParaRPr sz="1200">
              <a:solidFill>
                <a:schemeClr val="dk1"/>
              </a:solidFill>
              <a:latin typeface="Calibri"/>
              <a:ea typeface="Calibri"/>
              <a:cs typeface="Calibri"/>
              <a:sym typeface="Calibri"/>
            </a:endParaRPr>
          </a:p>
          <a:p>
            <a:pPr marL="0" lvl="0" indent="0" algn="ctr" rtl="0">
              <a:lnSpc>
                <a:spcPct val="90000"/>
              </a:lnSpc>
              <a:spcBef>
                <a:spcPts val="1000"/>
              </a:spcBef>
              <a:spcAft>
                <a:spcPts val="0"/>
              </a:spcAft>
              <a:buClr>
                <a:schemeClr val="dk1"/>
              </a:buClr>
              <a:buSzPts val="1100"/>
              <a:buFont typeface="Arial"/>
              <a:buNone/>
            </a:pPr>
            <a:endParaRPr sz="24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599bd9b8f4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599bd9b8f4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יש כמה פתרונות אפשריים לצורך הנוכחי והעתידי שלנו במקורות חלבון, שחלקם עדיין בפיתוח ואחרים כבר נמצאים על המדף בסופר. בקשו מהתלמידים לציין כמה דוגמאות כאלה (מיקופרוטאינים, חרקים מיובשים, חטיפי חלבון עם חרקים, ספירולינה – אצות, בשר "רידיפיין"). בשיעור הבא נמשיך לדון בבשר מתורבת – זה עדיין לא בשוק.</a:t>
            </a:r>
            <a:br>
              <a:rPr lang="en" sz="1200">
                <a:solidFill>
                  <a:schemeClr val="dk1"/>
                </a:solidFill>
                <a:latin typeface="Calibri"/>
                <a:ea typeface="Calibri"/>
                <a:cs typeface="Calibri"/>
                <a:sym typeface="Calibri"/>
              </a:rPr>
            </a:br>
            <a:r>
              <a:rPr lang="en" sz="1200">
                <a:solidFill>
                  <a:schemeClr val="dk1"/>
                </a:solidFill>
                <a:latin typeface="Calibri"/>
                <a:ea typeface="Calibri"/>
                <a:cs typeface="Calibri"/>
                <a:sym typeface="Calibri"/>
              </a:rPr>
              <a:t>האיור באדיבות EUFIC </a:t>
            </a:r>
            <a:endParaRPr sz="1200">
              <a:solidFill>
                <a:schemeClr val="dk1"/>
              </a:solidFill>
              <a:latin typeface="Calibri"/>
              <a:ea typeface="Calibri"/>
              <a:cs typeface="Calibri"/>
              <a:sym typeface="Calibri"/>
            </a:endParaRPr>
          </a:p>
          <a:p>
            <a:pPr marL="0" lvl="0" indent="0" algn="r" rtl="1">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599bd9b8f4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599bd9b8f4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None/>
            </a:pPr>
            <a:r>
              <a:rPr lang="en" sz="1200">
                <a:solidFill>
                  <a:schemeClr val="dk1"/>
                </a:solidFill>
                <a:latin typeface="Calibri"/>
                <a:ea typeface="Calibri"/>
                <a:cs typeface="Calibri"/>
                <a:sym typeface="Calibri"/>
              </a:rPr>
              <a:t> נתונים מתוך: </a:t>
            </a:r>
            <a:endParaRPr sz="1200">
              <a:solidFill>
                <a:schemeClr val="dk1"/>
              </a:solidFill>
              <a:latin typeface="Calibri"/>
              <a:ea typeface="Calibri"/>
              <a:cs typeface="Calibri"/>
              <a:sym typeface="Calibri"/>
            </a:endParaRPr>
          </a:p>
          <a:p>
            <a:pPr marL="0" lvl="0" indent="0" algn="r" rtl="0">
              <a:spcBef>
                <a:spcPts val="0"/>
              </a:spcBef>
              <a:spcAft>
                <a:spcPts val="0"/>
              </a:spcAft>
              <a:buNone/>
            </a:pPr>
            <a:r>
              <a:rPr lang="en" sz="1200" u="sng">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https://www.futuretimeline.net/data-trends/13.htm</a:t>
            </a:r>
            <a:r>
              <a:rPr lang="en" sz="1200">
                <a:solidFill>
                  <a:schemeClr val="dk1"/>
                </a:solidFill>
                <a:latin typeface="Calibri"/>
                <a:ea typeface="Calibri"/>
                <a:cs typeface="Calibri"/>
                <a:sym typeface="Calibri"/>
              </a:rPr>
              <a:t> </a:t>
            </a:r>
            <a:endParaRPr sz="120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e4e812b4c4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e4e812b4c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he-IL" dirty="0">
                <a:solidFill>
                  <a:schemeClr val="dk1"/>
                </a:solidFill>
                <a:sym typeface="Calibri"/>
              </a:rPr>
              <a:t>ה</a:t>
            </a:r>
            <a:r>
              <a:rPr lang="ar-SA" dirty="0" err="1">
                <a:solidFill>
                  <a:schemeClr val="dk1"/>
                </a:solidFill>
                <a:sym typeface="Calibri"/>
              </a:rPr>
              <a:t>תחלנו</a:t>
            </a:r>
            <a:r>
              <a:rPr lang="ar-SA" dirty="0">
                <a:solidFill>
                  <a:schemeClr val="dk1"/>
                </a:solidFill>
                <a:sym typeface="Calibri"/>
              </a:rPr>
              <a:t> </a:t>
            </a:r>
            <a:r>
              <a:rPr lang="ar-SA" dirty="0" err="1">
                <a:solidFill>
                  <a:schemeClr val="dk1"/>
                </a:solidFill>
                <a:sym typeface="Calibri"/>
              </a:rPr>
              <a:t>את</a:t>
            </a:r>
            <a:r>
              <a:rPr lang="ar-SA" dirty="0">
                <a:solidFill>
                  <a:schemeClr val="dk1"/>
                </a:solidFill>
                <a:sym typeface="Calibri"/>
              </a:rPr>
              <a:t> </a:t>
            </a:r>
            <a:r>
              <a:rPr lang="ar-SA" dirty="0" err="1">
                <a:solidFill>
                  <a:schemeClr val="dk1"/>
                </a:solidFill>
                <a:sym typeface="Calibri"/>
              </a:rPr>
              <a:t>היחידה</a:t>
            </a:r>
            <a:r>
              <a:rPr lang="ar-SA" dirty="0">
                <a:solidFill>
                  <a:schemeClr val="dk1"/>
                </a:solidFill>
                <a:sym typeface="Calibri"/>
              </a:rPr>
              <a:t> </a:t>
            </a:r>
            <a:r>
              <a:rPr lang="ar-SA" dirty="0" err="1">
                <a:solidFill>
                  <a:schemeClr val="dk1"/>
                </a:solidFill>
                <a:sym typeface="Calibri"/>
              </a:rPr>
              <a:t>בדיון</a:t>
            </a:r>
            <a:r>
              <a:rPr lang="ar-SA" dirty="0">
                <a:solidFill>
                  <a:schemeClr val="dk1"/>
                </a:solidFill>
                <a:sym typeface="Calibri"/>
              </a:rPr>
              <a:t> </a:t>
            </a:r>
            <a:r>
              <a:rPr lang="ar-SA" dirty="0" err="1">
                <a:solidFill>
                  <a:schemeClr val="dk1"/>
                </a:solidFill>
                <a:sym typeface="Calibri"/>
              </a:rPr>
              <a:t>על</a:t>
            </a:r>
            <a:r>
              <a:rPr lang="ar-SA" dirty="0">
                <a:solidFill>
                  <a:schemeClr val="dk1"/>
                </a:solidFill>
                <a:sym typeface="Calibri"/>
              </a:rPr>
              <a:t> </a:t>
            </a:r>
            <a:r>
              <a:rPr lang="ar-SA" dirty="0" err="1">
                <a:solidFill>
                  <a:schemeClr val="dk1"/>
                </a:solidFill>
                <a:sym typeface="Calibri"/>
              </a:rPr>
              <a:t>מה</a:t>
            </a:r>
            <a:r>
              <a:rPr lang="ar-SA" dirty="0">
                <a:solidFill>
                  <a:schemeClr val="dk1"/>
                </a:solidFill>
                <a:sym typeface="Calibri"/>
              </a:rPr>
              <a:t> </a:t>
            </a:r>
            <a:r>
              <a:rPr lang="ar-SA" dirty="0" err="1">
                <a:solidFill>
                  <a:schemeClr val="dk1"/>
                </a:solidFill>
                <a:sym typeface="Calibri"/>
              </a:rPr>
              <a:t>אנחנו</a:t>
            </a:r>
            <a:r>
              <a:rPr lang="ar-SA" dirty="0">
                <a:solidFill>
                  <a:schemeClr val="dk1"/>
                </a:solidFill>
                <a:sym typeface="Calibri"/>
              </a:rPr>
              <a:t> </a:t>
            </a:r>
            <a:r>
              <a:rPr lang="ar-SA" dirty="0" err="1">
                <a:solidFill>
                  <a:schemeClr val="dk1"/>
                </a:solidFill>
                <a:sym typeface="Calibri"/>
              </a:rPr>
              <a:t>אוכלים</a:t>
            </a:r>
            <a:r>
              <a:rPr lang="ar-SA" dirty="0">
                <a:solidFill>
                  <a:schemeClr val="dk1"/>
                </a:solidFill>
                <a:sym typeface="Calibri"/>
              </a:rPr>
              <a:t>, </a:t>
            </a:r>
            <a:r>
              <a:rPr lang="ar-SA" dirty="0" err="1">
                <a:solidFill>
                  <a:schemeClr val="dk1"/>
                </a:solidFill>
                <a:sym typeface="Calibri"/>
              </a:rPr>
              <a:t>מאיפה</a:t>
            </a:r>
            <a:r>
              <a:rPr lang="ar-SA" dirty="0">
                <a:solidFill>
                  <a:schemeClr val="dk1"/>
                </a:solidFill>
                <a:sym typeface="Calibri"/>
              </a:rPr>
              <a:t> </a:t>
            </a:r>
            <a:r>
              <a:rPr lang="ar-SA" dirty="0" err="1">
                <a:solidFill>
                  <a:schemeClr val="dk1"/>
                </a:solidFill>
                <a:sym typeface="Calibri"/>
              </a:rPr>
              <a:t>מגיע</a:t>
            </a:r>
            <a:r>
              <a:rPr lang="ar-SA" dirty="0">
                <a:solidFill>
                  <a:schemeClr val="dk1"/>
                </a:solidFill>
                <a:sym typeface="Calibri"/>
              </a:rPr>
              <a:t> </a:t>
            </a:r>
            <a:r>
              <a:rPr lang="ar-SA" dirty="0" err="1">
                <a:solidFill>
                  <a:schemeClr val="dk1"/>
                </a:solidFill>
                <a:sym typeface="Calibri"/>
              </a:rPr>
              <a:t>האוכל</a:t>
            </a:r>
            <a:r>
              <a:rPr lang="ar-SA" dirty="0">
                <a:solidFill>
                  <a:schemeClr val="dk1"/>
                </a:solidFill>
                <a:sym typeface="Calibri"/>
              </a:rPr>
              <a:t> </a:t>
            </a:r>
            <a:r>
              <a:rPr lang="ar-SA" dirty="0" err="1">
                <a:solidFill>
                  <a:schemeClr val="dk1"/>
                </a:solidFill>
                <a:sym typeface="Calibri"/>
              </a:rPr>
              <a:t>שלנו</a:t>
            </a:r>
            <a:r>
              <a:rPr lang="ar-SA" dirty="0">
                <a:solidFill>
                  <a:schemeClr val="dk1"/>
                </a:solidFill>
                <a:sym typeface="Calibri"/>
              </a:rPr>
              <a:t>, </a:t>
            </a:r>
            <a:r>
              <a:rPr lang="ar-SA" dirty="0" err="1">
                <a:solidFill>
                  <a:schemeClr val="dk1"/>
                </a:solidFill>
                <a:sym typeface="Calibri"/>
              </a:rPr>
              <a:t>והאם</a:t>
            </a:r>
            <a:r>
              <a:rPr lang="ar-SA" dirty="0">
                <a:solidFill>
                  <a:schemeClr val="dk1"/>
                </a:solidFill>
                <a:sym typeface="Calibri"/>
              </a:rPr>
              <a:t> </a:t>
            </a:r>
            <a:r>
              <a:rPr lang="ar-SA" dirty="0" err="1">
                <a:solidFill>
                  <a:schemeClr val="dk1"/>
                </a:solidFill>
                <a:sym typeface="Calibri"/>
              </a:rPr>
              <a:t>יש</a:t>
            </a:r>
            <a:r>
              <a:rPr lang="ar-SA" dirty="0">
                <a:solidFill>
                  <a:schemeClr val="dk1"/>
                </a:solidFill>
                <a:sym typeface="Calibri"/>
              </a:rPr>
              <a:t> </a:t>
            </a:r>
            <a:r>
              <a:rPr lang="ar-SA" dirty="0" err="1">
                <a:solidFill>
                  <a:schemeClr val="dk1"/>
                </a:solidFill>
                <a:sym typeface="Calibri"/>
              </a:rPr>
              <a:t>לנו</a:t>
            </a:r>
            <a:r>
              <a:rPr lang="ar-SA" dirty="0">
                <a:solidFill>
                  <a:schemeClr val="dk1"/>
                </a:solidFill>
                <a:sym typeface="Calibri"/>
              </a:rPr>
              <a:t> </a:t>
            </a:r>
            <a:r>
              <a:rPr lang="ar-SA" dirty="0" err="1">
                <a:solidFill>
                  <a:schemeClr val="dk1"/>
                </a:solidFill>
                <a:sym typeface="Calibri"/>
              </a:rPr>
              <a:t>מספיק</a:t>
            </a:r>
            <a:r>
              <a:rPr lang="ar-SA" dirty="0">
                <a:solidFill>
                  <a:schemeClr val="dk1"/>
                </a:solidFill>
                <a:sym typeface="Calibri"/>
              </a:rPr>
              <a:t> </a:t>
            </a:r>
            <a:r>
              <a:rPr lang="ar-SA" dirty="0" err="1">
                <a:solidFill>
                  <a:schemeClr val="dk1"/>
                </a:solidFill>
                <a:sym typeface="Calibri"/>
              </a:rPr>
              <a:t>משאבי</a:t>
            </a:r>
            <a:r>
              <a:rPr lang="ar-SA" dirty="0">
                <a:solidFill>
                  <a:schemeClr val="dk1"/>
                </a:solidFill>
                <a:sym typeface="Calibri"/>
              </a:rPr>
              <a:t> </a:t>
            </a:r>
            <a:r>
              <a:rPr lang="ar-SA" dirty="0" err="1">
                <a:solidFill>
                  <a:schemeClr val="dk1"/>
                </a:solidFill>
                <a:sym typeface="Calibri"/>
              </a:rPr>
              <a:t>קרקע</a:t>
            </a:r>
            <a:r>
              <a:rPr lang="ar-SA" dirty="0">
                <a:solidFill>
                  <a:schemeClr val="dk1"/>
                </a:solidFill>
                <a:sym typeface="Calibri"/>
              </a:rPr>
              <a:t> </a:t>
            </a:r>
            <a:r>
              <a:rPr lang="ar-SA" dirty="0" err="1">
                <a:solidFill>
                  <a:schemeClr val="dk1"/>
                </a:solidFill>
                <a:sym typeface="Calibri"/>
              </a:rPr>
              <a:t>לגדל</a:t>
            </a:r>
            <a:r>
              <a:rPr lang="ar-SA" dirty="0">
                <a:solidFill>
                  <a:schemeClr val="dk1"/>
                </a:solidFill>
                <a:sym typeface="Calibri"/>
              </a:rPr>
              <a:t> </a:t>
            </a:r>
            <a:r>
              <a:rPr lang="ar-SA" dirty="0" err="1">
                <a:solidFill>
                  <a:schemeClr val="dk1"/>
                </a:solidFill>
                <a:sym typeface="Calibri"/>
              </a:rPr>
              <a:t>את</a:t>
            </a:r>
            <a:r>
              <a:rPr lang="ar-SA" dirty="0">
                <a:solidFill>
                  <a:schemeClr val="dk1"/>
                </a:solidFill>
                <a:sym typeface="Calibri"/>
              </a:rPr>
              <a:t> </a:t>
            </a:r>
            <a:r>
              <a:rPr lang="ar-SA" dirty="0" err="1">
                <a:solidFill>
                  <a:schemeClr val="dk1"/>
                </a:solidFill>
                <a:sym typeface="Calibri"/>
              </a:rPr>
              <a:t>האוכל</a:t>
            </a:r>
            <a:r>
              <a:rPr lang="ar-SA" dirty="0">
                <a:solidFill>
                  <a:schemeClr val="dk1"/>
                </a:solidFill>
                <a:sym typeface="Calibri"/>
              </a:rPr>
              <a:t> </a:t>
            </a:r>
            <a:r>
              <a:rPr lang="ar-SA" dirty="0" err="1">
                <a:solidFill>
                  <a:schemeClr val="dk1"/>
                </a:solidFill>
                <a:sym typeface="Calibri"/>
              </a:rPr>
              <a:t>שצריך</a:t>
            </a:r>
            <a:r>
              <a:rPr lang="ar-SA" dirty="0">
                <a:solidFill>
                  <a:schemeClr val="dk1"/>
                </a:solidFill>
                <a:sym typeface="Calibri"/>
              </a:rPr>
              <a:t>. </a:t>
            </a:r>
            <a:r>
              <a:rPr lang="ar-SA" dirty="0" err="1">
                <a:solidFill>
                  <a:schemeClr val="dk1"/>
                </a:solidFill>
                <a:sym typeface="Calibri"/>
              </a:rPr>
              <a:t>לאחר</a:t>
            </a:r>
            <a:r>
              <a:rPr lang="ar-SA" dirty="0">
                <a:solidFill>
                  <a:schemeClr val="dk1"/>
                </a:solidFill>
                <a:sym typeface="Calibri"/>
              </a:rPr>
              <a:t> </a:t>
            </a:r>
            <a:r>
              <a:rPr lang="ar-SA" dirty="0" err="1">
                <a:solidFill>
                  <a:schemeClr val="dk1"/>
                </a:solidFill>
                <a:sym typeface="Calibri"/>
              </a:rPr>
              <a:t>מכן</a:t>
            </a:r>
            <a:r>
              <a:rPr lang="ar-SA" dirty="0">
                <a:solidFill>
                  <a:schemeClr val="dk1"/>
                </a:solidFill>
                <a:sym typeface="Calibri"/>
              </a:rPr>
              <a:t> </a:t>
            </a:r>
            <a:r>
              <a:rPr lang="ar-SA" dirty="0" err="1">
                <a:solidFill>
                  <a:schemeClr val="dk1"/>
                </a:solidFill>
                <a:sym typeface="Calibri"/>
              </a:rPr>
              <a:t>שוחחנו</a:t>
            </a:r>
            <a:r>
              <a:rPr lang="ar-SA" dirty="0">
                <a:solidFill>
                  <a:schemeClr val="dk1"/>
                </a:solidFill>
                <a:sym typeface="Calibri"/>
              </a:rPr>
              <a:t> </a:t>
            </a:r>
            <a:r>
              <a:rPr lang="ar-SA" dirty="0" err="1">
                <a:solidFill>
                  <a:schemeClr val="dk1"/>
                </a:solidFill>
                <a:sym typeface="Calibri"/>
              </a:rPr>
              <a:t>על</a:t>
            </a:r>
            <a:r>
              <a:rPr lang="ar-SA" dirty="0">
                <a:solidFill>
                  <a:schemeClr val="dk1"/>
                </a:solidFill>
                <a:sym typeface="Calibri"/>
              </a:rPr>
              <a:t> </a:t>
            </a:r>
            <a:r>
              <a:rPr lang="ar-SA" dirty="0" err="1">
                <a:solidFill>
                  <a:schemeClr val="dk1"/>
                </a:solidFill>
                <a:sym typeface="Calibri"/>
              </a:rPr>
              <a:t>מזון</a:t>
            </a:r>
            <a:r>
              <a:rPr lang="ar-SA" dirty="0">
                <a:solidFill>
                  <a:schemeClr val="dk1"/>
                </a:solidFill>
                <a:sym typeface="Calibri"/>
              </a:rPr>
              <a:t> </a:t>
            </a:r>
            <a:r>
              <a:rPr lang="ar-SA" dirty="0" err="1">
                <a:solidFill>
                  <a:schemeClr val="dk1"/>
                </a:solidFill>
                <a:sym typeface="Calibri"/>
              </a:rPr>
              <a:t>מעובד</a:t>
            </a:r>
            <a:r>
              <a:rPr lang="ar-SA" dirty="0">
                <a:solidFill>
                  <a:schemeClr val="dk1"/>
                </a:solidFill>
                <a:sym typeface="Calibri"/>
              </a:rPr>
              <a:t> </a:t>
            </a:r>
            <a:r>
              <a:rPr lang="ar-SA" dirty="0" err="1">
                <a:solidFill>
                  <a:schemeClr val="dk1"/>
                </a:solidFill>
                <a:sym typeface="Calibri"/>
              </a:rPr>
              <a:t>ואיך</a:t>
            </a:r>
            <a:r>
              <a:rPr lang="ar-SA" dirty="0">
                <a:solidFill>
                  <a:schemeClr val="dk1"/>
                </a:solidFill>
                <a:sym typeface="Calibri"/>
              </a:rPr>
              <a:t> </a:t>
            </a:r>
            <a:r>
              <a:rPr lang="ar-SA" dirty="0" err="1">
                <a:solidFill>
                  <a:schemeClr val="dk1"/>
                </a:solidFill>
                <a:sym typeface="Calibri"/>
              </a:rPr>
              <a:t>הוא</a:t>
            </a:r>
            <a:r>
              <a:rPr lang="ar-SA" dirty="0">
                <a:solidFill>
                  <a:schemeClr val="dk1"/>
                </a:solidFill>
                <a:sym typeface="Calibri"/>
              </a:rPr>
              <a:t> </a:t>
            </a:r>
            <a:r>
              <a:rPr lang="ar-SA" dirty="0" err="1">
                <a:solidFill>
                  <a:schemeClr val="dk1"/>
                </a:solidFill>
                <a:sym typeface="Calibri"/>
              </a:rPr>
              <a:t>תורם</a:t>
            </a:r>
            <a:r>
              <a:rPr lang="ar-SA" dirty="0">
                <a:solidFill>
                  <a:schemeClr val="dk1"/>
                </a:solidFill>
                <a:sym typeface="Calibri"/>
              </a:rPr>
              <a:t> </a:t>
            </a:r>
            <a:r>
              <a:rPr lang="ar-SA" dirty="0" err="1">
                <a:solidFill>
                  <a:schemeClr val="dk1"/>
                </a:solidFill>
                <a:sym typeface="Calibri"/>
              </a:rPr>
              <a:t>לכך</a:t>
            </a:r>
            <a:r>
              <a:rPr lang="ar-SA" dirty="0">
                <a:solidFill>
                  <a:schemeClr val="dk1"/>
                </a:solidFill>
                <a:sym typeface="Calibri"/>
              </a:rPr>
              <a:t> </a:t>
            </a:r>
            <a:r>
              <a:rPr lang="ar-SA" dirty="0" err="1">
                <a:solidFill>
                  <a:schemeClr val="dk1"/>
                </a:solidFill>
                <a:sym typeface="Calibri"/>
              </a:rPr>
              <a:t>שיש</a:t>
            </a:r>
            <a:r>
              <a:rPr lang="ar-SA" dirty="0">
                <a:solidFill>
                  <a:schemeClr val="dk1"/>
                </a:solidFill>
                <a:sym typeface="Calibri"/>
              </a:rPr>
              <a:t> </a:t>
            </a:r>
            <a:r>
              <a:rPr lang="ar-SA" dirty="0" err="1">
                <a:solidFill>
                  <a:schemeClr val="dk1"/>
                </a:solidFill>
                <a:sym typeface="Calibri"/>
              </a:rPr>
              <a:t>לנו</a:t>
            </a:r>
            <a:r>
              <a:rPr lang="ar-SA" dirty="0">
                <a:solidFill>
                  <a:schemeClr val="dk1"/>
                </a:solidFill>
                <a:sym typeface="Calibri"/>
              </a:rPr>
              <a:t> </a:t>
            </a:r>
            <a:r>
              <a:rPr lang="ar-SA" dirty="0" err="1">
                <a:solidFill>
                  <a:schemeClr val="dk1"/>
                </a:solidFill>
                <a:sym typeface="Calibri"/>
              </a:rPr>
              <a:t>גישה</a:t>
            </a:r>
            <a:r>
              <a:rPr lang="ar-SA" dirty="0">
                <a:solidFill>
                  <a:schemeClr val="dk1"/>
                </a:solidFill>
                <a:sym typeface="Calibri"/>
              </a:rPr>
              <a:t> </a:t>
            </a:r>
            <a:r>
              <a:rPr lang="ar-SA" dirty="0" err="1">
                <a:solidFill>
                  <a:schemeClr val="dk1"/>
                </a:solidFill>
                <a:sym typeface="Calibri"/>
              </a:rPr>
              <a:t>למזון</a:t>
            </a:r>
            <a:r>
              <a:rPr lang="ar-SA" dirty="0">
                <a:solidFill>
                  <a:schemeClr val="dk1"/>
                </a:solidFill>
                <a:sym typeface="Calibri"/>
              </a:rPr>
              <a:t> </a:t>
            </a:r>
            <a:r>
              <a:rPr lang="ar-SA" dirty="0" err="1">
                <a:solidFill>
                  <a:schemeClr val="dk1"/>
                </a:solidFill>
                <a:sym typeface="Calibri"/>
              </a:rPr>
              <a:t>אבל</a:t>
            </a:r>
            <a:r>
              <a:rPr lang="ar-SA" dirty="0">
                <a:solidFill>
                  <a:schemeClr val="dk1"/>
                </a:solidFill>
                <a:sym typeface="Calibri"/>
              </a:rPr>
              <a:t> </a:t>
            </a:r>
            <a:r>
              <a:rPr lang="ar-SA" dirty="0" err="1">
                <a:solidFill>
                  <a:schemeClr val="dk1"/>
                </a:solidFill>
                <a:sym typeface="Calibri"/>
              </a:rPr>
              <a:t>גם</a:t>
            </a:r>
            <a:r>
              <a:rPr lang="ar-SA" dirty="0">
                <a:solidFill>
                  <a:schemeClr val="dk1"/>
                </a:solidFill>
                <a:sym typeface="Calibri"/>
              </a:rPr>
              <a:t> </a:t>
            </a:r>
            <a:r>
              <a:rPr lang="ar-SA" dirty="0" err="1">
                <a:solidFill>
                  <a:schemeClr val="dk1"/>
                </a:solidFill>
                <a:sym typeface="Calibri"/>
              </a:rPr>
              <a:t>על</a:t>
            </a:r>
            <a:r>
              <a:rPr lang="ar-SA" dirty="0">
                <a:solidFill>
                  <a:schemeClr val="dk1"/>
                </a:solidFill>
                <a:sym typeface="Calibri"/>
              </a:rPr>
              <a:t> </a:t>
            </a:r>
            <a:r>
              <a:rPr lang="ar-SA" dirty="0" err="1">
                <a:solidFill>
                  <a:schemeClr val="dk1"/>
                </a:solidFill>
                <a:sym typeface="Calibri"/>
              </a:rPr>
              <a:t>כך</a:t>
            </a:r>
            <a:r>
              <a:rPr lang="ar-SA" dirty="0">
                <a:solidFill>
                  <a:schemeClr val="dk1"/>
                </a:solidFill>
                <a:sym typeface="Calibri"/>
              </a:rPr>
              <a:t> </a:t>
            </a:r>
            <a:r>
              <a:rPr lang="ar-SA" dirty="0" err="1">
                <a:solidFill>
                  <a:schemeClr val="dk1"/>
                </a:solidFill>
                <a:sym typeface="Calibri"/>
              </a:rPr>
              <a:t>שהוא</a:t>
            </a:r>
            <a:r>
              <a:rPr lang="ar-SA" dirty="0">
                <a:solidFill>
                  <a:schemeClr val="dk1"/>
                </a:solidFill>
                <a:sym typeface="Calibri"/>
              </a:rPr>
              <a:t> </a:t>
            </a:r>
            <a:r>
              <a:rPr lang="ar-SA" dirty="0" err="1">
                <a:solidFill>
                  <a:schemeClr val="dk1"/>
                </a:solidFill>
                <a:sym typeface="Calibri"/>
              </a:rPr>
              <a:t>איננו</a:t>
            </a:r>
            <a:r>
              <a:rPr lang="ar-SA" dirty="0">
                <a:solidFill>
                  <a:schemeClr val="dk1"/>
                </a:solidFill>
                <a:sym typeface="Calibri"/>
              </a:rPr>
              <a:t> </a:t>
            </a:r>
            <a:r>
              <a:rPr lang="ar-SA" dirty="0" err="1">
                <a:solidFill>
                  <a:schemeClr val="dk1"/>
                </a:solidFill>
                <a:sym typeface="Calibri"/>
              </a:rPr>
              <a:t>תורם</a:t>
            </a:r>
            <a:r>
              <a:rPr lang="ar-SA" dirty="0">
                <a:solidFill>
                  <a:schemeClr val="dk1"/>
                </a:solidFill>
                <a:sym typeface="Calibri"/>
              </a:rPr>
              <a:t> </a:t>
            </a:r>
            <a:r>
              <a:rPr lang="ar-SA" dirty="0" err="1">
                <a:solidFill>
                  <a:schemeClr val="dk1"/>
                </a:solidFill>
                <a:sym typeface="Calibri"/>
              </a:rPr>
              <a:t>לתזונה</a:t>
            </a:r>
            <a:r>
              <a:rPr lang="ar-SA" dirty="0">
                <a:solidFill>
                  <a:schemeClr val="dk1"/>
                </a:solidFill>
                <a:sym typeface="Calibri"/>
              </a:rPr>
              <a:t> </a:t>
            </a:r>
            <a:r>
              <a:rPr lang="ar-SA" dirty="0" err="1">
                <a:solidFill>
                  <a:schemeClr val="dk1"/>
                </a:solidFill>
                <a:sym typeface="Calibri"/>
              </a:rPr>
              <a:t>מאוזנת</a:t>
            </a:r>
            <a:r>
              <a:rPr lang="ar-SA" dirty="0">
                <a:solidFill>
                  <a:schemeClr val="dk1"/>
                </a:solidFill>
                <a:sym typeface="Calibri"/>
              </a:rPr>
              <a:t> </a:t>
            </a:r>
            <a:r>
              <a:rPr lang="ar-SA" dirty="0" err="1">
                <a:solidFill>
                  <a:schemeClr val="dk1"/>
                </a:solidFill>
                <a:sym typeface="Calibri"/>
              </a:rPr>
              <a:t>ובריאה</a:t>
            </a:r>
            <a:r>
              <a:rPr lang="ar-SA" dirty="0">
                <a:solidFill>
                  <a:schemeClr val="dk1"/>
                </a:solidFill>
                <a:sym typeface="Calibri"/>
              </a:rPr>
              <a:t>. </a:t>
            </a:r>
            <a:r>
              <a:rPr lang="ar-SA" dirty="0" err="1">
                <a:solidFill>
                  <a:schemeClr val="dk1"/>
                </a:solidFill>
                <a:sym typeface="Calibri"/>
              </a:rPr>
              <a:t>לאחר</a:t>
            </a:r>
            <a:r>
              <a:rPr lang="ar-SA" dirty="0">
                <a:solidFill>
                  <a:schemeClr val="dk1"/>
                </a:solidFill>
                <a:sym typeface="Calibri"/>
              </a:rPr>
              <a:t> </a:t>
            </a:r>
            <a:r>
              <a:rPr lang="ar-SA" dirty="0" err="1">
                <a:solidFill>
                  <a:schemeClr val="dk1"/>
                </a:solidFill>
                <a:sym typeface="Calibri"/>
              </a:rPr>
              <a:t>מכן</a:t>
            </a:r>
            <a:r>
              <a:rPr lang="ar-SA" dirty="0">
                <a:solidFill>
                  <a:schemeClr val="dk1"/>
                </a:solidFill>
                <a:sym typeface="Calibri"/>
              </a:rPr>
              <a:t> </a:t>
            </a:r>
            <a:r>
              <a:rPr lang="ar-SA" dirty="0" err="1">
                <a:solidFill>
                  <a:schemeClr val="dk1"/>
                </a:solidFill>
                <a:sym typeface="Calibri"/>
              </a:rPr>
              <a:t>בדקנו</a:t>
            </a:r>
            <a:r>
              <a:rPr lang="ar-SA" dirty="0">
                <a:solidFill>
                  <a:schemeClr val="dk1"/>
                </a:solidFill>
                <a:sym typeface="Calibri"/>
              </a:rPr>
              <a:t> </a:t>
            </a:r>
            <a:r>
              <a:rPr lang="ar-SA" dirty="0" err="1">
                <a:solidFill>
                  <a:schemeClr val="dk1"/>
                </a:solidFill>
                <a:sym typeface="Calibri"/>
              </a:rPr>
              <a:t>האם</a:t>
            </a:r>
            <a:r>
              <a:rPr lang="ar-SA" dirty="0">
                <a:solidFill>
                  <a:schemeClr val="dk1"/>
                </a:solidFill>
                <a:sym typeface="Calibri"/>
              </a:rPr>
              <a:t> </a:t>
            </a:r>
            <a:r>
              <a:rPr lang="ar-SA" dirty="0" err="1">
                <a:solidFill>
                  <a:schemeClr val="dk1"/>
                </a:solidFill>
                <a:sym typeface="Calibri"/>
              </a:rPr>
              <a:t>ארוחת</a:t>
            </a:r>
            <a:r>
              <a:rPr lang="ar-SA" dirty="0">
                <a:solidFill>
                  <a:schemeClr val="dk1"/>
                </a:solidFill>
                <a:sym typeface="Calibri"/>
              </a:rPr>
              <a:t> </a:t>
            </a:r>
            <a:r>
              <a:rPr lang="ar-SA" dirty="0" err="1">
                <a:solidFill>
                  <a:schemeClr val="dk1"/>
                </a:solidFill>
                <a:sym typeface="Calibri"/>
              </a:rPr>
              <a:t>הצהרייםה</a:t>
            </a:r>
            <a:r>
              <a:rPr lang="ar-SA" dirty="0">
                <a:solidFill>
                  <a:schemeClr val="dk1"/>
                </a:solidFill>
                <a:sym typeface="Calibri"/>
              </a:rPr>
              <a:t> </a:t>
            </a:r>
            <a:r>
              <a:rPr lang="ar-SA" dirty="0" err="1">
                <a:solidFill>
                  <a:schemeClr val="dk1"/>
                </a:solidFill>
                <a:sym typeface="Calibri"/>
              </a:rPr>
              <a:t>שתנו</a:t>
            </a:r>
            <a:r>
              <a:rPr lang="ar-SA" dirty="0">
                <a:solidFill>
                  <a:schemeClr val="dk1"/>
                </a:solidFill>
                <a:sym typeface="Calibri"/>
              </a:rPr>
              <a:t> </a:t>
            </a:r>
            <a:r>
              <a:rPr lang="ar-SA" dirty="0" err="1">
                <a:solidFill>
                  <a:schemeClr val="dk1"/>
                </a:solidFill>
                <a:sym typeface="Calibri"/>
              </a:rPr>
              <a:t>מאוזנת</a:t>
            </a:r>
            <a:r>
              <a:rPr lang="ar-SA" dirty="0">
                <a:solidFill>
                  <a:schemeClr val="dk1"/>
                </a:solidFill>
                <a:sym typeface="Calibri"/>
              </a:rPr>
              <a:t> </a:t>
            </a:r>
            <a:r>
              <a:rPr lang="ar-SA" dirty="0" err="1">
                <a:solidFill>
                  <a:schemeClr val="dk1"/>
                </a:solidFill>
                <a:sym typeface="Calibri"/>
              </a:rPr>
              <a:t>ובריאה</a:t>
            </a:r>
            <a:r>
              <a:rPr lang="ar-SA" dirty="0">
                <a:solidFill>
                  <a:schemeClr val="dk1"/>
                </a:solidFill>
                <a:sym typeface="Calibri"/>
              </a:rPr>
              <a:t> </a:t>
            </a:r>
            <a:r>
              <a:rPr lang="ar-SA" dirty="0" err="1">
                <a:solidFill>
                  <a:schemeClr val="dk1"/>
                </a:solidFill>
                <a:sym typeface="Calibri"/>
              </a:rPr>
              <a:t>וכוללת</a:t>
            </a:r>
            <a:r>
              <a:rPr lang="ar-SA" dirty="0">
                <a:solidFill>
                  <a:schemeClr val="dk1"/>
                </a:solidFill>
                <a:sym typeface="Calibri"/>
              </a:rPr>
              <a:t> </a:t>
            </a:r>
            <a:r>
              <a:rPr lang="ar-SA" dirty="0" err="1">
                <a:solidFill>
                  <a:schemeClr val="dk1"/>
                </a:solidFill>
                <a:sym typeface="Calibri"/>
              </a:rPr>
              <a:t>את</a:t>
            </a:r>
            <a:r>
              <a:rPr lang="ar-SA" dirty="0">
                <a:solidFill>
                  <a:schemeClr val="dk1"/>
                </a:solidFill>
                <a:sym typeface="Calibri"/>
              </a:rPr>
              <a:t> </a:t>
            </a:r>
            <a:r>
              <a:rPr lang="ar-SA" dirty="0" err="1">
                <a:solidFill>
                  <a:schemeClr val="dk1"/>
                </a:solidFill>
                <a:sym typeface="Calibri"/>
              </a:rPr>
              <a:t>כל</a:t>
            </a:r>
            <a:r>
              <a:rPr lang="ar-SA" dirty="0">
                <a:solidFill>
                  <a:schemeClr val="dk1"/>
                </a:solidFill>
                <a:sym typeface="Calibri"/>
              </a:rPr>
              <a:t> </a:t>
            </a:r>
            <a:r>
              <a:rPr lang="ar-SA" dirty="0" err="1">
                <a:solidFill>
                  <a:schemeClr val="dk1"/>
                </a:solidFill>
                <a:sym typeface="Calibri"/>
              </a:rPr>
              <a:t>אבות</a:t>
            </a:r>
            <a:r>
              <a:rPr lang="ar-SA" dirty="0">
                <a:solidFill>
                  <a:schemeClr val="dk1"/>
                </a:solidFill>
                <a:sym typeface="Calibri"/>
              </a:rPr>
              <a:t> </a:t>
            </a:r>
            <a:r>
              <a:rPr lang="ar-SA" dirty="0" err="1">
                <a:solidFill>
                  <a:schemeClr val="dk1"/>
                </a:solidFill>
                <a:sym typeface="Calibri"/>
              </a:rPr>
              <a:t>המזון</a:t>
            </a:r>
            <a:endParaRPr lang="en" dirty="0" err="1">
              <a:solidFill>
                <a:schemeClr val="dk1"/>
              </a:solidFill>
              <a:sym typeface="Calibri"/>
            </a:endParaRPr>
          </a:p>
          <a:p>
            <a:pPr marL="0" indent="0" algn="r" rtl="1">
              <a:buNone/>
            </a:pPr>
            <a:r>
              <a:rPr lang="he-IL" dirty="0">
                <a:solidFill>
                  <a:schemeClr val="dk1"/>
                </a:solidFill>
                <a:sym typeface="Calibri"/>
              </a:rPr>
              <a:t>נחזור עכשיו לשאלה המרכזית של היחידה - כ</a:t>
            </a:r>
            <a:r>
              <a:rPr lang="he-IL" b="1" dirty="0">
                <a:solidFill>
                  <a:schemeClr val="dk1"/>
                </a:solidFill>
                <a:sym typeface="Calibri"/>
              </a:rPr>
              <a:t>יצד נוכל להאכיל בצורה בריאה ומקיימת  אוכלוסייה הולכת וגדלה? ננסה להבין מה זה אומרת להאכיל בצורה "מקיימת".</a:t>
            </a:r>
          </a:p>
          <a:p>
            <a:pPr marL="0" indent="0" algn="r" rtl="1">
              <a:buNone/>
            </a:pPr>
            <a:r>
              <a:rPr lang="he-IL" b="1" dirty="0">
                <a:solidFill>
                  <a:schemeClr val="dk1"/>
                </a:solidFill>
                <a:sym typeface="Calibri"/>
              </a:rPr>
              <a:t>למעשה ב2 היחידות הקודמות הכדור הצמא והכדור הרעב כבר דיברנו על קיימות ועל משאבים מתכלים של כדור הארץ. למשל – (אפשר לתת לתלמידים לענות) מים ודלקי מאובנים.</a:t>
            </a:r>
          </a:p>
          <a:p>
            <a:pPr marL="0" indent="0" algn="r" rtl="1">
              <a:buNone/>
            </a:pPr>
            <a:r>
              <a:rPr lang="he-IL" b="1" dirty="0">
                <a:solidFill>
                  <a:schemeClr val="dk1"/>
                </a:solidFill>
                <a:sym typeface="Calibri"/>
              </a:rPr>
              <a:t>ה</a:t>
            </a:r>
            <a:r>
              <a:rPr lang="he-IL" b="1" dirty="0">
                <a:solidFill>
                  <a:schemeClr val="dk1"/>
                </a:solidFill>
              </a:rPr>
              <a:t>זכירו להם שלמשל ביחידה הראשונה דיברנו על כמה מים נדרשים לייצור של מוצרים שונים כולל מוצרי מזון. וגם כמובן תעשיית המזון היא צרכנית גדולה של אנרגיה. </a:t>
            </a:r>
            <a:endParaRPr lang="he-IL" b="1" dirty="0">
              <a:solidFill>
                <a:schemeClr val="dk1"/>
              </a:solidFill>
              <a:sym typeface="Calibri"/>
            </a:endParaRPr>
          </a:p>
          <a:p>
            <a:pPr marL="0" lvl="0" indent="0" algn="r" rtl="1">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r" rtl="1">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e4e812b4c4_2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e4e812b4c4_2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gn="r" rtl="1">
              <a:buNone/>
            </a:pPr>
            <a:r>
              <a:rPr lang="en" sz="1200" dirty="0">
                <a:solidFill>
                  <a:schemeClr val="dk1"/>
                </a:solidFill>
                <a:latin typeface="Calibri"/>
                <a:ea typeface="Calibri"/>
                <a:cs typeface="Calibri"/>
                <a:sym typeface="Calibri"/>
              </a:rPr>
              <a:t> </a:t>
            </a:r>
            <a:r>
              <a:rPr lang="en" sz="1200" u="sng" dirty="0">
                <a:solidFill>
                  <a:schemeClr val="hlink"/>
                </a:solidFill>
                <a:latin typeface="Calibri"/>
                <a:ea typeface="Calibri"/>
                <a:cs typeface="Calibri"/>
                <a:sym typeface="Calibri"/>
                <a:hlinkClick r:id="rId3"/>
              </a:rPr>
              <a:t>https://www.vox.com/videos/2020/5/14/21257118/food-avoid-climate-change-emissions-beef</a:t>
            </a:r>
            <a:r>
              <a:rPr lang="en" sz="1200" dirty="0">
                <a:solidFill>
                  <a:schemeClr val="dk1"/>
                </a:solidFill>
                <a:latin typeface="Calibri"/>
                <a:ea typeface="Calibri"/>
                <a:cs typeface="Calibri"/>
                <a:sym typeface="Calibri"/>
              </a:rPr>
              <a:t> </a:t>
            </a:r>
            <a:endParaRPr lang="he-IL" sz="1200" dirty="0">
              <a:solidFill>
                <a:schemeClr val="dk1"/>
              </a:solidFill>
              <a:latin typeface="Calibri"/>
              <a:ea typeface="Calibri"/>
              <a:cs typeface="Calibri"/>
              <a:sym typeface="Calibri"/>
            </a:endParaRPr>
          </a:p>
          <a:p>
            <a:pPr marL="0" indent="0" algn="r" rtl="1">
              <a:buNone/>
            </a:pPr>
            <a:r>
              <a:rPr lang="he-IL" sz="1800" b="0" i="0" dirty="0">
                <a:solidFill>
                  <a:srgbClr val="000000"/>
                </a:solidFill>
                <a:effectLst/>
                <a:cs typeface="Calibri" panose="020F0502020204030204" pitchFamily="34" charset="0"/>
              </a:rPr>
              <a:t>השתמשו </a:t>
            </a:r>
            <a:r>
              <a:rPr lang="he-IL" sz="1800" b="0" i="0" u="sng" strike="noStrike" dirty="0">
                <a:solidFill>
                  <a:srgbClr val="1155CC"/>
                </a:solidFill>
                <a:effectLst/>
                <a:latin typeface="Segoe UI" panose="020B0502040204020203" pitchFamily="34" charset="0"/>
                <a:cs typeface="Calibri" panose="020F0502020204030204" pitchFamily="34" charset="0"/>
                <a:hlinkClick r:id="rId3"/>
              </a:rPr>
              <a:t>בסרטון</a:t>
            </a:r>
            <a:r>
              <a:rPr lang="he-IL" sz="1800" b="0" i="0" u="sng" strike="noStrike" dirty="0">
                <a:solidFill>
                  <a:srgbClr val="1155CC"/>
                </a:solidFill>
                <a:effectLst/>
                <a:latin typeface="Calibri" panose="020F0502020204030204" pitchFamily="34" charset="0"/>
                <a:hlinkClick r:id="rId3"/>
              </a:rPr>
              <a:t> </a:t>
            </a:r>
            <a:r>
              <a:rPr lang="he-IL" sz="1800" b="0" i="0" u="sng" strike="noStrike" dirty="0">
                <a:solidFill>
                  <a:srgbClr val="1155CC"/>
                </a:solidFill>
                <a:effectLst/>
                <a:latin typeface="Segoe UI" panose="020B0502040204020203" pitchFamily="34" charset="0"/>
                <a:cs typeface="Calibri" panose="020F0502020204030204" pitchFamily="34" charset="0"/>
                <a:hlinkClick r:id="rId3"/>
              </a:rPr>
              <a:t>הקצר</a:t>
            </a:r>
            <a:r>
              <a:rPr lang="he-IL" sz="1800" b="0" i="0" dirty="0">
                <a:solidFill>
                  <a:srgbClr val="000000"/>
                </a:solidFill>
                <a:effectLst/>
                <a:latin typeface="Calibri" panose="020F0502020204030204" pitchFamily="34" charset="0"/>
              </a:rPr>
              <a:t> (4:37 דקות) כדי להציג את ההיבטים השונים של פליטת גזי חממה הקשורים למזון. לאחר הסרטון, בקשו מהתלמידים לכתוב במחברת את בסוגיות השונות שעולות בסרטון: פליטת גזי חממה, מזון לבעלי חיים, תהליכי חקלאות, שינוי שימוש בקרקע </a:t>
            </a:r>
            <a:r>
              <a:rPr lang="he-IL" sz="1800" b="0" i="0" dirty="0" err="1">
                <a:solidFill>
                  <a:srgbClr val="000000"/>
                </a:solidFill>
                <a:effectLst/>
                <a:latin typeface="Calibri" panose="020F0502020204030204" pitchFamily="34" charset="0"/>
              </a:rPr>
              <a:t>וכו</a:t>
            </a:r>
            <a:r>
              <a:rPr lang="he-IL" sz="1800" b="0" i="0" dirty="0">
                <a:solidFill>
                  <a:srgbClr val="000000"/>
                </a:solidFill>
                <a:effectLst/>
                <a:latin typeface="Calibri" panose="020F0502020204030204" pitchFamily="34" charset="0"/>
              </a:rPr>
              <a:t>'. זה יעזור להם בפעילות הבאה. ניתן גם לעבור ישירות לשקופית 4 ולתת לתלמידים לצפות בסרטון בקבוצות העבודה שלהם בהמשך השיעור.  </a:t>
            </a:r>
            <a:endParaRPr lang="en-US" sz="1200" dirty="0">
              <a:solidFill>
                <a:schemeClr val="dk1"/>
              </a:solidFill>
              <a:latin typeface="Calibri"/>
              <a:ea typeface="Calibri"/>
              <a:cs typeface="Calibri"/>
            </a:endParaRPr>
          </a:p>
          <a:p>
            <a:pPr marL="0" lvl="0" indent="0" algn="l" rtl="0">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57441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599bd9b8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599bd9b8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599bd9b8f4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599bd9b8f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en" sz="1200" dirty="0">
                <a:solidFill>
                  <a:schemeClr val="dk1"/>
                </a:solidFill>
                <a:latin typeface="Calibri"/>
                <a:ea typeface="Calibri"/>
                <a:cs typeface="Calibri"/>
                <a:sym typeface="Calibri"/>
              </a:rPr>
              <a:t>. שקופיות </a:t>
            </a:r>
            <a:r>
              <a:rPr lang="he-IL" sz="1200" dirty="0">
                <a:solidFill>
                  <a:schemeClr val="dk1"/>
                </a:solidFill>
                <a:latin typeface="Calibri"/>
                <a:ea typeface="Calibri"/>
                <a:cs typeface="Calibri"/>
                <a:sym typeface="Calibri"/>
              </a:rPr>
              <a:t>6-10 </a:t>
            </a:r>
            <a:r>
              <a:rPr lang="en" sz="1200" dirty="0">
                <a:solidFill>
                  <a:schemeClr val="dk1"/>
                </a:solidFill>
                <a:latin typeface="Calibri"/>
                <a:ea typeface="Calibri"/>
                <a:cs typeface="Calibri"/>
                <a:sym typeface="Calibri"/>
              </a:rPr>
              <a:t> נמצאות גם במצגת לתלמידים.</a:t>
            </a:r>
            <a:r>
              <a:rPr lang="he-IL" sz="1200" dirty="0">
                <a:solidFill>
                  <a:schemeClr val="dk1"/>
                </a:solidFill>
                <a:latin typeface="Calibri"/>
                <a:ea typeface="Calibri"/>
                <a:cs typeface="Calibri"/>
                <a:sym typeface="Calibri"/>
              </a:rPr>
              <a:t> המצגת ניתנת להורדה מהאתר. ניתן לעלות אותה לגוגל ולשתף עם כל הכיתה או לשתף כקובץ. </a:t>
            </a:r>
            <a:endParaRPr sz="1200" dirty="0">
              <a:solidFill>
                <a:schemeClr val="dk1"/>
              </a:solidFill>
              <a:latin typeface="Calibri"/>
              <a:ea typeface="Calibri"/>
              <a:cs typeface="Calibri"/>
              <a:sym typeface="Calibri"/>
            </a:endParaRPr>
          </a:p>
          <a:p>
            <a:pPr marL="0" lvl="0" indent="0" algn="r" rtl="1">
              <a:spcBef>
                <a:spcPts val="0"/>
              </a:spcBef>
              <a:spcAft>
                <a:spcPts val="0"/>
              </a:spcAft>
              <a:buClr>
                <a:schemeClr val="dk1"/>
              </a:buClr>
              <a:buSzPts val="1400"/>
              <a:buFont typeface="Arial"/>
              <a:buNone/>
            </a:pPr>
            <a:endParaRPr sz="1200" dirty="0">
              <a:solidFill>
                <a:schemeClr val="dk1"/>
              </a:solidFill>
              <a:latin typeface="Calibri"/>
              <a:ea typeface="Calibri"/>
              <a:cs typeface="Calibri"/>
              <a:sym typeface="Calibri"/>
            </a:endParaRPr>
          </a:p>
          <a:p>
            <a:pPr marL="0" lvl="0" indent="0" algn="r" rtl="1">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e61450a1dc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e61450a1d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r" rtl="1">
              <a:spcBef>
                <a:spcPts val="0"/>
              </a:spcBef>
              <a:spcAft>
                <a:spcPts val="0"/>
              </a:spcAft>
              <a:buClr>
                <a:schemeClr val="dk1"/>
              </a:buClr>
              <a:buSzPts val="1400"/>
              <a:buFont typeface="Arial"/>
              <a:buNone/>
            </a:pPr>
            <a:r>
              <a:rPr lang="he-IL" sz="1200" dirty="0">
                <a:solidFill>
                  <a:schemeClr val="dk1"/>
                </a:solidFill>
                <a:latin typeface="Calibri"/>
                <a:ea typeface="Calibri"/>
                <a:cs typeface="Calibri"/>
                <a:sym typeface="Calibri"/>
              </a:rPr>
              <a:t>בהתאם לזמן שעומד לרשותכם ניתן לבקש מהתלמידים להכין תווית גם לפיצה וגם להמבורגר או לבחור להכין רק לאחד מהמאכלים. </a:t>
            </a:r>
          </a:p>
          <a:p>
            <a:pPr marL="0" lvl="0" indent="0" algn="r" rtl="1">
              <a:spcBef>
                <a:spcPts val="0"/>
              </a:spcBef>
              <a:spcAft>
                <a:spcPts val="0"/>
              </a:spcAft>
              <a:buClr>
                <a:schemeClr val="dk1"/>
              </a:buClr>
              <a:buSzPts val="1400"/>
              <a:buFont typeface="Arial"/>
              <a:buNone/>
            </a:pPr>
            <a:r>
              <a:rPr lang="en" sz="1200" dirty="0">
                <a:solidFill>
                  <a:schemeClr val="dk1"/>
                </a:solidFill>
                <a:latin typeface="Calibri"/>
                <a:ea typeface="Calibri"/>
                <a:cs typeface="Calibri"/>
                <a:sym typeface="Calibri"/>
              </a:rPr>
              <a:t>בשיעור הבא על הקבוצות להציג </a:t>
            </a:r>
            <a:r>
              <a:rPr lang="he-IL" sz="1200" dirty="0">
                <a:solidFill>
                  <a:schemeClr val="dk1"/>
                </a:solidFill>
                <a:latin typeface="Calibri"/>
                <a:ea typeface="Calibri"/>
                <a:cs typeface="Calibri"/>
                <a:sym typeface="Calibri"/>
              </a:rPr>
              <a:t>בכיתה </a:t>
            </a:r>
            <a:r>
              <a:rPr lang="en" sz="1200" dirty="0">
                <a:solidFill>
                  <a:schemeClr val="dk1"/>
                </a:solidFill>
                <a:latin typeface="Calibri"/>
                <a:ea typeface="Calibri"/>
                <a:cs typeface="Calibri"/>
                <a:sym typeface="Calibri"/>
              </a:rPr>
              <a:t>את התוויות שלהן.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278118d802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278118d802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78118d802b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78118d802b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599bd9b8f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599bd9b8f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1075" y="124725"/>
            <a:ext cx="8433900" cy="572700"/>
          </a:xfrm>
          <a:prstGeom prst="rect">
            <a:avLst/>
          </a:prstGeom>
        </p:spPr>
        <p:txBody>
          <a:bodyPr spcFirstLastPara="1" wrap="square" lIns="91425" tIns="91425" rIns="91425" bIns="91425" anchor="t"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4" name="Google Shape;14;p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1"/>
          <p:cNvSpPr txBox="1">
            <a:spLocks noGrp="1"/>
          </p:cNvSpPr>
          <p:nvPr>
            <p:ph type="body" idx="1"/>
          </p:nvPr>
        </p:nvSpPr>
        <p:spPr>
          <a:xfrm>
            <a:off x="2800050" y="4230575"/>
            <a:ext cx="5998800" cy="605100"/>
          </a:xfrm>
          <a:prstGeom prst="rect">
            <a:avLst/>
          </a:prstGeom>
        </p:spPr>
        <p:txBody>
          <a:bodyPr spcFirstLastPara="1" wrap="square" lIns="91425" tIns="91425" rIns="91425" bIns="91425" anchor="ctr" anchorCtr="0">
            <a:normAutofit/>
          </a:bodyPr>
          <a:lstStyle>
            <a:lvl1pPr marL="457200" lvl="0" indent="-228600" rtl="1">
              <a:lnSpc>
                <a:spcPct val="100000"/>
              </a:lnSpc>
              <a:spcBef>
                <a:spcPts val="0"/>
              </a:spcBef>
              <a:spcAft>
                <a:spcPts val="0"/>
              </a:spcAft>
              <a:buSzPts val="1800"/>
              <a:buNone/>
              <a:defRPr/>
            </a:lvl1pPr>
          </a:lstStyle>
          <a:p>
            <a:endParaRPr/>
          </a:p>
        </p:txBody>
      </p:sp>
      <p:sp>
        <p:nvSpPr>
          <p:cNvPr id="48" name="Google Shape;48;p1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2"/>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2"/>
          <p:cNvSpPr txBox="1">
            <a:spLocks noGrp="1"/>
          </p:cNvSpPr>
          <p:nvPr>
            <p:ph type="body" idx="1"/>
          </p:nvPr>
        </p:nvSpPr>
        <p:spPr>
          <a:xfrm>
            <a:off x="311700" y="1674050"/>
            <a:ext cx="8520600" cy="2547300"/>
          </a:xfrm>
          <a:prstGeom prst="rect">
            <a:avLst/>
          </a:prstGeom>
        </p:spPr>
        <p:txBody>
          <a:bodyPr spcFirstLastPara="1" wrap="square" lIns="91425" tIns="91425" rIns="91425" bIns="91425" anchor="t" anchorCtr="0">
            <a:normAutofit/>
          </a:bodyPr>
          <a:lstStyle>
            <a:lvl1pPr marL="457200" lvl="0" indent="-342900" algn="ctr" rtl="1">
              <a:spcBef>
                <a:spcPts val="0"/>
              </a:spcBef>
              <a:spcAft>
                <a:spcPts val="0"/>
              </a:spcAft>
              <a:buSzPts val="1800"/>
              <a:buChar char="●"/>
              <a:defRPr/>
            </a:lvl1pPr>
            <a:lvl2pPr marL="914400" lvl="1" indent="-317500" algn="ctr" rtl="1">
              <a:spcBef>
                <a:spcPts val="0"/>
              </a:spcBef>
              <a:spcAft>
                <a:spcPts val="0"/>
              </a:spcAft>
              <a:buSzPts val="1400"/>
              <a:buChar char="○"/>
              <a:defRPr/>
            </a:lvl2pPr>
            <a:lvl3pPr marL="1371600" lvl="2" indent="-317500" algn="ctr" rtl="1">
              <a:spcBef>
                <a:spcPts val="0"/>
              </a:spcBef>
              <a:spcAft>
                <a:spcPts val="0"/>
              </a:spcAft>
              <a:buSzPts val="1400"/>
              <a:buChar char="■"/>
              <a:defRPr/>
            </a:lvl3pPr>
            <a:lvl4pPr marL="1828800" lvl="3" indent="-317500" algn="ctr" rtl="1">
              <a:spcBef>
                <a:spcPts val="0"/>
              </a:spcBef>
              <a:spcAft>
                <a:spcPts val="0"/>
              </a:spcAft>
              <a:buSzPts val="1400"/>
              <a:buChar char="●"/>
              <a:defRPr/>
            </a:lvl4pPr>
            <a:lvl5pPr marL="2286000" lvl="4" indent="-317500" algn="ctr" rtl="1">
              <a:spcBef>
                <a:spcPts val="0"/>
              </a:spcBef>
              <a:spcAft>
                <a:spcPts val="0"/>
              </a:spcAft>
              <a:buSzPts val="1400"/>
              <a:buChar char="○"/>
              <a:defRPr/>
            </a:lvl5pPr>
            <a:lvl6pPr marL="2743200" lvl="5" indent="-317500" algn="ctr" rtl="1">
              <a:spcBef>
                <a:spcPts val="0"/>
              </a:spcBef>
              <a:spcAft>
                <a:spcPts val="0"/>
              </a:spcAft>
              <a:buSzPts val="1400"/>
              <a:buChar char="■"/>
              <a:defRPr/>
            </a:lvl6pPr>
            <a:lvl7pPr marL="3200400" lvl="6" indent="-317500" algn="ctr" rtl="1">
              <a:spcBef>
                <a:spcPts val="0"/>
              </a:spcBef>
              <a:spcAft>
                <a:spcPts val="0"/>
              </a:spcAft>
              <a:buSzPts val="1400"/>
              <a:buChar char="●"/>
              <a:defRPr/>
            </a:lvl7pPr>
            <a:lvl8pPr marL="3657600" lvl="7" indent="-317500" algn="ctr" rtl="1">
              <a:spcBef>
                <a:spcPts val="0"/>
              </a:spcBef>
              <a:spcAft>
                <a:spcPts val="0"/>
              </a:spcAft>
              <a:buSzPts val="1400"/>
              <a:buChar char="○"/>
              <a:defRPr/>
            </a:lvl8pPr>
            <a:lvl9pPr marL="4114800" lvl="8" indent="-317500" algn="ctr" rtl="1">
              <a:spcBef>
                <a:spcPts val="0"/>
              </a:spcBef>
              <a:spcAft>
                <a:spcPts val="0"/>
              </a:spcAft>
              <a:buSzPts val="1400"/>
              <a:buChar char="■"/>
              <a:defRPr/>
            </a:lvl9pPr>
          </a:lstStyle>
          <a:p>
            <a:endParaRPr/>
          </a:p>
        </p:txBody>
      </p:sp>
      <p:sp>
        <p:nvSpPr>
          <p:cNvPr id="52" name="Google Shape;52;p12"/>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פריסה מותאמת אישית 1">
  <p:cSld name="CUSTOM">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81075" y="124725"/>
            <a:ext cx="83430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3"/>
          <p:cNvSpPr txBox="1">
            <a:spLocks noGrp="1"/>
          </p:cNvSpPr>
          <p:nvPr>
            <p:ph type="sldNum" idx="12"/>
          </p:nvPr>
        </p:nvSpPr>
        <p:spPr>
          <a:xfrm>
            <a:off x="8542800" y="4901162"/>
            <a:ext cx="548700" cy="2271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rtl="1">
              <a:spcBef>
                <a:spcPts val="0"/>
              </a:spcBef>
              <a:spcAft>
                <a:spcPts val="0"/>
              </a:spcAft>
              <a:buClr>
                <a:srgbClr val="0B2B40"/>
              </a:buClr>
              <a:buSzPts val="3600"/>
              <a:buNone/>
              <a:defRPr sz="3600">
                <a:solidFill>
                  <a:srgbClr val="0B2B40"/>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 name="Google Shape;20;p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24" name="Google Shape;24;p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sz="1000" b="0"/>
            </a:lvl1pPr>
            <a:lvl2pPr lvl="1" rtl="0">
              <a:buNone/>
              <a:defRPr sz="1000" b="0"/>
            </a:lvl2pPr>
            <a:lvl3pPr lvl="2" rtl="0">
              <a:buNone/>
              <a:defRPr sz="1000" b="0"/>
            </a:lvl3pPr>
            <a:lvl4pPr lvl="3" rtl="0">
              <a:buNone/>
              <a:defRPr sz="1000" b="0"/>
            </a:lvl4pPr>
            <a:lvl5pPr lvl="4" rtl="0">
              <a:buNone/>
              <a:defRPr sz="1000" b="0"/>
            </a:lvl5pPr>
            <a:lvl6pPr lvl="5" rtl="0">
              <a:buNone/>
              <a:defRPr sz="1000" b="0"/>
            </a:lvl6pPr>
            <a:lvl7pPr lvl="6" rtl="0">
              <a:buNone/>
              <a:defRPr sz="1000" b="0"/>
            </a:lvl7pPr>
            <a:lvl8pPr lvl="7" rtl="0">
              <a:buNone/>
              <a:defRPr sz="1000" b="0"/>
            </a:lvl8pPr>
            <a:lvl9pPr lvl="8" rtl="0">
              <a:buNone/>
              <a:defRPr sz="1000" b="0"/>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6"/>
          <p:cNvSpPr txBox="1">
            <a:spLocks noGrp="1"/>
          </p:cNvSpPr>
          <p:nvPr>
            <p:ph type="body" idx="1"/>
          </p:nvPr>
        </p:nvSpPr>
        <p:spPr>
          <a:xfrm>
            <a:off x="3117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8" name="Google Shape;28;p6"/>
          <p:cNvSpPr txBox="1">
            <a:spLocks noGrp="1"/>
          </p:cNvSpPr>
          <p:nvPr>
            <p:ph type="body" idx="2"/>
          </p:nvPr>
        </p:nvSpPr>
        <p:spPr>
          <a:xfrm>
            <a:off x="4832400" y="1018100"/>
            <a:ext cx="3999900" cy="3416400"/>
          </a:xfrm>
          <a:prstGeom prst="rect">
            <a:avLst/>
          </a:prstGeom>
        </p:spPr>
        <p:txBody>
          <a:bodyPr spcFirstLastPara="1" wrap="square" lIns="91425" tIns="91425" rIns="91425" bIns="91425" anchor="t" anchorCtr="0">
            <a:normAutofit/>
          </a:bodyPr>
          <a:lstStyle>
            <a:lvl1pPr marL="457200" lvl="0" indent="-317500" rtl="1">
              <a:spcBef>
                <a:spcPts val="0"/>
              </a:spcBef>
              <a:spcAft>
                <a:spcPts val="0"/>
              </a:spcAft>
              <a:buSzPts val="1400"/>
              <a:buChar char="●"/>
              <a:defRPr sz="14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29" name="Google Shape;29;p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rmAutofit/>
          </a:bodyPr>
          <a:lstStyle>
            <a:lvl1pPr lvl="0" rtl="1">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2" name="Google Shape;32;p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622175" y="115375"/>
            <a:ext cx="7789800" cy="598200"/>
          </a:xfrm>
          <a:prstGeom prst="rect">
            <a:avLst/>
          </a:prstGeom>
        </p:spPr>
        <p:txBody>
          <a:bodyPr spcFirstLastPara="1" wrap="square" lIns="91425" tIns="91425" rIns="91425" bIns="91425" anchor="ctr" anchorCtr="0">
            <a:normAutofit/>
          </a:bodyPr>
          <a:lstStyle>
            <a:lvl1pPr lvl="0" rtl="1">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5" name="Google Shape;35;p8"/>
          <p:cNvSpPr txBox="1">
            <a:spLocks noGrp="1"/>
          </p:cNvSpPr>
          <p:nvPr>
            <p:ph type="body" idx="1"/>
          </p:nvPr>
        </p:nvSpPr>
        <p:spPr>
          <a:xfrm>
            <a:off x="311700" y="898950"/>
            <a:ext cx="3729000" cy="3670200"/>
          </a:xfrm>
          <a:prstGeom prst="rect">
            <a:avLst/>
          </a:prstGeom>
        </p:spPr>
        <p:txBody>
          <a:bodyPr spcFirstLastPara="1" wrap="square" lIns="91425" tIns="91425" rIns="91425" bIns="91425" anchor="t" anchorCtr="0">
            <a:normAutofit/>
          </a:bodyPr>
          <a:lstStyle>
            <a:lvl1pPr marL="457200" lvl="0" indent="-304800" rtl="1">
              <a:spcBef>
                <a:spcPts val="0"/>
              </a:spcBef>
              <a:spcAft>
                <a:spcPts val="0"/>
              </a:spcAft>
              <a:buSzPts val="1200"/>
              <a:buChar char="●"/>
              <a:defRPr sz="1200"/>
            </a:lvl1pPr>
            <a:lvl2pPr marL="914400" lvl="1" indent="-304800" rtl="1">
              <a:spcBef>
                <a:spcPts val="0"/>
              </a:spcBef>
              <a:spcAft>
                <a:spcPts val="0"/>
              </a:spcAft>
              <a:buSzPts val="1200"/>
              <a:buChar char="○"/>
              <a:defRPr sz="1200"/>
            </a:lvl2pPr>
            <a:lvl3pPr marL="1371600" lvl="2" indent="-304800" rtl="1">
              <a:spcBef>
                <a:spcPts val="0"/>
              </a:spcBef>
              <a:spcAft>
                <a:spcPts val="0"/>
              </a:spcAft>
              <a:buSzPts val="1200"/>
              <a:buChar char="■"/>
              <a:defRPr sz="1200"/>
            </a:lvl3pPr>
            <a:lvl4pPr marL="1828800" lvl="3" indent="-304800" rtl="1">
              <a:spcBef>
                <a:spcPts val="0"/>
              </a:spcBef>
              <a:spcAft>
                <a:spcPts val="0"/>
              </a:spcAft>
              <a:buSzPts val="1200"/>
              <a:buChar char="●"/>
              <a:defRPr sz="1200"/>
            </a:lvl4pPr>
            <a:lvl5pPr marL="2286000" lvl="4" indent="-304800" rtl="1">
              <a:spcBef>
                <a:spcPts val="0"/>
              </a:spcBef>
              <a:spcAft>
                <a:spcPts val="0"/>
              </a:spcAft>
              <a:buSzPts val="1200"/>
              <a:buChar char="○"/>
              <a:defRPr sz="1200"/>
            </a:lvl5pPr>
            <a:lvl6pPr marL="2743200" lvl="5" indent="-304800" rtl="1">
              <a:spcBef>
                <a:spcPts val="0"/>
              </a:spcBef>
              <a:spcAft>
                <a:spcPts val="0"/>
              </a:spcAft>
              <a:buSzPts val="1200"/>
              <a:buChar char="■"/>
              <a:defRPr sz="1200"/>
            </a:lvl6pPr>
            <a:lvl7pPr marL="3200400" lvl="6" indent="-304800" rtl="1">
              <a:spcBef>
                <a:spcPts val="0"/>
              </a:spcBef>
              <a:spcAft>
                <a:spcPts val="0"/>
              </a:spcAft>
              <a:buSzPts val="1200"/>
              <a:buChar char="●"/>
              <a:defRPr sz="1200"/>
            </a:lvl7pPr>
            <a:lvl8pPr marL="3657600" lvl="7" indent="-304800" rtl="1">
              <a:spcBef>
                <a:spcPts val="0"/>
              </a:spcBef>
              <a:spcAft>
                <a:spcPts val="0"/>
              </a:spcAft>
              <a:buSzPts val="1200"/>
              <a:buChar char="○"/>
              <a:defRPr sz="1200"/>
            </a:lvl8pPr>
            <a:lvl9pPr marL="4114800" lvl="8" indent="-304800" rtl="1">
              <a:spcBef>
                <a:spcPts val="0"/>
              </a:spcBef>
              <a:spcAft>
                <a:spcPts val="0"/>
              </a:spcAft>
              <a:buSzPts val="1200"/>
              <a:buChar char="■"/>
              <a:defRPr sz="1200"/>
            </a:lvl9pPr>
          </a:lstStyle>
          <a:p>
            <a:endParaRPr/>
          </a:p>
        </p:txBody>
      </p:sp>
      <p:sp>
        <p:nvSpPr>
          <p:cNvPr id="36" name="Google Shape;36;p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2005500" y="450150"/>
            <a:ext cx="6367800" cy="4090800"/>
          </a:xfrm>
          <a:prstGeom prst="rect">
            <a:avLst/>
          </a:prstGeom>
        </p:spPr>
        <p:txBody>
          <a:bodyPr spcFirstLastPara="1" wrap="square" lIns="91425" tIns="91425" rIns="91425" bIns="91425" anchor="ctr" anchorCtr="0">
            <a:normAutofit/>
          </a:bodyPr>
          <a:lstStyle>
            <a:lvl1pPr lvl="0" rtl="1">
              <a:spcBef>
                <a:spcPts val="0"/>
              </a:spcBef>
              <a:spcAft>
                <a:spcPts val="0"/>
              </a:spcAft>
              <a:buClr>
                <a:srgbClr val="0B2B40"/>
              </a:buClr>
              <a:buSzPts val="4800"/>
              <a:buNone/>
              <a:defRPr sz="4800">
                <a:solidFill>
                  <a:srgbClr val="0B2B40"/>
                </a:solidFill>
              </a:defRPr>
            </a:lvl1pPr>
            <a:lvl2pPr lvl="1" rtl="1">
              <a:spcBef>
                <a:spcPts val="0"/>
              </a:spcBef>
              <a:spcAft>
                <a:spcPts val="0"/>
              </a:spcAft>
              <a:buSzPts val="4800"/>
              <a:buNone/>
              <a:defRPr sz="4800"/>
            </a:lvl2pPr>
            <a:lvl3pPr lvl="2" rtl="1">
              <a:spcBef>
                <a:spcPts val="0"/>
              </a:spcBef>
              <a:spcAft>
                <a:spcPts val="0"/>
              </a:spcAft>
              <a:buSzPts val="4800"/>
              <a:buNone/>
              <a:defRPr sz="4800"/>
            </a:lvl3pPr>
            <a:lvl4pPr lvl="3" rtl="1">
              <a:spcBef>
                <a:spcPts val="0"/>
              </a:spcBef>
              <a:spcAft>
                <a:spcPts val="0"/>
              </a:spcAft>
              <a:buSzPts val="4800"/>
              <a:buNone/>
              <a:defRPr sz="4800"/>
            </a:lvl4pPr>
            <a:lvl5pPr lvl="4" rtl="1">
              <a:spcBef>
                <a:spcPts val="0"/>
              </a:spcBef>
              <a:spcAft>
                <a:spcPts val="0"/>
              </a:spcAft>
              <a:buSzPts val="4800"/>
              <a:buNone/>
              <a:defRPr sz="4800"/>
            </a:lvl5pPr>
            <a:lvl6pPr lvl="5" rtl="1">
              <a:spcBef>
                <a:spcPts val="0"/>
              </a:spcBef>
              <a:spcAft>
                <a:spcPts val="0"/>
              </a:spcAft>
              <a:buSzPts val="4800"/>
              <a:buNone/>
              <a:defRPr sz="4800"/>
            </a:lvl6pPr>
            <a:lvl7pPr lvl="6" rtl="1">
              <a:spcBef>
                <a:spcPts val="0"/>
              </a:spcBef>
              <a:spcAft>
                <a:spcPts val="0"/>
              </a:spcAft>
              <a:buSzPts val="4800"/>
              <a:buNone/>
              <a:defRPr sz="4800"/>
            </a:lvl7pPr>
            <a:lvl8pPr lvl="7" rtl="1">
              <a:spcBef>
                <a:spcPts val="0"/>
              </a:spcBef>
              <a:spcAft>
                <a:spcPts val="0"/>
              </a:spcAft>
              <a:buSzPts val="4800"/>
              <a:buNone/>
              <a:defRPr sz="4800"/>
            </a:lvl8pPr>
            <a:lvl9pPr lvl="8" rtl="1">
              <a:spcBef>
                <a:spcPts val="0"/>
              </a:spcBef>
              <a:spcAft>
                <a:spcPts val="0"/>
              </a:spcAft>
              <a:buSzPts val="4800"/>
              <a:buNone/>
              <a:defRPr sz="4800"/>
            </a:lvl9pPr>
          </a:lstStyle>
          <a:p>
            <a:endParaRPr/>
          </a:p>
        </p:txBody>
      </p:sp>
      <p:sp>
        <p:nvSpPr>
          <p:cNvPr id="39" name="Google Shape;39;p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10"/>
          <p:cNvSpPr/>
          <p:nvPr/>
        </p:nvSpPr>
        <p:spPr>
          <a:xfrm>
            <a:off x="0" y="-125"/>
            <a:ext cx="4572000" cy="4875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0"/>
          <p:cNvSpPr txBox="1">
            <a:spLocks noGrp="1"/>
          </p:cNvSpPr>
          <p:nvPr>
            <p:ph type="title"/>
          </p:nvPr>
        </p:nvSpPr>
        <p:spPr>
          <a:xfrm>
            <a:off x="4790400" y="1233175"/>
            <a:ext cx="4045200" cy="1482300"/>
          </a:xfrm>
          <a:prstGeom prst="rect">
            <a:avLst/>
          </a:prstGeom>
        </p:spPr>
        <p:txBody>
          <a:bodyPr spcFirstLastPara="1" wrap="square" lIns="91425" tIns="91425" rIns="91425" bIns="91425" anchor="b" anchorCtr="0">
            <a:normAutofit/>
          </a:bodyPr>
          <a:lstStyle>
            <a:lvl1pPr lvl="0" algn="ctr" rtl="1">
              <a:spcBef>
                <a:spcPts val="0"/>
              </a:spcBef>
              <a:spcAft>
                <a:spcPts val="0"/>
              </a:spcAft>
              <a:buClr>
                <a:srgbClr val="0B2B40"/>
              </a:buClr>
              <a:buSzPts val="4200"/>
              <a:buNone/>
              <a:defRPr sz="4200">
                <a:solidFill>
                  <a:srgbClr val="0B2B40"/>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10"/>
          <p:cNvSpPr txBox="1">
            <a:spLocks noGrp="1"/>
          </p:cNvSpPr>
          <p:nvPr>
            <p:ph type="subTitle" idx="1"/>
          </p:nvPr>
        </p:nvSpPr>
        <p:spPr>
          <a:xfrm>
            <a:off x="4790400" y="2803075"/>
            <a:ext cx="4045200" cy="1235100"/>
          </a:xfrm>
          <a:prstGeom prst="rect">
            <a:avLst/>
          </a:prstGeom>
        </p:spPr>
        <p:txBody>
          <a:bodyPr spcFirstLastPara="1" wrap="square" lIns="91425" tIns="91425" rIns="91425" bIns="91425" anchor="t" anchorCtr="0">
            <a:normAutofit/>
          </a:bodyPr>
          <a:lstStyle>
            <a:lvl1pPr lvl="0" algn="ctr" rtl="1">
              <a:lnSpc>
                <a:spcPct val="100000"/>
              </a:lnSpc>
              <a:spcBef>
                <a:spcPts val="0"/>
              </a:spcBef>
              <a:spcAft>
                <a:spcPts val="0"/>
              </a:spcAft>
              <a:buSzPts val="2100"/>
              <a:buNone/>
              <a:defRPr sz="2100"/>
            </a:lvl1pPr>
            <a:lvl2pPr lvl="1" algn="ctr" rtl="1">
              <a:lnSpc>
                <a:spcPct val="100000"/>
              </a:lnSpc>
              <a:spcBef>
                <a:spcPts val="0"/>
              </a:spcBef>
              <a:spcAft>
                <a:spcPts val="0"/>
              </a:spcAft>
              <a:buSzPts val="2100"/>
              <a:buNone/>
              <a:defRPr sz="2100"/>
            </a:lvl2pPr>
            <a:lvl3pPr lvl="2" algn="ctr" rtl="1">
              <a:lnSpc>
                <a:spcPct val="100000"/>
              </a:lnSpc>
              <a:spcBef>
                <a:spcPts val="0"/>
              </a:spcBef>
              <a:spcAft>
                <a:spcPts val="0"/>
              </a:spcAft>
              <a:buSzPts val="2100"/>
              <a:buNone/>
              <a:defRPr sz="2100"/>
            </a:lvl3pPr>
            <a:lvl4pPr lvl="3" algn="ctr" rtl="1">
              <a:lnSpc>
                <a:spcPct val="100000"/>
              </a:lnSpc>
              <a:spcBef>
                <a:spcPts val="0"/>
              </a:spcBef>
              <a:spcAft>
                <a:spcPts val="0"/>
              </a:spcAft>
              <a:buSzPts val="2100"/>
              <a:buNone/>
              <a:defRPr sz="2100"/>
            </a:lvl4pPr>
            <a:lvl5pPr lvl="4" algn="ctr" rtl="1">
              <a:lnSpc>
                <a:spcPct val="100000"/>
              </a:lnSpc>
              <a:spcBef>
                <a:spcPts val="0"/>
              </a:spcBef>
              <a:spcAft>
                <a:spcPts val="0"/>
              </a:spcAft>
              <a:buSzPts val="2100"/>
              <a:buNone/>
              <a:defRPr sz="2100"/>
            </a:lvl5pPr>
            <a:lvl6pPr lvl="5" algn="ctr" rtl="1">
              <a:lnSpc>
                <a:spcPct val="100000"/>
              </a:lnSpc>
              <a:spcBef>
                <a:spcPts val="0"/>
              </a:spcBef>
              <a:spcAft>
                <a:spcPts val="0"/>
              </a:spcAft>
              <a:buSzPts val="2100"/>
              <a:buNone/>
              <a:defRPr sz="2100"/>
            </a:lvl6pPr>
            <a:lvl7pPr lvl="6" algn="ctr" rtl="1">
              <a:lnSpc>
                <a:spcPct val="100000"/>
              </a:lnSpc>
              <a:spcBef>
                <a:spcPts val="0"/>
              </a:spcBef>
              <a:spcAft>
                <a:spcPts val="0"/>
              </a:spcAft>
              <a:buSzPts val="2100"/>
              <a:buNone/>
              <a:defRPr sz="2100"/>
            </a:lvl7pPr>
            <a:lvl8pPr lvl="7" algn="ctr" rtl="1">
              <a:lnSpc>
                <a:spcPct val="100000"/>
              </a:lnSpc>
              <a:spcBef>
                <a:spcPts val="0"/>
              </a:spcBef>
              <a:spcAft>
                <a:spcPts val="0"/>
              </a:spcAft>
              <a:buSzPts val="2100"/>
              <a:buNone/>
              <a:defRPr sz="2100"/>
            </a:lvl8pPr>
            <a:lvl9pPr lvl="8" algn="ctr" rtl="1">
              <a:lnSpc>
                <a:spcPct val="100000"/>
              </a:lnSpc>
              <a:spcBef>
                <a:spcPts val="0"/>
              </a:spcBef>
              <a:spcAft>
                <a:spcPts val="0"/>
              </a:spcAft>
              <a:buSzPts val="2100"/>
              <a:buNone/>
              <a:defRPr sz="2100"/>
            </a:lvl9pPr>
          </a:lstStyle>
          <a:p>
            <a:endParaRPr/>
          </a:p>
        </p:txBody>
      </p:sp>
      <p:sp>
        <p:nvSpPr>
          <p:cNvPr id="44" name="Google Shape;44;p10"/>
          <p:cNvSpPr txBox="1">
            <a:spLocks noGrp="1"/>
          </p:cNvSpPr>
          <p:nvPr>
            <p:ph type="body" idx="2"/>
          </p:nvPr>
        </p:nvSpPr>
        <p:spPr>
          <a:xfrm>
            <a:off x="367500" y="724075"/>
            <a:ext cx="3837000" cy="3695100"/>
          </a:xfrm>
          <a:prstGeom prst="rect">
            <a:avLst/>
          </a:prstGeom>
        </p:spPr>
        <p:txBody>
          <a:bodyPr spcFirstLastPara="1" wrap="square" lIns="91425" tIns="91425" rIns="91425" bIns="91425" anchor="ctr" anchorCtr="0">
            <a:normAutofit/>
          </a:bodyPr>
          <a:lstStyle>
            <a:lvl1pPr marL="457200" lvl="0" indent="-342900" rtl="1">
              <a:spcBef>
                <a:spcPts val="0"/>
              </a:spcBef>
              <a:spcAft>
                <a:spcPts val="0"/>
              </a:spcAft>
              <a:buSzPts val="1800"/>
              <a:buChar char="●"/>
              <a:defRPr/>
            </a:lvl1pPr>
            <a:lvl2pPr marL="914400" lvl="1" indent="-317500" rtl="1">
              <a:spcBef>
                <a:spcPts val="0"/>
              </a:spcBef>
              <a:spcAft>
                <a:spcPts val="0"/>
              </a:spcAft>
              <a:buSzPts val="1400"/>
              <a:buChar char="○"/>
              <a:defRPr/>
            </a:lvl2pPr>
            <a:lvl3pPr marL="1371600" lvl="2" indent="-317500" rtl="1">
              <a:spcBef>
                <a:spcPts val="0"/>
              </a:spcBef>
              <a:spcAft>
                <a:spcPts val="0"/>
              </a:spcAft>
              <a:buSzPts val="1400"/>
              <a:buChar char="■"/>
              <a:defRPr/>
            </a:lvl3pPr>
            <a:lvl4pPr marL="1828800" lvl="3" indent="-317500" rtl="1">
              <a:spcBef>
                <a:spcPts val="0"/>
              </a:spcBef>
              <a:spcAft>
                <a:spcPts val="0"/>
              </a:spcAft>
              <a:buSzPts val="1400"/>
              <a:buChar char="●"/>
              <a:defRPr/>
            </a:lvl4pPr>
            <a:lvl5pPr marL="2286000" lvl="4" indent="-317500" rtl="1">
              <a:spcBef>
                <a:spcPts val="0"/>
              </a:spcBef>
              <a:spcAft>
                <a:spcPts val="0"/>
              </a:spcAft>
              <a:buSzPts val="1400"/>
              <a:buChar char="○"/>
              <a:defRPr/>
            </a:lvl5pPr>
            <a:lvl6pPr marL="2743200" lvl="5" indent="-317500" rtl="1">
              <a:spcBef>
                <a:spcPts val="0"/>
              </a:spcBef>
              <a:spcAft>
                <a:spcPts val="0"/>
              </a:spcAft>
              <a:buSzPts val="1400"/>
              <a:buChar char="■"/>
              <a:defRPr/>
            </a:lvl6pPr>
            <a:lvl7pPr marL="3200400" lvl="6" indent="-317500" rtl="1">
              <a:spcBef>
                <a:spcPts val="0"/>
              </a:spcBef>
              <a:spcAft>
                <a:spcPts val="0"/>
              </a:spcAft>
              <a:buSzPts val="1400"/>
              <a:buChar char="●"/>
              <a:defRPr/>
            </a:lvl7pPr>
            <a:lvl8pPr marL="3657600" lvl="7" indent="-317500" rtl="1">
              <a:spcBef>
                <a:spcPts val="0"/>
              </a:spcBef>
              <a:spcAft>
                <a:spcPts val="0"/>
              </a:spcAft>
              <a:buSzPts val="1400"/>
              <a:buChar char="○"/>
              <a:defRPr/>
            </a:lvl8pPr>
            <a:lvl9pPr marL="4114800" lvl="8" indent="-317500" rtl="1">
              <a:spcBef>
                <a:spcPts val="0"/>
              </a:spcBef>
              <a:spcAft>
                <a:spcPts val="0"/>
              </a:spcAft>
              <a:buSzPts val="1400"/>
              <a:buChar char="■"/>
              <a:defRPr/>
            </a:lvl9pPr>
          </a:lstStyle>
          <a:p>
            <a:endParaRPr/>
          </a:p>
        </p:txBody>
      </p:sp>
      <p:sp>
        <p:nvSpPr>
          <p:cNvPr id="45" name="Google Shape;45;p1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14">
            <a:alphaModFix/>
          </a:blip>
          <a:stretch>
            <a:fillRect/>
          </a:stretch>
        </p:blipFill>
        <p:spPr>
          <a:xfrm flipH="1">
            <a:off x="0" y="72293"/>
            <a:ext cx="9144001" cy="677564"/>
          </a:xfrm>
          <a:prstGeom prst="rect">
            <a:avLst/>
          </a:prstGeom>
          <a:noFill/>
          <a:ln>
            <a:noFill/>
          </a:ln>
        </p:spPr>
      </p:pic>
      <p:sp>
        <p:nvSpPr>
          <p:cNvPr id="7" name="Google Shape;7;p1"/>
          <p:cNvSpPr txBox="1">
            <a:spLocks noGrp="1"/>
          </p:cNvSpPr>
          <p:nvPr>
            <p:ph type="body" idx="1"/>
          </p:nvPr>
        </p:nvSpPr>
        <p:spPr>
          <a:xfrm>
            <a:off x="311700" y="1378050"/>
            <a:ext cx="8520600" cy="3416400"/>
          </a:xfrm>
          <a:prstGeom prst="rect">
            <a:avLst/>
          </a:prstGeom>
          <a:noFill/>
          <a:ln>
            <a:noFill/>
          </a:ln>
          <a:effectLst>
            <a:reflection dist="38100" dir="5400000" fadeDir="5400012" sy="-100000" algn="bl" rotWithShape="0"/>
          </a:effectLst>
        </p:spPr>
        <p:txBody>
          <a:bodyPr spcFirstLastPara="1" wrap="square" lIns="91425" tIns="91425" rIns="91425" bIns="91425" anchor="t" anchorCtr="0">
            <a:normAutofit/>
          </a:bodyPr>
          <a:lstStyle>
            <a:lvl1pPr marL="457200" lvl="0" indent="-342900" rtl="1">
              <a:lnSpc>
                <a:spcPct val="115000"/>
              </a:lnSpc>
              <a:spcBef>
                <a:spcPts val="0"/>
              </a:spcBef>
              <a:spcAft>
                <a:spcPts val="0"/>
              </a:spcAft>
              <a:buClr>
                <a:schemeClr val="dk2"/>
              </a:buClr>
              <a:buSzPts val="1800"/>
              <a:buFont typeface="Calibri"/>
              <a:buChar char="●"/>
              <a:defRPr sz="1800">
                <a:solidFill>
                  <a:schemeClr val="dk2"/>
                </a:solidFill>
                <a:latin typeface="Calibri"/>
                <a:ea typeface="Calibri"/>
                <a:cs typeface="Calibri"/>
                <a:sym typeface="Calibri"/>
              </a:defRPr>
            </a:lvl1pPr>
            <a:lvl2pPr marL="914400" lvl="1"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2pPr>
            <a:lvl3pPr marL="1371600" lvl="2"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3pPr>
            <a:lvl4pPr marL="1828800" lvl="3"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4pPr>
            <a:lvl5pPr marL="2286000" lvl="4"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5pPr>
            <a:lvl6pPr marL="2743200" lvl="5"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6pPr>
            <a:lvl7pPr marL="3200400" lvl="6"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7pPr>
            <a:lvl8pPr marL="3657600" lvl="7"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8pPr>
            <a:lvl9pPr marL="4114800" lvl="8" indent="-317500" rtl="1">
              <a:lnSpc>
                <a:spcPct val="115000"/>
              </a:lnSpc>
              <a:spcBef>
                <a:spcPts val="0"/>
              </a:spcBef>
              <a:spcAft>
                <a:spcPts val="0"/>
              </a:spcAft>
              <a:buClr>
                <a:schemeClr val="dk2"/>
              </a:buClr>
              <a:buSzPts val="1400"/>
              <a:buFont typeface="Calibri"/>
              <a:buChar char="■"/>
              <a:defRPr>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title"/>
          </p:nvPr>
        </p:nvSpPr>
        <p:spPr>
          <a:xfrm>
            <a:off x="81075" y="124725"/>
            <a:ext cx="8433900" cy="572700"/>
          </a:xfrm>
          <a:prstGeom prst="rect">
            <a:avLst/>
          </a:prstGeom>
          <a:noFill/>
          <a:ln>
            <a:noFill/>
          </a:ln>
        </p:spPr>
        <p:txBody>
          <a:bodyPr spcFirstLastPara="1" wrap="square" lIns="91425" tIns="91425" rIns="91425" bIns="91425" anchor="ctr" anchorCtr="0">
            <a:normAutofit/>
          </a:bodyPr>
          <a:lstStyle>
            <a:lvl1pPr lvl="0" rtl="1">
              <a:spcBef>
                <a:spcPts val="0"/>
              </a:spcBef>
              <a:spcAft>
                <a:spcPts val="0"/>
              </a:spcAft>
              <a:buClr>
                <a:schemeClr val="lt1"/>
              </a:buClr>
              <a:buSzPts val="2800"/>
              <a:buFont typeface="Calibri"/>
              <a:buNone/>
              <a:defRPr sz="2800">
                <a:solidFill>
                  <a:schemeClr val="lt1"/>
                </a:solidFill>
                <a:latin typeface="Calibri"/>
                <a:ea typeface="Calibri"/>
                <a:cs typeface="Calibri"/>
                <a:sym typeface="Calibri"/>
              </a:defRPr>
            </a:lvl1pPr>
            <a:lvl2pPr lvl="1" rtl="1">
              <a:spcBef>
                <a:spcPts val="0"/>
              </a:spcBef>
              <a:spcAft>
                <a:spcPts val="0"/>
              </a:spcAft>
              <a:buClr>
                <a:schemeClr val="dk1"/>
              </a:buClr>
              <a:buSzPts val="2800"/>
              <a:buNone/>
              <a:defRPr sz="2800">
                <a:solidFill>
                  <a:schemeClr val="dk1"/>
                </a:solidFill>
              </a:defRPr>
            </a:lvl2pPr>
            <a:lvl3pPr lvl="2" rtl="1">
              <a:spcBef>
                <a:spcPts val="0"/>
              </a:spcBef>
              <a:spcAft>
                <a:spcPts val="0"/>
              </a:spcAft>
              <a:buClr>
                <a:schemeClr val="dk1"/>
              </a:buClr>
              <a:buSzPts val="2800"/>
              <a:buNone/>
              <a:defRPr sz="2800">
                <a:solidFill>
                  <a:schemeClr val="dk1"/>
                </a:solidFill>
              </a:defRPr>
            </a:lvl3pPr>
            <a:lvl4pPr lvl="3" rtl="1">
              <a:spcBef>
                <a:spcPts val="0"/>
              </a:spcBef>
              <a:spcAft>
                <a:spcPts val="0"/>
              </a:spcAft>
              <a:buClr>
                <a:schemeClr val="dk1"/>
              </a:buClr>
              <a:buSzPts val="2800"/>
              <a:buNone/>
              <a:defRPr sz="2800">
                <a:solidFill>
                  <a:schemeClr val="dk1"/>
                </a:solidFill>
              </a:defRPr>
            </a:lvl4pPr>
            <a:lvl5pPr lvl="4" rtl="1">
              <a:spcBef>
                <a:spcPts val="0"/>
              </a:spcBef>
              <a:spcAft>
                <a:spcPts val="0"/>
              </a:spcAft>
              <a:buClr>
                <a:schemeClr val="dk1"/>
              </a:buClr>
              <a:buSzPts val="2800"/>
              <a:buNone/>
              <a:defRPr sz="2800">
                <a:solidFill>
                  <a:schemeClr val="dk1"/>
                </a:solidFill>
              </a:defRPr>
            </a:lvl5pPr>
            <a:lvl6pPr lvl="5" rtl="1">
              <a:spcBef>
                <a:spcPts val="0"/>
              </a:spcBef>
              <a:spcAft>
                <a:spcPts val="0"/>
              </a:spcAft>
              <a:buClr>
                <a:schemeClr val="dk1"/>
              </a:buClr>
              <a:buSzPts val="2800"/>
              <a:buNone/>
              <a:defRPr sz="2800">
                <a:solidFill>
                  <a:schemeClr val="dk1"/>
                </a:solidFill>
              </a:defRPr>
            </a:lvl6pPr>
            <a:lvl7pPr lvl="6" rtl="1">
              <a:spcBef>
                <a:spcPts val="0"/>
              </a:spcBef>
              <a:spcAft>
                <a:spcPts val="0"/>
              </a:spcAft>
              <a:buClr>
                <a:schemeClr val="dk1"/>
              </a:buClr>
              <a:buSzPts val="2800"/>
              <a:buNone/>
              <a:defRPr sz="2800">
                <a:solidFill>
                  <a:schemeClr val="dk1"/>
                </a:solidFill>
              </a:defRPr>
            </a:lvl7pPr>
            <a:lvl8pPr lvl="7" rtl="1">
              <a:spcBef>
                <a:spcPts val="0"/>
              </a:spcBef>
              <a:spcAft>
                <a:spcPts val="0"/>
              </a:spcAft>
              <a:buClr>
                <a:schemeClr val="dk1"/>
              </a:buClr>
              <a:buSzPts val="2800"/>
              <a:buNone/>
              <a:defRPr sz="2800">
                <a:solidFill>
                  <a:schemeClr val="dk1"/>
                </a:solidFill>
              </a:defRPr>
            </a:lvl8pPr>
            <a:lvl9pPr lvl="8" rtl="1">
              <a:spcBef>
                <a:spcPts val="0"/>
              </a:spcBef>
              <a:spcAft>
                <a:spcPts val="0"/>
              </a:spcAft>
              <a:buClr>
                <a:schemeClr val="dk1"/>
              </a:buClr>
              <a:buSzPts val="2800"/>
              <a:buNone/>
              <a:defRPr sz="2800">
                <a:solidFill>
                  <a:schemeClr val="dk1"/>
                </a:solidFill>
              </a:defRPr>
            </a:lvl9pPr>
          </a:lstStyle>
          <a:p>
            <a:endParaRPr/>
          </a:p>
        </p:txBody>
      </p:sp>
      <p:sp>
        <p:nvSpPr>
          <p:cNvPr id="9" name="Google Shape;9;p1"/>
          <p:cNvSpPr txBox="1">
            <a:spLocks noGrp="1"/>
          </p:cNvSpPr>
          <p:nvPr>
            <p:ph type="sldNum" idx="12"/>
          </p:nvPr>
        </p:nvSpPr>
        <p:spPr>
          <a:xfrm>
            <a:off x="8656650" y="224925"/>
            <a:ext cx="321000" cy="372300"/>
          </a:xfrm>
          <a:prstGeom prst="rect">
            <a:avLst/>
          </a:prstGeom>
          <a:noFill/>
          <a:ln>
            <a:noFill/>
          </a:ln>
        </p:spPr>
        <p:txBody>
          <a:bodyPr spcFirstLastPara="1" wrap="square" lIns="91425" tIns="91425" rIns="91425" bIns="91425" anchor="ctr" anchorCtr="0">
            <a:noAutofit/>
          </a:bodyPr>
          <a:lstStyle>
            <a:lvl1pPr lvl="0" algn="ctr" rtl="0">
              <a:buNone/>
              <a:defRPr sz="2800">
                <a:solidFill>
                  <a:schemeClr val="lt1"/>
                </a:solidFill>
                <a:latin typeface="Calibri"/>
                <a:ea typeface="Calibri"/>
                <a:cs typeface="Calibri"/>
                <a:sym typeface="Calibri"/>
              </a:defRPr>
            </a:lvl1pPr>
            <a:lvl2pPr lvl="1" algn="ctr" rtl="0">
              <a:buNone/>
              <a:defRPr sz="2800">
                <a:solidFill>
                  <a:schemeClr val="lt1"/>
                </a:solidFill>
                <a:latin typeface="Calibri"/>
                <a:ea typeface="Calibri"/>
                <a:cs typeface="Calibri"/>
                <a:sym typeface="Calibri"/>
              </a:defRPr>
            </a:lvl2pPr>
            <a:lvl3pPr lvl="2" algn="ctr" rtl="0">
              <a:buNone/>
              <a:defRPr sz="2800">
                <a:solidFill>
                  <a:schemeClr val="lt1"/>
                </a:solidFill>
                <a:latin typeface="Calibri"/>
                <a:ea typeface="Calibri"/>
                <a:cs typeface="Calibri"/>
                <a:sym typeface="Calibri"/>
              </a:defRPr>
            </a:lvl3pPr>
            <a:lvl4pPr lvl="3" algn="ctr" rtl="0">
              <a:buNone/>
              <a:defRPr sz="2800">
                <a:solidFill>
                  <a:schemeClr val="lt1"/>
                </a:solidFill>
                <a:latin typeface="Calibri"/>
                <a:ea typeface="Calibri"/>
                <a:cs typeface="Calibri"/>
                <a:sym typeface="Calibri"/>
              </a:defRPr>
            </a:lvl4pPr>
            <a:lvl5pPr lvl="4" algn="ctr" rtl="0">
              <a:buNone/>
              <a:defRPr sz="2800">
                <a:solidFill>
                  <a:schemeClr val="lt1"/>
                </a:solidFill>
                <a:latin typeface="Calibri"/>
                <a:ea typeface="Calibri"/>
                <a:cs typeface="Calibri"/>
                <a:sym typeface="Calibri"/>
              </a:defRPr>
            </a:lvl5pPr>
            <a:lvl6pPr lvl="5" algn="ctr" rtl="0">
              <a:buNone/>
              <a:defRPr sz="2800">
                <a:solidFill>
                  <a:schemeClr val="lt1"/>
                </a:solidFill>
                <a:latin typeface="Calibri"/>
                <a:ea typeface="Calibri"/>
                <a:cs typeface="Calibri"/>
                <a:sym typeface="Calibri"/>
              </a:defRPr>
            </a:lvl6pPr>
            <a:lvl7pPr lvl="6" algn="ctr" rtl="0">
              <a:buNone/>
              <a:defRPr sz="2800">
                <a:solidFill>
                  <a:schemeClr val="lt1"/>
                </a:solidFill>
                <a:latin typeface="Calibri"/>
                <a:ea typeface="Calibri"/>
                <a:cs typeface="Calibri"/>
                <a:sym typeface="Calibri"/>
              </a:defRPr>
            </a:lvl7pPr>
            <a:lvl8pPr lvl="7" algn="ctr" rtl="0">
              <a:buNone/>
              <a:defRPr sz="2800">
                <a:solidFill>
                  <a:schemeClr val="lt1"/>
                </a:solidFill>
                <a:latin typeface="Calibri"/>
                <a:ea typeface="Calibri"/>
                <a:cs typeface="Calibri"/>
                <a:sym typeface="Calibri"/>
              </a:defRPr>
            </a:lvl8pPr>
            <a:lvl9pPr lvl="8" algn="ctr" rtl="0">
              <a:buNone/>
              <a:defRPr sz="2800">
                <a:solidFill>
                  <a:schemeClr val="lt1"/>
                </a:solidFill>
                <a:latin typeface="Calibri"/>
                <a:ea typeface="Calibri"/>
                <a:cs typeface="Calibri"/>
                <a:sym typeface="Calibri"/>
              </a:defRPr>
            </a:lvl9pPr>
          </a:lstStyle>
          <a:p>
            <a:pPr marL="0" lvl="0" indent="0" algn="ctr" rtl="0">
              <a:spcBef>
                <a:spcPts val="0"/>
              </a:spcBef>
              <a:spcAft>
                <a:spcPts val="0"/>
              </a:spcAft>
              <a:buNone/>
            </a:pPr>
            <a:r>
              <a:rPr lang="en"/>
              <a:t>1</a:t>
            </a:r>
            <a:endParaRPr/>
          </a:p>
        </p:txBody>
      </p:sp>
      <p:pic>
        <p:nvPicPr>
          <p:cNvPr id="10" name="Google Shape;10;p1"/>
          <p:cNvPicPr preferRelativeResize="0"/>
          <p:nvPr/>
        </p:nvPicPr>
        <p:blipFill>
          <a:blip r:embed="rId15">
            <a:alphaModFix/>
          </a:blip>
          <a:stretch>
            <a:fillRect/>
          </a:stretch>
        </p:blipFill>
        <p:spPr>
          <a:xfrm>
            <a:off x="-6900" y="4877449"/>
            <a:ext cx="9150900" cy="274526"/>
          </a:xfrm>
          <a:prstGeom prst="rect">
            <a:avLst/>
          </a:prstGeom>
          <a:noFill/>
          <a:ln>
            <a:noFill/>
          </a:ln>
        </p:spPr>
      </p:pic>
      <p:sp>
        <p:nvSpPr>
          <p:cNvPr id="11" name="Google Shape;11;p1"/>
          <p:cNvSpPr txBox="1">
            <a:spLocks noGrp="1"/>
          </p:cNvSpPr>
          <p:nvPr>
            <p:ph type="sldNum" idx="2"/>
          </p:nvPr>
        </p:nvSpPr>
        <p:spPr>
          <a:xfrm>
            <a:off x="8542800" y="4901162"/>
            <a:ext cx="548700" cy="227100"/>
          </a:xfrm>
          <a:prstGeom prst="rect">
            <a:avLst/>
          </a:prstGeom>
          <a:noFill/>
          <a:ln>
            <a:noFill/>
          </a:ln>
        </p:spPr>
        <p:txBody>
          <a:bodyPr spcFirstLastPara="1" wrap="square" lIns="91425" tIns="91425" rIns="91425" bIns="91425" anchor="ctr" anchorCtr="0">
            <a:noAutofit/>
          </a:bodyPr>
          <a:lstStyle>
            <a:lvl1pPr lvl="0" algn="ctr" rtl="0">
              <a:buNone/>
              <a:defRPr sz="1000">
                <a:solidFill>
                  <a:schemeClr val="lt1"/>
                </a:solidFill>
                <a:latin typeface="Calibri"/>
                <a:ea typeface="Calibri"/>
                <a:cs typeface="Calibri"/>
                <a:sym typeface="Calibri"/>
              </a:defRPr>
            </a:lvl1pPr>
            <a:lvl2pPr lvl="1" algn="ctr" rtl="0">
              <a:buNone/>
              <a:defRPr sz="1000">
                <a:solidFill>
                  <a:schemeClr val="lt1"/>
                </a:solidFill>
                <a:latin typeface="Calibri"/>
                <a:ea typeface="Calibri"/>
                <a:cs typeface="Calibri"/>
                <a:sym typeface="Calibri"/>
              </a:defRPr>
            </a:lvl2pPr>
            <a:lvl3pPr lvl="2" algn="ctr" rtl="0">
              <a:buNone/>
              <a:defRPr sz="1000">
                <a:solidFill>
                  <a:schemeClr val="lt1"/>
                </a:solidFill>
                <a:latin typeface="Calibri"/>
                <a:ea typeface="Calibri"/>
                <a:cs typeface="Calibri"/>
                <a:sym typeface="Calibri"/>
              </a:defRPr>
            </a:lvl3pPr>
            <a:lvl4pPr lvl="3" algn="ctr" rtl="0">
              <a:buNone/>
              <a:defRPr sz="1000">
                <a:solidFill>
                  <a:schemeClr val="lt1"/>
                </a:solidFill>
                <a:latin typeface="Calibri"/>
                <a:ea typeface="Calibri"/>
                <a:cs typeface="Calibri"/>
                <a:sym typeface="Calibri"/>
              </a:defRPr>
            </a:lvl4pPr>
            <a:lvl5pPr lvl="4" algn="ctr" rtl="0">
              <a:buNone/>
              <a:defRPr sz="1000">
                <a:solidFill>
                  <a:schemeClr val="lt1"/>
                </a:solidFill>
                <a:latin typeface="Calibri"/>
                <a:ea typeface="Calibri"/>
                <a:cs typeface="Calibri"/>
                <a:sym typeface="Calibri"/>
              </a:defRPr>
            </a:lvl5pPr>
            <a:lvl6pPr lvl="5" algn="ctr" rtl="0">
              <a:buNone/>
              <a:defRPr sz="1000">
                <a:solidFill>
                  <a:schemeClr val="lt1"/>
                </a:solidFill>
                <a:latin typeface="Calibri"/>
                <a:ea typeface="Calibri"/>
                <a:cs typeface="Calibri"/>
                <a:sym typeface="Calibri"/>
              </a:defRPr>
            </a:lvl6pPr>
            <a:lvl7pPr lvl="6" algn="ctr" rtl="0">
              <a:buNone/>
              <a:defRPr sz="1000">
                <a:solidFill>
                  <a:schemeClr val="lt1"/>
                </a:solidFill>
                <a:latin typeface="Calibri"/>
                <a:ea typeface="Calibri"/>
                <a:cs typeface="Calibri"/>
                <a:sym typeface="Calibri"/>
              </a:defRPr>
            </a:lvl7pPr>
            <a:lvl8pPr lvl="7" algn="ctr" rtl="0">
              <a:buNone/>
              <a:defRPr sz="1000">
                <a:solidFill>
                  <a:schemeClr val="lt1"/>
                </a:solidFill>
                <a:latin typeface="Calibri"/>
                <a:ea typeface="Calibri"/>
                <a:cs typeface="Calibri"/>
                <a:sym typeface="Calibri"/>
              </a:defRPr>
            </a:lvl8pPr>
            <a:lvl9pPr lvl="8" algn="ctr" rtl="0">
              <a:buNone/>
              <a:defRPr sz="1000">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2880">
          <p15:clr>
            <a:srgbClr val="E46962"/>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ishA6kry8nc"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vox.com/videos/2020/5/14/21257118/food-avoid-climate-change-emissions-beef"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hyperlink" Target="https://newtonprint.co.uk/foundation-earth-pilot-eco-label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jpg"/><Relationship Id="rId5" Type="http://schemas.openxmlformats.org/officeDocument/2006/relationships/image" Target="../media/image12.png"/><Relationship Id="rId4" Type="http://schemas.openxmlformats.org/officeDocument/2006/relationships/hyperlink" Target="https://www.vox.com/videos/2020/5/14/21257118/food-avoid-climate-change-emissions-bee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81075" y="124725"/>
            <a:ext cx="8433900" cy="572700"/>
          </a:xfrm>
          <a:prstGeom prst="rect">
            <a:avLst/>
          </a:prstGeom>
        </p:spPr>
        <p:txBody>
          <a:bodyPr spcFirstLastPara="1" wrap="square" lIns="91425" tIns="91425" rIns="91425" bIns="91425" anchor="ctr" anchorCtr="0">
            <a:noAutofit/>
          </a:bodyPr>
          <a:lstStyle/>
          <a:p>
            <a:pPr marL="0" lvl="0" indent="0" algn="r" rtl="1">
              <a:lnSpc>
                <a:spcPct val="115000"/>
              </a:lnSpc>
              <a:spcBef>
                <a:spcPts val="0"/>
              </a:spcBef>
              <a:spcAft>
                <a:spcPts val="0"/>
              </a:spcAft>
              <a:buNone/>
            </a:pPr>
            <a:r>
              <a:rPr lang="en" sz="3200" b="1" dirty="0">
                <a:solidFill>
                  <a:srgbClr val="FFFFFF"/>
                </a:solidFill>
              </a:rPr>
              <a:t>מה הן ההשפעות הסביבתיות של מזון? </a:t>
            </a:r>
            <a:endParaRPr sz="3200" b="1" dirty="0">
              <a:solidFill>
                <a:srgbClr val="FFFFFF"/>
              </a:solidFill>
            </a:endParaRPr>
          </a:p>
        </p:txBody>
      </p:sp>
      <p:sp>
        <p:nvSpPr>
          <p:cNvPr id="60" name="Google Shape;60;p14"/>
          <p:cNvSpPr txBox="1">
            <a:spLocks noGrp="1"/>
          </p:cNvSpPr>
          <p:nvPr>
            <p:ph type="title"/>
          </p:nvPr>
        </p:nvSpPr>
        <p:spPr>
          <a:xfrm>
            <a:off x="8683600" y="124725"/>
            <a:ext cx="3414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3100" dirty="0"/>
              <a:t>3</a:t>
            </a:r>
            <a:endParaRPr sz="3100" dirty="0"/>
          </a:p>
        </p:txBody>
      </p:sp>
      <p:pic>
        <p:nvPicPr>
          <p:cNvPr id="61" name="Google Shape;61;p14"/>
          <p:cNvPicPr preferRelativeResize="0"/>
          <p:nvPr/>
        </p:nvPicPr>
        <p:blipFill rotWithShape="1">
          <a:blip r:embed="rId3">
            <a:alphaModFix/>
          </a:blip>
          <a:srcRect t="12163" b="8747"/>
          <a:stretch/>
        </p:blipFill>
        <p:spPr>
          <a:xfrm>
            <a:off x="81075" y="1024175"/>
            <a:ext cx="8120648" cy="3361974"/>
          </a:xfrm>
          <a:prstGeom prst="rect">
            <a:avLst/>
          </a:prstGeom>
          <a:noFill/>
          <a:ln>
            <a:noFill/>
          </a:ln>
        </p:spPr>
      </p:pic>
      <p:pic>
        <p:nvPicPr>
          <p:cNvPr id="62" name="Google Shape;62;p14"/>
          <p:cNvPicPr preferRelativeResize="0"/>
          <p:nvPr/>
        </p:nvPicPr>
        <p:blipFill>
          <a:blip r:embed="rId4">
            <a:alphaModFix/>
          </a:blip>
          <a:stretch>
            <a:fillRect/>
          </a:stretch>
        </p:blipFill>
        <p:spPr>
          <a:xfrm>
            <a:off x="7483149" y="1210512"/>
            <a:ext cx="1541850" cy="2722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200" b="1" dirty="0"/>
              <a:t>בזבוז מזון: העלויות הסמויות של המזון שאנו זורקים</a:t>
            </a:r>
            <a:endParaRPr sz="3200" b="1" dirty="0"/>
          </a:p>
        </p:txBody>
      </p:sp>
      <p:sp>
        <p:nvSpPr>
          <p:cNvPr id="155" name="Google Shape;155;p23"/>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10</a:t>
            </a:fld>
            <a:endParaRPr/>
          </a:p>
        </p:txBody>
      </p:sp>
      <p:pic>
        <p:nvPicPr>
          <p:cNvPr id="156" name="Google Shape;156;p23">
            <a:hlinkClick r:id="rId3"/>
          </p:cNvPr>
          <p:cNvPicPr preferRelativeResize="0"/>
          <p:nvPr/>
        </p:nvPicPr>
        <p:blipFill rotWithShape="1">
          <a:blip r:embed="rId4">
            <a:alphaModFix/>
          </a:blip>
          <a:srcRect/>
          <a:stretch/>
        </p:blipFill>
        <p:spPr>
          <a:xfrm>
            <a:off x="1621200" y="1001825"/>
            <a:ext cx="6134876" cy="3636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4"/>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ctr" rtl="1">
              <a:spcBef>
                <a:spcPts val="0"/>
              </a:spcBef>
              <a:spcAft>
                <a:spcPts val="0"/>
              </a:spcAft>
              <a:buSzPts val="990"/>
              <a:buNone/>
            </a:pPr>
            <a:r>
              <a:rPr lang="en" sz="3600" b="1" dirty="0"/>
              <a:t>בזבוז מזון ואובדן מזון</a:t>
            </a:r>
            <a:endParaRPr sz="3600" b="1" dirty="0"/>
          </a:p>
        </p:txBody>
      </p:sp>
      <p:sp>
        <p:nvSpPr>
          <p:cNvPr id="162" name="Google Shape;162;p24"/>
          <p:cNvSpPr txBox="1">
            <a:spLocks noGrp="1"/>
          </p:cNvSpPr>
          <p:nvPr>
            <p:ph type="body" idx="1"/>
          </p:nvPr>
        </p:nvSpPr>
        <p:spPr>
          <a:xfrm>
            <a:off x="287850" y="1366288"/>
            <a:ext cx="3385500" cy="743100"/>
          </a:xfrm>
          <a:prstGeom prst="rect">
            <a:avLst/>
          </a:prstGeom>
          <a:effectLst/>
        </p:spPr>
        <p:txBody>
          <a:bodyPr spcFirstLastPara="1" wrap="square" lIns="91425" tIns="91425" rIns="91425" bIns="91425" anchor="t" anchorCtr="0">
            <a:normAutofit/>
          </a:bodyPr>
          <a:lstStyle/>
          <a:p>
            <a:pPr marL="0" lvl="0" indent="0" algn="r" rtl="1">
              <a:lnSpc>
                <a:spcPct val="100000"/>
              </a:lnSpc>
              <a:spcBef>
                <a:spcPts val="0"/>
              </a:spcBef>
              <a:spcAft>
                <a:spcPts val="0"/>
              </a:spcAft>
              <a:buClr>
                <a:schemeClr val="dk1"/>
              </a:buClr>
              <a:buSzPts val="2800"/>
              <a:buFont typeface="Arial"/>
              <a:buNone/>
            </a:pPr>
            <a:r>
              <a:rPr lang="en" sz="2400" dirty="0">
                <a:solidFill>
                  <a:schemeClr val="dk1"/>
                </a:solidFill>
              </a:rPr>
              <a:t>לפני שהמזון מגיע לצרכנים</a:t>
            </a:r>
            <a:endParaRPr dirty="0">
              <a:solidFill>
                <a:schemeClr val="dk1"/>
              </a:solidFill>
            </a:endParaRPr>
          </a:p>
        </p:txBody>
      </p:sp>
      <p:sp>
        <p:nvSpPr>
          <p:cNvPr id="163" name="Google Shape;163;p24"/>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11</a:t>
            </a:fld>
            <a:endParaRPr/>
          </a:p>
        </p:txBody>
      </p:sp>
      <p:pic>
        <p:nvPicPr>
          <p:cNvPr id="164" name="Google Shape;164;p24"/>
          <p:cNvPicPr preferRelativeResize="0"/>
          <p:nvPr/>
        </p:nvPicPr>
        <p:blipFill rotWithShape="1">
          <a:blip r:embed="rId3">
            <a:alphaModFix/>
          </a:blip>
          <a:srcRect t="1267" b="1267"/>
          <a:stretch/>
        </p:blipFill>
        <p:spPr>
          <a:xfrm>
            <a:off x="1734537" y="2433850"/>
            <a:ext cx="5768576" cy="2237525"/>
          </a:xfrm>
          <a:prstGeom prst="rect">
            <a:avLst/>
          </a:prstGeom>
          <a:noFill/>
          <a:ln>
            <a:noFill/>
          </a:ln>
        </p:spPr>
      </p:pic>
      <p:sp>
        <p:nvSpPr>
          <p:cNvPr id="165" name="Google Shape;165;p24"/>
          <p:cNvSpPr txBox="1">
            <a:spLocks noGrp="1"/>
          </p:cNvSpPr>
          <p:nvPr>
            <p:ph type="body" idx="1"/>
          </p:nvPr>
        </p:nvSpPr>
        <p:spPr>
          <a:xfrm>
            <a:off x="4933550" y="1297175"/>
            <a:ext cx="3385500" cy="743100"/>
          </a:xfrm>
          <a:prstGeom prst="rect">
            <a:avLst/>
          </a:prstGeom>
          <a:effectLst/>
        </p:spPr>
        <p:txBody>
          <a:bodyPr spcFirstLastPara="1" wrap="square" lIns="91425" tIns="91425" rIns="91425" bIns="91425" anchor="t" anchorCtr="0">
            <a:noAutofit/>
          </a:bodyPr>
          <a:lstStyle/>
          <a:p>
            <a:pPr marL="0" lvl="0" indent="0" algn="r" rtl="1">
              <a:lnSpc>
                <a:spcPct val="80000"/>
              </a:lnSpc>
              <a:spcBef>
                <a:spcPts val="0"/>
              </a:spcBef>
              <a:spcAft>
                <a:spcPts val="0"/>
              </a:spcAft>
              <a:buSzPts val="1018"/>
              <a:buNone/>
            </a:pPr>
            <a:r>
              <a:rPr lang="en" sz="2420" dirty="0">
                <a:solidFill>
                  <a:schemeClr val="dk1"/>
                </a:solidFill>
              </a:rPr>
              <a:t>אחרי שהמזון מגיע לקמעונאים או לצרכנים</a:t>
            </a:r>
            <a:endParaRPr sz="2420" dirty="0">
              <a:solidFill>
                <a:schemeClr val="dk1"/>
              </a:solidFill>
            </a:endParaRPr>
          </a:p>
        </p:txBody>
      </p:sp>
      <p:cxnSp>
        <p:nvCxnSpPr>
          <p:cNvPr id="166" name="Google Shape;166;p24"/>
          <p:cNvCxnSpPr/>
          <p:nvPr/>
        </p:nvCxnSpPr>
        <p:spPr>
          <a:xfrm flipH="1">
            <a:off x="2985775" y="680350"/>
            <a:ext cx="291600" cy="361500"/>
          </a:xfrm>
          <a:prstGeom prst="straightConnector1">
            <a:avLst/>
          </a:prstGeom>
          <a:noFill/>
          <a:ln w="9525" cap="flat" cmpd="sng">
            <a:solidFill>
              <a:schemeClr val="dk2"/>
            </a:solidFill>
            <a:prstDash val="solid"/>
            <a:round/>
            <a:headEnd type="none" w="med" len="med"/>
            <a:tailEnd type="triangle" w="med" len="med"/>
          </a:ln>
        </p:spPr>
      </p:cxnSp>
      <p:cxnSp>
        <p:nvCxnSpPr>
          <p:cNvPr id="167" name="Google Shape;167;p24"/>
          <p:cNvCxnSpPr/>
          <p:nvPr/>
        </p:nvCxnSpPr>
        <p:spPr>
          <a:xfrm>
            <a:off x="4933550" y="668700"/>
            <a:ext cx="1096500" cy="489900"/>
          </a:xfrm>
          <a:prstGeom prst="straightConnector1">
            <a:avLst/>
          </a:prstGeom>
          <a:noFill/>
          <a:ln w="9525" cap="flat" cmpd="sng">
            <a:solidFill>
              <a:schemeClr val="dk2"/>
            </a:solidFill>
            <a:prstDash val="solid"/>
            <a:round/>
            <a:headEnd type="none" w="med" len="med"/>
            <a:tailEnd type="triangle" w="med" len="med"/>
          </a:ln>
        </p:spPr>
      </p:cxnSp>
      <p:sp>
        <p:nvSpPr>
          <p:cNvPr id="2" name="Google Shape;71;p15">
            <a:extLst>
              <a:ext uri="{FF2B5EF4-FFF2-40B4-BE49-F238E27FC236}">
                <a16:creationId xmlns:a16="http://schemas.microsoft.com/office/drawing/2014/main" id="{97874755-9574-5368-ED01-76CAFFF6A161}"/>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יומן בזבוז מזון</a:t>
            </a:r>
            <a:endParaRPr sz="3600" b="1" dirty="0"/>
          </a:p>
        </p:txBody>
      </p:sp>
      <p:sp>
        <p:nvSpPr>
          <p:cNvPr id="173" name="Google Shape;173;p25"/>
          <p:cNvSpPr txBox="1">
            <a:spLocks noGrp="1"/>
          </p:cNvSpPr>
          <p:nvPr>
            <p:ph type="body" idx="1"/>
          </p:nvPr>
        </p:nvSpPr>
        <p:spPr>
          <a:xfrm>
            <a:off x="311700" y="905400"/>
            <a:ext cx="8520600" cy="3416400"/>
          </a:xfrm>
          <a:prstGeom prst="rect">
            <a:avLst/>
          </a:prstGeom>
        </p:spPr>
        <p:txBody>
          <a:bodyPr spcFirstLastPara="1" wrap="square" lIns="91425" tIns="91425" rIns="91425" bIns="91425" anchor="t" anchorCtr="0">
            <a:normAutofit/>
          </a:bodyPr>
          <a:lstStyle/>
          <a:p>
            <a:pPr marL="0" lvl="0" indent="0" algn="r" rtl="1">
              <a:spcBef>
                <a:spcPts val="0"/>
              </a:spcBef>
              <a:spcAft>
                <a:spcPts val="1200"/>
              </a:spcAft>
              <a:buNone/>
            </a:pPr>
            <a:endParaRPr sz="2200">
              <a:solidFill>
                <a:schemeClr val="dk1"/>
              </a:solidFill>
            </a:endParaRPr>
          </a:p>
        </p:txBody>
      </p:sp>
      <p:sp>
        <p:nvSpPr>
          <p:cNvPr id="174" name="Google Shape;174;p2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12</a:t>
            </a:fld>
            <a:endParaRPr/>
          </a:p>
        </p:txBody>
      </p:sp>
      <p:pic>
        <p:nvPicPr>
          <p:cNvPr id="175" name="Google Shape;175;p25"/>
          <p:cNvPicPr preferRelativeResize="0"/>
          <p:nvPr/>
        </p:nvPicPr>
        <p:blipFill>
          <a:blip r:embed="rId3">
            <a:alphaModFix/>
          </a:blip>
          <a:stretch>
            <a:fillRect/>
          </a:stretch>
        </p:blipFill>
        <p:spPr>
          <a:xfrm rot="-1457659">
            <a:off x="2170718" y="1283450"/>
            <a:ext cx="3502388" cy="3036600"/>
          </a:xfrm>
          <a:prstGeom prst="rect">
            <a:avLst/>
          </a:prstGeom>
          <a:noFill/>
          <a:ln>
            <a:noFill/>
          </a:ln>
        </p:spPr>
      </p:pic>
      <p:sp>
        <p:nvSpPr>
          <p:cNvPr id="2" name="Google Shape;71;p15">
            <a:extLst>
              <a:ext uri="{FF2B5EF4-FFF2-40B4-BE49-F238E27FC236}">
                <a16:creationId xmlns:a16="http://schemas.microsoft.com/office/drawing/2014/main" id="{02607D86-11B7-D6A4-7500-2C56A281C896}"/>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שיתוף ממצאי יומן בזבוז המזון </a:t>
            </a:r>
            <a:endParaRPr sz="3600" b="1" dirty="0"/>
          </a:p>
        </p:txBody>
      </p:sp>
      <p:sp>
        <p:nvSpPr>
          <p:cNvPr id="181" name="Google Shape;181;p26"/>
          <p:cNvSpPr txBox="1">
            <a:spLocks noGrp="1"/>
          </p:cNvSpPr>
          <p:nvPr>
            <p:ph type="body" idx="1"/>
          </p:nvPr>
        </p:nvSpPr>
        <p:spPr>
          <a:xfrm>
            <a:off x="311700" y="905400"/>
            <a:ext cx="8520600" cy="3416400"/>
          </a:xfrm>
          <a:prstGeom prst="rect">
            <a:avLst/>
          </a:prstGeom>
          <a:effectLst/>
        </p:spPr>
        <p:txBody>
          <a:bodyPr spcFirstLastPara="1" wrap="square" lIns="91425" tIns="91425" rIns="91425" bIns="91425" anchor="t" anchorCtr="0">
            <a:normAutofit/>
          </a:bodyPr>
          <a:lstStyle/>
          <a:p>
            <a:pPr marL="457200" lvl="0" indent="-361950" algn="r" rtl="1">
              <a:spcBef>
                <a:spcPts val="0"/>
              </a:spcBef>
              <a:spcAft>
                <a:spcPts val="0"/>
              </a:spcAft>
              <a:buClr>
                <a:schemeClr val="dk1"/>
              </a:buClr>
              <a:buSzPts val="2100"/>
              <a:buChar char="●"/>
            </a:pPr>
            <a:r>
              <a:rPr lang="en" sz="2400" dirty="0">
                <a:solidFill>
                  <a:schemeClr val="dk1"/>
                </a:solidFill>
              </a:rPr>
              <a:t>מה היה קשה לתעד?</a:t>
            </a:r>
            <a:endParaRPr sz="2400" dirty="0">
              <a:solidFill>
                <a:schemeClr val="dk1"/>
              </a:solidFill>
            </a:endParaRPr>
          </a:p>
          <a:p>
            <a:pPr marL="457200" lvl="0" indent="-361950" algn="r" rtl="1">
              <a:spcBef>
                <a:spcPts val="0"/>
              </a:spcBef>
              <a:spcAft>
                <a:spcPts val="0"/>
              </a:spcAft>
              <a:buClr>
                <a:schemeClr val="dk1"/>
              </a:buClr>
              <a:buSzPts val="2100"/>
              <a:buChar char="●"/>
            </a:pPr>
            <a:r>
              <a:rPr lang="en" sz="2400" dirty="0">
                <a:solidFill>
                  <a:schemeClr val="dk1"/>
                </a:solidFill>
              </a:rPr>
              <a:t>מה האוכל שאנחנו מבזבזים הכי הרבה אצלנו בבית?</a:t>
            </a:r>
            <a:endParaRPr sz="2400" dirty="0">
              <a:solidFill>
                <a:schemeClr val="dk1"/>
              </a:solidFill>
            </a:endParaRPr>
          </a:p>
          <a:p>
            <a:pPr marL="457200" lvl="0" indent="-361950" algn="r" rtl="1">
              <a:spcBef>
                <a:spcPts val="0"/>
              </a:spcBef>
              <a:spcAft>
                <a:spcPts val="0"/>
              </a:spcAft>
              <a:buClr>
                <a:schemeClr val="dk1"/>
              </a:buClr>
              <a:buSzPts val="2100"/>
              <a:buChar char="●"/>
            </a:pPr>
            <a:r>
              <a:rPr lang="en" sz="2400" dirty="0">
                <a:solidFill>
                  <a:schemeClr val="dk1"/>
                </a:solidFill>
              </a:rPr>
              <a:t>מה אפשר לעשות כדי להשתפר?</a:t>
            </a:r>
            <a:endParaRPr sz="2400" dirty="0">
              <a:solidFill>
                <a:schemeClr val="dk1"/>
              </a:solidFill>
            </a:endParaRPr>
          </a:p>
          <a:p>
            <a:pPr marL="0" lvl="0" indent="0" algn="r" rtl="1">
              <a:spcBef>
                <a:spcPts val="1200"/>
              </a:spcBef>
              <a:spcAft>
                <a:spcPts val="0"/>
              </a:spcAft>
              <a:buNone/>
            </a:pPr>
            <a:endParaRPr sz="2100" dirty="0">
              <a:solidFill>
                <a:schemeClr val="dk1"/>
              </a:solidFill>
            </a:endParaRPr>
          </a:p>
          <a:p>
            <a:pPr marL="0" lvl="0" indent="0" algn="r" rtl="1">
              <a:spcBef>
                <a:spcPts val="1200"/>
              </a:spcBef>
              <a:spcAft>
                <a:spcPts val="1200"/>
              </a:spcAft>
              <a:buNone/>
            </a:pPr>
            <a:endParaRPr sz="2100" dirty="0">
              <a:solidFill>
                <a:schemeClr val="dk1"/>
              </a:solidFill>
            </a:endParaRPr>
          </a:p>
        </p:txBody>
      </p:sp>
      <p:sp>
        <p:nvSpPr>
          <p:cNvPr id="182" name="Google Shape;182;p2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13</a:t>
            </a:fld>
            <a:endParaRPr/>
          </a:p>
        </p:txBody>
      </p:sp>
      <p:pic>
        <p:nvPicPr>
          <p:cNvPr id="183" name="Google Shape;183;p26"/>
          <p:cNvPicPr preferRelativeResize="0"/>
          <p:nvPr/>
        </p:nvPicPr>
        <p:blipFill>
          <a:blip r:embed="rId3">
            <a:alphaModFix/>
          </a:blip>
          <a:stretch>
            <a:fillRect/>
          </a:stretch>
        </p:blipFill>
        <p:spPr>
          <a:xfrm rot="-1457645">
            <a:off x="344472" y="1762185"/>
            <a:ext cx="2569277" cy="2227569"/>
          </a:xfrm>
          <a:prstGeom prst="rect">
            <a:avLst/>
          </a:prstGeom>
          <a:noFill/>
          <a:ln>
            <a:noFill/>
          </a:ln>
        </p:spPr>
      </p:pic>
      <p:pic>
        <p:nvPicPr>
          <p:cNvPr id="184" name="Google Shape;184;p26"/>
          <p:cNvPicPr preferRelativeResize="0"/>
          <p:nvPr/>
        </p:nvPicPr>
        <p:blipFill>
          <a:blip r:embed="rId4">
            <a:alphaModFix/>
          </a:blip>
          <a:stretch>
            <a:fillRect/>
          </a:stretch>
        </p:blipFill>
        <p:spPr>
          <a:xfrm rot="941794">
            <a:off x="2650410" y="2418833"/>
            <a:ext cx="2732303" cy="1947829"/>
          </a:xfrm>
          <a:prstGeom prst="rect">
            <a:avLst/>
          </a:prstGeom>
          <a:noFill/>
          <a:ln>
            <a:noFill/>
          </a:ln>
        </p:spPr>
      </p:pic>
      <p:sp>
        <p:nvSpPr>
          <p:cNvPr id="185" name="Google Shape;185;p26"/>
          <p:cNvSpPr txBox="1">
            <a:spLocks noGrp="1"/>
          </p:cNvSpPr>
          <p:nvPr>
            <p:ph type="title"/>
          </p:nvPr>
        </p:nvSpPr>
        <p:spPr>
          <a:xfrm>
            <a:off x="8683500" y="124725"/>
            <a:ext cx="4605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dirty="0"/>
              <a:t>3.2</a:t>
            </a:r>
            <a:endParaRPr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Clr>
                <a:schemeClr val="dk1"/>
              </a:buClr>
              <a:buSzPts val="990"/>
              <a:buFont typeface="Arial"/>
              <a:buNone/>
            </a:pPr>
            <a:r>
              <a:rPr lang="en" sz="3600" b="1" dirty="0"/>
              <a:t>הצגת תוויות המזון</a:t>
            </a:r>
            <a:endParaRPr sz="3600" b="1" dirty="0"/>
          </a:p>
        </p:txBody>
      </p:sp>
      <p:sp>
        <p:nvSpPr>
          <p:cNvPr id="191" name="Google Shape;191;p27"/>
          <p:cNvSpPr txBox="1">
            <a:spLocks noGrp="1"/>
          </p:cNvSpPr>
          <p:nvPr>
            <p:ph type="body" idx="1"/>
          </p:nvPr>
        </p:nvSpPr>
        <p:spPr>
          <a:xfrm>
            <a:off x="311700" y="905400"/>
            <a:ext cx="8520600" cy="1552455"/>
          </a:xfrm>
          <a:prstGeom prst="rect">
            <a:avLst/>
          </a:prstGeom>
          <a:effectLst/>
        </p:spPr>
        <p:txBody>
          <a:bodyPr spcFirstLastPara="1" wrap="square" lIns="91425" tIns="91425" rIns="91425" bIns="91425" anchor="t" anchorCtr="0">
            <a:normAutofit/>
          </a:bodyPr>
          <a:lstStyle/>
          <a:p>
            <a:pPr marL="457200" lvl="0" indent="-368300" algn="r" rtl="1">
              <a:lnSpc>
                <a:spcPct val="90000"/>
              </a:lnSpc>
              <a:spcBef>
                <a:spcPts val="1000"/>
              </a:spcBef>
              <a:spcAft>
                <a:spcPts val="0"/>
              </a:spcAft>
              <a:buClr>
                <a:schemeClr val="dk1"/>
              </a:buClr>
              <a:buSzPts val="2200"/>
              <a:buFont typeface="Arial"/>
              <a:buChar char="•"/>
            </a:pPr>
            <a:r>
              <a:rPr lang="en" sz="2400" dirty="0">
                <a:solidFill>
                  <a:schemeClr val="dk1"/>
                </a:solidFill>
              </a:rPr>
              <a:t>אילו היבטים לדעתכם צריכים להיכלל?</a:t>
            </a:r>
            <a:endParaRPr sz="2400" dirty="0">
              <a:solidFill>
                <a:schemeClr val="dk1"/>
              </a:solidFill>
            </a:endParaRPr>
          </a:p>
          <a:p>
            <a:pPr marL="457200" lvl="0" indent="-368300" algn="r" rtl="1">
              <a:lnSpc>
                <a:spcPct val="90000"/>
              </a:lnSpc>
              <a:spcBef>
                <a:spcPts val="1000"/>
              </a:spcBef>
              <a:spcAft>
                <a:spcPts val="0"/>
              </a:spcAft>
              <a:buClr>
                <a:schemeClr val="dk1"/>
              </a:buClr>
              <a:buSzPts val="2200"/>
              <a:buFont typeface="Arial"/>
              <a:buChar char="•"/>
            </a:pPr>
            <a:r>
              <a:rPr lang="en" sz="2400" dirty="0">
                <a:solidFill>
                  <a:schemeClr val="dk1"/>
                </a:solidFill>
              </a:rPr>
              <a:t>האם יש השפעות שלא ניתן לסמן?</a:t>
            </a:r>
            <a:endParaRPr sz="2400" dirty="0">
              <a:solidFill>
                <a:schemeClr val="dk1"/>
              </a:solidFill>
            </a:endParaRPr>
          </a:p>
        </p:txBody>
      </p:sp>
      <p:sp>
        <p:nvSpPr>
          <p:cNvPr id="192" name="Google Shape;192;p2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14</a:t>
            </a:fld>
            <a:endParaRPr/>
          </a:p>
        </p:txBody>
      </p:sp>
      <p:pic>
        <p:nvPicPr>
          <p:cNvPr id="193" name="Google Shape;193;p27"/>
          <p:cNvPicPr preferRelativeResize="0"/>
          <p:nvPr/>
        </p:nvPicPr>
        <p:blipFill>
          <a:blip r:embed="rId3">
            <a:alphaModFix/>
          </a:blip>
          <a:stretch>
            <a:fillRect/>
          </a:stretch>
        </p:blipFill>
        <p:spPr>
          <a:xfrm>
            <a:off x="6494075" y="3442933"/>
            <a:ext cx="2138624" cy="1283374"/>
          </a:xfrm>
          <a:prstGeom prst="rect">
            <a:avLst/>
          </a:prstGeom>
          <a:noFill/>
          <a:ln>
            <a:noFill/>
          </a:ln>
        </p:spPr>
      </p:pic>
      <p:pic>
        <p:nvPicPr>
          <p:cNvPr id="194" name="Google Shape;194;p27"/>
          <p:cNvPicPr preferRelativeResize="0"/>
          <p:nvPr/>
        </p:nvPicPr>
        <p:blipFill rotWithShape="1">
          <a:blip r:embed="rId4">
            <a:alphaModFix/>
          </a:blip>
          <a:srcRect l="6392" r="6400"/>
          <a:stretch/>
        </p:blipFill>
        <p:spPr>
          <a:xfrm>
            <a:off x="3813275" y="3442933"/>
            <a:ext cx="2138624" cy="1283629"/>
          </a:xfrm>
          <a:prstGeom prst="rect">
            <a:avLst/>
          </a:prstGeom>
          <a:noFill/>
          <a:ln>
            <a:noFill/>
          </a:ln>
        </p:spPr>
      </p:pic>
      <p:pic>
        <p:nvPicPr>
          <p:cNvPr id="195" name="Google Shape;195;p27"/>
          <p:cNvPicPr preferRelativeResize="0"/>
          <p:nvPr/>
        </p:nvPicPr>
        <p:blipFill rotWithShape="1">
          <a:blip r:embed="rId5">
            <a:alphaModFix/>
          </a:blip>
          <a:srcRect l="16671" r="16671"/>
          <a:stretch/>
        </p:blipFill>
        <p:spPr>
          <a:xfrm>
            <a:off x="1037375" y="3442933"/>
            <a:ext cx="2138624" cy="1283060"/>
          </a:xfrm>
          <a:prstGeom prst="rect">
            <a:avLst/>
          </a:prstGeom>
          <a:noFill/>
          <a:ln>
            <a:noFill/>
          </a:ln>
        </p:spPr>
      </p:pic>
      <p:sp>
        <p:nvSpPr>
          <p:cNvPr id="2" name="Google Shape;185;p26">
            <a:extLst>
              <a:ext uri="{FF2B5EF4-FFF2-40B4-BE49-F238E27FC236}">
                <a16:creationId xmlns:a16="http://schemas.microsoft.com/office/drawing/2014/main" id="{2336A6FB-C75F-9711-C672-D21717083675}"/>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3.2</a:t>
            </a:r>
            <a:endParaRPr lang="en"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3600" b="1" dirty="0">
                <a:latin typeface="Calibri" panose="020F0502020204030204" pitchFamily="34" charset="0"/>
                <a:ea typeface="Calibri" panose="020F0502020204030204" pitchFamily="34" charset="0"/>
                <a:cs typeface="Calibri" panose="020F0502020204030204" pitchFamily="34" charset="0"/>
                <a:sym typeface="Arial"/>
              </a:rPr>
              <a:t>ההשפעות הסביבתיות של אכילת בשר</a:t>
            </a:r>
            <a:endParaRPr sz="3600" b="1" dirty="0">
              <a:latin typeface="Calibri" panose="020F0502020204030204" pitchFamily="34" charset="0"/>
              <a:ea typeface="Calibri" panose="020F0502020204030204" pitchFamily="34" charset="0"/>
              <a:cs typeface="Calibri" panose="020F0502020204030204" pitchFamily="34" charset="0"/>
            </a:endParaRPr>
          </a:p>
        </p:txBody>
      </p:sp>
      <p:sp>
        <p:nvSpPr>
          <p:cNvPr id="201" name="Google Shape;201;p2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15</a:t>
            </a:fld>
            <a:endParaRPr/>
          </a:p>
        </p:txBody>
      </p:sp>
      <p:pic>
        <p:nvPicPr>
          <p:cNvPr id="202" name="Google Shape;202;p28"/>
          <p:cNvPicPr preferRelativeResize="0"/>
          <p:nvPr/>
        </p:nvPicPr>
        <p:blipFill>
          <a:blip r:embed="rId3">
            <a:alphaModFix/>
          </a:blip>
          <a:stretch>
            <a:fillRect/>
          </a:stretch>
        </p:blipFill>
        <p:spPr>
          <a:xfrm>
            <a:off x="3610625" y="757213"/>
            <a:ext cx="4515175" cy="2172111"/>
          </a:xfrm>
          <a:prstGeom prst="rect">
            <a:avLst/>
          </a:prstGeom>
          <a:noFill/>
          <a:ln>
            <a:noFill/>
          </a:ln>
        </p:spPr>
      </p:pic>
      <p:pic>
        <p:nvPicPr>
          <p:cNvPr id="203" name="Google Shape;203;p28"/>
          <p:cNvPicPr preferRelativeResize="0"/>
          <p:nvPr/>
        </p:nvPicPr>
        <p:blipFill>
          <a:blip r:embed="rId4">
            <a:alphaModFix/>
          </a:blip>
          <a:stretch>
            <a:fillRect/>
          </a:stretch>
        </p:blipFill>
        <p:spPr>
          <a:xfrm>
            <a:off x="477604" y="757225"/>
            <a:ext cx="2864526" cy="3044026"/>
          </a:xfrm>
          <a:prstGeom prst="rect">
            <a:avLst/>
          </a:prstGeom>
          <a:noFill/>
          <a:ln>
            <a:noFill/>
          </a:ln>
        </p:spPr>
      </p:pic>
      <p:pic>
        <p:nvPicPr>
          <p:cNvPr id="204" name="Google Shape;204;p28"/>
          <p:cNvPicPr preferRelativeResize="0"/>
          <p:nvPr/>
        </p:nvPicPr>
        <p:blipFill rotWithShape="1">
          <a:blip r:embed="rId5">
            <a:alphaModFix/>
          </a:blip>
          <a:srcRect l="24636"/>
          <a:stretch/>
        </p:blipFill>
        <p:spPr>
          <a:xfrm>
            <a:off x="5546200" y="1702275"/>
            <a:ext cx="3192549" cy="3110774"/>
          </a:xfrm>
          <a:prstGeom prst="rect">
            <a:avLst/>
          </a:prstGeom>
          <a:noFill/>
          <a:ln>
            <a:noFill/>
          </a:ln>
        </p:spPr>
      </p:pic>
      <p:pic>
        <p:nvPicPr>
          <p:cNvPr id="205" name="Google Shape;205;p28"/>
          <p:cNvPicPr preferRelativeResize="0"/>
          <p:nvPr/>
        </p:nvPicPr>
        <p:blipFill>
          <a:blip r:embed="rId6">
            <a:alphaModFix/>
          </a:blip>
          <a:stretch>
            <a:fillRect/>
          </a:stretch>
        </p:blipFill>
        <p:spPr>
          <a:xfrm>
            <a:off x="1530903" y="2209400"/>
            <a:ext cx="3921474" cy="2502425"/>
          </a:xfrm>
          <a:prstGeom prst="rect">
            <a:avLst/>
          </a:prstGeom>
          <a:noFill/>
          <a:ln>
            <a:noFill/>
          </a:ln>
        </p:spPr>
      </p:pic>
      <p:sp>
        <p:nvSpPr>
          <p:cNvPr id="2" name="Google Shape;185;p26">
            <a:extLst>
              <a:ext uri="{FF2B5EF4-FFF2-40B4-BE49-F238E27FC236}">
                <a16:creationId xmlns:a16="http://schemas.microsoft.com/office/drawing/2014/main" id="{C772A923-1A67-FB3E-FACE-118D9038A772}"/>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3.2</a:t>
            </a:r>
            <a:endParaRPr lang="en"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איך משפיע הגידול בביקוש לבשר על הסביבה? </a:t>
            </a:r>
            <a:endParaRPr sz="3600" b="1" dirty="0"/>
          </a:p>
        </p:txBody>
      </p:sp>
      <p:sp>
        <p:nvSpPr>
          <p:cNvPr id="211" name="Google Shape;211;p2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212" name="Google Shape;212;p29"/>
          <p:cNvPicPr preferRelativeResize="0"/>
          <p:nvPr/>
        </p:nvPicPr>
        <p:blipFill rotWithShape="1">
          <a:blip r:embed="rId3">
            <a:alphaModFix/>
          </a:blip>
          <a:srcRect/>
          <a:stretch/>
        </p:blipFill>
        <p:spPr>
          <a:xfrm>
            <a:off x="2360025" y="1191900"/>
            <a:ext cx="5835350" cy="3603325"/>
          </a:xfrm>
          <a:prstGeom prst="rect">
            <a:avLst/>
          </a:prstGeom>
          <a:noFill/>
          <a:ln>
            <a:noFill/>
          </a:ln>
        </p:spPr>
      </p:pic>
      <p:sp>
        <p:nvSpPr>
          <p:cNvPr id="2" name="Google Shape;185;p26">
            <a:extLst>
              <a:ext uri="{FF2B5EF4-FFF2-40B4-BE49-F238E27FC236}">
                <a16:creationId xmlns:a16="http://schemas.microsoft.com/office/drawing/2014/main" id="{050A787C-33A8-B49A-44C7-3424B53CADB0}"/>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3.2</a:t>
            </a:r>
            <a:endParaRPr lang="en"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0"/>
          <p:cNvSpPr txBox="1">
            <a:spLocks noGrp="1"/>
          </p:cNvSpPr>
          <p:nvPr>
            <p:ph type="title"/>
          </p:nvPr>
        </p:nvSpPr>
        <p:spPr>
          <a:xfrm>
            <a:off x="81074" y="124725"/>
            <a:ext cx="8466295"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None/>
            </a:pPr>
            <a:r>
              <a:rPr lang="en" sz="2600" b="1" dirty="0"/>
              <a:t>מה הם חמשת מקורות החלבון האלטרנטיבי הכי פופולריים באירופה</a:t>
            </a:r>
            <a:r>
              <a:rPr lang="en" sz="2600" dirty="0"/>
              <a:t>? </a:t>
            </a:r>
            <a:endParaRPr sz="2600" dirty="0"/>
          </a:p>
        </p:txBody>
      </p:sp>
      <p:sp>
        <p:nvSpPr>
          <p:cNvPr id="218" name="Google Shape;218;p3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17</a:t>
            </a:fld>
            <a:endParaRPr/>
          </a:p>
        </p:txBody>
      </p:sp>
      <p:pic>
        <p:nvPicPr>
          <p:cNvPr id="219" name="Google Shape;219;p30"/>
          <p:cNvPicPr preferRelativeResize="0"/>
          <p:nvPr/>
        </p:nvPicPr>
        <p:blipFill>
          <a:blip r:embed="rId3">
            <a:alphaModFix/>
          </a:blip>
          <a:stretch>
            <a:fillRect/>
          </a:stretch>
        </p:blipFill>
        <p:spPr>
          <a:xfrm>
            <a:off x="2342575" y="973250"/>
            <a:ext cx="4869002" cy="3651752"/>
          </a:xfrm>
          <a:prstGeom prst="rect">
            <a:avLst/>
          </a:prstGeom>
          <a:noFill/>
          <a:ln>
            <a:noFill/>
          </a:ln>
        </p:spPr>
      </p:pic>
      <p:sp>
        <p:nvSpPr>
          <p:cNvPr id="2" name="Google Shape;185;p26">
            <a:extLst>
              <a:ext uri="{FF2B5EF4-FFF2-40B4-BE49-F238E27FC236}">
                <a16:creationId xmlns:a16="http://schemas.microsoft.com/office/drawing/2014/main" id="{D45216C5-B86F-B78C-3BCB-C0F97B85A38F}"/>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3.2</a:t>
            </a:r>
            <a:endParaRPr lang="en"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1"/>
          <p:cNvSpPr txBox="1">
            <a:spLocks noGrp="1"/>
          </p:cNvSpPr>
          <p:nvPr>
            <p:ph type="title"/>
          </p:nvPr>
        </p:nvSpPr>
        <p:spPr>
          <a:xfrm>
            <a:off x="5376775" y="1496775"/>
            <a:ext cx="3345300" cy="2321100"/>
          </a:xfrm>
          <a:prstGeom prst="rect">
            <a:avLst/>
          </a:prstGeom>
          <a:effectLst/>
        </p:spPr>
        <p:txBody>
          <a:bodyPr spcFirstLastPara="1" wrap="square" lIns="91425" tIns="91425" rIns="91425" bIns="91425" anchor="ctr" anchorCtr="0">
            <a:normAutofit/>
          </a:bodyPr>
          <a:lstStyle/>
          <a:p>
            <a:pPr marL="0" lvl="0" indent="0" algn="r" rtl="1">
              <a:spcBef>
                <a:spcPts val="0"/>
              </a:spcBef>
              <a:spcAft>
                <a:spcPts val="0"/>
              </a:spcAft>
              <a:buNone/>
            </a:pPr>
            <a:r>
              <a:rPr lang="en" sz="2544" dirty="0">
                <a:solidFill>
                  <a:schemeClr val="dk1"/>
                </a:solidFill>
              </a:rPr>
              <a:t>יש תחזיות המצביעות על כך שבשר מתורבת יהיה חלק משמעותי מהתזונה שלנו. </a:t>
            </a:r>
            <a:endParaRPr sz="2544" dirty="0">
              <a:solidFill>
                <a:schemeClr val="dk1"/>
              </a:solidFill>
            </a:endParaRPr>
          </a:p>
          <a:p>
            <a:pPr marL="0" lvl="0" indent="0" algn="r" rtl="1">
              <a:spcBef>
                <a:spcPts val="0"/>
              </a:spcBef>
              <a:spcAft>
                <a:spcPts val="0"/>
              </a:spcAft>
              <a:buNone/>
            </a:pPr>
            <a:endParaRPr dirty="0">
              <a:solidFill>
                <a:schemeClr val="dk1"/>
              </a:solidFill>
            </a:endParaRPr>
          </a:p>
        </p:txBody>
      </p:sp>
      <p:sp>
        <p:nvSpPr>
          <p:cNvPr id="225" name="Google Shape;225;p3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18</a:t>
            </a:fld>
            <a:endParaRPr/>
          </a:p>
        </p:txBody>
      </p:sp>
      <p:pic>
        <p:nvPicPr>
          <p:cNvPr id="226" name="Google Shape;226;p31"/>
          <p:cNvPicPr preferRelativeResize="0"/>
          <p:nvPr/>
        </p:nvPicPr>
        <p:blipFill rotWithShape="1">
          <a:blip r:embed="rId3">
            <a:alphaModFix/>
          </a:blip>
          <a:srcRect l="7912" r="7912"/>
          <a:stretch/>
        </p:blipFill>
        <p:spPr>
          <a:xfrm>
            <a:off x="413000" y="832750"/>
            <a:ext cx="4487423" cy="3997773"/>
          </a:xfrm>
          <a:prstGeom prst="rect">
            <a:avLst/>
          </a:prstGeom>
          <a:noFill/>
          <a:ln>
            <a:noFill/>
          </a:ln>
        </p:spPr>
      </p:pic>
      <p:sp>
        <p:nvSpPr>
          <p:cNvPr id="2" name="Google Shape;185;p26">
            <a:extLst>
              <a:ext uri="{FF2B5EF4-FFF2-40B4-BE49-F238E27FC236}">
                <a16:creationId xmlns:a16="http://schemas.microsoft.com/office/drawing/2014/main" id="{6089510B-1722-4154-E90E-1369AE719DEB}"/>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3.2</a:t>
            </a:r>
            <a:endParaRPr lang="en"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81075" y="124725"/>
            <a:ext cx="8414550" cy="572700"/>
          </a:xfrm>
          <a:prstGeom prst="rect">
            <a:avLst/>
          </a:prstGeom>
        </p:spPr>
        <p:txBody>
          <a:bodyPr spcFirstLastPara="1" wrap="square" lIns="91425" tIns="91425" rIns="91425" bIns="91425" anchor="ctr" anchorCtr="0">
            <a:noAutofit/>
          </a:bodyPr>
          <a:lstStyle/>
          <a:p>
            <a:pPr algn="r"/>
            <a:r>
              <a:rPr lang="en" sz="3000" b="1" dirty="0"/>
              <a:t>כיצד נוכל להאכיל בצורה בריאה </a:t>
            </a:r>
            <a:r>
              <a:rPr lang="en" sz="3000" b="1" u="sng" dirty="0"/>
              <a:t>ו</a:t>
            </a:r>
            <a:r>
              <a:rPr lang="he-IL" sz="3000" b="1" u="sng" dirty="0"/>
              <a:t>מקיימת</a:t>
            </a:r>
            <a:r>
              <a:rPr lang="en" sz="3000" b="1" u="sng" dirty="0"/>
              <a:t> </a:t>
            </a:r>
            <a:r>
              <a:rPr lang="en" sz="3000" b="1" dirty="0"/>
              <a:t>אוכלוסי</a:t>
            </a:r>
            <a:r>
              <a:rPr lang="he-IL" sz="3000" b="1" dirty="0"/>
              <a:t>י</a:t>
            </a:r>
            <a:r>
              <a:rPr lang="en" sz="3000" b="1" dirty="0"/>
              <a:t>ה גדלה?</a:t>
            </a:r>
            <a:endParaRPr lang="en-US" b="1" dirty="0"/>
          </a:p>
        </p:txBody>
      </p:sp>
      <p:sp>
        <p:nvSpPr>
          <p:cNvPr id="69" name="Google Shape;69;p1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2</a:t>
            </a:fld>
            <a:endParaRPr/>
          </a:p>
        </p:txBody>
      </p:sp>
      <p:sp>
        <p:nvSpPr>
          <p:cNvPr id="71" name="Google Shape;71;p15"/>
          <p:cNvSpPr txBox="1">
            <a:spLocks noGrp="1"/>
          </p:cNvSpPr>
          <p:nvPr>
            <p:ph type="title"/>
          </p:nvPr>
        </p:nvSpPr>
        <p:spPr>
          <a:xfrm>
            <a:off x="8683500" y="124725"/>
            <a:ext cx="4605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dirty="0"/>
              <a:t>3.1</a:t>
            </a:r>
            <a:endParaRPr sz="1600" dirty="0"/>
          </a:p>
        </p:txBody>
      </p:sp>
      <p:pic>
        <p:nvPicPr>
          <p:cNvPr id="6" name="Picture 5" descr="A screenshot of a computer&#10;&#10;Description automatically generated">
            <a:extLst>
              <a:ext uri="{FF2B5EF4-FFF2-40B4-BE49-F238E27FC236}">
                <a16:creationId xmlns:a16="http://schemas.microsoft.com/office/drawing/2014/main" id="{6975B98F-6C61-8431-F30F-F39F7274BF8A}"/>
              </a:ext>
            </a:extLst>
          </p:cNvPr>
          <p:cNvPicPr>
            <a:picLocks noChangeAspect="1"/>
          </p:cNvPicPr>
          <p:nvPr/>
        </p:nvPicPr>
        <p:blipFill>
          <a:blip r:embed="rId3"/>
          <a:stretch>
            <a:fillRect/>
          </a:stretch>
        </p:blipFill>
        <p:spPr>
          <a:xfrm>
            <a:off x="4572000" y="1245140"/>
            <a:ext cx="4035774" cy="3000433"/>
          </a:xfrm>
          <a:prstGeom prst="rect">
            <a:avLst/>
          </a:prstGeom>
        </p:spPr>
      </p:pic>
      <p:sp>
        <p:nvSpPr>
          <p:cNvPr id="3" name="TextBox 2">
            <a:extLst>
              <a:ext uri="{FF2B5EF4-FFF2-40B4-BE49-F238E27FC236}">
                <a16:creationId xmlns:a16="http://schemas.microsoft.com/office/drawing/2014/main" id="{049DE5EE-FA8E-6142-8945-710D1CEA2896}"/>
              </a:ext>
            </a:extLst>
          </p:cNvPr>
          <p:cNvSpPr txBox="1"/>
          <p:nvPr/>
        </p:nvSpPr>
        <p:spPr>
          <a:xfrm>
            <a:off x="624191" y="1739046"/>
            <a:ext cx="3532762" cy="1569660"/>
          </a:xfrm>
          <a:prstGeom prst="rect">
            <a:avLst/>
          </a:prstGeom>
          <a:noFill/>
        </p:spPr>
        <p:txBody>
          <a:bodyPr wrap="square">
            <a:spAutoFit/>
          </a:bodyPr>
          <a:lstStyle/>
          <a:p>
            <a:pPr algn="r" rtl="1"/>
            <a:r>
              <a:rPr lang="he-IL" sz="2400" b="1"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השפעות סביבתיות: </a:t>
            </a:r>
            <a:r>
              <a:rPr lang="en" sz="2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השפעות מזיקות של מעשי האדם על הסביבה הטבעית ועל המערכת האקולוגית</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81075" y="124725"/>
            <a:ext cx="841455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000" b="1" dirty="0"/>
              <a:t>האם אפשר לסמן מזונות עם ההשפעה הסביבתית שלהם</a:t>
            </a:r>
            <a:r>
              <a:rPr lang="en" sz="3000" dirty="0"/>
              <a:t>? </a:t>
            </a:r>
            <a:endParaRPr sz="3000" dirty="0"/>
          </a:p>
        </p:txBody>
      </p:sp>
      <p:sp>
        <p:nvSpPr>
          <p:cNvPr id="69" name="Google Shape;69;p15"/>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3</a:t>
            </a:fld>
            <a:endParaRPr/>
          </a:p>
        </p:txBody>
      </p:sp>
      <p:pic>
        <p:nvPicPr>
          <p:cNvPr id="70" name="Google Shape;70;p15">
            <a:hlinkClick r:id="rId3"/>
          </p:cNvPr>
          <p:cNvPicPr preferRelativeResize="0"/>
          <p:nvPr/>
        </p:nvPicPr>
        <p:blipFill>
          <a:blip r:embed="rId4">
            <a:alphaModFix/>
          </a:blip>
          <a:stretch>
            <a:fillRect/>
          </a:stretch>
        </p:blipFill>
        <p:spPr>
          <a:xfrm>
            <a:off x="1708626" y="1092650"/>
            <a:ext cx="5642150" cy="3229150"/>
          </a:xfrm>
          <a:prstGeom prst="rect">
            <a:avLst/>
          </a:prstGeom>
          <a:noFill/>
          <a:ln>
            <a:noFill/>
          </a:ln>
        </p:spPr>
      </p:pic>
      <p:sp>
        <p:nvSpPr>
          <p:cNvPr id="71" name="Google Shape;71;p15"/>
          <p:cNvSpPr txBox="1">
            <a:spLocks noGrp="1"/>
          </p:cNvSpPr>
          <p:nvPr>
            <p:ph type="title"/>
          </p:nvPr>
        </p:nvSpPr>
        <p:spPr>
          <a:xfrm>
            <a:off x="8683500" y="124725"/>
            <a:ext cx="460500" cy="572700"/>
          </a:xfrm>
          <a:prstGeom prst="rect">
            <a:avLst/>
          </a:prstGeom>
        </p:spPr>
        <p:txBody>
          <a:bodyPr spcFirstLastPara="1" wrap="square" lIns="91425" tIns="91425" rIns="91425" bIns="91425" anchor="ctr" anchorCtr="0">
            <a:noAutofit/>
          </a:bodyPr>
          <a:lstStyle/>
          <a:p>
            <a:pPr marL="0" lvl="0" indent="0" algn="l" rtl="0">
              <a:lnSpc>
                <a:spcPct val="90000"/>
              </a:lnSpc>
              <a:spcBef>
                <a:spcPts val="0"/>
              </a:spcBef>
              <a:spcAft>
                <a:spcPts val="0"/>
              </a:spcAft>
              <a:buNone/>
            </a:pPr>
            <a:r>
              <a:rPr lang="en" sz="1600" dirty="0"/>
              <a:t>3.1</a:t>
            </a:r>
            <a:endParaRPr sz="1600" dirty="0"/>
          </a:p>
        </p:txBody>
      </p:sp>
    </p:spTree>
    <p:extLst>
      <p:ext uri="{BB962C8B-B14F-4D97-AF65-F5344CB8AC3E}">
        <p14:creationId xmlns:p14="http://schemas.microsoft.com/office/powerpoint/2010/main" val="505911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6"/>
          <p:cNvSpPr txBox="1">
            <a:spLocks noGrp="1"/>
          </p:cNvSpPr>
          <p:nvPr>
            <p:ph type="title"/>
          </p:nvPr>
        </p:nvSpPr>
        <p:spPr>
          <a:xfrm>
            <a:off x="-24975" y="130588"/>
            <a:ext cx="85206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מה שאנחנו אוכלים משפיע על הסביבה, אבל איך</a:t>
            </a:r>
            <a:r>
              <a:rPr lang="en" sz="3020" dirty="0"/>
              <a:t>?</a:t>
            </a:r>
            <a:endParaRPr sz="3020" dirty="0"/>
          </a:p>
        </p:txBody>
      </p:sp>
      <p:sp>
        <p:nvSpPr>
          <p:cNvPr id="77" name="Google Shape;77;p16"/>
          <p:cNvSpPr txBox="1">
            <a:spLocks noGrp="1"/>
          </p:cNvSpPr>
          <p:nvPr>
            <p:ph type="body" idx="1"/>
          </p:nvPr>
        </p:nvSpPr>
        <p:spPr>
          <a:xfrm>
            <a:off x="311700" y="905400"/>
            <a:ext cx="8520600" cy="3416400"/>
          </a:xfrm>
          <a:prstGeom prst="rect">
            <a:avLst/>
          </a:prstGeom>
          <a:effectLst/>
        </p:spPr>
        <p:txBody>
          <a:bodyPr spcFirstLastPara="1" wrap="square" lIns="91425" tIns="91425" rIns="91425" bIns="91425" anchor="t" anchorCtr="0">
            <a:normAutofit/>
          </a:bodyPr>
          <a:lstStyle/>
          <a:p>
            <a:pPr marL="0" lvl="0" indent="0" algn="r" rtl="1">
              <a:lnSpc>
                <a:spcPct val="90000"/>
              </a:lnSpc>
              <a:spcBef>
                <a:spcPts val="1000"/>
              </a:spcBef>
              <a:spcAft>
                <a:spcPts val="0"/>
              </a:spcAft>
              <a:buClr>
                <a:schemeClr val="dk1"/>
              </a:buClr>
              <a:buSzPts val="1800"/>
              <a:buFont typeface="Arial"/>
              <a:buNone/>
            </a:pPr>
            <a:r>
              <a:rPr lang="en" sz="2200" u="sng" dirty="0">
                <a:solidFill>
                  <a:schemeClr val="dk1"/>
                </a:solidFill>
              </a:rPr>
              <a:t>דוגמאות להשפעות:</a:t>
            </a:r>
            <a:endParaRPr sz="2200" u="sng" dirty="0">
              <a:solidFill>
                <a:schemeClr val="dk1"/>
              </a:solidFill>
            </a:endParaRPr>
          </a:p>
          <a:p>
            <a:pPr marL="457200" lvl="0" indent="-368300" algn="r" rtl="1">
              <a:lnSpc>
                <a:spcPct val="90000"/>
              </a:lnSpc>
              <a:spcBef>
                <a:spcPts val="1000"/>
              </a:spcBef>
              <a:spcAft>
                <a:spcPts val="0"/>
              </a:spcAft>
              <a:buClr>
                <a:schemeClr val="dk1"/>
              </a:buClr>
              <a:buSzPts val="2200"/>
              <a:buFont typeface="Arial"/>
              <a:buChar char="•"/>
            </a:pPr>
            <a:r>
              <a:rPr lang="en" sz="2200" dirty="0">
                <a:solidFill>
                  <a:schemeClr val="dk1"/>
                </a:solidFill>
              </a:rPr>
              <a:t>ייצור המזון אחראי לכרבע מפליטות גזי החממה בעולם (26%)</a:t>
            </a:r>
            <a:r>
              <a:rPr lang="he-IL" sz="2200" dirty="0">
                <a:solidFill>
                  <a:schemeClr val="dk1"/>
                </a:solidFill>
              </a:rPr>
              <a:t>. </a:t>
            </a:r>
            <a:endParaRPr sz="2200" dirty="0">
              <a:solidFill>
                <a:schemeClr val="dk1"/>
              </a:solidFill>
            </a:endParaRPr>
          </a:p>
          <a:p>
            <a:pPr marL="457200" lvl="0" indent="-368300" algn="r" rtl="1">
              <a:lnSpc>
                <a:spcPct val="90000"/>
              </a:lnSpc>
              <a:spcBef>
                <a:spcPts val="1000"/>
              </a:spcBef>
              <a:spcAft>
                <a:spcPts val="0"/>
              </a:spcAft>
              <a:buClr>
                <a:schemeClr val="dk1"/>
              </a:buClr>
              <a:buSzPts val="2200"/>
              <a:buFont typeface="Arial"/>
              <a:buChar char="•"/>
            </a:pPr>
            <a:r>
              <a:rPr lang="en" sz="2200" dirty="0">
                <a:solidFill>
                  <a:schemeClr val="dk1"/>
                </a:solidFill>
              </a:rPr>
              <a:t>בעולם, חצי מהאדמה המתאימה למחייה משמשת לחקלאות </a:t>
            </a:r>
            <a:r>
              <a:rPr lang="he-IL" sz="2200" dirty="0">
                <a:solidFill>
                  <a:schemeClr val="dk1"/>
                </a:solidFill>
              </a:rPr>
              <a:t>(</a:t>
            </a:r>
            <a:r>
              <a:rPr lang="en" sz="2200" dirty="0">
                <a:solidFill>
                  <a:schemeClr val="dk1"/>
                </a:solidFill>
              </a:rPr>
              <a:t>אדמה שמתאימה למחייה היא אדמה נטולת קרח ומדבריות</a:t>
            </a:r>
            <a:r>
              <a:rPr lang="he-IL" sz="2200" dirty="0">
                <a:solidFill>
                  <a:schemeClr val="dk1"/>
                </a:solidFill>
              </a:rPr>
              <a:t>). </a:t>
            </a:r>
            <a:r>
              <a:rPr lang="en" sz="2200" dirty="0">
                <a:solidFill>
                  <a:schemeClr val="dk1"/>
                </a:solidFill>
              </a:rPr>
              <a:t> </a:t>
            </a:r>
            <a:endParaRPr sz="2200" dirty="0">
              <a:solidFill>
                <a:schemeClr val="dk1"/>
              </a:solidFill>
            </a:endParaRPr>
          </a:p>
          <a:p>
            <a:pPr marL="457200" lvl="0" indent="-368300" algn="r" rtl="1">
              <a:lnSpc>
                <a:spcPct val="90000"/>
              </a:lnSpc>
              <a:spcBef>
                <a:spcPts val="1000"/>
              </a:spcBef>
              <a:spcAft>
                <a:spcPts val="0"/>
              </a:spcAft>
              <a:buClr>
                <a:schemeClr val="dk1"/>
              </a:buClr>
              <a:buSzPts val="2200"/>
              <a:buFont typeface="Arial"/>
              <a:buChar char="•"/>
            </a:pPr>
            <a:r>
              <a:rPr lang="en" sz="2200" dirty="0">
                <a:solidFill>
                  <a:schemeClr val="dk1"/>
                </a:solidFill>
              </a:rPr>
              <a:t>70% </a:t>
            </a:r>
            <a:r>
              <a:rPr lang="he-IL" sz="2200" dirty="0">
                <a:solidFill>
                  <a:schemeClr val="dk1"/>
                </a:solidFill>
              </a:rPr>
              <a:t> </a:t>
            </a:r>
            <a:r>
              <a:rPr lang="en" sz="2200" dirty="0">
                <a:solidFill>
                  <a:schemeClr val="dk1"/>
                </a:solidFill>
              </a:rPr>
              <a:t>ממשיכת המים המתוקים בעולם משמשת לחקלאות</a:t>
            </a:r>
            <a:r>
              <a:rPr lang="he-IL" sz="2200" dirty="0">
                <a:solidFill>
                  <a:schemeClr val="dk1"/>
                </a:solidFill>
              </a:rPr>
              <a:t>. </a:t>
            </a:r>
            <a:endParaRPr sz="2200" dirty="0"/>
          </a:p>
        </p:txBody>
      </p:sp>
      <p:sp>
        <p:nvSpPr>
          <p:cNvPr id="78" name="Google Shape;78;p16"/>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4</a:t>
            </a:fld>
            <a:endParaRPr/>
          </a:p>
        </p:txBody>
      </p:sp>
      <p:pic>
        <p:nvPicPr>
          <p:cNvPr id="79" name="Google Shape;79;p16"/>
          <p:cNvPicPr preferRelativeResize="0"/>
          <p:nvPr/>
        </p:nvPicPr>
        <p:blipFill>
          <a:blip r:embed="rId3">
            <a:alphaModFix/>
          </a:blip>
          <a:stretch>
            <a:fillRect/>
          </a:stretch>
        </p:blipFill>
        <p:spPr>
          <a:xfrm>
            <a:off x="6494075" y="3442933"/>
            <a:ext cx="2138624" cy="1283374"/>
          </a:xfrm>
          <a:prstGeom prst="rect">
            <a:avLst/>
          </a:prstGeom>
          <a:noFill/>
          <a:ln>
            <a:noFill/>
          </a:ln>
        </p:spPr>
      </p:pic>
      <p:pic>
        <p:nvPicPr>
          <p:cNvPr id="80" name="Google Shape;80;p16"/>
          <p:cNvPicPr preferRelativeResize="0"/>
          <p:nvPr/>
        </p:nvPicPr>
        <p:blipFill rotWithShape="1">
          <a:blip r:embed="rId4">
            <a:alphaModFix/>
          </a:blip>
          <a:srcRect l="6392" r="6400"/>
          <a:stretch/>
        </p:blipFill>
        <p:spPr>
          <a:xfrm>
            <a:off x="3813275" y="3442933"/>
            <a:ext cx="2138624" cy="1283629"/>
          </a:xfrm>
          <a:prstGeom prst="rect">
            <a:avLst/>
          </a:prstGeom>
          <a:noFill/>
          <a:ln>
            <a:noFill/>
          </a:ln>
        </p:spPr>
      </p:pic>
      <p:pic>
        <p:nvPicPr>
          <p:cNvPr id="81" name="Google Shape;81;p16"/>
          <p:cNvPicPr preferRelativeResize="0"/>
          <p:nvPr/>
        </p:nvPicPr>
        <p:blipFill rotWithShape="1">
          <a:blip r:embed="rId5">
            <a:alphaModFix/>
          </a:blip>
          <a:srcRect l="16671" r="16671"/>
          <a:stretch/>
        </p:blipFill>
        <p:spPr>
          <a:xfrm>
            <a:off x="1037375" y="3442933"/>
            <a:ext cx="2138624" cy="1283060"/>
          </a:xfrm>
          <a:prstGeom prst="rect">
            <a:avLst/>
          </a:prstGeom>
          <a:noFill/>
          <a:ln>
            <a:noFill/>
          </a:ln>
        </p:spPr>
      </p:pic>
      <p:sp>
        <p:nvSpPr>
          <p:cNvPr id="2" name="Google Shape;71;p15">
            <a:extLst>
              <a:ext uri="{FF2B5EF4-FFF2-40B4-BE49-F238E27FC236}">
                <a16:creationId xmlns:a16="http://schemas.microsoft.com/office/drawing/2014/main" id="{3973F675-00EB-F9F2-15E3-7E9CC578171E}"/>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פעילות קבוצתית – תכנון תוויות מזון סביבתיות </a:t>
            </a:r>
            <a:endParaRPr sz="3600" b="1" dirty="0"/>
          </a:p>
        </p:txBody>
      </p:sp>
      <p:sp>
        <p:nvSpPr>
          <p:cNvPr id="87" name="Google Shape;87;p17"/>
          <p:cNvSpPr txBox="1">
            <a:spLocks noGrp="1"/>
          </p:cNvSpPr>
          <p:nvPr>
            <p:ph type="body" idx="1"/>
          </p:nvPr>
        </p:nvSpPr>
        <p:spPr>
          <a:xfrm>
            <a:off x="182625" y="856034"/>
            <a:ext cx="8649675" cy="3465766"/>
          </a:xfrm>
          <a:prstGeom prst="rect">
            <a:avLst/>
          </a:prstGeom>
        </p:spPr>
        <p:txBody>
          <a:bodyPr spcFirstLastPara="1" wrap="square" lIns="91425" tIns="91425" rIns="91425" bIns="91425" anchor="t" anchorCtr="0">
            <a:normAutofit/>
          </a:bodyPr>
          <a:lstStyle/>
          <a:p>
            <a:pPr marL="0" lvl="0" indent="0" algn="r" rtl="1">
              <a:spcBef>
                <a:spcPts val="0"/>
              </a:spcBef>
              <a:spcAft>
                <a:spcPts val="1200"/>
              </a:spcAft>
              <a:buNone/>
            </a:pPr>
            <a:r>
              <a:rPr lang="en" sz="2400" dirty="0">
                <a:solidFill>
                  <a:schemeClr val="dk1"/>
                </a:solidFill>
              </a:rPr>
              <a:t>בקבוצות קטנות, עצבו תוויות עם ההשפעה הסביבתית של פיצה ו/או המבורגר </a:t>
            </a:r>
            <a:endParaRPr sz="2400" dirty="0">
              <a:solidFill>
                <a:schemeClr val="dk1"/>
              </a:solidFill>
            </a:endParaRPr>
          </a:p>
        </p:txBody>
      </p:sp>
      <p:sp>
        <p:nvSpPr>
          <p:cNvPr id="88" name="Google Shape;88;p17"/>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5</a:t>
            </a:fld>
            <a:endParaRPr/>
          </a:p>
        </p:txBody>
      </p:sp>
      <p:sp>
        <p:nvSpPr>
          <p:cNvPr id="2" name="Google Shape;71;p15">
            <a:extLst>
              <a:ext uri="{FF2B5EF4-FFF2-40B4-BE49-F238E27FC236}">
                <a16:creationId xmlns:a16="http://schemas.microsoft.com/office/drawing/2014/main" id="{FE4C2B7A-E254-20D6-3893-DC16489FB588}"/>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pic>
        <p:nvPicPr>
          <p:cNvPr id="1026" name="Picture 2">
            <a:extLst>
              <a:ext uri="{FF2B5EF4-FFF2-40B4-BE49-F238E27FC236}">
                <a16:creationId xmlns:a16="http://schemas.microsoft.com/office/drawing/2014/main" id="{7E44DFB6-B448-EBF2-07F3-9D06904769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205" y="2220774"/>
            <a:ext cx="1949743" cy="19403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4DD2AD4-863D-2542-E356-B823D07D3A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5114" y="2094385"/>
            <a:ext cx="1468453" cy="21930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8"/>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פעילות קבוצתית – תכנון תוויות מזון סביבתיות</a:t>
            </a:r>
            <a:endParaRPr sz="3600" b="1" dirty="0"/>
          </a:p>
        </p:txBody>
      </p:sp>
      <p:sp>
        <p:nvSpPr>
          <p:cNvPr id="96" name="Google Shape;96;p18"/>
          <p:cNvSpPr txBox="1">
            <a:spLocks noGrp="1"/>
          </p:cNvSpPr>
          <p:nvPr>
            <p:ph type="body" idx="1"/>
          </p:nvPr>
        </p:nvSpPr>
        <p:spPr>
          <a:xfrm>
            <a:off x="2016868" y="979251"/>
            <a:ext cx="6975534" cy="3504525"/>
          </a:xfrm>
          <a:prstGeom prst="rect">
            <a:avLst/>
          </a:prstGeom>
          <a:effectLst/>
        </p:spPr>
        <p:txBody>
          <a:bodyPr spcFirstLastPara="1" wrap="square" lIns="91425" tIns="91425" rIns="91425" bIns="91425" anchor="t" anchorCtr="0">
            <a:normAutofit fontScale="92500" lnSpcReduction="20000"/>
          </a:bodyPr>
          <a:lstStyle/>
          <a:p>
            <a:pPr marL="0" lvl="0" indent="0" algn="r" rtl="1">
              <a:spcBef>
                <a:spcPts val="0"/>
              </a:spcBef>
              <a:spcAft>
                <a:spcPts val="0"/>
              </a:spcAft>
              <a:buClr>
                <a:schemeClr val="dk1"/>
              </a:buClr>
              <a:buSzPts val="1100"/>
              <a:buFont typeface="Arial"/>
              <a:buNone/>
            </a:pPr>
            <a:r>
              <a:rPr lang="en" sz="2400" u="sng" dirty="0">
                <a:solidFill>
                  <a:schemeClr val="dk1"/>
                </a:solidFill>
              </a:rPr>
              <a:t>המטרה</a:t>
            </a:r>
            <a:r>
              <a:rPr lang="he-IL" sz="2400" u="sng" dirty="0">
                <a:solidFill>
                  <a:schemeClr val="dk1"/>
                </a:solidFill>
              </a:rPr>
              <a:t>:</a:t>
            </a:r>
            <a:r>
              <a:rPr lang="he-IL" sz="2400" dirty="0">
                <a:solidFill>
                  <a:schemeClr val="dk1"/>
                </a:solidFill>
              </a:rPr>
              <a:t> </a:t>
            </a:r>
            <a:r>
              <a:rPr lang="en" sz="2400" dirty="0">
                <a:solidFill>
                  <a:schemeClr val="dk1"/>
                </a:solidFill>
              </a:rPr>
              <a:t>לעצב תוויות מזון לפיצה ו/או המבורגר עליהם מסומנים ההשפעות הסביבתיות </a:t>
            </a:r>
            <a:endParaRPr sz="2400" dirty="0">
              <a:solidFill>
                <a:schemeClr val="dk1"/>
              </a:solidFill>
            </a:endParaRPr>
          </a:p>
          <a:p>
            <a:pPr marL="571500" lvl="0" indent="-457200" algn="r" rtl="1">
              <a:lnSpc>
                <a:spcPct val="100000"/>
              </a:lnSpc>
              <a:spcBef>
                <a:spcPts val="1200"/>
              </a:spcBef>
              <a:spcAft>
                <a:spcPts val="0"/>
              </a:spcAft>
              <a:buClr>
                <a:schemeClr val="dk1"/>
              </a:buClr>
              <a:buSzPts val="1800"/>
              <a:buFont typeface="+mj-lt"/>
              <a:buAutoNum type="arabicPeriod"/>
            </a:pPr>
            <a:r>
              <a:rPr lang="en" sz="2400" dirty="0">
                <a:solidFill>
                  <a:schemeClr val="dk1"/>
                </a:solidFill>
              </a:rPr>
              <a:t>התחילו מדיון בקבוצה בשאלות אלו: </a:t>
            </a:r>
            <a:endParaRPr sz="2400" dirty="0">
              <a:solidFill>
                <a:schemeClr val="dk1"/>
              </a:solidFill>
            </a:endParaRPr>
          </a:p>
          <a:p>
            <a:pPr algn="r">
              <a:lnSpc>
                <a:spcPct val="100000"/>
              </a:lnSpc>
              <a:buClr>
                <a:schemeClr val="dk1"/>
              </a:buClr>
            </a:pPr>
            <a:r>
              <a:rPr lang="en" sz="2400" dirty="0">
                <a:solidFill>
                  <a:schemeClr val="dk1"/>
                </a:solidFill>
              </a:rPr>
              <a:t>אילו היבטים לדעתכם צריכים להיכלל?</a:t>
            </a:r>
            <a:endParaRPr sz="2400" dirty="0">
              <a:solidFill>
                <a:schemeClr val="dk1"/>
              </a:solidFill>
            </a:endParaRPr>
          </a:p>
          <a:p>
            <a:pPr algn="r">
              <a:buClr>
                <a:schemeClr val="dk1"/>
              </a:buClr>
            </a:pPr>
            <a:r>
              <a:rPr lang="en" sz="2400" dirty="0">
                <a:solidFill>
                  <a:schemeClr val="dk1"/>
                </a:solidFill>
              </a:rPr>
              <a:t>האם יש השפעות שלא ניתן לסמן?</a:t>
            </a:r>
            <a:endParaRPr sz="2400" dirty="0">
              <a:solidFill>
                <a:schemeClr val="dk1"/>
              </a:solidFill>
            </a:endParaRPr>
          </a:p>
          <a:p>
            <a:pPr marL="571500" lvl="0" indent="-457200" algn="r" rtl="1">
              <a:spcBef>
                <a:spcPts val="0"/>
              </a:spcBef>
              <a:spcAft>
                <a:spcPts val="0"/>
              </a:spcAft>
              <a:buSzPts val="1800"/>
              <a:buFont typeface="+mj-lt"/>
              <a:buAutoNum type="arabicPeriod"/>
            </a:pPr>
            <a:r>
              <a:rPr lang="en" sz="2400" dirty="0">
                <a:solidFill>
                  <a:schemeClr val="dk1"/>
                </a:solidFill>
              </a:rPr>
              <a:t>ניתן להשתמש בכל מידע שתרצו (למשל </a:t>
            </a:r>
            <a:r>
              <a:rPr lang="en" sz="2400" u="sng" dirty="0">
                <a:solidFill>
                  <a:schemeClr val="hlink"/>
                </a:solidFill>
                <a:hlinkClick r:id="rId3"/>
              </a:rPr>
              <a:t>בלינק הזה</a:t>
            </a:r>
            <a:r>
              <a:rPr lang="en" sz="2400" dirty="0">
                <a:solidFill>
                  <a:schemeClr val="dk1"/>
                </a:solidFill>
              </a:rPr>
              <a:t>), כולל המידע בשקופיות הבאות ו</a:t>
            </a:r>
            <a:r>
              <a:rPr lang="en" sz="2400" u="sng" dirty="0">
                <a:solidFill>
                  <a:schemeClr val="hlink"/>
                </a:solidFill>
                <a:hlinkClick r:id="rId4"/>
              </a:rPr>
              <a:t>מהסרטון</a:t>
            </a:r>
            <a:r>
              <a:rPr lang="en" sz="2400" dirty="0">
                <a:solidFill>
                  <a:schemeClr val="dk1"/>
                </a:solidFill>
              </a:rPr>
              <a:t> שנצפה בכיתה. </a:t>
            </a:r>
            <a:endParaRPr sz="2400" dirty="0">
              <a:solidFill>
                <a:schemeClr val="dk1"/>
              </a:solidFill>
            </a:endParaRPr>
          </a:p>
          <a:p>
            <a:pPr marL="571500" lvl="0" indent="-457200" algn="r" rtl="1">
              <a:spcBef>
                <a:spcPts val="0"/>
              </a:spcBef>
              <a:spcAft>
                <a:spcPts val="0"/>
              </a:spcAft>
              <a:buClr>
                <a:schemeClr val="dk1"/>
              </a:buClr>
              <a:buSzPts val="1800"/>
              <a:buFont typeface="+mj-lt"/>
              <a:buAutoNum type="arabicPeriod"/>
            </a:pPr>
            <a:r>
              <a:rPr lang="en" sz="2400" dirty="0">
                <a:solidFill>
                  <a:schemeClr val="dk1"/>
                </a:solidFill>
              </a:rPr>
              <a:t>לבחירתכם ניתן לעצב את התווית ידנית (על בריסטול עם טושים) או בפורמט דיגיטלי.</a:t>
            </a:r>
            <a:endParaRPr sz="2400" dirty="0">
              <a:solidFill>
                <a:schemeClr val="dk1"/>
              </a:solidFill>
            </a:endParaRPr>
          </a:p>
          <a:p>
            <a:pPr marL="571500" lvl="0" indent="-457200" algn="r" rtl="1">
              <a:spcBef>
                <a:spcPts val="0"/>
              </a:spcBef>
              <a:spcAft>
                <a:spcPts val="0"/>
              </a:spcAft>
              <a:buClr>
                <a:schemeClr val="dk1"/>
              </a:buClr>
              <a:buSzPts val="1800"/>
              <a:buFont typeface="+mj-lt"/>
              <a:buAutoNum type="arabicPeriod"/>
            </a:pPr>
            <a:r>
              <a:rPr lang="en" sz="2400" dirty="0">
                <a:solidFill>
                  <a:schemeClr val="dk1"/>
                </a:solidFill>
              </a:rPr>
              <a:t>בשיעור הבא עליכם להציג את התווית שלכם בכיתה</a:t>
            </a:r>
            <a:r>
              <a:rPr lang="en" dirty="0">
                <a:solidFill>
                  <a:schemeClr val="dk1"/>
                </a:solidFill>
              </a:rPr>
              <a:t>.</a:t>
            </a:r>
            <a:endParaRPr dirty="0">
              <a:solidFill>
                <a:schemeClr val="dk1"/>
              </a:solidFill>
            </a:endParaRPr>
          </a:p>
        </p:txBody>
      </p:sp>
      <p:sp>
        <p:nvSpPr>
          <p:cNvPr id="97" name="Google Shape;97;p18"/>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98" name="Google Shape;98;p18"/>
          <p:cNvPicPr preferRelativeResize="0"/>
          <p:nvPr/>
        </p:nvPicPr>
        <p:blipFill rotWithShape="1">
          <a:blip r:embed="rId5">
            <a:alphaModFix/>
          </a:blip>
          <a:srcRect r="6620"/>
          <a:stretch/>
        </p:blipFill>
        <p:spPr>
          <a:xfrm>
            <a:off x="81075" y="3346315"/>
            <a:ext cx="2739946" cy="1419287"/>
          </a:xfrm>
          <a:prstGeom prst="rect">
            <a:avLst/>
          </a:prstGeom>
          <a:noFill/>
          <a:ln>
            <a:noFill/>
          </a:ln>
        </p:spPr>
      </p:pic>
      <p:pic>
        <p:nvPicPr>
          <p:cNvPr id="99" name="Google Shape;99;p18"/>
          <p:cNvPicPr preferRelativeResize="0"/>
          <p:nvPr/>
        </p:nvPicPr>
        <p:blipFill>
          <a:blip r:embed="rId6">
            <a:alphaModFix/>
          </a:blip>
          <a:stretch>
            <a:fillRect/>
          </a:stretch>
        </p:blipFill>
        <p:spPr>
          <a:xfrm>
            <a:off x="255422" y="875327"/>
            <a:ext cx="1568824" cy="1045624"/>
          </a:xfrm>
          <a:prstGeom prst="rect">
            <a:avLst/>
          </a:prstGeom>
          <a:noFill/>
          <a:ln>
            <a:noFill/>
          </a:ln>
        </p:spPr>
      </p:pic>
      <p:sp>
        <p:nvSpPr>
          <p:cNvPr id="2" name="Google Shape;71;p15">
            <a:extLst>
              <a:ext uri="{FF2B5EF4-FFF2-40B4-BE49-F238E27FC236}">
                <a16:creationId xmlns:a16="http://schemas.microsoft.com/office/drawing/2014/main" id="{D4218D2F-FA97-0C30-C853-455A31815626}"/>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פליטות גזי חממה </a:t>
            </a:r>
            <a:r>
              <a:rPr lang="he-IL" sz="3600" b="1" dirty="0"/>
              <a:t>לייצור</a:t>
            </a:r>
            <a:r>
              <a:rPr lang="en" sz="3600" b="1" dirty="0"/>
              <a:t> קילוגרם מזון</a:t>
            </a:r>
            <a:endParaRPr sz="3600" b="1" dirty="0"/>
          </a:p>
        </p:txBody>
      </p:sp>
      <p:sp>
        <p:nvSpPr>
          <p:cNvPr id="105" name="Google Shape;105;p19"/>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7</a:t>
            </a:fld>
            <a:endParaRPr/>
          </a:p>
        </p:txBody>
      </p:sp>
      <p:grpSp>
        <p:nvGrpSpPr>
          <p:cNvPr id="106" name="Google Shape;106;p19"/>
          <p:cNvGrpSpPr/>
          <p:nvPr/>
        </p:nvGrpSpPr>
        <p:grpSpPr>
          <a:xfrm>
            <a:off x="223625" y="1007675"/>
            <a:ext cx="5357651" cy="3720601"/>
            <a:chOff x="223625" y="1007675"/>
            <a:chExt cx="5357651" cy="3720601"/>
          </a:xfrm>
        </p:grpSpPr>
        <p:pic>
          <p:nvPicPr>
            <p:cNvPr id="107" name="Google Shape;107;p19"/>
            <p:cNvPicPr preferRelativeResize="0"/>
            <p:nvPr/>
          </p:nvPicPr>
          <p:blipFill rotWithShape="1">
            <a:blip r:embed="rId3">
              <a:alphaModFix/>
            </a:blip>
            <a:srcRect/>
            <a:stretch/>
          </p:blipFill>
          <p:spPr>
            <a:xfrm>
              <a:off x="311700" y="1007675"/>
              <a:ext cx="5269576" cy="3720601"/>
            </a:xfrm>
            <a:prstGeom prst="rect">
              <a:avLst/>
            </a:prstGeom>
            <a:noFill/>
            <a:ln>
              <a:noFill/>
            </a:ln>
          </p:spPr>
        </p:pic>
        <p:sp>
          <p:nvSpPr>
            <p:cNvPr id="108" name="Google Shape;108;p19"/>
            <p:cNvSpPr txBox="1"/>
            <p:nvPr/>
          </p:nvSpPr>
          <p:spPr>
            <a:xfrm>
              <a:off x="223625" y="17145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a:t>
              </a:r>
              <a:endParaRPr b="1">
                <a:solidFill>
                  <a:schemeClr val="dk2"/>
                </a:solidFill>
                <a:latin typeface="Calibri"/>
                <a:ea typeface="Calibri"/>
                <a:cs typeface="Calibri"/>
                <a:sym typeface="Calibri"/>
              </a:endParaRPr>
            </a:p>
          </p:txBody>
        </p:sp>
        <p:sp>
          <p:nvSpPr>
            <p:cNvPr id="109" name="Google Shape;109;p19"/>
            <p:cNvSpPr txBox="1"/>
            <p:nvPr/>
          </p:nvSpPr>
          <p:spPr>
            <a:xfrm>
              <a:off x="223625" y="22850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 (עוף) </a:t>
              </a:r>
              <a:endParaRPr b="1">
                <a:solidFill>
                  <a:schemeClr val="dk2"/>
                </a:solidFill>
                <a:latin typeface="Calibri"/>
                <a:ea typeface="Calibri"/>
                <a:cs typeface="Calibri"/>
                <a:sym typeface="Calibri"/>
              </a:endParaRPr>
            </a:p>
          </p:txBody>
        </p:sp>
        <p:sp>
          <p:nvSpPr>
            <p:cNvPr id="110" name="Google Shape;110;p19"/>
            <p:cNvSpPr txBox="1"/>
            <p:nvPr/>
          </p:nvSpPr>
          <p:spPr>
            <a:xfrm>
              <a:off x="223625" y="2942975"/>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פיצה</a:t>
              </a:r>
              <a:endParaRPr b="1">
                <a:solidFill>
                  <a:schemeClr val="dk2"/>
                </a:solidFill>
                <a:latin typeface="Calibri"/>
                <a:ea typeface="Calibri"/>
                <a:cs typeface="Calibri"/>
                <a:sym typeface="Calibri"/>
              </a:endParaRPr>
            </a:p>
          </p:txBody>
        </p:sp>
        <p:sp>
          <p:nvSpPr>
            <p:cNvPr id="111" name="Google Shape;111;p19"/>
            <p:cNvSpPr txBox="1"/>
            <p:nvPr/>
          </p:nvSpPr>
          <p:spPr>
            <a:xfrm>
              <a:off x="223625" y="36399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דגני בוקר</a:t>
              </a:r>
              <a:endParaRPr b="1">
                <a:solidFill>
                  <a:schemeClr val="dk2"/>
                </a:solidFill>
                <a:latin typeface="Calibri"/>
                <a:ea typeface="Calibri"/>
                <a:cs typeface="Calibri"/>
                <a:sym typeface="Calibri"/>
              </a:endParaRPr>
            </a:p>
          </p:txBody>
        </p:sp>
      </p:grpSp>
      <p:sp>
        <p:nvSpPr>
          <p:cNvPr id="2" name="Google Shape;71;p15">
            <a:extLst>
              <a:ext uri="{FF2B5EF4-FFF2-40B4-BE49-F238E27FC236}">
                <a16:creationId xmlns:a16="http://schemas.microsoft.com/office/drawing/2014/main" id="{043FC159-9B4A-B189-051E-9ADDED9CE253}"/>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
        <p:nvSpPr>
          <p:cNvPr id="3" name="Google Shape;120;p20">
            <a:extLst>
              <a:ext uri="{FF2B5EF4-FFF2-40B4-BE49-F238E27FC236}">
                <a16:creationId xmlns:a16="http://schemas.microsoft.com/office/drawing/2014/main" id="{BE41FEDE-1CF5-7AD8-0CA9-CE65B93EED5E}"/>
              </a:ext>
            </a:extLst>
          </p:cNvPr>
          <p:cNvSpPr txBox="1">
            <a:spLocks noGrp="1"/>
          </p:cNvSpPr>
          <p:nvPr>
            <p:ph type="body" idx="1"/>
          </p:nvPr>
        </p:nvSpPr>
        <p:spPr>
          <a:xfrm>
            <a:off x="5920902" y="905399"/>
            <a:ext cx="2911447" cy="3823275"/>
          </a:xfrm>
          <a:prstGeom prst="rect">
            <a:avLst/>
          </a:prstGeom>
          <a:effectLst/>
        </p:spPr>
        <p:txBody>
          <a:bodyPr spcFirstLastPara="1" wrap="square" lIns="91425" tIns="91425" rIns="91425" bIns="91425" anchor="t" anchorCtr="0">
            <a:normAutofit fontScale="85000" lnSpcReduction="10000"/>
          </a:bodyPr>
          <a:lstStyle/>
          <a:p>
            <a:pPr marL="0" lvl="0" indent="0" algn="r" rtl="1">
              <a:spcBef>
                <a:spcPts val="0"/>
              </a:spcBef>
              <a:spcAft>
                <a:spcPts val="0"/>
              </a:spcAft>
              <a:buNone/>
            </a:pPr>
            <a:r>
              <a:rPr lang="he-IL" sz="2400" u="sng" dirty="0">
                <a:solidFill>
                  <a:schemeClr val="dk1"/>
                </a:solidFill>
              </a:rPr>
              <a:t> גזי חממה נפלטים ב</a:t>
            </a:r>
            <a:r>
              <a:rPr lang="en" sz="2400" u="sng" dirty="0">
                <a:solidFill>
                  <a:schemeClr val="dk1"/>
                </a:solidFill>
              </a:rPr>
              <a:t>:</a:t>
            </a:r>
            <a:endParaRPr sz="2400" u="sng" dirty="0">
              <a:solidFill>
                <a:schemeClr val="dk1"/>
              </a:solidFill>
            </a:endParaRPr>
          </a:p>
          <a:p>
            <a:pPr marL="457200" lvl="0" indent="-368300" algn="r" rtl="1">
              <a:spcBef>
                <a:spcPts val="1200"/>
              </a:spcBef>
              <a:spcAft>
                <a:spcPts val="0"/>
              </a:spcAft>
              <a:buClr>
                <a:schemeClr val="dk1"/>
              </a:buClr>
              <a:buSzPts val="2200"/>
              <a:buChar char="●"/>
            </a:pPr>
            <a:r>
              <a:rPr lang="he-IL" sz="2400" dirty="0">
                <a:solidFill>
                  <a:schemeClr val="dk1"/>
                </a:solidFill>
              </a:rPr>
              <a:t>מהלך השימוש בקרקעות: למשל במהלך כריתת יערות ושריפות</a:t>
            </a:r>
            <a:endParaRPr sz="2400" dirty="0">
              <a:solidFill>
                <a:schemeClr val="dk1"/>
              </a:solidFill>
            </a:endParaRPr>
          </a:p>
          <a:p>
            <a:pPr marL="457200" lvl="0" indent="-368300" algn="r" rtl="1">
              <a:spcBef>
                <a:spcPts val="0"/>
              </a:spcBef>
              <a:spcAft>
                <a:spcPts val="0"/>
              </a:spcAft>
              <a:buClr>
                <a:schemeClr val="dk1"/>
              </a:buClr>
              <a:buSzPts val="2200"/>
              <a:buChar char="●"/>
            </a:pPr>
            <a:r>
              <a:rPr lang="he-IL" sz="2400" dirty="0">
                <a:solidFill>
                  <a:schemeClr val="dk1"/>
                </a:solidFill>
              </a:rPr>
              <a:t>מהלך הייצור החקלאי: דשנים, צואה ודלק של כלים חקלאיים. </a:t>
            </a:r>
            <a:endParaRPr sz="2400" dirty="0">
              <a:solidFill>
                <a:schemeClr val="dk1"/>
              </a:solidFill>
            </a:endParaRPr>
          </a:p>
          <a:p>
            <a:pPr marL="457200" lvl="0" indent="-368300" algn="r" rtl="1">
              <a:spcBef>
                <a:spcPts val="0"/>
              </a:spcBef>
              <a:spcAft>
                <a:spcPts val="0"/>
              </a:spcAft>
              <a:buClr>
                <a:schemeClr val="dk1"/>
              </a:buClr>
              <a:buSzPts val="2200"/>
              <a:buChar char="●"/>
            </a:pPr>
            <a:r>
              <a:rPr lang="he-IL" sz="2400" dirty="0">
                <a:solidFill>
                  <a:schemeClr val="dk1"/>
                </a:solidFill>
              </a:rPr>
              <a:t>במפעלי עיבוד: כולל אנרגיה למכשירים, אריזה, קירור ושינוע.</a:t>
            </a:r>
          </a:p>
          <a:p>
            <a:pPr marL="88900" lvl="0" indent="0" algn="r" rtl="1">
              <a:spcBef>
                <a:spcPts val="0"/>
              </a:spcBef>
              <a:spcAft>
                <a:spcPts val="0"/>
              </a:spcAft>
              <a:buClr>
                <a:schemeClr val="dk1"/>
              </a:buClr>
              <a:buSzPts val="2200"/>
              <a:buNone/>
            </a:pPr>
            <a:endParaRPr sz="2400" dirty="0">
              <a:solidFill>
                <a:schemeClr val="dk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ניצול קרקע </a:t>
            </a:r>
            <a:r>
              <a:rPr lang="he-IL" sz="3600" b="1" dirty="0"/>
              <a:t>לייצור</a:t>
            </a:r>
            <a:r>
              <a:rPr lang="en" sz="3600" b="1" dirty="0"/>
              <a:t> קילוגרם מזון</a:t>
            </a:r>
            <a:endParaRPr sz="3600" b="1" dirty="0"/>
          </a:p>
        </p:txBody>
      </p:sp>
      <p:sp>
        <p:nvSpPr>
          <p:cNvPr id="120" name="Google Shape;120;p20"/>
          <p:cNvSpPr txBox="1">
            <a:spLocks noGrp="1"/>
          </p:cNvSpPr>
          <p:nvPr>
            <p:ph type="body" idx="1"/>
          </p:nvPr>
        </p:nvSpPr>
        <p:spPr>
          <a:xfrm>
            <a:off x="5920902" y="905399"/>
            <a:ext cx="2911447" cy="3823275"/>
          </a:xfrm>
          <a:prstGeom prst="rect">
            <a:avLst/>
          </a:prstGeom>
          <a:effectLst/>
        </p:spPr>
        <p:txBody>
          <a:bodyPr spcFirstLastPara="1" wrap="square" lIns="91425" tIns="91425" rIns="91425" bIns="91425" anchor="t" anchorCtr="0">
            <a:normAutofit/>
          </a:bodyPr>
          <a:lstStyle/>
          <a:p>
            <a:pPr marL="0" lvl="0" indent="0" algn="r" rtl="1">
              <a:spcBef>
                <a:spcPts val="0"/>
              </a:spcBef>
              <a:spcAft>
                <a:spcPts val="0"/>
              </a:spcAft>
              <a:buNone/>
            </a:pPr>
            <a:r>
              <a:rPr lang="en" sz="2400" u="sng" dirty="0">
                <a:solidFill>
                  <a:schemeClr val="dk1"/>
                </a:solidFill>
              </a:rPr>
              <a:t>קרקע המשמשת ל:</a:t>
            </a:r>
            <a:endParaRPr sz="2400" u="sng" dirty="0">
              <a:solidFill>
                <a:schemeClr val="dk1"/>
              </a:solidFill>
            </a:endParaRPr>
          </a:p>
          <a:p>
            <a:pPr marL="457200" lvl="0" indent="-368300" algn="r" rtl="1">
              <a:spcBef>
                <a:spcPts val="1200"/>
              </a:spcBef>
              <a:spcAft>
                <a:spcPts val="0"/>
              </a:spcAft>
              <a:buClr>
                <a:schemeClr val="dk1"/>
              </a:buClr>
              <a:buSzPts val="2200"/>
              <a:buChar char="●"/>
            </a:pPr>
            <a:r>
              <a:rPr lang="en" sz="2400" dirty="0">
                <a:solidFill>
                  <a:schemeClr val="dk1"/>
                </a:solidFill>
              </a:rPr>
              <a:t>מרעה </a:t>
            </a:r>
            <a:r>
              <a:rPr lang="he-IL" sz="2400" dirty="0">
                <a:solidFill>
                  <a:schemeClr val="dk1"/>
                </a:solidFill>
              </a:rPr>
              <a:t>בקר</a:t>
            </a:r>
            <a:endParaRPr sz="2400" dirty="0">
              <a:solidFill>
                <a:schemeClr val="dk1"/>
              </a:solidFill>
            </a:endParaRPr>
          </a:p>
          <a:p>
            <a:pPr marL="457200" lvl="0" indent="-368300" algn="r" rtl="1">
              <a:spcBef>
                <a:spcPts val="0"/>
              </a:spcBef>
              <a:spcAft>
                <a:spcPts val="0"/>
              </a:spcAft>
              <a:buClr>
                <a:schemeClr val="dk1"/>
              </a:buClr>
              <a:buSzPts val="2200"/>
              <a:buChar char="●"/>
            </a:pPr>
            <a:r>
              <a:rPr lang="en" sz="2400" dirty="0">
                <a:solidFill>
                  <a:schemeClr val="dk1"/>
                </a:solidFill>
              </a:rPr>
              <a:t>גידול דגנים כמזון לחיות</a:t>
            </a:r>
            <a:r>
              <a:rPr lang="he-IL" sz="2400" dirty="0">
                <a:solidFill>
                  <a:schemeClr val="dk1"/>
                </a:solidFill>
              </a:rPr>
              <a:t> משק ומאכל</a:t>
            </a:r>
          </a:p>
          <a:p>
            <a:pPr marL="457200" lvl="0" indent="-368300" algn="r" rtl="1">
              <a:spcBef>
                <a:spcPts val="0"/>
              </a:spcBef>
              <a:spcAft>
                <a:spcPts val="0"/>
              </a:spcAft>
              <a:buClr>
                <a:schemeClr val="dk1"/>
              </a:buClr>
              <a:buSzPts val="2200"/>
              <a:buChar char="●"/>
            </a:pPr>
            <a:r>
              <a:rPr lang="he-IL" sz="2400" dirty="0">
                <a:solidFill>
                  <a:schemeClr val="dk1"/>
                </a:solidFill>
              </a:rPr>
              <a:t>מפעלי עיבוד</a:t>
            </a:r>
          </a:p>
          <a:p>
            <a:pPr marL="457200" lvl="0" indent="-368300" algn="r" rtl="1">
              <a:spcBef>
                <a:spcPts val="0"/>
              </a:spcBef>
              <a:spcAft>
                <a:spcPts val="0"/>
              </a:spcAft>
              <a:buClr>
                <a:schemeClr val="dk1"/>
              </a:buClr>
              <a:buSzPts val="2200"/>
              <a:buChar char="●"/>
            </a:pPr>
            <a:r>
              <a:rPr lang="he-IL" sz="2400" dirty="0">
                <a:solidFill>
                  <a:schemeClr val="dk1"/>
                </a:solidFill>
              </a:rPr>
              <a:t>גידול חיות (למשל עופות)</a:t>
            </a:r>
          </a:p>
          <a:p>
            <a:pPr marL="457200" lvl="0" indent="-368300" algn="r" rtl="1">
              <a:spcBef>
                <a:spcPts val="0"/>
              </a:spcBef>
              <a:spcAft>
                <a:spcPts val="0"/>
              </a:spcAft>
              <a:buClr>
                <a:schemeClr val="dk1"/>
              </a:buClr>
              <a:buSzPts val="2200"/>
              <a:buChar char="●"/>
            </a:pPr>
            <a:r>
              <a:rPr lang="he-IL" sz="2400" dirty="0">
                <a:solidFill>
                  <a:schemeClr val="dk1"/>
                </a:solidFill>
              </a:rPr>
              <a:t>גידולים למאכל אדם</a:t>
            </a:r>
          </a:p>
          <a:p>
            <a:pPr marL="457200" lvl="0" indent="-368300" algn="r" rtl="1">
              <a:spcBef>
                <a:spcPts val="0"/>
              </a:spcBef>
              <a:spcAft>
                <a:spcPts val="0"/>
              </a:spcAft>
              <a:buClr>
                <a:schemeClr val="dk1"/>
              </a:buClr>
              <a:buSzPts val="2200"/>
              <a:buChar char="●"/>
            </a:pPr>
            <a:endParaRPr sz="2400" dirty="0">
              <a:solidFill>
                <a:schemeClr val="dk1"/>
              </a:solidFill>
            </a:endParaRPr>
          </a:p>
        </p:txBody>
      </p:sp>
      <p:sp>
        <p:nvSpPr>
          <p:cNvPr id="121" name="Google Shape;121;p20"/>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8</a:t>
            </a:fld>
            <a:endParaRPr/>
          </a:p>
        </p:txBody>
      </p:sp>
      <p:grpSp>
        <p:nvGrpSpPr>
          <p:cNvPr id="122" name="Google Shape;122;p20"/>
          <p:cNvGrpSpPr/>
          <p:nvPr/>
        </p:nvGrpSpPr>
        <p:grpSpPr>
          <a:xfrm>
            <a:off x="223625" y="1009675"/>
            <a:ext cx="5503048" cy="3823275"/>
            <a:chOff x="223625" y="1009675"/>
            <a:chExt cx="5503048" cy="3823275"/>
          </a:xfrm>
        </p:grpSpPr>
        <p:pic>
          <p:nvPicPr>
            <p:cNvPr id="123" name="Google Shape;123;p20"/>
            <p:cNvPicPr preferRelativeResize="0"/>
            <p:nvPr/>
          </p:nvPicPr>
          <p:blipFill rotWithShape="1">
            <a:blip r:embed="rId3">
              <a:alphaModFix/>
            </a:blip>
            <a:srcRect/>
            <a:stretch/>
          </p:blipFill>
          <p:spPr>
            <a:xfrm>
              <a:off x="311700" y="1009675"/>
              <a:ext cx="5414973" cy="3823275"/>
            </a:xfrm>
            <a:prstGeom prst="rect">
              <a:avLst/>
            </a:prstGeom>
            <a:noFill/>
            <a:ln>
              <a:noFill/>
            </a:ln>
          </p:spPr>
        </p:pic>
        <p:grpSp>
          <p:nvGrpSpPr>
            <p:cNvPr id="124" name="Google Shape;124;p20"/>
            <p:cNvGrpSpPr/>
            <p:nvPr/>
          </p:nvGrpSpPr>
          <p:grpSpPr>
            <a:xfrm>
              <a:off x="223625" y="1714500"/>
              <a:ext cx="830700" cy="2275500"/>
              <a:chOff x="223625" y="1714500"/>
              <a:chExt cx="830700" cy="2275500"/>
            </a:xfrm>
          </p:grpSpPr>
          <p:sp>
            <p:nvSpPr>
              <p:cNvPr id="125" name="Google Shape;125;p20"/>
              <p:cNvSpPr txBox="1"/>
              <p:nvPr/>
            </p:nvSpPr>
            <p:spPr>
              <a:xfrm>
                <a:off x="223625" y="17145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a:t>
                </a:r>
                <a:endParaRPr b="1">
                  <a:solidFill>
                    <a:schemeClr val="dk2"/>
                  </a:solidFill>
                  <a:latin typeface="Calibri"/>
                  <a:ea typeface="Calibri"/>
                  <a:cs typeface="Calibri"/>
                  <a:sym typeface="Calibri"/>
                </a:endParaRPr>
              </a:p>
            </p:txBody>
          </p:sp>
          <p:sp>
            <p:nvSpPr>
              <p:cNvPr id="126" name="Google Shape;126;p20"/>
              <p:cNvSpPr txBox="1"/>
              <p:nvPr/>
            </p:nvSpPr>
            <p:spPr>
              <a:xfrm>
                <a:off x="223625" y="22850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 (עוף) </a:t>
                </a:r>
                <a:endParaRPr b="1">
                  <a:solidFill>
                    <a:schemeClr val="dk2"/>
                  </a:solidFill>
                  <a:latin typeface="Calibri"/>
                  <a:ea typeface="Calibri"/>
                  <a:cs typeface="Calibri"/>
                  <a:sym typeface="Calibri"/>
                </a:endParaRPr>
              </a:p>
            </p:txBody>
          </p:sp>
          <p:sp>
            <p:nvSpPr>
              <p:cNvPr id="127" name="Google Shape;127;p20"/>
              <p:cNvSpPr txBox="1"/>
              <p:nvPr/>
            </p:nvSpPr>
            <p:spPr>
              <a:xfrm>
                <a:off x="223625" y="2942975"/>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פיצה</a:t>
                </a:r>
                <a:endParaRPr b="1">
                  <a:solidFill>
                    <a:schemeClr val="dk2"/>
                  </a:solidFill>
                  <a:latin typeface="Calibri"/>
                  <a:ea typeface="Calibri"/>
                  <a:cs typeface="Calibri"/>
                  <a:sym typeface="Calibri"/>
                </a:endParaRPr>
              </a:p>
            </p:txBody>
          </p:sp>
          <p:sp>
            <p:nvSpPr>
              <p:cNvPr id="128" name="Google Shape;128;p20"/>
              <p:cNvSpPr txBox="1"/>
              <p:nvPr/>
            </p:nvSpPr>
            <p:spPr>
              <a:xfrm>
                <a:off x="223625" y="36399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דגני בוקר</a:t>
                </a:r>
                <a:endParaRPr b="1">
                  <a:solidFill>
                    <a:schemeClr val="dk2"/>
                  </a:solidFill>
                  <a:latin typeface="Calibri"/>
                  <a:ea typeface="Calibri"/>
                  <a:cs typeface="Calibri"/>
                  <a:sym typeface="Calibri"/>
                </a:endParaRPr>
              </a:p>
            </p:txBody>
          </p:sp>
        </p:grpSp>
      </p:grpSp>
      <p:sp>
        <p:nvSpPr>
          <p:cNvPr id="2" name="Google Shape;71;p15">
            <a:extLst>
              <a:ext uri="{FF2B5EF4-FFF2-40B4-BE49-F238E27FC236}">
                <a16:creationId xmlns:a16="http://schemas.microsoft.com/office/drawing/2014/main" id="{9E0A5AA2-52AD-37A9-DA9E-0CA06FC6DCE5}"/>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81075" y="124725"/>
            <a:ext cx="8375700" cy="572700"/>
          </a:xfrm>
          <a:prstGeom prst="rect">
            <a:avLst/>
          </a:prstGeom>
        </p:spPr>
        <p:txBody>
          <a:bodyPr spcFirstLastPara="1" wrap="square" lIns="91425" tIns="91425" rIns="91425" bIns="91425" anchor="ctr" anchorCtr="0">
            <a:noAutofit/>
          </a:bodyPr>
          <a:lstStyle/>
          <a:p>
            <a:pPr marL="0" lvl="0" indent="0" algn="r" rtl="1">
              <a:spcBef>
                <a:spcPts val="0"/>
              </a:spcBef>
              <a:spcAft>
                <a:spcPts val="0"/>
              </a:spcAft>
              <a:buSzPts val="990"/>
              <a:buNone/>
            </a:pPr>
            <a:r>
              <a:rPr lang="en" sz="3600" b="1" dirty="0"/>
              <a:t>שימוש במים </a:t>
            </a:r>
            <a:r>
              <a:rPr lang="he-IL" sz="3600" b="1" dirty="0"/>
              <a:t>לייצור </a:t>
            </a:r>
            <a:r>
              <a:rPr lang="en" sz="3600" b="1" dirty="0"/>
              <a:t>קילוגרם מזון</a:t>
            </a:r>
            <a:endParaRPr sz="3600" b="1" dirty="0"/>
          </a:p>
        </p:txBody>
      </p:sp>
      <p:sp>
        <p:nvSpPr>
          <p:cNvPr id="134" name="Google Shape;134;p21"/>
          <p:cNvSpPr txBox="1">
            <a:spLocks noGrp="1"/>
          </p:cNvSpPr>
          <p:nvPr>
            <p:ph type="sldNum" idx="12"/>
          </p:nvPr>
        </p:nvSpPr>
        <p:spPr>
          <a:xfrm>
            <a:off x="8495625" y="4916450"/>
            <a:ext cx="548700" cy="22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a:t>9</a:t>
            </a:fld>
            <a:endParaRPr/>
          </a:p>
        </p:txBody>
      </p:sp>
      <p:grpSp>
        <p:nvGrpSpPr>
          <p:cNvPr id="135" name="Google Shape;135;p21"/>
          <p:cNvGrpSpPr/>
          <p:nvPr/>
        </p:nvGrpSpPr>
        <p:grpSpPr>
          <a:xfrm>
            <a:off x="807025" y="905400"/>
            <a:ext cx="5552274" cy="3865950"/>
            <a:chOff x="807025" y="905400"/>
            <a:chExt cx="5552274" cy="3865950"/>
          </a:xfrm>
        </p:grpSpPr>
        <p:pic>
          <p:nvPicPr>
            <p:cNvPr id="136" name="Google Shape;136;p21"/>
            <p:cNvPicPr preferRelativeResize="0"/>
            <p:nvPr/>
          </p:nvPicPr>
          <p:blipFill rotWithShape="1">
            <a:blip r:embed="rId3">
              <a:alphaModFix/>
            </a:blip>
            <a:srcRect/>
            <a:stretch/>
          </p:blipFill>
          <p:spPr>
            <a:xfrm>
              <a:off x="883925" y="905400"/>
              <a:ext cx="5475374" cy="3865950"/>
            </a:xfrm>
            <a:prstGeom prst="rect">
              <a:avLst/>
            </a:prstGeom>
            <a:noFill/>
            <a:ln>
              <a:noFill/>
            </a:ln>
          </p:spPr>
        </p:pic>
        <p:grpSp>
          <p:nvGrpSpPr>
            <p:cNvPr id="137" name="Google Shape;137;p21"/>
            <p:cNvGrpSpPr/>
            <p:nvPr/>
          </p:nvGrpSpPr>
          <p:grpSpPr>
            <a:xfrm>
              <a:off x="807025" y="1475889"/>
              <a:ext cx="830700" cy="2465277"/>
              <a:chOff x="223625" y="1714500"/>
              <a:chExt cx="830700" cy="2275500"/>
            </a:xfrm>
          </p:grpSpPr>
          <p:sp>
            <p:nvSpPr>
              <p:cNvPr id="138" name="Google Shape;138;p21"/>
              <p:cNvSpPr txBox="1"/>
              <p:nvPr/>
            </p:nvSpPr>
            <p:spPr>
              <a:xfrm>
                <a:off x="223625" y="17145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a:t>
                </a:r>
                <a:endParaRPr b="1">
                  <a:solidFill>
                    <a:schemeClr val="dk2"/>
                  </a:solidFill>
                  <a:latin typeface="Calibri"/>
                  <a:ea typeface="Calibri"/>
                  <a:cs typeface="Calibri"/>
                  <a:sym typeface="Calibri"/>
                </a:endParaRPr>
              </a:p>
            </p:txBody>
          </p:sp>
          <p:sp>
            <p:nvSpPr>
              <p:cNvPr id="139" name="Google Shape;139;p21"/>
              <p:cNvSpPr txBox="1"/>
              <p:nvPr/>
            </p:nvSpPr>
            <p:spPr>
              <a:xfrm>
                <a:off x="223625" y="22850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המבורגר (עוף) </a:t>
                </a:r>
                <a:endParaRPr b="1">
                  <a:solidFill>
                    <a:schemeClr val="dk2"/>
                  </a:solidFill>
                  <a:latin typeface="Calibri"/>
                  <a:ea typeface="Calibri"/>
                  <a:cs typeface="Calibri"/>
                  <a:sym typeface="Calibri"/>
                </a:endParaRPr>
              </a:p>
            </p:txBody>
          </p:sp>
          <p:sp>
            <p:nvSpPr>
              <p:cNvPr id="140" name="Google Shape;140;p21"/>
              <p:cNvSpPr txBox="1"/>
              <p:nvPr/>
            </p:nvSpPr>
            <p:spPr>
              <a:xfrm>
                <a:off x="223625" y="2942975"/>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פיצה</a:t>
                </a:r>
                <a:endParaRPr b="1">
                  <a:solidFill>
                    <a:schemeClr val="dk2"/>
                  </a:solidFill>
                  <a:latin typeface="Calibri"/>
                  <a:ea typeface="Calibri"/>
                  <a:cs typeface="Calibri"/>
                  <a:sym typeface="Calibri"/>
                </a:endParaRPr>
              </a:p>
            </p:txBody>
          </p:sp>
          <p:sp>
            <p:nvSpPr>
              <p:cNvPr id="141" name="Google Shape;141;p21"/>
              <p:cNvSpPr txBox="1"/>
              <p:nvPr/>
            </p:nvSpPr>
            <p:spPr>
              <a:xfrm>
                <a:off x="223625" y="3639900"/>
                <a:ext cx="830700" cy="350100"/>
              </a:xfrm>
              <a:prstGeom prst="rect">
                <a:avLst/>
              </a:prstGeom>
              <a:solidFill>
                <a:schemeClr val="lt1"/>
              </a:solidFill>
              <a:ln>
                <a:noFill/>
              </a:ln>
            </p:spPr>
            <p:txBody>
              <a:bodyPr spcFirstLastPara="1" wrap="square" lIns="91425" tIns="91425" rIns="91425" bIns="91425" anchor="t" anchorCtr="0">
                <a:noAutofit/>
              </a:bodyPr>
              <a:lstStyle/>
              <a:p>
                <a:pPr marL="0" lvl="0" indent="0" algn="r" rtl="1">
                  <a:spcBef>
                    <a:spcPts val="0"/>
                  </a:spcBef>
                  <a:spcAft>
                    <a:spcPts val="0"/>
                  </a:spcAft>
                  <a:buNone/>
                </a:pPr>
                <a:r>
                  <a:rPr lang="en" b="1">
                    <a:solidFill>
                      <a:schemeClr val="dk2"/>
                    </a:solidFill>
                    <a:latin typeface="Calibri"/>
                    <a:ea typeface="Calibri"/>
                    <a:cs typeface="Calibri"/>
                    <a:sym typeface="Calibri"/>
                  </a:rPr>
                  <a:t>דגני בוקר</a:t>
                </a:r>
                <a:endParaRPr b="1">
                  <a:solidFill>
                    <a:schemeClr val="dk2"/>
                  </a:solidFill>
                  <a:latin typeface="Calibri"/>
                  <a:ea typeface="Calibri"/>
                  <a:cs typeface="Calibri"/>
                  <a:sym typeface="Calibri"/>
                </a:endParaRPr>
              </a:p>
            </p:txBody>
          </p:sp>
        </p:grpSp>
      </p:grpSp>
      <p:sp>
        <p:nvSpPr>
          <p:cNvPr id="2" name="Google Shape;71;p15">
            <a:extLst>
              <a:ext uri="{FF2B5EF4-FFF2-40B4-BE49-F238E27FC236}">
                <a16:creationId xmlns:a16="http://schemas.microsoft.com/office/drawing/2014/main" id="{E96BDC94-4234-0A5D-E971-0C38DD1252DD}"/>
              </a:ext>
            </a:extLst>
          </p:cNvPr>
          <p:cNvSpPr txBox="1">
            <a:spLocks/>
          </p:cNvSpPr>
          <p:nvPr/>
        </p:nvSpPr>
        <p:spPr>
          <a:xfrm>
            <a:off x="8683500" y="124725"/>
            <a:ext cx="4605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1">
              <a:lnSpc>
                <a:spcPct val="100000"/>
              </a:lnSpc>
              <a:spcBef>
                <a:spcPts val="0"/>
              </a:spcBef>
              <a:spcAft>
                <a:spcPts val="0"/>
              </a:spcAft>
              <a:buClr>
                <a:schemeClr val="lt1"/>
              </a:buClr>
              <a:buSzPts val="2800"/>
              <a:buFont typeface="Calibri"/>
              <a:buNone/>
              <a:defRPr sz="28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rtl="0">
              <a:lnSpc>
                <a:spcPct val="90000"/>
              </a:lnSpc>
            </a:pPr>
            <a:r>
              <a:rPr lang="en" sz="1600"/>
              <a:t>3.1</a:t>
            </a:r>
            <a:endParaRPr lang="en" sz="1600" dirty="0"/>
          </a:p>
        </p:txBody>
      </p:sp>
      <p:sp>
        <p:nvSpPr>
          <p:cNvPr id="3" name="Google Shape;120;p20">
            <a:extLst>
              <a:ext uri="{FF2B5EF4-FFF2-40B4-BE49-F238E27FC236}">
                <a16:creationId xmlns:a16="http://schemas.microsoft.com/office/drawing/2014/main" id="{83E6DFFE-A16A-257F-E038-78316963EDFC}"/>
              </a:ext>
            </a:extLst>
          </p:cNvPr>
          <p:cNvSpPr txBox="1">
            <a:spLocks noGrp="1"/>
          </p:cNvSpPr>
          <p:nvPr>
            <p:ph type="body" idx="1"/>
          </p:nvPr>
        </p:nvSpPr>
        <p:spPr>
          <a:xfrm>
            <a:off x="6002303" y="1002676"/>
            <a:ext cx="2911447" cy="3823275"/>
          </a:xfrm>
          <a:prstGeom prst="rect">
            <a:avLst/>
          </a:prstGeom>
          <a:effectLst/>
        </p:spPr>
        <p:txBody>
          <a:bodyPr spcFirstLastPara="1" wrap="square" lIns="91425" tIns="91425" rIns="91425" bIns="91425" anchor="t" anchorCtr="0">
            <a:normAutofit lnSpcReduction="10000"/>
          </a:bodyPr>
          <a:lstStyle/>
          <a:p>
            <a:pPr marL="0" lvl="0" indent="0" algn="r" rtl="1">
              <a:spcBef>
                <a:spcPts val="0"/>
              </a:spcBef>
              <a:spcAft>
                <a:spcPts val="0"/>
              </a:spcAft>
              <a:buNone/>
            </a:pPr>
            <a:r>
              <a:rPr lang="he-IL" sz="2400" u="sng" dirty="0">
                <a:solidFill>
                  <a:schemeClr val="dk1"/>
                </a:solidFill>
              </a:rPr>
              <a:t>מים משמשים בייצור מזון:</a:t>
            </a:r>
            <a:endParaRPr sz="2400" u="sng" dirty="0">
              <a:solidFill>
                <a:schemeClr val="dk1"/>
              </a:solidFill>
            </a:endParaRPr>
          </a:p>
          <a:p>
            <a:pPr marL="457200" lvl="0" indent="-368300" algn="r" rtl="1">
              <a:spcBef>
                <a:spcPts val="1200"/>
              </a:spcBef>
              <a:spcAft>
                <a:spcPts val="0"/>
              </a:spcAft>
              <a:buClr>
                <a:schemeClr val="dk1"/>
              </a:buClr>
              <a:buSzPts val="2200"/>
              <a:buChar char="●"/>
            </a:pPr>
            <a:r>
              <a:rPr lang="he-IL" sz="2400" dirty="0">
                <a:solidFill>
                  <a:schemeClr val="dk1"/>
                </a:solidFill>
              </a:rPr>
              <a:t>השקיה (חקלאות)</a:t>
            </a:r>
          </a:p>
          <a:p>
            <a:pPr marL="457200" lvl="0" indent="-368300" algn="r" rtl="1">
              <a:spcBef>
                <a:spcPts val="1200"/>
              </a:spcBef>
              <a:spcAft>
                <a:spcPts val="0"/>
              </a:spcAft>
              <a:buClr>
                <a:schemeClr val="dk1"/>
              </a:buClr>
              <a:buSzPts val="2200"/>
              <a:buChar char="●"/>
            </a:pPr>
            <a:r>
              <a:rPr lang="he-IL" sz="2400" dirty="0">
                <a:solidFill>
                  <a:schemeClr val="dk1"/>
                </a:solidFill>
              </a:rPr>
              <a:t>כמרכיב בתוך מוצר המזון</a:t>
            </a:r>
            <a:endParaRPr sz="2400" dirty="0">
              <a:solidFill>
                <a:schemeClr val="dk1"/>
              </a:solidFill>
            </a:endParaRPr>
          </a:p>
          <a:p>
            <a:pPr marL="457200" lvl="0" indent="-368300" algn="r" rtl="1">
              <a:spcBef>
                <a:spcPts val="0"/>
              </a:spcBef>
              <a:spcAft>
                <a:spcPts val="0"/>
              </a:spcAft>
              <a:buClr>
                <a:schemeClr val="dk1"/>
              </a:buClr>
              <a:buSzPts val="2200"/>
              <a:buChar char="●"/>
            </a:pPr>
            <a:r>
              <a:rPr lang="he-IL" sz="2400" dirty="0">
                <a:solidFill>
                  <a:schemeClr val="dk1"/>
                </a:solidFill>
              </a:rPr>
              <a:t>לניקוי והיגיינה</a:t>
            </a:r>
          </a:p>
          <a:p>
            <a:pPr marL="457200" lvl="0" indent="-368300" algn="r" rtl="1">
              <a:spcBef>
                <a:spcPts val="0"/>
              </a:spcBef>
              <a:spcAft>
                <a:spcPts val="0"/>
              </a:spcAft>
              <a:buClr>
                <a:schemeClr val="dk1"/>
              </a:buClr>
              <a:buSzPts val="2200"/>
              <a:buChar char="●"/>
            </a:pPr>
            <a:r>
              <a:rPr lang="he-IL" sz="2400" dirty="0">
                <a:solidFill>
                  <a:schemeClr val="dk1"/>
                </a:solidFill>
              </a:rPr>
              <a:t>בתהליך הייצור עצמו (חימום, קירור ועוד)</a:t>
            </a:r>
            <a:endParaRPr sz="2400" dirty="0">
              <a:solidFill>
                <a:schemeClr val="dk1"/>
              </a:solidFill>
            </a:endParaRPr>
          </a:p>
        </p:txBody>
      </p:sp>
    </p:spTree>
  </p:cSld>
  <p:clrMapOvr>
    <a:masterClrMapping/>
  </p:clrMapOvr>
</p:sld>
</file>

<file path=ppt/theme/theme1.xml><?xml version="1.0" encoding="utf-8"?>
<a:theme xmlns:a="http://schemas.openxmlformats.org/drawingml/2006/main" name="Quenching a Thirsty Planet Heb">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1261</Words>
  <Application>Microsoft Office PowerPoint</Application>
  <PresentationFormat>‫הצגה על המסך (16:9)</PresentationFormat>
  <Paragraphs>130</Paragraphs>
  <Slides>18</Slides>
  <Notes>18</Notes>
  <HiddenSlides>1</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18</vt:i4>
      </vt:variant>
    </vt:vector>
  </HeadingPairs>
  <TitlesOfParts>
    <vt:vector size="22" baseType="lpstr">
      <vt:lpstr>Arial</vt:lpstr>
      <vt:lpstr>Calibri</vt:lpstr>
      <vt:lpstr>Segoe UI</vt:lpstr>
      <vt:lpstr>Quenching a Thirsty Planet Heb</vt:lpstr>
      <vt:lpstr>מה הן ההשפעות הסביבתיות של מזון? </vt:lpstr>
      <vt:lpstr>כיצד נוכל להאכיל בצורה בריאה ומקיימת אוכלוסייה גדלה?</vt:lpstr>
      <vt:lpstr>האם אפשר לסמן מזונות עם ההשפעה הסביבתית שלהם? </vt:lpstr>
      <vt:lpstr>מה שאנחנו אוכלים משפיע על הסביבה, אבל איך?</vt:lpstr>
      <vt:lpstr>פעילות קבוצתית – תכנון תוויות מזון סביבתיות </vt:lpstr>
      <vt:lpstr>פעילות קבוצתית – תכנון תוויות מזון סביבתיות</vt:lpstr>
      <vt:lpstr>פליטות גזי חממה לייצור קילוגרם מזון</vt:lpstr>
      <vt:lpstr>ניצול קרקע לייצור קילוגרם מזון</vt:lpstr>
      <vt:lpstr>שימוש במים לייצור קילוגרם מזון</vt:lpstr>
      <vt:lpstr>בזבוז מזון: העלויות הסמויות של המזון שאנו זורקים</vt:lpstr>
      <vt:lpstr>בזבוז מזון ואובדן מזון</vt:lpstr>
      <vt:lpstr>יומן בזבוז מזון</vt:lpstr>
      <vt:lpstr>שיתוף ממצאי יומן בזבוז המזון </vt:lpstr>
      <vt:lpstr>הצגת תוויות המזון</vt:lpstr>
      <vt:lpstr>ההשפעות הסביבתיות של אכילת בשר</vt:lpstr>
      <vt:lpstr>איך משפיע הגידול בביקוש לבשר על הסביבה? </vt:lpstr>
      <vt:lpstr>מה הם חמשת מקורות החלבון האלטרנטיבי הכי פופולריים באירופה? </vt:lpstr>
      <vt:lpstr>יש תחזיות המצביעות על כך שבשר מתורבת יהיה חלק משמעותי מהתזונה שלנו.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מה הן ההשפעות הסביבתיות של מזון?</dc:title>
  <dc:creator>Gal Farber</dc:creator>
  <cp:lastModifiedBy>Gal Farber</cp:lastModifiedBy>
  <cp:revision>53</cp:revision>
  <dcterms:modified xsi:type="dcterms:W3CDTF">2024-10-08T11:05:15Z</dcterms:modified>
</cp:coreProperties>
</file>