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60" r:id="rId1"/>
  </p:sldMasterIdLst>
  <p:notesMasterIdLst>
    <p:notesMasterId r:id="rId21"/>
  </p:notesMasterIdLst>
  <p:sldIdLst>
    <p:sldId id="256" r:id="rId2"/>
    <p:sldId id="257" r:id="rId3"/>
    <p:sldId id="258" r:id="rId4"/>
    <p:sldId id="274" r:id="rId5"/>
    <p:sldId id="259" r:id="rId6"/>
    <p:sldId id="273" r:id="rId7"/>
    <p:sldId id="261" r:id="rId8"/>
    <p:sldId id="272" r:id="rId9"/>
    <p:sldId id="260" r:id="rId10"/>
    <p:sldId id="271" r:id="rId11"/>
    <p:sldId id="275" r:id="rId12"/>
    <p:sldId id="263" r:id="rId13"/>
    <p:sldId id="264" r:id="rId14"/>
    <p:sldId id="265" r:id="rId15"/>
    <p:sldId id="266" r:id="rId16"/>
    <p:sldId id="267" r:id="rId17"/>
    <p:sldId id="268" r:id="rId18"/>
    <p:sldId id="269" r:id="rId19"/>
    <p:sldId id="270" r:id="rId2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1B34CBE-49A5-82D9-B395-766485143C89}" name="Keren Dalyot" initials="KD" userId="S::keren.dalyot@weizmann.ac.il::dda4be48-b141-436f-a1a4-8004283e072d" providerId="AD"/>
  <p188:author id="{2467C1FA-B1C7-A0C8-1556-051CDE49EA30}" name="Natasha Segal" initials="NS" userId="S::natasha.segal@weizmann.ac.il::7c7cd292-870d-4e71-a0cd-8c24533ac65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B57ABB-3C98-A20C-3B5C-3076005D10F1}" v="1" dt="2024-09-30T07:11:06.222"/>
    <p1510:client id="{9A1886BA-8209-4027-95D1-361F724927ED}" v="12" dt="2024-09-30T10:26:57.0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8591" autoAdjust="0"/>
  </p:normalViewPr>
  <p:slideViewPr>
    <p:cSldViewPr snapToGrid="0">
      <p:cViewPr varScale="1">
        <p:scale>
          <a:sx n="145" d="100"/>
          <a:sy n="145" d="100"/>
        </p:scale>
        <p:origin x="224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apps.assets.cet.ac.il/library/science/microscope/he/index.-77575834666333.htm?cid=lmsDocControl_ctrlLMSDocumentUnique_ctl02_ctl02_ctl00_ctl01Field"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youtube.com/watch?v=5IROp_CqH6Q"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qz.com/experts-predicted-a-wheat-shortage-after-russia-invaded-1850146961" TargetMode="External"/><Relationship Id="rId2" Type="http://schemas.openxmlformats.org/officeDocument/2006/relationships/slide" Target="../slides/slide19.xml"/><Relationship Id="rId1" Type="http://schemas.openxmlformats.org/officeDocument/2006/relationships/notesMaster" Target="../notesMasters/notesMaster1.xml"/><Relationship Id="rId5" Type="http://schemas.openxmlformats.org/officeDocument/2006/relationships/hyperlink" Target="https://www.youtube.com/watch?v=n6POcc3xVQw&amp;t=1s" TargetMode="External"/><Relationship Id="rId4" Type="http://schemas.openxmlformats.org/officeDocument/2006/relationships/hyperlink" Target="https://davidson.weizmann.ac.il/online/sciencepanorama/%D7%94%D7%9E%D7%95%D7%A6%D7%99%D7%90-%D7%9C%D7%97%D7%9D-%D7%9E%D7%9F-%D7%94%D7%92%D6%B5%D7%A0%D7%99%D7%9D"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gfi.org/science/the-science-of-cultivated-meat/"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s://www.foodunfolded.com/article/4-futuristic-food-innovations-that-already-exist" TargetMode="Externa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youtube.com/watch?v=IxelxcUdIKk"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gfi.org/science/the-science-of-cultivated-meat/"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whatiscultivatedmeat.com/process"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believermeats.com/"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wraltechwire.com/2022/12/08/123m-deal-means-more-futuristic-cultivated-meat-manufacturing-jobs-coming-to-nc/"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endParaRPr lang="he-IL"/>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23ede885a18_1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23ede885a18_1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he-IL" dirty="0"/>
              <a:t>דף עבודה בזוגות – רמות ארגון </a:t>
            </a: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23ede885a18_1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23ede885a18_1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chemeClr val="dk1"/>
              </a:buClr>
              <a:buSzPts val="1400"/>
              <a:buFont typeface="Arial"/>
              <a:buNone/>
            </a:pPr>
            <a:r>
              <a:rPr lang="en" sz="1200" dirty="0">
                <a:solidFill>
                  <a:schemeClr val="dk1"/>
                </a:solidFill>
                <a:latin typeface="Calibri"/>
                <a:ea typeface="Calibri"/>
                <a:cs typeface="Calibri"/>
                <a:sym typeface="Calibri"/>
              </a:rPr>
              <a:t>שוחחו עם התלמידים על הקשר בין מבנה התא לתפקידו</a:t>
            </a:r>
            <a:r>
              <a:rPr lang="he-IL" sz="1200" dirty="0">
                <a:solidFill>
                  <a:schemeClr val="dk1"/>
                </a:solidFill>
                <a:latin typeface="Calibri"/>
                <a:ea typeface="Calibri"/>
                <a:cs typeface="Calibri"/>
                <a:sym typeface="Calibri"/>
              </a:rPr>
              <a:t> (ניתן להפנות לספר הלימוד של מט"ח) שאלו את התלמידים: כיצד מתאים מבנה התא לתפקודו? </a:t>
            </a:r>
          </a:p>
          <a:p>
            <a:pPr marL="0" lvl="0" indent="0" algn="r" rtl="0">
              <a:spcBef>
                <a:spcPts val="0"/>
              </a:spcBef>
              <a:spcAft>
                <a:spcPts val="0"/>
              </a:spcAft>
              <a:buClr>
                <a:schemeClr val="dk1"/>
              </a:buClr>
              <a:buSzPts val="1400"/>
              <a:buFont typeface="Arial"/>
              <a:buNone/>
            </a:pPr>
            <a:r>
              <a:rPr lang="he-IL" sz="1200" dirty="0">
                <a:solidFill>
                  <a:schemeClr val="dk1"/>
                </a:solidFill>
                <a:latin typeface="Calibri"/>
                <a:ea typeface="Calibri"/>
                <a:cs typeface="Calibri"/>
                <a:sym typeface="Calibri"/>
              </a:rPr>
              <a:t>לתאים שונים יש תפקוד שונה ולכן מבנה (צורה) שונה.</a:t>
            </a: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23ede885a18_1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23ede885a18_1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gn="r" rtl="1" fontAlgn="base"/>
            <a:r>
              <a:rPr lang="he-IL" sz="1800" b="0" i="0" dirty="0">
                <a:solidFill>
                  <a:srgbClr val="000000"/>
                </a:solidFill>
                <a:effectLst/>
                <a:latin typeface="Calibri" panose="020F0502020204030204" pitchFamily="34" charset="0"/>
                <a:cs typeface="Calibri" panose="020F0502020204030204" pitchFamily="34" charset="0"/>
              </a:rPr>
              <a:t>כאן דנים במבנה התא ובאברונים שניתן למצוא בכל התאים. לרוב התאים של בעלי החיים יש את אותם האברונים אבל קיימים יוצאי דופן (למשל תא דם אדום)הנוכחות של האברונים יכולה להשתנות בהתאם לסוג התא ולתפקוד הספציפי שלו. הנה שני אברונים שנמצאים בדרך כלל בתאי בעלי חיים:</a:t>
            </a:r>
            <a:r>
              <a:rPr lang="he-IL" sz="1800" b="0" i="0" dirty="0">
                <a:solidFill>
                  <a:srgbClr val="000000"/>
                </a:solidFill>
                <a:effectLst/>
                <a:latin typeface="Calibri" panose="020F0502020204030204" pitchFamily="34" charset="0"/>
              </a:rPr>
              <a:t> </a:t>
            </a:r>
            <a:endParaRPr lang="he-IL" b="0" i="0" dirty="0">
              <a:solidFill>
                <a:srgbClr val="000000"/>
              </a:solidFill>
              <a:effectLst/>
              <a:latin typeface="Calibri" panose="020F0502020204030204" pitchFamily="34" charset="0"/>
            </a:endParaRPr>
          </a:p>
          <a:p>
            <a:pPr algn="r" rtl="1" fontAlgn="base">
              <a:buFont typeface="Arial" panose="020B0604020202020204" pitchFamily="34" charset="0"/>
              <a:buChar char="•"/>
            </a:pPr>
            <a:r>
              <a:rPr lang="he-IL" sz="1800" b="0" i="0" dirty="0">
                <a:solidFill>
                  <a:srgbClr val="000000"/>
                </a:solidFill>
                <a:effectLst/>
                <a:latin typeface="Calibri" panose="020F0502020204030204" pitchFamily="34" charset="0"/>
                <a:cs typeface="Calibri" panose="020F0502020204030204" pitchFamily="34" charset="0"/>
              </a:rPr>
              <a:t>גרעין: הגרעין מכיל את ה-</a:t>
            </a:r>
            <a:r>
              <a:rPr lang="en-US" sz="1800" b="0" i="0" dirty="0">
                <a:solidFill>
                  <a:srgbClr val="000000"/>
                </a:solidFill>
                <a:effectLst/>
                <a:latin typeface="Calibri" panose="020F0502020204030204" pitchFamily="34" charset="0"/>
              </a:rPr>
              <a:t>DNA</a:t>
            </a:r>
            <a:r>
              <a:rPr lang="en-US" sz="1800" b="0" i="0" dirty="0">
                <a:solidFill>
                  <a:srgbClr val="000000"/>
                </a:solidFill>
                <a:effectLst/>
                <a:latin typeface="Calibri" panose="020F0502020204030204" pitchFamily="34" charset="0"/>
                <a:cs typeface="Calibri" panose="020F0502020204030204" pitchFamily="34" charset="0"/>
              </a:rPr>
              <a:t> </a:t>
            </a:r>
            <a:r>
              <a:rPr lang="he-IL" sz="1800" b="0" i="0" dirty="0">
                <a:solidFill>
                  <a:srgbClr val="000000"/>
                </a:solidFill>
                <a:effectLst/>
                <a:latin typeface="Calibri" panose="020F0502020204030204" pitchFamily="34" charset="0"/>
                <a:cs typeface="Calibri" panose="020F0502020204030204" pitchFamily="34" charset="0"/>
              </a:rPr>
              <a:t>של התא. הגרעין משמש כמרכז הבקרה, המסדיר את הפעילות התאית.</a:t>
            </a:r>
            <a:r>
              <a:rPr lang="he-IL" sz="1800" b="0" i="0" dirty="0">
                <a:solidFill>
                  <a:srgbClr val="000000"/>
                </a:solidFill>
                <a:effectLst/>
                <a:latin typeface="Calibri" panose="020F0502020204030204" pitchFamily="34" charset="0"/>
              </a:rPr>
              <a:t> </a:t>
            </a:r>
          </a:p>
          <a:p>
            <a:pPr algn="r" rtl="1" fontAlgn="base">
              <a:buFont typeface="Arial" panose="020B0604020202020204" pitchFamily="34" charset="0"/>
              <a:buChar char="•"/>
            </a:pPr>
            <a:r>
              <a:rPr lang="he-IL" sz="1800" b="0" i="0" dirty="0">
                <a:solidFill>
                  <a:srgbClr val="000000"/>
                </a:solidFill>
                <a:effectLst/>
                <a:latin typeface="Calibri" panose="020F0502020204030204" pitchFamily="34" charset="0"/>
                <a:cs typeface="Calibri" panose="020F0502020204030204" pitchFamily="34" charset="0"/>
              </a:rPr>
              <a:t>מיטוכונדריה: המיטוכונדריה אחראיות לאספקת אנרגיה דרך נשימה תאית.</a:t>
            </a:r>
            <a:r>
              <a:rPr lang="he-IL" sz="1800" b="0" i="0" dirty="0">
                <a:solidFill>
                  <a:srgbClr val="000000"/>
                </a:solidFill>
                <a:effectLst/>
                <a:latin typeface="Calibri" panose="020F0502020204030204" pitchFamily="34" charset="0"/>
              </a:rPr>
              <a:t> </a:t>
            </a:r>
          </a:p>
          <a:p>
            <a:pPr marL="0" lvl="0" indent="0" algn="l" rtl="0">
              <a:spcBef>
                <a:spcPts val="0"/>
              </a:spcBef>
              <a:spcAft>
                <a:spcPts val="0"/>
              </a:spcAft>
              <a:buClr>
                <a:schemeClr val="dk1"/>
              </a:buClr>
              <a:buSzPts val="1400"/>
              <a:buFont typeface="Arial"/>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23ede885a18_1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23ede885a18_1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200" u="sng">
                <a:solidFill>
                  <a:srgbClr val="0563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https://apps.assets.cet.ac.il/library/science/microscope/he/index.-77575834666333.htm?cid=lmsDocControl_ctrlLMSDocumentUnique_ctl02_ctl02_ctl00_ctl01Field</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23ede885a18_1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23ede885a18_1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23ede885a18_1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23ede885a18_1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1400"/>
              <a:buFont typeface="Arial"/>
              <a:buNone/>
            </a:pPr>
            <a:r>
              <a:rPr lang="en" sz="1200">
                <a:solidFill>
                  <a:schemeClr val="dk1"/>
                </a:solidFill>
                <a:latin typeface="Calibri"/>
                <a:ea typeface="Calibri"/>
                <a:cs typeface="Calibri"/>
                <a:sym typeface="Calibri"/>
              </a:rPr>
              <a:t>תאים אינם מיוצרים באתר מרוכז אחד בגופנו. התחלקות התאים מתרחשת בכל איבר ואיבר.</a:t>
            </a:r>
            <a:endParaRPr sz="12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400"/>
              <a:buFont typeface="Arial"/>
              <a:buNone/>
            </a:pPr>
            <a:r>
              <a:rPr lang="en" sz="1200">
                <a:solidFill>
                  <a:schemeClr val="dk1"/>
                </a:solidFill>
                <a:latin typeface="Calibri"/>
                <a:ea typeface="Calibri"/>
                <a:cs typeface="Calibri"/>
                <a:sym typeface="Calibri"/>
              </a:rPr>
              <a:t>כיצד תאי בע"ח הופכים לסטייק או להמבורגר שלנו  </a:t>
            </a:r>
            <a:endParaRPr sz="12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400"/>
              <a:buFont typeface="Arial"/>
              <a:buNone/>
            </a:pPr>
            <a:r>
              <a:rPr lang="en" sz="1200" u="sng">
                <a:solidFill>
                  <a:srgbClr val="0563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https://www.youtube.com/watch?v=5IROp_CqH6Q</a:t>
            </a:r>
            <a:endParaRPr sz="12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400"/>
              <a:buFont typeface="Arial"/>
              <a:buNone/>
            </a:pPr>
            <a:endParaRPr sz="1200">
              <a:solidFill>
                <a:schemeClr val="dk1"/>
              </a:solidFill>
              <a:latin typeface="Calibri"/>
              <a:ea typeface="Calibri"/>
              <a:cs typeface="Calibri"/>
              <a:sym typeface="Calibri"/>
            </a:endParaRPr>
          </a:p>
          <a:p>
            <a:pPr marL="0" lvl="0" indent="0" algn="r" rtl="1">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23ede885a18_1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23ede885a18_1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23ede885a18_1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23ede885a18_1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400"/>
              <a:buFont typeface="Arial"/>
              <a:buNone/>
            </a:pPr>
            <a:r>
              <a:rPr lang="en" sz="1000" u="sng">
                <a:solidFill>
                  <a:srgbClr val="0563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https://qz.com/experts-predicted-a-wheat-shortage-after-russia-invaded-1850146961</a:t>
            </a:r>
            <a:endParaRPr sz="1000">
              <a:solidFill>
                <a:schemeClr val="dk1"/>
              </a:solidFill>
              <a:latin typeface="Calibri"/>
              <a:ea typeface="Calibri"/>
              <a:cs typeface="Calibri"/>
              <a:sym typeface="Calibri"/>
            </a:endParaRPr>
          </a:p>
          <a:p>
            <a:pPr marL="0" lvl="0" indent="0" algn="l" rtl="0">
              <a:lnSpc>
                <a:spcPct val="70000"/>
              </a:lnSpc>
              <a:spcBef>
                <a:spcPts val="0"/>
              </a:spcBef>
              <a:spcAft>
                <a:spcPts val="0"/>
              </a:spcAft>
              <a:buClr>
                <a:schemeClr val="dk1"/>
              </a:buClr>
              <a:buSzPts val="688"/>
              <a:buFont typeface="Arial"/>
              <a:buNone/>
            </a:pPr>
            <a:endParaRPr sz="1000">
              <a:solidFill>
                <a:schemeClr val="dk1"/>
              </a:solidFill>
              <a:latin typeface="Calibri"/>
              <a:ea typeface="Calibri"/>
              <a:cs typeface="Calibri"/>
              <a:sym typeface="Calibri"/>
            </a:endParaRPr>
          </a:p>
          <a:p>
            <a:pPr marL="0" lvl="0" indent="0" algn="l" rtl="0">
              <a:lnSpc>
                <a:spcPct val="70000"/>
              </a:lnSpc>
              <a:spcBef>
                <a:spcPts val="0"/>
              </a:spcBef>
              <a:spcAft>
                <a:spcPts val="0"/>
              </a:spcAft>
              <a:buClr>
                <a:schemeClr val="dk1"/>
              </a:buClr>
              <a:buSzPts val="688"/>
              <a:buFont typeface="Arial"/>
              <a:buNone/>
            </a:pPr>
            <a:r>
              <a:rPr lang="en" sz="1000" u="sng">
                <a:solidFill>
                  <a:srgbClr val="0563C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https://davidson.weizmann.ac.il/online/sciencepanorama/%D7%94%D7%9E%D7%95%D7%A6%D7%99%D7%90-%D7%9C%D7%97%D7%9D-%D7%9E%D7%9F-%D7%94%D7%92%D6%B5%D7%A0%D7%99%D7%9D</a:t>
            </a:r>
            <a:endParaRPr sz="1000">
              <a:solidFill>
                <a:schemeClr val="dk1"/>
              </a:solidFill>
              <a:latin typeface="Calibri"/>
              <a:ea typeface="Calibri"/>
              <a:cs typeface="Calibri"/>
              <a:sym typeface="Calibri"/>
            </a:endParaRPr>
          </a:p>
          <a:p>
            <a:pPr marL="0" lvl="0" indent="0" algn="l" rtl="0">
              <a:lnSpc>
                <a:spcPct val="70000"/>
              </a:lnSpc>
              <a:spcBef>
                <a:spcPts val="0"/>
              </a:spcBef>
              <a:spcAft>
                <a:spcPts val="0"/>
              </a:spcAft>
              <a:buClr>
                <a:schemeClr val="dk1"/>
              </a:buClr>
              <a:buSzPts val="688"/>
              <a:buFont typeface="Arial"/>
              <a:buNone/>
            </a:pPr>
            <a:r>
              <a:rPr lang="en" sz="1000" u="sng">
                <a:solidFill>
                  <a:srgbClr val="0563C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https://www.youtube.com/watch?v=n6POcc3xVQw&amp;t=1s</a:t>
            </a:r>
            <a:endParaRPr sz="1000">
              <a:solidFill>
                <a:schemeClr val="dk1"/>
              </a:solidFill>
              <a:latin typeface="Calibri"/>
              <a:ea typeface="Calibri"/>
              <a:cs typeface="Calibri"/>
              <a:sym typeface="Calibri"/>
            </a:endParaRPr>
          </a:p>
          <a:p>
            <a:pPr marL="0" lvl="0" indent="0" algn="l" rtl="0">
              <a:lnSpc>
                <a:spcPct val="70000"/>
              </a:lnSpc>
              <a:spcBef>
                <a:spcPts val="0"/>
              </a:spcBef>
              <a:spcAft>
                <a:spcPts val="0"/>
              </a:spcAft>
              <a:buClr>
                <a:schemeClr val="dk1"/>
              </a:buClr>
              <a:buSzPts val="688"/>
              <a:buFont typeface="Arial"/>
              <a:buNone/>
            </a:pPr>
            <a:endParaRPr sz="1000">
              <a:solidFill>
                <a:schemeClr val="dk1"/>
              </a:solidFill>
              <a:latin typeface="Calibri"/>
              <a:ea typeface="Calibri"/>
              <a:cs typeface="Calibri"/>
              <a:sym typeface="Calibri"/>
            </a:endParaRPr>
          </a:p>
          <a:p>
            <a:pPr marL="0" lvl="0" indent="0" algn="l" rtl="0">
              <a:lnSpc>
                <a:spcPct val="70000"/>
              </a:lnSpc>
              <a:spcBef>
                <a:spcPts val="1000"/>
              </a:spcBef>
              <a:spcAft>
                <a:spcPts val="0"/>
              </a:spcAft>
              <a:buClr>
                <a:schemeClr val="dk1"/>
              </a:buClr>
              <a:buSzPts val="688"/>
              <a:buFont typeface="Arial"/>
              <a:buNone/>
            </a:pPr>
            <a:endParaRPr sz="10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400"/>
              <a:buFont typeface="Arial"/>
              <a:buNone/>
            </a:pPr>
            <a:endParaRPr sz="10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1e4e812b4c4_2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1e4e812b4c4_2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כמו שאמרנו בשיעור הקודם, יש כמה פתרונות אפשריים לצורך הנוכחי והעתידי שלנו בעוד מקורות חלבון. השיעור הזה יתמקד באחד מהם, שיטה חדשה ומלהיבה – בשר מתורבת.</a:t>
            </a:r>
            <a:endParaRPr sz="1200">
              <a:solidFill>
                <a:schemeClr val="dk1"/>
              </a:solidFill>
              <a:latin typeface="Calibri"/>
              <a:ea typeface="Calibri"/>
              <a:cs typeface="Calibri"/>
              <a:sym typeface="Calibri"/>
            </a:endParaRPr>
          </a:p>
          <a:p>
            <a:pPr marL="0" lvl="0" indent="0" algn="r" rtl="0">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רקע למורים על יתרונות הבשר המתורבת:</a:t>
            </a:r>
            <a:endParaRPr sz="1200">
              <a:solidFill>
                <a:schemeClr val="dk1"/>
              </a:solidFill>
              <a:latin typeface="Calibri"/>
              <a:ea typeface="Calibri"/>
              <a:cs typeface="Calibri"/>
              <a:sym typeface="Calibri"/>
            </a:endParaRPr>
          </a:p>
          <a:p>
            <a:pPr marL="0" lvl="0" indent="0" algn="r" rtl="0">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לבשר מתורבת יש יתרונות רבים בהשוואה לחקלאות בע"ח מסורתית. הוא דורש פחות משאבים, מצמצם את הזיהום וההעתרה, ויכול להפחית משמעותית את פליטות גזי החממה וניצול הקרקע בהשוואה לייצור בקר. יתר על כן, הוא מחסל את הצורך באנטיביוטיקה ומקטין את הסיכון למחלות שעוברות דרך מזון, כמו מחלות מעיים. מהסיבות האלה, בשר מתורבת וחלופות חלבון אחרות צפויות לזכות בנתח שוק משמעותי ולהוביל להשפעות חיוביות בעשרות השנים הבאות, כמו צמצום של בירוא היערות, של אובדן המגוון הביולוגי, של העמידות לאנטיביוטיקה, של התפרצויות של מחלות זואונוטיות (שעוברות ממין למין) ושל הטבח המתועש של בעלי חיים. מבוסס על:</a:t>
            </a:r>
            <a:endParaRPr sz="1200">
              <a:solidFill>
                <a:schemeClr val="dk1"/>
              </a:solidFill>
              <a:latin typeface="Calibri"/>
              <a:ea typeface="Calibri"/>
              <a:cs typeface="Calibri"/>
              <a:sym typeface="Calibri"/>
            </a:endParaRPr>
          </a:p>
          <a:p>
            <a:pPr marL="0" lvl="0" indent="0" algn="r" rtl="0">
              <a:spcBef>
                <a:spcPts val="0"/>
              </a:spcBef>
              <a:spcAft>
                <a:spcPts val="0"/>
              </a:spcAft>
              <a:buClr>
                <a:schemeClr val="dk1"/>
              </a:buClr>
              <a:buSzPts val="1100"/>
              <a:buFont typeface="Arial"/>
              <a:buNone/>
            </a:pPr>
            <a:r>
              <a:rPr lang="en" sz="1200" u="sng">
                <a:solidFill>
                  <a:srgbClr val="0563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https://gfi.org/science/the-science-of-cultivated-meat/</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400"/>
              <a:buFont typeface="Arial"/>
              <a:buNone/>
            </a:pP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400"/>
              <a:buFont typeface="Arial"/>
              <a:buNone/>
            </a:pPr>
            <a:r>
              <a:rPr lang="en" sz="1200" u="sng">
                <a:solidFill>
                  <a:srgbClr val="0563C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https://www.foodunfolded.com/article/4-futuristic-food-innovations-that-already-exist</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400"/>
              <a:buFont typeface="Arial"/>
              <a:buNone/>
            </a:pP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278118d803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278118d803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he-IL" sz="1800" b="0" i="0" dirty="0">
                <a:solidFill>
                  <a:srgbClr val="000000"/>
                </a:solidFill>
                <a:effectLst/>
                <a:latin typeface="Calibri" panose="020F0502020204030204" pitchFamily="34" charset="0"/>
              </a:rPr>
              <a:t>תלמידים צופים </a:t>
            </a:r>
            <a:r>
              <a:rPr lang="he-IL" sz="1800" b="0" i="0" dirty="0">
                <a:solidFill>
                  <a:srgbClr val="000000"/>
                </a:solidFill>
                <a:effectLst/>
                <a:cs typeface="Calibri" panose="020F0502020204030204" pitchFamily="34" charset="0"/>
              </a:rPr>
              <a:t>בסרטון </a:t>
            </a:r>
            <a:r>
              <a:rPr lang="en-US" sz="3200" b="0" i="0" u="sng" strike="noStrike" dirty="0">
                <a:solidFill>
                  <a:schemeClr val="tx1"/>
                </a:solidFill>
                <a:effectLst/>
                <a:latin typeface="Calibri" panose="020F0502020204030204" pitchFamily="34" charset="0"/>
                <a:hlinkClick r:id="rId3">
                  <a:extLst>
                    <a:ext uri="{A12FA001-AC4F-418D-AE19-62706E023703}">
                      <ahyp:hlinkClr xmlns:ahyp="http://schemas.microsoft.com/office/drawing/2018/hyperlinkcolor" val="tx"/>
                    </a:ext>
                  </a:extLst>
                </a:hlinkClick>
              </a:rPr>
              <a:t>Lab Meat: The Taste of a Green Future</a:t>
            </a:r>
            <a:r>
              <a:rPr lang="en-US" sz="3200" b="0" i="0" dirty="0">
                <a:solidFill>
                  <a:schemeClr val="tx1"/>
                </a:solidFill>
                <a:effectLst/>
                <a:cs typeface="Calibri" panose="020F0502020204030204" pitchFamily="34" charset="0"/>
              </a:rPr>
              <a:t> </a:t>
            </a:r>
            <a:r>
              <a:rPr lang="he-IL" sz="3200" b="0" i="0" dirty="0">
                <a:solidFill>
                  <a:schemeClr val="tx1"/>
                </a:solidFill>
                <a:effectLst/>
                <a:cs typeface="Calibri" panose="020F0502020204030204" pitchFamily="34" charset="0"/>
              </a:rPr>
              <a:t> מקושר גם מהתמונה</a:t>
            </a:r>
            <a:r>
              <a:rPr lang="he-IL" sz="3200" b="0" i="0" dirty="0">
                <a:solidFill>
                  <a:schemeClr val="tx1"/>
                </a:solidFill>
                <a:effectLst/>
                <a:latin typeface="Segoe UI" panose="020B0502040204020203" pitchFamily="34" charset="0"/>
              </a:rPr>
              <a:t> </a:t>
            </a:r>
            <a:r>
              <a:rPr lang="he-IL" sz="1800" b="0" i="0" dirty="0">
                <a:solidFill>
                  <a:srgbClr val="000000"/>
                </a:solidFill>
                <a:effectLst/>
                <a:latin typeface="Segoe UI" panose="020B0502040204020203" pitchFamily="34" charset="0"/>
                <a:cs typeface="Calibri" panose="020F0502020204030204" pitchFamily="34" charset="0"/>
              </a:rPr>
              <a:t> (</a:t>
            </a:r>
            <a:r>
              <a:rPr lang="en-US" sz="1800" b="0" i="0" dirty="0">
                <a:solidFill>
                  <a:srgbClr val="000000"/>
                </a:solidFill>
                <a:effectLst/>
                <a:latin typeface="Segoe UI" panose="020B0502040204020203" pitchFamily="34" charset="0"/>
              </a:rPr>
              <a:t>https://www.youtube.com/watch?v=IxelxcUdIKk</a:t>
            </a:r>
            <a:r>
              <a:rPr lang="he-IL" sz="1800" b="0" i="0" dirty="0">
                <a:solidFill>
                  <a:srgbClr val="000000"/>
                </a:solidFill>
                <a:effectLst/>
                <a:latin typeface="Segoe UI" panose="020B0502040204020203" pitchFamily="34" charset="0"/>
                <a:cs typeface="Calibri" panose="020F0502020204030204" pitchFamily="34" charset="0"/>
              </a:rPr>
              <a:t>) </a:t>
            </a:r>
          </a:p>
          <a:p>
            <a:pPr marL="0" lvl="0" indent="0" algn="r" rtl="1">
              <a:spcBef>
                <a:spcPts val="0"/>
              </a:spcBef>
              <a:spcAft>
                <a:spcPts val="0"/>
              </a:spcAft>
              <a:buNone/>
            </a:pPr>
            <a:r>
              <a:rPr lang="he-IL" sz="1800" b="1" i="0" u="sng" dirty="0">
                <a:solidFill>
                  <a:srgbClr val="000000"/>
                </a:solidFill>
                <a:effectLst/>
                <a:cs typeface="Calibri" panose="020F0502020204030204" pitchFamily="34" charset="0"/>
              </a:rPr>
              <a:t>הערה</a:t>
            </a:r>
            <a:r>
              <a:rPr lang="he-IL" sz="1800" b="1" i="0" dirty="0">
                <a:solidFill>
                  <a:srgbClr val="000000"/>
                </a:solidFill>
                <a:effectLst/>
                <a:cs typeface="Calibri" panose="020F0502020204030204" pitchFamily="34" charset="0"/>
              </a:rPr>
              <a:t>: </a:t>
            </a:r>
            <a:r>
              <a:rPr lang="he-IL" sz="1800" b="0" i="0" dirty="0">
                <a:solidFill>
                  <a:srgbClr val="000000"/>
                </a:solidFill>
                <a:effectLst/>
                <a:cs typeface="Calibri" panose="020F0502020204030204" pitchFamily="34" charset="0"/>
              </a:rPr>
              <a:t>עצרו את הסרטון כשמספרים על תאי גזע (דקה 1:52) (ניתן להשתמש בשקופית 9) כדי להסביר כמה מושגים בסיסיים לגביהם. מה שחשוב כאן הוא הרעיון  של תא גזע וכיצד הוא יכול להתמיין, בניגוד לתאים אחרים שאינם יכולים. ושרקמות גדלות על ידי התרבות תאים על ידי חלוקה, הן במעבדה והן בבעל חיים.</a:t>
            </a:r>
            <a:r>
              <a:rPr lang="he-IL" sz="1800" b="0" i="0" dirty="0">
                <a:solidFill>
                  <a:srgbClr val="000000"/>
                </a:solidFill>
                <a:effectLst/>
                <a:latin typeface="Calibri" panose="020F0502020204030204" pitchFamily="34" charset="0"/>
              </a:rPr>
              <a:t> </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278118d803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278118d803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sz="1200" b="1" u="sng">
                <a:solidFill>
                  <a:schemeClr val="dk1"/>
                </a:solidFill>
                <a:latin typeface="Calibri"/>
                <a:ea typeface="Calibri"/>
                <a:cs typeface="Calibri"/>
                <a:sym typeface="Calibri"/>
              </a:rPr>
              <a:t>עצרו את הסרטון על תאי הגזע (1:52) והשתמשו בשקופית הבאה כדי להסביר כמה דברים בסיסיים לגביהם.</a:t>
            </a:r>
            <a:br>
              <a:rPr lang="en" sz="1200" b="1" u="sng">
                <a:solidFill>
                  <a:schemeClr val="dk1"/>
                </a:solidFill>
                <a:latin typeface="Calibri"/>
                <a:ea typeface="Calibri"/>
                <a:cs typeface="Calibri"/>
                <a:sym typeface="Calibri"/>
              </a:rPr>
            </a:br>
            <a:r>
              <a:rPr lang="en" sz="1200" b="1" u="sng">
                <a:solidFill>
                  <a:schemeClr val="dk1"/>
                </a:solidFill>
                <a:latin typeface="Calibri"/>
                <a:ea typeface="Calibri"/>
                <a:cs typeface="Calibri"/>
                <a:sym typeface="Calibri"/>
              </a:rPr>
              <a:t>מהו בשר מתורבת? רקע למורה:</a:t>
            </a:r>
            <a:endParaRPr sz="1200">
              <a:solidFill>
                <a:schemeClr val="dk1"/>
              </a:solidFill>
              <a:latin typeface="Calibri"/>
              <a:ea typeface="Calibri"/>
              <a:cs typeface="Calibri"/>
              <a:sym typeface="Calibri"/>
            </a:endParaRPr>
          </a:p>
          <a:p>
            <a:pPr marL="0" lvl="0" indent="0" algn="r" rtl="0">
              <a:spcBef>
                <a:spcPts val="0"/>
              </a:spcBef>
              <a:spcAft>
                <a:spcPts val="0"/>
              </a:spcAft>
              <a:buClr>
                <a:schemeClr val="dk1"/>
              </a:buClr>
              <a:buSzPts val="1400"/>
              <a:buFont typeface="Arial"/>
              <a:buNone/>
            </a:pPr>
            <a:r>
              <a:rPr lang="en" sz="1200">
                <a:solidFill>
                  <a:schemeClr val="dk1"/>
                </a:solidFill>
                <a:latin typeface="Calibri"/>
                <a:ea typeface="Calibri"/>
                <a:cs typeface="Calibri"/>
                <a:sym typeface="Calibri"/>
              </a:rPr>
              <a:t>בשר מתורבת הוא בשר בע"ח אמיתי שמיוצר על ידי גידול ישיר של תאי בע"ח, מה שמבטל את הצורך בחקלאות בע"ח מסורתית. הוא משחזר את המאפיינים החושיים והתזונתיים של הבשר המוכר לנו על ידי ארגון אותם סוג תאים באותו מבנה כמו ברקמות של בע"ח.</a:t>
            </a:r>
            <a:endParaRPr sz="1200">
              <a:solidFill>
                <a:schemeClr val="dk1"/>
              </a:solidFill>
              <a:latin typeface="Calibri"/>
              <a:ea typeface="Calibri"/>
              <a:cs typeface="Calibri"/>
              <a:sym typeface="Calibri"/>
            </a:endParaRPr>
          </a:p>
          <a:p>
            <a:pPr marL="0" lvl="0" indent="0" algn="r" rtl="0">
              <a:spcBef>
                <a:spcPts val="0"/>
              </a:spcBef>
              <a:spcAft>
                <a:spcPts val="0"/>
              </a:spcAft>
              <a:buClr>
                <a:schemeClr val="dk1"/>
              </a:buClr>
              <a:buSzPts val="1400"/>
              <a:buFont typeface="Arial"/>
              <a:buNone/>
            </a:pPr>
            <a:r>
              <a:rPr lang="en" sz="1200">
                <a:solidFill>
                  <a:schemeClr val="dk1"/>
                </a:solidFill>
                <a:latin typeface="Calibri"/>
                <a:ea typeface="Calibri"/>
                <a:cs typeface="Calibri"/>
                <a:sym typeface="Calibri"/>
              </a:rPr>
              <a:t>ב־2013, המדען מארק פּוֹסְט חשף את ההמבורגר המתורבת הראשון, ומאז צמחה התעשייה משמעותית. כיום יש יותר ־150 חברות שעוסקות בבשר מתורבת, ביותר משש יבשות, עם השקעות של יותר מ־2.6 מיליארד דולר. החברות האלה, לצד אינספור אחרות, משתמשות בידע שלנו על אודות תרביות תאים, הביולוגיה של תאי הגזע, הנדסת רקמות, התססה והנדסת תהליכים כימיים וביולוגיים כדי לפתח תהליכי ייצור בהיקף גדול לבשר מתורבת.</a:t>
            </a:r>
            <a:br>
              <a:rPr lang="en" sz="1200">
                <a:solidFill>
                  <a:schemeClr val="dk1"/>
                </a:solidFill>
                <a:latin typeface="Calibri"/>
                <a:ea typeface="Calibri"/>
                <a:cs typeface="Calibri"/>
                <a:sym typeface="Calibri"/>
              </a:rPr>
            </a:br>
            <a:r>
              <a:rPr lang="en" sz="1200">
                <a:solidFill>
                  <a:schemeClr val="dk1"/>
                </a:solidFill>
                <a:latin typeface="Calibri"/>
                <a:ea typeface="Calibri"/>
                <a:cs typeface="Calibri"/>
                <a:sym typeface="Calibri"/>
              </a:rPr>
              <a:t>בתהליך הייצור רוכשים ומאחסנים תאי גזע, מגדלים אותם במכשיר המכונה "ביו־ריאקטור", ומספקים להם מדיום תרבית עתיר חמצן הכולל חומרי מזון חיוניים וגורמי גידול. שינויים בהרכב המדיום, שאותם מיישמים לעתים באמצעות מבני "פיגומים", דוחפים את התאים להתמיין לשרירי שלד, שומן, ורקמות חיבור, שהם הבסיס לבשר. אחר כך אוספים את התאים הממוינים, מכינים אותם ואורזים אותם כמוצרים שונים. התהליך כולו אורך 2-8 שבועות בערך. יש חברות שבוחנות גישות דומות לייצור חלב ותוצרי בע"ח אחרים. מבוסס על:</a:t>
            </a:r>
            <a:endParaRPr sz="1200">
              <a:solidFill>
                <a:schemeClr val="dk1"/>
              </a:solidFill>
              <a:latin typeface="Calibri"/>
              <a:ea typeface="Calibri"/>
              <a:cs typeface="Calibri"/>
              <a:sym typeface="Calibri"/>
            </a:endParaRPr>
          </a:p>
          <a:p>
            <a:pPr marL="0" lvl="0" indent="0" algn="r" rtl="0">
              <a:spcBef>
                <a:spcPts val="0"/>
              </a:spcBef>
              <a:spcAft>
                <a:spcPts val="0"/>
              </a:spcAft>
              <a:buClr>
                <a:schemeClr val="dk1"/>
              </a:buClr>
              <a:buSzPts val="1400"/>
              <a:buFont typeface="Arial"/>
              <a:buNone/>
            </a:pPr>
            <a:r>
              <a:rPr lang="en" sz="1200">
                <a:solidFill>
                  <a:schemeClr val="dk1"/>
                </a:solidFill>
                <a:latin typeface="Calibri"/>
                <a:ea typeface="Calibri"/>
                <a:cs typeface="Calibri"/>
                <a:sym typeface="Calibri"/>
              </a:rPr>
              <a:t> </a:t>
            </a:r>
            <a:r>
              <a:rPr lang="en" sz="1200" u="sng">
                <a:solidFill>
                  <a:srgbClr val="0563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https://gfi.org/science/the-science-of-cultivated-meat/</a:t>
            </a:r>
            <a:endParaRPr sz="1200" u="sng">
              <a:solidFill>
                <a:srgbClr val="0563C1"/>
              </a:solidFill>
              <a:latin typeface="Calibri"/>
              <a:ea typeface="Calibri"/>
              <a:cs typeface="Calibri"/>
              <a:sym typeface="Calibri"/>
            </a:endParaRPr>
          </a:p>
          <a:p>
            <a:pPr marL="0" lvl="0" indent="0" algn="r" rtl="0">
              <a:spcBef>
                <a:spcPts val="0"/>
              </a:spcBef>
              <a:spcAft>
                <a:spcPts val="0"/>
              </a:spcAft>
              <a:buClr>
                <a:schemeClr val="dk1"/>
              </a:buClr>
              <a:buSzPts val="1400"/>
              <a:buFont typeface="Arial"/>
              <a:buNone/>
            </a:pPr>
            <a:r>
              <a:rPr lang="en" sz="1200">
                <a:solidFill>
                  <a:srgbClr val="0563C1"/>
                </a:solidFill>
                <a:latin typeface="Calibri"/>
                <a:ea typeface="Calibri"/>
                <a:cs typeface="Calibri"/>
                <a:sym typeface="Calibri"/>
              </a:rPr>
              <a:t>הסבר מפורט על התהליך נמצא כאן (כולל השוואה לייצור בשר מסורתי):</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400"/>
              <a:buFont typeface="Arial"/>
              <a:buNone/>
            </a:pPr>
            <a:r>
              <a:rPr lang="en" sz="1200">
                <a:solidFill>
                  <a:schemeClr val="dk1"/>
                </a:solidFill>
                <a:latin typeface="Calibri"/>
                <a:ea typeface="Calibri"/>
                <a:cs typeface="Calibri"/>
                <a:sym typeface="Calibri"/>
              </a:rPr>
              <a:t> </a:t>
            </a:r>
            <a:r>
              <a:rPr lang="en" sz="1200" u="sng">
                <a:solidFill>
                  <a:srgbClr val="0563C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https://www.whatiscultivatedmeat.com/process</a:t>
            </a:r>
            <a:r>
              <a:rPr lang="en"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400"/>
              <a:buFont typeface="Arial"/>
              <a:buNone/>
            </a:pP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400"/>
              <a:buFont typeface="Arial"/>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23940697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2599bd9b8f4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2599bd9b8f4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2599bd9b8f4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2599bd9b8f4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1400"/>
              <a:buFont typeface="Arial"/>
              <a:buNone/>
            </a:pPr>
            <a:r>
              <a:rPr lang="en" sz="1200">
                <a:solidFill>
                  <a:schemeClr val="dk1"/>
                </a:solidFill>
                <a:latin typeface="Calibri"/>
                <a:ea typeface="Calibri"/>
                <a:cs typeface="Calibri"/>
                <a:sym typeface="Calibri"/>
              </a:rPr>
              <a:t>סקרו עם התלמידים את ההבדלים העיקריים (המוזכרים גם בסרטון בשקופית הקודמת: פחות זמן להפיק, פחות מים ומזון [פחות קרקע לחקלאות], פחות גזי חממה).</a:t>
            </a:r>
            <a:endParaRPr sz="12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400"/>
              <a:buFont typeface="Arial"/>
              <a:buNone/>
            </a:pPr>
            <a:r>
              <a:rPr lang="en" sz="1200">
                <a:solidFill>
                  <a:schemeClr val="dk1"/>
                </a:solidFill>
                <a:latin typeface="Calibri"/>
                <a:ea typeface="Calibri"/>
                <a:cs typeface="Calibri"/>
                <a:sym typeface="Calibri"/>
              </a:rPr>
              <a:t>סקרו גם את מאפייני החיים. אם משהו חי חייבים להיות לו חמשת המאפיינים הבאים!!! – תאים – הומאוסטאזיס – רבייה – חילוף חומרים – דנ"א/תורשה. האם לתאים מתורבתים יש כל המאפיינים האלה? (כיתה ז' ישראל).</a:t>
            </a:r>
            <a:endParaRPr sz="12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400"/>
              <a:buFont typeface="Arial"/>
              <a:buNone/>
            </a:pPr>
            <a:r>
              <a:rPr lang="en" sz="1200">
                <a:solidFill>
                  <a:schemeClr val="dk1"/>
                </a:solidFill>
                <a:latin typeface="Calibri"/>
                <a:ea typeface="Calibri"/>
                <a:cs typeface="Calibri"/>
                <a:sym typeface="Calibri"/>
              </a:rPr>
              <a:t>הערה: התלמידים אולי ירצו לשוחח על סוגיית הצמחונות והטבעונות. וגם – כשרות.</a:t>
            </a:r>
            <a:endParaRPr sz="1200">
              <a:solidFill>
                <a:schemeClr val="dk1"/>
              </a:solidFill>
              <a:latin typeface="Calibri"/>
              <a:ea typeface="Calibri"/>
              <a:cs typeface="Calibri"/>
              <a:sym typeface="Calibri"/>
            </a:endParaRPr>
          </a:p>
          <a:p>
            <a:pPr marL="0" lvl="0" indent="0" algn="r" rtl="1">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2599bd9b8f4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2599bd9b8f4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sz="1200" dirty="0">
                <a:solidFill>
                  <a:schemeClr val="dk1"/>
                </a:solidFill>
                <a:highlight>
                  <a:srgbClr val="FFFF00"/>
                </a:highlight>
                <a:latin typeface="Calibri"/>
                <a:ea typeface="Calibri"/>
                <a:cs typeface="Calibri"/>
                <a:sym typeface="Calibri"/>
              </a:rPr>
              <a:t>הרחבה אפשרית –  בינואר 2024 משרד הבריאות בישראל אישר לחברת אלף פארם לשיווק סטייק מתורבת לצרכן.</a:t>
            </a:r>
            <a:endParaRPr sz="1200" dirty="0">
              <a:solidFill>
                <a:schemeClr val="dk1"/>
              </a:solidFill>
              <a:highlight>
                <a:srgbClr val="FFFF00"/>
              </a:highlight>
              <a:latin typeface="Calibri"/>
              <a:ea typeface="Calibri"/>
              <a:cs typeface="Calibri"/>
              <a:sym typeface="Calibri"/>
            </a:endParaRPr>
          </a:p>
          <a:p>
            <a:pPr marL="0" lvl="0" indent="0" algn="r" rtl="1">
              <a:spcBef>
                <a:spcPts val="0"/>
              </a:spcBef>
              <a:spcAft>
                <a:spcPts val="0"/>
              </a:spcAft>
              <a:buNone/>
            </a:pPr>
            <a:endParaRPr sz="1200" dirty="0">
              <a:solidFill>
                <a:schemeClr val="dk1"/>
              </a:solidFill>
              <a:latin typeface="Calibri"/>
              <a:ea typeface="Calibri"/>
              <a:cs typeface="Calibri"/>
              <a:sym typeface="Calibri"/>
            </a:endParaRPr>
          </a:p>
          <a:p>
            <a:pPr marL="0" lvl="0" indent="0" algn="r" rtl="1">
              <a:spcBef>
                <a:spcPts val="0"/>
              </a:spcBef>
              <a:spcAft>
                <a:spcPts val="0"/>
              </a:spcAft>
              <a:buNone/>
            </a:pPr>
            <a:r>
              <a:rPr lang="en" sz="1200" dirty="0">
                <a:solidFill>
                  <a:schemeClr val="dk1"/>
                </a:solidFill>
                <a:latin typeface="Calibri"/>
                <a:ea typeface="Calibri"/>
                <a:cs typeface="Calibri"/>
                <a:sym typeface="Calibri"/>
              </a:rPr>
              <a:t>הראו לתלמידים כיצד שיתוף פעולה בינלאומי מקדם את תעשיית הבשר המתורבת – זה  מעניין בייחוד לנו בגלל ההיבט המקומי הכפול – חברה שהתחילה את דרכה בישראל פתחה מרכז ייצור בקרוליינה הצפונית.</a:t>
            </a:r>
            <a:endParaRPr sz="1200" dirty="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400"/>
              <a:buFont typeface="Arial"/>
              <a:buNone/>
            </a:pPr>
            <a:r>
              <a:rPr lang="en" sz="1200" u="sng" dirty="0">
                <a:solidFill>
                  <a:srgbClr val="0563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https://www.believermeats.com/</a:t>
            </a:r>
            <a:endParaRPr sz="1200" dirty="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400"/>
              <a:buFont typeface="Arial"/>
              <a:buNone/>
            </a:pPr>
            <a:r>
              <a:rPr lang="en" sz="1200" u="sng" dirty="0">
                <a:solidFill>
                  <a:srgbClr val="0563C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https://wraltechwire.com/2022/12/08/123m-deal-means-more-futuristic-cultivated-meat-manufacturing-jobs-coming-to-nc/</a:t>
            </a:r>
            <a:endParaRPr sz="1200" dirty="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400"/>
              <a:buFont typeface="Arial"/>
              <a:buNone/>
            </a:pPr>
            <a:endParaRPr sz="1200" dirty="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400"/>
              <a:buFont typeface="Arial"/>
              <a:buNone/>
            </a:pPr>
            <a:r>
              <a:rPr lang="en" sz="1200" dirty="0">
                <a:solidFill>
                  <a:schemeClr val="dk1"/>
                </a:solidFill>
                <a:latin typeface="Calibri"/>
                <a:ea typeface="Calibri"/>
                <a:cs typeface="Calibri"/>
                <a:sym typeface="Calibri"/>
              </a:rPr>
              <a:t>"וילסון, קרוליינה הצפונית, ורחובות, ישראל, 7 בדצמבר , 2022 PRNewswire – BELIEVER Meats, מחלוצות תעשיית הבשר המתורבת, החלה היום לבנות את המתקן המסחרי הראשון שלה בארה"ב, בווילסון שבקרוליינה הצפונית. ברגע שיהיה פעיל, המתקן, ששטחו קרוב לעשרים אלף מ"ר, יהיה מרכז ייצור הבשר המתורבת הגדול בעולם, עם היכולת לייצור לפחות 10,000 טון בשר מתורבת בלי לשחוט אפילו בעל חיים אחד. זהו רגע של מפנה בתעשיית הבשר המתורבת, שכן בזכות המפעל הזה תוכל BELIEVER MEATS לעמוד בביקוש הגובר למשך עשרות שנים".</a:t>
            </a:r>
            <a:endParaRPr sz="1200" dirty="0">
              <a:solidFill>
                <a:schemeClr val="dk1"/>
              </a:solidFill>
              <a:latin typeface="Calibri"/>
              <a:ea typeface="Calibri"/>
              <a:cs typeface="Calibri"/>
              <a:sym typeface="Calibri"/>
            </a:endParaRPr>
          </a:p>
          <a:p>
            <a:pPr marL="0" lvl="0" indent="0" algn="r" rtl="1">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r" rtl="1">
              <a:buNone/>
            </a:pPr>
            <a:r>
              <a:rPr lang="he-IL" dirty="0">
                <a:latin typeface="Calibri"/>
                <a:ea typeface="Calibri"/>
                <a:cs typeface="Calibri"/>
              </a:rPr>
              <a:t>מקור: </a:t>
            </a:r>
            <a:r>
              <a:rPr lang="en-US" dirty="0">
                <a:latin typeface="Calibri"/>
                <a:ea typeface="Calibri"/>
                <a:cs typeface="Calibri"/>
              </a:rPr>
              <a:t>Xin Guan, </a:t>
            </a:r>
            <a:r>
              <a:rPr lang="en-US" dirty="0" err="1">
                <a:latin typeface="Calibri"/>
                <a:ea typeface="Calibri"/>
                <a:cs typeface="Calibri"/>
              </a:rPr>
              <a:t>Qingzi</a:t>
            </a:r>
            <a:r>
              <a:rPr lang="en-US" dirty="0">
                <a:latin typeface="Calibri"/>
                <a:ea typeface="Calibri"/>
                <a:cs typeface="Calibri"/>
              </a:rPr>
              <a:t> Lei, </a:t>
            </a:r>
            <a:r>
              <a:rPr lang="en-US" dirty="0" err="1">
                <a:latin typeface="Calibri"/>
                <a:ea typeface="Calibri"/>
                <a:cs typeface="Calibri"/>
              </a:rPr>
              <a:t>Qiyang</a:t>
            </a:r>
            <a:r>
              <a:rPr lang="en-US" dirty="0">
                <a:latin typeface="Calibri"/>
                <a:ea typeface="Calibri"/>
                <a:cs typeface="Calibri"/>
              </a:rPr>
              <a:t> Yan, </a:t>
            </a:r>
            <a:r>
              <a:rPr lang="en-US" dirty="0" err="1">
                <a:latin typeface="Calibri"/>
                <a:ea typeface="Calibri"/>
                <a:cs typeface="Calibri"/>
              </a:rPr>
              <a:t>Xueliang</a:t>
            </a:r>
            <a:r>
              <a:rPr lang="en-US" dirty="0">
                <a:latin typeface="Calibri"/>
                <a:ea typeface="Calibri"/>
                <a:cs typeface="Calibri"/>
              </a:rPr>
              <a:t> Li, </a:t>
            </a:r>
            <a:r>
              <a:rPr lang="en-US" dirty="0" err="1">
                <a:latin typeface="Calibri"/>
                <a:ea typeface="Calibri"/>
                <a:cs typeface="Calibri"/>
              </a:rPr>
              <a:t>Jingwen</a:t>
            </a:r>
            <a:r>
              <a:rPr lang="en-US" dirty="0">
                <a:latin typeface="Calibri"/>
                <a:ea typeface="Calibri"/>
                <a:cs typeface="Calibri"/>
              </a:rPr>
              <a:t> Zhou, </a:t>
            </a:r>
            <a:r>
              <a:rPr lang="en-US" dirty="0" err="1">
                <a:latin typeface="Calibri"/>
                <a:ea typeface="Calibri"/>
                <a:cs typeface="Calibri"/>
              </a:rPr>
              <a:t>Guocheng</a:t>
            </a:r>
            <a:r>
              <a:rPr lang="en-US" dirty="0">
                <a:latin typeface="Calibri"/>
                <a:ea typeface="Calibri"/>
                <a:cs typeface="Calibri"/>
              </a:rPr>
              <a:t> Du, Jian Chen,</a:t>
            </a:r>
          </a:p>
          <a:p>
            <a:pPr algn="r" rtl="1">
              <a:buNone/>
            </a:pPr>
            <a:r>
              <a:rPr lang="en-US" dirty="0">
                <a:latin typeface="Calibri"/>
                <a:ea typeface="Calibri"/>
                <a:cs typeface="Calibri"/>
              </a:rPr>
              <a:t>Trends and ideas in technology, regulation and public acceptance of cultured meat,</a:t>
            </a:r>
          </a:p>
          <a:p>
            <a:pPr algn="r" rtl="1">
              <a:buNone/>
            </a:pPr>
            <a:r>
              <a:rPr lang="en-US" dirty="0">
                <a:latin typeface="Calibri"/>
                <a:ea typeface="Calibri"/>
                <a:cs typeface="Calibri"/>
              </a:rPr>
              <a:t>Future Foods,</a:t>
            </a:r>
          </a:p>
          <a:p>
            <a:pPr algn="r" rtl="1">
              <a:buNone/>
            </a:pPr>
            <a:r>
              <a:rPr lang="en-US" dirty="0">
                <a:latin typeface="Calibri"/>
                <a:ea typeface="Calibri"/>
                <a:cs typeface="Calibri"/>
              </a:rPr>
              <a:t>Volume 3,</a:t>
            </a:r>
          </a:p>
          <a:p>
            <a:pPr algn="r" rtl="1">
              <a:buNone/>
            </a:pPr>
            <a:r>
              <a:rPr lang="en-US" dirty="0">
                <a:latin typeface="Calibri"/>
                <a:ea typeface="Calibri"/>
                <a:cs typeface="Calibri"/>
              </a:rPr>
              <a:t>2021,</a:t>
            </a:r>
          </a:p>
          <a:p>
            <a:pPr algn="r" rtl="1">
              <a:buNone/>
            </a:pPr>
            <a:r>
              <a:rPr lang="en-US" dirty="0">
                <a:latin typeface="Calibri"/>
                <a:ea typeface="Calibri"/>
                <a:cs typeface="Calibri"/>
              </a:rPr>
              <a:t>100032,</a:t>
            </a:r>
          </a:p>
          <a:p>
            <a:pPr algn="r" rtl="1">
              <a:buNone/>
            </a:pPr>
            <a:r>
              <a:rPr lang="en-US" dirty="0">
                <a:latin typeface="Calibri"/>
                <a:ea typeface="Calibri"/>
                <a:cs typeface="Calibri"/>
              </a:rPr>
              <a:t>ISSN 2666-8335,</a:t>
            </a:r>
          </a:p>
          <a:p>
            <a:pPr algn="r" rtl="1">
              <a:buNone/>
            </a:pPr>
            <a:r>
              <a:rPr lang="en-US" dirty="0">
                <a:latin typeface="Calibri"/>
                <a:ea typeface="Calibri"/>
                <a:cs typeface="Calibri"/>
              </a:rPr>
              <a:t>https://doi.org/10.1016/j.fufo.2021.100032.</a:t>
            </a:r>
            <a:r>
              <a:rPr lang="he-IL" dirty="0">
                <a:latin typeface="Calibri"/>
                <a:ea typeface="Calibri"/>
                <a:cs typeface="Calibri"/>
              </a:rPr>
              <a:t> </a:t>
            </a:r>
            <a:endParaRPr lang="en-US" dirty="0">
              <a:latin typeface="Calibri"/>
              <a:ea typeface="Calibri"/>
              <a:cs typeface="Calibri"/>
            </a:endParaRPr>
          </a:p>
          <a:p>
            <a:pPr algn="r" rtl="1">
              <a:buNone/>
            </a:pPr>
            <a:endParaRPr lang="en-US" dirty="0">
              <a:latin typeface="Calibri"/>
              <a:ea typeface="Calibri"/>
              <a:cs typeface="Calibri"/>
            </a:endParaRPr>
          </a:p>
        </p:txBody>
      </p:sp>
    </p:spTree>
    <p:extLst>
      <p:ext uri="{BB962C8B-B14F-4D97-AF65-F5344CB8AC3E}">
        <p14:creationId xmlns:p14="http://schemas.microsoft.com/office/powerpoint/2010/main" val="30781352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2599bd9b8f4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2599bd9b8f4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1400"/>
              <a:buFont typeface="Arial"/>
              <a:buNone/>
            </a:pPr>
            <a:r>
              <a:rPr lang="en" sz="1200" dirty="0">
                <a:solidFill>
                  <a:schemeClr val="dk1"/>
                </a:solidFill>
                <a:latin typeface="Calibri"/>
                <a:ea typeface="Calibri"/>
                <a:cs typeface="Calibri"/>
                <a:sym typeface="Calibri"/>
              </a:rPr>
              <a:t>סקרו את מאפייני החיים. </a:t>
            </a:r>
            <a:r>
              <a:rPr lang="he-IL" sz="1200" dirty="0">
                <a:solidFill>
                  <a:schemeClr val="dk1"/>
                </a:solidFill>
                <a:latin typeface="Calibri"/>
                <a:ea typeface="Calibri"/>
                <a:cs typeface="Calibri"/>
                <a:sym typeface="Calibri"/>
              </a:rPr>
              <a:t> ודונו קצרות עם התלמידים בשאלה האם תא בשר מתורבת עונה על המאפיינים האלה.</a:t>
            </a:r>
          </a:p>
          <a:p>
            <a:pPr marL="0" lvl="0" indent="0" algn="r" rtl="1">
              <a:spcBef>
                <a:spcPts val="0"/>
              </a:spcBef>
              <a:spcAft>
                <a:spcPts val="0"/>
              </a:spcAft>
              <a:buClr>
                <a:schemeClr val="dk1"/>
              </a:buClr>
              <a:buSzPts val="1400"/>
              <a:buFont typeface="Arial"/>
              <a:buNone/>
            </a:pPr>
            <a:endParaRPr dirty="0"/>
          </a:p>
        </p:txBody>
      </p:sp>
    </p:spTree>
    <p:extLst>
      <p:ext uri="{BB962C8B-B14F-4D97-AF65-F5344CB8AC3E}">
        <p14:creationId xmlns:p14="http://schemas.microsoft.com/office/powerpoint/2010/main" val="37154883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
        <p:cNvGrpSpPr/>
        <p:nvPr/>
      </p:nvGrpSpPr>
      <p:grpSpPr>
        <a:xfrm>
          <a:off x="0" y="0"/>
          <a:ext cx="0" cy="0"/>
          <a:chOff x="0" y="0"/>
          <a:chExt cx="0" cy="0"/>
        </a:xfrm>
      </p:grpSpPr>
      <p:sp>
        <p:nvSpPr>
          <p:cNvPr id="13" name="Google Shape;13;p2"/>
          <p:cNvSpPr txBox="1">
            <a:spLocks noGrp="1"/>
          </p:cNvSpPr>
          <p:nvPr>
            <p:ph type="title"/>
          </p:nvPr>
        </p:nvSpPr>
        <p:spPr>
          <a:xfrm>
            <a:off x="81075" y="124725"/>
            <a:ext cx="8433900" cy="572700"/>
          </a:xfrm>
          <a:prstGeom prst="rect">
            <a:avLst/>
          </a:prstGeom>
        </p:spPr>
        <p:txBody>
          <a:bodyPr spcFirstLastPara="1" wrap="square" lIns="91425" tIns="91425" rIns="91425" bIns="91425" anchor="t" anchorCtr="0">
            <a:normAutofit/>
          </a:bodyPr>
          <a:lstStyle>
            <a:lvl1pPr lvl="0" rtl="1">
              <a:spcBef>
                <a:spcPts val="0"/>
              </a:spcBef>
              <a:spcAft>
                <a:spcPts val="0"/>
              </a:spcAft>
              <a:buClr>
                <a:schemeClr val="lt1"/>
              </a:buClr>
              <a:buSzPts val="2800"/>
              <a:buFont typeface="Calibri"/>
              <a:buNone/>
              <a:defRPr sz="2800">
                <a:solidFill>
                  <a:schemeClr val="lt1"/>
                </a:solidFill>
                <a:latin typeface="Calibri"/>
                <a:ea typeface="Calibri"/>
                <a:cs typeface="Calibri"/>
                <a:sym typeface="Calibri"/>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14" name="Google Shape;14;p2"/>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sz="1000" b="0"/>
            </a:lvl1pPr>
            <a:lvl2pPr lvl="1" rtl="0">
              <a:buNone/>
              <a:defRPr sz="1000" b="0"/>
            </a:lvl2pPr>
            <a:lvl3pPr lvl="2" rtl="0">
              <a:buNone/>
              <a:defRPr sz="1000" b="0"/>
            </a:lvl3pPr>
            <a:lvl4pPr lvl="3" rtl="0">
              <a:buNone/>
              <a:defRPr sz="1000" b="0"/>
            </a:lvl4pPr>
            <a:lvl5pPr lvl="4" rtl="0">
              <a:buNone/>
              <a:defRPr sz="1000" b="0"/>
            </a:lvl5pPr>
            <a:lvl6pPr lvl="5" rtl="0">
              <a:buNone/>
              <a:defRPr sz="1000" b="0"/>
            </a:lvl6pPr>
            <a:lvl7pPr lvl="6" rtl="0">
              <a:buNone/>
              <a:defRPr sz="1000" b="0"/>
            </a:lvl7pPr>
            <a:lvl8pPr lvl="7" rtl="0">
              <a:buNone/>
              <a:defRPr sz="1000" b="0"/>
            </a:lvl8pPr>
            <a:lvl9pPr lvl="8" rtl="0">
              <a:buNone/>
              <a:defRPr sz="1000" b="0"/>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6"/>
        <p:cNvGrpSpPr/>
        <p:nvPr/>
      </p:nvGrpSpPr>
      <p:grpSpPr>
        <a:xfrm>
          <a:off x="0" y="0"/>
          <a:ext cx="0" cy="0"/>
          <a:chOff x="0" y="0"/>
          <a:chExt cx="0" cy="0"/>
        </a:xfrm>
      </p:grpSpPr>
      <p:sp>
        <p:nvSpPr>
          <p:cNvPr id="47" name="Google Shape;47;p11"/>
          <p:cNvSpPr txBox="1">
            <a:spLocks noGrp="1"/>
          </p:cNvSpPr>
          <p:nvPr>
            <p:ph type="body" idx="1"/>
          </p:nvPr>
        </p:nvSpPr>
        <p:spPr>
          <a:xfrm>
            <a:off x="2800050" y="4230575"/>
            <a:ext cx="5998800" cy="605100"/>
          </a:xfrm>
          <a:prstGeom prst="rect">
            <a:avLst/>
          </a:prstGeom>
        </p:spPr>
        <p:txBody>
          <a:bodyPr spcFirstLastPara="1" wrap="square" lIns="91425" tIns="91425" rIns="91425" bIns="91425" anchor="ctr" anchorCtr="0">
            <a:normAutofit/>
          </a:bodyPr>
          <a:lstStyle>
            <a:lvl1pPr marL="457200" lvl="0" indent="-228600" rtl="1">
              <a:lnSpc>
                <a:spcPct val="100000"/>
              </a:lnSpc>
              <a:spcBef>
                <a:spcPts val="0"/>
              </a:spcBef>
              <a:spcAft>
                <a:spcPts val="0"/>
              </a:spcAft>
              <a:buSzPts val="1800"/>
              <a:buNone/>
              <a:defRPr/>
            </a:lvl1pPr>
          </a:lstStyle>
          <a:p>
            <a:endParaRPr/>
          </a:p>
        </p:txBody>
      </p:sp>
      <p:sp>
        <p:nvSpPr>
          <p:cNvPr id="48" name="Google Shape;48;p11"/>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9"/>
        <p:cNvGrpSpPr/>
        <p:nvPr/>
      </p:nvGrpSpPr>
      <p:grpSpPr>
        <a:xfrm>
          <a:off x="0" y="0"/>
          <a:ext cx="0" cy="0"/>
          <a:chOff x="0" y="0"/>
          <a:chExt cx="0" cy="0"/>
        </a:xfrm>
      </p:grpSpPr>
      <p:sp>
        <p:nvSpPr>
          <p:cNvPr id="50" name="Google Shape;50;p12"/>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51" name="Google Shape;51;p12"/>
          <p:cNvSpPr txBox="1">
            <a:spLocks noGrp="1"/>
          </p:cNvSpPr>
          <p:nvPr>
            <p:ph type="body" idx="1"/>
          </p:nvPr>
        </p:nvSpPr>
        <p:spPr>
          <a:xfrm>
            <a:off x="311700" y="1674050"/>
            <a:ext cx="8520600" cy="2547300"/>
          </a:xfrm>
          <a:prstGeom prst="rect">
            <a:avLst/>
          </a:prstGeom>
        </p:spPr>
        <p:txBody>
          <a:bodyPr spcFirstLastPara="1" wrap="square" lIns="91425" tIns="91425" rIns="91425" bIns="91425" anchor="t" anchorCtr="0">
            <a:normAutofit/>
          </a:bodyPr>
          <a:lstStyle>
            <a:lvl1pPr marL="457200" lvl="0" indent="-342900" algn="ctr" rtl="1">
              <a:spcBef>
                <a:spcPts val="0"/>
              </a:spcBef>
              <a:spcAft>
                <a:spcPts val="0"/>
              </a:spcAft>
              <a:buSzPts val="1800"/>
              <a:buChar char="●"/>
              <a:defRPr/>
            </a:lvl1pPr>
            <a:lvl2pPr marL="914400" lvl="1" indent="-317500" algn="ctr" rtl="1">
              <a:spcBef>
                <a:spcPts val="0"/>
              </a:spcBef>
              <a:spcAft>
                <a:spcPts val="0"/>
              </a:spcAft>
              <a:buSzPts val="1400"/>
              <a:buChar char="○"/>
              <a:defRPr/>
            </a:lvl2pPr>
            <a:lvl3pPr marL="1371600" lvl="2" indent="-317500" algn="ctr" rtl="1">
              <a:spcBef>
                <a:spcPts val="0"/>
              </a:spcBef>
              <a:spcAft>
                <a:spcPts val="0"/>
              </a:spcAft>
              <a:buSzPts val="1400"/>
              <a:buChar char="■"/>
              <a:defRPr/>
            </a:lvl3pPr>
            <a:lvl4pPr marL="1828800" lvl="3" indent="-317500" algn="ctr" rtl="1">
              <a:spcBef>
                <a:spcPts val="0"/>
              </a:spcBef>
              <a:spcAft>
                <a:spcPts val="0"/>
              </a:spcAft>
              <a:buSzPts val="1400"/>
              <a:buChar char="●"/>
              <a:defRPr/>
            </a:lvl4pPr>
            <a:lvl5pPr marL="2286000" lvl="4" indent="-317500" algn="ctr" rtl="1">
              <a:spcBef>
                <a:spcPts val="0"/>
              </a:spcBef>
              <a:spcAft>
                <a:spcPts val="0"/>
              </a:spcAft>
              <a:buSzPts val="1400"/>
              <a:buChar char="○"/>
              <a:defRPr/>
            </a:lvl5pPr>
            <a:lvl6pPr marL="2743200" lvl="5" indent="-317500" algn="ctr" rtl="1">
              <a:spcBef>
                <a:spcPts val="0"/>
              </a:spcBef>
              <a:spcAft>
                <a:spcPts val="0"/>
              </a:spcAft>
              <a:buSzPts val="1400"/>
              <a:buChar char="■"/>
              <a:defRPr/>
            </a:lvl6pPr>
            <a:lvl7pPr marL="3200400" lvl="6" indent="-317500" algn="ctr" rtl="1">
              <a:spcBef>
                <a:spcPts val="0"/>
              </a:spcBef>
              <a:spcAft>
                <a:spcPts val="0"/>
              </a:spcAft>
              <a:buSzPts val="1400"/>
              <a:buChar char="●"/>
              <a:defRPr/>
            </a:lvl7pPr>
            <a:lvl8pPr marL="3657600" lvl="7" indent="-317500" algn="ctr" rtl="1">
              <a:spcBef>
                <a:spcPts val="0"/>
              </a:spcBef>
              <a:spcAft>
                <a:spcPts val="0"/>
              </a:spcAft>
              <a:buSzPts val="1400"/>
              <a:buChar char="○"/>
              <a:defRPr/>
            </a:lvl8pPr>
            <a:lvl9pPr marL="4114800" lvl="8" indent="-317500" algn="ctr" rtl="1">
              <a:spcBef>
                <a:spcPts val="0"/>
              </a:spcBef>
              <a:spcAft>
                <a:spcPts val="0"/>
              </a:spcAft>
              <a:buSzPts val="1400"/>
              <a:buChar char="■"/>
              <a:defRPr/>
            </a:lvl9pPr>
          </a:lstStyle>
          <a:p>
            <a:endParaRPr/>
          </a:p>
        </p:txBody>
      </p:sp>
      <p:sp>
        <p:nvSpPr>
          <p:cNvPr id="52" name="Google Shape;52;p12"/>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13"/>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פריסה מותאמת אישית 1">
  <p:cSld name="CUSTOM">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81075" y="124725"/>
            <a:ext cx="83430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7" name="Google Shape;17;p3"/>
          <p:cNvSpPr txBox="1">
            <a:spLocks noGrp="1"/>
          </p:cNvSpPr>
          <p:nvPr>
            <p:ph type="sldNum" idx="12"/>
          </p:nvPr>
        </p:nvSpPr>
        <p:spPr>
          <a:xfrm>
            <a:off x="8542800" y="4901162"/>
            <a:ext cx="548700" cy="2271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rtl="1">
              <a:spcBef>
                <a:spcPts val="0"/>
              </a:spcBef>
              <a:spcAft>
                <a:spcPts val="0"/>
              </a:spcAft>
              <a:buClr>
                <a:srgbClr val="0B2B40"/>
              </a:buClr>
              <a:buSzPts val="3600"/>
              <a:buNone/>
              <a:defRPr sz="3600">
                <a:solidFill>
                  <a:srgbClr val="0B2B40"/>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0" name="Google Shape;20;p4"/>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311700" y="905400"/>
            <a:ext cx="8520600" cy="3416400"/>
          </a:xfrm>
          <a:prstGeom prst="rect">
            <a:avLst/>
          </a:prstGeom>
        </p:spPr>
        <p:txBody>
          <a:bodyPr spcFirstLastPara="1" wrap="square" lIns="91425" tIns="91425" rIns="91425" bIns="91425" anchor="t" anchorCtr="0">
            <a:normAutofit/>
          </a:bodyPr>
          <a:lstStyle>
            <a:lvl1pPr marL="457200" lvl="0" indent="-342900" rtl="1">
              <a:spcBef>
                <a:spcPts val="0"/>
              </a:spcBef>
              <a:spcAft>
                <a:spcPts val="0"/>
              </a:spcAft>
              <a:buSzPts val="1800"/>
              <a:buChar char="●"/>
              <a:defRPr/>
            </a:lvl1pPr>
            <a:lvl2pPr marL="914400" lvl="1" indent="-317500" rtl="1">
              <a:spcBef>
                <a:spcPts val="0"/>
              </a:spcBef>
              <a:spcAft>
                <a:spcPts val="0"/>
              </a:spcAft>
              <a:buSzPts val="1400"/>
              <a:buChar char="○"/>
              <a:defRPr/>
            </a:lvl2pPr>
            <a:lvl3pPr marL="1371600" lvl="2" indent="-317500" rtl="1">
              <a:spcBef>
                <a:spcPts val="0"/>
              </a:spcBef>
              <a:spcAft>
                <a:spcPts val="0"/>
              </a:spcAft>
              <a:buSzPts val="1400"/>
              <a:buChar char="■"/>
              <a:defRPr/>
            </a:lvl3pPr>
            <a:lvl4pPr marL="1828800" lvl="3" indent="-317500" rtl="1">
              <a:spcBef>
                <a:spcPts val="0"/>
              </a:spcBef>
              <a:spcAft>
                <a:spcPts val="0"/>
              </a:spcAft>
              <a:buSzPts val="1400"/>
              <a:buChar char="●"/>
              <a:defRPr/>
            </a:lvl4pPr>
            <a:lvl5pPr marL="2286000" lvl="4" indent="-317500" rtl="1">
              <a:spcBef>
                <a:spcPts val="0"/>
              </a:spcBef>
              <a:spcAft>
                <a:spcPts val="0"/>
              </a:spcAft>
              <a:buSzPts val="1400"/>
              <a:buChar char="○"/>
              <a:defRPr/>
            </a:lvl5pPr>
            <a:lvl6pPr marL="2743200" lvl="5" indent="-317500" rtl="1">
              <a:spcBef>
                <a:spcPts val="0"/>
              </a:spcBef>
              <a:spcAft>
                <a:spcPts val="0"/>
              </a:spcAft>
              <a:buSzPts val="1400"/>
              <a:buChar char="■"/>
              <a:defRPr/>
            </a:lvl6pPr>
            <a:lvl7pPr marL="3200400" lvl="6" indent="-317500" rtl="1">
              <a:spcBef>
                <a:spcPts val="0"/>
              </a:spcBef>
              <a:spcAft>
                <a:spcPts val="0"/>
              </a:spcAft>
              <a:buSzPts val="1400"/>
              <a:buChar char="●"/>
              <a:defRPr/>
            </a:lvl7pPr>
            <a:lvl8pPr marL="3657600" lvl="7" indent="-317500" rtl="1">
              <a:spcBef>
                <a:spcPts val="0"/>
              </a:spcBef>
              <a:spcAft>
                <a:spcPts val="0"/>
              </a:spcAft>
              <a:buSzPts val="1400"/>
              <a:buChar char="○"/>
              <a:defRPr/>
            </a:lvl8pPr>
            <a:lvl9pPr marL="4114800" lvl="8" indent="-317500" rtl="1">
              <a:spcBef>
                <a:spcPts val="0"/>
              </a:spcBef>
              <a:spcAft>
                <a:spcPts val="0"/>
              </a:spcAft>
              <a:buSzPts val="1400"/>
              <a:buChar char="■"/>
              <a:defRPr/>
            </a:lvl9pPr>
          </a:lstStyle>
          <a:p>
            <a:endParaRPr/>
          </a:p>
        </p:txBody>
      </p:sp>
      <p:sp>
        <p:nvSpPr>
          <p:cNvPr id="24" name="Google Shape;24;p5"/>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sz="1000" b="0"/>
            </a:lvl1pPr>
            <a:lvl2pPr lvl="1" rtl="0">
              <a:buNone/>
              <a:defRPr sz="1000" b="0"/>
            </a:lvl2pPr>
            <a:lvl3pPr lvl="2" rtl="0">
              <a:buNone/>
              <a:defRPr sz="1000" b="0"/>
            </a:lvl3pPr>
            <a:lvl4pPr lvl="3" rtl="0">
              <a:buNone/>
              <a:defRPr sz="1000" b="0"/>
            </a:lvl4pPr>
            <a:lvl5pPr lvl="4" rtl="0">
              <a:buNone/>
              <a:defRPr sz="1000" b="0"/>
            </a:lvl5pPr>
            <a:lvl6pPr lvl="5" rtl="0">
              <a:buNone/>
              <a:defRPr sz="1000" b="0"/>
            </a:lvl6pPr>
            <a:lvl7pPr lvl="6" rtl="0">
              <a:buNone/>
              <a:defRPr sz="1000" b="0"/>
            </a:lvl7pPr>
            <a:lvl8pPr lvl="7" rtl="0">
              <a:buNone/>
              <a:defRPr sz="1000" b="0"/>
            </a:lvl8pPr>
            <a:lvl9pPr lvl="8" rtl="0">
              <a:buNone/>
              <a:defRPr sz="1000" b="0"/>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81075" y="124725"/>
            <a:ext cx="84339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 name="Google Shape;27;p6"/>
          <p:cNvSpPr txBox="1">
            <a:spLocks noGrp="1"/>
          </p:cNvSpPr>
          <p:nvPr>
            <p:ph type="body" idx="1"/>
          </p:nvPr>
        </p:nvSpPr>
        <p:spPr>
          <a:xfrm>
            <a:off x="311700" y="1018100"/>
            <a:ext cx="3999900" cy="3416400"/>
          </a:xfrm>
          <a:prstGeom prst="rect">
            <a:avLst/>
          </a:prstGeom>
        </p:spPr>
        <p:txBody>
          <a:bodyPr spcFirstLastPara="1" wrap="square" lIns="91425" tIns="91425" rIns="91425" bIns="91425" anchor="t" anchorCtr="0">
            <a:normAutofit/>
          </a:bodyPr>
          <a:lstStyle>
            <a:lvl1pPr marL="457200" lvl="0" indent="-317500" rtl="1">
              <a:spcBef>
                <a:spcPts val="0"/>
              </a:spcBef>
              <a:spcAft>
                <a:spcPts val="0"/>
              </a:spcAft>
              <a:buSzPts val="1400"/>
              <a:buChar char="●"/>
              <a:defRPr sz="1400"/>
            </a:lvl1pPr>
            <a:lvl2pPr marL="914400" lvl="1" indent="-304800" rtl="1">
              <a:spcBef>
                <a:spcPts val="0"/>
              </a:spcBef>
              <a:spcAft>
                <a:spcPts val="0"/>
              </a:spcAft>
              <a:buSzPts val="1200"/>
              <a:buChar char="○"/>
              <a:defRPr sz="1200"/>
            </a:lvl2pPr>
            <a:lvl3pPr marL="1371600" lvl="2" indent="-304800" rtl="1">
              <a:spcBef>
                <a:spcPts val="0"/>
              </a:spcBef>
              <a:spcAft>
                <a:spcPts val="0"/>
              </a:spcAft>
              <a:buSzPts val="1200"/>
              <a:buChar char="■"/>
              <a:defRPr sz="1200"/>
            </a:lvl3pPr>
            <a:lvl4pPr marL="1828800" lvl="3" indent="-304800" rtl="1">
              <a:spcBef>
                <a:spcPts val="0"/>
              </a:spcBef>
              <a:spcAft>
                <a:spcPts val="0"/>
              </a:spcAft>
              <a:buSzPts val="1200"/>
              <a:buChar char="●"/>
              <a:defRPr sz="1200"/>
            </a:lvl4pPr>
            <a:lvl5pPr marL="2286000" lvl="4" indent="-304800" rtl="1">
              <a:spcBef>
                <a:spcPts val="0"/>
              </a:spcBef>
              <a:spcAft>
                <a:spcPts val="0"/>
              </a:spcAft>
              <a:buSzPts val="1200"/>
              <a:buChar char="○"/>
              <a:defRPr sz="1200"/>
            </a:lvl5pPr>
            <a:lvl6pPr marL="2743200" lvl="5" indent="-304800" rtl="1">
              <a:spcBef>
                <a:spcPts val="0"/>
              </a:spcBef>
              <a:spcAft>
                <a:spcPts val="0"/>
              </a:spcAft>
              <a:buSzPts val="1200"/>
              <a:buChar char="■"/>
              <a:defRPr sz="1200"/>
            </a:lvl6pPr>
            <a:lvl7pPr marL="3200400" lvl="6" indent="-304800" rtl="1">
              <a:spcBef>
                <a:spcPts val="0"/>
              </a:spcBef>
              <a:spcAft>
                <a:spcPts val="0"/>
              </a:spcAft>
              <a:buSzPts val="1200"/>
              <a:buChar char="●"/>
              <a:defRPr sz="1200"/>
            </a:lvl7pPr>
            <a:lvl8pPr marL="3657600" lvl="7" indent="-304800" rtl="1">
              <a:spcBef>
                <a:spcPts val="0"/>
              </a:spcBef>
              <a:spcAft>
                <a:spcPts val="0"/>
              </a:spcAft>
              <a:buSzPts val="1200"/>
              <a:buChar char="○"/>
              <a:defRPr sz="1200"/>
            </a:lvl8pPr>
            <a:lvl9pPr marL="4114800" lvl="8" indent="-304800" rtl="1">
              <a:spcBef>
                <a:spcPts val="0"/>
              </a:spcBef>
              <a:spcAft>
                <a:spcPts val="0"/>
              </a:spcAft>
              <a:buSzPts val="1200"/>
              <a:buChar char="■"/>
              <a:defRPr sz="1200"/>
            </a:lvl9pPr>
          </a:lstStyle>
          <a:p>
            <a:endParaRPr/>
          </a:p>
        </p:txBody>
      </p:sp>
      <p:sp>
        <p:nvSpPr>
          <p:cNvPr id="28" name="Google Shape;28;p6"/>
          <p:cNvSpPr txBox="1">
            <a:spLocks noGrp="1"/>
          </p:cNvSpPr>
          <p:nvPr>
            <p:ph type="body" idx="2"/>
          </p:nvPr>
        </p:nvSpPr>
        <p:spPr>
          <a:xfrm>
            <a:off x="4832400" y="1018100"/>
            <a:ext cx="3999900" cy="3416400"/>
          </a:xfrm>
          <a:prstGeom prst="rect">
            <a:avLst/>
          </a:prstGeom>
        </p:spPr>
        <p:txBody>
          <a:bodyPr spcFirstLastPara="1" wrap="square" lIns="91425" tIns="91425" rIns="91425" bIns="91425" anchor="t" anchorCtr="0">
            <a:normAutofit/>
          </a:bodyPr>
          <a:lstStyle>
            <a:lvl1pPr marL="457200" lvl="0" indent="-317500" rtl="1">
              <a:spcBef>
                <a:spcPts val="0"/>
              </a:spcBef>
              <a:spcAft>
                <a:spcPts val="0"/>
              </a:spcAft>
              <a:buSzPts val="1400"/>
              <a:buChar char="●"/>
              <a:defRPr sz="1400"/>
            </a:lvl1pPr>
            <a:lvl2pPr marL="914400" lvl="1" indent="-304800" rtl="1">
              <a:spcBef>
                <a:spcPts val="0"/>
              </a:spcBef>
              <a:spcAft>
                <a:spcPts val="0"/>
              </a:spcAft>
              <a:buSzPts val="1200"/>
              <a:buChar char="○"/>
              <a:defRPr sz="1200"/>
            </a:lvl2pPr>
            <a:lvl3pPr marL="1371600" lvl="2" indent="-304800" rtl="1">
              <a:spcBef>
                <a:spcPts val="0"/>
              </a:spcBef>
              <a:spcAft>
                <a:spcPts val="0"/>
              </a:spcAft>
              <a:buSzPts val="1200"/>
              <a:buChar char="■"/>
              <a:defRPr sz="1200"/>
            </a:lvl3pPr>
            <a:lvl4pPr marL="1828800" lvl="3" indent="-304800" rtl="1">
              <a:spcBef>
                <a:spcPts val="0"/>
              </a:spcBef>
              <a:spcAft>
                <a:spcPts val="0"/>
              </a:spcAft>
              <a:buSzPts val="1200"/>
              <a:buChar char="●"/>
              <a:defRPr sz="1200"/>
            </a:lvl4pPr>
            <a:lvl5pPr marL="2286000" lvl="4" indent="-304800" rtl="1">
              <a:spcBef>
                <a:spcPts val="0"/>
              </a:spcBef>
              <a:spcAft>
                <a:spcPts val="0"/>
              </a:spcAft>
              <a:buSzPts val="1200"/>
              <a:buChar char="○"/>
              <a:defRPr sz="1200"/>
            </a:lvl5pPr>
            <a:lvl6pPr marL="2743200" lvl="5" indent="-304800" rtl="1">
              <a:spcBef>
                <a:spcPts val="0"/>
              </a:spcBef>
              <a:spcAft>
                <a:spcPts val="0"/>
              </a:spcAft>
              <a:buSzPts val="1200"/>
              <a:buChar char="■"/>
              <a:defRPr sz="1200"/>
            </a:lvl6pPr>
            <a:lvl7pPr marL="3200400" lvl="6" indent="-304800" rtl="1">
              <a:spcBef>
                <a:spcPts val="0"/>
              </a:spcBef>
              <a:spcAft>
                <a:spcPts val="0"/>
              </a:spcAft>
              <a:buSzPts val="1200"/>
              <a:buChar char="●"/>
              <a:defRPr sz="1200"/>
            </a:lvl7pPr>
            <a:lvl8pPr marL="3657600" lvl="7" indent="-304800" rtl="1">
              <a:spcBef>
                <a:spcPts val="0"/>
              </a:spcBef>
              <a:spcAft>
                <a:spcPts val="0"/>
              </a:spcAft>
              <a:buSzPts val="1200"/>
              <a:buChar char="○"/>
              <a:defRPr sz="1200"/>
            </a:lvl8pPr>
            <a:lvl9pPr marL="4114800" lvl="8" indent="-304800" rtl="1">
              <a:spcBef>
                <a:spcPts val="0"/>
              </a:spcBef>
              <a:spcAft>
                <a:spcPts val="0"/>
              </a:spcAft>
              <a:buSzPts val="1200"/>
              <a:buChar char="■"/>
              <a:defRPr sz="1200"/>
            </a:lvl9pPr>
          </a:lstStyle>
          <a:p>
            <a:endParaRPr/>
          </a:p>
        </p:txBody>
      </p:sp>
      <p:sp>
        <p:nvSpPr>
          <p:cNvPr id="29" name="Google Shape;29;p6"/>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0"/>
        <p:cNvGrpSpPr/>
        <p:nvPr/>
      </p:nvGrpSpPr>
      <p:grpSpPr>
        <a:xfrm>
          <a:off x="0" y="0"/>
          <a:ext cx="0" cy="0"/>
          <a:chOff x="0" y="0"/>
          <a:chExt cx="0" cy="0"/>
        </a:xfrm>
      </p:grpSpPr>
      <p:sp>
        <p:nvSpPr>
          <p:cNvPr id="31" name="Google Shape;31;p7"/>
          <p:cNvSpPr txBox="1">
            <a:spLocks noGrp="1"/>
          </p:cNvSpPr>
          <p:nvPr>
            <p:ph type="title"/>
          </p:nvPr>
        </p:nvSpPr>
        <p:spPr>
          <a:xfrm>
            <a:off x="81075" y="124725"/>
            <a:ext cx="84339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2" name="Google Shape;32;p7"/>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22175" y="115375"/>
            <a:ext cx="7789800" cy="598200"/>
          </a:xfrm>
          <a:prstGeom prst="rect">
            <a:avLst/>
          </a:prstGeom>
        </p:spPr>
        <p:txBody>
          <a:bodyPr spcFirstLastPara="1" wrap="square" lIns="91425" tIns="91425" rIns="91425" bIns="91425" anchor="ctr" anchorCtr="0">
            <a:normAutofit/>
          </a:bodyPr>
          <a:lstStyle>
            <a:lvl1pPr lvl="0" rtl="1">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5" name="Google Shape;35;p8"/>
          <p:cNvSpPr txBox="1">
            <a:spLocks noGrp="1"/>
          </p:cNvSpPr>
          <p:nvPr>
            <p:ph type="body" idx="1"/>
          </p:nvPr>
        </p:nvSpPr>
        <p:spPr>
          <a:xfrm>
            <a:off x="311700" y="898950"/>
            <a:ext cx="3729000" cy="3670200"/>
          </a:xfrm>
          <a:prstGeom prst="rect">
            <a:avLst/>
          </a:prstGeom>
        </p:spPr>
        <p:txBody>
          <a:bodyPr spcFirstLastPara="1" wrap="square" lIns="91425" tIns="91425" rIns="91425" bIns="91425" anchor="t" anchorCtr="0">
            <a:normAutofit/>
          </a:bodyPr>
          <a:lstStyle>
            <a:lvl1pPr marL="457200" lvl="0" indent="-304800" rtl="1">
              <a:spcBef>
                <a:spcPts val="0"/>
              </a:spcBef>
              <a:spcAft>
                <a:spcPts val="0"/>
              </a:spcAft>
              <a:buSzPts val="1200"/>
              <a:buChar char="●"/>
              <a:defRPr sz="1200"/>
            </a:lvl1pPr>
            <a:lvl2pPr marL="914400" lvl="1" indent="-304800" rtl="1">
              <a:spcBef>
                <a:spcPts val="0"/>
              </a:spcBef>
              <a:spcAft>
                <a:spcPts val="0"/>
              </a:spcAft>
              <a:buSzPts val="1200"/>
              <a:buChar char="○"/>
              <a:defRPr sz="1200"/>
            </a:lvl2pPr>
            <a:lvl3pPr marL="1371600" lvl="2" indent="-304800" rtl="1">
              <a:spcBef>
                <a:spcPts val="0"/>
              </a:spcBef>
              <a:spcAft>
                <a:spcPts val="0"/>
              </a:spcAft>
              <a:buSzPts val="1200"/>
              <a:buChar char="■"/>
              <a:defRPr sz="1200"/>
            </a:lvl3pPr>
            <a:lvl4pPr marL="1828800" lvl="3" indent="-304800" rtl="1">
              <a:spcBef>
                <a:spcPts val="0"/>
              </a:spcBef>
              <a:spcAft>
                <a:spcPts val="0"/>
              </a:spcAft>
              <a:buSzPts val="1200"/>
              <a:buChar char="●"/>
              <a:defRPr sz="1200"/>
            </a:lvl4pPr>
            <a:lvl5pPr marL="2286000" lvl="4" indent="-304800" rtl="1">
              <a:spcBef>
                <a:spcPts val="0"/>
              </a:spcBef>
              <a:spcAft>
                <a:spcPts val="0"/>
              </a:spcAft>
              <a:buSzPts val="1200"/>
              <a:buChar char="○"/>
              <a:defRPr sz="1200"/>
            </a:lvl5pPr>
            <a:lvl6pPr marL="2743200" lvl="5" indent="-304800" rtl="1">
              <a:spcBef>
                <a:spcPts val="0"/>
              </a:spcBef>
              <a:spcAft>
                <a:spcPts val="0"/>
              </a:spcAft>
              <a:buSzPts val="1200"/>
              <a:buChar char="■"/>
              <a:defRPr sz="1200"/>
            </a:lvl6pPr>
            <a:lvl7pPr marL="3200400" lvl="6" indent="-304800" rtl="1">
              <a:spcBef>
                <a:spcPts val="0"/>
              </a:spcBef>
              <a:spcAft>
                <a:spcPts val="0"/>
              </a:spcAft>
              <a:buSzPts val="1200"/>
              <a:buChar char="●"/>
              <a:defRPr sz="1200"/>
            </a:lvl7pPr>
            <a:lvl8pPr marL="3657600" lvl="7" indent="-304800" rtl="1">
              <a:spcBef>
                <a:spcPts val="0"/>
              </a:spcBef>
              <a:spcAft>
                <a:spcPts val="0"/>
              </a:spcAft>
              <a:buSzPts val="1200"/>
              <a:buChar char="○"/>
              <a:defRPr sz="1200"/>
            </a:lvl8pPr>
            <a:lvl9pPr marL="4114800" lvl="8" indent="-304800" rtl="1">
              <a:spcBef>
                <a:spcPts val="0"/>
              </a:spcBef>
              <a:spcAft>
                <a:spcPts val="0"/>
              </a:spcAft>
              <a:buSzPts val="1200"/>
              <a:buChar char="■"/>
              <a:defRPr sz="1200"/>
            </a:lvl9pPr>
          </a:lstStyle>
          <a:p>
            <a:endParaRPr/>
          </a:p>
        </p:txBody>
      </p:sp>
      <p:sp>
        <p:nvSpPr>
          <p:cNvPr id="36" name="Google Shape;36;p8"/>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7"/>
        <p:cNvGrpSpPr/>
        <p:nvPr/>
      </p:nvGrpSpPr>
      <p:grpSpPr>
        <a:xfrm>
          <a:off x="0" y="0"/>
          <a:ext cx="0" cy="0"/>
          <a:chOff x="0" y="0"/>
          <a:chExt cx="0" cy="0"/>
        </a:xfrm>
      </p:grpSpPr>
      <p:sp>
        <p:nvSpPr>
          <p:cNvPr id="38" name="Google Shape;38;p9"/>
          <p:cNvSpPr txBox="1">
            <a:spLocks noGrp="1"/>
          </p:cNvSpPr>
          <p:nvPr>
            <p:ph type="title"/>
          </p:nvPr>
        </p:nvSpPr>
        <p:spPr>
          <a:xfrm>
            <a:off x="2005500" y="450150"/>
            <a:ext cx="6367800" cy="4090800"/>
          </a:xfrm>
          <a:prstGeom prst="rect">
            <a:avLst/>
          </a:prstGeom>
        </p:spPr>
        <p:txBody>
          <a:bodyPr spcFirstLastPara="1" wrap="square" lIns="91425" tIns="91425" rIns="91425" bIns="91425" anchor="ctr" anchorCtr="0">
            <a:normAutofit/>
          </a:bodyPr>
          <a:lstStyle>
            <a:lvl1pPr lvl="0" rtl="1">
              <a:spcBef>
                <a:spcPts val="0"/>
              </a:spcBef>
              <a:spcAft>
                <a:spcPts val="0"/>
              </a:spcAft>
              <a:buClr>
                <a:srgbClr val="0B2B40"/>
              </a:buClr>
              <a:buSzPts val="4800"/>
              <a:buNone/>
              <a:defRPr sz="4800">
                <a:solidFill>
                  <a:srgbClr val="0B2B40"/>
                </a:solidFill>
              </a:defRPr>
            </a:lvl1pPr>
            <a:lvl2pPr lvl="1" rtl="1">
              <a:spcBef>
                <a:spcPts val="0"/>
              </a:spcBef>
              <a:spcAft>
                <a:spcPts val="0"/>
              </a:spcAft>
              <a:buSzPts val="4800"/>
              <a:buNone/>
              <a:defRPr sz="4800"/>
            </a:lvl2pPr>
            <a:lvl3pPr lvl="2" rtl="1">
              <a:spcBef>
                <a:spcPts val="0"/>
              </a:spcBef>
              <a:spcAft>
                <a:spcPts val="0"/>
              </a:spcAft>
              <a:buSzPts val="4800"/>
              <a:buNone/>
              <a:defRPr sz="4800"/>
            </a:lvl3pPr>
            <a:lvl4pPr lvl="3" rtl="1">
              <a:spcBef>
                <a:spcPts val="0"/>
              </a:spcBef>
              <a:spcAft>
                <a:spcPts val="0"/>
              </a:spcAft>
              <a:buSzPts val="4800"/>
              <a:buNone/>
              <a:defRPr sz="4800"/>
            </a:lvl4pPr>
            <a:lvl5pPr lvl="4" rtl="1">
              <a:spcBef>
                <a:spcPts val="0"/>
              </a:spcBef>
              <a:spcAft>
                <a:spcPts val="0"/>
              </a:spcAft>
              <a:buSzPts val="4800"/>
              <a:buNone/>
              <a:defRPr sz="4800"/>
            </a:lvl5pPr>
            <a:lvl6pPr lvl="5" rtl="1">
              <a:spcBef>
                <a:spcPts val="0"/>
              </a:spcBef>
              <a:spcAft>
                <a:spcPts val="0"/>
              </a:spcAft>
              <a:buSzPts val="4800"/>
              <a:buNone/>
              <a:defRPr sz="4800"/>
            </a:lvl6pPr>
            <a:lvl7pPr lvl="6" rtl="1">
              <a:spcBef>
                <a:spcPts val="0"/>
              </a:spcBef>
              <a:spcAft>
                <a:spcPts val="0"/>
              </a:spcAft>
              <a:buSzPts val="4800"/>
              <a:buNone/>
              <a:defRPr sz="4800"/>
            </a:lvl7pPr>
            <a:lvl8pPr lvl="7" rtl="1">
              <a:spcBef>
                <a:spcPts val="0"/>
              </a:spcBef>
              <a:spcAft>
                <a:spcPts val="0"/>
              </a:spcAft>
              <a:buSzPts val="4800"/>
              <a:buNone/>
              <a:defRPr sz="4800"/>
            </a:lvl8pPr>
            <a:lvl9pPr lvl="8" rtl="1">
              <a:spcBef>
                <a:spcPts val="0"/>
              </a:spcBef>
              <a:spcAft>
                <a:spcPts val="0"/>
              </a:spcAft>
              <a:buSzPts val="4800"/>
              <a:buNone/>
              <a:defRPr sz="4800"/>
            </a:lvl9pPr>
          </a:lstStyle>
          <a:p>
            <a:endParaRPr/>
          </a:p>
        </p:txBody>
      </p:sp>
      <p:sp>
        <p:nvSpPr>
          <p:cNvPr id="39" name="Google Shape;39;p9"/>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0"/>
        <p:cNvGrpSpPr/>
        <p:nvPr/>
      </p:nvGrpSpPr>
      <p:grpSpPr>
        <a:xfrm>
          <a:off x="0" y="0"/>
          <a:ext cx="0" cy="0"/>
          <a:chOff x="0" y="0"/>
          <a:chExt cx="0" cy="0"/>
        </a:xfrm>
      </p:grpSpPr>
      <p:sp>
        <p:nvSpPr>
          <p:cNvPr id="41" name="Google Shape;41;p10"/>
          <p:cNvSpPr/>
          <p:nvPr/>
        </p:nvSpPr>
        <p:spPr>
          <a:xfrm>
            <a:off x="0" y="-125"/>
            <a:ext cx="4572000" cy="4875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10"/>
          <p:cNvSpPr txBox="1">
            <a:spLocks noGrp="1"/>
          </p:cNvSpPr>
          <p:nvPr>
            <p:ph type="title"/>
          </p:nvPr>
        </p:nvSpPr>
        <p:spPr>
          <a:xfrm>
            <a:off x="4790400" y="1233175"/>
            <a:ext cx="4045200" cy="1482300"/>
          </a:xfrm>
          <a:prstGeom prst="rect">
            <a:avLst/>
          </a:prstGeom>
        </p:spPr>
        <p:txBody>
          <a:bodyPr spcFirstLastPara="1" wrap="square" lIns="91425" tIns="91425" rIns="91425" bIns="91425" anchor="b" anchorCtr="0">
            <a:normAutofit/>
          </a:bodyPr>
          <a:lstStyle>
            <a:lvl1pPr lvl="0" algn="ctr" rtl="1">
              <a:spcBef>
                <a:spcPts val="0"/>
              </a:spcBef>
              <a:spcAft>
                <a:spcPts val="0"/>
              </a:spcAft>
              <a:buClr>
                <a:srgbClr val="0B2B40"/>
              </a:buClr>
              <a:buSzPts val="4200"/>
              <a:buNone/>
              <a:defRPr sz="4200">
                <a:solidFill>
                  <a:srgbClr val="0B2B40"/>
                </a:solidFill>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43" name="Google Shape;43;p10"/>
          <p:cNvSpPr txBox="1">
            <a:spLocks noGrp="1"/>
          </p:cNvSpPr>
          <p:nvPr>
            <p:ph type="subTitle" idx="1"/>
          </p:nvPr>
        </p:nvSpPr>
        <p:spPr>
          <a:xfrm>
            <a:off x="4790400" y="2803075"/>
            <a:ext cx="4045200" cy="1235100"/>
          </a:xfrm>
          <a:prstGeom prst="rect">
            <a:avLst/>
          </a:prstGeom>
        </p:spPr>
        <p:txBody>
          <a:bodyPr spcFirstLastPara="1" wrap="square" lIns="91425" tIns="91425" rIns="91425" bIns="91425" anchor="t" anchorCtr="0">
            <a:normAutofit/>
          </a:bodyPr>
          <a:lstStyle>
            <a:lvl1pPr lvl="0" algn="ctr" rtl="1">
              <a:lnSpc>
                <a:spcPct val="100000"/>
              </a:lnSpc>
              <a:spcBef>
                <a:spcPts val="0"/>
              </a:spcBef>
              <a:spcAft>
                <a:spcPts val="0"/>
              </a:spcAft>
              <a:buSzPts val="2100"/>
              <a:buNone/>
              <a:defRPr sz="2100"/>
            </a:lvl1pPr>
            <a:lvl2pPr lvl="1" algn="ctr" rtl="1">
              <a:lnSpc>
                <a:spcPct val="100000"/>
              </a:lnSpc>
              <a:spcBef>
                <a:spcPts val="0"/>
              </a:spcBef>
              <a:spcAft>
                <a:spcPts val="0"/>
              </a:spcAft>
              <a:buSzPts val="2100"/>
              <a:buNone/>
              <a:defRPr sz="2100"/>
            </a:lvl2pPr>
            <a:lvl3pPr lvl="2" algn="ctr" rtl="1">
              <a:lnSpc>
                <a:spcPct val="100000"/>
              </a:lnSpc>
              <a:spcBef>
                <a:spcPts val="0"/>
              </a:spcBef>
              <a:spcAft>
                <a:spcPts val="0"/>
              </a:spcAft>
              <a:buSzPts val="2100"/>
              <a:buNone/>
              <a:defRPr sz="2100"/>
            </a:lvl3pPr>
            <a:lvl4pPr lvl="3" algn="ctr" rtl="1">
              <a:lnSpc>
                <a:spcPct val="100000"/>
              </a:lnSpc>
              <a:spcBef>
                <a:spcPts val="0"/>
              </a:spcBef>
              <a:spcAft>
                <a:spcPts val="0"/>
              </a:spcAft>
              <a:buSzPts val="2100"/>
              <a:buNone/>
              <a:defRPr sz="2100"/>
            </a:lvl4pPr>
            <a:lvl5pPr lvl="4" algn="ctr" rtl="1">
              <a:lnSpc>
                <a:spcPct val="100000"/>
              </a:lnSpc>
              <a:spcBef>
                <a:spcPts val="0"/>
              </a:spcBef>
              <a:spcAft>
                <a:spcPts val="0"/>
              </a:spcAft>
              <a:buSzPts val="2100"/>
              <a:buNone/>
              <a:defRPr sz="2100"/>
            </a:lvl5pPr>
            <a:lvl6pPr lvl="5" algn="ctr" rtl="1">
              <a:lnSpc>
                <a:spcPct val="100000"/>
              </a:lnSpc>
              <a:spcBef>
                <a:spcPts val="0"/>
              </a:spcBef>
              <a:spcAft>
                <a:spcPts val="0"/>
              </a:spcAft>
              <a:buSzPts val="2100"/>
              <a:buNone/>
              <a:defRPr sz="2100"/>
            </a:lvl6pPr>
            <a:lvl7pPr lvl="6" algn="ctr" rtl="1">
              <a:lnSpc>
                <a:spcPct val="100000"/>
              </a:lnSpc>
              <a:spcBef>
                <a:spcPts val="0"/>
              </a:spcBef>
              <a:spcAft>
                <a:spcPts val="0"/>
              </a:spcAft>
              <a:buSzPts val="2100"/>
              <a:buNone/>
              <a:defRPr sz="2100"/>
            </a:lvl7pPr>
            <a:lvl8pPr lvl="7" algn="ctr" rtl="1">
              <a:lnSpc>
                <a:spcPct val="100000"/>
              </a:lnSpc>
              <a:spcBef>
                <a:spcPts val="0"/>
              </a:spcBef>
              <a:spcAft>
                <a:spcPts val="0"/>
              </a:spcAft>
              <a:buSzPts val="2100"/>
              <a:buNone/>
              <a:defRPr sz="2100"/>
            </a:lvl8pPr>
            <a:lvl9pPr lvl="8" algn="ctr" rtl="1">
              <a:lnSpc>
                <a:spcPct val="100000"/>
              </a:lnSpc>
              <a:spcBef>
                <a:spcPts val="0"/>
              </a:spcBef>
              <a:spcAft>
                <a:spcPts val="0"/>
              </a:spcAft>
              <a:buSzPts val="2100"/>
              <a:buNone/>
              <a:defRPr sz="2100"/>
            </a:lvl9pPr>
          </a:lstStyle>
          <a:p>
            <a:endParaRPr/>
          </a:p>
        </p:txBody>
      </p:sp>
      <p:sp>
        <p:nvSpPr>
          <p:cNvPr id="44" name="Google Shape;44;p10"/>
          <p:cNvSpPr txBox="1">
            <a:spLocks noGrp="1"/>
          </p:cNvSpPr>
          <p:nvPr>
            <p:ph type="body" idx="2"/>
          </p:nvPr>
        </p:nvSpPr>
        <p:spPr>
          <a:xfrm>
            <a:off x="367500" y="724075"/>
            <a:ext cx="3837000" cy="3695100"/>
          </a:xfrm>
          <a:prstGeom prst="rect">
            <a:avLst/>
          </a:prstGeom>
        </p:spPr>
        <p:txBody>
          <a:bodyPr spcFirstLastPara="1" wrap="square" lIns="91425" tIns="91425" rIns="91425" bIns="91425" anchor="ctr" anchorCtr="0">
            <a:normAutofit/>
          </a:bodyPr>
          <a:lstStyle>
            <a:lvl1pPr marL="457200" lvl="0" indent="-342900" rtl="1">
              <a:spcBef>
                <a:spcPts val="0"/>
              </a:spcBef>
              <a:spcAft>
                <a:spcPts val="0"/>
              </a:spcAft>
              <a:buSzPts val="1800"/>
              <a:buChar char="●"/>
              <a:defRPr/>
            </a:lvl1pPr>
            <a:lvl2pPr marL="914400" lvl="1" indent="-317500" rtl="1">
              <a:spcBef>
                <a:spcPts val="0"/>
              </a:spcBef>
              <a:spcAft>
                <a:spcPts val="0"/>
              </a:spcAft>
              <a:buSzPts val="1400"/>
              <a:buChar char="○"/>
              <a:defRPr/>
            </a:lvl2pPr>
            <a:lvl3pPr marL="1371600" lvl="2" indent="-317500" rtl="1">
              <a:spcBef>
                <a:spcPts val="0"/>
              </a:spcBef>
              <a:spcAft>
                <a:spcPts val="0"/>
              </a:spcAft>
              <a:buSzPts val="1400"/>
              <a:buChar char="■"/>
              <a:defRPr/>
            </a:lvl3pPr>
            <a:lvl4pPr marL="1828800" lvl="3" indent="-317500" rtl="1">
              <a:spcBef>
                <a:spcPts val="0"/>
              </a:spcBef>
              <a:spcAft>
                <a:spcPts val="0"/>
              </a:spcAft>
              <a:buSzPts val="1400"/>
              <a:buChar char="●"/>
              <a:defRPr/>
            </a:lvl4pPr>
            <a:lvl5pPr marL="2286000" lvl="4" indent="-317500" rtl="1">
              <a:spcBef>
                <a:spcPts val="0"/>
              </a:spcBef>
              <a:spcAft>
                <a:spcPts val="0"/>
              </a:spcAft>
              <a:buSzPts val="1400"/>
              <a:buChar char="○"/>
              <a:defRPr/>
            </a:lvl5pPr>
            <a:lvl6pPr marL="2743200" lvl="5" indent="-317500" rtl="1">
              <a:spcBef>
                <a:spcPts val="0"/>
              </a:spcBef>
              <a:spcAft>
                <a:spcPts val="0"/>
              </a:spcAft>
              <a:buSzPts val="1400"/>
              <a:buChar char="■"/>
              <a:defRPr/>
            </a:lvl6pPr>
            <a:lvl7pPr marL="3200400" lvl="6" indent="-317500" rtl="1">
              <a:spcBef>
                <a:spcPts val="0"/>
              </a:spcBef>
              <a:spcAft>
                <a:spcPts val="0"/>
              </a:spcAft>
              <a:buSzPts val="1400"/>
              <a:buChar char="●"/>
              <a:defRPr/>
            </a:lvl7pPr>
            <a:lvl8pPr marL="3657600" lvl="7" indent="-317500" rtl="1">
              <a:spcBef>
                <a:spcPts val="0"/>
              </a:spcBef>
              <a:spcAft>
                <a:spcPts val="0"/>
              </a:spcAft>
              <a:buSzPts val="1400"/>
              <a:buChar char="○"/>
              <a:defRPr/>
            </a:lvl8pPr>
            <a:lvl9pPr marL="4114800" lvl="8" indent="-317500" rtl="1">
              <a:spcBef>
                <a:spcPts val="0"/>
              </a:spcBef>
              <a:spcAft>
                <a:spcPts val="0"/>
              </a:spcAft>
              <a:buSzPts val="1400"/>
              <a:buChar char="■"/>
              <a:defRPr/>
            </a:lvl9pPr>
          </a:lstStyle>
          <a:p>
            <a:endParaRPr/>
          </a:p>
        </p:txBody>
      </p:sp>
      <p:sp>
        <p:nvSpPr>
          <p:cNvPr id="45" name="Google Shape;45;p10"/>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pic>
        <p:nvPicPr>
          <p:cNvPr id="6" name="Google Shape;6;p1"/>
          <p:cNvPicPr preferRelativeResize="0"/>
          <p:nvPr/>
        </p:nvPicPr>
        <p:blipFill>
          <a:blip r:embed="rId14">
            <a:alphaModFix/>
          </a:blip>
          <a:stretch>
            <a:fillRect/>
          </a:stretch>
        </p:blipFill>
        <p:spPr>
          <a:xfrm flipH="1">
            <a:off x="0" y="72293"/>
            <a:ext cx="9144001" cy="677564"/>
          </a:xfrm>
          <a:prstGeom prst="rect">
            <a:avLst/>
          </a:prstGeom>
          <a:noFill/>
          <a:ln>
            <a:noFill/>
          </a:ln>
        </p:spPr>
      </p:pic>
      <p:sp>
        <p:nvSpPr>
          <p:cNvPr id="7" name="Google Shape;7;p1"/>
          <p:cNvSpPr txBox="1">
            <a:spLocks noGrp="1"/>
          </p:cNvSpPr>
          <p:nvPr>
            <p:ph type="body" idx="1"/>
          </p:nvPr>
        </p:nvSpPr>
        <p:spPr>
          <a:xfrm>
            <a:off x="311700" y="1378050"/>
            <a:ext cx="8520600" cy="3416400"/>
          </a:xfrm>
          <a:prstGeom prst="rect">
            <a:avLst/>
          </a:prstGeom>
          <a:noFill/>
          <a:ln>
            <a:noFill/>
          </a:ln>
          <a:effectLst>
            <a:reflection dist="38100" dir="5400000" fadeDir="5400012" sy="-100000" algn="bl" rotWithShape="0"/>
          </a:effectLst>
        </p:spPr>
        <p:txBody>
          <a:bodyPr spcFirstLastPara="1" wrap="square" lIns="91425" tIns="91425" rIns="91425" bIns="91425" anchor="t" anchorCtr="0">
            <a:normAutofit/>
          </a:bodyPr>
          <a:lstStyle>
            <a:lvl1pPr marL="457200" lvl="0" indent="-342900" rtl="1">
              <a:lnSpc>
                <a:spcPct val="115000"/>
              </a:lnSpc>
              <a:spcBef>
                <a:spcPts val="0"/>
              </a:spcBef>
              <a:spcAft>
                <a:spcPts val="0"/>
              </a:spcAft>
              <a:buClr>
                <a:schemeClr val="dk2"/>
              </a:buClr>
              <a:buSzPts val="1800"/>
              <a:buFont typeface="Calibri"/>
              <a:buChar char="●"/>
              <a:defRPr sz="1800">
                <a:solidFill>
                  <a:schemeClr val="dk2"/>
                </a:solidFill>
                <a:latin typeface="Calibri"/>
                <a:ea typeface="Calibri"/>
                <a:cs typeface="Calibri"/>
                <a:sym typeface="Calibri"/>
              </a:defRPr>
            </a:lvl1pPr>
            <a:lvl2pPr marL="914400" lvl="1"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2pPr>
            <a:lvl3pPr marL="1371600" lvl="2"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3pPr>
            <a:lvl4pPr marL="1828800" lvl="3"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4pPr>
            <a:lvl5pPr marL="2286000" lvl="4"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5pPr>
            <a:lvl6pPr marL="2743200" lvl="5"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6pPr>
            <a:lvl7pPr marL="3200400" lvl="6"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7pPr>
            <a:lvl8pPr marL="3657600" lvl="7"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8pPr>
            <a:lvl9pPr marL="4114800" lvl="8"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9pPr>
          </a:lstStyle>
          <a:p>
            <a:endParaRPr/>
          </a:p>
        </p:txBody>
      </p:sp>
      <p:sp>
        <p:nvSpPr>
          <p:cNvPr id="8" name="Google Shape;8;p1"/>
          <p:cNvSpPr txBox="1">
            <a:spLocks noGrp="1"/>
          </p:cNvSpPr>
          <p:nvPr>
            <p:ph type="title"/>
          </p:nvPr>
        </p:nvSpPr>
        <p:spPr>
          <a:xfrm>
            <a:off x="81075" y="124725"/>
            <a:ext cx="8433900" cy="572700"/>
          </a:xfrm>
          <a:prstGeom prst="rect">
            <a:avLst/>
          </a:prstGeom>
          <a:noFill/>
          <a:ln>
            <a:noFill/>
          </a:ln>
        </p:spPr>
        <p:txBody>
          <a:bodyPr spcFirstLastPara="1" wrap="square" lIns="91425" tIns="91425" rIns="91425" bIns="91425" anchor="ctr" anchorCtr="0">
            <a:normAutofit/>
          </a:bodyPr>
          <a:lstStyle>
            <a:lvl1pPr lvl="0" rtl="1">
              <a:spcBef>
                <a:spcPts val="0"/>
              </a:spcBef>
              <a:spcAft>
                <a:spcPts val="0"/>
              </a:spcAft>
              <a:buClr>
                <a:schemeClr val="lt1"/>
              </a:buClr>
              <a:buSzPts val="2800"/>
              <a:buFont typeface="Calibri"/>
              <a:buNone/>
              <a:defRPr sz="2800">
                <a:solidFill>
                  <a:schemeClr val="lt1"/>
                </a:solidFill>
                <a:latin typeface="Calibri"/>
                <a:ea typeface="Calibri"/>
                <a:cs typeface="Calibri"/>
                <a:sym typeface="Calibri"/>
              </a:defRPr>
            </a:lvl1pPr>
            <a:lvl2pPr lvl="1" rtl="1">
              <a:spcBef>
                <a:spcPts val="0"/>
              </a:spcBef>
              <a:spcAft>
                <a:spcPts val="0"/>
              </a:spcAft>
              <a:buClr>
                <a:schemeClr val="dk1"/>
              </a:buClr>
              <a:buSzPts val="2800"/>
              <a:buNone/>
              <a:defRPr sz="2800">
                <a:solidFill>
                  <a:schemeClr val="dk1"/>
                </a:solidFill>
              </a:defRPr>
            </a:lvl2pPr>
            <a:lvl3pPr lvl="2" rtl="1">
              <a:spcBef>
                <a:spcPts val="0"/>
              </a:spcBef>
              <a:spcAft>
                <a:spcPts val="0"/>
              </a:spcAft>
              <a:buClr>
                <a:schemeClr val="dk1"/>
              </a:buClr>
              <a:buSzPts val="2800"/>
              <a:buNone/>
              <a:defRPr sz="2800">
                <a:solidFill>
                  <a:schemeClr val="dk1"/>
                </a:solidFill>
              </a:defRPr>
            </a:lvl3pPr>
            <a:lvl4pPr lvl="3" rtl="1">
              <a:spcBef>
                <a:spcPts val="0"/>
              </a:spcBef>
              <a:spcAft>
                <a:spcPts val="0"/>
              </a:spcAft>
              <a:buClr>
                <a:schemeClr val="dk1"/>
              </a:buClr>
              <a:buSzPts val="2800"/>
              <a:buNone/>
              <a:defRPr sz="2800">
                <a:solidFill>
                  <a:schemeClr val="dk1"/>
                </a:solidFill>
              </a:defRPr>
            </a:lvl4pPr>
            <a:lvl5pPr lvl="4" rtl="1">
              <a:spcBef>
                <a:spcPts val="0"/>
              </a:spcBef>
              <a:spcAft>
                <a:spcPts val="0"/>
              </a:spcAft>
              <a:buClr>
                <a:schemeClr val="dk1"/>
              </a:buClr>
              <a:buSzPts val="2800"/>
              <a:buNone/>
              <a:defRPr sz="2800">
                <a:solidFill>
                  <a:schemeClr val="dk1"/>
                </a:solidFill>
              </a:defRPr>
            </a:lvl5pPr>
            <a:lvl6pPr lvl="5" rtl="1">
              <a:spcBef>
                <a:spcPts val="0"/>
              </a:spcBef>
              <a:spcAft>
                <a:spcPts val="0"/>
              </a:spcAft>
              <a:buClr>
                <a:schemeClr val="dk1"/>
              </a:buClr>
              <a:buSzPts val="2800"/>
              <a:buNone/>
              <a:defRPr sz="2800">
                <a:solidFill>
                  <a:schemeClr val="dk1"/>
                </a:solidFill>
              </a:defRPr>
            </a:lvl6pPr>
            <a:lvl7pPr lvl="6" rtl="1">
              <a:spcBef>
                <a:spcPts val="0"/>
              </a:spcBef>
              <a:spcAft>
                <a:spcPts val="0"/>
              </a:spcAft>
              <a:buClr>
                <a:schemeClr val="dk1"/>
              </a:buClr>
              <a:buSzPts val="2800"/>
              <a:buNone/>
              <a:defRPr sz="2800">
                <a:solidFill>
                  <a:schemeClr val="dk1"/>
                </a:solidFill>
              </a:defRPr>
            </a:lvl7pPr>
            <a:lvl8pPr lvl="7" rtl="1">
              <a:spcBef>
                <a:spcPts val="0"/>
              </a:spcBef>
              <a:spcAft>
                <a:spcPts val="0"/>
              </a:spcAft>
              <a:buClr>
                <a:schemeClr val="dk1"/>
              </a:buClr>
              <a:buSzPts val="2800"/>
              <a:buNone/>
              <a:defRPr sz="2800">
                <a:solidFill>
                  <a:schemeClr val="dk1"/>
                </a:solidFill>
              </a:defRPr>
            </a:lvl8pPr>
            <a:lvl9pPr lvl="8" rtl="1">
              <a:spcBef>
                <a:spcPts val="0"/>
              </a:spcBef>
              <a:spcAft>
                <a:spcPts val="0"/>
              </a:spcAft>
              <a:buClr>
                <a:schemeClr val="dk1"/>
              </a:buClr>
              <a:buSzPts val="2800"/>
              <a:buNone/>
              <a:defRPr sz="2800">
                <a:solidFill>
                  <a:schemeClr val="dk1"/>
                </a:solidFill>
              </a:defRPr>
            </a:lvl9pPr>
          </a:lstStyle>
          <a:p>
            <a:endParaRPr/>
          </a:p>
        </p:txBody>
      </p:sp>
      <p:sp>
        <p:nvSpPr>
          <p:cNvPr id="9" name="Google Shape;9;p1"/>
          <p:cNvSpPr txBox="1">
            <a:spLocks noGrp="1"/>
          </p:cNvSpPr>
          <p:nvPr>
            <p:ph type="sldNum" idx="12"/>
          </p:nvPr>
        </p:nvSpPr>
        <p:spPr>
          <a:xfrm>
            <a:off x="8656650" y="224925"/>
            <a:ext cx="321000" cy="372300"/>
          </a:xfrm>
          <a:prstGeom prst="rect">
            <a:avLst/>
          </a:prstGeom>
          <a:noFill/>
          <a:ln>
            <a:noFill/>
          </a:ln>
        </p:spPr>
        <p:txBody>
          <a:bodyPr spcFirstLastPara="1" wrap="square" lIns="91425" tIns="91425" rIns="91425" bIns="91425" anchor="ctr" anchorCtr="0">
            <a:noAutofit/>
          </a:bodyPr>
          <a:lstStyle>
            <a:lvl1pPr lvl="0" algn="ctr" rtl="0">
              <a:buNone/>
              <a:defRPr sz="2800">
                <a:solidFill>
                  <a:schemeClr val="lt1"/>
                </a:solidFill>
                <a:latin typeface="Calibri"/>
                <a:ea typeface="Calibri"/>
                <a:cs typeface="Calibri"/>
                <a:sym typeface="Calibri"/>
              </a:defRPr>
            </a:lvl1pPr>
            <a:lvl2pPr lvl="1" algn="ctr" rtl="0">
              <a:buNone/>
              <a:defRPr sz="2800">
                <a:solidFill>
                  <a:schemeClr val="lt1"/>
                </a:solidFill>
                <a:latin typeface="Calibri"/>
                <a:ea typeface="Calibri"/>
                <a:cs typeface="Calibri"/>
                <a:sym typeface="Calibri"/>
              </a:defRPr>
            </a:lvl2pPr>
            <a:lvl3pPr lvl="2" algn="ctr" rtl="0">
              <a:buNone/>
              <a:defRPr sz="2800">
                <a:solidFill>
                  <a:schemeClr val="lt1"/>
                </a:solidFill>
                <a:latin typeface="Calibri"/>
                <a:ea typeface="Calibri"/>
                <a:cs typeface="Calibri"/>
                <a:sym typeface="Calibri"/>
              </a:defRPr>
            </a:lvl3pPr>
            <a:lvl4pPr lvl="3" algn="ctr" rtl="0">
              <a:buNone/>
              <a:defRPr sz="2800">
                <a:solidFill>
                  <a:schemeClr val="lt1"/>
                </a:solidFill>
                <a:latin typeface="Calibri"/>
                <a:ea typeface="Calibri"/>
                <a:cs typeface="Calibri"/>
                <a:sym typeface="Calibri"/>
              </a:defRPr>
            </a:lvl4pPr>
            <a:lvl5pPr lvl="4" algn="ctr" rtl="0">
              <a:buNone/>
              <a:defRPr sz="2800">
                <a:solidFill>
                  <a:schemeClr val="lt1"/>
                </a:solidFill>
                <a:latin typeface="Calibri"/>
                <a:ea typeface="Calibri"/>
                <a:cs typeface="Calibri"/>
                <a:sym typeface="Calibri"/>
              </a:defRPr>
            </a:lvl5pPr>
            <a:lvl6pPr lvl="5" algn="ctr" rtl="0">
              <a:buNone/>
              <a:defRPr sz="2800">
                <a:solidFill>
                  <a:schemeClr val="lt1"/>
                </a:solidFill>
                <a:latin typeface="Calibri"/>
                <a:ea typeface="Calibri"/>
                <a:cs typeface="Calibri"/>
                <a:sym typeface="Calibri"/>
              </a:defRPr>
            </a:lvl6pPr>
            <a:lvl7pPr lvl="6" algn="ctr" rtl="0">
              <a:buNone/>
              <a:defRPr sz="2800">
                <a:solidFill>
                  <a:schemeClr val="lt1"/>
                </a:solidFill>
                <a:latin typeface="Calibri"/>
                <a:ea typeface="Calibri"/>
                <a:cs typeface="Calibri"/>
                <a:sym typeface="Calibri"/>
              </a:defRPr>
            </a:lvl7pPr>
            <a:lvl8pPr lvl="7" algn="ctr" rtl="0">
              <a:buNone/>
              <a:defRPr sz="2800">
                <a:solidFill>
                  <a:schemeClr val="lt1"/>
                </a:solidFill>
                <a:latin typeface="Calibri"/>
                <a:ea typeface="Calibri"/>
                <a:cs typeface="Calibri"/>
                <a:sym typeface="Calibri"/>
              </a:defRPr>
            </a:lvl8pPr>
            <a:lvl9pPr lvl="8" algn="ctr" rtl="0">
              <a:buNone/>
              <a:defRPr sz="2800">
                <a:solidFill>
                  <a:schemeClr val="lt1"/>
                </a:solidFill>
                <a:latin typeface="Calibri"/>
                <a:ea typeface="Calibri"/>
                <a:cs typeface="Calibri"/>
                <a:sym typeface="Calibri"/>
              </a:defRPr>
            </a:lvl9pPr>
          </a:lstStyle>
          <a:p>
            <a:pPr marL="0" lvl="0" indent="0" algn="ctr" rtl="0">
              <a:spcBef>
                <a:spcPts val="0"/>
              </a:spcBef>
              <a:spcAft>
                <a:spcPts val="0"/>
              </a:spcAft>
              <a:buNone/>
            </a:pPr>
            <a:r>
              <a:rPr lang="en"/>
              <a:t>1</a:t>
            </a:r>
            <a:endParaRPr/>
          </a:p>
        </p:txBody>
      </p:sp>
      <p:pic>
        <p:nvPicPr>
          <p:cNvPr id="10" name="Google Shape;10;p1"/>
          <p:cNvPicPr preferRelativeResize="0"/>
          <p:nvPr/>
        </p:nvPicPr>
        <p:blipFill>
          <a:blip r:embed="rId15">
            <a:alphaModFix/>
          </a:blip>
          <a:stretch>
            <a:fillRect/>
          </a:stretch>
        </p:blipFill>
        <p:spPr>
          <a:xfrm>
            <a:off x="-6900" y="4877449"/>
            <a:ext cx="9150900" cy="274526"/>
          </a:xfrm>
          <a:prstGeom prst="rect">
            <a:avLst/>
          </a:prstGeom>
          <a:noFill/>
          <a:ln>
            <a:noFill/>
          </a:ln>
        </p:spPr>
      </p:pic>
      <p:sp>
        <p:nvSpPr>
          <p:cNvPr id="11" name="Google Shape;11;p1"/>
          <p:cNvSpPr txBox="1">
            <a:spLocks noGrp="1"/>
          </p:cNvSpPr>
          <p:nvPr>
            <p:ph type="sldNum" idx="2"/>
          </p:nvPr>
        </p:nvSpPr>
        <p:spPr>
          <a:xfrm>
            <a:off x="8542800" y="4901162"/>
            <a:ext cx="548700" cy="227100"/>
          </a:xfrm>
          <a:prstGeom prst="rect">
            <a:avLst/>
          </a:prstGeom>
          <a:noFill/>
          <a:ln>
            <a:noFill/>
          </a:ln>
        </p:spPr>
        <p:txBody>
          <a:bodyPr spcFirstLastPara="1" wrap="square" lIns="91425" tIns="91425" rIns="91425" bIns="91425" anchor="ctr" anchorCtr="0">
            <a:noAutofit/>
          </a:bodyPr>
          <a:lstStyle>
            <a:lvl1pPr lvl="0" algn="ctr" rtl="0">
              <a:buNone/>
              <a:defRPr sz="1000">
                <a:solidFill>
                  <a:schemeClr val="lt1"/>
                </a:solidFill>
                <a:latin typeface="Calibri"/>
                <a:ea typeface="Calibri"/>
                <a:cs typeface="Calibri"/>
                <a:sym typeface="Calibri"/>
              </a:defRPr>
            </a:lvl1pPr>
            <a:lvl2pPr lvl="1" algn="ctr" rtl="0">
              <a:buNone/>
              <a:defRPr sz="1000">
                <a:solidFill>
                  <a:schemeClr val="lt1"/>
                </a:solidFill>
                <a:latin typeface="Calibri"/>
                <a:ea typeface="Calibri"/>
                <a:cs typeface="Calibri"/>
                <a:sym typeface="Calibri"/>
              </a:defRPr>
            </a:lvl2pPr>
            <a:lvl3pPr lvl="2" algn="ctr" rtl="0">
              <a:buNone/>
              <a:defRPr sz="1000">
                <a:solidFill>
                  <a:schemeClr val="lt1"/>
                </a:solidFill>
                <a:latin typeface="Calibri"/>
                <a:ea typeface="Calibri"/>
                <a:cs typeface="Calibri"/>
                <a:sym typeface="Calibri"/>
              </a:defRPr>
            </a:lvl3pPr>
            <a:lvl4pPr lvl="3" algn="ctr" rtl="0">
              <a:buNone/>
              <a:defRPr sz="1000">
                <a:solidFill>
                  <a:schemeClr val="lt1"/>
                </a:solidFill>
                <a:latin typeface="Calibri"/>
                <a:ea typeface="Calibri"/>
                <a:cs typeface="Calibri"/>
                <a:sym typeface="Calibri"/>
              </a:defRPr>
            </a:lvl4pPr>
            <a:lvl5pPr lvl="4" algn="ctr" rtl="0">
              <a:buNone/>
              <a:defRPr sz="1000">
                <a:solidFill>
                  <a:schemeClr val="lt1"/>
                </a:solidFill>
                <a:latin typeface="Calibri"/>
                <a:ea typeface="Calibri"/>
                <a:cs typeface="Calibri"/>
                <a:sym typeface="Calibri"/>
              </a:defRPr>
            </a:lvl5pPr>
            <a:lvl6pPr lvl="5" algn="ctr" rtl="0">
              <a:buNone/>
              <a:defRPr sz="1000">
                <a:solidFill>
                  <a:schemeClr val="lt1"/>
                </a:solidFill>
                <a:latin typeface="Calibri"/>
                <a:ea typeface="Calibri"/>
                <a:cs typeface="Calibri"/>
                <a:sym typeface="Calibri"/>
              </a:defRPr>
            </a:lvl6pPr>
            <a:lvl7pPr lvl="6" algn="ctr" rtl="0">
              <a:buNone/>
              <a:defRPr sz="1000">
                <a:solidFill>
                  <a:schemeClr val="lt1"/>
                </a:solidFill>
                <a:latin typeface="Calibri"/>
                <a:ea typeface="Calibri"/>
                <a:cs typeface="Calibri"/>
                <a:sym typeface="Calibri"/>
              </a:defRPr>
            </a:lvl7pPr>
            <a:lvl8pPr lvl="7" algn="ctr" rtl="0">
              <a:buNone/>
              <a:defRPr sz="1000">
                <a:solidFill>
                  <a:schemeClr val="lt1"/>
                </a:solidFill>
                <a:latin typeface="Calibri"/>
                <a:ea typeface="Calibri"/>
                <a:cs typeface="Calibri"/>
                <a:sym typeface="Calibri"/>
              </a:defRPr>
            </a:lvl8pPr>
            <a:lvl9pPr lvl="8" algn="ctr" rtl="0">
              <a:buNone/>
              <a:defRPr sz="100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880">
          <p15:clr>
            <a:srgbClr val="E46962"/>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22.jpe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IxelxcUdIKk"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14"/>
          <p:cNvSpPr txBox="1">
            <a:spLocks noGrp="1"/>
          </p:cNvSpPr>
          <p:nvPr>
            <p:ph type="title"/>
          </p:nvPr>
        </p:nvSpPr>
        <p:spPr>
          <a:xfrm>
            <a:off x="81075" y="124725"/>
            <a:ext cx="8433900" cy="572700"/>
          </a:xfrm>
          <a:prstGeom prst="rect">
            <a:avLst/>
          </a:prstGeom>
        </p:spPr>
        <p:txBody>
          <a:bodyPr spcFirstLastPara="1" wrap="square" lIns="91425" tIns="91425" rIns="91425" bIns="91425" anchor="ctr" anchorCtr="0">
            <a:noAutofit/>
          </a:bodyPr>
          <a:lstStyle/>
          <a:p>
            <a:pPr marL="0" lvl="0" indent="0" algn="r" rtl="1">
              <a:lnSpc>
                <a:spcPct val="115000"/>
              </a:lnSpc>
              <a:spcBef>
                <a:spcPts val="0"/>
              </a:spcBef>
              <a:spcAft>
                <a:spcPts val="0"/>
              </a:spcAft>
              <a:buNone/>
            </a:pPr>
            <a:r>
              <a:rPr lang="en" sz="3600" b="1">
                <a:solidFill>
                  <a:srgbClr val="FFFFFF"/>
                </a:solidFill>
              </a:rPr>
              <a:t>איך נראה עתיד הבשר?</a:t>
            </a:r>
            <a:endParaRPr sz="3100" b="1"/>
          </a:p>
        </p:txBody>
      </p:sp>
      <p:sp>
        <p:nvSpPr>
          <p:cNvPr id="60" name="Google Shape;60;p14"/>
          <p:cNvSpPr txBox="1">
            <a:spLocks noGrp="1"/>
          </p:cNvSpPr>
          <p:nvPr>
            <p:ph type="title"/>
          </p:nvPr>
        </p:nvSpPr>
        <p:spPr>
          <a:xfrm>
            <a:off x="8683600" y="124725"/>
            <a:ext cx="341400" cy="572700"/>
          </a:xfrm>
          <a:prstGeom prst="rect">
            <a:avLst/>
          </a:prstGeom>
        </p:spPr>
        <p:txBody>
          <a:bodyPr spcFirstLastPara="1" wrap="square" lIns="91425" tIns="91425" rIns="91425" bIns="91425" anchor="ctr" anchorCtr="0">
            <a:noAutofit/>
          </a:bodyPr>
          <a:lstStyle/>
          <a:p>
            <a:pPr marL="0" lvl="0" indent="0" algn="l" rtl="0">
              <a:lnSpc>
                <a:spcPct val="90000"/>
              </a:lnSpc>
              <a:spcBef>
                <a:spcPts val="0"/>
              </a:spcBef>
              <a:spcAft>
                <a:spcPts val="0"/>
              </a:spcAft>
              <a:buNone/>
            </a:pPr>
            <a:r>
              <a:rPr lang="en" sz="3100"/>
              <a:t>4</a:t>
            </a:r>
            <a:endParaRPr sz="3100"/>
          </a:p>
        </p:txBody>
      </p:sp>
      <p:pic>
        <p:nvPicPr>
          <p:cNvPr id="61" name="Google Shape;61;p14"/>
          <p:cNvPicPr preferRelativeResize="0"/>
          <p:nvPr/>
        </p:nvPicPr>
        <p:blipFill rotWithShape="1">
          <a:blip r:embed="rId3">
            <a:alphaModFix/>
          </a:blip>
          <a:srcRect t="12617" b="29795"/>
          <a:stretch/>
        </p:blipFill>
        <p:spPr>
          <a:xfrm>
            <a:off x="81073" y="892850"/>
            <a:ext cx="7634401" cy="3516450"/>
          </a:xfrm>
          <a:prstGeom prst="rect">
            <a:avLst/>
          </a:prstGeom>
          <a:noFill/>
          <a:ln>
            <a:noFill/>
          </a:ln>
        </p:spPr>
      </p:pic>
      <p:pic>
        <p:nvPicPr>
          <p:cNvPr id="62" name="Google Shape;62;p14"/>
          <p:cNvPicPr preferRelativeResize="0"/>
          <p:nvPr/>
        </p:nvPicPr>
        <p:blipFill>
          <a:blip r:embed="rId4">
            <a:alphaModFix/>
          </a:blip>
          <a:stretch>
            <a:fillRect/>
          </a:stretch>
        </p:blipFill>
        <p:spPr>
          <a:xfrm>
            <a:off x="7555250" y="1243713"/>
            <a:ext cx="1439200" cy="28147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88E0374-7F00-3860-6232-9D3C1D7E0CB8}"/>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a:t>10</a:t>
            </a:fld>
            <a:endParaRPr lang="en"/>
          </a:p>
        </p:txBody>
      </p:sp>
      <p:pic>
        <p:nvPicPr>
          <p:cNvPr id="1026" name="Picture 2">
            <a:extLst>
              <a:ext uri="{FF2B5EF4-FFF2-40B4-BE49-F238E27FC236}">
                <a16:creationId xmlns:a16="http://schemas.microsoft.com/office/drawing/2014/main" id="{A32B8D91-C707-AE29-AE17-940A4110FC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999" y="358627"/>
            <a:ext cx="7244563" cy="44262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24301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20"/>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he-IL" sz="3600" b="1" dirty="0"/>
              <a:t>האם תא בשר מתורבת עונה על מאפייני החיים?</a:t>
            </a:r>
            <a:endParaRPr sz="3600" b="1" dirty="0"/>
          </a:p>
        </p:txBody>
      </p:sp>
      <p:sp>
        <p:nvSpPr>
          <p:cNvPr id="106" name="Google Shape;106;p20"/>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11</a:t>
            </a:fld>
            <a:endParaRPr/>
          </a:p>
        </p:txBody>
      </p:sp>
      <p:pic>
        <p:nvPicPr>
          <p:cNvPr id="107" name="Google Shape;107;p20"/>
          <p:cNvPicPr preferRelativeResize="0"/>
          <p:nvPr/>
        </p:nvPicPr>
        <p:blipFill rotWithShape="1">
          <a:blip r:embed="rId3">
            <a:alphaModFix/>
          </a:blip>
          <a:srcRect l="10626" t="-2270" r="9418"/>
          <a:stretch/>
        </p:blipFill>
        <p:spPr>
          <a:xfrm>
            <a:off x="2630975" y="879800"/>
            <a:ext cx="3942226" cy="3781100"/>
          </a:xfrm>
          <a:prstGeom prst="rect">
            <a:avLst/>
          </a:prstGeom>
          <a:noFill/>
          <a:ln>
            <a:noFill/>
          </a:ln>
        </p:spPr>
      </p:pic>
      <p:sp>
        <p:nvSpPr>
          <p:cNvPr id="2" name="Google Shape;60;p14">
            <a:extLst>
              <a:ext uri="{FF2B5EF4-FFF2-40B4-BE49-F238E27FC236}">
                <a16:creationId xmlns:a16="http://schemas.microsoft.com/office/drawing/2014/main" id="{AED6C7C6-C720-1952-32CB-708B8E8C12EC}"/>
              </a:ext>
            </a:extLst>
          </p:cNvPr>
          <p:cNvSpPr txBox="1">
            <a:spLocks/>
          </p:cNvSpPr>
          <p:nvPr/>
        </p:nvSpPr>
        <p:spPr>
          <a:xfrm>
            <a:off x="8585280" y="124725"/>
            <a:ext cx="548700"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1">
              <a:lnSpc>
                <a:spcPct val="100000"/>
              </a:lnSpc>
              <a:spcBef>
                <a:spcPts val="0"/>
              </a:spcBef>
              <a:spcAft>
                <a:spcPts val="0"/>
              </a:spcAft>
              <a:buClr>
                <a:schemeClr val="lt1"/>
              </a:buClr>
              <a:buSzPts val="2800"/>
              <a:buFont typeface="Calibri"/>
              <a:buNone/>
              <a:defRPr sz="28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rtl="0">
              <a:lnSpc>
                <a:spcPct val="90000"/>
              </a:lnSpc>
            </a:pPr>
            <a:r>
              <a:rPr lang="en" sz="1800" dirty="0"/>
              <a:t>4.</a:t>
            </a:r>
            <a:r>
              <a:rPr lang="he-IL" sz="1800" dirty="0"/>
              <a:t>2</a:t>
            </a:r>
            <a:endParaRPr lang="en" sz="1800" dirty="0"/>
          </a:p>
        </p:txBody>
      </p:sp>
    </p:spTree>
    <p:extLst>
      <p:ext uri="{BB962C8B-B14F-4D97-AF65-F5344CB8AC3E}">
        <p14:creationId xmlns:p14="http://schemas.microsoft.com/office/powerpoint/2010/main" val="3992833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21"/>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600" b="1"/>
              <a:t>עולם התאים</a:t>
            </a:r>
            <a:endParaRPr sz="3600" b="1"/>
          </a:p>
        </p:txBody>
      </p:sp>
      <p:sp>
        <p:nvSpPr>
          <p:cNvPr id="113" name="Google Shape;113;p21"/>
          <p:cNvSpPr txBox="1">
            <a:spLocks noGrp="1"/>
          </p:cNvSpPr>
          <p:nvPr>
            <p:ph type="body" idx="1"/>
          </p:nvPr>
        </p:nvSpPr>
        <p:spPr>
          <a:xfrm>
            <a:off x="4821100" y="1394600"/>
            <a:ext cx="4011300" cy="2927100"/>
          </a:xfrm>
          <a:prstGeom prst="rect">
            <a:avLst/>
          </a:prstGeom>
          <a:effectLst/>
        </p:spPr>
        <p:txBody>
          <a:bodyPr spcFirstLastPara="1" wrap="square" lIns="91425" tIns="91425" rIns="91425" bIns="91425" anchor="t" anchorCtr="0">
            <a:normAutofit/>
          </a:bodyPr>
          <a:lstStyle/>
          <a:p>
            <a:pPr marL="0" lvl="0" indent="0" algn="r" rtl="1">
              <a:lnSpc>
                <a:spcPct val="90000"/>
              </a:lnSpc>
              <a:spcBef>
                <a:spcPts val="1000"/>
              </a:spcBef>
              <a:spcAft>
                <a:spcPts val="0"/>
              </a:spcAft>
              <a:buClr>
                <a:schemeClr val="dk1"/>
              </a:buClr>
              <a:buSzPts val="1800"/>
              <a:buFont typeface="Arial"/>
              <a:buNone/>
            </a:pPr>
            <a:r>
              <a:rPr lang="en" sz="2200">
                <a:solidFill>
                  <a:schemeClr val="dk1"/>
                </a:solidFill>
              </a:rPr>
              <a:t>תהליך ייצור הבשר המתורבת מתמקד בשתי רמות ארגוניות שנמשיך ללמוד עליהן:</a:t>
            </a:r>
            <a:endParaRPr sz="2200">
              <a:solidFill>
                <a:schemeClr val="dk1"/>
              </a:solidFill>
            </a:endParaRPr>
          </a:p>
          <a:p>
            <a:pPr marL="457200" lvl="0" indent="-368300" algn="r" rtl="1">
              <a:lnSpc>
                <a:spcPct val="90000"/>
              </a:lnSpc>
              <a:spcBef>
                <a:spcPts val="1000"/>
              </a:spcBef>
              <a:spcAft>
                <a:spcPts val="0"/>
              </a:spcAft>
              <a:buClr>
                <a:schemeClr val="dk1"/>
              </a:buClr>
              <a:buSzPts val="2200"/>
              <a:buFont typeface="Arial"/>
              <a:buChar char="•"/>
            </a:pPr>
            <a:r>
              <a:rPr lang="en" sz="2200">
                <a:solidFill>
                  <a:schemeClr val="dk1"/>
                </a:solidFill>
              </a:rPr>
              <a:t>תאים </a:t>
            </a:r>
            <a:endParaRPr sz="2200">
              <a:solidFill>
                <a:schemeClr val="dk1"/>
              </a:solidFill>
            </a:endParaRPr>
          </a:p>
          <a:p>
            <a:pPr marL="457200" lvl="0" indent="-368300" algn="r" rtl="1">
              <a:lnSpc>
                <a:spcPct val="90000"/>
              </a:lnSpc>
              <a:spcBef>
                <a:spcPts val="0"/>
              </a:spcBef>
              <a:spcAft>
                <a:spcPts val="0"/>
              </a:spcAft>
              <a:buClr>
                <a:schemeClr val="dk1"/>
              </a:buClr>
              <a:buSzPts val="2200"/>
              <a:buFont typeface="Arial"/>
              <a:buChar char="•"/>
            </a:pPr>
            <a:r>
              <a:rPr lang="en" sz="2200">
                <a:solidFill>
                  <a:schemeClr val="dk1"/>
                </a:solidFill>
              </a:rPr>
              <a:t>רקמות</a:t>
            </a:r>
            <a:endParaRPr sz="2200">
              <a:solidFill>
                <a:schemeClr val="dk1"/>
              </a:solidFill>
            </a:endParaRPr>
          </a:p>
          <a:p>
            <a:pPr marL="0" lvl="0" indent="0" algn="r" rtl="1">
              <a:spcBef>
                <a:spcPts val="0"/>
              </a:spcBef>
              <a:spcAft>
                <a:spcPts val="1200"/>
              </a:spcAft>
              <a:buNone/>
            </a:pPr>
            <a:endParaRPr sz="2200">
              <a:solidFill>
                <a:schemeClr val="dk1"/>
              </a:solidFill>
            </a:endParaRPr>
          </a:p>
        </p:txBody>
      </p:sp>
      <p:sp>
        <p:nvSpPr>
          <p:cNvPr id="114" name="Google Shape;114;p21"/>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12</a:t>
            </a:fld>
            <a:endParaRPr/>
          </a:p>
        </p:txBody>
      </p:sp>
      <p:pic>
        <p:nvPicPr>
          <p:cNvPr id="115" name="Google Shape;115;p21"/>
          <p:cNvPicPr preferRelativeResize="0"/>
          <p:nvPr/>
        </p:nvPicPr>
        <p:blipFill rotWithShape="1">
          <a:blip r:embed="rId3">
            <a:alphaModFix/>
          </a:blip>
          <a:srcRect t="445" b="445"/>
          <a:stretch/>
        </p:blipFill>
        <p:spPr>
          <a:xfrm>
            <a:off x="311700" y="965239"/>
            <a:ext cx="4178751" cy="3105501"/>
          </a:xfrm>
          <a:prstGeom prst="rect">
            <a:avLst/>
          </a:prstGeom>
          <a:noFill/>
          <a:ln>
            <a:noFill/>
          </a:ln>
        </p:spPr>
      </p:pic>
      <p:sp>
        <p:nvSpPr>
          <p:cNvPr id="2" name="Google Shape;60;p14">
            <a:extLst>
              <a:ext uri="{FF2B5EF4-FFF2-40B4-BE49-F238E27FC236}">
                <a16:creationId xmlns:a16="http://schemas.microsoft.com/office/drawing/2014/main" id="{39726E2E-6150-A61B-91C9-1E36F365EA4B}"/>
              </a:ext>
            </a:extLst>
          </p:cNvPr>
          <p:cNvSpPr txBox="1">
            <a:spLocks/>
          </p:cNvSpPr>
          <p:nvPr/>
        </p:nvSpPr>
        <p:spPr>
          <a:xfrm>
            <a:off x="8585280" y="124725"/>
            <a:ext cx="548700"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1">
              <a:lnSpc>
                <a:spcPct val="100000"/>
              </a:lnSpc>
              <a:spcBef>
                <a:spcPts val="0"/>
              </a:spcBef>
              <a:spcAft>
                <a:spcPts val="0"/>
              </a:spcAft>
              <a:buClr>
                <a:schemeClr val="lt1"/>
              </a:buClr>
              <a:buSzPts val="2800"/>
              <a:buFont typeface="Calibri"/>
              <a:buNone/>
              <a:defRPr sz="28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rtl="0">
              <a:lnSpc>
                <a:spcPct val="90000"/>
              </a:lnSpc>
            </a:pPr>
            <a:r>
              <a:rPr lang="en" sz="1800"/>
              <a:t>4.2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22"/>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020" b="1"/>
              <a:t>אחרי ההתמיינות: מדוע לתאים שונים יש צורות שונות?</a:t>
            </a:r>
            <a:endParaRPr sz="3020" b="1"/>
          </a:p>
        </p:txBody>
      </p:sp>
      <p:sp>
        <p:nvSpPr>
          <p:cNvPr id="122" name="Google Shape;122;p22"/>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13</a:t>
            </a:fld>
            <a:endParaRPr/>
          </a:p>
        </p:txBody>
      </p:sp>
      <p:pic>
        <p:nvPicPr>
          <p:cNvPr id="123" name="Google Shape;123;p22"/>
          <p:cNvPicPr preferRelativeResize="0"/>
          <p:nvPr/>
        </p:nvPicPr>
        <p:blipFill rotWithShape="1">
          <a:blip r:embed="rId3">
            <a:alphaModFix/>
          </a:blip>
          <a:srcRect l="13710" r="13710"/>
          <a:stretch/>
        </p:blipFill>
        <p:spPr>
          <a:xfrm>
            <a:off x="2994625" y="1034500"/>
            <a:ext cx="3437674" cy="3552275"/>
          </a:xfrm>
          <a:prstGeom prst="rect">
            <a:avLst/>
          </a:prstGeom>
          <a:noFill/>
          <a:ln>
            <a:noFill/>
          </a:ln>
        </p:spPr>
      </p:pic>
      <p:sp>
        <p:nvSpPr>
          <p:cNvPr id="2" name="Google Shape;60;p14">
            <a:extLst>
              <a:ext uri="{FF2B5EF4-FFF2-40B4-BE49-F238E27FC236}">
                <a16:creationId xmlns:a16="http://schemas.microsoft.com/office/drawing/2014/main" id="{376A1D9F-F56B-D370-15C7-F340A02097D2}"/>
              </a:ext>
            </a:extLst>
          </p:cNvPr>
          <p:cNvSpPr txBox="1">
            <a:spLocks/>
          </p:cNvSpPr>
          <p:nvPr/>
        </p:nvSpPr>
        <p:spPr>
          <a:xfrm>
            <a:off x="8585280" y="124725"/>
            <a:ext cx="548700"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1">
              <a:lnSpc>
                <a:spcPct val="100000"/>
              </a:lnSpc>
              <a:spcBef>
                <a:spcPts val="0"/>
              </a:spcBef>
              <a:spcAft>
                <a:spcPts val="0"/>
              </a:spcAft>
              <a:buClr>
                <a:schemeClr val="lt1"/>
              </a:buClr>
              <a:buSzPts val="2800"/>
              <a:buFont typeface="Calibri"/>
              <a:buNone/>
              <a:defRPr sz="28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rtl="0">
              <a:lnSpc>
                <a:spcPct val="90000"/>
              </a:lnSpc>
            </a:pPr>
            <a:r>
              <a:rPr lang="en" sz="1800"/>
              <a:t>4.2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23"/>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600" b="1"/>
              <a:t>מה יש לכל התאים במשותף?</a:t>
            </a:r>
            <a:endParaRPr sz="3600" b="1"/>
          </a:p>
        </p:txBody>
      </p:sp>
      <p:sp>
        <p:nvSpPr>
          <p:cNvPr id="129" name="Google Shape;129;p23"/>
          <p:cNvSpPr txBox="1">
            <a:spLocks noGrp="1"/>
          </p:cNvSpPr>
          <p:nvPr>
            <p:ph type="body" idx="1"/>
          </p:nvPr>
        </p:nvSpPr>
        <p:spPr>
          <a:xfrm>
            <a:off x="311700" y="905400"/>
            <a:ext cx="8520600" cy="3416400"/>
          </a:xfrm>
          <a:prstGeom prst="rect">
            <a:avLst/>
          </a:prstGeom>
        </p:spPr>
        <p:txBody>
          <a:bodyPr spcFirstLastPara="1" wrap="square" lIns="91425" tIns="91425" rIns="91425" bIns="91425" anchor="t" anchorCtr="0">
            <a:normAutofit/>
          </a:bodyPr>
          <a:lstStyle/>
          <a:p>
            <a:pPr marL="0" lvl="0" indent="0" algn="r" rtl="1">
              <a:spcBef>
                <a:spcPts val="0"/>
              </a:spcBef>
              <a:spcAft>
                <a:spcPts val="1200"/>
              </a:spcAft>
              <a:buNone/>
            </a:pPr>
            <a:r>
              <a:rPr lang="en" sz="2400">
                <a:solidFill>
                  <a:schemeClr val="dk1"/>
                </a:solidFill>
              </a:rPr>
              <a:t>התמקדו בגרעין, במיטוכונדריון, בקרום התא</a:t>
            </a:r>
            <a:endParaRPr sz="2400">
              <a:solidFill>
                <a:schemeClr val="dk1"/>
              </a:solidFill>
            </a:endParaRPr>
          </a:p>
        </p:txBody>
      </p:sp>
      <p:sp>
        <p:nvSpPr>
          <p:cNvPr id="130" name="Google Shape;130;p23"/>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14</a:t>
            </a:fld>
            <a:endParaRPr/>
          </a:p>
        </p:txBody>
      </p:sp>
      <p:pic>
        <p:nvPicPr>
          <p:cNvPr id="131" name="Google Shape;131;p23"/>
          <p:cNvPicPr preferRelativeResize="0"/>
          <p:nvPr/>
        </p:nvPicPr>
        <p:blipFill rotWithShape="1">
          <a:blip r:embed="rId3">
            <a:alphaModFix/>
          </a:blip>
          <a:srcRect l="5893" r="5884"/>
          <a:stretch/>
        </p:blipFill>
        <p:spPr>
          <a:xfrm>
            <a:off x="311700" y="1426851"/>
            <a:ext cx="3755626" cy="3192274"/>
          </a:xfrm>
          <a:prstGeom prst="rect">
            <a:avLst/>
          </a:prstGeom>
          <a:noFill/>
          <a:ln>
            <a:noFill/>
          </a:ln>
        </p:spPr>
      </p:pic>
      <p:sp>
        <p:nvSpPr>
          <p:cNvPr id="2" name="Google Shape;60;p14">
            <a:extLst>
              <a:ext uri="{FF2B5EF4-FFF2-40B4-BE49-F238E27FC236}">
                <a16:creationId xmlns:a16="http://schemas.microsoft.com/office/drawing/2014/main" id="{768ECEAB-04BB-1542-ED34-3D2E4CE39D61}"/>
              </a:ext>
            </a:extLst>
          </p:cNvPr>
          <p:cNvSpPr txBox="1">
            <a:spLocks/>
          </p:cNvSpPr>
          <p:nvPr/>
        </p:nvSpPr>
        <p:spPr>
          <a:xfrm>
            <a:off x="8585280" y="124725"/>
            <a:ext cx="548700"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1">
              <a:lnSpc>
                <a:spcPct val="100000"/>
              </a:lnSpc>
              <a:spcBef>
                <a:spcPts val="0"/>
              </a:spcBef>
              <a:spcAft>
                <a:spcPts val="0"/>
              </a:spcAft>
              <a:buClr>
                <a:schemeClr val="lt1"/>
              </a:buClr>
              <a:buSzPts val="2800"/>
              <a:buFont typeface="Calibri"/>
              <a:buNone/>
              <a:defRPr sz="28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rtl="0">
              <a:lnSpc>
                <a:spcPct val="90000"/>
              </a:lnSpc>
            </a:pPr>
            <a:r>
              <a:rPr lang="en" sz="1800"/>
              <a:t>4.2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4"/>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600" b="1"/>
              <a:t>הבדלים בין תאים</a:t>
            </a:r>
            <a:endParaRPr sz="3600" b="1"/>
          </a:p>
        </p:txBody>
      </p:sp>
      <p:sp>
        <p:nvSpPr>
          <p:cNvPr id="137" name="Google Shape;137;p24"/>
          <p:cNvSpPr txBox="1">
            <a:spLocks noGrp="1"/>
          </p:cNvSpPr>
          <p:nvPr>
            <p:ph type="body" idx="1"/>
          </p:nvPr>
        </p:nvSpPr>
        <p:spPr>
          <a:xfrm>
            <a:off x="81075" y="905400"/>
            <a:ext cx="8751225" cy="3416400"/>
          </a:xfrm>
          <a:prstGeom prst="rect">
            <a:avLst/>
          </a:prstGeom>
        </p:spPr>
        <p:txBody>
          <a:bodyPr spcFirstLastPara="1" wrap="square" lIns="91425" tIns="91425" rIns="91425" bIns="91425" anchor="t" anchorCtr="0">
            <a:normAutofit/>
          </a:bodyPr>
          <a:lstStyle/>
          <a:p>
            <a:pPr marL="0" lvl="0" indent="0" algn="r" rtl="1">
              <a:spcBef>
                <a:spcPts val="0"/>
              </a:spcBef>
              <a:spcAft>
                <a:spcPts val="0"/>
              </a:spcAft>
              <a:buNone/>
            </a:pPr>
            <a:r>
              <a:rPr lang="en" sz="2400">
                <a:solidFill>
                  <a:schemeClr val="dk1"/>
                </a:solidFill>
              </a:rPr>
              <a:t>השוו בין תאי שומן ושריר באמצעות מיקרוסקופ / תמונות / מיקרוסקופ וירטואלי</a:t>
            </a:r>
            <a:endParaRPr sz="2400">
              <a:solidFill>
                <a:schemeClr val="dk1"/>
              </a:solidFill>
            </a:endParaRPr>
          </a:p>
          <a:p>
            <a:pPr marL="0" lvl="0" indent="0" algn="r" rtl="1">
              <a:spcBef>
                <a:spcPts val="1200"/>
              </a:spcBef>
              <a:spcAft>
                <a:spcPts val="1200"/>
              </a:spcAft>
              <a:buNone/>
            </a:pPr>
            <a:endParaRPr sz="2200">
              <a:solidFill>
                <a:schemeClr val="dk1"/>
              </a:solidFill>
            </a:endParaRPr>
          </a:p>
        </p:txBody>
      </p:sp>
      <p:sp>
        <p:nvSpPr>
          <p:cNvPr id="138" name="Google Shape;138;p24"/>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15</a:t>
            </a:fld>
            <a:endParaRPr/>
          </a:p>
        </p:txBody>
      </p:sp>
      <p:pic>
        <p:nvPicPr>
          <p:cNvPr id="139" name="Google Shape;139;p24"/>
          <p:cNvPicPr preferRelativeResize="0"/>
          <p:nvPr/>
        </p:nvPicPr>
        <p:blipFill rotWithShape="1">
          <a:blip r:embed="rId3">
            <a:alphaModFix/>
          </a:blip>
          <a:srcRect l="396" r="396"/>
          <a:stretch/>
        </p:blipFill>
        <p:spPr>
          <a:xfrm>
            <a:off x="1357151" y="2309288"/>
            <a:ext cx="2830316" cy="1901486"/>
          </a:xfrm>
          <a:prstGeom prst="rect">
            <a:avLst/>
          </a:prstGeom>
          <a:noFill/>
          <a:ln>
            <a:noFill/>
          </a:ln>
        </p:spPr>
      </p:pic>
      <p:pic>
        <p:nvPicPr>
          <p:cNvPr id="140" name="Google Shape;140;p24"/>
          <p:cNvPicPr preferRelativeResize="0"/>
          <p:nvPr/>
        </p:nvPicPr>
        <p:blipFill rotWithShape="1">
          <a:blip r:embed="rId4">
            <a:alphaModFix/>
          </a:blip>
          <a:srcRect t="3781" b="3771"/>
          <a:stretch/>
        </p:blipFill>
        <p:spPr>
          <a:xfrm>
            <a:off x="5043650" y="2309752"/>
            <a:ext cx="2743199" cy="1901948"/>
          </a:xfrm>
          <a:prstGeom prst="rect">
            <a:avLst/>
          </a:prstGeom>
          <a:noFill/>
          <a:ln>
            <a:noFill/>
          </a:ln>
        </p:spPr>
      </p:pic>
      <p:sp>
        <p:nvSpPr>
          <p:cNvPr id="2" name="Google Shape;60;p14">
            <a:extLst>
              <a:ext uri="{FF2B5EF4-FFF2-40B4-BE49-F238E27FC236}">
                <a16:creationId xmlns:a16="http://schemas.microsoft.com/office/drawing/2014/main" id="{EEEABE1F-5B80-837B-875C-740706CD07E2}"/>
              </a:ext>
            </a:extLst>
          </p:cNvPr>
          <p:cNvSpPr txBox="1">
            <a:spLocks/>
          </p:cNvSpPr>
          <p:nvPr/>
        </p:nvSpPr>
        <p:spPr>
          <a:xfrm>
            <a:off x="8585280" y="124725"/>
            <a:ext cx="548700"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1">
              <a:lnSpc>
                <a:spcPct val="100000"/>
              </a:lnSpc>
              <a:spcBef>
                <a:spcPts val="0"/>
              </a:spcBef>
              <a:spcAft>
                <a:spcPts val="0"/>
              </a:spcAft>
              <a:buClr>
                <a:schemeClr val="lt1"/>
              </a:buClr>
              <a:buSzPts val="2800"/>
              <a:buFont typeface="Calibri"/>
              <a:buNone/>
              <a:defRPr sz="28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rtl="0">
              <a:lnSpc>
                <a:spcPct val="90000"/>
              </a:lnSpc>
            </a:pPr>
            <a:r>
              <a:rPr lang="en" sz="1800"/>
              <a:t>4.2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5"/>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600" b="1"/>
              <a:t>תא בעל חיים ותא צמח</a:t>
            </a:r>
            <a:endParaRPr sz="3600" b="1"/>
          </a:p>
        </p:txBody>
      </p:sp>
      <p:sp>
        <p:nvSpPr>
          <p:cNvPr id="146" name="Google Shape;146;p25"/>
          <p:cNvSpPr txBox="1">
            <a:spLocks noGrp="1"/>
          </p:cNvSpPr>
          <p:nvPr>
            <p:ph type="body" idx="1"/>
          </p:nvPr>
        </p:nvSpPr>
        <p:spPr>
          <a:xfrm>
            <a:off x="311700" y="830425"/>
            <a:ext cx="8520600" cy="1284000"/>
          </a:xfrm>
          <a:prstGeom prst="rect">
            <a:avLst/>
          </a:prstGeom>
          <a:effectLst/>
        </p:spPr>
        <p:txBody>
          <a:bodyPr spcFirstLastPara="1" wrap="square" lIns="91425" tIns="91425" rIns="91425" bIns="91425" anchor="t" anchorCtr="0">
            <a:noAutofit/>
          </a:bodyPr>
          <a:lstStyle/>
          <a:p>
            <a:pPr marL="0" lvl="0" indent="0" algn="ctr" rtl="1">
              <a:lnSpc>
                <a:spcPct val="115000"/>
              </a:lnSpc>
              <a:spcBef>
                <a:spcPts val="0"/>
              </a:spcBef>
              <a:spcAft>
                <a:spcPts val="0"/>
              </a:spcAft>
              <a:buNone/>
            </a:pPr>
            <a:r>
              <a:rPr lang="en" sz="2400">
                <a:solidFill>
                  <a:schemeClr val="dk1"/>
                </a:solidFill>
              </a:rPr>
              <a:t>מה יש לכל התאים במשותף?</a:t>
            </a:r>
            <a:endParaRPr sz="2400">
              <a:solidFill>
                <a:schemeClr val="dk1"/>
              </a:solidFill>
            </a:endParaRPr>
          </a:p>
          <a:p>
            <a:pPr marL="0" lvl="0" indent="0" algn="ctr" rtl="1">
              <a:lnSpc>
                <a:spcPct val="115000"/>
              </a:lnSpc>
              <a:spcBef>
                <a:spcPts val="0"/>
              </a:spcBef>
              <a:spcAft>
                <a:spcPts val="0"/>
              </a:spcAft>
              <a:buNone/>
            </a:pPr>
            <a:r>
              <a:rPr lang="en" sz="2400">
                <a:solidFill>
                  <a:schemeClr val="dk1"/>
                </a:solidFill>
              </a:rPr>
              <a:t>מהם ההבדלים בין תאים?</a:t>
            </a:r>
            <a:endParaRPr sz="2400">
              <a:solidFill>
                <a:schemeClr val="dk1"/>
              </a:solidFill>
            </a:endParaRPr>
          </a:p>
          <a:p>
            <a:pPr marL="0" lvl="0" indent="0" algn="ctr" rtl="1">
              <a:lnSpc>
                <a:spcPct val="115000"/>
              </a:lnSpc>
              <a:spcBef>
                <a:spcPts val="0"/>
              </a:spcBef>
              <a:spcAft>
                <a:spcPts val="0"/>
              </a:spcAft>
              <a:buNone/>
            </a:pPr>
            <a:r>
              <a:rPr lang="en" sz="2400">
                <a:solidFill>
                  <a:schemeClr val="dk1"/>
                </a:solidFill>
              </a:rPr>
              <a:t>אילו אברונים יש לכל התאים?</a:t>
            </a:r>
            <a:endParaRPr sz="2400">
              <a:solidFill>
                <a:schemeClr val="dk1"/>
              </a:solidFill>
            </a:endParaRPr>
          </a:p>
        </p:txBody>
      </p:sp>
      <p:sp>
        <p:nvSpPr>
          <p:cNvPr id="147" name="Google Shape;147;p25"/>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16</a:t>
            </a:fld>
            <a:endParaRPr/>
          </a:p>
        </p:txBody>
      </p:sp>
      <p:pic>
        <p:nvPicPr>
          <p:cNvPr id="148" name="Google Shape;148;p25"/>
          <p:cNvPicPr preferRelativeResize="0"/>
          <p:nvPr/>
        </p:nvPicPr>
        <p:blipFill rotWithShape="1">
          <a:blip r:embed="rId3">
            <a:alphaModFix/>
          </a:blip>
          <a:srcRect t="6385" b="6385"/>
          <a:stretch/>
        </p:blipFill>
        <p:spPr>
          <a:xfrm>
            <a:off x="1222148" y="2543835"/>
            <a:ext cx="2641362" cy="1727715"/>
          </a:xfrm>
          <a:prstGeom prst="rect">
            <a:avLst/>
          </a:prstGeom>
          <a:noFill/>
          <a:ln>
            <a:noFill/>
          </a:ln>
        </p:spPr>
      </p:pic>
      <p:pic>
        <p:nvPicPr>
          <p:cNvPr id="149" name="Google Shape;149;p25"/>
          <p:cNvPicPr preferRelativeResize="0"/>
          <p:nvPr/>
        </p:nvPicPr>
        <p:blipFill rotWithShape="1">
          <a:blip r:embed="rId4">
            <a:alphaModFix/>
          </a:blip>
          <a:srcRect t="6619" b="6627"/>
          <a:stretch/>
        </p:blipFill>
        <p:spPr>
          <a:xfrm>
            <a:off x="4756210" y="2481780"/>
            <a:ext cx="3346588" cy="2052524"/>
          </a:xfrm>
          <a:prstGeom prst="rect">
            <a:avLst/>
          </a:prstGeom>
          <a:noFill/>
          <a:ln>
            <a:noFill/>
          </a:ln>
        </p:spPr>
      </p:pic>
      <p:sp>
        <p:nvSpPr>
          <p:cNvPr id="2" name="Google Shape;60;p14">
            <a:extLst>
              <a:ext uri="{FF2B5EF4-FFF2-40B4-BE49-F238E27FC236}">
                <a16:creationId xmlns:a16="http://schemas.microsoft.com/office/drawing/2014/main" id="{4D69B67D-A6B8-5A10-94B1-AD4E27C8F862}"/>
              </a:ext>
            </a:extLst>
          </p:cNvPr>
          <p:cNvSpPr txBox="1">
            <a:spLocks/>
          </p:cNvSpPr>
          <p:nvPr/>
        </p:nvSpPr>
        <p:spPr>
          <a:xfrm>
            <a:off x="8585280" y="124725"/>
            <a:ext cx="548700"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1">
              <a:lnSpc>
                <a:spcPct val="100000"/>
              </a:lnSpc>
              <a:spcBef>
                <a:spcPts val="0"/>
              </a:spcBef>
              <a:spcAft>
                <a:spcPts val="0"/>
              </a:spcAft>
              <a:buClr>
                <a:schemeClr val="lt1"/>
              </a:buClr>
              <a:buSzPts val="2800"/>
              <a:buFont typeface="Calibri"/>
              <a:buNone/>
              <a:defRPr sz="28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rtl="0">
              <a:lnSpc>
                <a:spcPct val="90000"/>
              </a:lnSpc>
            </a:pPr>
            <a:r>
              <a:rPr lang="en" sz="1800"/>
              <a:t>4.2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26"/>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600" b="1"/>
              <a:t>מתא לרקמה</a:t>
            </a:r>
            <a:endParaRPr sz="3600" b="1"/>
          </a:p>
        </p:txBody>
      </p:sp>
      <p:sp>
        <p:nvSpPr>
          <p:cNvPr id="155" name="Google Shape;155;p26"/>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17</a:t>
            </a:fld>
            <a:endParaRPr/>
          </a:p>
        </p:txBody>
      </p:sp>
      <p:pic>
        <p:nvPicPr>
          <p:cNvPr id="156" name="Google Shape;156;p26"/>
          <p:cNvPicPr preferRelativeResize="0"/>
          <p:nvPr/>
        </p:nvPicPr>
        <p:blipFill rotWithShape="1">
          <a:blip r:embed="rId3">
            <a:alphaModFix/>
          </a:blip>
          <a:srcRect t="3697"/>
          <a:stretch/>
        </p:blipFill>
        <p:spPr>
          <a:xfrm>
            <a:off x="206750" y="1419425"/>
            <a:ext cx="4178301" cy="3017526"/>
          </a:xfrm>
          <a:prstGeom prst="rect">
            <a:avLst/>
          </a:prstGeom>
          <a:noFill/>
          <a:ln>
            <a:noFill/>
          </a:ln>
        </p:spPr>
      </p:pic>
      <p:pic>
        <p:nvPicPr>
          <p:cNvPr id="157" name="Google Shape;157;p26"/>
          <p:cNvPicPr preferRelativeResize="0"/>
          <p:nvPr/>
        </p:nvPicPr>
        <p:blipFill rotWithShape="1">
          <a:blip r:embed="rId4">
            <a:alphaModFix/>
          </a:blip>
          <a:srcRect t="14582" b="55287"/>
          <a:stretch/>
        </p:blipFill>
        <p:spPr>
          <a:xfrm>
            <a:off x="4497025" y="2248150"/>
            <a:ext cx="4267125" cy="1328424"/>
          </a:xfrm>
          <a:prstGeom prst="rect">
            <a:avLst/>
          </a:prstGeom>
          <a:noFill/>
          <a:ln>
            <a:noFill/>
          </a:ln>
        </p:spPr>
      </p:pic>
      <p:sp>
        <p:nvSpPr>
          <p:cNvPr id="2" name="Google Shape;60;p14">
            <a:extLst>
              <a:ext uri="{FF2B5EF4-FFF2-40B4-BE49-F238E27FC236}">
                <a16:creationId xmlns:a16="http://schemas.microsoft.com/office/drawing/2014/main" id="{FFBF009D-4C39-8C0E-122F-DAC3EF4EF9C7}"/>
              </a:ext>
            </a:extLst>
          </p:cNvPr>
          <p:cNvSpPr txBox="1">
            <a:spLocks/>
          </p:cNvSpPr>
          <p:nvPr/>
        </p:nvSpPr>
        <p:spPr>
          <a:xfrm>
            <a:off x="8585280" y="124725"/>
            <a:ext cx="548700"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1">
              <a:lnSpc>
                <a:spcPct val="100000"/>
              </a:lnSpc>
              <a:spcBef>
                <a:spcPts val="0"/>
              </a:spcBef>
              <a:spcAft>
                <a:spcPts val="0"/>
              </a:spcAft>
              <a:buClr>
                <a:schemeClr val="lt1"/>
              </a:buClr>
              <a:buSzPts val="2800"/>
              <a:buFont typeface="Calibri"/>
              <a:buNone/>
              <a:defRPr sz="28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rtl="0">
              <a:lnSpc>
                <a:spcPct val="90000"/>
              </a:lnSpc>
            </a:pPr>
            <a:r>
              <a:rPr lang="en" sz="1800"/>
              <a:t>4.2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27"/>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2520" b="1"/>
              <a:t>האם התאים שיוצרים את ההמבורגר זהים לתאים שיוצרים את הפיצה</a:t>
            </a:r>
            <a:r>
              <a:rPr lang="en" sz="2520"/>
              <a:t>?</a:t>
            </a:r>
            <a:endParaRPr sz="2520"/>
          </a:p>
        </p:txBody>
      </p:sp>
      <p:sp>
        <p:nvSpPr>
          <p:cNvPr id="163" name="Google Shape;163;p27"/>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18</a:t>
            </a:fld>
            <a:endParaRPr/>
          </a:p>
        </p:txBody>
      </p:sp>
      <p:pic>
        <p:nvPicPr>
          <p:cNvPr id="164" name="Google Shape;164;p27"/>
          <p:cNvPicPr preferRelativeResize="0"/>
          <p:nvPr/>
        </p:nvPicPr>
        <p:blipFill>
          <a:blip r:embed="rId3">
            <a:alphaModFix/>
          </a:blip>
          <a:stretch>
            <a:fillRect/>
          </a:stretch>
        </p:blipFill>
        <p:spPr>
          <a:xfrm>
            <a:off x="2236800" y="1619550"/>
            <a:ext cx="3115100" cy="2294298"/>
          </a:xfrm>
          <a:prstGeom prst="rect">
            <a:avLst/>
          </a:prstGeom>
          <a:noFill/>
          <a:ln>
            <a:noFill/>
          </a:ln>
        </p:spPr>
      </p:pic>
      <p:pic>
        <p:nvPicPr>
          <p:cNvPr id="165" name="Google Shape;165;p27"/>
          <p:cNvPicPr preferRelativeResize="0"/>
          <p:nvPr/>
        </p:nvPicPr>
        <p:blipFill>
          <a:blip r:embed="rId4">
            <a:alphaModFix/>
          </a:blip>
          <a:stretch>
            <a:fillRect/>
          </a:stretch>
        </p:blipFill>
        <p:spPr>
          <a:xfrm>
            <a:off x="5589790" y="1619550"/>
            <a:ext cx="2155461" cy="2381850"/>
          </a:xfrm>
          <a:prstGeom prst="rect">
            <a:avLst/>
          </a:prstGeom>
          <a:noFill/>
          <a:ln>
            <a:noFill/>
          </a:ln>
        </p:spPr>
      </p:pic>
      <p:sp>
        <p:nvSpPr>
          <p:cNvPr id="2" name="Google Shape;60;p14">
            <a:extLst>
              <a:ext uri="{FF2B5EF4-FFF2-40B4-BE49-F238E27FC236}">
                <a16:creationId xmlns:a16="http://schemas.microsoft.com/office/drawing/2014/main" id="{D4FDA82B-90FD-1F43-4737-6DD7FF6FCCCA}"/>
              </a:ext>
            </a:extLst>
          </p:cNvPr>
          <p:cNvSpPr txBox="1">
            <a:spLocks/>
          </p:cNvSpPr>
          <p:nvPr/>
        </p:nvSpPr>
        <p:spPr>
          <a:xfrm>
            <a:off x="8585280" y="124725"/>
            <a:ext cx="548700"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1">
              <a:lnSpc>
                <a:spcPct val="100000"/>
              </a:lnSpc>
              <a:spcBef>
                <a:spcPts val="0"/>
              </a:spcBef>
              <a:spcAft>
                <a:spcPts val="0"/>
              </a:spcAft>
              <a:buClr>
                <a:schemeClr val="lt1"/>
              </a:buClr>
              <a:buSzPts val="2800"/>
              <a:buFont typeface="Calibri"/>
              <a:buNone/>
              <a:defRPr sz="28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rtl="0">
              <a:lnSpc>
                <a:spcPct val="90000"/>
              </a:lnSpc>
            </a:pPr>
            <a:r>
              <a:rPr lang="en" sz="1800"/>
              <a:t>4.2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28"/>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600" b="1"/>
              <a:t>איך נוכל לגדל תאי צמח מתורבתים במעבדה</a:t>
            </a:r>
            <a:r>
              <a:rPr lang="en" sz="3220"/>
              <a:t>?</a:t>
            </a:r>
            <a:endParaRPr sz="3220"/>
          </a:p>
        </p:txBody>
      </p:sp>
      <p:sp>
        <p:nvSpPr>
          <p:cNvPr id="171" name="Google Shape;171;p28"/>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19</a:t>
            </a:fld>
            <a:endParaRPr/>
          </a:p>
        </p:txBody>
      </p:sp>
      <p:pic>
        <p:nvPicPr>
          <p:cNvPr id="172" name="Google Shape;172;p28"/>
          <p:cNvPicPr preferRelativeResize="0"/>
          <p:nvPr/>
        </p:nvPicPr>
        <p:blipFill rotWithShape="1">
          <a:blip r:embed="rId3">
            <a:alphaModFix/>
          </a:blip>
          <a:srcRect l="23984" t="12740" r="25744" b="11827"/>
          <a:stretch/>
        </p:blipFill>
        <p:spPr>
          <a:xfrm>
            <a:off x="2399513" y="905400"/>
            <a:ext cx="4344974" cy="3788351"/>
          </a:xfrm>
          <a:prstGeom prst="rect">
            <a:avLst/>
          </a:prstGeom>
          <a:noFill/>
          <a:ln>
            <a:noFill/>
          </a:ln>
        </p:spPr>
      </p:pic>
      <p:sp>
        <p:nvSpPr>
          <p:cNvPr id="2" name="Google Shape;60;p14">
            <a:extLst>
              <a:ext uri="{FF2B5EF4-FFF2-40B4-BE49-F238E27FC236}">
                <a16:creationId xmlns:a16="http://schemas.microsoft.com/office/drawing/2014/main" id="{1D47E60B-C672-DAA5-7D9E-A4BA101B64F1}"/>
              </a:ext>
            </a:extLst>
          </p:cNvPr>
          <p:cNvSpPr txBox="1">
            <a:spLocks/>
          </p:cNvSpPr>
          <p:nvPr/>
        </p:nvSpPr>
        <p:spPr>
          <a:xfrm>
            <a:off x="8585280" y="124725"/>
            <a:ext cx="548700"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1">
              <a:lnSpc>
                <a:spcPct val="100000"/>
              </a:lnSpc>
              <a:spcBef>
                <a:spcPts val="0"/>
              </a:spcBef>
              <a:spcAft>
                <a:spcPts val="0"/>
              </a:spcAft>
              <a:buClr>
                <a:schemeClr val="lt1"/>
              </a:buClr>
              <a:buSzPts val="2800"/>
              <a:buFont typeface="Calibri"/>
              <a:buNone/>
              <a:defRPr sz="28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rtl="0">
              <a:lnSpc>
                <a:spcPct val="90000"/>
              </a:lnSpc>
            </a:pPr>
            <a:r>
              <a:rPr lang="en" sz="1800"/>
              <a:t>4.2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5"/>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600" b="1"/>
              <a:t>מהו בשר מתורבת? </a:t>
            </a:r>
            <a:endParaRPr sz="3600" b="1"/>
          </a:p>
        </p:txBody>
      </p:sp>
      <p:sp>
        <p:nvSpPr>
          <p:cNvPr id="68" name="Google Shape;68;p15"/>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a:t>
            </a:fld>
            <a:endParaRPr/>
          </a:p>
        </p:txBody>
      </p:sp>
      <p:pic>
        <p:nvPicPr>
          <p:cNvPr id="69" name="Google Shape;69;p15"/>
          <p:cNvPicPr preferRelativeResize="0"/>
          <p:nvPr/>
        </p:nvPicPr>
        <p:blipFill rotWithShape="1">
          <a:blip r:embed="rId3">
            <a:alphaModFix/>
          </a:blip>
          <a:srcRect t="-730" b="730"/>
          <a:stretch/>
        </p:blipFill>
        <p:spPr>
          <a:xfrm>
            <a:off x="2050100" y="882488"/>
            <a:ext cx="5043777" cy="3782363"/>
          </a:xfrm>
          <a:prstGeom prst="rect">
            <a:avLst/>
          </a:prstGeom>
          <a:noFill/>
          <a:ln>
            <a:noFill/>
          </a:ln>
        </p:spPr>
      </p:pic>
      <p:sp>
        <p:nvSpPr>
          <p:cNvPr id="70" name="Google Shape;70;p15"/>
          <p:cNvSpPr/>
          <p:nvPr/>
        </p:nvSpPr>
        <p:spPr>
          <a:xfrm>
            <a:off x="5189300" y="1404175"/>
            <a:ext cx="1144500" cy="1327800"/>
          </a:xfrm>
          <a:prstGeom prst="roundRect">
            <a:avLst>
              <a:gd name="adj" fmla="val 16667"/>
            </a:avLst>
          </a:prstGeom>
          <a:noFill/>
          <a:ln w="76200" cap="flat" cmpd="sng">
            <a:solidFill>
              <a:srgbClr val="FFD96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 name="Google Shape;60;p14">
            <a:extLst>
              <a:ext uri="{FF2B5EF4-FFF2-40B4-BE49-F238E27FC236}">
                <a16:creationId xmlns:a16="http://schemas.microsoft.com/office/drawing/2014/main" id="{8FD5AA1E-E7F4-72C6-3C6B-95B2B2FD2511}"/>
              </a:ext>
            </a:extLst>
          </p:cNvPr>
          <p:cNvSpPr txBox="1">
            <a:spLocks/>
          </p:cNvSpPr>
          <p:nvPr/>
        </p:nvSpPr>
        <p:spPr>
          <a:xfrm>
            <a:off x="8585280" y="124725"/>
            <a:ext cx="548700"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1">
              <a:lnSpc>
                <a:spcPct val="100000"/>
              </a:lnSpc>
              <a:spcBef>
                <a:spcPts val="0"/>
              </a:spcBef>
              <a:spcAft>
                <a:spcPts val="0"/>
              </a:spcAft>
              <a:buClr>
                <a:schemeClr val="lt1"/>
              </a:buClr>
              <a:buSzPts val="2800"/>
              <a:buFont typeface="Calibri"/>
              <a:buNone/>
              <a:defRPr sz="28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rtl="0">
              <a:lnSpc>
                <a:spcPct val="90000"/>
              </a:lnSpc>
            </a:pPr>
            <a:r>
              <a:rPr lang="en" sz="1800"/>
              <a:t>4.1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6"/>
          <p:cNvSpPr txBox="1">
            <a:spLocks noGrp="1"/>
          </p:cNvSpPr>
          <p:nvPr>
            <p:ph type="title"/>
          </p:nvPr>
        </p:nvSpPr>
        <p:spPr>
          <a:xfrm>
            <a:off x="11992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600" b="1"/>
              <a:t>כיצד מייצרים בשר מתורבת?</a:t>
            </a:r>
            <a:endParaRPr sz="3600" b="1"/>
          </a:p>
        </p:txBody>
      </p:sp>
      <p:sp>
        <p:nvSpPr>
          <p:cNvPr id="77" name="Google Shape;77;p16"/>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3</a:t>
            </a:fld>
            <a:endParaRPr/>
          </a:p>
        </p:txBody>
      </p:sp>
      <p:sp>
        <p:nvSpPr>
          <p:cNvPr id="2" name="Google Shape;60;p14">
            <a:extLst>
              <a:ext uri="{FF2B5EF4-FFF2-40B4-BE49-F238E27FC236}">
                <a16:creationId xmlns:a16="http://schemas.microsoft.com/office/drawing/2014/main" id="{423F57A0-B8C3-E020-3E75-B35A8774C4CB}"/>
              </a:ext>
            </a:extLst>
          </p:cNvPr>
          <p:cNvSpPr txBox="1">
            <a:spLocks/>
          </p:cNvSpPr>
          <p:nvPr/>
        </p:nvSpPr>
        <p:spPr>
          <a:xfrm>
            <a:off x="8585280" y="124725"/>
            <a:ext cx="548700"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1">
              <a:lnSpc>
                <a:spcPct val="100000"/>
              </a:lnSpc>
              <a:spcBef>
                <a:spcPts val="0"/>
              </a:spcBef>
              <a:spcAft>
                <a:spcPts val="0"/>
              </a:spcAft>
              <a:buClr>
                <a:schemeClr val="lt1"/>
              </a:buClr>
              <a:buSzPts val="2800"/>
              <a:buFont typeface="Calibri"/>
              <a:buNone/>
              <a:defRPr sz="28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rtl="0">
              <a:lnSpc>
                <a:spcPct val="90000"/>
              </a:lnSpc>
            </a:pPr>
            <a:r>
              <a:rPr lang="en" sz="1800"/>
              <a:t>4.1</a:t>
            </a:r>
          </a:p>
        </p:txBody>
      </p:sp>
      <p:pic>
        <p:nvPicPr>
          <p:cNvPr id="4" name="Picture 3">
            <a:hlinkClick r:id="rId3"/>
            <a:extLst>
              <a:ext uri="{FF2B5EF4-FFF2-40B4-BE49-F238E27FC236}">
                <a16:creationId xmlns:a16="http://schemas.microsoft.com/office/drawing/2014/main" id="{5EEA6998-1249-EFCE-7E37-4CE45C1CE224}"/>
              </a:ext>
            </a:extLst>
          </p:cNvPr>
          <p:cNvPicPr>
            <a:picLocks noChangeAspect="1"/>
          </p:cNvPicPr>
          <p:nvPr/>
        </p:nvPicPr>
        <p:blipFill>
          <a:blip r:embed="rId4"/>
          <a:stretch>
            <a:fillRect/>
          </a:stretch>
        </p:blipFill>
        <p:spPr>
          <a:xfrm>
            <a:off x="1053132" y="950234"/>
            <a:ext cx="6863755" cy="356335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Shape 74"/>
        <p:cNvGrpSpPr/>
        <p:nvPr/>
      </p:nvGrpSpPr>
      <p:grpSpPr>
        <a:xfrm>
          <a:off x="0" y="0"/>
          <a:ext cx="0" cy="0"/>
          <a:chOff x="0" y="0"/>
          <a:chExt cx="0" cy="0"/>
        </a:xfrm>
      </p:grpSpPr>
      <p:sp>
        <p:nvSpPr>
          <p:cNvPr id="75" name="Google Shape;75;p16"/>
          <p:cNvSpPr txBox="1">
            <a:spLocks noGrp="1"/>
          </p:cNvSpPr>
          <p:nvPr>
            <p:ph type="title"/>
          </p:nvPr>
        </p:nvSpPr>
        <p:spPr>
          <a:xfrm>
            <a:off x="11992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600" b="1"/>
              <a:t>כיצד מייצרים בשר מתורבת?</a:t>
            </a:r>
            <a:endParaRPr sz="3600" b="1"/>
          </a:p>
        </p:txBody>
      </p:sp>
      <p:sp>
        <p:nvSpPr>
          <p:cNvPr id="77" name="Google Shape;77;p16"/>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4</a:t>
            </a:fld>
            <a:endParaRPr/>
          </a:p>
        </p:txBody>
      </p:sp>
      <p:pic>
        <p:nvPicPr>
          <p:cNvPr id="78" name="Google Shape;78;p16"/>
          <p:cNvPicPr preferRelativeResize="0"/>
          <p:nvPr/>
        </p:nvPicPr>
        <p:blipFill rotWithShape="1">
          <a:blip r:embed="rId3">
            <a:alphaModFix/>
          </a:blip>
          <a:srcRect t="13330" b="6566"/>
          <a:stretch/>
        </p:blipFill>
        <p:spPr>
          <a:xfrm>
            <a:off x="1649627" y="1108609"/>
            <a:ext cx="5795046" cy="3221851"/>
          </a:xfrm>
          <a:prstGeom prst="rect">
            <a:avLst/>
          </a:prstGeom>
          <a:noFill/>
          <a:ln>
            <a:noFill/>
          </a:ln>
        </p:spPr>
      </p:pic>
      <p:sp>
        <p:nvSpPr>
          <p:cNvPr id="2" name="Google Shape;60;p14">
            <a:extLst>
              <a:ext uri="{FF2B5EF4-FFF2-40B4-BE49-F238E27FC236}">
                <a16:creationId xmlns:a16="http://schemas.microsoft.com/office/drawing/2014/main" id="{423F57A0-B8C3-E020-3E75-B35A8774C4CB}"/>
              </a:ext>
            </a:extLst>
          </p:cNvPr>
          <p:cNvSpPr txBox="1">
            <a:spLocks/>
          </p:cNvSpPr>
          <p:nvPr/>
        </p:nvSpPr>
        <p:spPr>
          <a:xfrm>
            <a:off x="8585280" y="124725"/>
            <a:ext cx="548700"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1">
              <a:lnSpc>
                <a:spcPct val="100000"/>
              </a:lnSpc>
              <a:spcBef>
                <a:spcPts val="0"/>
              </a:spcBef>
              <a:spcAft>
                <a:spcPts val="0"/>
              </a:spcAft>
              <a:buClr>
                <a:schemeClr val="lt1"/>
              </a:buClr>
              <a:buSzPts val="2800"/>
              <a:buFont typeface="Calibri"/>
              <a:buNone/>
              <a:defRPr sz="28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rtl="0">
              <a:lnSpc>
                <a:spcPct val="90000"/>
              </a:lnSpc>
            </a:pPr>
            <a:r>
              <a:rPr lang="en" sz="1800"/>
              <a:t>4.1</a:t>
            </a:r>
          </a:p>
        </p:txBody>
      </p:sp>
    </p:spTree>
    <p:extLst>
      <p:ext uri="{BB962C8B-B14F-4D97-AF65-F5344CB8AC3E}">
        <p14:creationId xmlns:p14="http://schemas.microsoft.com/office/powerpoint/2010/main" val="3859742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Shape 82"/>
        <p:cNvGrpSpPr/>
        <p:nvPr/>
      </p:nvGrpSpPr>
      <p:grpSpPr>
        <a:xfrm>
          <a:off x="0" y="0"/>
          <a:ext cx="0" cy="0"/>
          <a:chOff x="0" y="0"/>
          <a:chExt cx="0" cy="0"/>
        </a:xfrm>
      </p:grpSpPr>
      <p:sp>
        <p:nvSpPr>
          <p:cNvPr id="83" name="Google Shape;83;p17"/>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600" b="1"/>
              <a:t>תאי גזע</a:t>
            </a:r>
            <a:endParaRPr sz="3600" b="1"/>
          </a:p>
        </p:txBody>
      </p:sp>
      <p:sp>
        <p:nvSpPr>
          <p:cNvPr id="84" name="Google Shape;84;p17"/>
          <p:cNvSpPr txBox="1">
            <a:spLocks noGrp="1"/>
          </p:cNvSpPr>
          <p:nvPr>
            <p:ph type="body" idx="1"/>
          </p:nvPr>
        </p:nvSpPr>
        <p:spPr>
          <a:xfrm>
            <a:off x="607325" y="980375"/>
            <a:ext cx="3598800" cy="3416400"/>
          </a:xfrm>
          <a:prstGeom prst="rect">
            <a:avLst/>
          </a:prstGeom>
          <a:effectLst/>
        </p:spPr>
        <p:txBody>
          <a:bodyPr spcFirstLastPara="1" wrap="square" lIns="91425" tIns="91425" rIns="91425" bIns="91425" anchor="t" anchorCtr="0">
            <a:normAutofit/>
          </a:bodyPr>
          <a:lstStyle/>
          <a:p>
            <a:pPr marL="457200" lvl="0" indent="-368300" algn="r" rtl="1">
              <a:spcBef>
                <a:spcPts val="0"/>
              </a:spcBef>
              <a:spcAft>
                <a:spcPts val="0"/>
              </a:spcAft>
              <a:buClr>
                <a:schemeClr val="dk1"/>
              </a:buClr>
              <a:buSzPts val="2200"/>
              <a:buChar char="●"/>
            </a:pPr>
            <a:r>
              <a:rPr lang="en" sz="2200">
                <a:solidFill>
                  <a:schemeClr val="dk1"/>
                </a:solidFill>
              </a:rPr>
              <a:t>פוטנציאל להתחדשות עצמית או להתמיינות</a:t>
            </a:r>
            <a:endParaRPr sz="2200">
              <a:solidFill>
                <a:schemeClr val="dk1"/>
              </a:solidFill>
            </a:endParaRPr>
          </a:p>
          <a:p>
            <a:pPr marL="457200" lvl="0" indent="-368300" algn="r" rtl="1">
              <a:spcBef>
                <a:spcPts val="0"/>
              </a:spcBef>
              <a:spcAft>
                <a:spcPts val="0"/>
              </a:spcAft>
              <a:buClr>
                <a:schemeClr val="dk1"/>
              </a:buClr>
              <a:buSzPts val="2200"/>
              <a:buChar char="●"/>
            </a:pPr>
            <a:r>
              <a:rPr lang="en" sz="2200">
                <a:solidFill>
                  <a:schemeClr val="dk1"/>
                </a:solidFill>
              </a:rPr>
              <a:t>2 סוגים עיקריים: עובריים ובוגרים</a:t>
            </a:r>
            <a:endParaRPr sz="2200">
              <a:solidFill>
                <a:schemeClr val="dk1"/>
              </a:solidFill>
            </a:endParaRPr>
          </a:p>
          <a:p>
            <a:pPr marL="457200" lvl="0" indent="-368300" algn="r" rtl="1">
              <a:spcBef>
                <a:spcPts val="0"/>
              </a:spcBef>
              <a:spcAft>
                <a:spcPts val="0"/>
              </a:spcAft>
              <a:buClr>
                <a:schemeClr val="dk1"/>
              </a:buClr>
              <a:buSzPts val="2200"/>
              <a:buChar char="●"/>
            </a:pPr>
            <a:r>
              <a:rPr lang="en" sz="2200">
                <a:solidFill>
                  <a:schemeClr val="dk1"/>
                </a:solidFill>
              </a:rPr>
              <a:t>בעלי תפקיד חשוב בייצור בשר מתורבת )משמשים כאבני בניין</a:t>
            </a:r>
            <a:r>
              <a:rPr lang="en-US" sz="2200">
                <a:solidFill>
                  <a:schemeClr val="dk1"/>
                </a:solidFill>
              </a:rPr>
              <a:t>(</a:t>
            </a:r>
            <a:endParaRPr sz="2200">
              <a:solidFill>
                <a:schemeClr val="dk1"/>
              </a:solidFill>
            </a:endParaRPr>
          </a:p>
          <a:p>
            <a:pPr marL="0" lvl="0" indent="0" algn="r" rtl="1">
              <a:spcBef>
                <a:spcPts val="1200"/>
              </a:spcBef>
              <a:spcAft>
                <a:spcPts val="1200"/>
              </a:spcAft>
              <a:buNone/>
            </a:pPr>
            <a:endParaRPr sz="2200">
              <a:solidFill>
                <a:schemeClr val="dk1"/>
              </a:solidFill>
            </a:endParaRPr>
          </a:p>
        </p:txBody>
      </p:sp>
      <p:sp>
        <p:nvSpPr>
          <p:cNvPr id="85" name="Google Shape;85;p17"/>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5</a:t>
            </a:fld>
            <a:endParaRPr/>
          </a:p>
        </p:txBody>
      </p:sp>
      <p:pic>
        <p:nvPicPr>
          <p:cNvPr id="86" name="Google Shape;86;p17"/>
          <p:cNvPicPr preferRelativeResize="0"/>
          <p:nvPr/>
        </p:nvPicPr>
        <p:blipFill rotWithShape="1">
          <a:blip r:embed="rId3">
            <a:alphaModFix/>
          </a:blip>
          <a:srcRect l="9316" r="9316"/>
          <a:stretch/>
        </p:blipFill>
        <p:spPr>
          <a:xfrm>
            <a:off x="5066351" y="1228375"/>
            <a:ext cx="3168200" cy="2920399"/>
          </a:xfrm>
          <a:prstGeom prst="rect">
            <a:avLst/>
          </a:prstGeom>
          <a:noFill/>
          <a:ln>
            <a:noFill/>
          </a:ln>
        </p:spPr>
      </p:pic>
      <p:sp>
        <p:nvSpPr>
          <p:cNvPr id="2" name="Google Shape;60;p14">
            <a:extLst>
              <a:ext uri="{FF2B5EF4-FFF2-40B4-BE49-F238E27FC236}">
                <a16:creationId xmlns:a16="http://schemas.microsoft.com/office/drawing/2014/main" id="{9F029A73-54B0-615A-6FC0-3B3D795D614D}"/>
              </a:ext>
            </a:extLst>
          </p:cNvPr>
          <p:cNvSpPr txBox="1">
            <a:spLocks/>
          </p:cNvSpPr>
          <p:nvPr/>
        </p:nvSpPr>
        <p:spPr>
          <a:xfrm>
            <a:off x="8585280" y="124725"/>
            <a:ext cx="548700"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1">
              <a:lnSpc>
                <a:spcPct val="100000"/>
              </a:lnSpc>
              <a:spcBef>
                <a:spcPts val="0"/>
              </a:spcBef>
              <a:spcAft>
                <a:spcPts val="0"/>
              </a:spcAft>
              <a:buClr>
                <a:schemeClr val="lt1"/>
              </a:buClr>
              <a:buSzPts val="2800"/>
              <a:buFont typeface="Calibri"/>
              <a:buNone/>
              <a:defRPr sz="28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rtl="0">
              <a:lnSpc>
                <a:spcPct val="90000"/>
              </a:lnSpc>
            </a:pPr>
            <a:r>
              <a:rPr lang="he-IL" sz="1800" dirty="0"/>
              <a:t>4.2</a:t>
            </a:r>
            <a:endParaRPr lang="en"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B0877-2EA5-63C7-F407-E979D9F8F84C}"/>
              </a:ext>
            </a:extLst>
          </p:cNvPr>
          <p:cNvSpPr>
            <a:spLocks noGrp="1"/>
          </p:cNvSpPr>
          <p:nvPr>
            <p:ph type="title"/>
          </p:nvPr>
        </p:nvSpPr>
        <p:spPr/>
        <p:txBody>
          <a:bodyPr>
            <a:noAutofit/>
          </a:bodyPr>
          <a:lstStyle/>
          <a:p>
            <a:pPr algn="r"/>
            <a:r>
              <a:rPr lang="he-IL" sz="3600" b="1" dirty="0"/>
              <a:t>מודל תהליך ייצור בשר</a:t>
            </a:r>
            <a:endParaRPr lang="en-US" sz="3600" b="1" dirty="0"/>
          </a:p>
        </p:txBody>
      </p:sp>
      <p:sp>
        <p:nvSpPr>
          <p:cNvPr id="3" name="Text Placeholder 2">
            <a:extLst>
              <a:ext uri="{FF2B5EF4-FFF2-40B4-BE49-F238E27FC236}">
                <a16:creationId xmlns:a16="http://schemas.microsoft.com/office/drawing/2014/main" id="{515AC1B6-ED31-F2C9-5337-78E4ECE7D254}"/>
              </a:ext>
            </a:extLst>
          </p:cNvPr>
          <p:cNvSpPr>
            <a:spLocks noGrp="1"/>
          </p:cNvSpPr>
          <p:nvPr>
            <p:ph type="body" idx="1"/>
          </p:nvPr>
        </p:nvSpPr>
        <p:spPr/>
        <p:txBody>
          <a:bodyPr/>
          <a:lstStyle/>
          <a:p>
            <a:pPr marL="0" indent="0" algn="r">
              <a:lnSpc>
                <a:spcPct val="100000"/>
              </a:lnSpc>
              <a:buNone/>
            </a:pPr>
            <a:r>
              <a:rPr lang="he-IL" sz="2400" u="sng" dirty="0">
                <a:solidFill>
                  <a:srgbClr val="000000"/>
                </a:solidFill>
              </a:rPr>
              <a:t>הנחיות למורה</a:t>
            </a:r>
            <a:endParaRPr lang="en-US" sz="2400" dirty="0">
              <a:solidFill>
                <a:srgbClr val="000000"/>
              </a:solidFill>
            </a:endParaRPr>
          </a:p>
          <a:p>
            <a:pPr marL="0" indent="0" algn="r">
              <a:lnSpc>
                <a:spcPct val="100000"/>
              </a:lnSpc>
              <a:buNone/>
            </a:pPr>
            <a:r>
              <a:rPr lang="he-IL" sz="2000" dirty="0">
                <a:solidFill>
                  <a:srgbClr val="000000"/>
                </a:solidFill>
              </a:rPr>
              <a:t>1. תני לכל קבוצה סט של כרטיסי תמונה (עמוד 2).</a:t>
            </a:r>
            <a:endParaRPr lang="en-US" sz="2000" dirty="0">
              <a:solidFill>
                <a:srgbClr val="000000"/>
              </a:solidFill>
            </a:endParaRPr>
          </a:p>
          <a:p>
            <a:pPr marL="0" indent="0" algn="r">
              <a:lnSpc>
                <a:spcPct val="100000"/>
              </a:lnSpc>
              <a:buNone/>
            </a:pPr>
            <a:r>
              <a:rPr lang="he-IL" sz="2000" dirty="0">
                <a:solidFill>
                  <a:srgbClr val="000000"/>
                </a:solidFill>
              </a:rPr>
              <a:t>2. תני לכל קבוצה סט של חצים ותהליכים (חצי מעמוד 3).</a:t>
            </a:r>
            <a:endParaRPr lang="en-US" sz="2000" dirty="0">
              <a:solidFill>
                <a:srgbClr val="000000"/>
              </a:solidFill>
            </a:endParaRPr>
          </a:p>
          <a:p>
            <a:pPr marL="0" indent="0" algn="r">
              <a:lnSpc>
                <a:spcPct val="100000"/>
              </a:lnSpc>
              <a:buNone/>
            </a:pPr>
            <a:r>
              <a:rPr lang="he-IL" sz="2000" dirty="0">
                <a:solidFill>
                  <a:srgbClr val="000000"/>
                </a:solidFill>
              </a:rPr>
              <a:t>3. בקשי מהתלמידים לארגן את התמונות והחיצים כדי לייצג את התהליך של ייצור בשר מתורבת וייצור בשר מסורתי. </a:t>
            </a:r>
            <a:endParaRPr lang="en-US" sz="2000" dirty="0">
              <a:solidFill>
                <a:srgbClr val="000000"/>
              </a:solidFill>
            </a:endParaRPr>
          </a:p>
          <a:p>
            <a:pPr marL="0" indent="0" algn="r">
              <a:lnSpc>
                <a:spcPct val="100000"/>
              </a:lnSpc>
              <a:buNone/>
            </a:pPr>
            <a:r>
              <a:rPr lang="he-IL" sz="2000" dirty="0">
                <a:solidFill>
                  <a:srgbClr val="000000"/>
                </a:solidFill>
              </a:rPr>
              <a:t>4. לכל סוג של ייצור שלושה תהליכים. בקשי מהתלמידים לקבוע איזה תהליך הולך עם איזה חץ. הערה: בחץ הראשון על ייצור בשר מתורבת אין תהליך. </a:t>
            </a:r>
            <a:endParaRPr lang="en-US" sz="2000" dirty="0">
              <a:solidFill>
                <a:srgbClr val="000000"/>
              </a:solidFill>
            </a:endParaRPr>
          </a:p>
          <a:p>
            <a:pPr marL="114300" indent="0">
              <a:lnSpc>
                <a:spcPct val="114999"/>
              </a:lnSpc>
              <a:buNone/>
            </a:pPr>
            <a:endParaRPr lang="en-US" dirty="0"/>
          </a:p>
        </p:txBody>
      </p:sp>
      <p:sp>
        <p:nvSpPr>
          <p:cNvPr id="4" name="Slide Number Placeholder 3">
            <a:extLst>
              <a:ext uri="{FF2B5EF4-FFF2-40B4-BE49-F238E27FC236}">
                <a16:creationId xmlns:a16="http://schemas.microsoft.com/office/drawing/2014/main" id="{7F1BC818-DCFB-6353-E09A-8994119150FF}"/>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a:t>6</a:t>
            </a:fld>
            <a:endParaRPr lang="en"/>
          </a:p>
        </p:txBody>
      </p:sp>
    </p:spTree>
    <p:extLst>
      <p:ext uri="{BB962C8B-B14F-4D97-AF65-F5344CB8AC3E}">
        <p14:creationId xmlns:p14="http://schemas.microsoft.com/office/powerpoint/2010/main" val="41971008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Shape 97"/>
        <p:cNvGrpSpPr/>
        <p:nvPr/>
      </p:nvGrpSpPr>
      <p:grpSpPr>
        <a:xfrm>
          <a:off x="0" y="0"/>
          <a:ext cx="0" cy="0"/>
          <a:chOff x="0" y="0"/>
          <a:chExt cx="0" cy="0"/>
        </a:xfrm>
      </p:grpSpPr>
      <p:sp>
        <p:nvSpPr>
          <p:cNvPr id="98" name="Google Shape;98;p19"/>
          <p:cNvSpPr txBox="1">
            <a:spLocks noGrp="1"/>
          </p:cNvSpPr>
          <p:nvPr>
            <p:ph type="title"/>
          </p:nvPr>
        </p:nvSpPr>
        <p:spPr>
          <a:xfrm>
            <a:off x="81075" y="124725"/>
            <a:ext cx="8414550" cy="572700"/>
          </a:xfrm>
          <a:prstGeom prst="rect">
            <a:avLst/>
          </a:prstGeom>
        </p:spPr>
        <p:txBody>
          <a:bodyPr spcFirstLastPara="1" wrap="square" lIns="91425" tIns="91425" rIns="91425" bIns="91425" anchor="ctr" anchorCtr="0">
            <a:normAutofit fontScale="90000"/>
          </a:bodyPr>
          <a:lstStyle/>
          <a:p>
            <a:pPr marL="0" lvl="0" indent="0" algn="r" rtl="1">
              <a:spcBef>
                <a:spcPts val="0"/>
              </a:spcBef>
              <a:spcAft>
                <a:spcPts val="0"/>
              </a:spcAft>
              <a:buNone/>
            </a:pPr>
            <a:r>
              <a:rPr lang="en" b="1"/>
              <a:t>מהם  ההבדלים העיקריים בין ייצור בשר במעבדה ובשיטות המסורתיות?</a:t>
            </a:r>
            <a:endParaRPr b="1"/>
          </a:p>
        </p:txBody>
      </p:sp>
      <p:sp>
        <p:nvSpPr>
          <p:cNvPr id="99" name="Google Shape;99;p19"/>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7</a:t>
            </a:fld>
            <a:endParaRPr/>
          </a:p>
        </p:txBody>
      </p:sp>
      <p:sp>
        <p:nvSpPr>
          <p:cNvPr id="2" name="Google Shape;60;p14">
            <a:extLst>
              <a:ext uri="{FF2B5EF4-FFF2-40B4-BE49-F238E27FC236}">
                <a16:creationId xmlns:a16="http://schemas.microsoft.com/office/drawing/2014/main" id="{F433BA3B-FAC2-AD39-9251-7D254D7FDBF7}"/>
              </a:ext>
            </a:extLst>
          </p:cNvPr>
          <p:cNvSpPr txBox="1">
            <a:spLocks/>
          </p:cNvSpPr>
          <p:nvPr/>
        </p:nvSpPr>
        <p:spPr>
          <a:xfrm>
            <a:off x="8585280" y="124725"/>
            <a:ext cx="548700"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1">
              <a:lnSpc>
                <a:spcPct val="100000"/>
              </a:lnSpc>
              <a:spcBef>
                <a:spcPts val="0"/>
              </a:spcBef>
              <a:spcAft>
                <a:spcPts val="0"/>
              </a:spcAft>
              <a:buClr>
                <a:schemeClr val="lt1"/>
              </a:buClr>
              <a:buSzPts val="2800"/>
              <a:buFont typeface="Calibri"/>
              <a:buNone/>
              <a:defRPr sz="28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rtl="0">
              <a:lnSpc>
                <a:spcPct val="90000"/>
              </a:lnSpc>
            </a:pPr>
            <a:r>
              <a:rPr lang="en" sz="1800"/>
              <a:t>4.1</a:t>
            </a:r>
          </a:p>
        </p:txBody>
      </p:sp>
      <p:pic>
        <p:nvPicPr>
          <p:cNvPr id="3" name="Picture 2" descr="A diagram of a farm&#10;&#10;Description automatically generated">
            <a:extLst>
              <a:ext uri="{FF2B5EF4-FFF2-40B4-BE49-F238E27FC236}">
                <a16:creationId xmlns:a16="http://schemas.microsoft.com/office/drawing/2014/main" id="{2D30F027-A73B-4FD2-3199-FFDF23759597}"/>
              </a:ext>
            </a:extLst>
          </p:cNvPr>
          <p:cNvPicPr>
            <a:picLocks noChangeAspect="1"/>
          </p:cNvPicPr>
          <p:nvPr/>
        </p:nvPicPr>
        <p:blipFill>
          <a:blip r:embed="rId3"/>
          <a:stretch>
            <a:fillRect/>
          </a:stretch>
        </p:blipFill>
        <p:spPr>
          <a:xfrm>
            <a:off x="735467" y="941613"/>
            <a:ext cx="7673068" cy="3654879"/>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DB765-065D-FC90-3790-44AFEDE709FC}"/>
              </a:ext>
            </a:extLst>
          </p:cNvPr>
          <p:cNvSpPr>
            <a:spLocks noGrp="1"/>
          </p:cNvSpPr>
          <p:nvPr>
            <p:ph type="title"/>
          </p:nvPr>
        </p:nvSpPr>
        <p:spPr/>
        <p:txBody>
          <a:bodyPr spcFirstLastPara="1" wrap="square" lIns="91425" tIns="91425" rIns="91425" bIns="91425" anchor="ctr" anchorCtr="0">
            <a:noAutofit/>
          </a:bodyPr>
          <a:lstStyle/>
          <a:p>
            <a:pPr algn="r"/>
            <a:r>
              <a:rPr lang="en-US" sz="3600" b="1" err="1"/>
              <a:t>שאלות</a:t>
            </a:r>
            <a:r>
              <a:rPr lang="en-US" sz="3600" b="1"/>
              <a:t> </a:t>
            </a:r>
            <a:r>
              <a:rPr lang="en-US" sz="3600" b="1" err="1"/>
              <a:t>לסיכום</a:t>
            </a:r>
            <a:r>
              <a:rPr lang="en-US" sz="3600" b="1"/>
              <a:t> - </a:t>
            </a:r>
            <a:r>
              <a:rPr lang="en-US" sz="3600" b="1" err="1"/>
              <a:t>ענו</a:t>
            </a:r>
            <a:r>
              <a:rPr lang="en-US" sz="3600" b="1"/>
              <a:t> </a:t>
            </a:r>
            <a:r>
              <a:rPr lang="en-US" sz="3600" b="1" err="1"/>
              <a:t>במחברת</a:t>
            </a:r>
            <a:r>
              <a:rPr lang="en-US" sz="3600" b="1"/>
              <a:t> </a:t>
            </a:r>
            <a:endParaRPr lang="en-US" sz="3600"/>
          </a:p>
        </p:txBody>
      </p:sp>
      <p:sp>
        <p:nvSpPr>
          <p:cNvPr id="3" name="Text Placeholder 2">
            <a:extLst>
              <a:ext uri="{FF2B5EF4-FFF2-40B4-BE49-F238E27FC236}">
                <a16:creationId xmlns:a16="http://schemas.microsoft.com/office/drawing/2014/main" id="{67C7CA89-8D7F-E3B5-A155-7BBB4A0128D3}"/>
              </a:ext>
            </a:extLst>
          </p:cNvPr>
          <p:cNvSpPr>
            <a:spLocks noGrp="1"/>
          </p:cNvSpPr>
          <p:nvPr>
            <p:ph type="body" idx="1"/>
          </p:nvPr>
        </p:nvSpPr>
        <p:spPr>
          <a:xfrm>
            <a:off x="4264575" y="919007"/>
            <a:ext cx="4567725" cy="3402793"/>
          </a:xfrm>
          <a:effectLst/>
        </p:spPr>
        <p:txBody>
          <a:bodyPr>
            <a:normAutofit fontScale="92500" lnSpcReduction="20000"/>
          </a:bodyPr>
          <a:lstStyle/>
          <a:p>
            <a:pPr algn="r">
              <a:buAutoNum type="arabicPeriod"/>
            </a:pPr>
            <a:endParaRPr lang="en-US" dirty="0">
              <a:solidFill>
                <a:schemeClr val="tx1"/>
              </a:solidFill>
            </a:endParaRPr>
          </a:p>
          <a:p>
            <a:pPr algn="r">
              <a:lnSpc>
                <a:spcPct val="104999"/>
              </a:lnSpc>
              <a:buAutoNum type="arabicPeriod"/>
            </a:pPr>
            <a:r>
              <a:rPr lang="en-US" sz="2400" dirty="0" err="1">
                <a:solidFill>
                  <a:schemeClr val="tx1"/>
                </a:solidFill>
              </a:rPr>
              <a:t>איזה</a:t>
            </a:r>
            <a:r>
              <a:rPr lang="en-US" sz="2400" dirty="0">
                <a:solidFill>
                  <a:schemeClr val="tx1"/>
                </a:solidFill>
              </a:rPr>
              <a:t> </a:t>
            </a:r>
            <a:r>
              <a:rPr lang="en-US" sz="2400" dirty="0" err="1">
                <a:solidFill>
                  <a:schemeClr val="tx1"/>
                </a:solidFill>
              </a:rPr>
              <a:t>סוג</a:t>
            </a:r>
            <a:r>
              <a:rPr lang="en-US" sz="2400" dirty="0">
                <a:solidFill>
                  <a:schemeClr val="tx1"/>
                </a:solidFill>
              </a:rPr>
              <a:t> </a:t>
            </a:r>
            <a:r>
              <a:rPr lang="en-US" sz="2400" dirty="0" err="1">
                <a:solidFill>
                  <a:schemeClr val="tx1"/>
                </a:solidFill>
              </a:rPr>
              <a:t>תאים</a:t>
            </a:r>
            <a:r>
              <a:rPr lang="en-US" sz="2400" dirty="0">
                <a:solidFill>
                  <a:schemeClr val="tx1"/>
                </a:solidFill>
              </a:rPr>
              <a:t> </a:t>
            </a:r>
            <a:r>
              <a:rPr lang="en-US" sz="2400" dirty="0" err="1">
                <a:solidFill>
                  <a:schemeClr val="tx1"/>
                </a:solidFill>
              </a:rPr>
              <a:t>משמשים</a:t>
            </a:r>
            <a:r>
              <a:rPr lang="en-US" sz="2400" dirty="0">
                <a:solidFill>
                  <a:schemeClr val="tx1"/>
                </a:solidFill>
              </a:rPr>
              <a:t> </a:t>
            </a:r>
            <a:r>
              <a:rPr lang="en-US" sz="2400" dirty="0" err="1">
                <a:solidFill>
                  <a:schemeClr val="tx1"/>
                </a:solidFill>
              </a:rPr>
              <a:t>להכנת</a:t>
            </a:r>
            <a:r>
              <a:rPr lang="en-US" sz="2400" dirty="0">
                <a:solidFill>
                  <a:schemeClr val="tx1"/>
                </a:solidFill>
              </a:rPr>
              <a:t> </a:t>
            </a:r>
            <a:r>
              <a:rPr lang="en-US" sz="2400" dirty="0" err="1">
                <a:solidFill>
                  <a:schemeClr val="tx1"/>
                </a:solidFill>
              </a:rPr>
              <a:t>בשר</a:t>
            </a:r>
            <a:r>
              <a:rPr lang="en-US" sz="2400" dirty="0">
                <a:solidFill>
                  <a:schemeClr val="tx1"/>
                </a:solidFill>
              </a:rPr>
              <a:t> </a:t>
            </a:r>
            <a:r>
              <a:rPr lang="en-US" sz="2400" dirty="0" err="1">
                <a:solidFill>
                  <a:schemeClr val="tx1"/>
                </a:solidFill>
              </a:rPr>
              <a:t>מתורבת</a:t>
            </a:r>
            <a:r>
              <a:rPr lang="en-US" sz="2400" dirty="0">
                <a:solidFill>
                  <a:schemeClr val="tx1"/>
                </a:solidFill>
              </a:rPr>
              <a:t>? </a:t>
            </a:r>
          </a:p>
          <a:p>
            <a:pPr algn="r">
              <a:lnSpc>
                <a:spcPct val="104999"/>
              </a:lnSpc>
              <a:buAutoNum type="arabicPeriod"/>
            </a:pPr>
            <a:r>
              <a:rPr lang="en-US" sz="2400" dirty="0" err="1">
                <a:solidFill>
                  <a:schemeClr val="tx1"/>
                </a:solidFill>
              </a:rPr>
              <a:t>מהם</a:t>
            </a:r>
            <a:r>
              <a:rPr lang="en-US" sz="2400" dirty="0">
                <a:solidFill>
                  <a:schemeClr val="tx1"/>
                </a:solidFill>
              </a:rPr>
              <a:t> 2 </a:t>
            </a:r>
            <a:r>
              <a:rPr lang="en-US" sz="2400" dirty="0" err="1">
                <a:solidFill>
                  <a:schemeClr val="tx1"/>
                </a:solidFill>
              </a:rPr>
              <a:t>מקורות</a:t>
            </a:r>
            <a:r>
              <a:rPr lang="en-US" sz="2400" dirty="0">
                <a:solidFill>
                  <a:schemeClr val="tx1"/>
                </a:solidFill>
              </a:rPr>
              <a:t> </a:t>
            </a:r>
            <a:r>
              <a:rPr lang="en-US" sz="2400" dirty="0" err="1">
                <a:solidFill>
                  <a:schemeClr val="tx1"/>
                </a:solidFill>
              </a:rPr>
              <a:t>הכרחיים</a:t>
            </a:r>
            <a:r>
              <a:rPr lang="en-US" sz="2400" dirty="0">
                <a:solidFill>
                  <a:schemeClr val="tx1"/>
                </a:solidFill>
              </a:rPr>
              <a:t> </a:t>
            </a:r>
            <a:r>
              <a:rPr lang="en-US" sz="2400" dirty="0" err="1">
                <a:solidFill>
                  <a:schemeClr val="tx1"/>
                </a:solidFill>
              </a:rPr>
              <a:t>להכנת</a:t>
            </a:r>
            <a:r>
              <a:rPr lang="en-US" sz="2400" dirty="0">
                <a:solidFill>
                  <a:schemeClr val="tx1"/>
                </a:solidFill>
              </a:rPr>
              <a:t> </a:t>
            </a:r>
            <a:r>
              <a:rPr lang="en-US" sz="2400" dirty="0" err="1">
                <a:solidFill>
                  <a:schemeClr val="tx1"/>
                </a:solidFill>
              </a:rPr>
              <a:t>בשר</a:t>
            </a:r>
            <a:r>
              <a:rPr lang="en-US" sz="2400" dirty="0">
                <a:solidFill>
                  <a:schemeClr val="tx1"/>
                </a:solidFill>
              </a:rPr>
              <a:t> </a:t>
            </a:r>
            <a:r>
              <a:rPr lang="en-US" sz="2400" dirty="0" err="1">
                <a:solidFill>
                  <a:schemeClr val="tx1"/>
                </a:solidFill>
              </a:rPr>
              <a:t>מתורבת</a:t>
            </a:r>
            <a:r>
              <a:rPr lang="en-US" sz="2400" dirty="0">
                <a:solidFill>
                  <a:schemeClr val="tx1"/>
                </a:solidFill>
              </a:rPr>
              <a:t> ?</a:t>
            </a:r>
          </a:p>
          <a:p>
            <a:pPr algn="r">
              <a:lnSpc>
                <a:spcPct val="114999"/>
              </a:lnSpc>
              <a:buAutoNum type="arabicPeriod"/>
            </a:pPr>
            <a:r>
              <a:rPr lang="en-US" sz="2400" dirty="0" err="1">
                <a:solidFill>
                  <a:schemeClr val="tx1"/>
                </a:solidFill>
              </a:rPr>
              <a:t>מהם</a:t>
            </a:r>
            <a:r>
              <a:rPr lang="en-US" sz="2400" dirty="0">
                <a:solidFill>
                  <a:schemeClr val="tx1"/>
                </a:solidFill>
              </a:rPr>
              <a:t> 2 </a:t>
            </a:r>
            <a:r>
              <a:rPr lang="en-US" sz="2400" dirty="0" err="1">
                <a:solidFill>
                  <a:schemeClr val="tx1"/>
                </a:solidFill>
              </a:rPr>
              <a:t>מקורות</a:t>
            </a:r>
            <a:r>
              <a:rPr lang="en-US" sz="2400" dirty="0">
                <a:solidFill>
                  <a:schemeClr val="tx1"/>
                </a:solidFill>
              </a:rPr>
              <a:t> </a:t>
            </a:r>
            <a:r>
              <a:rPr lang="en-US" sz="2400" dirty="0" err="1">
                <a:solidFill>
                  <a:schemeClr val="tx1"/>
                </a:solidFill>
              </a:rPr>
              <a:t>הכרחיים</a:t>
            </a:r>
            <a:r>
              <a:rPr lang="en-US" sz="2400" dirty="0">
                <a:solidFill>
                  <a:schemeClr val="tx1"/>
                </a:solidFill>
              </a:rPr>
              <a:t> </a:t>
            </a:r>
            <a:r>
              <a:rPr lang="en-US" sz="2400" dirty="0" err="1">
                <a:solidFill>
                  <a:schemeClr val="tx1"/>
                </a:solidFill>
              </a:rPr>
              <a:t>לייצור</a:t>
            </a:r>
            <a:r>
              <a:rPr lang="en-US" sz="2400" dirty="0">
                <a:solidFill>
                  <a:schemeClr val="tx1"/>
                </a:solidFill>
              </a:rPr>
              <a:t> </a:t>
            </a:r>
            <a:r>
              <a:rPr lang="en-US" sz="2400" dirty="0" err="1">
                <a:solidFill>
                  <a:schemeClr val="tx1"/>
                </a:solidFill>
              </a:rPr>
              <a:t>בשר</a:t>
            </a:r>
            <a:r>
              <a:rPr lang="en-US" sz="2400" dirty="0">
                <a:solidFill>
                  <a:schemeClr val="tx1"/>
                </a:solidFill>
              </a:rPr>
              <a:t> </a:t>
            </a:r>
            <a:r>
              <a:rPr lang="en-US" sz="2400" dirty="0" err="1">
                <a:solidFill>
                  <a:schemeClr val="tx1"/>
                </a:solidFill>
              </a:rPr>
              <a:t>באופן</a:t>
            </a:r>
            <a:r>
              <a:rPr lang="en-US" sz="2400" dirty="0">
                <a:solidFill>
                  <a:schemeClr val="tx1"/>
                </a:solidFill>
              </a:rPr>
              <a:t> </a:t>
            </a:r>
            <a:r>
              <a:rPr lang="en-US" sz="2400" dirty="0" err="1">
                <a:solidFill>
                  <a:schemeClr val="tx1"/>
                </a:solidFill>
              </a:rPr>
              <a:t>מסורתי</a:t>
            </a:r>
            <a:r>
              <a:rPr lang="en-US" sz="2400" dirty="0">
                <a:solidFill>
                  <a:schemeClr val="tx1"/>
                </a:solidFill>
              </a:rPr>
              <a:t>? </a:t>
            </a:r>
          </a:p>
          <a:p>
            <a:pPr algn="r">
              <a:lnSpc>
                <a:spcPct val="114999"/>
              </a:lnSpc>
              <a:buAutoNum type="arabicPeriod"/>
            </a:pPr>
            <a:r>
              <a:rPr lang="en-US" sz="2400" dirty="0" err="1">
                <a:solidFill>
                  <a:schemeClr val="tx1"/>
                </a:solidFill>
              </a:rPr>
              <a:t>לדעתך</a:t>
            </a:r>
            <a:r>
              <a:rPr lang="en-US" sz="2400" dirty="0">
                <a:solidFill>
                  <a:schemeClr val="tx1"/>
                </a:solidFill>
              </a:rPr>
              <a:t>, </a:t>
            </a:r>
            <a:r>
              <a:rPr lang="en-US" sz="2400" dirty="0" err="1">
                <a:solidFill>
                  <a:schemeClr val="tx1"/>
                </a:solidFill>
              </a:rPr>
              <a:t>מה</a:t>
            </a:r>
            <a:r>
              <a:rPr lang="en-US" sz="2400" dirty="0">
                <a:solidFill>
                  <a:schemeClr val="tx1"/>
                </a:solidFill>
              </a:rPr>
              <a:t> </a:t>
            </a:r>
            <a:r>
              <a:rPr lang="en-US" sz="2400" dirty="0" err="1">
                <a:solidFill>
                  <a:schemeClr val="tx1"/>
                </a:solidFill>
              </a:rPr>
              <a:t>ההבדל</a:t>
            </a:r>
            <a:r>
              <a:rPr lang="en-US" sz="2400" dirty="0">
                <a:solidFill>
                  <a:schemeClr val="tx1"/>
                </a:solidFill>
              </a:rPr>
              <a:t> </a:t>
            </a:r>
            <a:r>
              <a:rPr lang="en-US" sz="2400" dirty="0" err="1">
                <a:solidFill>
                  <a:schemeClr val="tx1"/>
                </a:solidFill>
              </a:rPr>
              <a:t>המרכזי</a:t>
            </a:r>
            <a:r>
              <a:rPr lang="en-US" sz="2400" dirty="0">
                <a:solidFill>
                  <a:schemeClr val="tx1"/>
                </a:solidFill>
              </a:rPr>
              <a:t> </a:t>
            </a:r>
            <a:r>
              <a:rPr lang="en-US" sz="2400" dirty="0" err="1">
                <a:solidFill>
                  <a:schemeClr val="tx1"/>
                </a:solidFill>
              </a:rPr>
              <a:t>בין</a:t>
            </a:r>
            <a:r>
              <a:rPr lang="en-US" sz="2400" dirty="0">
                <a:solidFill>
                  <a:schemeClr val="tx1"/>
                </a:solidFill>
              </a:rPr>
              <a:t> </a:t>
            </a:r>
            <a:r>
              <a:rPr lang="en-US" sz="2400" dirty="0" err="1">
                <a:solidFill>
                  <a:schemeClr val="tx1"/>
                </a:solidFill>
              </a:rPr>
              <a:t>ייצור</a:t>
            </a:r>
            <a:r>
              <a:rPr lang="en-US" sz="2400" dirty="0">
                <a:solidFill>
                  <a:schemeClr val="tx1"/>
                </a:solidFill>
              </a:rPr>
              <a:t> </a:t>
            </a:r>
            <a:r>
              <a:rPr lang="en-US" sz="2400" dirty="0" err="1">
                <a:solidFill>
                  <a:schemeClr val="tx1"/>
                </a:solidFill>
              </a:rPr>
              <a:t>בשר</a:t>
            </a:r>
            <a:r>
              <a:rPr lang="en-US" sz="2400" dirty="0">
                <a:solidFill>
                  <a:schemeClr val="tx1"/>
                </a:solidFill>
              </a:rPr>
              <a:t> </a:t>
            </a:r>
            <a:r>
              <a:rPr lang="en-US" sz="2400" dirty="0" err="1">
                <a:solidFill>
                  <a:schemeClr val="tx1"/>
                </a:solidFill>
              </a:rPr>
              <a:t>מתורבת</a:t>
            </a:r>
            <a:r>
              <a:rPr lang="en-US" sz="2400" dirty="0">
                <a:solidFill>
                  <a:schemeClr val="tx1"/>
                </a:solidFill>
              </a:rPr>
              <a:t> </a:t>
            </a:r>
            <a:r>
              <a:rPr lang="en-US" sz="2400" dirty="0" err="1">
                <a:solidFill>
                  <a:schemeClr val="tx1"/>
                </a:solidFill>
              </a:rPr>
              <a:t>לייצור</a:t>
            </a:r>
            <a:r>
              <a:rPr lang="en-US" sz="2400" dirty="0">
                <a:solidFill>
                  <a:schemeClr val="tx1"/>
                </a:solidFill>
              </a:rPr>
              <a:t> </a:t>
            </a:r>
            <a:r>
              <a:rPr lang="en-US" sz="2400" dirty="0" err="1">
                <a:solidFill>
                  <a:schemeClr val="tx1"/>
                </a:solidFill>
              </a:rPr>
              <a:t>בשר</a:t>
            </a:r>
            <a:r>
              <a:rPr lang="en-US" sz="2400" dirty="0">
                <a:solidFill>
                  <a:schemeClr val="tx1"/>
                </a:solidFill>
              </a:rPr>
              <a:t> </a:t>
            </a:r>
            <a:r>
              <a:rPr lang="en-US" sz="2400" dirty="0" err="1">
                <a:solidFill>
                  <a:schemeClr val="tx1"/>
                </a:solidFill>
              </a:rPr>
              <a:t>באופן</a:t>
            </a:r>
            <a:r>
              <a:rPr lang="en-US" sz="2400" dirty="0">
                <a:solidFill>
                  <a:schemeClr val="tx1"/>
                </a:solidFill>
              </a:rPr>
              <a:t> </a:t>
            </a:r>
            <a:r>
              <a:rPr lang="en-US" sz="2400" dirty="0" err="1">
                <a:solidFill>
                  <a:schemeClr val="tx1"/>
                </a:solidFill>
              </a:rPr>
              <a:t>מסורתי</a:t>
            </a:r>
            <a:r>
              <a:rPr lang="en-US" sz="2400" dirty="0">
                <a:solidFill>
                  <a:schemeClr val="tx1"/>
                </a:solidFill>
              </a:rPr>
              <a:t>? </a:t>
            </a:r>
          </a:p>
          <a:p>
            <a:pPr algn="r">
              <a:lnSpc>
                <a:spcPct val="114999"/>
              </a:lnSpc>
              <a:buAutoNum type="arabicPeriod"/>
            </a:pPr>
            <a:endParaRPr lang="en-US" dirty="0">
              <a:solidFill>
                <a:schemeClr val="tx1"/>
              </a:solidFill>
            </a:endParaRPr>
          </a:p>
        </p:txBody>
      </p:sp>
      <p:sp>
        <p:nvSpPr>
          <p:cNvPr id="4" name="Slide Number Placeholder 3">
            <a:extLst>
              <a:ext uri="{FF2B5EF4-FFF2-40B4-BE49-F238E27FC236}">
                <a16:creationId xmlns:a16="http://schemas.microsoft.com/office/drawing/2014/main" id="{F2E918EC-B2B1-AB09-909A-A2371946A28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a:t>8</a:t>
            </a:fld>
            <a:endParaRPr lang="en"/>
          </a:p>
        </p:txBody>
      </p:sp>
      <p:pic>
        <p:nvPicPr>
          <p:cNvPr id="8" name="Google Shape;100;p19" descr="A diagram of a cow&#10;&#10;Description automatically generated">
            <a:extLst>
              <a:ext uri="{FF2B5EF4-FFF2-40B4-BE49-F238E27FC236}">
                <a16:creationId xmlns:a16="http://schemas.microsoft.com/office/drawing/2014/main" id="{C4A7E7C5-C284-F3EE-EDAD-7C3CD7EEDBF9}"/>
              </a:ext>
            </a:extLst>
          </p:cNvPr>
          <p:cNvPicPr preferRelativeResize="0"/>
          <p:nvPr/>
        </p:nvPicPr>
        <p:blipFill rotWithShape="1">
          <a:blip r:embed="rId2">
            <a:alphaModFix/>
          </a:blip>
          <a:srcRect l="29818" t="21070" r="18770" b="15425"/>
          <a:stretch/>
        </p:blipFill>
        <p:spPr>
          <a:xfrm>
            <a:off x="256956" y="1382641"/>
            <a:ext cx="4013761" cy="2474344"/>
          </a:xfrm>
          <a:prstGeom prst="rect">
            <a:avLst/>
          </a:prstGeom>
          <a:noFill/>
          <a:ln>
            <a:noFill/>
          </a:ln>
        </p:spPr>
      </p:pic>
    </p:spTree>
    <p:extLst>
      <p:ext uri="{BB962C8B-B14F-4D97-AF65-F5344CB8AC3E}">
        <p14:creationId xmlns:p14="http://schemas.microsoft.com/office/powerpoint/2010/main" val="3176311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Shape 90"/>
        <p:cNvGrpSpPr/>
        <p:nvPr/>
      </p:nvGrpSpPr>
      <p:grpSpPr>
        <a:xfrm>
          <a:off x="0" y="0"/>
          <a:ext cx="0" cy="0"/>
          <a:chOff x="0" y="0"/>
          <a:chExt cx="0" cy="0"/>
        </a:xfrm>
      </p:grpSpPr>
      <p:sp>
        <p:nvSpPr>
          <p:cNvPr id="91" name="Google Shape;91;p18"/>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220" b="1"/>
              <a:t>העתיד כבר כאן?</a:t>
            </a:r>
            <a:r>
              <a:rPr lang="en" sz="3020"/>
              <a:t>  </a:t>
            </a:r>
            <a:endParaRPr sz="3020"/>
          </a:p>
        </p:txBody>
      </p:sp>
      <p:sp>
        <p:nvSpPr>
          <p:cNvPr id="92" name="Google Shape;92;p18"/>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9</a:t>
            </a:fld>
            <a:endParaRPr/>
          </a:p>
        </p:txBody>
      </p:sp>
      <p:pic>
        <p:nvPicPr>
          <p:cNvPr id="93" name="Google Shape;93;p18"/>
          <p:cNvPicPr preferRelativeResize="0"/>
          <p:nvPr/>
        </p:nvPicPr>
        <p:blipFill>
          <a:blip r:embed="rId3">
            <a:alphaModFix/>
          </a:blip>
          <a:stretch>
            <a:fillRect/>
          </a:stretch>
        </p:blipFill>
        <p:spPr>
          <a:xfrm>
            <a:off x="2512650" y="790475"/>
            <a:ext cx="4602027" cy="3904651"/>
          </a:xfrm>
          <a:prstGeom prst="rect">
            <a:avLst/>
          </a:prstGeom>
          <a:noFill/>
          <a:ln>
            <a:noFill/>
          </a:ln>
        </p:spPr>
      </p:pic>
      <p:sp>
        <p:nvSpPr>
          <p:cNvPr id="2" name="Google Shape;60;p14">
            <a:extLst>
              <a:ext uri="{FF2B5EF4-FFF2-40B4-BE49-F238E27FC236}">
                <a16:creationId xmlns:a16="http://schemas.microsoft.com/office/drawing/2014/main" id="{AB1DCAC7-A025-E613-B4C0-2A3BE6DA9B52}"/>
              </a:ext>
            </a:extLst>
          </p:cNvPr>
          <p:cNvSpPr txBox="1">
            <a:spLocks/>
          </p:cNvSpPr>
          <p:nvPr/>
        </p:nvSpPr>
        <p:spPr>
          <a:xfrm>
            <a:off x="8585280" y="124725"/>
            <a:ext cx="548700"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1">
              <a:lnSpc>
                <a:spcPct val="100000"/>
              </a:lnSpc>
              <a:spcBef>
                <a:spcPts val="0"/>
              </a:spcBef>
              <a:spcAft>
                <a:spcPts val="0"/>
              </a:spcAft>
              <a:buClr>
                <a:schemeClr val="lt1"/>
              </a:buClr>
              <a:buSzPts val="2800"/>
              <a:buFont typeface="Calibri"/>
              <a:buNone/>
              <a:defRPr sz="28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rtl="0">
              <a:lnSpc>
                <a:spcPct val="90000"/>
              </a:lnSpc>
            </a:pPr>
            <a:r>
              <a:rPr lang="en" sz="1800"/>
              <a:t>4.1</a:t>
            </a:r>
          </a:p>
        </p:txBody>
      </p:sp>
    </p:spTree>
  </p:cSld>
  <p:clrMapOvr>
    <a:masterClrMapping/>
  </p:clrMapOvr>
</p:sld>
</file>

<file path=ppt/theme/theme1.xml><?xml version="1.0" encoding="utf-8"?>
<a:theme xmlns:a="http://schemas.openxmlformats.org/drawingml/2006/main" name="Quenching a Thirsty Planet Heb">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1473</Words>
  <Application>Microsoft Office PowerPoint</Application>
  <PresentationFormat>‫הצגה על המסך (16:9)</PresentationFormat>
  <Paragraphs>124</Paragraphs>
  <Slides>19</Slides>
  <Notes>17</Notes>
  <HiddenSlides>5</HiddenSlides>
  <MMClips>0</MMClips>
  <ScaleCrop>false</ScaleCrop>
  <HeadingPairs>
    <vt:vector size="6" baseType="variant">
      <vt:variant>
        <vt:lpstr>גופנים בשימוש</vt:lpstr>
      </vt:variant>
      <vt:variant>
        <vt:i4>3</vt:i4>
      </vt:variant>
      <vt:variant>
        <vt:lpstr>ערכת נושא</vt:lpstr>
      </vt:variant>
      <vt:variant>
        <vt:i4>1</vt:i4>
      </vt:variant>
      <vt:variant>
        <vt:lpstr>כותרות שקופיות</vt:lpstr>
      </vt:variant>
      <vt:variant>
        <vt:i4>19</vt:i4>
      </vt:variant>
    </vt:vector>
  </HeadingPairs>
  <TitlesOfParts>
    <vt:vector size="23" baseType="lpstr">
      <vt:lpstr>Arial</vt:lpstr>
      <vt:lpstr>Calibri</vt:lpstr>
      <vt:lpstr>Segoe UI</vt:lpstr>
      <vt:lpstr>Quenching a Thirsty Planet Heb</vt:lpstr>
      <vt:lpstr>איך נראה עתיד הבשר?</vt:lpstr>
      <vt:lpstr>מהו בשר מתורבת? </vt:lpstr>
      <vt:lpstr>כיצד מייצרים בשר מתורבת?</vt:lpstr>
      <vt:lpstr>כיצד מייצרים בשר מתורבת?</vt:lpstr>
      <vt:lpstr>תאי גזע</vt:lpstr>
      <vt:lpstr>מודל תהליך ייצור בשר</vt:lpstr>
      <vt:lpstr>מהם  ההבדלים העיקריים בין ייצור בשר במעבדה ובשיטות המסורתיות?</vt:lpstr>
      <vt:lpstr>שאלות לסיכום - ענו במחברת </vt:lpstr>
      <vt:lpstr>העתיד כבר כאן?  </vt:lpstr>
      <vt:lpstr>מצגת של PowerPoint‏</vt:lpstr>
      <vt:lpstr>האם תא בשר מתורבת עונה על מאפייני החיים?</vt:lpstr>
      <vt:lpstr>עולם התאים</vt:lpstr>
      <vt:lpstr>אחרי ההתמיינות: מדוע לתאים שונים יש צורות שונות?</vt:lpstr>
      <vt:lpstr>מה יש לכל התאים במשותף?</vt:lpstr>
      <vt:lpstr>הבדלים בין תאים</vt:lpstr>
      <vt:lpstr>תא בעל חיים ותא צמח</vt:lpstr>
      <vt:lpstr>מתא לרקמה</vt:lpstr>
      <vt:lpstr>האם התאים שיוצרים את ההמבורגר זהים לתאים שיוצרים את הפיצה?</vt:lpstr>
      <vt:lpstr>איך נוכל לגדל תאי צמח מתורבתים במעבדה?</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איך נראה עתיד הבשר?</dc:title>
  <dc:creator>Gal Farber</dc:creator>
  <cp:lastModifiedBy>Gal Farber</cp:lastModifiedBy>
  <cp:revision>3</cp:revision>
  <dcterms:modified xsi:type="dcterms:W3CDTF">2024-10-08T11:08:23Z</dcterms:modified>
</cp:coreProperties>
</file>