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0" r:id="rId4"/>
  </p:sldMasterIdLst>
  <p:notesMasterIdLst>
    <p:notesMasterId r:id="rId5"/>
  </p:notesMasterIdLst>
  <p:sldIdLst>
    <p:sldId id="256" r:id="rId6"/>
  </p:sldIdLst>
  <p:sldSz cy="21945600" cx="32918400"/>
  <p:notesSz cx="7004050" cy="929005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6912">
          <p15:clr>
            <a:srgbClr val="747775"/>
          </p15:clr>
        </p15:guide>
        <p15:guide id="2" pos="10368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6912" orient="horz"/>
        <p:guide pos="10368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67575" y="696750"/>
            <a:ext cx="4669600" cy="3483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700400" y="4412750"/>
            <a:ext cx="5603225" cy="418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g1e4ce3cc1b4_0_23:notes"/>
          <p:cNvSpPr txBox="1"/>
          <p:nvPr>
            <p:ph idx="1" type="body"/>
          </p:nvPr>
        </p:nvSpPr>
        <p:spPr>
          <a:xfrm>
            <a:off x="700400" y="4412750"/>
            <a:ext cx="5603100" cy="418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" name="Google Shape;24;g1e4ce3cc1b4_0_23:notes"/>
          <p:cNvSpPr/>
          <p:nvPr>
            <p:ph idx="2" type="sldImg"/>
          </p:nvPr>
        </p:nvSpPr>
        <p:spPr>
          <a:xfrm>
            <a:off x="1167575" y="696750"/>
            <a:ext cx="4669500" cy="3483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/>
          <p:nvPr/>
        </p:nvSpPr>
        <p:spPr>
          <a:xfrm>
            <a:off x="0" y="0"/>
            <a:ext cx="32918401" cy="2743200"/>
          </a:xfrm>
          <a:prstGeom prst="rect">
            <a:avLst/>
          </a:prstGeom>
          <a:solidFill>
            <a:srgbClr val="896F3C"/>
          </a:solidFill>
          <a:ln>
            <a:noFill/>
          </a:ln>
        </p:spPr>
        <p:txBody>
          <a:bodyPr anchorCtr="0" anchor="ctr" bIns="24475" lIns="48950" spcFirstLastPara="1" rIns="48950" wrap="square" tIns="244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osterTemplateCopyright" id="13" name="Google Shape;13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371603" y="21717002"/>
            <a:ext cx="1970212" cy="1468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63013" y="20126975"/>
            <a:ext cx="33044426" cy="1894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3050" y="20317900"/>
            <a:ext cx="4462475" cy="1469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/>
          <p:nvPr>
            <p:ph type="title"/>
          </p:nvPr>
        </p:nvSpPr>
        <p:spPr>
          <a:xfrm>
            <a:off x="1645920" y="878841"/>
            <a:ext cx="29626559" cy="365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4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8" name="Google Shape;18;p3"/>
          <p:cNvSpPr txBox="1"/>
          <p:nvPr>
            <p:ph idx="1" type="body"/>
          </p:nvPr>
        </p:nvSpPr>
        <p:spPr>
          <a:xfrm>
            <a:off x="1645920" y="5120643"/>
            <a:ext cx="29626559" cy="1448308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9250" lvl="0" marL="457200" marR="0" rtl="0" algn="l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9250" lvl="1" marL="914400" marR="0" rtl="0" algn="l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–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9250" lvl="2" marL="1371600" marR="0" rtl="0" algn="l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9250" lvl="3" marL="1828800" marR="0" rtl="0" algn="l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–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9250" lvl="4" marL="2286000" marR="0" rtl="0" algn="l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»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558800" lvl="5" marL="2743200" marR="0" rtl="0" algn="l">
              <a:spcBef>
                <a:spcPts val="104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Char char="•"/>
              <a:defRPr b="0" i="0" sz="5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558800" lvl="6" marL="3200400" marR="0" rtl="0" algn="l">
              <a:spcBef>
                <a:spcPts val="104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Char char="•"/>
              <a:defRPr b="0" i="0" sz="5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558800" lvl="7" marL="3657600" marR="0" rtl="0" algn="l">
              <a:spcBef>
                <a:spcPts val="104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Char char="•"/>
              <a:defRPr b="0" i="0" sz="5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558800" lvl="8" marL="4114800" marR="0" rtl="0" algn="l">
              <a:spcBef>
                <a:spcPts val="104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Char char="•"/>
              <a:defRPr b="0" i="0" sz="5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" name="Google Shape;19;p3"/>
          <p:cNvSpPr txBox="1"/>
          <p:nvPr>
            <p:ph idx="10" type="dt"/>
          </p:nvPr>
        </p:nvSpPr>
        <p:spPr>
          <a:xfrm>
            <a:off x="1645920" y="20340322"/>
            <a:ext cx="7680960" cy="116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6904" lvl="1" marL="117530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105" lvl="2" marL="235060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8011" lvl="3" marL="352591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13" lvl="4" marL="470121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9116" lvl="5" marL="587651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319" lvl="6" marL="7051819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224" lvl="7" marL="822712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427" lvl="8" marL="940242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" name="Google Shape;20;p3"/>
          <p:cNvSpPr txBox="1"/>
          <p:nvPr>
            <p:ph idx="11" type="ftr"/>
          </p:nvPr>
        </p:nvSpPr>
        <p:spPr>
          <a:xfrm>
            <a:off x="11247120" y="20340322"/>
            <a:ext cx="10424160" cy="116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6904" lvl="1" marL="117530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105" lvl="2" marL="235060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8011" lvl="3" marL="352591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13" lvl="4" marL="470121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9116" lvl="5" marL="587651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319" lvl="6" marL="7051819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224" lvl="7" marL="822712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427" lvl="8" marL="940242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" name="Google Shape;21;p3"/>
          <p:cNvSpPr txBox="1"/>
          <p:nvPr>
            <p:ph idx="12" type="sldNum"/>
          </p:nvPr>
        </p:nvSpPr>
        <p:spPr>
          <a:xfrm>
            <a:off x="23591520" y="20340322"/>
            <a:ext cx="7680960" cy="116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7525" lIns="235050" spcFirstLastPara="1" rIns="235050" wrap="square" tIns="117525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1645920" y="878841"/>
            <a:ext cx="29626559" cy="365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4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1645920" y="5120643"/>
            <a:ext cx="29626559" cy="1448308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9250" lvl="0" marL="457200" marR="0" rtl="0" algn="l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9250" lvl="1" marL="914400" marR="0" rtl="0" algn="l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–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9250" lvl="2" marL="1371600" marR="0" rtl="0" algn="l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9250" lvl="3" marL="1828800" marR="0" rtl="0" algn="l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–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9250" lvl="4" marL="2286000" marR="0" rtl="0" algn="l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»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558800" lvl="5" marL="2743200" marR="0" rtl="0" algn="l">
              <a:spcBef>
                <a:spcPts val="104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Char char="•"/>
              <a:defRPr b="0" i="0" sz="5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558800" lvl="6" marL="3200400" marR="0" rtl="0" algn="l">
              <a:spcBef>
                <a:spcPts val="104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Char char="•"/>
              <a:defRPr b="0" i="0" sz="5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558800" lvl="7" marL="3657600" marR="0" rtl="0" algn="l">
              <a:spcBef>
                <a:spcPts val="104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Char char="•"/>
              <a:defRPr b="0" i="0" sz="5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558800" lvl="8" marL="4114800" marR="0" rtl="0" algn="l">
              <a:spcBef>
                <a:spcPts val="104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Char char="•"/>
              <a:defRPr b="0" i="0" sz="5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1645920" y="20340322"/>
            <a:ext cx="7680960" cy="116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6904" lvl="1" marL="117530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105" lvl="2" marL="235060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8011" lvl="3" marL="352591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13" lvl="4" marL="470121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9116" lvl="5" marL="587651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319" lvl="6" marL="7051819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224" lvl="7" marL="822712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427" lvl="8" marL="940242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11247120" y="20340322"/>
            <a:ext cx="10424160" cy="116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6904" lvl="1" marL="117530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105" lvl="2" marL="235060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8011" lvl="3" marL="352591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13" lvl="4" marL="470121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9116" lvl="5" marL="587651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319" lvl="6" marL="7051819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224" lvl="7" marL="822712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427" lvl="8" marL="940242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23591520" y="20340322"/>
            <a:ext cx="7680960" cy="116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7525" lIns="235050" spcFirstLastPara="1" rIns="235050" wrap="square" tIns="117525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3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3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3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3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3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3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3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3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3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/>
          <p:nvPr/>
        </p:nvSpPr>
        <p:spPr>
          <a:xfrm>
            <a:off x="4114800" y="369332"/>
            <a:ext cx="24688800" cy="123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44850" lIns="97925" spcFirstLastPara="1" rIns="97925" wrap="square" tIns="24485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7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תזונה מקיימת ובריאה - הוסיפו את הכותרת שלכם</a:t>
            </a:r>
            <a:endParaRPr sz="6700">
              <a:solidFill>
                <a:schemeClr val="lt1"/>
              </a:solidFill>
            </a:endParaRPr>
          </a:p>
        </p:txBody>
      </p:sp>
      <p:sp>
        <p:nvSpPr>
          <p:cNvPr id="27" name="Google Shape;27;p4"/>
          <p:cNvSpPr txBox="1"/>
          <p:nvPr/>
        </p:nvSpPr>
        <p:spPr>
          <a:xfrm>
            <a:off x="4114800" y="1600201"/>
            <a:ext cx="24688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7925" lIns="97925" spcFirstLastPara="1" rIns="97925" wrap="square" tIns="97925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שמות חברי וחברות הקבוצה:</a:t>
            </a:r>
            <a:endParaRPr b="1" sz="3600">
              <a:solidFill>
                <a:schemeClr val="lt1"/>
              </a:solidFill>
            </a:endParaRPr>
          </a:p>
        </p:txBody>
      </p:sp>
      <p:sp>
        <p:nvSpPr>
          <p:cNvPr id="28" name="Google Shape;28;p4"/>
          <p:cNvSpPr txBox="1"/>
          <p:nvPr/>
        </p:nvSpPr>
        <p:spPr>
          <a:xfrm>
            <a:off x="28931550" y="20426575"/>
            <a:ext cx="3740700" cy="1463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24475" lIns="48950" spcFirstLastPara="1" rIns="48950" wrap="square" tIns="24475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לוגו בית הספר</a:t>
            </a:r>
            <a:endParaRPr b="1" sz="3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4"/>
          <p:cNvSpPr txBox="1"/>
          <p:nvPr/>
        </p:nvSpPr>
        <p:spPr>
          <a:xfrm>
            <a:off x="7108350" y="20580175"/>
            <a:ext cx="18701700" cy="12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24475" lIns="48950" spcFirstLastPara="1" rIns="48950" wrap="square" tIns="24475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כאן ייכנסו קישורים רלוונטיים</a:t>
            </a:r>
            <a:endParaRPr sz="2400">
              <a:solidFill>
                <a:schemeClr val="lt1"/>
              </a:solidFill>
            </a:endParaRPr>
          </a:p>
        </p:txBody>
      </p:sp>
      <p:grpSp>
        <p:nvGrpSpPr>
          <p:cNvPr id="30" name="Google Shape;30;p4"/>
          <p:cNvGrpSpPr/>
          <p:nvPr/>
        </p:nvGrpSpPr>
        <p:grpSpPr>
          <a:xfrm>
            <a:off x="1097275" y="3200400"/>
            <a:ext cx="9875405" cy="6061800"/>
            <a:chOff x="1097275" y="3200400"/>
            <a:chExt cx="9875405" cy="6061800"/>
          </a:xfrm>
        </p:grpSpPr>
        <p:sp>
          <p:nvSpPr>
            <p:cNvPr id="31" name="Google Shape;31;p4"/>
            <p:cNvSpPr txBox="1"/>
            <p:nvPr/>
          </p:nvSpPr>
          <p:spPr>
            <a:xfrm>
              <a:off x="1097275" y="3657600"/>
              <a:ext cx="9875400" cy="5604600"/>
            </a:xfrm>
            <a:prstGeom prst="rect">
              <a:avLst/>
            </a:prstGeom>
            <a:solidFill>
              <a:schemeClr val="lt1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7925" lIns="97925" spcFirstLastPara="1" rIns="97925" wrap="square" tIns="97925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כאן ייכנס טקסט</a:t>
              </a:r>
              <a:endParaRPr sz="3400"/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1097280" y="3200400"/>
              <a:ext cx="9875400" cy="457200"/>
            </a:xfrm>
            <a:prstGeom prst="rect">
              <a:avLst/>
            </a:prstGeom>
            <a:solidFill>
              <a:srgbClr val="896F3C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24475" lIns="48950" spcFirstLastPara="1" rIns="48950" wrap="square" tIns="24475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פתרון</a:t>
              </a:r>
              <a:endParaRPr>
                <a:solidFill>
                  <a:schemeClr val="lt1"/>
                </a:solidFill>
              </a:endParaRPr>
            </a:p>
          </p:txBody>
        </p:sp>
      </p:grpSp>
      <p:grpSp>
        <p:nvGrpSpPr>
          <p:cNvPr id="33" name="Google Shape;33;p4"/>
          <p:cNvGrpSpPr/>
          <p:nvPr/>
        </p:nvGrpSpPr>
        <p:grpSpPr>
          <a:xfrm>
            <a:off x="21738555" y="3200403"/>
            <a:ext cx="9875420" cy="6061797"/>
            <a:chOff x="20899192" y="7343428"/>
            <a:chExt cx="9875420" cy="6061797"/>
          </a:xfrm>
        </p:grpSpPr>
        <p:sp>
          <p:nvSpPr>
            <p:cNvPr id="34" name="Google Shape;34;p4"/>
            <p:cNvSpPr txBox="1"/>
            <p:nvPr/>
          </p:nvSpPr>
          <p:spPr>
            <a:xfrm>
              <a:off x="20899213" y="7800625"/>
              <a:ext cx="9875400" cy="5604600"/>
            </a:xfrm>
            <a:prstGeom prst="rect">
              <a:avLst/>
            </a:prstGeom>
            <a:solidFill>
              <a:schemeClr val="lt1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7925" lIns="97925" spcFirstLastPara="1" rIns="97925" wrap="square" tIns="97925">
              <a:noAutofit/>
            </a:bodyPr>
            <a:lstStyle/>
            <a:p>
              <a:pPr indent="0" lvl="0" marL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כאן ייכנס טקסט</a:t>
              </a:r>
              <a:endParaRPr sz="3400">
                <a:solidFill>
                  <a:schemeClr val="dk1"/>
                </a:solidFill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5;p4"/>
            <p:cNvSpPr/>
            <p:nvPr/>
          </p:nvSpPr>
          <p:spPr>
            <a:xfrm>
              <a:off x="20899192" y="7343428"/>
              <a:ext cx="9875400" cy="457200"/>
            </a:xfrm>
            <a:prstGeom prst="rect">
              <a:avLst/>
            </a:prstGeom>
            <a:solidFill>
              <a:srgbClr val="896F3C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24475" lIns="48950" spcFirstLastPara="1" rIns="48950" wrap="square" tIns="24475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רקע</a:t>
              </a:r>
              <a:endParaRPr>
                <a:solidFill>
                  <a:schemeClr val="lt1"/>
                </a:solidFill>
              </a:endParaRPr>
            </a:p>
          </p:txBody>
        </p:sp>
      </p:grpSp>
      <p:grpSp>
        <p:nvGrpSpPr>
          <p:cNvPr id="36" name="Google Shape;36;p4"/>
          <p:cNvGrpSpPr/>
          <p:nvPr/>
        </p:nvGrpSpPr>
        <p:grpSpPr>
          <a:xfrm>
            <a:off x="11417942" y="3200409"/>
            <a:ext cx="9875458" cy="6061791"/>
            <a:chOff x="1097217" y="14121184"/>
            <a:chExt cx="9875458" cy="6061791"/>
          </a:xfrm>
        </p:grpSpPr>
        <p:sp>
          <p:nvSpPr>
            <p:cNvPr id="37" name="Google Shape;37;p4"/>
            <p:cNvSpPr/>
            <p:nvPr/>
          </p:nvSpPr>
          <p:spPr>
            <a:xfrm>
              <a:off x="1097217" y="14121184"/>
              <a:ext cx="9875400" cy="457200"/>
            </a:xfrm>
            <a:prstGeom prst="rect">
              <a:avLst/>
            </a:prstGeom>
            <a:solidFill>
              <a:srgbClr val="896F3C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24475" lIns="48950" spcFirstLastPara="1" rIns="48950" wrap="square" tIns="24475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על הבעיה</a:t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38" name="Google Shape;38;p4"/>
            <p:cNvSpPr txBox="1"/>
            <p:nvPr/>
          </p:nvSpPr>
          <p:spPr>
            <a:xfrm>
              <a:off x="1097275" y="14578376"/>
              <a:ext cx="9875400" cy="5604600"/>
            </a:xfrm>
            <a:prstGeom prst="rect">
              <a:avLst/>
            </a:prstGeom>
            <a:solidFill>
              <a:schemeClr val="lt1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7925" lIns="97925" spcFirstLastPara="1" rIns="97925" wrap="square" tIns="97925">
              <a:noAutofit/>
            </a:bodyPr>
            <a:lstStyle/>
            <a:p>
              <a:pPr indent="0" lvl="0" marL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כאן ייכנס טקסט</a:t>
              </a:r>
              <a:endParaRPr sz="3400">
                <a:solidFill>
                  <a:schemeClr val="dk1"/>
                </a:solidFill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9" name="Google Shape;39;p4"/>
          <p:cNvSpPr txBox="1"/>
          <p:nvPr/>
        </p:nvSpPr>
        <p:spPr>
          <a:xfrm>
            <a:off x="1097275" y="10205450"/>
            <a:ext cx="30516600" cy="80601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כאן ייכנסו תמונות</a:t>
            </a:r>
            <a:endParaRPr sz="3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