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7" r:id="rId3"/>
    <p:sldMasterId id="2147483694" r:id="rId4"/>
    <p:sldMasterId id="2147483711" r:id="rId5"/>
    <p:sldMasterId id="2147483723" r:id="rId6"/>
  </p:sldMasterIdLst>
  <p:sldIdLst>
    <p:sldId id="256" r:id="rId7"/>
    <p:sldId id="257" r:id="rId8"/>
    <p:sldId id="263" r:id="rId9"/>
    <p:sldId id="258" r:id="rId10"/>
    <p:sldId id="262" r:id="rId11"/>
    <p:sldId id="260" r:id="rId12"/>
    <p:sldId id="261" r:id="rId13"/>
    <p:sldId id="266" r:id="rId14"/>
    <p:sldId id="264" r:id="rId15"/>
    <p:sldId id="265" r:id="rId16"/>
    <p:sldId id="276" r:id="rId17"/>
    <p:sldId id="273" r:id="rId18"/>
    <p:sldId id="275" r:id="rId19"/>
    <p:sldId id="274" r:id="rId20"/>
    <p:sldId id="267" r:id="rId21"/>
    <p:sldId id="268" r:id="rId22"/>
    <p:sldId id="289" r:id="rId23"/>
    <p:sldId id="269" r:id="rId24"/>
    <p:sldId id="270" r:id="rId25"/>
    <p:sldId id="271" r:id="rId26"/>
    <p:sldId id="277" r:id="rId27"/>
    <p:sldId id="278" r:id="rId28"/>
    <p:sldId id="279" r:id="rId29"/>
    <p:sldId id="280" r:id="rId30"/>
    <p:sldId id="281" r:id="rId31"/>
    <p:sldId id="282" r:id="rId32"/>
    <p:sldId id="287" r:id="rId33"/>
    <p:sldId id="290" r:id="rId34"/>
    <p:sldId id="284" r:id="rId35"/>
    <p:sldId id="285" r:id="rId36"/>
    <p:sldId id="286" r:id="rId37"/>
    <p:sldId id="291" r:id="rId38"/>
    <p:sldId id="292" r:id="rId39"/>
    <p:sldId id="293" r:id="rId40"/>
    <p:sldId id="294" r:id="rId41"/>
    <p:sldId id="295" r:id="rId42"/>
    <p:sldId id="299" r:id="rId43"/>
    <p:sldId id="300" r:id="rId44"/>
    <p:sldId id="301" r:id="rId45"/>
    <p:sldId id="296" r:id="rId46"/>
    <p:sldId id="302" r:id="rId4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0066"/>
    <a:srgbClr val="FF6600"/>
    <a:srgbClr val="9900CC"/>
    <a:srgbClr val="FFFF00"/>
    <a:srgbClr val="CC3300"/>
    <a:srgbClr val="00FF00"/>
    <a:srgbClr val="FF33CC"/>
    <a:srgbClr val="66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425" autoAdjust="0"/>
    <p:restoredTop sz="94652" autoAdjust="0"/>
  </p:normalViewPr>
  <p:slideViewPr>
    <p:cSldViewPr>
      <p:cViewPr>
        <p:scale>
          <a:sx n="49" d="100"/>
          <a:sy n="49" d="100"/>
        </p:scale>
        <p:origin x="-1752"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6.xml"/><Relationship Id="rId1" Type="http://schemas.openxmlformats.org/officeDocument/2006/relationships/slide" Target="../slides/slide4.xml"/><Relationship Id="rId5" Type="http://schemas.openxmlformats.org/officeDocument/2006/relationships/slide" Target="../slides/slide18.xml"/><Relationship Id="rId4" Type="http://schemas.openxmlformats.org/officeDocument/2006/relationships/slide" Target="../slides/slide10.xml"/></Relationships>
</file>

<file path=ppt/diagrams/_rels/data5.xml.rels><?xml version="1.0" encoding="UTF-8" standalone="yes"?>
<Relationships xmlns="http://schemas.openxmlformats.org/package/2006/relationships"><Relationship Id="rId1"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19303-DAEA-4904-9150-513E24487C85}" type="doc">
      <dgm:prSet loTypeId="urn:microsoft.com/office/officeart/2005/8/layout/vList2" loCatId="list" qsTypeId="urn:microsoft.com/office/officeart/2005/8/quickstyle/3d2" qsCatId="3D" csTypeId="urn:microsoft.com/office/officeart/2005/8/colors/accent1_2" csCatId="accent1" phldr="1"/>
      <dgm:spPr/>
      <dgm:t>
        <a:bodyPr/>
        <a:lstStyle/>
        <a:p>
          <a:pPr rtl="1"/>
          <a:endParaRPr lang="he-IL"/>
        </a:p>
      </dgm:t>
    </dgm:pt>
    <dgm:pt modelId="{C7CF908C-B839-4576-9D6B-63D5C913D51D}">
      <dgm:prSet custT="1"/>
      <dgm:spPr>
        <a:solidFill>
          <a:srgbClr val="FFC000"/>
        </a:solidFill>
      </dgm:spPr>
      <dgm:t>
        <a:bodyPr/>
        <a:lstStyle/>
        <a:p>
          <a:pPr algn="ctr" rtl="0"/>
          <a:r>
            <a:rPr lang="he-IL" sz="3200" b="1" cap="none" spc="0" smtClean="0">
              <a:ln w="11430"/>
              <a:effectLst>
                <a:outerShdw blurRad="50800" dist="39000" dir="5460000" algn="tl">
                  <a:srgbClr val="000000">
                    <a:alpha val="38000"/>
                  </a:srgbClr>
                </a:outerShdw>
              </a:effectLst>
            </a:rPr>
            <a:t>פתיחה</a:t>
          </a:r>
          <a:endParaRPr lang="he-IL" sz="3200" b="1" cap="none" spc="0" dirty="0">
            <a:ln w="11430"/>
            <a:effectLst>
              <a:outerShdw blurRad="50800" dist="39000" dir="5460000" algn="tl">
                <a:srgbClr val="000000">
                  <a:alpha val="38000"/>
                </a:srgbClr>
              </a:outerShdw>
            </a:effectLs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5FA9746-F1E3-4749-B00F-1AF3BBE2F03B}" type="parTrans" cxnId="{6B1083A3-5B54-4020-BDC7-39B17218D7DE}">
      <dgm:prSet/>
      <dgm:spPr/>
      <dgm:t>
        <a:bodyPr/>
        <a:lstStyle/>
        <a:p>
          <a:pPr rtl="1"/>
          <a:endParaRPr lang="he-IL"/>
        </a:p>
      </dgm:t>
    </dgm:pt>
    <dgm:pt modelId="{A9710F21-7CBE-4EA7-8979-54C19B4773F4}" type="sibTrans" cxnId="{6B1083A3-5B54-4020-BDC7-39B17218D7DE}">
      <dgm:prSet/>
      <dgm:spPr/>
      <dgm:t>
        <a:bodyPr/>
        <a:lstStyle/>
        <a:p>
          <a:pPr rtl="1"/>
          <a:endParaRPr lang="he-IL"/>
        </a:p>
      </dgm:t>
    </dgm:pt>
    <dgm:pt modelId="{C48E39B1-1ECD-4D9C-A383-D919B8A6A2CC}">
      <dgm:prSet custT="1"/>
      <dgm:spPr>
        <a:solidFill>
          <a:srgbClr val="0099FF"/>
        </a:solidFill>
      </dgm:spPr>
      <dgm:t>
        <a:bodyPr/>
        <a:lstStyle/>
        <a:p>
          <a:pPr algn="ctr" rtl="0"/>
          <a:r>
            <a:rPr lang="he-IL" sz="3200" b="1" cap="none" spc="0" smtClean="0">
              <a:ln w="11430"/>
              <a:effectLst>
                <a:outerShdw blurRad="50800" dist="39000" dir="5460000" algn="tl">
                  <a:srgbClr val="000000">
                    <a:alpha val="38000"/>
                  </a:srgbClr>
                </a:outerShdw>
              </a:effectLst>
            </a:rPr>
            <a:t>מערכת המין הנקבית והמחזור החודשי</a:t>
          </a:r>
          <a:endParaRPr lang="he-IL" sz="3200" b="1" cap="none" spc="0" dirty="0">
            <a:ln w="11430"/>
            <a:effectLst>
              <a:outerShdw blurRad="50800" dist="39000" dir="5460000" algn="tl">
                <a:srgbClr val="000000">
                  <a:alpha val="38000"/>
                </a:srgbClr>
              </a:outerShdw>
            </a:effectLst>
          </a:endParaRPr>
        </a:p>
      </dgm:t>
      <dgm:extLst/>
    </dgm:pt>
    <dgm:pt modelId="{CB034426-F89A-4996-B517-2CDC628CE02F}" type="parTrans" cxnId="{32A80AC5-473A-41C6-A362-0C6EDD40FF15}">
      <dgm:prSet/>
      <dgm:spPr/>
      <dgm:t>
        <a:bodyPr/>
        <a:lstStyle/>
        <a:p>
          <a:pPr rtl="1"/>
          <a:endParaRPr lang="he-IL"/>
        </a:p>
      </dgm:t>
    </dgm:pt>
    <dgm:pt modelId="{7828B877-9265-4E1C-A8FE-5374A2FDB0FC}" type="sibTrans" cxnId="{32A80AC5-473A-41C6-A362-0C6EDD40FF15}">
      <dgm:prSet/>
      <dgm:spPr/>
      <dgm:t>
        <a:bodyPr/>
        <a:lstStyle/>
        <a:p>
          <a:pPr rtl="1"/>
          <a:endParaRPr lang="he-IL"/>
        </a:p>
      </dgm:t>
    </dgm:pt>
    <dgm:pt modelId="{6DBA662F-4947-42BC-A050-56C69460CFA3}">
      <dgm:prSet custT="1"/>
      <dgm:spPr>
        <a:solidFill>
          <a:srgbClr val="FF0000"/>
        </a:solidFill>
      </dgm:spPr>
      <dgm:t>
        <a:bodyPr/>
        <a:lstStyle/>
        <a:p>
          <a:pPr algn="ctr" rtl="0"/>
          <a:r>
            <a:rPr lang="he-IL" sz="3200" b="1" cap="none" spc="0" smtClean="0">
              <a:ln w="11430"/>
              <a:effectLst>
                <a:outerShdw blurRad="50800" dist="39000" dir="5460000" algn="tl">
                  <a:srgbClr val="000000">
                    <a:alpha val="38000"/>
                  </a:srgbClr>
                </a:outerShdw>
              </a:effectLst>
            </a:rPr>
            <a:t>הורמוני המין הנקביים – אסטרוגן ופרוגסטרון</a:t>
          </a:r>
          <a:endParaRPr lang="he-IL" sz="3200" b="1" cap="none" spc="0" dirty="0">
            <a:ln w="11430"/>
            <a:effectLst>
              <a:outerShdw blurRad="50800" dist="39000" dir="5460000" algn="tl">
                <a:srgbClr val="000000">
                  <a:alpha val="38000"/>
                </a:srgbClr>
              </a:outerShdw>
            </a:effectLst>
          </a:endParaRPr>
        </a:p>
      </dgm:t>
    </dgm:pt>
    <dgm:pt modelId="{7FB3BE36-8463-4799-93C5-FFB1A70E2000}" type="parTrans" cxnId="{768003BC-CF84-4C02-BF6F-8D2D645E7BDB}">
      <dgm:prSet/>
      <dgm:spPr/>
      <dgm:t>
        <a:bodyPr/>
        <a:lstStyle/>
        <a:p>
          <a:pPr rtl="1"/>
          <a:endParaRPr lang="he-IL"/>
        </a:p>
      </dgm:t>
    </dgm:pt>
    <dgm:pt modelId="{4ACDFC6A-E756-4F6B-B0B0-D9B24A2EC35A}" type="sibTrans" cxnId="{768003BC-CF84-4C02-BF6F-8D2D645E7BDB}">
      <dgm:prSet/>
      <dgm:spPr/>
      <dgm:t>
        <a:bodyPr/>
        <a:lstStyle/>
        <a:p>
          <a:pPr rtl="1"/>
          <a:endParaRPr lang="he-IL"/>
        </a:p>
      </dgm:t>
    </dgm:pt>
    <dgm:pt modelId="{123D2F43-1D44-4EF1-9099-7A66D40213CE}">
      <dgm:prSet custT="1"/>
      <dgm:spPr>
        <a:solidFill>
          <a:srgbClr val="000099"/>
        </a:solidFill>
      </dgm:spPr>
      <dgm:t>
        <a:bodyPr/>
        <a:lstStyle/>
        <a:p>
          <a:pPr algn="ctr" rtl="0"/>
          <a:r>
            <a:rPr lang="he-IL" sz="3200" b="1" cap="none" spc="0" dirty="0" smtClean="0">
              <a:ln w="11430"/>
              <a:effectLst>
                <a:outerShdw blurRad="50800" dist="39000" dir="5460000" algn="tl">
                  <a:srgbClr val="000000">
                    <a:alpha val="38000"/>
                  </a:srgbClr>
                </a:outerShdw>
              </a:effectLst>
            </a:rPr>
            <a:t>הגלולה למניעת הריון – מרכיבים פעילים ואופן פעולה</a:t>
          </a:r>
          <a:endParaRPr lang="he-IL" sz="3200" b="1" cap="none" spc="0" dirty="0">
            <a:ln w="11430"/>
            <a:effectLst>
              <a:outerShdw blurRad="50800" dist="39000" dir="5460000" algn="tl">
                <a:srgbClr val="000000">
                  <a:alpha val="38000"/>
                </a:srgbClr>
              </a:outerShdw>
            </a:effectLst>
          </a:endParaRPr>
        </a:p>
      </dgm:t>
    </dgm:pt>
    <dgm:pt modelId="{0C97D01E-DD75-4BFB-94C9-6766E4E5E38A}" type="parTrans" cxnId="{268E59C0-4462-45D1-B224-956E7CD406A2}">
      <dgm:prSet/>
      <dgm:spPr/>
      <dgm:t>
        <a:bodyPr/>
        <a:lstStyle/>
        <a:p>
          <a:pPr rtl="1"/>
          <a:endParaRPr lang="he-IL"/>
        </a:p>
      </dgm:t>
    </dgm:pt>
    <dgm:pt modelId="{3D7750F4-E0EA-463E-9911-B5E57ADF6339}" type="sibTrans" cxnId="{268E59C0-4462-45D1-B224-956E7CD406A2}">
      <dgm:prSet/>
      <dgm:spPr/>
      <dgm:t>
        <a:bodyPr/>
        <a:lstStyle/>
        <a:p>
          <a:pPr rtl="1"/>
          <a:endParaRPr lang="he-IL"/>
        </a:p>
      </dgm:t>
    </dgm:pt>
    <dgm:pt modelId="{14ED785D-2BD2-4B2C-9437-07DE732E266B}">
      <dgm:prSet custT="1"/>
      <dgm:spPr>
        <a:solidFill>
          <a:srgbClr val="FF33CC"/>
        </a:solidFill>
      </dgm:spPr>
      <dgm:t>
        <a:bodyPr/>
        <a:lstStyle/>
        <a:p>
          <a:pPr algn="ctr" rtl="0"/>
          <a:r>
            <a:rPr lang="he-IL" sz="3200" b="1" cap="none" spc="0" smtClean="0">
              <a:ln w="11430"/>
              <a:effectLst>
                <a:outerShdw blurRad="50800" dist="39000" dir="5460000" algn="tl">
                  <a:srgbClr val="000000">
                    <a:alpha val="38000"/>
                  </a:srgbClr>
                </a:outerShdw>
              </a:effectLst>
            </a:rPr>
            <a:t>הגלולה למניעת הריון – על הדבש ועל העוקץ</a:t>
          </a:r>
          <a:endParaRPr lang="he-IL" sz="3200" b="1" cap="none" spc="0" dirty="0">
            <a:ln w="11430"/>
            <a:effectLst>
              <a:outerShdw blurRad="50800" dist="39000" dir="5460000" algn="tl">
                <a:srgbClr val="000000">
                  <a:alpha val="38000"/>
                </a:srgbClr>
              </a:outerShdw>
            </a:effectLst>
          </a:endParaRPr>
        </a:p>
      </dgm:t>
    </dgm:pt>
    <dgm:pt modelId="{445FEC91-21D0-4010-9EAB-7970A2AABCDE}" type="parTrans" cxnId="{7B07091F-C194-4367-86DA-D0FC3941BA87}">
      <dgm:prSet/>
      <dgm:spPr/>
      <dgm:t>
        <a:bodyPr/>
        <a:lstStyle/>
        <a:p>
          <a:pPr rtl="1"/>
          <a:endParaRPr lang="he-IL"/>
        </a:p>
      </dgm:t>
    </dgm:pt>
    <dgm:pt modelId="{93BB387E-1073-4530-8A68-0BDEB2734C7D}" type="sibTrans" cxnId="{7B07091F-C194-4367-86DA-D0FC3941BA87}">
      <dgm:prSet/>
      <dgm:spPr/>
      <dgm:t>
        <a:bodyPr/>
        <a:lstStyle/>
        <a:p>
          <a:pPr rtl="1"/>
          <a:endParaRPr lang="he-IL"/>
        </a:p>
      </dgm:t>
    </dgm:pt>
    <dgm:pt modelId="{7E7288F4-1802-4DD0-A6F6-7E6B979413E4}" type="pres">
      <dgm:prSet presAssocID="{1E119303-DAEA-4904-9150-513E24487C85}" presName="linear" presStyleCnt="0">
        <dgm:presLayoutVars>
          <dgm:animLvl val="lvl"/>
          <dgm:resizeHandles val="exact"/>
        </dgm:presLayoutVars>
      </dgm:prSet>
      <dgm:spPr/>
      <dgm:t>
        <a:bodyPr/>
        <a:lstStyle/>
        <a:p>
          <a:pPr rtl="1"/>
          <a:endParaRPr lang="he-IL"/>
        </a:p>
      </dgm:t>
    </dgm:pt>
    <dgm:pt modelId="{393962F6-1AA1-45C8-AA4A-4B9F987EC947}" type="pres">
      <dgm:prSet presAssocID="{C7CF908C-B839-4576-9D6B-63D5C913D51D}" presName="parentText" presStyleLbl="node1" presStyleIdx="0" presStyleCnt="5" custLinFactY="-8666" custLinFactNeighborY="-100000">
        <dgm:presLayoutVars>
          <dgm:chMax val="0"/>
          <dgm:bulletEnabled val="1"/>
        </dgm:presLayoutVars>
      </dgm:prSet>
      <dgm:spPr/>
      <dgm:t>
        <a:bodyPr/>
        <a:lstStyle/>
        <a:p>
          <a:pPr rtl="1"/>
          <a:endParaRPr lang="he-IL"/>
        </a:p>
      </dgm:t>
    </dgm:pt>
    <dgm:pt modelId="{BD1BF0B2-8C4D-4954-8D08-07573101E981}" type="pres">
      <dgm:prSet presAssocID="{A9710F21-7CBE-4EA7-8979-54C19B4773F4}" presName="spacer" presStyleCnt="0"/>
      <dgm:spPr/>
      <dgm:t>
        <a:bodyPr/>
        <a:lstStyle/>
        <a:p>
          <a:pPr rtl="1"/>
          <a:endParaRPr lang="he-IL"/>
        </a:p>
      </dgm:t>
    </dgm:pt>
    <dgm:pt modelId="{6F7AF1D0-3D56-4B8E-AEE1-71A626570F35}" type="pres">
      <dgm:prSet presAssocID="{C48E39B1-1ECD-4D9C-A383-D919B8A6A2CC}" presName="parentText" presStyleLbl="node1" presStyleIdx="1" presStyleCnt="5" custLinFactNeighborY="-43088">
        <dgm:presLayoutVars>
          <dgm:chMax val="0"/>
          <dgm:bulletEnabled val="1"/>
        </dgm:presLayoutVars>
      </dgm:prSet>
      <dgm:spPr/>
      <dgm:t>
        <a:bodyPr/>
        <a:lstStyle/>
        <a:p>
          <a:pPr rtl="1"/>
          <a:endParaRPr lang="he-IL"/>
        </a:p>
      </dgm:t>
    </dgm:pt>
    <dgm:pt modelId="{352D2DA1-A1BC-4BB7-95FE-296BA0464BF9}" type="pres">
      <dgm:prSet presAssocID="{7828B877-9265-4E1C-A8FE-5374A2FDB0FC}" presName="spacer" presStyleCnt="0"/>
      <dgm:spPr/>
      <dgm:t>
        <a:bodyPr/>
        <a:lstStyle/>
        <a:p>
          <a:pPr rtl="1"/>
          <a:endParaRPr lang="he-IL"/>
        </a:p>
      </dgm:t>
    </dgm:pt>
    <dgm:pt modelId="{DD78CB54-28C2-459F-A6B8-11C2A0C34C97}" type="pres">
      <dgm:prSet presAssocID="{6DBA662F-4947-42BC-A050-56C69460CFA3}" presName="parentText" presStyleLbl="node1" presStyleIdx="2" presStyleCnt="5" custLinFactY="-899" custLinFactNeighborY="-100000">
        <dgm:presLayoutVars>
          <dgm:chMax val="0"/>
          <dgm:bulletEnabled val="1"/>
        </dgm:presLayoutVars>
      </dgm:prSet>
      <dgm:spPr/>
      <dgm:t>
        <a:bodyPr/>
        <a:lstStyle/>
        <a:p>
          <a:pPr rtl="1"/>
          <a:endParaRPr lang="he-IL"/>
        </a:p>
      </dgm:t>
    </dgm:pt>
    <dgm:pt modelId="{322135A9-31AE-46EF-BFFF-E182F83897E8}" type="pres">
      <dgm:prSet presAssocID="{4ACDFC6A-E756-4F6B-B0B0-D9B24A2EC35A}" presName="spacer" presStyleCnt="0"/>
      <dgm:spPr/>
      <dgm:t>
        <a:bodyPr/>
        <a:lstStyle/>
        <a:p>
          <a:pPr rtl="1"/>
          <a:endParaRPr lang="he-IL"/>
        </a:p>
      </dgm:t>
    </dgm:pt>
    <dgm:pt modelId="{189D80EB-C301-4EEE-B668-8F581A8554D0}" type="pres">
      <dgm:prSet presAssocID="{123D2F43-1D44-4EF1-9099-7A66D40213CE}" presName="parentText" presStyleLbl="node1" presStyleIdx="3" presStyleCnt="5" custLinFactY="-1642" custLinFactNeighborY="-100000">
        <dgm:presLayoutVars>
          <dgm:chMax val="0"/>
          <dgm:bulletEnabled val="1"/>
        </dgm:presLayoutVars>
      </dgm:prSet>
      <dgm:spPr/>
      <dgm:t>
        <a:bodyPr/>
        <a:lstStyle/>
        <a:p>
          <a:pPr rtl="1"/>
          <a:endParaRPr lang="he-IL"/>
        </a:p>
      </dgm:t>
    </dgm:pt>
    <dgm:pt modelId="{9516D75A-F44C-4E14-BCE9-D6E99BE011E8}" type="pres">
      <dgm:prSet presAssocID="{3D7750F4-E0EA-463E-9911-B5E57ADF6339}" presName="spacer" presStyleCnt="0"/>
      <dgm:spPr/>
      <dgm:t>
        <a:bodyPr/>
        <a:lstStyle/>
        <a:p>
          <a:pPr rtl="1"/>
          <a:endParaRPr lang="he-IL"/>
        </a:p>
      </dgm:t>
    </dgm:pt>
    <dgm:pt modelId="{A7A73A37-139D-4CB0-BA7E-29B8C9440544}" type="pres">
      <dgm:prSet presAssocID="{14ED785D-2BD2-4B2C-9437-07DE732E266B}" presName="parentText" presStyleLbl="node1" presStyleIdx="4" presStyleCnt="5" custLinFactY="8667" custLinFactNeighborY="100000">
        <dgm:presLayoutVars>
          <dgm:chMax val="0"/>
          <dgm:bulletEnabled val="1"/>
        </dgm:presLayoutVars>
      </dgm:prSet>
      <dgm:spPr/>
      <dgm:t>
        <a:bodyPr/>
        <a:lstStyle/>
        <a:p>
          <a:pPr rtl="1"/>
          <a:endParaRPr lang="he-IL"/>
        </a:p>
      </dgm:t>
    </dgm:pt>
  </dgm:ptLst>
  <dgm:cxnLst>
    <dgm:cxn modelId="{F0A3436B-7636-4106-BC4E-FE359620991D}" type="presOf" srcId="{123D2F43-1D44-4EF1-9099-7A66D40213CE}" destId="{189D80EB-C301-4EEE-B668-8F581A8554D0}" srcOrd="0" destOrd="0" presId="urn:microsoft.com/office/officeart/2005/8/layout/vList2"/>
    <dgm:cxn modelId="{93903B56-4BAF-40B4-AF93-962370626B9F}" type="presOf" srcId="{6DBA662F-4947-42BC-A050-56C69460CFA3}" destId="{DD78CB54-28C2-459F-A6B8-11C2A0C34C97}" srcOrd="0" destOrd="0" presId="urn:microsoft.com/office/officeart/2005/8/layout/vList2"/>
    <dgm:cxn modelId="{32A80AC5-473A-41C6-A362-0C6EDD40FF15}" srcId="{1E119303-DAEA-4904-9150-513E24487C85}" destId="{C48E39B1-1ECD-4D9C-A383-D919B8A6A2CC}" srcOrd="1" destOrd="0" parTransId="{CB034426-F89A-4996-B517-2CDC628CE02F}" sibTransId="{7828B877-9265-4E1C-A8FE-5374A2FDB0FC}"/>
    <dgm:cxn modelId="{7B07091F-C194-4367-86DA-D0FC3941BA87}" srcId="{1E119303-DAEA-4904-9150-513E24487C85}" destId="{14ED785D-2BD2-4B2C-9437-07DE732E266B}" srcOrd="4" destOrd="0" parTransId="{445FEC91-21D0-4010-9EAB-7970A2AABCDE}" sibTransId="{93BB387E-1073-4530-8A68-0BDEB2734C7D}"/>
    <dgm:cxn modelId="{6B1083A3-5B54-4020-BDC7-39B17218D7DE}" srcId="{1E119303-DAEA-4904-9150-513E24487C85}" destId="{C7CF908C-B839-4576-9D6B-63D5C913D51D}" srcOrd="0" destOrd="0" parTransId="{B5FA9746-F1E3-4749-B00F-1AF3BBE2F03B}" sibTransId="{A9710F21-7CBE-4EA7-8979-54C19B4773F4}"/>
    <dgm:cxn modelId="{00B7A404-4C28-483F-991E-C5BBC2CB8524}" type="presOf" srcId="{C7CF908C-B839-4576-9D6B-63D5C913D51D}" destId="{393962F6-1AA1-45C8-AA4A-4B9F987EC947}" srcOrd="0" destOrd="0" presId="urn:microsoft.com/office/officeart/2005/8/layout/vList2"/>
    <dgm:cxn modelId="{546E03F4-F5D8-458B-8DF0-CBB2983830E6}" type="presOf" srcId="{1E119303-DAEA-4904-9150-513E24487C85}" destId="{7E7288F4-1802-4DD0-A6F6-7E6B979413E4}" srcOrd="0" destOrd="0" presId="urn:microsoft.com/office/officeart/2005/8/layout/vList2"/>
    <dgm:cxn modelId="{768003BC-CF84-4C02-BF6F-8D2D645E7BDB}" srcId="{1E119303-DAEA-4904-9150-513E24487C85}" destId="{6DBA662F-4947-42BC-A050-56C69460CFA3}" srcOrd="2" destOrd="0" parTransId="{7FB3BE36-8463-4799-93C5-FFB1A70E2000}" sibTransId="{4ACDFC6A-E756-4F6B-B0B0-D9B24A2EC35A}"/>
    <dgm:cxn modelId="{AFC1EDC2-560B-4DCC-B2B2-75B521A465B1}" type="presOf" srcId="{C48E39B1-1ECD-4D9C-A383-D919B8A6A2CC}" destId="{6F7AF1D0-3D56-4B8E-AEE1-71A626570F35}" srcOrd="0" destOrd="0" presId="urn:microsoft.com/office/officeart/2005/8/layout/vList2"/>
    <dgm:cxn modelId="{268E59C0-4462-45D1-B224-956E7CD406A2}" srcId="{1E119303-DAEA-4904-9150-513E24487C85}" destId="{123D2F43-1D44-4EF1-9099-7A66D40213CE}" srcOrd="3" destOrd="0" parTransId="{0C97D01E-DD75-4BFB-94C9-6766E4E5E38A}" sibTransId="{3D7750F4-E0EA-463E-9911-B5E57ADF6339}"/>
    <dgm:cxn modelId="{E8DDBB6B-CFB0-4425-85D4-FDE2E9C24BFC}" type="presOf" srcId="{14ED785D-2BD2-4B2C-9437-07DE732E266B}" destId="{A7A73A37-139D-4CB0-BA7E-29B8C9440544}" srcOrd="0" destOrd="0" presId="urn:microsoft.com/office/officeart/2005/8/layout/vList2"/>
    <dgm:cxn modelId="{4214DEF9-6985-4D5D-8F89-A9842AB1E4A4}" type="presParOf" srcId="{7E7288F4-1802-4DD0-A6F6-7E6B979413E4}" destId="{393962F6-1AA1-45C8-AA4A-4B9F987EC947}" srcOrd="0" destOrd="0" presId="urn:microsoft.com/office/officeart/2005/8/layout/vList2"/>
    <dgm:cxn modelId="{C0B62C5B-078A-45EF-879C-89102E44E2B7}" type="presParOf" srcId="{7E7288F4-1802-4DD0-A6F6-7E6B979413E4}" destId="{BD1BF0B2-8C4D-4954-8D08-07573101E981}" srcOrd="1" destOrd="0" presId="urn:microsoft.com/office/officeart/2005/8/layout/vList2"/>
    <dgm:cxn modelId="{A790BE42-9E8D-41B1-8FDF-76E9D7AFB64D}" type="presParOf" srcId="{7E7288F4-1802-4DD0-A6F6-7E6B979413E4}" destId="{6F7AF1D0-3D56-4B8E-AEE1-71A626570F35}" srcOrd="2" destOrd="0" presId="urn:microsoft.com/office/officeart/2005/8/layout/vList2"/>
    <dgm:cxn modelId="{EAA1DFE5-62BD-4C85-9D6B-4A65DE23851B}" type="presParOf" srcId="{7E7288F4-1802-4DD0-A6F6-7E6B979413E4}" destId="{352D2DA1-A1BC-4BB7-95FE-296BA0464BF9}" srcOrd="3" destOrd="0" presId="urn:microsoft.com/office/officeart/2005/8/layout/vList2"/>
    <dgm:cxn modelId="{36989F3C-D197-4827-8907-E235E8A13655}" type="presParOf" srcId="{7E7288F4-1802-4DD0-A6F6-7E6B979413E4}" destId="{DD78CB54-28C2-459F-A6B8-11C2A0C34C97}" srcOrd="4" destOrd="0" presId="urn:microsoft.com/office/officeart/2005/8/layout/vList2"/>
    <dgm:cxn modelId="{538E5B3B-FE13-4B0E-B829-3DFADACD3F16}" type="presParOf" srcId="{7E7288F4-1802-4DD0-A6F6-7E6B979413E4}" destId="{322135A9-31AE-46EF-BFFF-E182F83897E8}" srcOrd="5" destOrd="0" presId="urn:microsoft.com/office/officeart/2005/8/layout/vList2"/>
    <dgm:cxn modelId="{B2C44B3E-6A69-4258-9962-A4718DE9B111}" type="presParOf" srcId="{7E7288F4-1802-4DD0-A6F6-7E6B979413E4}" destId="{189D80EB-C301-4EEE-B668-8F581A8554D0}" srcOrd="6" destOrd="0" presId="urn:microsoft.com/office/officeart/2005/8/layout/vList2"/>
    <dgm:cxn modelId="{B9DF372B-CA55-4D33-A72B-F909AE02B352}" type="presParOf" srcId="{7E7288F4-1802-4DD0-A6F6-7E6B979413E4}" destId="{9516D75A-F44C-4E14-BCE9-D6E99BE011E8}" srcOrd="7" destOrd="0" presId="urn:microsoft.com/office/officeart/2005/8/layout/vList2"/>
    <dgm:cxn modelId="{6BB58723-3D91-4842-BC85-297EFB7725A5}" type="presParOf" srcId="{7E7288F4-1802-4DD0-A6F6-7E6B979413E4}" destId="{A7A73A37-139D-4CB0-BA7E-29B8C944054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119303-DAEA-4904-9150-513E24487C85}" type="doc">
      <dgm:prSet loTypeId="urn:microsoft.com/office/officeart/2005/8/layout/vList2" loCatId="list" qsTypeId="urn:microsoft.com/office/officeart/2005/8/quickstyle/3d1" qsCatId="3D" csTypeId="urn:microsoft.com/office/officeart/2005/8/colors/accent1_2" csCatId="accent1" phldr="1"/>
      <dgm:spPr/>
      <dgm:t>
        <a:bodyPr/>
        <a:lstStyle/>
        <a:p>
          <a:pPr rtl="1"/>
          <a:endParaRPr lang="he-IL"/>
        </a:p>
      </dgm:t>
    </dgm:pt>
    <dgm:pt modelId="{C7CF908C-B839-4576-9D6B-63D5C913D51D}">
      <dgm:prSet custT="1"/>
      <dgm:spPr>
        <a:solidFill>
          <a:srgbClr val="FFC000"/>
        </a:solidFill>
      </dgm:spPr>
      <dgm:t>
        <a:bodyPr/>
        <a:lstStyle/>
        <a:p>
          <a:pPr algn="ctr" rtl="0"/>
          <a:r>
            <a:rPr lang="he-IL" sz="3200" b="1" cap="none" spc="0" dirty="0" smtClean="0">
              <a:ln w="11430"/>
              <a:effectLst>
                <a:outerShdw blurRad="50800" dist="39000" dir="5460000" algn="tl">
                  <a:srgbClr val="000000">
                    <a:alpha val="38000"/>
                  </a:srgbClr>
                </a:outerShdw>
              </a:effectLst>
            </a:rPr>
            <a:t>פתיחה</a:t>
          </a:r>
          <a:endParaRPr lang="he-IL" sz="3200" b="1" cap="none" spc="0" dirty="0">
            <a:ln w="11430"/>
            <a:effectLst>
              <a:outerShdw blurRad="50800" dist="39000" dir="5460000" algn="tl">
                <a:srgbClr val="000000">
                  <a:alpha val="38000"/>
                </a:srgbClr>
              </a:outerShdw>
            </a:effectLs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5FA9746-F1E3-4749-B00F-1AF3BBE2F03B}" type="parTrans" cxnId="{6B1083A3-5B54-4020-BDC7-39B17218D7DE}">
      <dgm:prSet/>
      <dgm:spPr/>
      <dgm:t>
        <a:bodyPr/>
        <a:lstStyle/>
        <a:p>
          <a:pPr rtl="1"/>
          <a:endParaRPr lang="he-IL"/>
        </a:p>
      </dgm:t>
    </dgm:pt>
    <dgm:pt modelId="{A9710F21-7CBE-4EA7-8979-54C19B4773F4}" type="sibTrans" cxnId="{6B1083A3-5B54-4020-BDC7-39B17218D7DE}">
      <dgm:prSet/>
      <dgm:spPr/>
      <dgm:t>
        <a:bodyPr/>
        <a:lstStyle/>
        <a:p>
          <a:pPr rtl="1"/>
          <a:endParaRPr lang="he-IL"/>
        </a:p>
      </dgm:t>
    </dgm:pt>
    <dgm:pt modelId="{C48E39B1-1ECD-4D9C-A383-D919B8A6A2CC}">
      <dgm:prSet custT="1"/>
      <dgm:spPr>
        <a:solidFill>
          <a:srgbClr val="0099FF"/>
        </a:solidFill>
      </dgm:spPr>
      <dgm:t>
        <a:bodyPr/>
        <a:lstStyle/>
        <a:p>
          <a:pPr algn="ctr" rtl="0"/>
          <a:r>
            <a:rPr lang="he-IL" sz="3200" b="1" cap="none" spc="0" dirty="0" smtClean="0">
              <a:ln w="11430"/>
              <a:effectLst>
                <a:outerShdw blurRad="50800" dist="39000" dir="5460000" algn="tl">
                  <a:srgbClr val="000000">
                    <a:alpha val="38000"/>
                  </a:srgbClr>
                </a:outerShdw>
              </a:effectLst>
            </a:rPr>
            <a:t>מערכת המין הנקבית והמחזור החודשי</a:t>
          </a:r>
          <a:endParaRPr lang="he-IL" sz="3200" b="1" cap="none" spc="0" dirty="0">
            <a:ln w="11430"/>
            <a:effectLst>
              <a:outerShdw blurRad="50800" dist="39000" dir="5460000" algn="tl">
                <a:srgbClr val="000000">
                  <a:alpha val="38000"/>
                </a:srgbClr>
              </a:outerShdw>
            </a:effectLst>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B034426-F89A-4996-B517-2CDC628CE02F}" type="parTrans" cxnId="{32A80AC5-473A-41C6-A362-0C6EDD40FF15}">
      <dgm:prSet/>
      <dgm:spPr/>
      <dgm:t>
        <a:bodyPr/>
        <a:lstStyle/>
        <a:p>
          <a:pPr rtl="1"/>
          <a:endParaRPr lang="he-IL"/>
        </a:p>
      </dgm:t>
    </dgm:pt>
    <dgm:pt modelId="{7828B877-9265-4E1C-A8FE-5374A2FDB0FC}" type="sibTrans" cxnId="{32A80AC5-473A-41C6-A362-0C6EDD40FF15}">
      <dgm:prSet/>
      <dgm:spPr/>
      <dgm:t>
        <a:bodyPr/>
        <a:lstStyle/>
        <a:p>
          <a:pPr rtl="1"/>
          <a:endParaRPr lang="he-IL"/>
        </a:p>
      </dgm:t>
    </dgm:pt>
    <dgm:pt modelId="{6DBA662F-4947-42BC-A050-56C69460CFA3}">
      <dgm:prSet custT="1"/>
      <dgm:spPr>
        <a:solidFill>
          <a:srgbClr val="FF0000"/>
        </a:solidFill>
      </dgm:spPr>
      <dgm:t>
        <a:bodyPr/>
        <a:lstStyle/>
        <a:p>
          <a:pPr algn="ctr" rtl="0"/>
          <a:r>
            <a:rPr lang="he-IL" sz="3200" b="1" cap="none" spc="0" smtClean="0">
              <a:ln w="11430"/>
              <a:effectLst>
                <a:outerShdw blurRad="50800" dist="39000" dir="5460000" algn="tl">
                  <a:srgbClr val="000000">
                    <a:alpha val="38000"/>
                  </a:srgbClr>
                </a:outerShdw>
              </a:effectLst>
            </a:rPr>
            <a:t>הורמוני המין הנקביים – אסטרוגן ופרוגסטרון</a:t>
          </a:r>
          <a:endParaRPr lang="he-IL" sz="3200" b="1" cap="none" spc="0" dirty="0">
            <a:ln w="11430"/>
            <a:effectLst>
              <a:outerShdw blurRad="50800" dist="39000" dir="5460000" algn="tl">
                <a:srgbClr val="000000">
                  <a:alpha val="38000"/>
                </a:srgbClr>
              </a:outerShdw>
            </a:effectLst>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FB3BE36-8463-4799-93C5-FFB1A70E2000}" type="parTrans" cxnId="{768003BC-CF84-4C02-BF6F-8D2D645E7BDB}">
      <dgm:prSet/>
      <dgm:spPr/>
      <dgm:t>
        <a:bodyPr/>
        <a:lstStyle/>
        <a:p>
          <a:pPr rtl="1"/>
          <a:endParaRPr lang="he-IL"/>
        </a:p>
      </dgm:t>
    </dgm:pt>
    <dgm:pt modelId="{4ACDFC6A-E756-4F6B-B0B0-D9B24A2EC35A}" type="sibTrans" cxnId="{768003BC-CF84-4C02-BF6F-8D2D645E7BDB}">
      <dgm:prSet/>
      <dgm:spPr/>
      <dgm:t>
        <a:bodyPr/>
        <a:lstStyle/>
        <a:p>
          <a:pPr rtl="1"/>
          <a:endParaRPr lang="he-IL"/>
        </a:p>
      </dgm:t>
    </dgm:pt>
    <dgm:pt modelId="{123D2F43-1D44-4EF1-9099-7A66D40213CE}">
      <dgm:prSet custT="1"/>
      <dgm:spPr>
        <a:solidFill>
          <a:srgbClr val="000099"/>
        </a:solidFill>
      </dgm:spPr>
      <dgm:t>
        <a:bodyPr/>
        <a:lstStyle/>
        <a:p>
          <a:pPr algn="ctr" rtl="0"/>
          <a:r>
            <a:rPr lang="he-IL" sz="3200" b="1" cap="none" spc="0" dirty="0" smtClean="0">
              <a:ln w="11430"/>
              <a:effectLst>
                <a:outerShdw blurRad="50800" dist="39000" dir="5460000" algn="tl">
                  <a:srgbClr val="000000">
                    <a:alpha val="38000"/>
                  </a:srgbClr>
                </a:outerShdw>
              </a:effectLst>
            </a:rPr>
            <a:t>הגלולה למניעת הריון – מרכיבים פעילים ואופן פעולה</a:t>
          </a:r>
          <a:endParaRPr lang="he-IL" sz="3200" b="1" cap="none" spc="0" dirty="0">
            <a:ln w="11430"/>
            <a:effectLst>
              <a:outerShdw blurRad="50800" dist="39000" dir="5460000" algn="tl">
                <a:srgbClr val="000000">
                  <a:alpha val="38000"/>
                </a:srgbClr>
              </a:outerShdw>
            </a:effectLst>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97D01E-DD75-4BFB-94C9-6766E4E5E38A}" type="parTrans" cxnId="{268E59C0-4462-45D1-B224-956E7CD406A2}">
      <dgm:prSet/>
      <dgm:spPr/>
      <dgm:t>
        <a:bodyPr/>
        <a:lstStyle/>
        <a:p>
          <a:pPr rtl="1"/>
          <a:endParaRPr lang="he-IL"/>
        </a:p>
      </dgm:t>
    </dgm:pt>
    <dgm:pt modelId="{3D7750F4-E0EA-463E-9911-B5E57ADF6339}" type="sibTrans" cxnId="{268E59C0-4462-45D1-B224-956E7CD406A2}">
      <dgm:prSet/>
      <dgm:spPr/>
      <dgm:t>
        <a:bodyPr/>
        <a:lstStyle/>
        <a:p>
          <a:pPr rtl="1"/>
          <a:endParaRPr lang="he-IL"/>
        </a:p>
      </dgm:t>
    </dgm:pt>
    <dgm:pt modelId="{14ED785D-2BD2-4B2C-9437-07DE732E266B}">
      <dgm:prSet custT="1"/>
      <dgm:spPr>
        <a:solidFill>
          <a:srgbClr val="FF33CC"/>
        </a:solidFill>
      </dgm:spPr>
      <dgm:t>
        <a:bodyPr/>
        <a:lstStyle/>
        <a:p>
          <a:pPr algn="ctr" rtl="0"/>
          <a:r>
            <a:rPr lang="he-IL" sz="3200" b="1" cap="none" spc="0" dirty="0" smtClean="0">
              <a:ln w="11430"/>
              <a:effectLst>
                <a:outerShdw blurRad="50800" dist="39000" dir="5460000" algn="tl">
                  <a:srgbClr val="000000">
                    <a:alpha val="38000"/>
                  </a:srgbClr>
                </a:outerShdw>
              </a:effectLst>
            </a:rPr>
            <a:t>הגלולה למניעת הריון – על הדבש ועל העוקץ</a:t>
          </a:r>
          <a:endParaRPr lang="he-IL" sz="3200" b="1" cap="none" spc="0" dirty="0">
            <a:ln w="11430"/>
            <a:effectLst>
              <a:outerShdw blurRad="50800" dist="39000" dir="5460000" algn="tl">
                <a:srgbClr val="000000">
                  <a:alpha val="38000"/>
                </a:srgbClr>
              </a:outerShdw>
            </a:effectLst>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45FEC91-21D0-4010-9EAB-7970A2AABCDE}" type="parTrans" cxnId="{7B07091F-C194-4367-86DA-D0FC3941BA87}">
      <dgm:prSet/>
      <dgm:spPr/>
      <dgm:t>
        <a:bodyPr/>
        <a:lstStyle/>
        <a:p>
          <a:pPr rtl="1"/>
          <a:endParaRPr lang="he-IL"/>
        </a:p>
      </dgm:t>
    </dgm:pt>
    <dgm:pt modelId="{93BB387E-1073-4530-8A68-0BDEB2734C7D}" type="sibTrans" cxnId="{7B07091F-C194-4367-86DA-D0FC3941BA87}">
      <dgm:prSet/>
      <dgm:spPr/>
      <dgm:t>
        <a:bodyPr/>
        <a:lstStyle/>
        <a:p>
          <a:pPr rtl="1"/>
          <a:endParaRPr lang="he-IL"/>
        </a:p>
      </dgm:t>
    </dgm:pt>
    <dgm:pt modelId="{7E7288F4-1802-4DD0-A6F6-7E6B979413E4}" type="pres">
      <dgm:prSet presAssocID="{1E119303-DAEA-4904-9150-513E24487C85}" presName="linear" presStyleCnt="0">
        <dgm:presLayoutVars>
          <dgm:animLvl val="lvl"/>
          <dgm:resizeHandles val="exact"/>
        </dgm:presLayoutVars>
      </dgm:prSet>
      <dgm:spPr/>
      <dgm:t>
        <a:bodyPr/>
        <a:lstStyle/>
        <a:p>
          <a:pPr rtl="1"/>
          <a:endParaRPr lang="he-IL"/>
        </a:p>
      </dgm:t>
    </dgm:pt>
    <dgm:pt modelId="{393962F6-1AA1-45C8-AA4A-4B9F987EC947}" type="pres">
      <dgm:prSet presAssocID="{C7CF908C-B839-4576-9D6B-63D5C913D51D}" presName="parentText" presStyleLbl="node1" presStyleIdx="0" presStyleCnt="5" custLinFactY="-38790" custLinFactNeighborY="-100000">
        <dgm:presLayoutVars>
          <dgm:chMax val="0"/>
          <dgm:bulletEnabled val="1"/>
        </dgm:presLayoutVars>
      </dgm:prSet>
      <dgm:spPr/>
      <dgm:t>
        <a:bodyPr/>
        <a:lstStyle/>
        <a:p>
          <a:pPr rtl="1"/>
          <a:endParaRPr lang="he-IL"/>
        </a:p>
      </dgm:t>
    </dgm:pt>
    <dgm:pt modelId="{BD1BF0B2-8C4D-4954-8D08-07573101E981}" type="pres">
      <dgm:prSet presAssocID="{A9710F21-7CBE-4EA7-8979-54C19B4773F4}" presName="spacer" presStyleCnt="0"/>
      <dgm:spPr/>
      <dgm:t>
        <a:bodyPr/>
        <a:lstStyle/>
        <a:p>
          <a:pPr rtl="1"/>
          <a:endParaRPr lang="he-IL"/>
        </a:p>
      </dgm:t>
    </dgm:pt>
    <dgm:pt modelId="{6F7AF1D0-3D56-4B8E-AEE1-71A626570F35}" type="pres">
      <dgm:prSet presAssocID="{C48E39B1-1ECD-4D9C-A383-D919B8A6A2CC}" presName="parentText" presStyleLbl="node1" presStyleIdx="1" presStyleCnt="5" custLinFactNeighborY="-43088">
        <dgm:presLayoutVars>
          <dgm:chMax val="0"/>
          <dgm:bulletEnabled val="1"/>
        </dgm:presLayoutVars>
      </dgm:prSet>
      <dgm:spPr/>
      <dgm:t>
        <a:bodyPr/>
        <a:lstStyle/>
        <a:p>
          <a:pPr rtl="1"/>
          <a:endParaRPr lang="he-IL"/>
        </a:p>
      </dgm:t>
    </dgm:pt>
    <dgm:pt modelId="{352D2DA1-A1BC-4BB7-95FE-296BA0464BF9}" type="pres">
      <dgm:prSet presAssocID="{7828B877-9265-4E1C-A8FE-5374A2FDB0FC}" presName="spacer" presStyleCnt="0"/>
      <dgm:spPr/>
      <dgm:t>
        <a:bodyPr/>
        <a:lstStyle/>
        <a:p>
          <a:pPr rtl="1"/>
          <a:endParaRPr lang="he-IL"/>
        </a:p>
      </dgm:t>
    </dgm:pt>
    <dgm:pt modelId="{DD78CB54-28C2-459F-A6B8-11C2A0C34C97}" type="pres">
      <dgm:prSet presAssocID="{6DBA662F-4947-42BC-A050-56C69460CFA3}" presName="parentText" presStyleLbl="node1" presStyleIdx="2" presStyleCnt="5">
        <dgm:presLayoutVars>
          <dgm:chMax val="0"/>
          <dgm:bulletEnabled val="1"/>
        </dgm:presLayoutVars>
      </dgm:prSet>
      <dgm:spPr/>
      <dgm:t>
        <a:bodyPr/>
        <a:lstStyle/>
        <a:p>
          <a:pPr rtl="1"/>
          <a:endParaRPr lang="he-IL"/>
        </a:p>
      </dgm:t>
    </dgm:pt>
    <dgm:pt modelId="{322135A9-31AE-46EF-BFFF-E182F83897E8}" type="pres">
      <dgm:prSet presAssocID="{4ACDFC6A-E756-4F6B-B0B0-D9B24A2EC35A}" presName="spacer" presStyleCnt="0"/>
      <dgm:spPr/>
      <dgm:t>
        <a:bodyPr/>
        <a:lstStyle/>
        <a:p>
          <a:pPr rtl="1"/>
          <a:endParaRPr lang="he-IL"/>
        </a:p>
      </dgm:t>
    </dgm:pt>
    <dgm:pt modelId="{189D80EB-C301-4EEE-B668-8F581A8554D0}" type="pres">
      <dgm:prSet presAssocID="{123D2F43-1D44-4EF1-9099-7A66D40213CE}" presName="parentText" presStyleLbl="node1" presStyleIdx="3" presStyleCnt="5" custLinFactNeighborY="43096">
        <dgm:presLayoutVars>
          <dgm:chMax val="0"/>
          <dgm:bulletEnabled val="1"/>
        </dgm:presLayoutVars>
      </dgm:prSet>
      <dgm:spPr/>
      <dgm:t>
        <a:bodyPr/>
        <a:lstStyle/>
        <a:p>
          <a:pPr rtl="1"/>
          <a:endParaRPr lang="he-IL"/>
        </a:p>
      </dgm:t>
    </dgm:pt>
    <dgm:pt modelId="{9516D75A-F44C-4E14-BCE9-D6E99BE011E8}" type="pres">
      <dgm:prSet presAssocID="{3D7750F4-E0EA-463E-9911-B5E57ADF6339}" presName="spacer" presStyleCnt="0"/>
      <dgm:spPr/>
      <dgm:t>
        <a:bodyPr/>
        <a:lstStyle/>
        <a:p>
          <a:pPr rtl="1"/>
          <a:endParaRPr lang="he-IL"/>
        </a:p>
      </dgm:t>
    </dgm:pt>
    <dgm:pt modelId="{A7A73A37-139D-4CB0-BA7E-29B8C9440544}" type="pres">
      <dgm:prSet presAssocID="{14ED785D-2BD2-4B2C-9437-07DE732E266B}" presName="parentText" presStyleLbl="node1" presStyleIdx="4" presStyleCnt="5" custLinFactY="38790" custLinFactNeighborY="100000">
        <dgm:presLayoutVars>
          <dgm:chMax val="0"/>
          <dgm:bulletEnabled val="1"/>
        </dgm:presLayoutVars>
      </dgm:prSet>
      <dgm:spPr/>
      <dgm:t>
        <a:bodyPr/>
        <a:lstStyle/>
        <a:p>
          <a:pPr rtl="1"/>
          <a:endParaRPr lang="he-IL"/>
        </a:p>
      </dgm:t>
    </dgm:pt>
  </dgm:ptLst>
  <dgm:cxnLst>
    <dgm:cxn modelId="{4A8F8448-BF63-47D6-82B5-883279AAE363}" type="presOf" srcId="{14ED785D-2BD2-4B2C-9437-07DE732E266B}" destId="{A7A73A37-139D-4CB0-BA7E-29B8C9440544}" srcOrd="0" destOrd="0" presId="urn:microsoft.com/office/officeart/2005/8/layout/vList2"/>
    <dgm:cxn modelId="{32A80AC5-473A-41C6-A362-0C6EDD40FF15}" srcId="{1E119303-DAEA-4904-9150-513E24487C85}" destId="{C48E39B1-1ECD-4D9C-A383-D919B8A6A2CC}" srcOrd="1" destOrd="0" parTransId="{CB034426-F89A-4996-B517-2CDC628CE02F}" sibTransId="{7828B877-9265-4E1C-A8FE-5374A2FDB0FC}"/>
    <dgm:cxn modelId="{DB41CCF6-34AF-448A-8849-F330AC6D9725}" type="presOf" srcId="{1E119303-DAEA-4904-9150-513E24487C85}" destId="{7E7288F4-1802-4DD0-A6F6-7E6B979413E4}" srcOrd="0" destOrd="0" presId="urn:microsoft.com/office/officeart/2005/8/layout/vList2"/>
    <dgm:cxn modelId="{B35275D7-43F3-4240-8DEA-ACA64910C181}" type="presOf" srcId="{C7CF908C-B839-4576-9D6B-63D5C913D51D}" destId="{393962F6-1AA1-45C8-AA4A-4B9F987EC947}" srcOrd="0" destOrd="0" presId="urn:microsoft.com/office/officeart/2005/8/layout/vList2"/>
    <dgm:cxn modelId="{7B07091F-C194-4367-86DA-D0FC3941BA87}" srcId="{1E119303-DAEA-4904-9150-513E24487C85}" destId="{14ED785D-2BD2-4B2C-9437-07DE732E266B}" srcOrd="4" destOrd="0" parTransId="{445FEC91-21D0-4010-9EAB-7970A2AABCDE}" sibTransId="{93BB387E-1073-4530-8A68-0BDEB2734C7D}"/>
    <dgm:cxn modelId="{7D8482C6-E69E-468A-BC1A-E08AA9AF30D3}" type="presOf" srcId="{C48E39B1-1ECD-4D9C-A383-D919B8A6A2CC}" destId="{6F7AF1D0-3D56-4B8E-AEE1-71A626570F35}" srcOrd="0" destOrd="0" presId="urn:microsoft.com/office/officeart/2005/8/layout/vList2"/>
    <dgm:cxn modelId="{E04C153B-407A-45DF-8BE7-D8F36836BB95}" type="presOf" srcId="{123D2F43-1D44-4EF1-9099-7A66D40213CE}" destId="{189D80EB-C301-4EEE-B668-8F581A8554D0}" srcOrd="0" destOrd="0" presId="urn:microsoft.com/office/officeart/2005/8/layout/vList2"/>
    <dgm:cxn modelId="{6B1083A3-5B54-4020-BDC7-39B17218D7DE}" srcId="{1E119303-DAEA-4904-9150-513E24487C85}" destId="{C7CF908C-B839-4576-9D6B-63D5C913D51D}" srcOrd="0" destOrd="0" parTransId="{B5FA9746-F1E3-4749-B00F-1AF3BBE2F03B}" sibTransId="{A9710F21-7CBE-4EA7-8979-54C19B4773F4}"/>
    <dgm:cxn modelId="{768003BC-CF84-4C02-BF6F-8D2D645E7BDB}" srcId="{1E119303-DAEA-4904-9150-513E24487C85}" destId="{6DBA662F-4947-42BC-A050-56C69460CFA3}" srcOrd="2" destOrd="0" parTransId="{7FB3BE36-8463-4799-93C5-FFB1A70E2000}" sibTransId="{4ACDFC6A-E756-4F6B-B0B0-D9B24A2EC35A}"/>
    <dgm:cxn modelId="{858AAF9A-E205-4A28-9C9B-F80A10B186DA}" type="presOf" srcId="{6DBA662F-4947-42BC-A050-56C69460CFA3}" destId="{DD78CB54-28C2-459F-A6B8-11C2A0C34C97}" srcOrd="0" destOrd="0" presId="urn:microsoft.com/office/officeart/2005/8/layout/vList2"/>
    <dgm:cxn modelId="{268E59C0-4462-45D1-B224-956E7CD406A2}" srcId="{1E119303-DAEA-4904-9150-513E24487C85}" destId="{123D2F43-1D44-4EF1-9099-7A66D40213CE}" srcOrd="3" destOrd="0" parTransId="{0C97D01E-DD75-4BFB-94C9-6766E4E5E38A}" sibTransId="{3D7750F4-E0EA-463E-9911-B5E57ADF6339}"/>
    <dgm:cxn modelId="{A9A01475-37AC-477D-9E9E-AAB4A4B8271C}" type="presParOf" srcId="{7E7288F4-1802-4DD0-A6F6-7E6B979413E4}" destId="{393962F6-1AA1-45C8-AA4A-4B9F987EC947}" srcOrd="0" destOrd="0" presId="urn:microsoft.com/office/officeart/2005/8/layout/vList2"/>
    <dgm:cxn modelId="{3C845E5D-E3FE-4B90-8812-1FDF95CD6DCB}" type="presParOf" srcId="{7E7288F4-1802-4DD0-A6F6-7E6B979413E4}" destId="{BD1BF0B2-8C4D-4954-8D08-07573101E981}" srcOrd="1" destOrd="0" presId="urn:microsoft.com/office/officeart/2005/8/layout/vList2"/>
    <dgm:cxn modelId="{1C65DD90-2558-41EA-A2A0-E2E5993AD281}" type="presParOf" srcId="{7E7288F4-1802-4DD0-A6F6-7E6B979413E4}" destId="{6F7AF1D0-3D56-4B8E-AEE1-71A626570F35}" srcOrd="2" destOrd="0" presId="urn:microsoft.com/office/officeart/2005/8/layout/vList2"/>
    <dgm:cxn modelId="{C00751AF-686D-4241-8F6F-FF4F78BBF8A8}" type="presParOf" srcId="{7E7288F4-1802-4DD0-A6F6-7E6B979413E4}" destId="{352D2DA1-A1BC-4BB7-95FE-296BA0464BF9}" srcOrd="3" destOrd="0" presId="urn:microsoft.com/office/officeart/2005/8/layout/vList2"/>
    <dgm:cxn modelId="{27905B4D-5DCD-4126-BE29-39000F7D9D4B}" type="presParOf" srcId="{7E7288F4-1802-4DD0-A6F6-7E6B979413E4}" destId="{DD78CB54-28C2-459F-A6B8-11C2A0C34C97}" srcOrd="4" destOrd="0" presId="urn:microsoft.com/office/officeart/2005/8/layout/vList2"/>
    <dgm:cxn modelId="{3188625B-DFF4-40D0-BD8A-F0BE9631F090}" type="presParOf" srcId="{7E7288F4-1802-4DD0-A6F6-7E6B979413E4}" destId="{322135A9-31AE-46EF-BFFF-E182F83897E8}" srcOrd="5" destOrd="0" presId="urn:microsoft.com/office/officeart/2005/8/layout/vList2"/>
    <dgm:cxn modelId="{D411B9BD-4FBF-46D2-8C77-D0EC474267EF}" type="presParOf" srcId="{7E7288F4-1802-4DD0-A6F6-7E6B979413E4}" destId="{189D80EB-C301-4EEE-B668-8F581A8554D0}" srcOrd="6" destOrd="0" presId="urn:microsoft.com/office/officeart/2005/8/layout/vList2"/>
    <dgm:cxn modelId="{6CC48905-B427-46ED-853D-3E1D5EA3DC5C}" type="presParOf" srcId="{7E7288F4-1802-4DD0-A6F6-7E6B979413E4}" destId="{9516D75A-F44C-4E14-BCE9-D6E99BE011E8}" srcOrd="7" destOrd="0" presId="urn:microsoft.com/office/officeart/2005/8/layout/vList2"/>
    <dgm:cxn modelId="{CC56C9C6-394E-4FA0-AECC-686A57E18792}" type="presParOf" srcId="{7E7288F4-1802-4DD0-A6F6-7E6B979413E4}" destId="{A7A73A37-139D-4CB0-BA7E-29B8C944054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6CBF8F-83D5-4267-A8A6-1A900CD1C814}" type="doc">
      <dgm:prSet loTypeId="urn:microsoft.com/office/officeart/2005/8/layout/cycle8" loCatId="cycle" qsTypeId="urn:microsoft.com/office/officeart/2005/8/quickstyle/3d2" qsCatId="3D" csTypeId="urn:microsoft.com/office/officeart/2005/8/colors/accent1_2" csCatId="accent1" phldr="1"/>
      <dgm:spPr/>
    </dgm:pt>
    <dgm:pt modelId="{8BCF109C-BDE4-4EB6-B5A6-73A7B8DFAB34}">
      <dgm:prSet phldrT="[טקסט]"/>
      <dgm:spPr>
        <a:solidFill>
          <a:srgbClr val="FF0000"/>
        </a:solidFill>
      </dgm:spPr>
      <dgm:t>
        <a:bodyPr/>
        <a:lstStyle/>
        <a:p>
          <a:pPr rtl="1"/>
          <a:r>
            <a:rPr lang="he-IL" b="1" dirty="0" smtClean="0">
              <a:solidFill>
                <a:srgbClr val="0099FF"/>
              </a:solidFill>
            </a:rPr>
            <a:t>פוסטר</a:t>
          </a:r>
          <a:endParaRPr lang="he-IL" b="1" dirty="0">
            <a:solidFill>
              <a:srgbClr val="0099FF"/>
            </a:solidFill>
          </a:endParaRPr>
        </a:p>
      </dgm:t>
    </dgm:pt>
    <dgm:pt modelId="{52C1CB30-F00C-43D3-BDA0-C4926610FC6E}" type="parTrans" cxnId="{4F153DA8-EAE0-435A-8AA0-628BBAD06F5D}">
      <dgm:prSet/>
      <dgm:spPr/>
      <dgm:t>
        <a:bodyPr/>
        <a:lstStyle/>
        <a:p>
          <a:pPr rtl="1"/>
          <a:endParaRPr lang="he-IL"/>
        </a:p>
      </dgm:t>
    </dgm:pt>
    <dgm:pt modelId="{CE255A9D-01F6-49C3-B331-55242568171A}" type="sibTrans" cxnId="{4F153DA8-EAE0-435A-8AA0-628BBAD06F5D}">
      <dgm:prSet/>
      <dgm:spPr/>
      <dgm:t>
        <a:bodyPr/>
        <a:lstStyle/>
        <a:p>
          <a:pPr rtl="1"/>
          <a:endParaRPr lang="he-IL"/>
        </a:p>
      </dgm:t>
    </dgm:pt>
    <dgm:pt modelId="{52E99441-44E7-4621-AE1D-CEF47FBA5435}">
      <dgm:prSet phldrT="[טקסט]"/>
      <dgm:spPr>
        <a:solidFill>
          <a:srgbClr val="0099FF"/>
        </a:solidFill>
      </dgm:spPr>
      <dgm:t>
        <a:bodyPr/>
        <a:lstStyle/>
        <a:p>
          <a:pPr rtl="1"/>
          <a:r>
            <a:rPr lang="he-IL" b="1" dirty="0" smtClean="0">
              <a:solidFill>
                <a:srgbClr val="FFFF00"/>
              </a:solidFill>
            </a:rPr>
            <a:t>להצגה</a:t>
          </a:r>
          <a:endParaRPr lang="he-IL" b="1" dirty="0">
            <a:solidFill>
              <a:srgbClr val="FFFF00"/>
            </a:solidFill>
          </a:endParaRPr>
        </a:p>
      </dgm:t>
    </dgm:pt>
    <dgm:pt modelId="{66B62D28-F629-420B-BCC6-B7B5C5B33A28}" type="parTrans" cxnId="{095DE2A0-1051-44A3-AC1B-15556B1A2A89}">
      <dgm:prSet/>
      <dgm:spPr/>
      <dgm:t>
        <a:bodyPr/>
        <a:lstStyle/>
        <a:p>
          <a:pPr rtl="1"/>
          <a:endParaRPr lang="he-IL"/>
        </a:p>
      </dgm:t>
    </dgm:pt>
    <dgm:pt modelId="{AEDBFFFF-8673-4501-BCD6-339B6609F983}" type="sibTrans" cxnId="{095DE2A0-1051-44A3-AC1B-15556B1A2A89}">
      <dgm:prSet/>
      <dgm:spPr/>
      <dgm:t>
        <a:bodyPr/>
        <a:lstStyle/>
        <a:p>
          <a:pPr rtl="1"/>
          <a:endParaRPr lang="he-IL"/>
        </a:p>
      </dgm:t>
    </dgm:pt>
    <dgm:pt modelId="{026D0F38-DC7B-486B-80B7-D6AE99843114}">
      <dgm:prSet phldrT="[טקסט]"/>
      <dgm:spPr>
        <a:solidFill>
          <a:srgbClr val="FFFF00"/>
        </a:solidFill>
      </dgm:spPr>
      <dgm:t>
        <a:bodyPr/>
        <a:lstStyle/>
        <a:p>
          <a:pPr rtl="1"/>
          <a:r>
            <a:rPr lang="he-IL" b="1" dirty="0" smtClean="0">
              <a:solidFill>
                <a:srgbClr val="FF0000"/>
              </a:solidFill>
            </a:rPr>
            <a:t>קבוצתי</a:t>
          </a:r>
          <a:endParaRPr lang="he-IL" b="1" dirty="0">
            <a:solidFill>
              <a:srgbClr val="FF0000"/>
            </a:solidFill>
          </a:endParaRPr>
        </a:p>
      </dgm:t>
    </dgm:pt>
    <dgm:pt modelId="{66EAAD0D-5CF0-4E4B-8AB6-6CCEA4157333}" type="parTrans" cxnId="{E206DD4E-7A87-4D53-B709-E8A556E1D271}">
      <dgm:prSet/>
      <dgm:spPr/>
      <dgm:t>
        <a:bodyPr/>
        <a:lstStyle/>
        <a:p>
          <a:pPr rtl="1"/>
          <a:endParaRPr lang="he-IL"/>
        </a:p>
      </dgm:t>
    </dgm:pt>
    <dgm:pt modelId="{F6D930C8-000C-4018-BB6E-A40032F2C2AF}" type="sibTrans" cxnId="{E206DD4E-7A87-4D53-B709-E8A556E1D271}">
      <dgm:prSet/>
      <dgm:spPr/>
      <dgm:t>
        <a:bodyPr/>
        <a:lstStyle/>
        <a:p>
          <a:pPr rtl="1"/>
          <a:endParaRPr lang="he-IL"/>
        </a:p>
      </dgm:t>
    </dgm:pt>
    <dgm:pt modelId="{CF6EF21E-614B-49C6-BFC0-3B7AAC6AD0C7}" type="pres">
      <dgm:prSet presAssocID="{0D6CBF8F-83D5-4267-A8A6-1A900CD1C814}" presName="compositeShape" presStyleCnt="0">
        <dgm:presLayoutVars>
          <dgm:chMax val="7"/>
          <dgm:dir/>
          <dgm:resizeHandles val="exact"/>
        </dgm:presLayoutVars>
      </dgm:prSet>
      <dgm:spPr/>
    </dgm:pt>
    <dgm:pt modelId="{472C0677-19AC-467D-A8EA-97BF770B3951}" type="pres">
      <dgm:prSet presAssocID="{0D6CBF8F-83D5-4267-A8A6-1A900CD1C814}" presName="wedge1" presStyleLbl="node1" presStyleIdx="0" presStyleCnt="3"/>
      <dgm:spPr/>
      <dgm:t>
        <a:bodyPr/>
        <a:lstStyle/>
        <a:p>
          <a:pPr rtl="1"/>
          <a:endParaRPr lang="he-IL"/>
        </a:p>
      </dgm:t>
    </dgm:pt>
    <dgm:pt modelId="{13E06F38-D5A3-4B8E-AE65-3C947286577D}" type="pres">
      <dgm:prSet presAssocID="{0D6CBF8F-83D5-4267-A8A6-1A900CD1C814}" presName="dummy1a" presStyleCnt="0"/>
      <dgm:spPr/>
    </dgm:pt>
    <dgm:pt modelId="{F12EE463-B454-4D6A-9746-881603B503A9}" type="pres">
      <dgm:prSet presAssocID="{0D6CBF8F-83D5-4267-A8A6-1A900CD1C814}" presName="dummy1b" presStyleCnt="0"/>
      <dgm:spPr/>
    </dgm:pt>
    <dgm:pt modelId="{351A7724-202B-4876-AA68-DD5DD61BCDBB}" type="pres">
      <dgm:prSet presAssocID="{0D6CBF8F-83D5-4267-A8A6-1A900CD1C814}" presName="wedge1Tx" presStyleLbl="node1" presStyleIdx="0" presStyleCnt="3">
        <dgm:presLayoutVars>
          <dgm:chMax val="0"/>
          <dgm:chPref val="0"/>
          <dgm:bulletEnabled val="1"/>
        </dgm:presLayoutVars>
      </dgm:prSet>
      <dgm:spPr/>
      <dgm:t>
        <a:bodyPr/>
        <a:lstStyle/>
        <a:p>
          <a:pPr rtl="1"/>
          <a:endParaRPr lang="he-IL"/>
        </a:p>
      </dgm:t>
    </dgm:pt>
    <dgm:pt modelId="{68B09E47-65C3-48C4-9A6F-64B91647A00D}" type="pres">
      <dgm:prSet presAssocID="{0D6CBF8F-83D5-4267-A8A6-1A900CD1C814}" presName="wedge2" presStyleLbl="node1" presStyleIdx="1" presStyleCnt="3"/>
      <dgm:spPr/>
      <dgm:t>
        <a:bodyPr/>
        <a:lstStyle/>
        <a:p>
          <a:pPr rtl="1"/>
          <a:endParaRPr lang="he-IL"/>
        </a:p>
      </dgm:t>
    </dgm:pt>
    <dgm:pt modelId="{E6DD637B-EAE9-40D6-B2BA-AD10BBE0DB77}" type="pres">
      <dgm:prSet presAssocID="{0D6CBF8F-83D5-4267-A8A6-1A900CD1C814}" presName="dummy2a" presStyleCnt="0"/>
      <dgm:spPr/>
    </dgm:pt>
    <dgm:pt modelId="{B84B0D65-B848-43C9-A582-802D4C870C5E}" type="pres">
      <dgm:prSet presAssocID="{0D6CBF8F-83D5-4267-A8A6-1A900CD1C814}" presName="dummy2b" presStyleCnt="0"/>
      <dgm:spPr/>
    </dgm:pt>
    <dgm:pt modelId="{662416BE-744D-4C2E-99DC-91E022926F9E}" type="pres">
      <dgm:prSet presAssocID="{0D6CBF8F-83D5-4267-A8A6-1A900CD1C814}" presName="wedge2Tx" presStyleLbl="node1" presStyleIdx="1" presStyleCnt="3">
        <dgm:presLayoutVars>
          <dgm:chMax val="0"/>
          <dgm:chPref val="0"/>
          <dgm:bulletEnabled val="1"/>
        </dgm:presLayoutVars>
      </dgm:prSet>
      <dgm:spPr/>
      <dgm:t>
        <a:bodyPr/>
        <a:lstStyle/>
        <a:p>
          <a:pPr rtl="1"/>
          <a:endParaRPr lang="he-IL"/>
        </a:p>
      </dgm:t>
    </dgm:pt>
    <dgm:pt modelId="{FEAC2015-4C4D-4B66-9BCE-DB2CEEAF9F00}" type="pres">
      <dgm:prSet presAssocID="{0D6CBF8F-83D5-4267-A8A6-1A900CD1C814}" presName="wedge3" presStyleLbl="node1" presStyleIdx="2" presStyleCnt="3"/>
      <dgm:spPr/>
      <dgm:t>
        <a:bodyPr/>
        <a:lstStyle/>
        <a:p>
          <a:pPr rtl="1"/>
          <a:endParaRPr lang="he-IL"/>
        </a:p>
      </dgm:t>
    </dgm:pt>
    <dgm:pt modelId="{F7AB5DFD-E6DA-444E-BC8B-71E4AB22856F}" type="pres">
      <dgm:prSet presAssocID="{0D6CBF8F-83D5-4267-A8A6-1A900CD1C814}" presName="dummy3a" presStyleCnt="0"/>
      <dgm:spPr/>
    </dgm:pt>
    <dgm:pt modelId="{42C9A170-F1F4-4191-B3CF-955BB1E17E52}" type="pres">
      <dgm:prSet presAssocID="{0D6CBF8F-83D5-4267-A8A6-1A900CD1C814}" presName="dummy3b" presStyleCnt="0"/>
      <dgm:spPr/>
    </dgm:pt>
    <dgm:pt modelId="{83101507-5537-4F20-81B5-89DAE5931083}" type="pres">
      <dgm:prSet presAssocID="{0D6CBF8F-83D5-4267-A8A6-1A900CD1C814}" presName="wedge3Tx" presStyleLbl="node1" presStyleIdx="2" presStyleCnt="3">
        <dgm:presLayoutVars>
          <dgm:chMax val="0"/>
          <dgm:chPref val="0"/>
          <dgm:bulletEnabled val="1"/>
        </dgm:presLayoutVars>
      </dgm:prSet>
      <dgm:spPr/>
      <dgm:t>
        <a:bodyPr/>
        <a:lstStyle/>
        <a:p>
          <a:pPr rtl="1"/>
          <a:endParaRPr lang="he-IL"/>
        </a:p>
      </dgm:t>
    </dgm:pt>
    <dgm:pt modelId="{729C7F04-FB0B-4B1E-8CFF-47178B4390F6}" type="pres">
      <dgm:prSet presAssocID="{CE255A9D-01F6-49C3-B331-55242568171A}" presName="arrowWedge1" presStyleLbl="fgSibTrans2D1" presStyleIdx="0" presStyleCnt="3"/>
      <dgm:spPr>
        <a:solidFill>
          <a:srgbClr val="FFFF00"/>
        </a:solidFill>
        <a:ln w="28575">
          <a:noFill/>
        </a:ln>
      </dgm:spPr>
    </dgm:pt>
    <dgm:pt modelId="{40C22439-1BEF-4016-9F12-BE8AA51DD7C5}" type="pres">
      <dgm:prSet presAssocID="{AEDBFFFF-8673-4501-BCD6-339B6609F983}" presName="arrowWedge2" presStyleLbl="fgSibTrans2D1" presStyleIdx="1" presStyleCnt="3"/>
      <dgm:spPr>
        <a:solidFill>
          <a:srgbClr val="FF0000"/>
        </a:solidFill>
        <a:ln w="38100">
          <a:solidFill>
            <a:srgbClr val="FF0000"/>
          </a:solidFill>
        </a:ln>
      </dgm:spPr>
    </dgm:pt>
    <dgm:pt modelId="{84C2CE90-2765-4434-A154-21D9E22B84D0}" type="pres">
      <dgm:prSet presAssocID="{F6D930C8-000C-4018-BB6E-A40032F2C2AF}" presName="arrowWedge3" presStyleLbl="fgSibTrans2D1" presStyleIdx="2" presStyleCnt="3"/>
      <dgm:spPr>
        <a:solidFill>
          <a:srgbClr val="0099FF"/>
        </a:solidFill>
      </dgm:spPr>
    </dgm:pt>
  </dgm:ptLst>
  <dgm:cxnLst>
    <dgm:cxn modelId="{E206DD4E-7A87-4D53-B709-E8A556E1D271}" srcId="{0D6CBF8F-83D5-4267-A8A6-1A900CD1C814}" destId="{026D0F38-DC7B-486B-80B7-D6AE99843114}" srcOrd="2" destOrd="0" parTransId="{66EAAD0D-5CF0-4E4B-8AB6-6CCEA4157333}" sibTransId="{F6D930C8-000C-4018-BB6E-A40032F2C2AF}"/>
    <dgm:cxn modelId="{21AB5E76-9355-466C-B08D-32293A38990C}" type="presOf" srcId="{026D0F38-DC7B-486B-80B7-D6AE99843114}" destId="{FEAC2015-4C4D-4B66-9BCE-DB2CEEAF9F00}" srcOrd="0" destOrd="0" presId="urn:microsoft.com/office/officeart/2005/8/layout/cycle8"/>
    <dgm:cxn modelId="{095DE2A0-1051-44A3-AC1B-15556B1A2A89}" srcId="{0D6CBF8F-83D5-4267-A8A6-1A900CD1C814}" destId="{52E99441-44E7-4621-AE1D-CEF47FBA5435}" srcOrd="1" destOrd="0" parTransId="{66B62D28-F629-420B-BCC6-B7B5C5B33A28}" sibTransId="{AEDBFFFF-8673-4501-BCD6-339B6609F983}"/>
    <dgm:cxn modelId="{8CB1F4B5-9E97-4E88-B370-862D8456E93B}" type="presOf" srcId="{52E99441-44E7-4621-AE1D-CEF47FBA5435}" destId="{68B09E47-65C3-48C4-9A6F-64B91647A00D}" srcOrd="0" destOrd="0" presId="urn:microsoft.com/office/officeart/2005/8/layout/cycle8"/>
    <dgm:cxn modelId="{4F153DA8-EAE0-435A-8AA0-628BBAD06F5D}" srcId="{0D6CBF8F-83D5-4267-A8A6-1A900CD1C814}" destId="{8BCF109C-BDE4-4EB6-B5A6-73A7B8DFAB34}" srcOrd="0" destOrd="0" parTransId="{52C1CB30-F00C-43D3-BDA0-C4926610FC6E}" sibTransId="{CE255A9D-01F6-49C3-B331-55242568171A}"/>
    <dgm:cxn modelId="{E35A8245-7224-4505-A9C2-42ADAF7B424C}" type="presOf" srcId="{52E99441-44E7-4621-AE1D-CEF47FBA5435}" destId="{662416BE-744D-4C2E-99DC-91E022926F9E}" srcOrd="1" destOrd="0" presId="urn:microsoft.com/office/officeart/2005/8/layout/cycle8"/>
    <dgm:cxn modelId="{34D314F5-358C-4587-A9FE-310115C05C18}" type="presOf" srcId="{0D6CBF8F-83D5-4267-A8A6-1A900CD1C814}" destId="{CF6EF21E-614B-49C6-BFC0-3B7AAC6AD0C7}" srcOrd="0" destOrd="0" presId="urn:microsoft.com/office/officeart/2005/8/layout/cycle8"/>
    <dgm:cxn modelId="{D8ECF86C-9727-4FA7-A84A-3986BD089E5A}" type="presOf" srcId="{026D0F38-DC7B-486B-80B7-D6AE99843114}" destId="{83101507-5537-4F20-81B5-89DAE5931083}" srcOrd="1" destOrd="0" presId="urn:microsoft.com/office/officeart/2005/8/layout/cycle8"/>
    <dgm:cxn modelId="{59FE2D23-9EEC-4EFB-BDA9-1D729768B798}" type="presOf" srcId="{8BCF109C-BDE4-4EB6-B5A6-73A7B8DFAB34}" destId="{351A7724-202B-4876-AA68-DD5DD61BCDBB}" srcOrd="1" destOrd="0" presId="urn:microsoft.com/office/officeart/2005/8/layout/cycle8"/>
    <dgm:cxn modelId="{1DACDF1F-ACD2-4B17-824B-1977E5D6ECFB}" type="presOf" srcId="{8BCF109C-BDE4-4EB6-B5A6-73A7B8DFAB34}" destId="{472C0677-19AC-467D-A8EA-97BF770B3951}" srcOrd="0" destOrd="0" presId="urn:microsoft.com/office/officeart/2005/8/layout/cycle8"/>
    <dgm:cxn modelId="{D298A221-9A62-430B-B537-0400D97C3EAB}" type="presParOf" srcId="{CF6EF21E-614B-49C6-BFC0-3B7AAC6AD0C7}" destId="{472C0677-19AC-467D-A8EA-97BF770B3951}" srcOrd="0" destOrd="0" presId="urn:microsoft.com/office/officeart/2005/8/layout/cycle8"/>
    <dgm:cxn modelId="{80CC1FF3-64D0-4700-A114-9AAA106C7B7D}" type="presParOf" srcId="{CF6EF21E-614B-49C6-BFC0-3B7AAC6AD0C7}" destId="{13E06F38-D5A3-4B8E-AE65-3C947286577D}" srcOrd="1" destOrd="0" presId="urn:microsoft.com/office/officeart/2005/8/layout/cycle8"/>
    <dgm:cxn modelId="{CA329A31-76B6-40F9-8D72-78DB1A928D31}" type="presParOf" srcId="{CF6EF21E-614B-49C6-BFC0-3B7AAC6AD0C7}" destId="{F12EE463-B454-4D6A-9746-881603B503A9}" srcOrd="2" destOrd="0" presId="urn:microsoft.com/office/officeart/2005/8/layout/cycle8"/>
    <dgm:cxn modelId="{FF745745-388E-4028-8903-480184454B54}" type="presParOf" srcId="{CF6EF21E-614B-49C6-BFC0-3B7AAC6AD0C7}" destId="{351A7724-202B-4876-AA68-DD5DD61BCDBB}" srcOrd="3" destOrd="0" presId="urn:microsoft.com/office/officeart/2005/8/layout/cycle8"/>
    <dgm:cxn modelId="{18998D74-F340-4769-AA1A-A4EAD4437596}" type="presParOf" srcId="{CF6EF21E-614B-49C6-BFC0-3B7AAC6AD0C7}" destId="{68B09E47-65C3-48C4-9A6F-64B91647A00D}" srcOrd="4" destOrd="0" presId="urn:microsoft.com/office/officeart/2005/8/layout/cycle8"/>
    <dgm:cxn modelId="{D315C0E2-E24D-4BB6-9E6E-1FB20636C266}" type="presParOf" srcId="{CF6EF21E-614B-49C6-BFC0-3B7AAC6AD0C7}" destId="{E6DD637B-EAE9-40D6-B2BA-AD10BBE0DB77}" srcOrd="5" destOrd="0" presId="urn:microsoft.com/office/officeart/2005/8/layout/cycle8"/>
    <dgm:cxn modelId="{31FEB397-A428-4391-B1BE-33E8C4F700DC}" type="presParOf" srcId="{CF6EF21E-614B-49C6-BFC0-3B7AAC6AD0C7}" destId="{B84B0D65-B848-43C9-A582-802D4C870C5E}" srcOrd="6" destOrd="0" presId="urn:microsoft.com/office/officeart/2005/8/layout/cycle8"/>
    <dgm:cxn modelId="{0907CD82-F099-4034-A8EA-D6DE315CAD3A}" type="presParOf" srcId="{CF6EF21E-614B-49C6-BFC0-3B7AAC6AD0C7}" destId="{662416BE-744D-4C2E-99DC-91E022926F9E}" srcOrd="7" destOrd="0" presId="urn:microsoft.com/office/officeart/2005/8/layout/cycle8"/>
    <dgm:cxn modelId="{DB8CDBE4-2658-44F6-BACF-448FBFF5B8BE}" type="presParOf" srcId="{CF6EF21E-614B-49C6-BFC0-3B7AAC6AD0C7}" destId="{FEAC2015-4C4D-4B66-9BCE-DB2CEEAF9F00}" srcOrd="8" destOrd="0" presId="urn:microsoft.com/office/officeart/2005/8/layout/cycle8"/>
    <dgm:cxn modelId="{FE777732-71DF-487E-A74F-623C9AE59791}" type="presParOf" srcId="{CF6EF21E-614B-49C6-BFC0-3B7AAC6AD0C7}" destId="{F7AB5DFD-E6DA-444E-BC8B-71E4AB22856F}" srcOrd="9" destOrd="0" presId="urn:microsoft.com/office/officeart/2005/8/layout/cycle8"/>
    <dgm:cxn modelId="{EA83DC1A-4DFA-4D7D-8FA4-107E757FD6F1}" type="presParOf" srcId="{CF6EF21E-614B-49C6-BFC0-3B7AAC6AD0C7}" destId="{42C9A170-F1F4-4191-B3CF-955BB1E17E52}" srcOrd="10" destOrd="0" presId="urn:microsoft.com/office/officeart/2005/8/layout/cycle8"/>
    <dgm:cxn modelId="{832C943D-D619-415B-AFB1-BD903F11BC2B}" type="presParOf" srcId="{CF6EF21E-614B-49C6-BFC0-3B7AAC6AD0C7}" destId="{83101507-5537-4F20-81B5-89DAE5931083}" srcOrd="11" destOrd="0" presId="urn:microsoft.com/office/officeart/2005/8/layout/cycle8"/>
    <dgm:cxn modelId="{CAFCF2BD-2246-4969-B934-B4108658F04B}" type="presParOf" srcId="{CF6EF21E-614B-49C6-BFC0-3B7AAC6AD0C7}" destId="{729C7F04-FB0B-4B1E-8CFF-47178B4390F6}" srcOrd="12" destOrd="0" presId="urn:microsoft.com/office/officeart/2005/8/layout/cycle8"/>
    <dgm:cxn modelId="{3135FEE6-65D9-4744-8BB1-2B1C376CB817}" type="presParOf" srcId="{CF6EF21E-614B-49C6-BFC0-3B7AAC6AD0C7}" destId="{40C22439-1BEF-4016-9F12-BE8AA51DD7C5}" srcOrd="13" destOrd="0" presId="urn:microsoft.com/office/officeart/2005/8/layout/cycle8"/>
    <dgm:cxn modelId="{2ACD1762-2E23-4070-A309-B95E3A666213}" type="presParOf" srcId="{CF6EF21E-614B-49C6-BFC0-3B7AAC6AD0C7}" destId="{84C2CE90-2765-4434-A154-21D9E22B84D0}" srcOrd="14"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F233A2-F7A2-4922-886F-BDB8FBBDD596}" type="doc">
      <dgm:prSet loTypeId="urn:microsoft.com/office/officeart/2005/8/layout/cycle1" loCatId="cycle" qsTypeId="urn:microsoft.com/office/officeart/2005/8/quickstyle/simple1" qsCatId="simple" csTypeId="urn:microsoft.com/office/officeart/2005/8/colors/accent1_2" csCatId="accent1" phldr="1"/>
      <dgm:spPr/>
      <dgm:t>
        <a:bodyPr/>
        <a:lstStyle/>
        <a:p>
          <a:pPr rtl="1"/>
          <a:endParaRPr lang="he-IL"/>
        </a:p>
      </dgm:t>
    </dgm:pt>
    <dgm:pt modelId="{535D4F08-711A-497D-BE66-FE7BB8FF103C}">
      <dgm:prSet phldrT="[טקסט]" phldr="1"/>
      <dgm:spPr/>
      <dgm:t>
        <a:bodyPr/>
        <a:lstStyle/>
        <a:p>
          <a:pPr rtl="1"/>
          <a:endParaRPr lang="he-IL"/>
        </a:p>
      </dgm:t>
    </dgm:pt>
    <dgm:pt modelId="{32B28440-3065-48C1-9B18-8375ECB0522B}" type="parTrans" cxnId="{435E410F-E810-49D8-A1B1-CF1970137D37}">
      <dgm:prSet/>
      <dgm:spPr/>
      <dgm:t>
        <a:bodyPr/>
        <a:lstStyle/>
        <a:p>
          <a:pPr rtl="1"/>
          <a:endParaRPr lang="he-IL"/>
        </a:p>
      </dgm:t>
    </dgm:pt>
    <dgm:pt modelId="{C2FADC90-3618-4085-B3E5-A0241C6C7609}" type="sibTrans" cxnId="{435E410F-E810-49D8-A1B1-CF1970137D37}">
      <dgm:prSet/>
      <dgm:spPr>
        <a:solidFill>
          <a:srgbClr val="0099FF"/>
        </a:solidFill>
      </dgm:spPr>
      <dgm:t>
        <a:bodyPr/>
        <a:lstStyle/>
        <a:p>
          <a:pPr rtl="1"/>
          <a:endParaRPr lang="he-IL"/>
        </a:p>
      </dgm:t>
    </dgm:pt>
    <dgm:pt modelId="{D6653A19-7378-415C-B51C-356984A12EEB}">
      <dgm:prSet phldrT="[טקסט]" phldr="1"/>
      <dgm:spPr/>
      <dgm:t>
        <a:bodyPr/>
        <a:lstStyle/>
        <a:p>
          <a:pPr rtl="1"/>
          <a:endParaRPr lang="he-IL"/>
        </a:p>
      </dgm:t>
    </dgm:pt>
    <dgm:pt modelId="{83E27064-E7E2-453E-A3E8-5F051180FF81}" type="parTrans" cxnId="{48FAE683-A78A-4F65-89DB-DEA208ACBF75}">
      <dgm:prSet/>
      <dgm:spPr/>
      <dgm:t>
        <a:bodyPr/>
        <a:lstStyle/>
        <a:p>
          <a:pPr rtl="1"/>
          <a:endParaRPr lang="he-IL"/>
        </a:p>
      </dgm:t>
    </dgm:pt>
    <dgm:pt modelId="{0C709BC3-1198-4A77-96D9-34DBFA1A8D9A}" type="sibTrans" cxnId="{48FAE683-A78A-4F65-89DB-DEA208ACBF75}">
      <dgm:prSet/>
      <dgm:spPr>
        <a:solidFill>
          <a:srgbClr val="FF33CC"/>
        </a:solidFill>
      </dgm:spPr>
      <dgm:t>
        <a:bodyPr/>
        <a:lstStyle/>
        <a:p>
          <a:pPr rtl="1"/>
          <a:endParaRPr lang="he-IL"/>
        </a:p>
      </dgm:t>
    </dgm:pt>
    <dgm:pt modelId="{601F4592-8E8E-4C15-AA8B-A83D6A16E765}">
      <dgm:prSet phldrT="[טקסט]" phldr="1"/>
      <dgm:spPr/>
      <dgm:t>
        <a:bodyPr/>
        <a:lstStyle/>
        <a:p>
          <a:pPr rtl="1"/>
          <a:endParaRPr lang="he-IL"/>
        </a:p>
      </dgm:t>
    </dgm:pt>
    <dgm:pt modelId="{B83AA71F-1083-45A5-813E-E0413991BB50}" type="parTrans" cxnId="{C7D3641D-84C5-4B6E-8961-59F0AA7838E7}">
      <dgm:prSet/>
      <dgm:spPr/>
      <dgm:t>
        <a:bodyPr/>
        <a:lstStyle/>
        <a:p>
          <a:pPr rtl="1"/>
          <a:endParaRPr lang="he-IL"/>
        </a:p>
      </dgm:t>
    </dgm:pt>
    <dgm:pt modelId="{6E4A8AEB-41E5-402F-B11B-B169AE8BD028}" type="sibTrans" cxnId="{C7D3641D-84C5-4B6E-8961-59F0AA7838E7}">
      <dgm:prSet/>
      <dgm:spPr>
        <a:solidFill>
          <a:srgbClr val="FFFF00"/>
        </a:solidFill>
      </dgm:spPr>
      <dgm:t>
        <a:bodyPr/>
        <a:lstStyle/>
        <a:p>
          <a:pPr rtl="1"/>
          <a:endParaRPr lang="he-IL"/>
        </a:p>
      </dgm:t>
    </dgm:pt>
    <dgm:pt modelId="{4B0C948D-5216-47E8-BA24-45445188ABD8}">
      <dgm:prSet phldrT="[טקסט]" phldr="1"/>
      <dgm:spPr/>
      <dgm:t>
        <a:bodyPr/>
        <a:lstStyle/>
        <a:p>
          <a:pPr rtl="1"/>
          <a:endParaRPr lang="he-IL" dirty="0"/>
        </a:p>
      </dgm:t>
    </dgm:pt>
    <dgm:pt modelId="{9599483C-A011-4ADD-9E97-3F300CDA5A0D}" type="parTrans" cxnId="{9A8ADCE5-514E-411E-8B90-F916CC4579D2}">
      <dgm:prSet/>
      <dgm:spPr/>
      <dgm:t>
        <a:bodyPr/>
        <a:lstStyle/>
        <a:p>
          <a:pPr rtl="1"/>
          <a:endParaRPr lang="he-IL"/>
        </a:p>
      </dgm:t>
    </dgm:pt>
    <dgm:pt modelId="{56411333-29EA-430B-A0DC-D348B690E1C2}" type="sibTrans" cxnId="{9A8ADCE5-514E-411E-8B90-F916CC4579D2}">
      <dgm:prSet/>
      <dgm:spPr>
        <a:solidFill>
          <a:srgbClr val="00B050"/>
        </a:solidFill>
      </dgm:spPr>
      <dgm:t>
        <a:bodyPr/>
        <a:lstStyle/>
        <a:p>
          <a:pPr rtl="1"/>
          <a:endParaRPr lang="he-IL"/>
        </a:p>
      </dgm:t>
    </dgm:pt>
    <dgm:pt modelId="{662B32B2-82C9-4FF6-A41A-9B47EFEB91D8}">
      <dgm:prSet phldrT="[טקסט]" phldr="1"/>
      <dgm:spPr/>
      <dgm:t>
        <a:bodyPr/>
        <a:lstStyle/>
        <a:p>
          <a:pPr rtl="1"/>
          <a:endParaRPr lang="he-IL"/>
        </a:p>
      </dgm:t>
    </dgm:pt>
    <dgm:pt modelId="{D00969E8-DA41-496E-ADB4-6F01891E0D97}" type="parTrans" cxnId="{54FC15BB-B8C0-4354-8F06-2A15A2156398}">
      <dgm:prSet/>
      <dgm:spPr/>
      <dgm:t>
        <a:bodyPr/>
        <a:lstStyle/>
        <a:p>
          <a:pPr rtl="1"/>
          <a:endParaRPr lang="he-IL"/>
        </a:p>
      </dgm:t>
    </dgm:pt>
    <dgm:pt modelId="{95503F06-D020-4016-96BC-002F02287019}" type="sibTrans" cxnId="{54FC15BB-B8C0-4354-8F06-2A15A2156398}">
      <dgm:prSet/>
      <dgm:spPr>
        <a:solidFill>
          <a:srgbClr val="FF0000"/>
        </a:solidFill>
      </dgm:spPr>
      <dgm:t>
        <a:bodyPr/>
        <a:lstStyle/>
        <a:p>
          <a:pPr rtl="1"/>
          <a:endParaRPr lang="he-IL"/>
        </a:p>
      </dgm:t>
    </dgm:pt>
    <dgm:pt modelId="{21F228D3-04BC-4C4B-9229-EFAE3FD44202}" type="pres">
      <dgm:prSet presAssocID="{58F233A2-F7A2-4922-886F-BDB8FBBDD596}" presName="cycle" presStyleCnt="0">
        <dgm:presLayoutVars>
          <dgm:dir/>
          <dgm:resizeHandles val="exact"/>
        </dgm:presLayoutVars>
      </dgm:prSet>
      <dgm:spPr/>
      <dgm:t>
        <a:bodyPr/>
        <a:lstStyle/>
        <a:p>
          <a:pPr rtl="1"/>
          <a:endParaRPr lang="he-IL"/>
        </a:p>
      </dgm:t>
    </dgm:pt>
    <dgm:pt modelId="{516C5E23-4450-4126-9675-4F1521B58118}" type="pres">
      <dgm:prSet presAssocID="{535D4F08-711A-497D-BE66-FE7BB8FF103C}" presName="dummy" presStyleCnt="0"/>
      <dgm:spPr/>
    </dgm:pt>
    <dgm:pt modelId="{B9BA4141-AA0B-437B-AC9A-EE3FC6421D06}" type="pres">
      <dgm:prSet presAssocID="{535D4F08-711A-497D-BE66-FE7BB8FF103C}" presName="node" presStyleLbl="revTx" presStyleIdx="0" presStyleCnt="5">
        <dgm:presLayoutVars>
          <dgm:bulletEnabled val="1"/>
        </dgm:presLayoutVars>
      </dgm:prSet>
      <dgm:spPr/>
      <dgm:t>
        <a:bodyPr/>
        <a:lstStyle/>
        <a:p>
          <a:pPr rtl="1"/>
          <a:endParaRPr lang="he-IL"/>
        </a:p>
      </dgm:t>
    </dgm:pt>
    <dgm:pt modelId="{E8980B64-2207-4CA5-904C-CD1AE5E20463}" type="pres">
      <dgm:prSet presAssocID="{C2FADC90-3618-4085-B3E5-A0241C6C7609}" presName="sibTrans" presStyleLbl="node1" presStyleIdx="0" presStyleCnt="5"/>
      <dgm:spPr/>
      <dgm:t>
        <a:bodyPr/>
        <a:lstStyle/>
        <a:p>
          <a:pPr rtl="1"/>
          <a:endParaRPr lang="he-IL"/>
        </a:p>
      </dgm:t>
    </dgm:pt>
    <dgm:pt modelId="{F567AC8D-5E4E-447A-8A79-B48D47D2DF49}" type="pres">
      <dgm:prSet presAssocID="{D6653A19-7378-415C-B51C-356984A12EEB}" presName="dummy" presStyleCnt="0"/>
      <dgm:spPr/>
    </dgm:pt>
    <dgm:pt modelId="{825502C9-469B-435A-9F35-7C667D29E5FA}" type="pres">
      <dgm:prSet presAssocID="{D6653A19-7378-415C-B51C-356984A12EEB}" presName="node" presStyleLbl="revTx" presStyleIdx="1" presStyleCnt="5">
        <dgm:presLayoutVars>
          <dgm:bulletEnabled val="1"/>
        </dgm:presLayoutVars>
      </dgm:prSet>
      <dgm:spPr/>
      <dgm:t>
        <a:bodyPr/>
        <a:lstStyle/>
        <a:p>
          <a:pPr rtl="1"/>
          <a:endParaRPr lang="he-IL"/>
        </a:p>
      </dgm:t>
    </dgm:pt>
    <dgm:pt modelId="{8EC6D0F4-2C02-4F3F-B4A7-C538CF9DFEF3}" type="pres">
      <dgm:prSet presAssocID="{0C709BC3-1198-4A77-96D9-34DBFA1A8D9A}" presName="sibTrans" presStyleLbl="node1" presStyleIdx="1" presStyleCnt="5"/>
      <dgm:spPr/>
      <dgm:t>
        <a:bodyPr/>
        <a:lstStyle/>
        <a:p>
          <a:pPr rtl="1"/>
          <a:endParaRPr lang="he-IL"/>
        </a:p>
      </dgm:t>
    </dgm:pt>
    <dgm:pt modelId="{7A3AB10D-571B-4D18-B73A-06CB07D429D6}" type="pres">
      <dgm:prSet presAssocID="{601F4592-8E8E-4C15-AA8B-A83D6A16E765}" presName="dummy" presStyleCnt="0"/>
      <dgm:spPr/>
    </dgm:pt>
    <dgm:pt modelId="{DF6537CF-927B-49C1-8233-DC9B2701EC96}" type="pres">
      <dgm:prSet presAssocID="{601F4592-8E8E-4C15-AA8B-A83D6A16E765}" presName="node" presStyleLbl="revTx" presStyleIdx="2" presStyleCnt="5">
        <dgm:presLayoutVars>
          <dgm:bulletEnabled val="1"/>
        </dgm:presLayoutVars>
      </dgm:prSet>
      <dgm:spPr/>
      <dgm:t>
        <a:bodyPr/>
        <a:lstStyle/>
        <a:p>
          <a:pPr rtl="1"/>
          <a:endParaRPr lang="he-IL"/>
        </a:p>
      </dgm:t>
    </dgm:pt>
    <dgm:pt modelId="{25A04C65-D2F8-4B40-9F64-F2B0BA1E2D58}" type="pres">
      <dgm:prSet presAssocID="{6E4A8AEB-41E5-402F-B11B-B169AE8BD028}" presName="sibTrans" presStyleLbl="node1" presStyleIdx="2" presStyleCnt="5"/>
      <dgm:spPr/>
      <dgm:t>
        <a:bodyPr/>
        <a:lstStyle/>
        <a:p>
          <a:pPr rtl="1"/>
          <a:endParaRPr lang="he-IL"/>
        </a:p>
      </dgm:t>
    </dgm:pt>
    <dgm:pt modelId="{EB85308F-78F0-432E-A663-362B300072C6}" type="pres">
      <dgm:prSet presAssocID="{4B0C948D-5216-47E8-BA24-45445188ABD8}" presName="dummy" presStyleCnt="0"/>
      <dgm:spPr/>
    </dgm:pt>
    <dgm:pt modelId="{09B98CB7-72B2-4C40-A1B4-A697434EDB17}" type="pres">
      <dgm:prSet presAssocID="{4B0C948D-5216-47E8-BA24-45445188ABD8}" presName="node" presStyleLbl="revTx" presStyleIdx="3" presStyleCnt="5">
        <dgm:presLayoutVars>
          <dgm:bulletEnabled val="1"/>
        </dgm:presLayoutVars>
      </dgm:prSet>
      <dgm:spPr/>
      <dgm:t>
        <a:bodyPr/>
        <a:lstStyle/>
        <a:p>
          <a:pPr rtl="1"/>
          <a:endParaRPr lang="he-IL"/>
        </a:p>
      </dgm:t>
    </dgm:pt>
    <dgm:pt modelId="{D307B212-7951-4BA0-94F6-5B6CE5A7551A}" type="pres">
      <dgm:prSet presAssocID="{56411333-29EA-430B-A0DC-D348B690E1C2}" presName="sibTrans" presStyleLbl="node1" presStyleIdx="3" presStyleCnt="5"/>
      <dgm:spPr/>
      <dgm:t>
        <a:bodyPr/>
        <a:lstStyle/>
        <a:p>
          <a:pPr rtl="1"/>
          <a:endParaRPr lang="he-IL"/>
        </a:p>
      </dgm:t>
    </dgm:pt>
    <dgm:pt modelId="{78858637-10FA-4FDC-9EE5-F51D9F6DCDCB}" type="pres">
      <dgm:prSet presAssocID="{662B32B2-82C9-4FF6-A41A-9B47EFEB91D8}" presName="dummy" presStyleCnt="0"/>
      <dgm:spPr/>
    </dgm:pt>
    <dgm:pt modelId="{59DE4578-97CF-46A5-A3B1-CD9416134E18}" type="pres">
      <dgm:prSet presAssocID="{662B32B2-82C9-4FF6-A41A-9B47EFEB91D8}" presName="node" presStyleLbl="revTx" presStyleIdx="4" presStyleCnt="5">
        <dgm:presLayoutVars>
          <dgm:bulletEnabled val="1"/>
        </dgm:presLayoutVars>
      </dgm:prSet>
      <dgm:spPr/>
      <dgm:t>
        <a:bodyPr/>
        <a:lstStyle/>
        <a:p>
          <a:pPr rtl="1"/>
          <a:endParaRPr lang="he-IL"/>
        </a:p>
      </dgm:t>
    </dgm:pt>
    <dgm:pt modelId="{4CFBE878-D1E0-469C-A906-E088C2091FEA}" type="pres">
      <dgm:prSet presAssocID="{95503F06-D020-4016-96BC-002F02287019}" presName="sibTrans" presStyleLbl="node1" presStyleIdx="4" presStyleCnt="5"/>
      <dgm:spPr/>
      <dgm:t>
        <a:bodyPr/>
        <a:lstStyle/>
        <a:p>
          <a:pPr rtl="1"/>
          <a:endParaRPr lang="he-IL"/>
        </a:p>
      </dgm:t>
    </dgm:pt>
  </dgm:ptLst>
  <dgm:cxnLst>
    <dgm:cxn modelId="{E0F7F155-8CBB-486E-97F7-6BF6EA69EFCB}" type="presOf" srcId="{4B0C948D-5216-47E8-BA24-45445188ABD8}" destId="{09B98CB7-72B2-4C40-A1B4-A697434EDB17}" srcOrd="0" destOrd="0" presId="urn:microsoft.com/office/officeart/2005/8/layout/cycle1"/>
    <dgm:cxn modelId="{4E142DD1-F2EE-47E0-9A6E-EF656E769675}" type="presOf" srcId="{58F233A2-F7A2-4922-886F-BDB8FBBDD596}" destId="{21F228D3-04BC-4C4B-9229-EFAE3FD44202}" srcOrd="0" destOrd="0" presId="urn:microsoft.com/office/officeart/2005/8/layout/cycle1"/>
    <dgm:cxn modelId="{AD407880-F6D8-4A0F-AD1E-89BA67D4D607}" type="presOf" srcId="{0C709BC3-1198-4A77-96D9-34DBFA1A8D9A}" destId="{8EC6D0F4-2C02-4F3F-B4A7-C538CF9DFEF3}" srcOrd="0" destOrd="0" presId="urn:microsoft.com/office/officeart/2005/8/layout/cycle1"/>
    <dgm:cxn modelId="{54FC15BB-B8C0-4354-8F06-2A15A2156398}" srcId="{58F233A2-F7A2-4922-886F-BDB8FBBDD596}" destId="{662B32B2-82C9-4FF6-A41A-9B47EFEB91D8}" srcOrd="4" destOrd="0" parTransId="{D00969E8-DA41-496E-ADB4-6F01891E0D97}" sibTransId="{95503F06-D020-4016-96BC-002F02287019}"/>
    <dgm:cxn modelId="{9B92C341-9715-4F85-93BE-9A6B73BF5362}" type="presOf" srcId="{662B32B2-82C9-4FF6-A41A-9B47EFEB91D8}" destId="{59DE4578-97CF-46A5-A3B1-CD9416134E18}" srcOrd="0" destOrd="0" presId="urn:microsoft.com/office/officeart/2005/8/layout/cycle1"/>
    <dgm:cxn modelId="{48FAE683-A78A-4F65-89DB-DEA208ACBF75}" srcId="{58F233A2-F7A2-4922-886F-BDB8FBBDD596}" destId="{D6653A19-7378-415C-B51C-356984A12EEB}" srcOrd="1" destOrd="0" parTransId="{83E27064-E7E2-453E-A3E8-5F051180FF81}" sibTransId="{0C709BC3-1198-4A77-96D9-34DBFA1A8D9A}"/>
    <dgm:cxn modelId="{B8F5526B-AA38-4EA5-81B1-F954C5C50E6A}" type="presOf" srcId="{6E4A8AEB-41E5-402F-B11B-B169AE8BD028}" destId="{25A04C65-D2F8-4B40-9F64-F2B0BA1E2D58}" srcOrd="0" destOrd="0" presId="urn:microsoft.com/office/officeart/2005/8/layout/cycle1"/>
    <dgm:cxn modelId="{9A8ADCE5-514E-411E-8B90-F916CC4579D2}" srcId="{58F233A2-F7A2-4922-886F-BDB8FBBDD596}" destId="{4B0C948D-5216-47E8-BA24-45445188ABD8}" srcOrd="3" destOrd="0" parTransId="{9599483C-A011-4ADD-9E97-3F300CDA5A0D}" sibTransId="{56411333-29EA-430B-A0DC-D348B690E1C2}"/>
    <dgm:cxn modelId="{DA5D7B06-11FA-4CB7-8F7F-4C30E5ADA5A7}" type="presOf" srcId="{601F4592-8E8E-4C15-AA8B-A83D6A16E765}" destId="{DF6537CF-927B-49C1-8233-DC9B2701EC96}" srcOrd="0" destOrd="0" presId="urn:microsoft.com/office/officeart/2005/8/layout/cycle1"/>
    <dgm:cxn modelId="{435E410F-E810-49D8-A1B1-CF1970137D37}" srcId="{58F233A2-F7A2-4922-886F-BDB8FBBDD596}" destId="{535D4F08-711A-497D-BE66-FE7BB8FF103C}" srcOrd="0" destOrd="0" parTransId="{32B28440-3065-48C1-9B18-8375ECB0522B}" sibTransId="{C2FADC90-3618-4085-B3E5-A0241C6C7609}"/>
    <dgm:cxn modelId="{C54D6019-178A-4F48-92B6-3342C76563AA}" type="presOf" srcId="{535D4F08-711A-497D-BE66-FE7BB8FF103C}" destId="{B9BA4141-AA0B-437B-AC9A-EE3FC6421D06}" srcOrd="0" destOrd="0" presId="urn:microsoft.com/office/officeart/2005/8/layout/cycle1"/>
    <dgm:cxn modelId="{C7D3641D-84C5-4B6E-8961-59F0AA7838E7}" srcId="{58F233A2-F7A2-4922-886F-BDB8FBBDD596}" destId="{601F4592-8E8E-4C15-AA8B-A83D6A16E765}" srcOrd="2" destOrd="0" parTransId="{B83AA71F-1083-45A5-813E-E0413991BB50}" sibTransId="{6E4A8AEB-41E5-402F-B11B-B169AE8BD028}"/>
    <dgm:cxn modelId="{CFD8FCA9-8F1C-47C9-AA39-54A9041103E4}" type="presOf" srcId="{C2FADC90-3618-4085-B3E5-A0241C6C7609}" destId="{E8980B64-2207-4CA5-904C-CD1AE5E20463}" srcOrd="0" destOrd="0" presId="urn:microsoft.com/office/officeart/2005/8/layout/cycle1"/>
    <dgm:cxn modelId="{AC07C40D-E29F-484B-A916-462677FF9D21}" type="presOf" srcId="{D6653A19-7378-415C-B51C-356984A12EEB}" destId="{825502C9-469B-435A-9F35-7C667D29E5FA}" srcOrd="0" destOrd="0" presId="urn:microsoft.com/office/officeart/2005/8/layout/cycle1"/>
    <dgm:cxn modelId="{99CC9461-2B7D-4CBC-BAC4-6E7FF2D5AB37}" type="presOf" srcId="{56411333-29EA-430B-A0DC-D348B690E1C2}" destId="{D307B212-7951-4BA0-94F6-5B6CE5A7551A}" srcOrd="0" destOrd="0" presId="urn:microsoft.com/office/officeart/2005/8/layout/cycle1"/>
    <dgm:cxn modelId="{92EE3CCD-950E-46F7-B765-8ED9168449B4}" type="presOf" srcId="{95503F06-D020-4016-96BC-002F02287019}" destId="{4CFBE878-D1E0-469C-A906-E088C2091FEA}" srcOrd="0" destOrd="0" presId="urn:microsoft.com/office/officeart/2005/8/layout/cycle1"/>
    <dgm:cxn modelId="{30ED4479-DD9D-434F-AD7D-5A482E51029F}" type="presParOf" srcId="{21F228D3-04BC-4C4B-9229-EFAE3FD44202}" destId="{516C5E23-4450-4126-9675-4F1521B58118}" srcOrd="0" destOrd="0" presId="urn:microsoft.com/office/officeart/2005/8/layout/cycle1"/>
    <dgm:cxn modelId="{95BEF536-3991-408C-BF55-B4A22245879F}" type="presParOf" srcId="{21F228D3-04BC-4C4B-9229-EFAE3FD44202}" destId="{B9BA4141-AA0B-437B-AC9A-EE3FC6421D06}" srcOrd="1" destOrd="0" presId="urn:microsoft.com/office/officeart/2005/8/layout/cycle1"/>
    <dgm:cxn modelId="{84EFA6F3-4540-466C-ACEC-4173CBE38CE3}" type="presParOf" srcId="{21F228D3-04BC-4C4B-9229-EFAE3FD44202}" destId="{E8980B64-2207-4CA5-904C-CD1AE5E20463}" srcOrd="2" destOrd="0" presId="urn:microsoft.com/office/officeart/2005/8/layout/cycle1"/>
    <dgm:cxn modelId="{A97075CD-AE60-485F-B63E-FF125CF02144}" type="presParOf" srcId="{21F228D3-04BC-4C4B-9229-EFAE3FD44202}" destId="{F567AC8D-5E4E-447A-8A79-B48D47D2DF49}" srcOrd="3" destOrd="0" presId="urn:microsoft.com/office/officeart/2005/8/layout/cycle1"/>
    <dgm:cxn modelId="{38887B3A-0F02-4B3A-9C4D-1F875207DE10}" type="presParOf" srcId="{21F228D3-04BC-4C4B-9229-EFAE3FD44202}" destId="{825502C9-469B-435A-9F35-7C667D29E5FA}" srcOrd="4" destOrd="0" presId="urn:microsoft.com/office/officeart/2005/8/layout/cycle1"/>
    <dgm:cxn modelId="{32565E33-86F0-40F4-92DA-16240C27788D}" type="presParOf" srcId="{21F228D3-04BC-4C4B-9229-EFAE3FD44202}" destId="{8EC6D0F4-2C02-4F3F-B4A7-C538CF9DFEF3}" srcOrd="5" destOrd="0" presId="urn:microsoft.com/office/officeart/2005/8/layout/cycle1"/>
    <dgm:cxn modelId="{D44BFEE1-FA52-40D1-BF14-3CCCE8B7B5CC}" type="presParOf" srcId="{21F228D3-04BC-4C4B-9229-EFAE3FD44202}" destId="{7A3AB10D-571B-4D18-B73A-06CB07D429D6}" srcOrd="6" destOrd="0" presId="urn:microsoft.com/office/officeart/2005/8/layout/cycle1"/>
    <dgm:cxn modelId="{EB519F46-1458-4B43-A70D-55EB5B66C405}" type="presParOf" srcId="{21F228D3-04BC-4C4B-9229-EFAE3FD44202}" destId="{DF6537CF-927B-49C1-8233-DC9B2701EC96}" srcOrd="7" destOrd="0" presId="urn:microsoft.com/office/officeart/2005/8/layout/cycle1"/>
    <dgm:cxn modelId="{9662349E-8C5E-43CE-87FF-B217747ABC76}" type="presParOf" srcId="{21F228D3-04BC-4C4B-9229-EFAE3FD44202}" destId="{25A04C65-D2F8-4B40-9F64-F2B0BA1E2D58}" srcOrd="8" destOrd="0" presId="urn:microsoft.com/office/officeart/2005/8/layout/cycle1"/>
    <dgm:cxn modelId="{9F982428-9FFC-41B6-98C1-ADE8D949411A}" type="presParOf" srcId="{21F228D3-04BC-4C4B-9229-EFAE3FD44202}" destId="{EB85308F-78F0-432E-A663-362B300072C6}" srcOrd="9" destOrd="0" presId="urn:microsoft.com/office/officeart/2005/8/layout/cycle1"/>
    <dgm:cxn modelId="{A45B09D0-EFC2-4DDF-B8C4-F71FD48E728D}" type="presParOf" srcId="{21F228D3-04BC-4C4B-9229-EFAE3FD44202}" destId="{09B98CB7-72B2-4C40-A1B4-A697434EDB17}" srcOrd="10" destOrd="0" presId="urn:microsoft.com/office/officeart/2005/8/layout/cycle1"/>
    <dgm:cxn modelId="{750DE344-31FE-41A2-99FB-09795E121AA7}" type="presParOf" srcId="{21F228D3-04BC-4C4B-9229-EFAE3FD44202}" destId="{D307B212-7951-4BA0-94F6-5B6CE5A7551A}" srcOrd="11" destOrd="0" presId="urn:microsoft.com/office/officeart/2005/8/layout/cycle1"/>
    <dgm:cxn modelId="{10CAC992-C00A-4780-B9E1-91C6BD075E55}" type="presParOf" srcId="{21F228D3-04BC-4C4B-9229-EFAE3FD44202}" destId="{78858637-10FA-4FDC-9EE5-F51D9F6DCDCB}" srcOrd="12" destOrd="0" presId="urn:microsoft.com/office/officeart/2005/8/layout/cycle1"/>
    <dgm:cxn modelId="{30E04C12-EE4E-4E7F-A971-F91469AE1C8D}" type="presParOf" srcId="{21F228D3-04BC-4C4B-9229-EFAE3FD44202}" destId="{59DE4578-97CF-46A5-A3B1-CD9416134E18}" srcOrd="13" destOrd="0" presId="urn:microsoft.com/office/officeart/2005/8/layout/cycle1"/>
    <dgm:cxn modelId="{17794583-FCBE-4756-B704-F6C52C97BE64}" type="presParOf" srcId="{21F228D3-04BC-4C4B-9229-EFAE3FD44202}" destId="{4CFBE878-D1E0-469C-A906-E088C2091FEA}"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119303-DAEA-4904-9150-513E24487C85}" type="doc">
      <dgm:prSet loTypeId="urn:microsoft.com/office/officeart/2005/8/layout/vList2" loCatId="list" qsTypeId="urn:microsoft.com/office/officeart/2005/8/quickstyle/3d1" qsCatId="3D" csTypeId="urn:microsoft.com/office/officeart/2005/8/colors/accent1_2" csCatId="accent1" phldr="1"/>
      <dgm:spPr/>
      <dgm:t>
        <a:bodyPr/>
        <a:lstStyle/>
        <a:p>
          <a:pPr rtl="1"/>
          <a:endParaRPr lang="he-IL"/>
        </a:p>
      </dgm:t>
    </dgm:pt>
    <dgm:pt modelId="{C7CF908C-B839-4576-9D6B-63D5C913D51D}">
      <dgm:prSet custT="1"/>
      <dgm:spPr>
        <a:solidFill>
          <a:srgbClr val="FFC000"/>
        </a:solidFill>
      </dgm:spPr>
      <dgm:t>
        <a:bodyPr/>
        <a:lstStyle/>
        <a:p>
          <a:pPr algn="ctr" rtl="0"/>
          <a:r>
            <a:rPr lang="he-IL" sz="3200" b="1" cap="none" spc="0" dirty="0" smtClean="0">
              <a:ln w="11430"/>
              <a:effectLst>
                <a:outerShdw blurRad="50800" dist="39000" dir="5460000" algn="tl">
                  <a:srgbClr val="000000">
                    <a:alpha val="38000"/>
                  </a:srgbClr>
                </a:outerShdw>
              </a:effectLst>
            </a:rPr>
            <a:t>פתיחה</a:t>
          </a:r>
          <a:endParaRPr lang="he-IL" sz="3200" b="1" cap="none" spc="0" dirty="0">
            <a:ln w="11430"/>
            <a:effectLst>
              <a:outerShdw blurRad="50800" dist="39000" dir="5460000" algn="tl">
                <a:srgbClr val="000000">
                  <a:alpha val="38000"/>
                </a:srgbClr>
              </a:outerShdw>
            </a:effectLst>
          </a:endParaRPr>
        </a:p>
      </dgm:t>
      <dgm:extLst/>
    </dgm:pt>
    <dgm:pt modelId="{B5FA9746-F1E3-4749-B00F-1AF3BBE2F03B}" type="parTrans" cxnId="{6B1083A3-5B54-4020-BDC7-39B17218D7DE}">
      <dgm:prSet/>
      <dgm:spPr/>
      <dgm:t>
        <a:bodyPr/>
        <a:lstStyle/>
        <a:p>
          <a:pPr rtl="1"/>
          <a:endParaRPr lang="he-IL"/>
        </a:p>
      </dgm:t>
    </dgm:pt>
    <dgm:pt modelId="{A9710F21-7CBE-4EA7-8979-54C19B4773F4}" type="sibTrans" cxnId="{6B1083A3-5B54-4020-BDC7-39B17218D7DE}">
      <dgm:prSet/>
      <dgm:spPr/>
      <dgm:t>
        <a:bodyPr/>
        <a:lstStyle/>
        <a:p>
          <a:pPr rtl="1"/>
          <a:endParaRPr lang="he-IL"/>
        </a:p>
      </dgm:t>
    </dgm:pt>
    <dgm:pt modelId="{C48E39B1-1ECD-4D9C-A383-D919B8A6A2CC}">
      <dgm:prSet custT="1"/>
      <dgm:spPr>
        <a:solidFill>
          <a:srgbClr val="0099FF"/>
        </a:solidFill>
      </dgm:spPr>
      <dgm:t>
        <a:bodyPr/>
        <a:lstStyle/>
        <a:p>
          <a:pPr algn="ctr" rtl="0"/>
          <a:r>
            <a:rPr lang="he-IL" sz="3200" b="1" cap="none" spc="0" dirty="0" smtClean="0">
              <a:ln w="11430"/>
              <a:effectLst>
                <a:outerShdw blurRad="50800" dist="39000" dir="5460000" algn="tl">
                  <a:srgbClr val="000000">
                    <a:alpha val="38000"/>
                  </a:srgbClr>
                </a:outerShdw>
              </a:effectLst>
            </a:rPr>
            <a:t>מערכת המין הנקבית והמחזור החודשי</a:t>
          </a:r>
          <a:endParaRPr lang="he-IL" sz="3200" b="1" cap="none" spc="0" dirty="0">
            <a:ln w="11430"/>
            <a:effectLst>
              <a:outerShdw blurRad="50800" dist="39000" dir="5460000" algn="tl">
                <a:srgbClr val="000000">
                  <a:alpha val="38000"/>
                </a:srgbClr>
              </a:outerShdw>
            </a:effectLst>
          </a:endParaRPr>
        </a:p>
      </dgm:t>
      <dgm:extLst/>
    </dgm:pt>
    <dgm:pt modelId="{CB034426-F89A-4996-B517-2CDC628CE02F}" type="parTrans" cxnId="{32A80AC5-473A-41C6-A362-0C6EDD40FF15}">
      <dgm:prSet/>
      <dgm:spPr/>
      <dgm:t>
        <a:bodyPr/>
        <a:lstStyle/>
        <a:p>
          <a:pPr rtl="1"/>
          <a:endParaRPr lang="he-IL"/>
        </a:p>
      </dgm:t>
    </dgm:pt>
    <dgm:pt modelId="{7828B877-9265-4E1C-A8FE-5374A2FDB0FC}" type="sibTrans" cxnId="{32A80AC5-473A-41C6-A362-0C6EDD40FF15}">
      <dgm:prSet/>
      <dgm:spPr/>
      <dgm:t>
        <a:bodyPr/>
        <a:lstStyle/>
        <a:p>
          <a:pPr rtl="1"/>
          <a:endParaRPr lang="he-IL"/>
        </a:p>
      </dgm:t>
    </dgm:pt>
    <dgm:pt modelId="{6DBA662F-4947-42BC-A050-56C69460CFA3}">
      <dgm:prSet custT="1"/>
      <dgm:spPr>
        <a:solidFill>
          <a:srgbClr val="FF0000"/>
        </a:solidFill>
      </dgm:spPr>
      <dgm:t>
        <a:bodyPr/>
        <a:lstStyle/>
        <a:p>
          <a:pPr algn="ctr" rtl="0"/>
          <a:r>
            <a:rPr lang="he-IL" sz="3200" b="1" cap="none" spc="0" smtClean="0">
              <a:ln w="11430"/>
              <a:effectLst>
                <a:outerShdw blurRad="50800" dist="39000" dir="5460000" algn="tl">
                  <a:srgbClr val="000000">
                    <a:alpha val="38000"/>
                  </a:srgbClr>
                </a:outerShdw>
              </a:effectLst>
            </a:rPr>
            <a:t>הורמוני המין הנקביים – אסטרוגן ופרוגסטרון</a:t>
          </a:r>
          <a:endParaRPr lang="he-IL" sz="3200" b="1" cap="none" spc="0" dirty="0">
            <a:ln w="11430"/>
            <a:effectLst>
              <a:outerShdw blurRad="50800" dist="39000" dir="5460000" algn="tl">
                <a:srgbClr val="000000">
                  <a:alpha val="38000"/>
                </a:srgbClr>
              </a:outerShdw>
            </a:effectLst>
          </a:endParaRPr>
        </a:p>
      </dgm:t>
      <dgm:extLst/>
    </dgm:pt>
    <dgm:pt modelId="{7FB3BE36-8463-4799-93C5-FFB1A70E2000}" type="parTrans" cxnId="{768003BC-CF84-4C02-BF6F-8D2D645E7BDB}">
      <dgm:prSet/>
      <dgm:spPr/>
      <dgm:t>
        <a:bodyPr/>
        <a:lstStyle/>
        <a:p>
          <a:pPr rtl="1"/>
          <a:endParaRPr lang="he-IL"/>
        </a:p>
      </dgm:t>
    </dgm:pt>
    <dgm:pt modelId="{4ACDFC6A-E756-4F6B-B0B0-D9B24A2EC35A}" type="sibTrans" cxnId="{768003BC-CF84-4C02-BF6F-8D2D645E7BDB}">
      <dgm:prSet/>
      <dgm:spPr/>
      <dgm:t>
        <a:bodyPr/>
        <a:lstStyle/>
        <a:p>
          <a:pPr rtl="1"/>
          <a:endParaRPr lang="he-IL"/>
        </a:p>
      </dgm:t>
    </dgm:pt>
    <dgm:pt modelId="{123D2F43-1D44-4EF1-9099-7A66D40213CE}">
      <dgm:prSet custT="1"/>
      <dgm:spPr>
        <a:solidFill>
          <a:srgbClr val="000099"/>
        </a:solidFill>
      </dgm:spPr>
      <dgm:t>
        <a:bodyPr/>
        <a:lstStyle/>
        <a:p>
          <a:pPr algn="ctr" rtl="0"/>
          <a:r>
            <a:rPr lang="he-IL" sz="3200" b="1" cap="none" spc="0" dirty="0" smtClean="0">
              <a:ln w="11430"/>
              <a:effectLst>
                <a:outerShdw blurRad="50800" dist="39000" dir="5460000" algn="tl">
                  <a:srgbClr val="000000">
                    <a:alpha val="38000"/>
                  </a:srgbClr>
                </a:outerShdw>
              </a:effectLst>
            </a:rPr>
            <a:t>הגלולה למניעת הריון – מרכיבים פעילים ואופן פעולה</a:t>
          </a:r>
          <a:endParaRPr lang="he-IL" sz="3200" b="1" cap="none" spc="0" dirty="0">
            <a:ln w="11430"/>
            <a:effectLst>
              <a:outerShdw blurRad="50800" dist="39000" dir="5460000" algn="tl">
                <a:srgbClr val="000000">
                  <a:alpha val="38000"/>
                </a:srgbClr>
              </a:outerShdw>
            </a:effectLs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C97D01E-DD75-4BFB-94C9-6766E4E5E38A}" type="parTrans" cxnId="{268E59C0-4462-45D1-B224-956E7CD406A2}">
      <dgm:prSet/>
      <dgm:spPr/>
      <dgm:t>
        <a:bodyPr/>
        <a:lstStyle/>
        <a:p>
          <a:pPr rtl="1"/>
          <a:endParaRPr lang="he-IL"/>
        </a:p>
      </dgm:t>
    </dgm:pt>
    <dgm:pt modelId="{3D7750F4-E0EA-463E-9911-B5E57ADF6339}" type="sibTrans" cxnId="{268E59C0-4462-45D1-B224-956E7CD406A2}">
      <dgm:prSet/>
      <dgm:spPr/>
      <dgm:t>
        <a:bodyPr/>
        <a:lstStyle/>
        <a:p>
          <a:pPr rtl="1"/>
          <a:endParaRPr lang="he-IL"/>
        </a:p>
      </dgm:t>
    </dgm:pt>
    <dgm:pt modelId="{14ED785D-2BD2-4B2C-9437-07DE732E266B}">
      <dgm:prSet custT="1"/>
      <dgm:spPr>
        <a:solidFill>
          <a:srgbClr val="FF33CC"/>
        </a:solidFill>
      </dgm:spPr>
      <dgm:t>
        <a:bodyPr/>
        <a:lstStyle/>
        <a:p>
          <a:pPr algn="ctr" rtl="0"/>
          <a:r>
            <a:rPr lang="he-IL" sz="3200" b="1" cap="none" spc="0" dirty="0" smtClean="0">
              <a:ln w="11430"/>
              <a:effectLst>
                <a:outerShdw blurRad="50800" dist="39000" dir="5460000" algn="tl">
                  <a:srgbClr val="000000">
                    <a:alpha val="38000"/>
                  </a:srgbClr>
                </a:outerShdw>
              </a:effectLst>
            </a:rPr>
            <a:t>הגלולה למניעת הריון – על הדבש ועל העוקץ</a:t>
          </a:r>
          <a:endParaRPr lang="he-IL" sz="3200" b="1" cap="none" spc="0" dirty="0">
            <a:ln w="11430"/>
            <a:effectLst>
              <a:outerShdw blurRad="50800" dist="39000" dir="5460000" algn="tl">
                <a:srgbClr val="000000">
                  <a:alpha val="38000"/>
                </a:srgbClr>
              </a:outerShdw>
            </a:effectLst>
          </a:endParaRPr>
        </a:p>
      </dgm:t>
    </dgm:pt>
    <dgm:pt modelId="{445FEC91-21D0-4010-9EAB-7970A2AABCDE}" type="parTrans" cxnId="{7B07091F-C194-4367-86DA-D0FC3941BA87}">
      <dgm:prSet/>
      <dgm:spPr/>
      <dgm:t>
        <a:bodyPr/>
        <a:lstStyle/>
        <a:p>
          <a:pPr rtl="1"/>
          <a:endParaRPr lang="he-IL"/>
        </a:p>
      </dgm:t>
    </dgm:pt>
    <dgm:pt modelId="{93BB387E-1073-4530-8A68-0BDEB2734C7D}" type="sibTrans" cxnId="{7B07091F-C194-4367-86DA-D0FC3941BA87}">
      <dgm:prSet/>
      <dgm:spPr/>
      <dgm:t>
        <a:bodyPr/>
        <a:lstStyle/>
        <a:p>
          <a:pPr rtl="1"/>
          <a:endParaRPr lang="he-IL"/>
        </a:p>
      </dgm:t>
    </dgm:pt>
    <dgm:pt modelId="{7E7288F4-1802-4DD0-A6F6-7E6B979413E4}" type="pres">
      <dgm:prSet presAssocID="{1E119303-DAEA-4904-9150-513E24487C85}" presName="linear" presStyleCnt="0">
        <dgm:presLayoutVars>
          <dgm:animLvl val="lvl"/>
          <dgm:resizeHandles val="exact"/>
        </dgm:presLayoutVars>
      </dgm:prSet>
      <dgm:spPr/>
      <dgm:t>
        <a:bodyPr/>
        <a:lstStyle/>
        <a:p>
          <a:pPr rtl="1"/>
          <a:endParaRPr lang="he-IL"/>
        </a:p>
      </dgm:t>
    </dgm:pt>
    <dgm:pt modelId="{393962F6-1AA1-45C8-AA4A-4B9F987EC947}" type="pres">
      <dgm:prSet presAssocID="{C7CF908C-B839-4576-9D6B-63D5C913D51D}" presName="parentText" presStyleLbl="node1" presStyleIdx="0" presStyleCnt="5" custLinFactY="-38790" custLinFactNeighborY="-100000">
        <dgm:presLayoutVars>
          <dgm:chMax val="0"/>
          <dgm:bulletEnabled val="1"/>
        </dgm:presLayoutVars>
      </dgm:prSet>
      <dgm:spPr/>
      <dgm:t>
        <a:bodyPr/>
        <a:lstStyle/>
        <a:p>
          <a:pPr rtl="1"/>
          <a:endParaRPr lang="he-IL"/>
        </a:p>
      </dgm:t>
    </dgm:pt>
    <dgm:pt modelId="{BD1BF0B2-8C4D-4954-8D08-07573101E981}" type="pres">
      <dgm:prSet presAssocID="{A9710F21-7CBE-4EA7-8979-54C19B4773F4}" presName="spacer" presStyleCnt="0"/>
      <dgm:spPr/>
      <dgm:t>
        <a:bodyPr/>
        <a:lstStyle/>
        <a:p>
          <a:pPr rtl="1"/>
          <a:endParaRPr lang="he-IL"/>
        </a:p>
      </dgm:t>
    </dgm:pt>
    <dgm:pt modelId="{6F7AF1D0-3D56-4B8E-AEE1-71A626570F35}" type="pres">
      <dgm:prSet presAssocID="{C48E39B1-1ECD-4D9C-A383-D919B8A6A2CC}" presName="parentText" presStyleLbl="node1" presStyleIdx="1" presStyleCnt="5" custLinFactNeighborY="-43088">
        <dgm:presLayoutVars>
          <dgm:chMax val="0"/>
          <dgm:bulletEnabled val="1"/>
        </dgm:presLayoutVars>
      </dgm:prSet>
      <dgm:spPr/>
      <dgm:t>
        <a:bodyPr/>
        <a:lstStyle/>
        <a:p>
          <a:pPr rtl="1"/>
          <a:endParaRPr lang="he-IL"/>
        </a:p>
      </dgm:t>
    </dgm:pt>
    <dgm:pt modelId="{352D2DA1-A1BC-4BB7-95FE-296BA0464BF9}" type="pres">
      <dgm:prSet presAssocID="{7828B877-9265-4E1C-A8FE-5374A2FDB0FC}" presName="spacer" presStyleCnt="0"/>
      <dgm:spPr/>
      <dgm:t>
        <a:bodyPr/>
        <a:lstStyle/>
        <a:p>
          <a:pPr rtl="1"/>
          <a:endParaRPr lang="he-IL"/>
        </a:p>
      </dgm:t>
    </dgm:pt>
    <dgm:pt modelId="{DD78CB54-28C2-459F-A6B8-11C2A0C34C97}" type="pres">
      <dgm:prSet presAssocID="{6DBA662F-4947-42BC-A050-56C69460CFA3}" presName="parentText" presStyleLbl="node1" presStyleIdx="2" presStyleCnt="5">
        <dgm:presLayoutVars>
          <dgm:chMax val="0"/>
          <dgm:bulletEnabled val="1"/>
        </dgm:presLayoutVars>
      </dgm:prSet>
      <dgm:spPr/>
      <dgm:t>
        <a:bodyPr/>
        <a:lstStyle/>
        <a:p>
          <a:pPr rtl="1"/>
          <a:endParaRPr lang="he-IL"/>
        </a:p>
      </dgm:t>
    </dgm:pt>
    <dgm:pt modelId="{322135A9-31AE-46EF-BFFF-E182F83897E8}" type="pres">
      <dgm:prSet presAssocID="{4ACDFC6A-E756-4F6B-B0B0-D9B24A2EC35A}" presName="spacer" presStyleCnt="0"/>
      <dgm:spPr/>
      <dgm:t>
        <a:bodyPr/>
        <a:lstStyle/>
        <a:p>
          <a:pPr rtl="1"/>
          <a:endParaRPr lang="he-IL"/>
        </a:p>
      </dgm:t>
    </dgm:pt>
    <dgm:pt modelId="{189D80EB-C301-4EEE-B668-8F581A8554D0}" type="pres">
      <dgm:prSet presAssocID="{123D2F43-1D44-4EF1-9099-7A66D40213CE}" presName="parentText" presStyleLbl="node1" presStyleIdx="3" presStyleCnt="5" custLinFactNeighborY="43096">
        <dgm:presLayoutVars>
          <dgm:chMax val="0"/>
          <dgm:bulletEnabled val="1"/>
        </dgm:presLayoutVars>
      </dgm:prSet>
      <dgm:spPr/>
      <dgm:t>
        <a:bodyPr/>
        <a:lstStyle/>
        <a:p>
          <a:pPr rtl="1"/>
          <a:endParaRPr lang="he-IL"/>
        </a:p>
      </dgm:t>
    </dgm:pt>
    <dgm:pt modelId="{9516D75A-F44C-4E14-BCE9-D6E99BE011E8}" type="pres">
      <dgm:prSet presAssocID="{3D7750F4-E0EA-463E-9911-B5E57ADF6339}" presName="spacer" presStyleCnt="0"/>
      <dgm:spPr/>
      <dgm:t>
        <a:bodyPr/>
        <a:lstStyle/>
        <a:p>
          <a:pPr rtl="1"/>
          <a:endParaRPr lang="he-IL"/>
        </a:p>
      </dgm:t>
    </dgm:pt>
    <dgm:pt modelId="{A7A73A37-139D-4CB0-BA7E-29B8C9440544}" type="pres">
      <dgm:prSet presAssocID="{14ED785D-2BD2-4B2C-9437-07DE732E266B}" presName="parentText" presStyleLbl="node1" presStyleIdx="4" presStyleCnt="5" custLinFactY="38790" custLinFactNeighborY="100000">
        <dgm:presLayoutVars>
          <dgm:chMax val="0"/>
          <dgm:bulletEnabled val="1"/>
        </dgm:presLayoutVars>
      </dgm:prSet>
      <dgm:spPr/>
      <dgm:t>
        <a:bodyPr/>
        <a:lstStyle/>
        <a:p>
          <a:pPr rtl="1"/>
          <a:endParaRPr lang="he-IL"/>
        </a:p>
      </dgm:t>
    </dgm:pt>
  </dgm:ptLst>
  <dgm:cxnLst>
    <dgm:cxn modelId="{7B07091F-C194-4367-86DA-D0FC3941BA87}" srcId="{1E119303-DAEA-4904-9150-513E24487C85}" destId="{14ED785D-2BD2-4B2C-9437-07DE732E266B}" srcOrd="4" destOrd="0" parTransId="{445FEC91-21D0-4010-9EAB-7970A2AABCDE}" sibTransId="{93BB387E-1073-4530-8A68-0BDEB2734C7D}"/>
    <dgm:cxn modelId="{768003BC-CF84-4C02-BF6F-8D2D645E7BDB}" srcId="{1E119303-DAEA-4904-9150-513E24487C85}" destId="{6DBA662F-4947-42BC-A050-56C69460CFA3}" srcOrd="2" destOrd="0" parTransId="{7FB3BE36-8463-4799-93C5-FFB1A70E2000}" sibTransId="{4ACDFC6A-E756-4F6B-B0B0-D9B24A2EC35A}"/>
    <dgm:cxn modelId="{6B1083A3-5B54-4020-BDC7-39B17218D7DE}" srcId="{1E119303-DAEA-4904-9150-513E24487C85}" destId="{C7CF908C-B839-4576-9D6B-63D5C913D51D}" srcOrd="0" destOrd="0" parTransId="{B5FA9746-F1E3-4749-B00F-1AF3BBE2F03B}" sibTransId="{A9710F21-7CBE-4EA7-8979-54C19B4773F4}"/>
    <dgm:cxn modelId="{32A80AC5-473A-41C6-A362-0C6EDD40FF15}" srcId="{1E119303-DAEA-4904-9150-513E24487C85}" destId="{C48E39B1-1ECD-4D9C-A383-D919B8A6A2CC}" srcOrd="1" destOrd="0" parTransId="{CB034426-F89A-4996-B517-2CDC628CE02F}" sibTransId="{7828B877-9265-4E1C-A8FE-5374A2FDB0FC}"/>
    <dgm:cxn modelId="{268E59C0-4462-45D1-B224-956E7CD406A2}" srcId="{1E119303-DAEA-4904-9150-513E24487C85}" destId="{123D2F43-1D44-4EF1-9099-7A66D40213CE}" srcOrd="3" destOrd="0" parTransId="{0C97D01E-DD75-4BFB-94C9-6766E4E5E38A}" sibTransId="{3D7750F4-E0EA-463E-9911-B5E57ADF6339}"/>
    <dgm:cxn modelId="{18E60045-7987-4CC8-B517-BDA2862C2827}" type="presOf" srcId="{1E119303-DAEA-4904-9150-513E24487C85}" destId="{7E7288F4-1802-4DD0-A6F6-7E6B979413E4}" srcOrd="0" destOrd="0" presId="urn:microsoft.com/office/officeart/2005/8/layout/vList2"/>
    <dgm:cxn modelId="{CE479B15-52C2-44C1-B7C8-E31C936D9925}" type="presOf" srcId="{123D2F43-1D44-4EF1-9099-7A66D40213CE}" destId="{189D80EB-C301-4EEE-B668-8F581A8554D0}" srcOrd="0" destOrd="0" presId="urn:microsoft.com/office/officeart/2005/8/layout/vList2"/>
    <dgm:cxn modelId="{E5E9BC91-54EF-43D3-A45D-CAC827443830}" type="presOf" srcId="{C48E39B1-1ECD-4D9C-A383-D919B8A6A2CC}" destId="{6F7AF1D0-3D56-4B8E-AEE1-71A626570F35}" srcOrd="0" destOrd="0" presId="urn:microsoft.com/office/officeart/2005/8/layout/vList2"/>
    <dgm:cxn modelId="{C318B4DD-364D-479A-83F6-A3C9F84AB7C0}" type="presOf" srcId="{6DBA662F-4947-42BC-A050-56C69460CFA3}" destId="{DD78CB54-28C2-459F-A6B8-11C2A0C34C97}" srcOrd="0" destOrd="0" presId="urn:microsoft.com/office/officeart/2005/8/layout/vList2"/>
    <dgm:cxn modelId="{EC3AD8EC-99C0-4FB6-92A6-6934DA771255}" type="presOf" srcId="{C7CF908C-B839-4576-9D6B-63D5C913D51D}" destId="{393962F6-1AA1-45C8-AA4A-4B9F987EC947}" srcOrd="0" destOrd="0" presId="urn:microsoft.com/office/officeart/2005/8/layout/vList2"/>
    <dgm:cxn modelId="{491CB96D-3A9F-434D-B387-C1AA932E9D97}" type="presOf" srcId="{14ED785D-2BD2-4B2C-9437-07DE732E266B}" destId="{A7A73A37-139D-4CB0-BA7E-29B8C9440544}" srcOrd="0" destOrd="0" presId="urn:microsoft.com/office/officeart/2005/8/layout/vList2"/>
    <dgm:cxn modelId="{657E18DA-3AD3-4549-8AD5-B869579DBF78}" type="presParOf" srcId="{7E7288F4-1802-4DD0-A6F6-7E6B979413E4}" destId="{393962F6-1AA1-45C8-AA4A-4B9F987EC947}" srcOrd="0" destOrd="0" presId="urn:microsoft.com/office/officeart/2005/8/layout/vList2"/>
    <dgm:cxn modelId="{F95C7E4B-E50E-4F81-9D60-6387C82267B3}" type="presParOf" srcId="{7E7288F4-1802-4DD0-A6F6-7E6B979413E4}" destId="{BD1BF0B2-8C4D-4954-8D08-07573101E981}" srcOrd="1" destOrd="0" presId="urn:microsoft.com/office/officeart/2005/8/layout/vList2"/>
    <dgm:cxn modelId="{80628CF0-27B7-44FB-AFE0-DE0224ECE2AF}" type="presParOf" srcId="{7E7288F4-1802-4DD0-A6F6-7E6B979413E4}" destId="{6F7AF1D0-3D56-4B8E-AEE1-71A626570F35}" srcOrd="2" destOrd="0" presId="urn:microsoft.com/office/officeart/2005/8/layout/vList2"/>
    <dgm:cxn modelId="{42EDD60A-BF01-4757-9B43-9545BCDFA3CC}" type="presParOf" srcId="{7E7288F4-1802-4DD0-A6F6-7E6B979413E4}" destId="{352D2DA1-A1BC-4BB7-95FE-296BA0464BF9}" srcOrd="3" destOrd="0" presId="urn:microsoft.com/office/officeart/2005/8/layout/vList2"/>
    <dgm:cxn modelId="{D074A9C0-E894-40E4-9A49-72BC00E688BA}" type="presParOf" srcId="{7E7288F4-1802-4DD0-A6F6-7E6B979413E4}" destId="{DD78CB54-28C2-459F-A6B8-11C2A0C34C97}" srcOrd="4" destOrd="0" presId="urn:microsoft.com/office/officeart/2005/8/layout/vList2"/>
    <dgm:cxn modelId="{401B1E82-4916-4333-86D7-3CBCB7601C17}" type="presParOf" srcId="{7E7288F4-1802-4DD0-A6F6-7E6B979413E4}" destId="{322135A9-31AE-46EF-BFFF-E182F83897E8}" srcOrd="5" destOrd="0" presId="urn:microsoft.com/office/officeart/2005/8/layout/vList2"/>
    <dgm:cxn modelId="{707D549E-3090-4BD1-B1FD-F6D87B80A664}" type="presParOf" srcId="{7E7288F4-1802-4DD0-A6F6-7E6B979413E4}" destId="{189D80EB-C301-4EEE-B668-8F581A8554D0}" srcOrd="6" destOrd="0" presId="urn:microsoft.com/office/officeart/2005/8/layout/vList2"/>
    <dgm:cxn modelId="{6C313EFA-8E4E-46D1-8034-CCA4D855ACC0}" type="presParOf" srcId="{7E7288F4-1802-4DD0-A6F6-7E6B979413E4}" destId="{9516D75A-F44C-4E14-BCE9-D6E99BE011E8}" srcOrd="7" destOrd="0" presId="urn:microsoft.com/office/officeart/2005/8/layout/vList2"/>
    <dgm:cxn modelId="{6AEDC99E-AC0C-4FA3-BE77-67D72619CAF1}" type="presParOf" srcId="{7E7288F4-1802-4DD0-A6F6-7E6B979413E4}" destId="{A7A73A37-139D-4CB0-BA7E-29B8C944054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5AF3A2-F06B-49E4-A8E5-80A064C2419D}"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pPr rtl="1"/>
          <a:endParaRPr lang="he-IL"/>
        </a:p>
      </dgm:t>
    </dgm:pt>
    <dgm:pt modelId="{1243CAAB-0B86-4344-9EF3-296363795DEA}">
      <dgm:prSet phldrT="[טקסט]"/>
      <dgm:spPr>
        <a:solidFill>
          <a:srgbClr val="DDDDDD">
            <a:alpha val="81000"/>
          </a:srgbClr>
        </a:solidFill>
        <a:effectLst>
          <a:glow rad="101600">
            <a:schemeClr val="accent4">
              <a:satMod val="175000"/>
              <a:alpha val="40000"/>
            </a:schemeClr>
          </a:glow>
        </a:effectLst>
      </dgm:spPr>
      <dgm:t>
        <a:bodyPr/>
        <a:lstStyle/>
        <a:p>
          <a:pPr rtl="1"/>
          <a:r>
            <a:rPr lang="he-IL" b="1" dirty="0" smtClean="0">
              <a:solidFill>
                <a:srgbClr val="000099"/>
              </a:solidFill>
            </a:rPr>
            <a:t>שאלון</a:t>
          </a:r>
          <a:endParaRPr lang="he-IL" b="1" dirty="0">
            <a:solidFill>
              <a:srgbClr val="000099"/>
            </a:solidFill>
          </a:endParaRPr>
        </a:p>
      </dgm:t>
    </dgm:pt>
    <dgm:pt modelId="{71490016-7E97-4F44-BB5F-7F04CC951800}" type="parTrans" cxnId="{64A1C3F7-C96A-4229-A81A-EFF1086C42EF}">
      <dgm:prSet/>
      <dgm:spPr/>
      <dgm:t>
        <a:bodyPr/>
        <a:lstStyle/>
        <a:p>
          <a:pPr rtl="1"/>
          <a:endParaRPr lang="he-IL"/>
        </a:p>
      </dgm:t>
    </dgm:pt>
    <dgm:pt modelId="{5DE9A817-0BA8-4A22-BC4E-8ECADD214734}" type="sibTrans" cxnId="{64A1C3F7-C96A-4229-A81A-EFF1086C42EF}">
      <dgm:prSet/>
      <dgm:spPr/>
      <dgm:t>
        <a:bodyPr/>
        <a:lstStyle/>
        <a:p>
          <a:pPr rtl="1"/>
          <a:endParaRPr lang="he-IL"/>
        </a:p>
      </dgm:t>
    </dgm:pt>
    <dgm:pt modelId="{B3D0D34B-AED7-452F-B690-E8AC6B057DE2}">
      <dgm:prSet phldrT="[טקסט]" phldr="1"/>
      <dgm:spPr/>
      <dgm:t>
        <a:bodyPr/>
        <a:lstStyle/>
        <a:p>
          <a:pPr rtl="1"/>
          <a:endParaRPr lang="he-IL"/>
        </a:p>
      </dgm:t>
    </dgm:pt>
    <dgm:pt modelId="{B8D4721C-56A5-4CEC-A93A-A4DE83634C88}" type="parTrans" cxnId="{7A2C8BB5-507F-40EA-8E34-46E6A5813920}">
      <dgm:prSet/>
      <dgm:spPr/>
      <dgm:t>
        <a:bodyPr/>
        <a:lstStyle/>
        <a:p>
          <a:pPr rtl="1"/>
          <a:endParaRPr lang="he-IL"/>
        </a:p>
      </dgm:t>
    </dgm:pt>
    <dgm:pt modelId="{6B31BE7E-AFD1-4E4E-9296-00AE8AA5C28E}" type="sibTrans" cxnId="{7A2C8BB5-507F-40EA-8E34-46E6A5813920}">
      <dgm:prSet/>
      <dgm:spPr/>
      <dgm:t>
        <a:bodyPr/>
        <a:lstStyle/>
        <a:p>
          <a:pPr rtl="1"/>
          <a:endParaRPr lang="he-IL"/>
        </a:p>
      </dgm:t>
    </dgm:pt>
    <dgm:pt modelId="{5C3489FF-20CE-48DF-812E-6CB8B8E929E5}">
      <dgm:prSet phldrT="[טקסט]"/>
      <dgm:spPr>
        <a:solidFill>
          <a:srgbClr val="DDDDDD">
            <a:alpha val="79000"/>
          </a:srgbClr>
        </a:solidFill>
        <a:effectLst>
          <a:glow rad="139700">
            <a:schemeClr val="accent4">
              <a:satMod val="175000"/>
              <a:alpha val="40000"/>
            </a:schemeClr>
          </a:glow>
        </a:effectLst>
      </dgm:spPr>
      <dgm:t>
        <a:bodyPr/>
        <a:lstStyle/>
        <a:p>
          <a:pPr rtl="1"/>
          <a:r>
            <a:rPr lang="he-IL" b="1" dirty="0" smtClean="0">
              <a:solidFill>
                <a:srgbClr val="000099"/>
              </a:solidFill>
            </a:rPr>
            <a:t>משוב</a:t>
          </a:r>
          <a:endParaRPr lang="he-IL" b="1" dirty="0">
            <a:solidFill>
              <a:srgbClr val="000099"/>
            </a:solidFill>
          </a:endParaRPr>
        </a:p>
      </dgm:t>
    </dgm:pt>
    <dgm:pt modelId="{7E0492E2-A5ED-4E2F-BE22-C454DA0F8BEB}" type="parTrans" cxnId="{6AF8DDCC-B955-49DC-900D-1C6AA7DFFD74}">
      <dgm:prSet/>
      <dgm:spPr/>
      <dgm:t>
        <a:bodyPr/>
        <a:lstStyle/>
        <a:p>
          <a:pPr rtl="1"/>
          <a:endParaRPr lang="he-IL"/>
        </a:p>
      </dgm:t>
    </dgm:pt>
    <dgm:pt modelId="{7128570B-FBB6-4B86-9C08-42A0DEDE591D}" type="sibTrans" cxnId="{6AF8DDCC-B955-49DC-900D-1C6AA7DFFD74}">
      <dgm:prSet/>
      <dgm:spPr/>
      <dgm:t>
        <a:bodyPr/>
        <a:lstStyle/>
        <a:p>
          <a:pPr rtl="1"/>
          <a:endParaRPr lang="he-IL"/>
        </a:p>
      </dgm:t>
    </dgm:pt>
    <dgm:pt modelId="{3A93EB00-357D-4559-94EA-5CD0A1EEC267}" type="pres">
      <dgm:prSet presAssocID="{BC5AF3A2-F06B-49E4-A8E5-80A064C2419D}" presName="Name0" presStyleCnt="0">
        <dgm:presLayoutVars>
          <dgm:chMax val="7"/>
          <dgm:chPref val="7"/>
          <dgm:dir/>
          <dgm:animLvl val="lvl"/>
        </dgm:presLayoutVars>
      </dgm:prSet>
      <dgm:spPr/>
      <dgm:t>
        <a:bodyPr/>
        <a:lstStyle/>
        <a:p>
          <a:pPr rtl="1"/>
          <a:endParaRPr lang="he-IL"/>
        </a:p>
      </dgm:t>
    </dgm:pt>
    <dgm:pt modelId="{4A91572D-FBF1-4D83-BB9C-6020BB232587}" type="pres">
      <dgm:prSet presAssocID="{1243CAAB-0B86-4344-9EF3-296363795DEA}" presName="Accent1" presStyleCnt="0"/>
      <dgm:spPr/>
    </dgm:pt>
    <dgm:pt modelId="{C61040B9-2CC5-481F-9393-C33ED93171E7}" type="pres">
      <dgm:prSet presAssocID="{1243CAAB-0B86-4344-9EF3-296363795DEA}" presName="Accent" presStyleLbl="node1" presStyleIdx="0" presStyleCnt="3"/>
      <dgm:spPr>
        <a:solidFill>
          <a:srgbClr val="0099FF"/>
        </a:solidFill>
      </dgm:spPr>
    </dgm:pt>
    <dgm:pt modelId="{6AA235E3-46FD-4445-A366-1974B3E8B1D2}" type="pres">
      <dgm:prSet presAssocID="{1243CAAB-0B86-4344-9EF3-296363795DEA}" presName="Parent1" presStyleLbl="revTx" presStyleIdx="0" presStyleCnt="3">
        <dgm:presLayoutVars>
          <dgm:chMax val="1"/>
          <dgm:chPref val="1"/>
          <dgm:bulletEnabled val="1"/>
        </dgm:presLayoutVars>
      </dgm:prSet>
      <dgm:spPr/>
      <dgm:t>
        <a:bodyPr/>
        <a:lstStyle/>
        <a:p>
          <a:pPr rtl="1"/>
          <a:endParaRPr lang="he-IL"/>
        </a:p>
      </dgm:t>
    </dgm:pt>
    <dgm:pt modelId="{633546CB-229F-444B-B705-A6B2694C2D57}" type="pres">
      <dgm:prSet presAssocID="{B3D0D34B-AED7-452F-B690-E8AC6B057DE2}" presName="Accent2" presStyleCnt="0"/>
      <dgm:spPr/>
    </dgm:pt>
    <dgm:pt modelId="{8DF97705-A86F-45E5-A6F7-8B2FFFEEB6FE}" type="pres">
      <dgm:prSet presAssocID="{B3D0D34B-AED7-452F-B690-E8AC6B057DE2}" presName="Accent" presStyleLbl="node1" presStyleIdx="1" presStyleCnt="3"/>
      <dgm:spPr>
        <a:solidFill>
          <a:srgbClr val="FF0000"/>
        </a:solidFill>
      </dgm:spPr>
    </dgm:pt>
    <dgm:pt modelId="{8CCEF248-A59A-479C-9A60-49B851469C5A}" type="pres">
      <dgm:prSet presAssocID="{B3D0D34B-AED7-452F-B690-E8AC6B057DE2}" presName="Parent2" presStyleLbl="revTx" presStyleIdx="1" presStyleCnt="3">
        <dgm:presLayoutVars>
          <dgm:chMax val="1"/>
          <dgm:chPref val="1"/>
          <dgm:bulletEnabled val="1"/>
        </dgm:presLayoutVars>
      </dgm:prSet>
      <dgm:spPr/>
      <dgm:t>
        <a:bodyPr/>
        <a:lstStyle/>
        <a:p>
          <a:pPr rtl="1"/>
          <a:endParaRPr lang="he-IL"/>
        </a:p>
      </dgm:t>
    </dgm:pt>
    <dgm:pt modelId="{E4AF8D95-C920-468E-9961-3861E98AAF11}" type="pres">
      <dgm:prSet presAssocID="{5C3489FF-20CE-48DF-812E-6CB8B8E929E5}" presName="Accent3" presStyleCnt="0"/>
      <dgm:spPr/>
    </dgm:pt>
    <dgm:pt modelId="{A48C0282-B43F-4B66-BC0A-ED5A1D672007}" type="pres">
      <dgm:prSet presAssocID="{5C3489FF-20CE-48DF-812E-6CB8B8E929E5}" presName="Accent" presStyleLbl="node1" presStyleIdx="2" presStyleCnt="3"/>
      <dgm:spPr>
        <a:solidFill>
          <a:srgbClr val="FFFF00"/>
        </a:solidFill>
      </dgm:spPr>
    </dgm:pt>
    <dgm:pt modelId="{FA780CB1-6B2E-4AD7-AE92-F6984F67734D}" type="pres">
      <dgm:prSet presAssocID="{5C3489FF-20CE-48DF-812E-6CB8B8E929E5}" presName="Parent3" presStyleLbl="revTx" presStyleIdx="2" presStyleCnt="3">
        <dgm:presLayoutVars>
          <dgm:chMax val="1"/>
          <dgm:chPref val="1"/>
          <dgm:bulletEnabled val="1"/>
        </dgm:presLayoutVars>
      </dgm:prSet>
      <dgm:spPr/>
      <dgm:t>
        <a:bodyPr/>
        <a:lstStyle/>
        <a:p>
          <a:pPr rtl="1"/>
          <a:endParaRPr lang="he-IL"/>
        </a:p>
      </dgm:t>
    </dgm:pt>
  </dgm:ptLst>
  <dgm:cxnLst>
    <dgm:cxn modelId="{8F9444BD-B10E-4CE0-A045-F8C394763B5A}" type="presOf" srcId="{1243CAAB-0B86-4344-9EF3-296363795DEA}" destId="{6AA235E3-46FD-4445-A366-1974B3E8B1D2}" srcOrd="0" destOrd="0" presId="urn:microsoft.com/office/officeart/2009/layout/CircleArrowProcess"/>
    <dgm:cxn modelId="{7A2C8BB5-507F-40EA-8E34-46E6A5813920}" srcId="{BC5AF3A2-F06B-49E4-A8E5-80A064C2419D}" destId="{B3D0D34B-AED7-452F-B690-E8AC6B057DE2}" srcOrd="1" destOrd="0" parTransId="{B8D4721C-56A5-4CEC-A93A-A4DE83634C88}" sibTransId="{6B31BE7E-AFD1-4E4E-9296-00AE8AA5C28E}"/>
    <dgm:cxn modelId="{8719C9BD-2490-448F-8ADB-B8AA669868E7}" type="presOf" srcId="{BC5AF3A2-F06B-49E4-A8E5-80A064C2419D}" destId="{3A93EB00-357D-4559-94EA-5CD0A1EEC267}" srcOrd="0" destOrd="0" presId="urn:microsoft.com/office/officeart/2009/layout/CircleArrowProcess"/>
    <dgm:cxn modelId="{814FD0B9-0BF0-4BA5-99BC-5BA4AB91714B}" type="presOf" srcId="{B3D0D34B-AED7-452F-B690-E8AC6B057DE2}" destId="{8CCEF248-A59A-479C-9A60-49B851469C5A}" srcOrd="0" destOrd="0" presId="urn:microsoft.com/office/officeart/2009/layout/CircleArrowProcess"/>
    <dgm:cxn modelId="{4E3A8FBC-6877-4316-B9E5-12AFC4C2AFEB}" type="presOf" srcId="{5C3489FF-20CE-48DF-812E-6CB8B8E929E5}" destId="{FA780CB1-6B2E-4AD7-AE92-F6984F67734D}" srcOrd="0" destOrd="0" presId="urn:microsoft.com/office/officeart/2009/layout/CircleArrowProcess"/>
    <dgm:cxn modelId="{64A1C3F7-C96A-4229-A81A-EFF1086C42EF}" srcId="{BC5AF3A2-F06B-49E4-A8E5-80A064C2419D}" destId="{1243CAAB-0B86-4344-9EF3-296363795DEA}" srcOrd="0" destOrd="0" parTransId="{71490016-7E97-4F44-BB5F-7F04CC951800}" sibTransId="{5DE9A817-0BA8-4A22-BC4E-8ECADD214734}"/>
    <dgm:cxn modelId="{6AF8DDCC-B955-49DC-900D-1C6AA7DFFD74}" srcId="{BC5AF3A2-F06B-49E4-A8E5-80A064C2419D}" destId="{5C3489FF-20CE-48DF-812E-6CB8B8E929E5}" srcOrd="2" destOrd="0" parTransId="{7E0492E2-A5ED-4E2F-BE22-C454DA0F8BEB}" sibTransId="{7128570B-FBB6-4B86-9C08-42A0DEDE591D}"/>
    <dgm:cxn modelId="{7AFFD9E6-1253-4D24-ACC7-C76C2B80F28C}" type="presParOf" srcId="{3A93EB00-357D-4559-94EA-5CD0A1EEC267}" destId="{4A91572D-FBF1-4D83-BB9C-6020BB232587}" srcOrd="0" destOrd="0" presId="urn:microsoft.com/office/officeart/2009/layout/CircleArrowProcess"/>
    <dgm:cxn modelId="{1A2FD205-2842-42BC-B245-B59626A54020}" type="presParOf" srcId="{4A91572D-FBF1-4D83-BB9C-6020BB232587}" destId="{C61040B9-2CC5-481F-9393-C33ED93171E7}" srcOrd="0" destOrd="0" presId="urn:microsoft.com/office/officeart/2009/layout/CircleArrowProcess"/>
    <dgm:cxn modelId="{6DA78BF4-27E2-44E5-998A-699A21243CA7}" type="presParOf" srcId="{3A93EB00-357D-4559-94EA-5CD0A1EEC267}" destId="{6AA235E3-46FD-4445-A366-1974B3E8B1D2}" srcOrd="1" destOrd="0" presId="urn:microsoft.com/office/officeart/2009/layout/CircleArrowProcess"/>
    <dgm:cxn modelId="{DD3CB9FA-8404-47B7-92EB-76DE44697180}" type="presParOf" srcId="{3A93EB00-357D-4559-94EA-5CD0A1EEC267}" destId="{633546CB-229F-444B-B705-A6B2694C2D57}" srcOrd="2" destOrd="0" presId="urn:microsoft.com/office/officeart/2009/layout/CircleArrowProcess"/>
    <dgm:cxn modelId="{E76E8F70-3438-41E8-85DC-39E53125762F}" type="presParOf" srcId="{633546CB-229F-444B-B705-A6B2694C2D57}" destId="{8DF97705-A86F-45E5-A6F7-8B2FFFEEB6FE}" srcOrd="0" destOrd="0" presId="urn:microsoft.com/office/officeart/2009/layout/CircleArrowProcess"/>
    <dgm:cxn modelId="{DAD8A708-0DA3-45C1-8665-D3A0CC6ABB92}" type="presParOf" srcId="{3A93EB00-357D-4559-94EA-5CD0A1EEC267}" destId="{8CCEF248-A59A-479C-9A60-49B851469C5A}" srcOrd="3" destOrd="0" presId="urn:microsoft.com/office/officeart/2009/layout/CircleArrowProcess"/>
    <dgm:cxn modelId="{E6D72AFE-BAB1-45AA-A36A-CEF4E01D00CA}" type="presParOf" srcId="{3A93EB00-357D-4559-94EA-5CD0A1EEC267}" destId="{E4AF8D95-C920-468E-9961-3861E98AAF11}" srcOrd="4" destOrd="0" presId="urn:microsoft.com/office/officeart/2009/layout/CircleArrowProcess"/>
    <dgm:cxn modelId="{C805D684-CEE8-434D-8461-1099D2E302B5}" type="presParOf" srcId="{E4AF8D95-C920-468E-9961-3861E98AAF11}" destId="{A48C0282-B43F-4B66-BC0A-ED5A1D672007}" srcOrd="0" destOrd="0" presId="urn:microsoft.com/office/officeart/2009/layout/CircleArrowProcess"/>
    <dgm:cxn modelId="{A812EE0A-27CE-4AC3-A60F-C4F1A3BC51DD}" type="presParOf" srcId="{3A93EB00-357D-4559-94EA-5CD0A1EEC267}" destId="{FA780CB1-6B2E-4AD7-AE92-F6984F67734D}"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962F6-1AA1-45C8-AA4A-4B9F987EC947}">
      <dsp:nvSpPr>
        <dsp:cNvPr id="0" name=""/>
        <dsp:cNvSpPr/>
      </dsp:nvSpPr>
      <dsp:spPr>
        <a:xfrm>
          <a:off x="0" y="0"/>
          <a:ext cx="8964488" cy="680233"/>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he-IL" sz="3200" b="1" kern="1200" cap="none" spc="0" smtClean="0">
              <a:ln w="11430"/>
              <a:effectLst>
                <a:outerShdw blurRad="50800" dist="39000" dir="5460000" algn="tl">
                  <a:srgbClr val="000000">
                    <a:alpha val="38000"/>
                  </a:srgbClr>
                </a:outerShdw>
              </a:effectLst>
            </a:rPr>
            <a:t>פתיחה</a:t>
          </a:r>
          <a:endParaRPr lang="he-IL" sz="3200" b="1" kern="1200" cap="none" spc="0" dirty="0">
            <a:ln w="11430"/>
            <a:effectLst>
              <a:outerShdw blurRad="50800" dist="39000" dir="5460000" algn="tl">
                <a:srgbClr val="000000">
                  <a:alpha val="38000"/>
                </a:srgbClr>
              </a:outerShdw>
            </a:effectLst>
          </a:endParaRPr>
        </a:p>
      </dsp:txBody>
      <dsp:txXfrm>
        <a:off x="33206" y="33206"/>
        <a:ext cx="8898076" cy="613821"/>
      </dsp:txXfrm>
    </dsp:sp>
    <dsp:sp modelId="{6F7AF1D0-3D56-4B8E-AEE1-71A626570F35}">
      <dsp:nvSpPr>
        <dsp:cNvPr id="0" name=""/>
        <dsp:cNvSpPr/>
      </dsp:nvSpPr>
      <dsp:spPr>
        <a:xfrm>
          <a:off x="0" y="688826"/>
          <a:ext cx="8964488" cy="680233"/>
        </a:xfrm>
        <a:prstGeom prst="roundRect">
          <a:avLst/>
        </a:prstGeom>
        <a:solidFill>
          <a:srgbClr val="0099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he-IL" sz="3200" b="1" kern="1200" cap="none" spc="0" smtClean="0">
              <a:ln w="11430"/>
              <a:effectLst>
                <a:outerShdw blurRad="50800" dist="39000" dir="5460000" algn="tl">
                  <a:srgbClr val="000000">
                    <a:alpha val="38000"/>
                  </a:srgbClr>
                </a:outerShdw>
              </a:effectLst>
            </a:rPr>
            <a:t>מערכת המין הנקבית והמחזור החודשי</a:t>
          </a:r>
          <a:endParaRPr lang="he-IL" sz="3200" b="1" kern="1200" cap="none" spc="0" dirty="0">
            <a:ln w="11430"/>
            <a:effectLst>
              <a:outerShdw blurRad="50800" dist="39000" dir="5460000" algn="tl">
                <a:srgbClr val="000000">
                  <a:alpha val="38000"/>
                </a:srgbClr>
              </a:outerShdw>
            </a:effectLst>
          </a:endParaRPr>
        </a:p>
      </dsp:txBody>
      <dsp:txXfrm>
        <a:off x="33206" y="722032"/>
        <a:ext cx="8898076" cy="613821"/>
      </dsp:txXfrm>
    </dsp:sp>
    <dsp:sp modelId="{DD78CB54-28C2-459F-A6B8-11C2A0C34C97}">
      <dsp:nvSpPr>
        <dsp:cNvPr id="0" name=""/>
        <dsp:cNvSpPr/>
      </dsp:nvSpPr>
      <dsp:spPr>
        <a:xfrm>
          <a:off x="0" y="1368670"/>
          <a:ext cx="8964488" cy="680233"/>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he-IL" sz="3200" b="1" kern="1200" cap="none" spc="0" smtClean="0">
              <a:ln w="11430"/>
              <a:effectLst>
                <a:outerShdw blurRad="50800" dist="39000" dir="5460000" algn="tl">
                  <a:srgbClr val="000000">
                    <a:alpha val="38000"/>
                  </a:srgbClr>
                </a:outerShdw>
              </a:effectLst>
            </a:rPr>
            <a:t>הורמוני המין הנקביים – אסטרוגן ופרוגסטרון</a:t>
          </a:r>
          <a:endParaRPr lang="he-IL" sz="3200" b="1" kern="1200" cap="none" spc="0" dirty="0">
            <a:ln w="11430"/>
            <a:effectLst>
              <a:outerShdw blurRad="50800" dist="39000" dir="5460000" algn="tl">
                <a:srgbClr val="000000">
                  <a:alpha val="38000"/>
                </a:srgbClr>
              </a:outerShdw>
            </a:effectLst>
          </a:endParaRPr>
        </a:p>
      </dsp:txBody>
      <dsp:txXfrm>
        <a:off x="33206" y="1401876"/>
        <a:ext cx="8898076" cy="613821"/>
      </dsp:txXfrm>
    </dsp:sp>
    <dsp:sp modelId="{189D80EB-C301-4EEE-B668-8F581A8554D0}">
      <dsp:nvSpPr>
        <dsp:cNvPr id="0" name=""/>
        <dsp:cNvSpPr/>
      </dsp:nvSpPr>
      <dsp:spPr>
        <a:xfrm>
          <a:off x="0" y="2057139"/>
          <a:ext cx="8964488" cy="680233"/>
        </a:xfrm>
        <a:prstGeom prst="roundRect">
          <a:avLst/>
        </a:prstGeom>
        <a:solidFill>
          <a:srgbClr val="0000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he-IL" sz="3200" b="1" kern="1200" cap="none" spc="0" dirty="0" smtClean="0">
              <a:ln w="11430"/>
              <a:effectLst>
                <a:outerShdw blurRad="50800" dist="39000" dir="5460000" algn="tl">
                  <a:srgbClr val="000000">
                    <a:alpha val="38000"/>
                  </a:srgbClr>
                </a:outerShdw>
              </a:effectLst>
            </a:rPr>
            <a:t>הגלולה למניעת הריון – מרכיבים פעילים ואופן פעולה</a:t>
          </a:r>
          <a:endParaRPr lang="he-IL" sz="3200" b="1" kern="1200" cap="none" spc="0" dirty="0">
            <a:ln w="11430"/>
            <a:effectLst>
              <a:outerShdw blurRad="50800" dist="39000" dir="5460000" algn="tl">
                <a:srgbClr val="000000">
                  <a:alpha val="38000"/>
                </a:srgbClr>
              </a:outerShdw>
            </a:effectLst>
          </a:endParaRPr>
        </a:p>
      </dsp:txBody>
      <dsp:txXfrm>
        <a:off x="33206" y="2090345"/>
        <a:ext cx="8898076" cy="613821"/>
      </dsp:txXfrm>
    </dsp:sp>
    <dsp:sp modelId="{A7A73A37-139D-4CB0-BA7E-29B8C9440544}">
      <dsp:nvSpPr>
        <dsp:cNvPr id="0" name=""/>
        <dsp:cNvSpPr/>
      </dsp:nvSpPr>
      <dsp:spPr>
        <a:xfrm>
          <a:off x="0" y="2776150"/>
          <a:ext cx="8964488" cy="680233"/>
        </a:xfrm>
        <a:prstGeom prst="roundRect">
          <a:avLst/>
        </a:prstGeom>
        <a:solidFill>
          <a:srgbClr val="FF33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he-IL" sz="3200" b="1" kern="1200" cap="none" spc="0" smtClean="0">
              <a:ln w="11430"/>
              <a:effectLst>
                <a:outerShdw blurRad="50800" dist="39000" dir="5460000" algn="tl">
                  <a:srgbClr val="000000">
                    <a:alpha val="38000"/>
                  </a:srgbClr>
                </a:outerShdw>
              </a:effectLst>
            </a:rPr>
            <a:t>הגלולה למניעת הריון – על הדבש ועל העוקץ</a:t>
          </a:r>
          <a:endParaRPr lang="he-IL" sz="3200" b="1" kern="1200" cap="none" spc="0" dirty="0">
            <a:ln w="11430"/>
            <a:effectLst>
              <a:outerShdw blurRad="50800" dist="39000" dir="5460000" algn="tl">
                <a:srgbClr val="000000">
                  <a:alpha val="38000"/>
                </a:srgbClr>
              </a:outerShdw>
            </a:effectLst>
          </a:endParaRPr>
        </a:p>
      </dsp:txBody>
      <dsp:txXfrm>
        <a:off x="33206" y="2809356"/>
        <a:ext cx="8898076" cy="613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962F6-1AA1-45C8-AA4A-4B9F987EC947}">
      <dsp:nvSpPr>
        <dsp:cNvPr id="0" name=""/>
        <dsp:cNvSpPr/>
      </dsp:nvSpPr>
      <dsp:spPr>
        <a:xfrm>
          <a:off x="0" y="0"/>
          <a:ext cx="8964488" cy="680233"/>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he-IL" sz="3200" b="1" kern="1200" cap="none" spc="0" dirty="0" smtClean="0">
              <a:ln w="11430"/>
              <a:effectLst>
                <a:outerShdw blurRad="50800" dist="39000" dir="5460000" algn="tl">
                  <a:srgbClr val="000000">
                    <a:alpha val="38000"/>
                  </a:srgbClr>
                </a:outerShdw>
              </a:effectLst>
            </a:rPr>
            <a:t>פתיחה</a:t>
          </a:r>
          <a:endParaRPr lang="he-IL" sz="3200" b="1" kern="1200" cap="none" spc="0" dirty="0">
            <a:ln w="11430"/>
            <a:effectLst>
              <a:outerShdw blurRad="50800" dist="39000" dir="5460000" algn="tl">
                <a:srgbClr val="000000">
                  <a:alpha val="38000"/>
                </a:srgbClr>
              </a:outerShdw>
            </a:effectLst>
          </a:endParaRPr>
        </a:p>
      </dsp:txBody>
      <dsp:txXfrm>
        <a:off x="33206" y="33206"/>
        <a:ext cx="8898076" cy="613821"/>
      </dsp:txXfrm>
    </dsp:sp>
    <dsp:sp modelId="{6F7AF1D0-3D56-4B8E-AEE1-71A626570F35}">
      <dsp:nvSpPr>
        <dsp:cNvPr id="0" name=""/>
        <dsp:cNvSpPr/>
      </dsp:nvSpPr>
      <dsp:spPr>
        <a:xfrm>
          <a:off x="0" y="688826"/>
          <a:ext cx="8964488" cy="680233"/>
        </a:xfrm>
        <a:prstGeom prst="roundRect">
          <a:avLst/>
        </a:prstGeom>
        <a:solidFill>
          <a:srgbClr val="0099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he-IL" sz="3200" b="1" kern="1200" cap="none" spc="0" dirty="0" smtClean="0">
              <a:ln w="11430"/>
              <a:effectLst>
                <a:outerShdw blurRad="50800" dist="39000" dir="5460000" algn="tl">
                  <a:srgbClr val="000000">
                    <a:alpha val="38000"/>
                  </a:srgbClr>
                </a:outerShdw>
              </a:effectLst>
            </a:rPr>
            <a:t>מערכת המין הנקבית והמחזור החודשי</a:t>
          </a:r>
          <a:endParaRPr lang="he-IL" sz="3200" b="1" kern="1200" cap="none" spc="0" dirty="0">
            <a:ln w="11430"/>
            <a:effectLst>
              <a:outerShdw blurRad="50800" dist="39000" dir="5460000" algn="tl">
                <a:srgbClr val="000000">
                  <a:alpha val="38000"/>
                </a:srgbClr>
              </a:outerShdw>
            </a:effectLst>
          </a:endParaRPr>
        </a:p>
      </dsp:txBody>
      <dsp:txXfrm>
        <a:off x="33206" y="722032"/>
        <a:ext cx="8898076" cy="613821"/>
      </dsp:txXfrm>
    </dsp:sp>
    <dsp:sp modelId="{DD78CB54-28C2-459F-A6B8-11C2A0C34C97}">
      <dsp:nvSpPr>
        <dsp:cNvPr id="0" name=""/>
        <dsp:cNvSpPr/>
      </dsp:nvSpPr>
      <dsp:spPr>
        <a:xfrm>
          <a:off x="0" y="1388075"/>
          <a:ext cx="8964488" cy="680233"/>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he-IL" sz="3200" b="1" kern="1200" cap="none" spc="0" smtClean="0">
              <a:ln w="11430"/>
              <a:effectLst>
                <a:outerShdw blurRad="50800" dist="39000" dir="5460000" algn="tl">
                  <a:srgbClr val="000000">
                    <a:alpha val="38000"/>
                  </a:srgbClr>
                </a:outerShdw>
              </a:effectLst>
            </a:rPr>
            <a:t>הורמוני המין הנקביים – אסטרוגן ופרוגסטרון</a:t>
          </a:r>
          <a:endParaRPr lang="he-IL" sz="3200" b="1" kern="1200" cap="none" spc="0" dirty="0">
            <a:ln w="11430"/>
            <a:effectLst>
              <a:outerShdw blurRad="50800" dist="39000" dir="5460000" algn="tl">
                <a:srgbClr val="000000">
                  <a:alpha val="38000"/>
                </a:srgbClr>
              </a:outerShdw>
            </a:effectLst>
          </a:endParaRPr>
        </a:p>
      </dsp:txBody>
      <dsp:txXfrm>
        <a:off x="33206" y="1421281"/>
        <a:ext cx="8898076" cy="613821"/>
      </dsp:txXfrm>
    </dsp:sp>
    <dsp:sp modelId="{189D80EB-C301-4EEE-B668-8F581A8554D0}">
      <dsp:nvSpPr>
        <dsp:cNvPr id="0" name=""/>
        <dsp:cNvSpPr/>
      </dsp:nvSpPr>
      <dsp:spPr>
        <a:xfrm>
          <a:off x="0" y="2087325"/>
          <a:ext cx="8964488" cy="680233"/>
        </a:xfrm>
        <a:prstGeom prst="roundRect">
          <a:avLst/>
        </a:prstGeom>
        <a:solidFill>
          <a:srgbClr val="0000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he-IL" sz="3200" b="1" kern="1200" cap="none" spc="0" dirty="0" smtClean="0">
              <a:ln w="11430"/>
              <a:effectLst>
                <a:outerShdw blurRad="50800" dist="39000" dir="5460000" algn="tl">
                  <a:srgbClr val="000000">
                    <a:alpha val="38000"/>
                  </a:srgbClr>
                </a:outerShdw>
              </a:effectLst>
            </a:rPr>
            <a:t>הגלולה למניעת הריון – מרכיבים פעילים ואופן פעולה</a:t>
          </a:r>
          <a:endParaRPr lang="he-IL" sz="3200" b="1" kern="1200" cap="none" spc="0" dirty="0">
            <a:ln w="11430"/>
            <a:effectLst>
              <a:outerShdw blurRad="50800" dist="39000" dir="5460000" algn="tl">
                <a:srgbClr val="000000">
                  <a:alpha val="38000"/>
                </a:srgbClr>
              </a:outerShdw>
            </a:effectLst>
          </a:endParaRPr>
        </a:p>
      </dsp:txBody>
      <dsp:txXfrm>
        <a:off x="33206" y="2120531"/>
        <a:ext cx="8898076" cy="613821"/>
      </dsp:txXfrm>
    </dsp:sp>
    <dsp:sp modelId="{A7A73A37-139D-4CB0-BA7E-29B8C9440544}">
      <dsp:nvSpPr>
        <dsp:cNvPr id="0" name=""/>
        <dsp:cNvSpPr/>
      </dsp:nvSpPr>
      <dsp:spPr>
        <a:xfrm>
          <a:off x="0" y="2776150"/>
          <a:ext cx="8964488" cy="680233"/>
        </a:xfrm>
        <a:prstGeom prst="roundRect">
          <a:avLst/>
        </a:prstGeom>
        <a:solidFill>
          <a:srgbClr val="FF33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he-IL" sz="3200" b="1" kern="1200" cap="none" spc="0" dirty="0" smtClean="0">
              <a:ln w="11430"/>
              <a:effectLst>
                <a:outerShdw blurRad="50800" dist="39000" dir="5460000" algn="tl">
                  <a:srgbClr val="000000">
                    <a:alpha val="38000"/>
                  </a:srgbClr>
                </a:outerShdw>
              </a:effectLst>
            </a:rPr>
            <a:t>הגלולה למניעת הריון – על הדבש ועל העוקץ</a:t>
          </a:r>
          <a:endParaRPr lang="he-IL" sz="3200" b="1" kern="1200" cap="none" spc="0" dirty="0">
            <a:ln w="11430"/>
            <a:effectLst>
              <a:outerShdw blurRad="50800" dist="39000" dir="5460000" algn="tl">
                <a:srgbClr val="000000">
                  <a:alpha val="38000"/>
                </a:srgbClr>
              </a:outerShdw>
            </a:effectLst>
          </a:endParaRPr>
        </a:p>
      </dsp:txBody>
      <dsp:txXfrm>
        <a:off x="33206" y="2809356"/>
        <a:ext cx="8898076" cy="613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A4141-AA0B-437B-AC9A-EE3FC6421D06}">
      <dsp:nvSpPr>
        <dsp:cNvPr id="0" name=""/>
        <dsp:cNvSpPr/>
      </dsp:nvSpPr>
      <dsp:spPr>
        <a:xfrm>
          <a:off x="4516300" y="41288"/>
          <a:ext cx="1390109" cy="13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rtl="1">
            <a:lnSpc>
              <a:spcPct val="90000"/>
            </a:lnSpc>
            <a:spcBef>
              <a:spcPct val="0"/>
            </a:spcBef>
            <a:spcAft>
              <a:spcPct val="35000"/>
            </a:spcAft>
          </a:pPr>
          <a:endParaRPr lang="he-IL" sz="3500" kern="1200"/>
        </a:p>
      </dsp:txBody>
      <dsp:txXfrm>
        <a:off x="4516300" y="41288"/>
        <a:ext cx="1390109" cy="1390109"/>
      </dsp:txXfrm>
    </dsp:sp>
    <dsp:sp modelId="{E8980B64-2207-4CA5-904C-CD1AE5E20463}">
      <dsp:nvSpPr>
        <dsp:cNvPr id="0" name=""/>
        <dsp:cNvSpPr/>
      </dsp:nvSpPr>
      <dsp:spPr>
        <a:xfrm>
          <a:off x="1246822" y="1140"/>
          <a:ext cx="5211211" cy="5211211"/>
        </a:xfrm>
        <a:prstGeom prst="circularArrow">
          <a:avLst>
            <a:gd name="adj1" fmla="val 5202"/>
            <a:gd name="adj2" fmla="val 336025"/>
            <a:gd name="adj3" fmla="val 21292786"/>
            <a:gd name="adj4" fmla="val 19766638"/>
            <a:gd name="adj5" fmla="val 6069"/>
          </a:avLst>
        </a:prstGeom>
        <a:solidFill>
          <a:srgbClr val="00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502C9-469B-435A-9F35-7C667D29E5FA}">
      <dsp:nvSpPr>
        <dsp:cNvPr id="0" name=""/>
        <dsp:cNvSpPr/>
      </dsp:nvSpPr>
      <dsp:spPr>
        <a:xfrm>
          <a:off x="5356163" y="2626121"/>
          <a:ext cx="1390109" cy="13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rtl="1">
            <a:lnSpc>
              <a:spcPct val="90000"/>
            </a:lnSpc>
            <a:spcBef>
              <a:spcPct val="0"/>
            </a:spcBef>
            <a:spcAft>
              <a:spcPct val="35000"/>
            </a:spcAft>
          </a:pPr>
          <a:endParaRPr lang="he-IL" sz="3500" kern="1200"/>
        </a:p>
      </dsp:txBody>
      <dsp:txXfrm>
        <a:off x="5356163" y="2626121"/>
        <a:ext cx="1390109" cy="1390109"/>
      </dsp:txXfrm>
    </dsp:sp>
    <dsp:sp modelId="{8EC6D0F4-2C02-4F3F-B4A7-C538CF9DFEF3}">
      <dsp:nvSpPr>
        <dsp:cNvPr id="0" name=""/>
        <dsp:cNvSpPr/>
      </dsp:nvSpPr>
      <dsp:spPr>
        <a:xfrm>
          <a:off x="1246822" y="1140"/>
          <a:ext cx="5211211" cy="5211211"/>
        </a:xfrm>
        <a:prstGeom prst="circularArrow">
          <a:avLst>
            <a:gd name="adj1" fmla="val 5202"/>
            <a:gd name="adj2" fmla="val 336025"/>
            <a:gd name="adj3" fmla="val 4014225"/>
            <a:gd name="adj4" fmla="val 2253866"/>
            <a:gd name="adj5" fmla="val 6069"/>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6537CF-927B-49C1-8233-DC9B2701EC96}">
      <dsp:nvSpPr>
        <dsp:cNvPr id="0" name=""/>
        <dsp:cNvSpPr/>
      </dsp:nvSpPr>
      <dsp:spPr>
        <a:xfrm>
          <a:off x="3157373" y="4223636"/>
          <a:ext cx="1390109" cy="13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rtl="1">
            <a:lnSpc>
              <a:spcPct val="90000"/>
            </a:lnSpc>
            <a:spcBef>
              <a:spcPct val="0"/>
            </a:spcBef>
            <a:spcAft>
              <a:spcPct val="35000"/>
            </a:spcAft>
          </a:pPr>
          <a:endParaRPr lang="he-IL" sz="3500" kern="1200"/>
        </a:p>
      </dsp:txBody>
      <dsp:txXfrm>
        <a:off x="3157373" y="4223636"/>
        <a:ext cx="1390109" cy="1390109"/>
      </dsp:txXfrm>
    </dsp:sp>
    <dsp:sp modelId="{25A04C65-D2F8-4B40-9F64-F2B0BA1E2D58}">
      <dsp:nvSpPr>
        <dsp:cNvPr id="0" name=""/>
        <dsp:cNvSpPr/>
      </dsp:nvSpPr>
      <dsp:spPr>
        <a:xfrm>
          <a:off x="1246822" y="1140"/>
          <a:ext cx="5211211" cy="5211211"/>
        </a:xfrm>
        <a:prstGeom prst="circularArrow">
          <a:avLst>
            <a:gd name="adj1" fmla="val 5202"/>
            <a:gd name="adj2" fmla="val 336025"/>
            <a:gd name="adj3" fmla="val 8210109"/>
            <a:gd name="adj4" fmla="val 6449750"/>
            <a:gd name="adj5" fmla="val 6069"/>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B98CB7-72B2-4C40-A1B4-A697434EDB17}">
      <dsp:nvSpPr>
        <dsp:cNvPr id="0" name=""/>
        <dsp:cNvSpPr/>
      </dsp:nvSpPr>
      <dsp:spPr>
        <a:xfrm>
          <a:off x="958582" y="2626121"/>
          <a:ext cx="1390109" cy="13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rtl="1">
            <a:lnSpc>
              <a:spcPct val="90000"/>
            </a:lnSpc>
            <a:spcBef>
              <a:spcPct val="0"/>
            </a:spcBef>
            <a:spcAft>
              <a:spcPct val="35000"/>
            </a:spcAft>
          </a:pPr>
          <a:endParaRPr lang="he-IL" sz="3500" kern="1200" dirty="0"/>
        </a:p>
      </dsp:txBody>
      <dsp:txXfrm>
        <a:off x="958582" y="2626121"/>
        <a:ext cx="1390109" cy="1390109"/>
      </dsp:txXfrm>
    </dsp:sp>
    <dsp:sp modelId="{D307B212-7951-4BA0-94F6-5B6CE5A7551A}">
      <dsp:nvSpPr>
        <dsp:cNvPr id="0" name=""/>
        <dsp:cNvSpPr/>
      </dsp:nvSpPr>
      <dsp:spPr>
        <a:xfrm>
          <a:off x="1246822" y="1140"/>
          <a:ext cx="5211211" cy="5211211"/>
        </a:xfrm>
        <a:prstGeom prst="circularArrow">
          <a:avLst>
            <a:gd name="adj1" fmla="val 5202"/>
            <a:gd name="adj2" fmla="val 336025"/>
            <a:gd name="adj3" fmla="val 12297337"/>
            <a:gd name="adj4" fmla="val 10771189"/>
            <a:gd name="adj5" fmla="val 6069"/>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DE4578-97CF-46A5-A3B1-CD9416134E18}">
      <dsp:nvSpPr>
        <dsp:cNvPr id="0" name=""/>
        <dsp:cNvSpPr/>
      </dsp:nvSpPr>
      <dsp:spPr>
        <a:xfrm>
          <a:off x="1798445" y="41288"/>
          <a:ext cx="1390109" cy="13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rtl="1">
            <a:lnSpc>
              <a:spcPct val="90000"/>
            </a:lnSpc>
            <a:spcBef>
              <a:spcPct val="0"/>
            </a:spcBef>
            <a:spcAft>
              <a:spcPct val="35000"/>
            </a:spcAft>
          </a:pPr>
          <a:endParaRPr lang="he-IL" sz="3500" kern="1200"/>
        </a:p>
      </dsp:txBody>
      <dsp:txXfrm>
        <a:off x="1798445" y="41288"/>
        <a:ext cx="1390109" cy="1390109"/>
      </dsp:txXfrm>
    </dsp:sp>
    <dsp:sp modelId="{4CFBE878-D1E0-469C-A906-E088C2091FEA}">
      <dsp:nvSpPr>
        <dsp:cNvPr id="0" name=""/>
        <dsp:cNvSpPr/>
      </dsp:nvSpPr>
      <dsp:spPr>
        <a:xfrm>
          <a:off x="1246822" y="1140"/>
          <a:ext cx="5211211" cy="5211211"/>
        </a:xfrm>
        <a:prstGeom prst="circularArrow">
          <a:avLst>
            <a:gd name="adj1" fmla="val 5202"/>
            <a:gd name="adj2" fmla="val 336025"/>
            <a:gd name="adj3" fmla="val 16865216"/>
            <a:gd name="adj4" fmla="val 15198759"/>
            <a:gd name="adj5" fmla="val 6069"/>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95F670F-72CF-4881-8FAF-DDB4E465D2BD}" type="slidenum">
              <a:rPr lang="es-ES"/>
              <a:pPr>
                <a:defRPr/>
              </a:pPr>
              <a:t>‹#›</a:t>
            </a:fld>
            <a:endParaRPr lang="es-ES"/>
          </a:p>
        </p:txBody>
      </p:sp>
    </p:spTree>
    <p:extLst>
      <p:ext uri="{BB962C8B-B14F-4D97-AF65-F5344CB8AC3E}">
        <p14:creationId xmlns:p14="http://schemas.microsoft.com/office/powerpoint/2010/main" val="190621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94B2F2D-CB2A-4F23-8173-72DEAA7E053B}" type="slidenum">
              <a:rPr lang="es-ES"/>
              <a:pPr>
                <a:defRPr/>
              </a:pPr>
              <a:t>‹#›</a:t>
            </a:fld>
            <a:endParaRPr lang="es-ES"/>
          </a:p>
        </p:txBody>
      </p:sp>
    </p:spTree>
    <p:extLst>
      <p:ext uri="{BB962C8B-B14F-4D97-AF65-F5344CB8AC3E}">
        <p14:creationId xmlns:p14="http://schemas.microsoft.com/office/powerpoint/2010/main" val="147260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B04F3F3-8FB9-4531-A119-DD9A7DD8DFAC}" type="slidenum">
              <a:rPr lang="es-ES"/>
              <a:pPr>
                <a:defRPr/>
              </a:pPr>
              <a:t>‹#›</a:t>
            </a:fld>
            <a:endParaRPr lang="es-ES"/>
          </a:p>
        </p:txBody>
      </p:sp>
    </p:spTree>
    <p:extLst>
      <p:ext uri="{BB962C8B-B14F-4D97-AF65-F5344CB8AC3E}">
        <p14:creationId xmlns:p14="http://schemas.microsoft.com/office/powerpoint/2010/main" val="373294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30" name="Date Placeholder 29"/>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he-IL"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423716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Content Placeholder 2"/>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he-IL"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295907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he-IL"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8707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he-IL" smtClean="0"/>
              <a:t>לחץ כדי לערוך סגנון כותרת של תבנית בסיס</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Date Placeholder 4"/>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he-IL"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95615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Date Placeholder 6"/>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8" name="Footer Placeholder 7"/>
          <p:cNvSpPr>
            <a:spLocks noGrp="1"/>
          </p:cNvSpPr>
          <p:nvPr>
            <p:ph type="ftr" sz="quarter" idx="11"/>
          </p:nvPr>
        </p:nvSpPr>
        <p:spPr/>
        <p:txBody>
          <a:bodyPr/>
          <a:lstStyle/>
          <a:p>
            <a:endParaRPr lang="he-IL" dirty="0">
              <a:solidFill>
                <a:srgbClr val="DBF5F9">
                  <a:shade val="90000"/>
                </a:srgbClr>
              </a:solidFill>
            </a:endParaRPr>
          </a:p>
        </p:txBody>
      </p:sp>
      <p:sp>
        <p:nvSpPr>
          <p:cNvPr id="9" name="Slide Number Placeholder 8"/>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41282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Date Placeholder 2"/>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4" name="Footer Placeholder 3"/>
          <p:cNvSpPr>
            <a:spLocks noGrp="1"/>
          </p:cNvSpPr>
          <p:nvPr>
            <p:ph type="ftr" sz="quarter" idx="11"/>
          </p:nvPr>
        </p:nvSpPr>
        <p:spPr/>
        <p:txBody>
          <a:bodyPr/>
          <a:lstStyle/>
          <a:p>
            <a:endParaRPr lang="he-IL" dirty="0">
              <a:solidFill>
                <a:srgbClr val="DBF5F9">
                  <a:shade val="90000"/>
                </a:srgbClr>
              </a:solidFill>
            </a:endParaRPr>
          </a:p>
        </p:txBody>
      </p:sp>
      <p:sp>
        <p:nvSpPr>
          <p:cNvPr id="5" name="Slide Number Placeholder 4"/>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135073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3" name="Footer Placeholder 2"/>
          <p:cNvSpPr>
            <a:spLocks noGrp="1"/>
          </p:cNvSpPr>
          <p:nvPr>
            <p:ph type="ftr" sz="quarter" idx="11"/>
          </p:nvPr>
        </p:nvSpPr>
        <p:spPr/>
        <p:txBody>
          <a:bodyPr/>
          <a:lstStyle/>
          <a:p>
            <a:endParaRPr lang="he-IL" dirty="0">
              <a:solidFill>
                <a:srgbClr val="DBF5F9">
                  <a:shade val="90000"/>
                </a:srgbClr>
              </a:solidFill>
            </a:endParaRPr>
          </a:p>
        </p:txBody>
      </p:sp>
      <p:sp>
        <p:nvSpPr>
          <p:cNvPr id="4" name="Slide Number Placeholder 3"/>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158641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e-IL" smtClean="0"/>
              <a:t>לחץ כדי לערוך סגנונות טקסט של תבנית בסיס</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Date Placeholder 4"/>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he-IL"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215095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5842DB-9CE3-49FE-B7B3-FE4FB4A0BDEA}" type="slidenum">
              <a:rPr lang="es-ES"/>
              <a:pPr>
                <a:defRPr/>
              </a:pPr>
              <a:t>‹#›</a:t>
            </a:fld>
            <a:endParaRPr lang="es-ES"/>
          </a:p>
        </p:txBody>
      </p:sp>
    </p:spTree>
    <p:extLst>
      <p:ext uri="{BB962C8B-B14F-4D97-AF65-F5344CB8AC3E}">
        <p14:creationId xmlns:p14="http://schemas.microsoft.com/office/powerpoint/2010/main" val="108092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e-IL" smtClean="0"/>
              <a:t>לחץ כדי לערוך סגנון כותרת של תבנית בסיס</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he-IL" dirty="0">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e-IL" dirty="0" smtClean="0"/>
              <a:t>לחץ על הסמל כדי להוסיף תמונה</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white"/>
              </a:solidFill>
              <a:latin typeface="Constanti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white"/>
              </a:solidFill>
              <a:latin typeface="Constantia"/>
              <a:cs typeface="+mn-cs"/>
            </a:endParaRPr>
          </a:p>
        </p:txBody>
      </p:sp>
    </p:spTree>
    <p:extLst>
      <p:ext uri="{BB962C8B-B14F-4D97-AF65-F5344CB8AC3E}">
        <p14:creationId xmlns:p14="http://schemas.microsoft.com/office/powerpoint/2010/main" val="350037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he-IL"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239561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he-IL" smtClean="0"/>
              <a:t>לחץ כדי לערוך סגנון כותרת של תבנית בסיס</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he-IL"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377148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srgbClr val="DBF5F9">
                  <a:shade val="90000"/>
                </a:srgb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srgbClr val="DBF5F9">
                    <a:shade val="90000"/>
                  </a:srgbClr>
                </a:solidFill>
              </a:rPr>
              <a:pPr/>
              <a:t>‹#›</a:t>
            </a:fld>
            <a:endParaRPr lang="en-US" dirty="0">
              <a:solidFill>
                <a:srgbClr val="DBF5F9">
                  <a:shade val="90000"/>
                </a:srgbClr>
              </a:solidFill>
            </a:endParaRPr>
          </a:p>
        </p:txBody>
      </p:sp>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
        <p:nvSpPr>
          <p:cNvPr id="7" name="Title 6"/>
          <p:cNvSpPr>
            <a:spLocks noGrp="1"/>
          </p:cNvSpPr>
          <p:nvPr>
            <p:ph type="title"/>
          </p:nvPr>
        </p:nvSpPr>
        <p:spPr>
          <a:xfrm>
            <a:off x="-76200" y="549600"/>
            <a:ext cx="8229600" cy="639763"/>
          </a:xfrm>
        </p:spPr>
        <p:txBody>
          <a:bodyPr/>
          <a:lstStyle/>
          <a:p>
            <a:r>
              <a:rPr lang="he-IL" smtClean="0"/>
              <a:t>לחץ כדי לערוך סגנון כותרת של תבנית בסיס</a:t>
            </a:r>
            <a:endParaRPr lang="en-US" dirty="0"/>
          </a:p>
        </p:txBody>
      </p:sp>
      <p:sp>
        <p:nvSpPr>
          <p:cNvPr id="8"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he-IL" smtClean="0"/>
              <a:t>לחץ כדי לערוך סגנונות טקסט של תבנית בסיס</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17109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he-IL" smtClean="0"/>
              <a:t>לחץ כדי לערוך סגנונות טקסט של תבנית בסיס</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DBF5F9"/>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DBF5F9"/>
                </a:solidFill>
              </a:rPr>
              <a:pPr/>
              <a:t>‹#›</a:t>
            </a:fld>
            <a:endParaRPr lang="en-US" dirty="0">
              <a:solidFill>
                <a:srgbClr val="DBF5F9"/>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101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he-IL" smtClean="0"/>
              <a:t>לחץ כדי לערוך סגנונות טקסט של תבנית בסיס</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DBF5F9"/>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DBF5F9"/>
                </a:solidFill>
              </a:rPr>
              <a:pPr/>
              <a:t>‹#›</a:t>
            </a:fld>
            <a:endParaRPr lang="en-US" dirty="0">
              <a:solidFill>
                <a:srgbClr val="DBF5F9"/>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227884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he-IL" smtClean="0"/>
              <a:t>לחץ כדי לערוך סגנונות טקסט של תבנית בסיס</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DBF5F9"/>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DBF5F9"/>
                </a:solidFill>
              </a:rPr>
              <a:pPr/>
              <a:t>‹#›</a:t>
            </a:fld>
            <a:endParaRPr lang="en-US" dirty="0">
              <a:solidFill>
                <a:srgbClr val="DBF5F9"/>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262196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he-IL" smtClean="0"/>
              <a:t>לחץ כדי לערוך סגנונות טקסט של תבנית בסיס</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DBF5F9"/>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DBF5F9"/>
                </a:solidFill>
              </a:rPr>
              <a:pPr/>
              <a:t>‹#›</a:t>
            </a:fld>
            <a:endParaRPr lang="en-US" dirty="0">
              <a:solidFill>
                <a:srgbClr val="DBF5F9"/>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240504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30" name="Date Placeholder 29"/>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he-IL"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166247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Content Placeholder 2"/>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he-IL"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72025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88D5FDF-5C57-4A40-8D64-84720C32F31C}" type="slidenum">
              <a:rPr lang="es-ES"/>
              <a:pPr>
                <a:defRPr/>
              </a:pPr>
              <a:t>‹#›</a:t>
            </a:fld>
            <a:endParaRPr lang="es-ES"/>
          </a:p>
        </p:txBody>
      </p:sp>
    </p:spTree>
    <p:extLst>
      <p:ext uri="{BB962C8B-B14F-4D97-AF65-F5344CB8AC3E}">
        <p14:creationId xmlns:p14="http://schemas.microsoft.com/office/powerpoint/2010/main" val="3648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he-IL"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166752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he-IL" smtClean="0"/>
              <a:t>לחץ כדי לערוך סגנון כותרת של תבנית בסיס</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Date Placeholder 4"/>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he-IL"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273415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Date Placeholder 6"/>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8" name="Footer Placeholder 7"/>
          <p:cNvSpPr>
            <a:spLocks noGrp="1"/>
          </p:cNvSpPr>
          <p:nvPr>
            <p:ph type="ftr" sz="quarter" idx="11"/>
          </p:nvPr>
        </p:nvSpPr>
        <p:spPr/>
        <p:txBody>
          <a:bodyPr/>
          <a:lstStyle/>
          <a:p>
            <a:endParaRPr lang="he-IL" dirty="0">
              <a:solidFill>
                <a:srgbClr val="DBF5F9">
                  <a:shade val="90000"/>
                </a:srgbClr>
              </a:solidFill>
            </a:endParaRPr>
          </a:p>
        </p:txBody>
      </p:sp>
      <p:sp>
        <p:nvSpPr>
          <p:cNvPr id="9" name="Slide Number Placeholder 8"/>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350810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Date Placeholder 2"/>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4" name="Footer Placeholder 3"/>
          <p:cNvSpPr>
            <a:spLocks noGrp="1"/>
          </p:cNvSpPr>
          <p:nvPr>
            <p:ph type="ftr" sz="quarter" idx="11"/>
          </p:nvPr>
        </p:nvSpPr>
        <p:spPr/>
        <p:txBody>
          <a:bodyPr/>
          <a:lstStyle/>
          <a:p>
            <a:endParaRPr lang="he-IL" dirty="0">
              <a:solidFill>
                <a:srgbClr val="DBF5F9">
                  <a:shade val="90000"/>
                </a:srgbClr>
              </a:solidFill>
            </a:endParaRPr>
          </a:p>
        </p:txBody>
      </p:sp>
      <p:sp>
        <p:nvSpPr>
          <p:cNvPr id="5" name="Slide Number Placeholder 4"/>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420376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3" name="Footer Placeholder 2"/>
          <p:cNvSpPr>
            <a:spLocks noGrp="1"/>
          </p:cNvSpPr>
          <p:nvPr>
            <p:ph type="ftr" sz="quarter" idx="11"/>
          </p:nvPr>
        </p:nvSpPr>
        <p:spPr/>
        <p:txBody>
          <a:bodyPr/>
          <a:lstStyle/>
          <a:p>
            <a:endParaRPr lang="he-IL" dirty="0">
              <a:solidFill>
                <a:srgbClr val="DBF5F9">
                  <a:shade val="90000"/>
                </a:srgbClr>
              </a:solidFill>
            </a:endParaRPr>
          </a:p>
        </p:txBody>
      </p:sp>
      <p:sp>
        <p:nvSpPr>
          <p:cNvPr id="4" name="Slide Number Placeholder 3"/>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263373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e-IL" smtClean="0"/>
              <a:t>לחץ כדי לערוך סגנונות טקסט של תבנית בסיס</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Date Placeholder 4"/>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he-IL"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324808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e-IL" smtClean="0"/>
              <a:t>לחץ כדי לערוך סגנון כותרת של תבנית בסיס</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he-IL" dirty="0">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e-IL" dirty="0" smtClean="0"/>
              <a:t>לחץ על הסמל כדי להוסיף תמונה</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white"/>
              </a:solidFill>
              <a:latin typeface="Constanti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white"/>
              </a:solidFill>
              <a:latin typeface="Constantia"/>
              <a:cs typeface="+mn-cs"/>
            </a:endParaRPr>
          </a:p>
        </p:txBody>
      </p:sp>
    </p:spTree>
    <p:extLst>
      <p:ext uri="{BB962C8B-B14F-4D97-AF65-F5344CB8AC3E}">
        <p14:creationId xmlns:p14="http://schemas.microsoft.com/office/powerpoint/2010/main" val="12653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he-IL"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273450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he-IL" smtClean="0"/>
              <a:t>לחץ כדי לערוך סגנון כותרת של תבנית בסיס</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he-IL"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323445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srgbClr val="DBF5F9">
                  <a:shade val="90000"/>
                </a:srgb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srgbClr val="DBF5F9">
                    <a:shade val="90000"/>
                  </a:srgbClr>
                </a:solidFill>
              </a:rPr>
              <a:pPr/>
              <a:t>‹#›</a:t>
            </a:fld>
            <a:endParaRPr lang="en-US" dirty="0">
              <a:solidFill>
                <a:srgbClr val="DBF5F9">
                  <a:shade val="90000"/>
                </a:srgbClr>
              </a:solidFill>
            </a:endParaRPr>
          </a:p>
        </p:txBody>
      </p:sp>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
        <p:nvSpPr>
          <p:cNvPr id="7" name="Title 6"/>
          <p:cNvSpPr>
            <a:spLocks noGrp="1"/>
          </p:cNvSpPr>
          <p:nvPr>
            <p:ph type="title"/>
          </p:nvPr>
        </p:nvSpPr>
        <p:spPr>
          <a:xfrm>
            <a:off x="-76200" y="549600"/>
            <a:ext cx="8229600" cy="639763"/>
          </a:xfrm>
        </p:spPr>
        <p:txBody>
          <a:bodyPr/>
          <a:lstStyle/>
          <a:p>
            <a:r>
              <a:rPr lang="he-IL" smtClean="0"/>
              <a:t>לחץ כדי לערוך סגנון כותרת של תבנית בסיס</a:t>
            </a:r>
            <a:endParaRPr lang="en-US" dirty="0"/>
          </a:p>
        </p:txBody>
      </p:sp>
      <p:sp>
        <p:nvSpPr>
          <p:cNvPr id="8"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he-IL" smtClean="0"/>
              <a:t>לחץ כדי לערוך סגנונות טקסט של תבנית בסיס</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38128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9CD90B7-EE6F-477C-80B0-F3D6D0D92555}" type="slidenum">
              <a:rPr lang="es-ES"/>
              <a:pPr>
                <a:defRPr/>
              </a:pPr>
              <a:t>‹#›</a:t>
            </a:fld>
            <a:endParaRPr lang="es-ES"/>
          </a:p>
        </p:txBody>
      </p:sp>
    </p:spTree>
    <p:extLst>
      <p:ext uri="{BB962C8B-B14F-4D97-AF65-F5344CB8AC3E}">
        <p14:creationId xmlns:p14="http://schemas.microsoft.com/office/powerpoint/2010/main" val="16680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he-IL" smtClean="0"/>
              <a:t>לחץ כדי לערוך סגנונות טקסט של תבנית בסיס</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DBF5F9"/>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DBF5F9"/>
                </a:solidFill>
              </a:rPr>
              <a:pPr/>
              <a:t>‹#›</a:t>
            </a:fld>
            <a:endParaRPr lang="en-US" dirty="0">
              <a:solidFill>
                <a:srgbClr val="DBF5F9"/>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23440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he-IL" smtClean="0"/>
              <a:t>לחץ כדי לערוך סגנונות טקסט של תבנית בסיס</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DBF5F9"/>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DBF5F9"/>
                </a:solidFill>
              </a:rPr>
              <a:pPr/>
              <a:t>‹#›</a:t>
            </a:fld>
            <a:endParaRPr lang="en-US" dirty="0">
              <a:solidFill>
                <a:srgbClr val="DBF5F9"/>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328007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he-IL" smtClean="0"/>
              <a:t>לחץ כדי לערוך סגנונות טקסט של תבנית בסיס</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DBF5F9"/>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DBF5F9"/>
                </a:solidFill>
              </a:rPr>
              <a:pPr/>
              <a:t>‹#›</a:t>
            </a:fld>
            <a:endParaRPr lang="en-US" dirty="0">
              <a:solidFill>
                <a:srgbClr val="DBF5F9"/>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114158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he-IL" smtClean="0"/>
              <a:t>לחץ כדי לערוך סגנונות טקסט של תבנית בסיס</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DBF5F9"/>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DBF5F9"/>
                </a:solidFill>
              </a:rPr>
              <a:pPr/>
              <a:t>‹#›</a:t>
            </a:fld>
            <a:endParaRPr lang="en-US" dirty="0">
              <a:solidFill>
                <a:srgbClr val="DBF5F9"/>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117562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30" name="Date Placeholder 29"/>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he-IL"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423196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Content Placeholder 2"/>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he-IL"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35769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he-IL"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11818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he-IL" smtClean="0"/>
              <a:t>לחץ כדי לערוך סגנון כותרת של תבנית בסיס</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Date Placeholder 4"/>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he-IL"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388450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Date Placeholder 6"/>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8" name="Footer Placeholder 7"/>
          <p:cNvSpPr>
            <a:spLocks noGrp="1"/>
          </p:cNvSpPr>
          <p:nvPr>
            <p:ph type="ftr" sz="quarter" idx="11"/>
          </p:nvPr>
        </p:nvSpPr>
        <p:spPr/>
        <p:txBody>
          <a:bodyPr/>
          <a:lstStyle/>
          <a:p>
            <a:endParaRPr lang="he-IL" dirty="0">
              <a:solidFill>
                <a:srgbClr val="DBF5F9">
                  <a:shade val="90000"/>
                </a:srgbClr>
              </a:solidFill>
            </a:endParaRPr>
          </a:p>
        </p:txBody>
      </p:sp>
      <p:sp>
        <p:nvSpPr>
          <p:cNvPr id="9" name="Slide Number Placeholder 8"/>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132126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Date Placeholder 2"/>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4" name="Footer Placeholder 3"/>
          <p:cNvSpPr>
            <a:spLocks noGrp="1"/>
          </p:cNvSpPr>
          <p:nvPr>
            <p:ph type="ftr" sz="quarter" idx="11"/>
          </p:nvPr>
        </p:nvSpPr>
        <p:spPr/>
        <p:txBody>
          <a:bodyPr/>
          <a:lstStyle/>
          <a:p>
            <a:endParaRPr lang="he-IL" dirty="0">
              <a:solidFill>
                <a:srgbClr val="DBF5F9">
                  <a:shade val="90000"/>
                </a:srgbClr>
              </a:solidFill>
            </a:endParaRPr>
          </a:p>
        </p:txBody>
      </p:sp>
      <p:sp>
        <p:nvSpPr>
          <p:cNvPr id="5" name="Slide Number Placeholder 4"/>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331772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9B873BB0-2F8A-4EA5-A42D-A06A997CCF5A}" type="slidenum">
              <a:rPr lang="es-ES"/>
              <a:pPr>
                <a:defRPr/>
              </a:pPr>
              <a:t>‹#›</a:t>
            </a:fld>
            <a:endParaRPr lang="es-ES"/>
          </a:p>
        </p:txBody>
      </p:sp>
    </p:spTree>
    <p:extLst>
      <p:ext uri="{BB962C8B-B14F-4D97-AF65-F5344CB8AC3E}">
        <p14:creationId xmlns:p14="http://schemas.microsoft.com/office/powerpoint/2010/main" val="42428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3" name="Footer Placeholder 2"/>
          <p:cNvSpPr>
            <a:spLocks noGrp="1"/>
          </p:cNvSpPr>
          <p:nvPr>
            <p:ph type="ftr" sz="quarter" idx="11"/>
          </p:nvPr>
        </p:nvSpPr>
        <p:spPr/>
        <p:txBody>
          <a:bodyPr/>
          <a:lstStyle/>
          <a:p>
            <a:endParaRPr lang="he-IL" dirty="0">
              <a:solidFill>
                <a:srgbClr val="DBF5F9">
                  <a:shade val="90000"/>
                </a:srgbClr>
              </a:solidFill>
            </a:endParaRPr>
          </a:p>
        </p:txBody>
      </p:sp>
      <p:sp>
        <p:nvSpPr>
          <p:cNvPr id="4" name="Slide Number Placeholder 3"/>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26532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e-IL" smtClean="0"/>
              <a:t>לחץ כדי לערוך סגנונות טקסט של תבנית בסיס</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Date Placeholder 4"/>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he-IL"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310279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e-IL" smtClean="0"/>
              <a:t>לחץ כדי לערוך סגנון כותרת של תבנית בסיס</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he-IL" dirty="0">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e-IL" dirty="0" smtClean="0"/>
              <a:t>לחץ על הסמל כדי להוסיף תמונה</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white"/>
              </a:solidFill>
              <a:latin typeface="Constanti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white"/>
              </a:solidFill>
              <a:latin typeface="Constantia"/>
              <a:cs typeface="+mn-cs"/>
            </a:endParaRPr>
          </a:p>
        </p:txBody>
      </p:sp>
    </p:spTree>
    <p:extLst>
      <p:ext uri="{BB962C8B-B14F-4D97-AF65-F5344CB8AC3E}">
        <p14:creationId xmlns:p14="http://schemas.microsoft.com/office/powerpoint/2010/main" val="386207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he-IL"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111381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he-IL" smtClean="0"/>
              <a:t>לחץ כדי לערוך סגנון כותרת של תבנית בסיס</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fld id="{4E7438E1-117D-44FB-AC24-B79D899BA877}" type="datetimeFigureOut">
              <a:rPr lang="he-IL" smtClean="0">
                <a:solidFill>
                  <a:srgbClr val="DBF5F9">
                    <a:shade val="90000"/>
                  </a:srgbClr>
                </a:solidFill>
              </a:rPr>
              <a:pPr/>
              <a:t>י"ז/תמוז/תשע"ג</a:t>
            </a:fld>
            <a:endParaRPr lang="he-IL"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he-IL"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AF22AC9-109E-4E4D-92F9-530E51D9A3A2}" type="slidenum">
              <a:rPr lang="he-IL" smtClean="0">
                <a:solidFill>
                  <a:srgbClr val="DBF5F9">
                    <a:shade val="90000"/>
                  </a:srgbClr>
                </a:solidFill>
              </a:rPr>
              <a:pPr/>
              <a:t>‹#›</a:t>
            </a:fld>
            <a:endParaRPr lang="he-IL" dirty="0">
              <a:solidFill>
                <a:srgbClr val="DBF5F9">
                  <a:shade val="90000"/>
                </a:srgbClr>
              </a:solidFill>
            </a:endParaRPr>
          </a:p>
        </p:txBody>
      </p:sp>
    </p:spTree>
    <p:extLst>
      <p:ext uri="{BB962C8B-B14F-4D97-AF65-F5344CB8AC3E}">
        <p14:creationId xmlns:p14="http://schemas.microsoft.com/office/powerpoint/2010/main" val="36592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srgbClr val="DBF5F9">
                  <a:shade val="90000"/>
                </a:srgb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srgbClr val="DBF5F9">
                    <a:shade val="90000"/>
                  </a:srgbClr>
                </a:solidFill>
              </a:rPr>
              <a:pPr/>
              <a:t>‹#›</a:t>
            </a:fld>
            <a:endParaRPr lang="en-US" dirty="0">
              <a:solidFill>
                <a:srgbClr val="DBF5F9">
                  <a:shade val="90000"/>
                </a:srgbClr>
              </a:solidFill>
            </a:endParaRPr>
          </a:p>
        </p:txBody>
      </p:sp>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
        <p:nvSpPr>
          <p:cNvPr id="7" name="Title 6"/>
          <p:cNvSpPr>
            <a:spLocks noGrp="1"/>
          </p:cNvSpPr>
          <p:nvPr>
            <p:ph type="title"/>
          </p:nvPr>
        </p:nvSpPr>
        <p:spPr>
          <a:xfrm>
            <a:off x="-76200" y="549600"/>
            <a:ext cx="8229600" cy="639763"/>
          </a:xfrm>
        </p:spPr>
        <p:txBody>
          <a:bodyPr/>
          <a:lstStyle/>
          <a:p>
            <a:r>
              <a:rPr lang="he-IL" smtClean="0"/>
              <a:t>לחץ כדי לערוך סגנון כותרת של תבנית בסיס</a:t>
            </a:r>
            <a:endParaRPr lang="en-US" dirty="0"/>
          </a:p>
        </p:txBody>
      </p:sp>
      <p:sp>
        <p:nvSpPr>
          <p:cNvPr id="8"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he-IL" smtClean="0"/>
              <a:t>לחץ כדי לערוך סגנונות טקסט של תבנית בסיס</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108674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he-IL" smtClean="0"/>
              <a:t>לחץ כדי לערוך סגנונות טקסט של תבנית בסיס</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DBF5F9"/>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DBF5F9"/>
                </a:solidFill>
              </a:rPr>
              <a:pPr/>
              <a:t>‹#›</a:t>
            </a:fld>
            <a:endParaRPr lang="en-US" dirty="0">
              <a:solidFill>
                <a:srgbClr val="DBF5F9"/>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410195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he-IL" smtClean="0"/>
              <a:t>לחץ כדי לערוך סגנונות טקסט של תבנית בסיס</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DBF5F9"/>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DBF5F9"/>
                </a:solidFill>
              </a:rPr>
              <a:pPr/>
              <a:t>‹#›</a:t>
            </a:fld>
            <a:endParaRPr lang="en-US" dirty="0">
              <a:solidFill>
                <a:srgbClr val="DBF5F9"/>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303116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he-IL" smtClean="0"/>
              <a:t>לחץ כדי לערוך סגנונות טקסט של תבנית בסיס</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DBF5F9"/>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DBF5F9"/>
                </a:solidFill>
              </a:rPr>
              <a:pPr/>
              <a:t>‹#›</a:t>
            </a:fld>
            <a:endParaRPr lang="en-US" dirty="0">
              <a:solidFill>
                <a:srgbClr val="DBF5F9"/>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269111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he-IL" smtClean="0"/>
              <a:t>לחץ כדי לערוך סגנונות טקסט של תבנית בסיס</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DBF5F9"/>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DBF5F9"/>
                </a:solidFill>
              </a:rPr>
              <a:pPr/>
              <a:t>‹#›</a:t>
            </a:fld>
            <a:endParaRPr lang="en-US" dirty="0">
              <a:solidFill>
                <a:srgbClr val="DBF5F9"/>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377392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8F48EECC-50B7-4EE8-935E-C4C059411DDB}" type="slidenum">
              <a:rPr lang="es-ES"/>
              <a:pPr>
                <a:defRPr/>
              </a:pPr>
              <a:t>‹#›</a:t>
            </a:fld>
            <a:endParaRPr lang="es-ES"/>
          </a:p>
        </p:txBody>
      </p:sp>
    </p:spTree>
    <p:extLst>
      <p:ext uri="{BB962C8B-B14F-4D97-AF65-F5344CB8AC3E}">
        <p14:creationId xmlns:p14="http://schemas.microsoft.com/office/powerpoint/2010/main" val="365064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5F670F-72CF-4881-8FAF-DDB4E465D2B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89594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5842DB-9CE3-49FE-B7B3-FE4FB4A0BDE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02983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8D5FDF-5C57-4A40-8D64-84720C32F31C}"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34645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CD90B7-EE6F-477C-80B0-F3D6D0D9255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86611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B873BB0-2F8A-4EA5-A42D-A06A997CCF5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420275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48EECC-50B7-4EE8-935E-C4C059411DDB}"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65922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87BABE6-4719-4A2C-8444-9E4E74B6D733}"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65537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590941-492D-4391-BE6C-5ADB44261DD2}"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73373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dirty="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8645A4-4D20-4898-90B6-02805893BA60}"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40856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4B2F2D-CB2A-4F23-8173-72DEAA7E053B}"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37718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87BABE6-4719-4A2C-8444-9E4E74B6D733}" type="slidenum">
              <a:rPr lang="es-ES"/>
              <a:pPr>
                <a:defRPr/>
              </a:pPr>
              <a:t>‹#›</a:t>
            </a:fld>
            <a:endParaRPr lang="es-ES"/>
          </a:p>
        </p:txBody>
      </p:sp>
    </p:spTree>
    <p:extLst>
      <p:ext uri="{BB962C8B-B14F-4D97-AF65-F5344CB8AC3E}">
        <p14:creationId xmlns:p14="http://schemas.microsoft.com/office/powerpoint/2010/main" val="357229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04F3F3-8FB9-4531-A119-DD9A7DD8DFAC}"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8980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5F670F-72CF-4881-8FAF-DDB4E465D2B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1238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5842DB-9CE3-49FE-B7B3-FE4FB4A0BDE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416882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8D5FDF-5C57-4A40-8D64-84720C32F31C}"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17729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CD90B7-EE6F-477C-80B0-F3D6D0D9255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00820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B873BB0-2F8A-4EA5-A42D-A06A997CCF5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64588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48EECC-50B7-4EE8-935E-C4C059411DDB}"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5553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87BABE6-4719-4A2C-8444-9E4E74B6D733}"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08624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590941-492D-4391-BE6C-5ADB44261DD2}"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41646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dirty="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8645A4-4D20-4898-90B6-02805893BA60}"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6115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F590941-492D-4391-BE6C-5ADB44261DD2}" type="slidenum">
              <a:rPr lang="es-ES"/>
              <a:pPr>
                <a:defRPr/>
              </a:pPr>
              <a:t>‹#›</a:t>
            </a:fld>
            <a:endParaRPr lang="es-ES"/>
          </a:p>
        </p:txBody>
      </p:sp>
    </p:spTree>
    <p:extLst>
      <p:ext uri="{BB962C8B-B14F-4D97-AF65-F5344CB8AC3E}">
        <p14:creationId xmlns:p14="http://schemas.microsoft.com/office/powerpoint/2010/main" val="249323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4B2F2D-CB2A-4F23-8173-72DEAA7E053B}"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75670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04F3F3-8FB9-4531-A119-DD9A7DD8DFAC}"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88169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dirty="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88645A4-4D20-4898-90B6-02805893BA60}" type="slidenum">
              <a:rPr lang="es-ES"/>
              <a:pPr>
                <a:defRPr/>
              </a:pPr>
              <a:t>‹#›</a:t>
            </a:fld>
            <a:endParaRPr lang="es-ES"/>
          </a:p>
        </p:txBody>
      </p:sp>
    </p:spTree>
    <p:extLst>
      <p:ext uri="{BB962C8B-B14F-4D97-AF65-F5344CB8AC3E}">
        <p14:creationId xmlns:p14="http://schemas.microsoft.com/office/powerpoint/2010/main" val="291189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12A0D5E-94E3-4A9E-8DFB-0C946BF077A6}"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white"/>
              </a:solidFill>
              <a:latin typeface="Constanti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white"/>
              </a:solidFill>
              <a:latin typeface="Constanti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e-IL" smtClean="0"/>
              <a:t>לחץ כדי לערוך סגנון כותרת של תבנית בסיס</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fontAlgn="auto">
              <a:spcBef>
                <a:spcPts val="0"/>
              </a:spcBef>
              <a:spcAft>
                <a:spcPts val="0"/>
              </a:spcAft>
            </a:pPr>
            <a:fld id="{4E7438E1-117D-44FB-AC24-B79D899BA877}" type="datetimeFigureOut">
              <a:rPr lang="he-IL" smtClean="0">
                <a:solidFill>
                  <a:srgbClr val="DBF5F9">
                    <a:shade val="90000"/>
                  </a:srgbClr>
                </a:solidFill>
                <a:latin typeface="Constantia"/>
                <a:cs typeface="David"/>
              </a:rPr>
              <a:pPr rtl="1" fontAlgn="auto">
                <a:spcBef>
                  <a:spcPts val="0"/>
                </a:spcBef>
                <a:spcAft>
                  <a:spcPts val="0"/>
                </a:spcAft>
              </a:pPr>
              <a:t>י"ז/תמוז/תשע"ג</a:t>
            </a:fld>
            <a:endParaRPr lang="he-IL" dirty="0">
              <a:solidFill>
                <a:srgbClr val="DBF5F9">
                  <a:shade val="90000"/>
                </a:srgbClr>
              </a:solidFill>
              <a:latin typeface="Constantia"/>
              <a:cs typeface="David"/>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fontAlgn="auto">
              <a:spcBef>
                <a:spcPts val="0"/>
              </a:spcBef>
              <a:spcAft>
                <a:spcPts val="0"/>
              </a:spcAft>
            </a:pPr>
            <a:endParaRPr lang="he-IL" dirty="0">
              <a:solidFill>
                <a:srgbClr val="DBF5F9">
                  <a:shade val="90000"/>
                </a:srgbClr>
              </a:solidFill>
              <a:latin typeface="Constantia"/>
              <a:cs typeface="David"/>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rtl="1" fontAlgn="auto">
              <a:spcBef>
                <a:spcPts val="0"/>
              </a:spcBef>
              <a:spcAft>
                <a:spcPts val="0"/>
              </a:spcAft>
            </a:pPr>
            <a:fld id="{DAF22AC9-109E-4E4D-92F9-530E51D9A3A2}" type="slidenum">
              <a:rPr lang="he-IL" smtClean="0">
                <a:solidFill>
                  <a:srgbClr val="DBF5F9">
                    <a:shade val="90000"/>
                  </a:srgbClr>
                </a:solidFill>
                <a:latin typeface="Constantia"/>
                <a:cs typeface="David"/>
              </a:rPr>
              <a:pPr rtl="1" fontAlgn="auto">
                <a:spcBef>
                  <a:spcPts val="0"/>
                </a:spcBef>
                <a:spcAft>
                  <a:spcPts val="0"/>
                </a:spcAft>
              </a:pPr>
              <a:t>‹#›</a:t>
            </a:fld>
            <a:endParaRPr lang="he-IL" dirty="0">
              <a:solidFill>
                <a:srgbClr val="DBF5F9">
                  <a:shade val="90000"/>
                </a:srgbClr>
              </a:solidFill>
              <a:latin typeface="Constantia"/>
              <a:cs typeface="David"/>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fontAlgn="auto">
                <a:spcBef>
                  <a:spcPts val="0"/>
                </a:spcBef>
                <a:spcAft>
                  <a:spcPts val="0"/>
                </a:spcAft>
              </a:pPr>
              <a:endParaRPr lang="en-US" dirty="0">
                <a:solidFill>
                  <a:prstClr val="white"/>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fontAlgn="auto">
                <a:spcBef>
                  <a:spcPts val="0"/>
                </a:spcBef>
                <a:spcAft>
                  <a:spcPts val="0"/>
                </a:spcAft>
              </a:pPr>
              <a:endParaRPr lang="en-US" dirty="0">
                <a:solidFill>
                  <a:prstClr val="white"/>
                </a:solidFill>
                <a:latin typeface="Constantia"/>
                <a:cs typeface="+mn-cs"/>
              </a:endParaRPr>
            </a:p>
          </p:txBody>
        </p:sp>
      </p:grpSp>
    </p:spTree>
    <p:extLst>
      <p:ext uri="{BB962C8B-B14F-4D97-AF65-F5344CB8AC3E}">
        <p14:creationId xmlns:p14="http://schemas.microsoft.com/office/powerpoint/2010/main" val="5880922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white"/>
              </a:solidFill>
              <a:latin typeface="Constanti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white"/>
              </a:solidFill>
              <a:latin typeface="Constanti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e-IL" smtClean="0"/>
              <a:t>לחץ כדי לערוך סגנון כותרת של תבנית בסיס</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fontAlgn="auto">
              <a:spcBef>
                <a:spcPts val="0"/>
              </a:spcBef>
              <a:spcAft>
                <a:spcPts val="0"/>
              </a:spcAft>
            </a:pPr>
            <a:fld id="{4E7438E1-117D-44FB-AC24-B79D899BA877}" type="datetimeFigureOut">
              <a:rPr lang="he-IL" smtClean="0">
                <a:solidFill>
                  <a:srgbClr val="DBF5F9">
                    <a:shade val="90000"/>
                  </a:srgbClr>
                </a:solidFill>
                <a:latin typeface="Constantia"/>
                <a:cs typeface="David"/>
              </a:rPr>
              <a:pPr rtl="1" fontAlgn="auto">
                <a:spcBef>
                  <a:spcPts val="0"/>
                </a:spcBef>
                <a:spcAft>
                  <a:spcPts val="0"/>
                </a:spcAft>
              </a:pPr>
              <a:t>י"ז/תמוז/תשע"ג</a:t>
            </a:fld>
            <a:endParaRPr lang="he-IL" dirty="0">
              <a:solidFill>
                <a:srgbClr val="DBF5F9">
                  <a:shade val="90000"/>
                </a:srgbClr>
              </a:solidFill>
              <a:latin typeface="Constantia"/>
              <a:cs typeface="David"/>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fontAlgn="auto">
              <a:spcBef>
                <a:spcPts val="0"/>
              </a:spcBef>
              <a:spcAft>
                <a:spcPts val="0"/>
              </a:spcAft>
            </a:pPr>
            <a:endParaRPr lang="he-IL" dirty="0">
              <a:solidFill>
                <a:srgbClr val="DBF5F9">
                  <a:shade val="90000"/>
                </a:srgbClr>
              </a:solidFill>
              <a:latin typeface="Constantia"/>
              <a:cs typeface="David"/>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rtl="1" fontAlgn="auto">
              <a:spcBef>
                <a:spcPts val="0"/>
              </a:spcBef>
              <a:spcAft>
                <a:spcPts val="0"/>
              </a:spcAft>
            </a:pPr>
            <a:fld id="{DAF22AC9-109E-4E4D-92F9-530E51D9A3A2}" type="slidenum">
              <a:rPr lang="he-IL" smtClean="0">
                <a:solidFill>
                  <a:srgbClr val="DBF5F9">
                    <a:shade val="90000"/>
                  </a:srgbClr>
                </a:solidFill>
                <a:latin typeface="Constantia"/>
                <a:cs typeface="David"/>
              </a:rPr>
              <a:pPr rtl="1" fontAlgn="auto">
                <a:spcBef>
                  <a:spcPts val="0"/>
                </a:spcBef>
                <a:spcAft>
                  <a:spcPts val="0"/>
                </a:spcAft>
              </a:pPr>
              <a:t>‹#›</a:t>
            </a:fld>
            <a:endParaRPr lang="he-IL" dirty="0">
              <a:solidFill>
                <a:srgbClr val="DBF5F9">
                  <a:shade val="90000"/>
                </a:srgbClr>
              </a:solidFill>
              <a:latin typeface="Constantia"/>
              <a:cs typeface="David"/>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fontAlgn="auto">
                <a:spcBef>
                  <a:spcPts val="0"/>
                </a:spcBef>
                <a:spcAft>
                  <a:spcPts val="0"/>
                </a:spcAft>
              </a:pPr>
              <a:endParaRPr lang="en-US" dirty="0">
                <a:solidFill>
                  <a:prstClr val="white"/>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fontAlgn="auto">
                <a:spcBef>
                  <a:spcPts val="0"/>
                </a:spcBef>
                <a:spcAft>
                  <a:spcPts val="0"/>
                </a:spcAft>
              </a:pPr>
              <a:endParaRPr lang="en-US" dirty="0">
                <a:solidFill>
                  <a:prstClr val="white"/>
                </a:solidFill>
                <a:latin typeface="Constantia"/>
                <a:cs typeface="+mn-cs"/>
              </a:endParaRPr>
            </a:p>
          </p:txBody>
        </p:sp>
      </p:grpSp>
    </p:spTree>
    <p:extLst>
      <p:ext uri="{BB962C8B-B14F-4D97-AF65-F5344CB8AC3E}">
        <p14:creationId xmlns:p14="http://schemas.microsoft.com/office/powerpoint/2010/main" val="1624353370"/>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white"/>
              </a:solidFill>
              <a:latin typeface="Constanti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white"/>
              </a:solidFill>
              <a:latin typeface="Constanti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e-IL" smtClean="0"/>
              <a:t>לחץ כדי לערוך סגנון כותרת של תבנית בסיס</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fontAlgn="auto">
              <a:spcBef>
                <a:spcPts val="0"/>
              </a:spcBef>
              <a:spcAft>
                <a:spcPts val="0"/>
              </a:spcAft>
            </a:pPr>
            <a:fld id="{4E7438E1-117D-44FB-AC24-B79D899BA877}" type="datetimeFigureOut">
              <a:rPr lang="he-IL" smtClean="0">
                <a:solidFill>
                  <a:srgbClr val="DBF5F9">
                    <a:shade val="90000"/>
                  </a:srgbClr>
                </a:solidFill>
                <a:latin typeface="Constantia"/>
                <a:cs typeface="David"/>
              </a:rPr>
              <a:pPr rtl="1" fontAlgn="auto">
                <a:spcBef>
                  <a:spcPts val="0"/>
                </a:spcBef>
                <a:spcAft>
                  <a:spcPts val="0"/>
                </a:spcAft>
              </a:pPr>
              <a:t>י"ז/תמוז/תשע"ג</a:t>
            </a:fld>
            <a:endParaRPr lang="he-IL" dirty="0">
              <a:solidFill>
                <a:srgbClr val="DBF5F9">
                  <a:shade val="90000"/>
                </a:srgbClr>
              </a:solidFill>
              <a:latin typeface="Constantia"/>
              <a:cs typeface="David"/>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fontAlgn="auto">
              <a:spcBef>
                <a:spcPts val="0"/>
              </a:spcBef>
              <a:spcAft>
                <a:spcPts val="0"/>
              </a:spcAft>
            </a:pPr>
            <a:endParaRPr lang="he-IL" dirty="0">
              <a:solidFill>
                <a:srgbClr val="DBF5F9">
                  <a:shade val="90000"/>
                </a:srgbClr>
              </a:solidFill>
              <a:latin typeface="Constantia"/>
              <a:cs typeface="David"/>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rtl="1" fontAlgn="auto">
              <a:spcBef>
                <a:spcPts val="0"/>
              </a:spcBef>
              <a:spcAft>
                <a:spcPts val="0"/>
              </a:spcAft>
            </a:pPr>
            <a:fld id="{DAF22AC9-109E-4E4D-92F9-530E51D9A3A2}" type="slidenum">
              <a:rPr lang="he-IL" smtClean="0">
                <a:solidFill>
                  <a:srgbClr val="DBF5F9">
                    <a:shade val="90000"/>
                  </a:srgbClr>
                </a:solidFill>
                <a:latin typeface="Constantia"/>
                <a:cs typeface="David"/>
              </a:rPr>
              <a:pPr rtl="1" fontAlgn="auto">
                <a:spcBef>
                  <a:spcPts val="0"/>
                </a:spcBef>
                <a:spcAft>
                  <a:spcPts val="0"/>
                </a:spcAft>
              </a:pPr>
              <a:t>‹#›</a:t>
            </a:fld>
            <a:endParaRPr lang="he-IL" dirty="0">
              <a:solidFill>
                <a:srgbClr val="DBF5F9">
                  <a:shade val="90000"/>
                </a:srgbClr>
              </a:solidFill>
              <a:latin typeface="Constantia"/>
              <a:cs typeface="David"/>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fontAlgn="auto">
                <a:spcBef>
                  <a:spcPts val="0"/>
                </a:spcBef>
                <a:spcAft>
                  <a:spcPts val="0"/>
                </a:spcAft>
              </a:pPr>
              <a:endParaRPr lang="en-US" dirty="0">
                <a:solidFill>
                  <a:prstClr val="white"/>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fontAlgn="auto">
                <a:spcBef>
                  <a:spcPts val="0"/>
                </a:spcBef>
                <a:spcAft>
                  <a:spcPts val="0"/>
                </a:spcAft>
              </a:pPr>
              <a:endParaRPr lang="en-US" dirty="0">
                <a:solidFill>
                  <a:prstClr val="white"/>
                </a:solidFill>
                <a:latin typeface="Constantia"/>
                <a:cs typeface="+mn-cs"/>
              </a:endParaRPr>
            </a:p>
          </p:txBody>
        </p:sp>
      </p:grpSp>
    </p:spTree>
    <p:extLst>
      <p:ext uri="{BB962C8B-B14F-4D97-AF65-F5344CB8AC3E}">
        <p14:creationId xmlns:p14="http://schemas.microsoft.com/office/powerpoint/2010/main" val="3376976351"/>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12A0D5E-94E3-4A9E-8DFB-0C946BF077A6}"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411343207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12A0D5E-94E3-4A9E-8DFB-0C946BF077A6}"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412671176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5.jpeg"/><Relationship Id="rId4" Type="http://schemas.openxmlformats.org/officeDocument/2006/relationships/slide" Target="slide16.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50.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34.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1.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13"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image" Target="../media/image23.jpeg"/><Relationship Id="rId12" Type="http://schemas.openxmlformats.org/officeDocument/2006/relationships/diagramColors" Target="../diagrams/colors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diagramQuickStyle" Target="../diagrams/quickStyle3.xml"/><Relationship Id="rId5" Type="http://schemas.openxmlformats.org/officeDocument/2006/relationships/image" Target="../media/image21.jpeg"/><Relationship Id="rId10" Type="http://schemas.openxmlformats.org/officeDocument/2006/relationships/diagramLayout" Target="../diagrams/layout3.xml"/><Relationship Id="rId4" Type="http://schemas.openxmlformats.org/officeDocument/2006/relationships/image" Target="../media/image20.jpeg"/><Relationship Id="rId9"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2.xml"/><Relationship Id="rId5" Type="http://schemas.openxmlformats.org/officeDocument/2006/relationships/image" Target="../media/image25.png"/><Relationship Id="rId4" Type="http://schemas.openxmlformats.org/officeDocument/2006/relationships/slide" Target="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image" Target="../media/image5.jpeg"/><Relationship Id="rId1" Type="http://schemas.openxmlformats.org/officeDocument/2006/relationships/slideLayout" Target="../slideLayouts/slideLayout6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s://www.youtube.com/watch?v=9WPgmxpftD0&amp;list=PLrF3H2VuO-EyTueMr0xQl8r7GTHrsS-3Q&amp;index=9" TargetMode="External"/></Relationships>
</file>

<file path=ppt/slides/_rels/slide28.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61.xml"/><Relationship Id="rId6" Type="http://schemas.openxmlformats.org/officeDocument/2006/relationships/diagramQuickStyle" Target="../diagrams/quickStyle5.xml"/><Relationship Id="rId11" Type="http://schemas.openxmlformats.org/officeDocument/2006/relationships/image" Target="../media/image8.png"/><Relationship Id="rId5" Type="http://schemas.openxmlformats.org/officeDocument/2006/relationships/diagramLayout" Target="../diagrams/layout5.xml"/><Relationship Id="rId10" Type="http://schemas.openxmlformats.org/officeDocument/2006/relationships/slide" Target="slide3.xml"/><Relationship Id="rId4" Type="http://schemas.openxmlformats.org/officeDocument/2006/relationships/diagramData" Target="../diagrams/data5.xml"/><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6.png"/><Relationship Id="rId7" Type="http://schemas.openxmlformats.org/officeDocument/2006/relationships/diagramQuickStyle" Target="../diagrams/quickStyle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5.png"/><Relationship Id="rId9" Type="http://schemas.microsoft.com/office/2007/relationships/diagramDrawing" Target="../diagrams/drawing6.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7.jpeg"/><Relationship Id="rId4" Type="http://schemas.openxmlformats.org/officeDocument/2006/relationships/hyperlink" Target="&#1491;&#1502;&#1489;&#1493;%20&#1504;&#1493;&#1500;&#1491;_&#1514;&#1512;&#1490;&#1493;&#1501;%20&#1500;&#1506;&#1489;&#1512;&#1514;.wmv"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1502;&#1506;&#1512;&#1499;&#1514;%20&#1492;&#1502;&#1497;&#1503;%20&#1492;&#1504;&#1511;&#1489;&#1497;&#1514;%20&#1493;&#1490;&#1500;&#1493;&#1500;&#1493;&#1514;%20&#1500;&#1502;&#1504;&#1497;&#1506;&#1514;%20&#1492;&#1512;&#1497;&#1493;&#1503;_&#1514;&#1512;&#1490;&#1493;&#1501;%20&#1500;&#1506;&#1489;&#1512;&#1497;&#1514;.wmv" TargetMode="External"/><Relationship Id="rId5" Type="http://schemas.openxmlformats.org/officeDocument/2006/relationships/image" Target="../media/image8.png"/><Relationship Id="rId4" Type="http://schemas.openxmlformats.org/officeDocument/2006/relationships/slide" Target="slide3.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מלבן 2"/>
          <p:cNvSpPr/>
          <p:nvPr/>
        </p:nvSpPr>
        <p:spPr>
          <a:xfrm>
            <a:off x="829599" y="-27384"/>
            <a:ext cx="5544616" cy="34163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8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מדובשה</a:t>
            </a:r>
            <a:r>
              <a:rPr lang="he-IL"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he-IL"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ומעוקצה</a:t>
            </a:r>
          </a:p>
          <a:p>
            <a:pPr algn="ctr"/>
            <a:r>
              <a:rPr lang="he-IL"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(שם זמני)</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מלבן 5"/>
          <p:cNvSpPr/>
          <p:nvPr/>
        </p:nvSpPr>
        <p:spPr>
          <a:xfrm>
            <a:off x="323528" y="5301208"/>
            <a:ext cx="7704856"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6000" b="1" dirty="0">
                <a:ln w="11430"/>
                <a:solidFill>
                  <a:srgbClr val="0099FF"/>
                </a:solidFill>
                <a:effectLst>
                  <a:outerShdw blurRad="50800" dist="39000" dir="5460000" algn="tl">
                    <a:srgbClr val="000000">
                      <a:alpha val="38000"/>
                    </a:srgbClr>
                  </a:outerShdw>
                </a:effectLst>
              </a:rPr>
              <a:t>על הגלולה למניעת הריון</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395536" y="44624"/>
            <a:ext cx="7704856"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200" b="1" dirty="0" smtClean="0">
                <a:ln w="11430"/>
                <a:solidFill>
                  <a:srgbClr val="0099FF"/>
                </a:solidFill>
                <a:effectLst>
                  <a:outerShdw blurRad="50800" dist="39000" dir="5460000" algn="tl">
                    <a:srgbClr val="000000">
                      <a:alpha val="38000"/>
                    </a:srgbClr>
                  </a:outerShdw>
                </a:effectLst>
              </a:rPr>
              <a:t>פעילות 4</a:t>
            </a:r>
          </a:p>
          <a:p>
            <a:pPr algn="ctr"/>
            <a:r>
              <a:rPr lang="he-IL" sz="3200" b="1" dirty="0" smtClean="0">
                <a:ln w="11430"/>
                <a:solidFill>
                  <a:srgbClr val="0099FF"/>
                </a:solidFill>
                <a:effectLst>
                  <a:outerShdw blurRad="50800" dist="39000" dir="5460000" algn="tl">
                    <a:srgbClr val="000000">
                      <a:alpha val="38000"/>
                    </a:srgbClr>
                  </a:outerShdw>
                </a:effectLst>
              </a:rPr>
              <a:t>הגלולה למניעת הריון</a:t>
            </a:r>
            <a:endParaRPr lang="he-IL" sz="3200" b="1" dirty="0">
              <a:ln w="11430"/>
              <a:solidFill>
                <a:srgbClr val="0099FF"/>
              </a:solidFill>
              <a:effectLst>
                <a:outerShdw blurRad="50800" dist="39000" dir="5460000" algn="tl">
                  <a:srgbClr val="000000">
                    <a:alpha val="38000"/>
                  </a:srgbClr>
                </a:outerShdw>
              </a:effectLst>
            </a:endParaRPr>
          </a:p>
        </p:txBody>
      </p:sp>
      <p:sp>
        <p:nvSpPr>
          <p:cNvPr id="2" name="מלבן 1"/>
          <p:cNvSpPr/>
          <p:nvPr/>
        </p:nvSpPr>
        <p:spPr>
          <a:xfrm>
            <a:off x="1979712" y="980728"/>
            <a:ext cx="5688632" cy="2631490"/>
          </a:xfrm>
          <a:prstGeom prst="rect">
            <a:avLst/>
          </a:prstGeom>
        </p:spPr>
        <p:txBody>
          <a:bodyPr wrap="square">
            <a:spAutoFit/>
          </a:bodyPr>
          <a:lstStyle/>
          <a:p>
            <a:pPr marL="342900" lvl="0" indent="-342900" algn="r" rtl="1">
              <a:lnSpc>
                <a:spcPct val="150000"/>
              </a:lnSpc>
              <a:spcAft>
                <a:spcPts val="0"/>
              </a:spcAft>
              <a:buFont typeface="+mj-lt"/>
              <a:buAutoNum type="arabicPeriod"/>
            </a:pPr>
            <a:r>
              <a:rPr lang="he-IL" sz="2200" b="1" dirty="0" smtClean="0">
                <a:solidFill>
                  <a:srgbClr val="002060"/>
                </a:solidFill>
                <a:latin typeface="Calibri"/>
                <a:ea typeface="Calibri"/>
                <a:cs typeface="David"/>
              </a:rPr>
              <a:t>בתחום התוכן</a:t>
            </a:r>
            <a:endParaRPr lang="en-US" sz="22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200" b="1" dirty="0" smtClean="0">
                <a:solidFill>
                  <a:srgbClr val="002060"/>
                </a:solidFill>
                <a:latin typeface="Calibri"/>
                <a:ea typeface="Calibri"/>
                <a:cs typeface="David"/>
              </a:rPr>
              <a:t>"</a:t>
            </a:r>
            <a:r>
              <a:rPr lang="he-IL" sz="2200" b="1" dirty="0">
                <a:solidFill>
                  <a:srgbClr val="002060"/>
                </a:solidFill>
                <a:latin typeface="Calibri"/>
                <a:ea typeface="Calibri"/>
                <a:cs typeface="David"/>
              </a:rPr>
              <a:t>מרכיב פעיל" </a:t>
            </a:r>
            <a:r>
              <a:rPr lang="he-IL" sz="2200" b="1" dirty="0" smtClean="0">
                <a:solidFill>
                  <a:srgbClr val="002060"/>
                </a:solidFill>
                <a:latin typeface="Calibri"/>
                <a:ea typeface="Calibri"/>
                <a:cs typeface="David"/>
              </a:rPr>
              <a:t>בתרופות</a:t>
            </a:r>
          </a:p>
          <a:p>
            <a:pPr marL="342900" lvl="0" indent="-342900" algn="r" rtl="1">
              <a:lnSpc>
                <a:spcPct val="150000"/>
              </a:lnSpc>
              <a:spcAft>
                <a:spcPts val="0"/>
              </a:spcAft>
              <a:buFont typeface="Wingdings"/>
              <a:buChar char=""/>
            </a:pPr>
            <a:r>
              <a:rPr lang="he-IL" sz="2200" b="1" dirty="0" smtClean="0">
                <a:solidFill>
                  <a:srgbClr val="002060"/>
                </a:solidFill>
                <a:latin typeface="Calibri"/>
                <a:ea typeface="Calibri"/>
                <a:cs typeface="David"/>
              </a:rPr>
              <a:t>מולקולות ביולוגיות לעומת מולקולות סינתטיות</a:t>
            </a:r>
            <a:endParaRPr lang="en-US" sz="22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200" b="1" dirty="0" smtClean="0">
                <a:solidFill>
                  <a:srgbClr val="002060"/>
                </a:solidFill>
                <a:latin typeface="Calibri"/>
                <a:ea typeface="Calibri"/>
                <a:cs typeface="David"/>
              </a:rPr>
              <a:t>סדרי גודל של מינונים (מ"ג, מיקרוגרם)</a:t>
            </a:r>
            <a:endParaRPr lang="en-US" sz="22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200" b="1" dirty="0" smtClean="0">
                <a:solidFill>
                  <a:srgbClr val="002060"/>
                </a:solidFill>
                <a:latin typeface="Calibri"/>
                <a:ea typeface="Calibri"/>
                <a:cs typeface="David"/>
              </a:rPr>
              <a:t>שיקולים  בבחירת סוג הגלולה</a:t>
            </a:r>
            <a:endParaRPr lang="en-US" sz="2200" b="1" dirty="0">
              <a:solidFill>
                <a:srgbClr val="002060"/>
              </a:solidFill>
              <a:latin typeface="Calibri"/>
              <a:ea typeface="Calibri"/>
              <a:cs typeface="Arial"/>
            </a:endParaRPr>
          </a:p>
        </p:txBody>
      </p:sp>
      <p:sp>
        <p:nvSpPr>
          <p:cNvPr id="6" name="מלבן 5"/>
          <p:cNvSpPr/>
          <p:nvPr/>
        </p:nvSpPr>
        <p:spPr>
          <a:xfrm>
            <a:off x="971600" y="3501008"/>
            <a:ext cx="5976664" cy="3139321"/>
          </a:xfrm>
          <a:prstGeom prst="rect">
            <a:avLst/>
          </a:prstGeom>
        </p:spPr>
        <p:txBody>
          <a:bodyPr wrap="square">
            <a:spAutoFit/>
          </a:bodyPr>
          <a:lstStyle/>
          <a:p>
            <a:pPr marL="457200" lvl="0" indent="-457200" algn="r" rtl="1">
              <a:lnSpc>
                <a:spcPct val="150000"/>
              </a:lnSpc>
              <a:spcAft>
                <a:spcPts val="0"/>
              </a:spcAft>
              <a:buFont typeface="+mj-lt"/>
              <a:buAutoNum type="arabicPeriod" startAt="2"/>
            </a:pPr>
            <a:r>
              <a:rPr lang="he-IL" sz="2200" b="1" dirty="0" smtClean="0">
                <a:solidFill>
                  <a:srgbClr val="002060"/>
                </a:solidFill>
                <a:latin typeface="Calibri"/>
                <a:ea typeface="Calibri"/>
                <a:cs typeface="David"/>
              </a:rPr>
              <a:t>בתחום </a:t>
            </a:r>
            <a:r>
              <a:rPr lang="he-IL" sz="2200" b="1" dirty="0">
                <a:solidFill>
                  <a:srgbClr val="002060"/>
                </a:solidFill>
                <a:latin typeface="Calibri"/>
                <a:ea typeface="Calibri"/>
                <a:cs typeface="David"/>
              </a:rPr>
              <a:t>המיומנויות</a:t>
            </a:r>
            <a:endParaRPr lang="en-US" sz="22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200" b="1" dirty="0">
                <a:solidFill>
                  <a:srgbClr val="002060"/>
                </a:solidFill>
                <a:latin typeface="Calibri"/>
                <a:ea typeface="Calibri"/>
                <a:cs typeface="David"/>
              </a:rPr>
              <a:t>עבודת חקר </a:t>
            </a:r>
            <a:r>
              <a:rPr lang="he-IL" sz="2200" b="1" dirty="0" smtClean="0">
                <a:solidFill>
                  <a:srgbClr val="002060"/>
                </a:solidFill>
                <a:latin typeface="Calibri"/>
                <a:ea typeface="Calibri"/>
                <a:cs typeface="David"/>
              </a:rPr>
              <a:t>אישית / קבוצתית</a:t>
            </a:r>
          </a:p>
          <a:p>
            <a:pPr marL="342900" lvl="0" indent="-342900" algn="r" rtl="1">
              <a:lnSpc>
                <a:spcPct val="150000"/>
              </a:lnSpc>
              <a:spcAft>
                <a:spcPts val="0"/>
              </a:spcAft>
              <a:buFont typeface="Wingdings"/>
              <a:buChar char=""/>
            </a:pPr>
            <a:r>
              <a:rPr lang="he-IL" sz="2200" b="1" dirty="0" smtClean="0">
                <a:solidFill>
                  <a:srgbClr val="002060"/>
                </a:solidFill>
                <a:latin typeface="Calibri"/>
                <a:ea typeface="Calibri"/>
                <a:cs typeface="David"/>
              </a:rPr>
              <a:t>מקורות </a:t>
            </a:r>
            <a:r>
              <a:rPr lang="he-IL" sz="2200" b="1" dirty="0">
                <a:solidFill>
                  <a:srgbClr val="002060"/>
                </a:solidFill>
                <a:latin typeface="Calibri"/>
                <a:ea typeface="Calibri"/>
                <a:cs typeface="David"/>
              </a:rPr>
              <a:t>מידע זמינים לציבור – אתר משרד </a:t>
            </a:r>
            <a:r>
              <a:rPr lang="he-IL" sz="2200" b="1" dirty="0" smtClean="0">
                <a:solidFill>
                  <a:srgbClr val="002060"/>
                </a:solidFill>
                <a:latin typeface="Calibri"/>
                <a:ea typeface="Calibri"/>
                <a:cs typeface="David"/>
              </a:rPr>
              <a:t>הבריאות</a:t>
            </a:r>
            <a:endParaRPr lang="en-US" sz="22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200" b="1" dirty="0">
                <a:solidFill>
                  <a:srgbClr val="002060"/>
                </a:solidFill>
                <a:latin typeface="Calibri"/>
                <a:ea typeface="Calibri"/>
                <a:cs typeface="David"/>
              </a:rPr>
              <a:t>מיומנויות השוואה בין חומרים כימיים </a:t>
            </a:r>
            <a:r>
              <a:rPr lang="he-IL" sz="2200" b="1" dirty="0" smtClean="0">
                <a:solidFill>
                  <a:srgbClr val="002060"/>
                </a:solidFill>
                <a:latin typeface="Calibri"/>
                <a:ea typeface="Calibri"/>
                <a:cs typeface="David"/>
              </a:rPr>
              <a:t>שונים</a:t>
            </a:r>
            <a:endParaRPr lang="en-US" sz="22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200" b="1" dirty="0">
                <a:solidFill>
                  <a:srgbClr val="002060"/>
                </a:solidFill>
                <a:latin typeface="Calibri"/>
                <a:ea typeface="Calibri"/>
                <a:cs typeface="David"/>
              </a:rPr>
              <a:t>ריכוז נתונים </a:t>
            </a:r>
            <a:r>
              <a:rPr lang="he-IL" sz="2200" b="1" dirty="0" smtClean="0">
                <a:solidFill>
                  <a:srgbClr val="002060"/>
                </a:solidFill>
                <a:latin typeface="Calibri"/>
                <a:ea typeface="Calibri"/>
                <a:cs typeface="David"/>
              </a:rPr>
              <a:t>בטבלה</a:t>
            </a:r>
            <a:endParaRPr lang="en-US" sz="22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200" b="1" dirty="0">
                <a:solidFill>
                  <a:srgbClr val="002060"/>
                </a:solidFill>
                <a:latin typeface="Calibri"/>
                <a:ea typeface="Calibri"/>
                <a:cs typeface="David"/>
              </a:rPr>
              <a:t>עיבוד מידע והצגתו – הכנת </a:t>
            </a:r>
            <a:r>
              <a:rPr lang="he-IL" sz="2200" b="1" dirty="0" smtClean="0">
                <a:solidFill>
                  <a:srgbClr val="002060"/>
                </a:solidFill>
                <a:latin typeface="Calibri"/>
                <a:ea typeface="Calibri"/>
                <a:cs typeface="David"/>
              </a:rPr>
              <a:t>פוסטר</a:t>
            </a:r>
            <a:endParaRPr lang="en-US" sz="2200" b="1" dirty="0">
              <a:solidFill>
                <a:srgbClr val="002060"/>
              </a:solidFill>
              <a:effectLst/>
              <a:latin typeface="Calibri"/>
              <a:ea typeface="Calibri"/>
              <a:cs typeface="Arial"/>
            </a:endParaRPr>
          </a:p>
        </p:txBody>
      </p:sp>
    </p:spTree>
    <p:extLst>
      <p:ext uri="{BB962C8B-B14F-4D97-AF65-F5344CB8AC3E}">
        <p14:creationId xmlns:p14="http://schemas.microsoft.com/office/powerpoint/2010/main" val="11636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395536" y="-27384"/>
            <a:ext cx="7704856"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200" b="1" dirty="0" smtClean="0">
                <a:ln w="11430"/>
                <a:solidFill>
                  <a:srgbClr val="0099FF"/>
                </a:solidFill>
                <a:effectLst>
                  <a:outerShdw blurRad="50800" dist="39000" dir="5460000" algn="tl">
                    <a:srgbClr val="000000">
                      <a:alpha val="38000"/>
                    </a:srgbClr>
                  </a:outerShdw>
                </a:effectLst>
              </a:rPr>
              <a:t>פעילות 4</a:t>
            </a:r>
          </a:p>
          <a:p>
            <a:pPr algn="ctr"/>
            <a:r>
              <a:rPr lang="he-IL" sz="3200" b="1" dirty="0" smtClean="0">
                <a:ln w="11430"/>
                <a:solidFill>
                  <a:srgbClr val="0099FF"/>
                </a:solidFill>
                <a:effectLst>
                  <a:outerShdw blurRad="50800" dist="39000" dir="5460000" algn="tl">
                    <a:srgbClr val="000000">
                      <a:alpha val="38000"/>
                    </a:srgbClr>
                  </a:outerShdw>
                </a:effectLst>
              </a:rPr>
              <a:t>הגלולה למניעת הריון</a:t>
            </a:r>
            <a:endParaRPr lang="he-IL" sz="3200" b="1" dirty="0">
              <a:ln w="11430"/>
              <a:solidFill>
                <a:srgbClr val="0099FF"/>
              </a:solidFill>
              <a:effectLst>
                <a:outerShdw blurRad="50800" dist="39000" dir="5460000" algn="tl">
                  <a:srgbClr val="000000">
                    <a:alpha val="38000"/>
                  </a:srgbClr>
                </a:outerShdw>
              </a:effectLst>
            </a:endParaRPr>
          </a:p>
        </p:txBody>
      </p:sp>
      <p:sp>
        <p:nvSpPr>
          <p:cNvPr id="2" name="מלבן 1"/>
          <p:cNvSpPr/>
          <p:nvPr/>
        </p:nvSpPr>
        <p:spPr>
          <a:xfrm>
            <a:off x="1979712" y="980728"/>
            <a:ext cx="5688632" cy="2631490"/>
          </a:xfrm>
          <a:prstGeom prst="rect">
            <a:avLst/>
          </a:prstGeom>
        </p:spPr>
        <p:txBody>
          <a:bodyPr wrap="square">
            <a:spAutoFit/>
          </a:bodyPr>
          <a:lstStyle/>
          <a:p>
            <a:pPr marL="342900" lvl="0" indent="-342900" algn="r" rtl="1">
              <a:lnSpc>
                <a:spcPct val="150000"/>
              </a:lnSpc>
              <a:spcAft>
                <a:spcPts val="0"/>
              </a:spcAft>
              <a:buFont typeface="+mj-lt"/>
              <a:buAutoNum type="arabicPeriod"/>
            </a:pPr>
            <a:r>
              <a:rPr lang="he-IL" sz="2200" b="1" dirty="0" smtClean="0">
                <a:solidFill>
                  <a:srgbClr val="002060"/>
                </a:solidFill>
                <a:latin typeface="Calibri"/>
                <a:ea typeface="Calibri"/>
                <a:cs typeface="David"/>
              </a:rPr>
              <a:t>בתחום התוכן</a:t>
            </a:r>
            <a:endParaRPr lang="en-US" sz="22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200" b="1" dirty="0" smtClean="0">
                <a:solidFill>
                  <a:srgbClr val="002060"/>
                </a:solidFill>
                <a:latin typeface="Calibri"/>
                <a:ea typeface="Calibri"/>
                <a:cs typeface="David"/>
              </a:rPr>
              <a:t>"</a:t>
            </a:r>
            <a:r>
              <a:rPr lang="he-IL" sz="2200" b="1" dirty="0">
                <a:solidFill>
                  <a:srgbClr val="002060"/>
                </a:solidFill>
                <a:latin typeface="Calibri"/>
                <a:ea typeface="Calibri"/>
                <a:cs typeface="David"/>
              </a:rPr>
              <a:t>מרכיב פעיל" </a:t>
            </a:r>
            <a:r>
              <a:rPr lang="he-IL" sz="2200" b="1" dirty="0" smtClean="0">
                <a:solidFill>
                  <a:srgbClr val="002060"/>
                </a:solidFill>
                <a:latin typeface="Calibri"/>
                <a:ea typeface="Calibri"/>
                <a:cs typeface="David"/>
              </a:rPr>
              <a:t>בתרופות</a:t>
            </a:r>
          </a:p>
          <a:p>
            <a:pPr marL="342900" lvl="0" indent="-342900" algn="r" rtl="1">
              <a:lnSpc>
                <a:spcPct val="150000"/>
              </a:lnSpc>
              <a:spcAft>
                <a:spcPts val="0"/>
              </a:spcAft>
              <a:buFont typeface="Wingdings"/>
              <a:buChar char=""/>
            </a:pPr>
            <a:r>
              <a:rPr lang="he-IL" sz="2200" b="1" dirty="0" smtClean="0">
                <a:solidFill>
                  <a:srgbClr val="002060"/>
                </a:solidFill>
                <a:latin typeface="Calibri"/>
                <a:ea typeface="Calibri"/>
                <a:cs typeface="David"/>
              </a:rPr>
              <a:t>מולקולות ביולוגיות לעומת מולקולות סינתטיות</a:t>
            </a:r>
            <a:endParaRPr lang="en-US" sz="22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200" b="1" dirty="0" smtClean="0">
                <a:solidFill>
                  <a:srgbClr val="002060"/>
                </a:solidFill>
                <a:latin typeface="Calibri"/>
                <a:ea typeface="Calibri"/>
                <a:cs typeface="David"/>
              </a:rPr>
              <a:t>סדרי גודל של מינונים (מ"ג, מיקרוגרם)</a:t>
            </a:r>
            <a:endParaRPr lang="en-US" sz="22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200" b="1" dirty="0" smtClean="0">
                <a:solidFill>
                  <a:srgbClr val="002060"/>
                </a:solidFill>
                <a:latin typeface="Calibri"/>
                <a:ea typeface="Calibri"/>
                <a:cs typeface="David"/>
              </a:rPr>
              <a:t>שיקולים  בבחירת סוג הגלולה</a:t>
            </a:r>
            <a:endParaRPr lang="en-US" sz="2200" b="1" dirty="0">
              <a:solidFill>
                <a:srgbClr val="002060"/>
              </a:solidFill>
              <a:latin typeface="Calibri"/>
              <a:ea typeface="Calibri"/>
              <a:cs typeface="Arial"/>
            </a:endParaRPr>
          </a:p>
        </p:txBody>
      </p:sp>
      <p:sp>
        <p:nvSpPr>
          <p:cNvPr id="6" name="מלבן 5"/>
          <p:cNvSpPr/>
          <p:nvPr/>
        </p:nvSpPr>
        <p:spPr>
          <a:xfrm>
            <a:off x="1187624" y="3501008"/>
            <a:ext cx="5832648" cy="3139321"/>
          </a:xfrm>
          <a:prstGeom prst="rect">
            <a:avLst/>
          </a:prstGeom>
        </p:spPr>
        <p:txBody>
          <a:bodyPr wrap="square">
            <a:spAutoFit/>
          </a:bodyPr>
          <a:lstStyle/>
          <a:p>
            <a:pPr marL="457200" lvl="0" indent="-457200" algn="r" rtl="1">
              <a:lnSpc>
                <a:spcPct val="150000"/>
              </a:lnSpc>
              <a:spcAft>
                <a:spcPts val="0"/>
              </a:spcAft>
              <a:buFont typeface="+mj-lt"/>
              <a:buAutoNum type="arabicPeriod" startAt="2"/>
            </a:pPr>
            <a:r>
              <a:rPr lang="he-IL" sz="2200" b="1" dirty="0" smtClean="0">
                <a:solidFill>
                  <a:srgbClr val="002060"/>
                </a:solidFill>
                <a:latin typeface="Calibri"/>
                <a:ea typeface="Calibri"/>
                <a:cs typeface="David"/>
              </a:rPr>
              <a:t>בתחום </a:t>
            </a:r>
            <a:r>
              <a:rPr lang="he-IL" sz="2200" b="1" dirty="0">
                <a:solidFill>
                  <a:srgbClr val="002060"/>
                </a:solidFill>
                <a:latin typeface="Calibri"/>
                <a:ea typeface="Calibri"/>
                <a:cs typeface="David"/>
              </a:rPr>
              <a:t>המיומנויות</a:t>
            </a:r>
            <a:endParaRPr lang="en-US" sz="22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200" b="1" dirty="0">
                <a:solidFill>
                  <a:srgbClr val="002060"/>
                </a:solidFill>
                <a:latin typeface="Calibri"/>
                <a:ea typeface="Calibri"/>
                <a:cs typeface="David"/>
              </a:rPr>
              <a:t>עבודת חקר </a:t>
            </a:r>
            <a:r>
              <a:rPr lang="he-IL" sz="2200" b="1" dirty="0" smtClean="0">
                <a:solidFill>
                  <a:srgbClr val="002060"/>
                </a:solidFill>
                <a:latin typeface="Calibri"/>
                <a:ea typeface="Calibri"/>
                <a:cs typeface="David"/>
              </a:rPr>
              <a:t>קבוצתית</a:t>
            </a:r>
          </a:p>
          <a:p>
            <a:pPr marL="342900" lvl="0" indent="-342900" algn="r" rtl="1">
              <a:lnSpc>
                <a:spcPct val="150000"/>
              </a:lnSpc>
              <a:spcAft>
                <a:spcPts val="0"/>
              </a:spcAft>
              <a:buFont typeface="Wingdings"/>
              <a:buChar char=""/>
            </a:pPr>
            <a:r>
              <a:rPr lang="he-IL" sz="2200" b="1" dirty="0" smtClean="0">
                <a:solidFill>
                  <a:srgbClr val="002060"/>
                </a:solidFill>
                <a:latin typeface="Calibri"/>
                <a:ea typeface="Calibri"/>
                <a:cs typeface="David"/>
              </a:rPr>
              <a:t>מקורות </a:t>
            </a:r>
            <a:r>
              <a:rPr lang="he-IL" sz="2200" b="1" dirty="0">
                <a:solidFill>
                  <a:srgbClr val="002060"/>
                </a:solidFill>
                <a:latin typeface="Calibri"/>
                <a:ea typeface="Calibri"/>
                <a:cs typeface="David"/>
              </a:rPr>
              <a:t>מידע זמינים לציבור – אתר משרד </a:t>
            </a:r>
            <a:r>
              <a:rPr lang="he-IL" sz="2200" b="1" dirty="0" smtClean="0">
                <a:solidFill>
                  <a:srgbClr val="002060"/>
                </a:solidFill>
                <a:latin typeface="Calibri"/>
                <a:ea typeface="Calibri"/>
                <a:cs typeface="David"/>
              </a:rPr>
              <a:t>הבריאות</a:t>
            </a:r>
            <a:endParaRPr lang="en-US" sz="22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200" b="1" dirty="0">
                <a:solidFill>
                  <a:srgbClr val="002060"/>
                </a:solidFill>
                <a:latin typeface="Calibri"/>
                <a:ea typeface="Calibri"/>
                <a:cs typeface="David"/>
              </a:rPr>
              <a:t>מיומנויות השוואה בין חומרים כימיים </a:t>
            </a:r>
            <a:r>
              <a:rPr lang="he-IL" sz="2200" b="1" dirty="0" smtClean="0">
                <a:solidFill>
                  <a:srgbClr val="002060"/>
                </a:solidFill>
                <a:latin typeface="Calibri"/>
                <a:ea typeface="Calibri"/>
                <a:cs typeface="David"/>
              </a:rPr>
              <a:t>שונים</a:t>
            </a:r>
            <a:endParaRPr lang="en-US" sz="22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200" b="1" dirty="0">
                <a:solidFill>
                  <a:srgbClr val="002060"/>
                </a:solidFill>
                <a:latin typeface="Calibri"/>
                <a:ea typeface="Calibri"/>
                <a:cs typeface="David"/>
              </a:rPr>
              <a:t>ריכוז נתונים </a:t>
            </a:r>
            <a:r>
              <a:rPr lang="he-IL" sz="2200" b="1" dirty="0" smtClean="0">
                <a:solidFill>
                  <a:srgbClr val="002060"/>
                </a:solidFill>
                <a:latin typeface="Calibri"/>
                <a:ea typeface="Calibri"/>
                <a:cs typeface="David"/>
              </a:rPr>
              <a:t>בטבלה</a:t>
            </a:r>
            <a:endParaRPr lang="en-US" sz="22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200" b="1" dirty="0">
                <a:solidFill>
                  <a:srgbClr val="002060"/>
                </a:solidFill>
                <a:latin typeface="Calibri"/>
                <a:ea typeface="Calibri"/>
                <a:cs typeface="David"/>
              </a:rPr>
              <a:t>עיבוד מידע והצגתו – הכנת </a:t>
            </a:r>
            <a:r>
              <a:rPr lang="he-IL" sz="2200" b="1" dirty="0" smtClean="0">
                <a:solidFill>
                  <a:srgbClr val="002060"/>
                </a:solidFill>
                <a:latin typeface="Calibri"/>
                <a:ea typeface="Calibri"/>
                <a:cs typeface="David"/>
              </a:rPr>
              <a:t>פוסטר</a:t>
            </a:r>
            <a:endParaRPr lang="en-US" sz="2200" b="1" dirty="0">
              <a:solidFill>
                <a:srgbClr val="002060"/>
              </a:solidFill>
              <a:effectLst/>
              <a:latin typeface="Calibri"/>
              <a:ea typeface="Calibri"/>
              <a:cs typeface="Arial"/>
            </a:endParaRPr>
          </a:p>
        </p:txBody>
      </p:sp>
      <p:pic>
        <p:nvPicPr>
          <p:cNvPr id="6146" name="Picture 2" descr="http://www.lacona9.org/resources/poster_icon.jpg">
            <a:hlinkClick r:id="rId4" action="ppaction://hlinksldjump"/>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2195736" y="6007497"/>
            <a:ext cx="681366" cy="64642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9" name="Picture 8" descr="http://png-4.findicons.com/files/icons/77/icandy_junior_toolbar/128/back_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736" y="6381328"/>
            <a:ext cx="476253" cy="47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6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grpSp>
        <p:nvGrpSpPr>
          <p:cNvPr id="7" name="קבוצה 6"/>
          <p:cNvGrpSpPr/>
          <p:nvPr/>
        </p:nvGrpSpPr>
        <p:grpSpPr>
          <a:xfrm>
            <a:off x="179511" y="908720"/>
            <a:ext cx="8856985" cy="5616624"/>
            <a:chOff x="179511" y="908720"/>
            <a:chExt cx="8856985" cy="5616624"/>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07" t="3219"/>
            <a:stretch/>
          </p:blipFill>
          <p:spPr bwMode="auto">
            <a:xfrm>
              <a:off x="179511" y="1089498"/>
              <a:ext cx="8856985" cy="543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מחבר ישר 2"/>
            <p:cNvCxnSpPr/>
            <p:nvPr/>
          </p:nvCxnSpPr>
          <p:spPr>
            <a:xfrm flipH="1">
              <a:off x="179512" y="2564904"/>
              <a:ext cx="85689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מחבר ישר 4"/>
            <p:cNvCxnSpPr/>
            <p:nvPr/>
          </p:nvCxnSpPr>
          <p:spPr>
            <a:xfrm>
              <a:off x="5940152" y="908720"/>
              <a:ext cx="0" cy="56166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מלבן 7"/>
          <p:cNvSpPr/>
          <p:nvPr/>
        </p:nvSpPr>
        <p:spPr>
          <a:xfrm>
            <a:off x="6012160" y="601524"/>
            <a:ext cx="280831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2800" b="1" dirty="0" smtClean="0">
                <a:ln w="11430"/>
                <a:solidFill>
                  <a:srgbClr val="025198"/>
                </a:solidFill>
                <a:effectLst>
                  <a:outerShdw blurRad="50800" dist="39000" dir="5460000" algn="tl">
                    <a:srgbClr val="000000">
                      <a:alpha val="38000"/>
                    </a:srgbClr>
                  </a:outerShdw>
                </a:effectLst>
              </a:rPr>
              <a:t>מרכיב אסטרוגני</a:t>
            </a:r>
            <a:endParaRPr lang="he-IL" sz="2800" b="1" dirty="0">
              <a:ln w="11430"/>
              <a:solidFill>
                <a:srgbClr val="025198"/>
              </a:solidFill>
              <a:effectLst>
                <a:outerShdw blurRad="50800" dist="39000" dir="5460000" algn="tl">
                  <a:srgbClr val="000000">
                    <a:alpha val="38000"/>
                  </a:srgbClr>
                </a:outerShdw>
              </a:effectLst>
            </a:endParaRPr>
          </a:p>
        </p:txBody>
      </p:sp>
      <p:sp>
        <p:nvSpPr>
          <p:cNvPr id="9" name="מלבן 8"/>
          <p:cNvSpPr/>
          <p:nvPr/>
        </p:nvSpPr>
        <p:spPr>
          <a:xfrm>
            <a:off x="2195736" y="566278"/>
            <a:ext cx="280831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2800" b="1" dirty="0" smtClean="0">
                <a:ln w="11430"/>
                <a:solidFill>
                  <a:srgbClr val="025198"/>
                </a:solidFill>
                <a:effectLst>
                  <a:outerShdw blurRad="50800" dist="39000" dir="5460000" algn="tl">
                    <a:srgbClr val="000000">
                      <a:alpha val="38000"/>
                    </a:srgbClr>
                  </a:outerShdw>
                </a:effectLst>
              </a:rPr>
              <a:t>מרכיב </a:t>
            </a:r>
            <a:r>
              <a:rPr lang="he-IL" sz="2800" b="1" dirty="0" err="1" smtClean="0">
                <a:ln w="11430"/>
                <a:solidFill>
                  <a:srgbClr val="025198"/>
                </a:solidFill>
                <a:effectLst>
                  <a:outerShdw blurRad="50800" dist="39000" dir="5460000" algn="tl">
                    <a:srgbClr val="000000">
                      <a:alpha val="38000"/>
                    </a:srgbClr>
                  </a:outerShdw>
                </a:effectLst>
              </a:rPr>
              <a:t>פרוגסטיני</a:t>
            </a:r>
            <a:endParaRPr lang="he-IL" sz="2800" b="1" dirty="0">
              <a:ln w="11430"/>
              <a:solidFill>
                <a:srgbClr val="025198"/>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8567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grpSp>
        <p:nvGrpSpPr>
          <p:cNvPr id="2056" name="קבוצה 2055"/>
          <p:cNvGrpSpPr/>
          <p:nvPr/>
        </p:nvGrpSpPr>
        <p:grpSpPr>
          <a:xfrm>
            <a:off x="125375" y="836712"/>
            <a:ext cx="8911121" cy="5688632"/>
            <a:chOff x="125375" y="836712"/>
            <a:chExt cx="8911121" cy="5688632"/>
          </a:xfrm>
        </p:grpSpPr>
        <p:grpSp>
          <p:nvGrpSpPr>
            <p:cNvPr id="2053" name="קבוצה 2052"/>
            <p:cNvGrpSpPr/>
            <p:nvPr/>
          </p:nvGrpSpPr>
          <p:grpSpPr>
            <a:xfrm>
              <a:off x="125375" y="836712"/>
              <a:ext cx="8911121" cy="5688632"/>
              <a:chOff x="125375" y="836712"/>
              <a:chExt cx="8911121" cy="5688632"/>
            </a:xfrm>
          </p:grpSpPr>
          <p:graphicFrame>
            <p:nvGraphicFramePr>
              <p:cNvPr id="2" name="אובייקט 1"/>
              <p:cNvGraphicFramePr>
                <a:graphicFrameLocks noChangeAspect="1"/>
              </p:cNvGraphicFramePr>
              <p:nvPr>
                <p:extLst>
                  <p:ext uri="{D42A27DB-BD31-4B8C-83A1-F6EECF244321}">
                    <p14:modId xmlns:p14="http://schemas.microsoft.com/office/powerpoint/2010/main" val="2304894051"/>
                  </p:ext>
                </p:extLst>
              </p:nvPr>
            </p:nvGraphicFramePr>
            <p:xfrm>
              <a:off x="125375" y="836712"/>
              <a:ext cx="8911121" cy="5688632"/>
            </p:xfrm>
            <a:graphic>
              <a:graphicData uri="http://schemas.openxmlformats.org/presentationml/2006/ole">
                <mc:AlternateContent xmlns:mc="http://schemas.openxmlformats.org/markup-compatibility/2006">
                  <mc:Choice xmlns:v="urn:schemas-microsoft-com:vml" Requires="v">
                    <p:oleObj spid="_x0000_s5281" name="מסמך" r:id="rId3" imgW="9505781" imgH="5280559" progId="Word.Document.12">
                      <p:embed/>
                    </p:oleObj>
                  </mc:Choice>
                  <mc:Fallback>
                    <p:oleObj name="מסמך" r:id="rId3" imgW="9505781" imgH="5280559" progId="Word.Document.12">
                      <p:embed/>
                      <p:pic>
                        <p:nvPicPr>
                          <p:cNvPr id="0" name=""/>
                          <p:cNvPicPr/>
                          <p:nvPr/>
                        </p:nvPicPr>
                        <p:blipFill>
                          <a:blip r:embed="rId4"/>
                          <a:stretch>
                            <a:fillRect/>
                          </a:stretch>
                        </p:blipFill>
                        <p:spPr>
                          <a:xfrm>
                            <a:off x="125375" y="836712"/>
                            <a:ext cx="8911121" cy="5688632"/>
                          </a:xfrm>
                          <a:prstGeom prst="rect">
                            <a:avLst/>
                          </a:prstGeom>
                        </p:spPr>
                      </p:pic>
                    </p:oleObj>
                  </mc:Fallback>
                </mc:AlternateContent>
              </a:graphicData>
            </a:graphic>
          </p:graphicFrame>
          <p:cxnSp>
            <p:nvCxnSpPr>
              <p:cNvPr id="4" name="מחבר ישר 3"/>
              <p:cNvCxnSpPr/>
              <p:nvPr/>
            </p:nvCxnSpPr>
            <p:spPr>
              <a:xfrm>
                <a:off x="7164288" y="908720"/>
                <a:ext cx="0" cy="52565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flipH="1">
                <a:off x="323528" y="1916832"/>
                <a:ext cx="85689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flipH="1">
                <a:off x="323528" y="3284984"/>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flipH="1">
                <a:off x="323528" y="5013176"/>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flipH="1">
                <a:off x="323528" y="5373216"/>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323528" y="6165304"/>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flipH="1">
                <a:off x="323528" y="1268760"/>
                <a:ext cx="69127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a:off x="5868144" y="1268760"/>
                <a:ext cx="0" cy="48965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8" name="מחבר ישר 2047"/>
              <p:cNvCxnSpPr/>
              <p:nvPr/>
            </p:nvCxnSpPr>
            <p:spPr>
              <a:xfrm flipH="1">
                <a:off x="323528" y="5733256"/>
                <a:ext cx="6840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51" name="מלבן מעוגל 2050"/>
              <p:cNvSpPr/>
              <p:nvPr/>
            </p:nvSpPr>
            <p:spPr>
              <a:xfrm>
                <a:off x="6228184" y="3933056"/>
                <a:ext cx="648072" cy="2160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pPr>
                <a:endParaRPr lang="he-IL">
                  <a:solidFill>
                    <a:prstClr val="white"/>
                  </a:solidFill>
                </a:endParaRPr>
              </a:p>
            </p:txBody>
          </p:sp>
          <p:sp>
            <p:nvSpPr>
              <p:cNvPr id="36" name="מלבן מעוגל 35"/>
              <p:cNvSpPr/>
              <p:nvPr/>
            </p:nvSpPr>
            <p:spPr>
              <a:xfrm>
                <a:off x="6228184" y="4221088"/>
                <a:ext cx="648072" cy="2160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pPr>
                <a:endParaRPr lang="he-IL">
                  <a:solidFill>
                    <a:prstClr val="white"/>
                  </a:solidFill>
                </a:endParaRPr>
              </a:p>
            </p:txBody>
          </p:sp>
          <p:sp>
            <p:nvSpPr>
              <p:cNvPr id="37" name="מלבן מעוגל 36"/>
              <p:cNvSpPr/>
              <p:nvPr/>
            </p:nvSpPr>
            <p:spPr>
              <a:xfrm>
                <a:off x="4716016" y="4293096"/>
                <a:ext cx="792088" cy="18002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pPr>
                <a:endParaRPr lang="he-IL">
                  <a:solidFill>
                    <a:prstClr val="white"/>
                  </a:solidFill>
                </a:endParaRPr>
              </a:p>
            </p:txBody>
          </p:sp>
          <p:sp>
            <p:nvSpPr>
              <p:cNvPr id="39" name="מלבן מעוגל 38"/>
              <p:cNvSpPr/>
              <p:nvPr/>
            </p:nvSpPr>
            <p:spPr>
              <a:xfrm>
                <a:off x="3743908" y="5085184"/>
                <a:ext cx="648072" cy="2160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pPr>
                <a:endParaRPr lang="he-IL">
                  <a:solidFill>
                    <a:prstClr val="white"/>
                  </a:solidFill>
                </a:endParaRPr>
              </a:p>
            </p:txBody>
          </p:sp>
          <p:sp>
            <p:nvSpPr>
              <p:cNvPr id="40" name="מלבן מעוגל 39"/>
              <p:cNvSpPr/>
              <p:nvPr/>
            </p:nvSpPr>
            <p:spPr>
              <a:xfrm>
                <a:off x="6156176" y="4653136"/>
                <a:ext cx="648072" cy="2160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pPr>
                <a:endParaRPr lang="he-IL">
                  <a:solidFill>
                    <a:prstClr val="white"/>
                  </a:solidFill>
                </a:endParaRPr>
              </a:p>
            </p:txBody>
          </p:sp>
          <p:sp>
            <p:nvSpPr>
              <p:cNvPr id="41" name="מלבן מעוגל 40"/>
              <p:cNvSpPr/>
              <p:nvPr/>
            </p:nvSpPr>
            <p:spPr>
              <a:xfrm>
                <a:off x="6156176" y="5013176"/>
                <a:ext cx="648072" cy="2160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pPr>
                <a:endParaRPr lang="he-IL">
                  <a:solidFill>
                    <a:prstClr val="white"/>
                  </a:solidFill>
                </a:endParaRPr>
              </a:p>
            </p:txBody>
          </p:sp>
          <p:sp>
            <p:nvSpPr>
              <p:cNvPr id="42" name="מלבן מעוגל 41"/>
              <p:cNvSpPr/>
              <p:nvPr/>
            </p:nvSpPr>
            <p:spPr>
              <a:xfrm>
                <a:off x="4932040" y="4653136"/>
                <a:ext cx="648072" cy="2160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pPr>
                <a:endParaRPr lang="he-IL">
                  <a:solidFill>
                    <a:prstClr val="white"/>
                  </a:solidFill>
                </a:endParaRPr>
              </a:p>
            </p:txBody>
          </p:sp>
          <p:sp>
            <p:nvSpPr>
              <p:cNvPr id="43" name="מלבן מעוגל 42"/>
              <p:cNvSpPr/>
              <p:nvPr/>
            </p:nvSpPr>
            <p:spPr>
              <a:xfrm>
                <a:off x="2195736" y="5805264"/>
                <a:ext cx="648072" cy="2160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pPr>
                <a:endParaRPr lang="he-IL">
                  <a:solidFill>
                    <a:prstClr val="white"/>
                  </a:solidFill>
                </a:endParaRPr>
              </a:p>
            </p:txBody>
          </p:sp>
          <p:sp>
            <p:nvSpPr>
              <p:cNvPr id="44" name="מלבן מעוגל 43"/>
              <p:cNvSpPr/>
              <p:nvPr/>
            </p:nvSpPr>
            <p:spPr>
              <a:xfrm>
                <a:off x="2123728" y="5445224"/>
                <a:ext cx="648072" cy="2160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pPr>
                <a:endParaRPr lang="he-IL">
                  <a:solidFill>
                    <a:prstClr val="white"/>
                  </a:solidFill>
                </a:endParaRPr>
              </a:p>
            </p:txBody>
          </p:sp>
          <p:sp>
            <p:nvSpPr>
              <p:cNvPr id="45" name="מלבן מעוגל 44"/>
              <p:cNvSpPr/>
              <p:nvPr/>
            </p:nvSpPr>
            <p:spPr>
              <a:xfrm>
                <a:off x="611560" y="3356992"/>
                <a:ext cx="648072" cy="2160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pPr>
                <a:endParaRPr lang="he-IL">
                  <a:solidFill>
                    <a:prstClr val="white"/>
                  </a:solidFill>
                </a:endParaRPr>
              </a:p>
            </p:txBody>
          </p:sp>
        </p:grpSp>
        <p:cxnSp>
          <p:nvCxnSpPr>
            <p:cNvPr id="2055" name="מחבר ישר 2054"/>
            <p:cNvCxnSpPr/>
            <p:nvPr/>
          </p:nvCxnSpPr>
          <p:spPr>
            <a:xfrm flipH="1">
              <a:off x="6156176" y="5013176"/>
              <a:ext cx="10081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a:xfrm flipH="1">
              <a:off x="6048164" y="4255797"/>
              <a:ext cx="10081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733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graphicFrame>
        <p:nvGraphicFramePr>
          <p:cNvPr id="2" name="אובייקט 1"/>
          <p:cNvGraphicFramePr>
            <a:graphicFrameLocks noChangeAspect="1"/>
          </p:cNvGraphicFramePr>
          <p:nvPr>
            <p:extLst>
              <p:ext uri="{D42A27DB-BD31-4B8C-83A1-F6EECF244321}">
                <p14:modId xmlns:p14="http://schemas.microsoft.com/office/powerpoint/2010/main" val="780724638"/>
              </p:ext>
            </p:extLst>
          </p:nvPr>
        </p:nvGraphicFramePr>
        <p:xfrm>
          <a:off x="125375" y="836712"/>
          <a:ext cx="8911121" cy="5688632"/>
        </p:xfrm>
        <a:graphic>
          <a:graphicData uri="http://schemas.openxmlformats.org/presentationml/2006/ole">
            <mc:AlternateContent xmlns:mc="http://schemas.openxmlformats.org/markup-compatibility/2006">
              <mc:Choice xmlns:v="urn:schemas-microsoft-com:vml" Requires="v">
                <p:oleObj spid="_x0000_s4259" name="מסמך" r:id="rId3" imgW="9505781" imgH="5280559" progId="Word.Document.12">
                  <p:embed/>
                </p:oleObj>
              </mc:Choice>
              <mc:Fallback>
                <p:oleObj name="מסמך" r:id="rId3" imgW="9505781" imgH="5280559" progId="Word.Document.12">
                  <p:embed/>
                  <p:pic>
                    <p:nvPicPr>
                      <p:cNvPr id="0" name=""/>
                      <p:cNvPicPr/>
                      <p:nvPr/>
                    </p:nvPicPr>
                    <p:blipFill>
                      <a:blip r:embed="rId4"/>
                      <a:stretch>
                        <a:fillRect/>
                      </a:stretch>
                    </p:blipFill>
                    <p:spPr>
                      <a:xfrm>
                        <a:off x="125375" y="836712"/>
                        <a:ext cx="8911121" cy="5688632"/>
                      </a:xfrm>
                      <a:prstGeom prst="rect">
                        <a:avLst/>
                      </a:prstGeom>
                    </p:spPr>
                  </p:pic>
                </p:oleObj>
              </mc:Fallback>
            </mc:AlternateContent>
          </a:graphicData>
        </a:graphic>
      </p:graphicFrame>
      <p:cxnSp>
        <p:nvCxnSpPr>
          <p:cNvPr id="4" name="מחבר ישר 3"/>
          <p:cNvCxnSpPr/>
          <p:nvPr/>
        </p:nvCxnSpPr>
        <p:spPr>
          <a:xfrm>
            <a:off x="7164288" y="908720"/>
            <a:ext cx="0" cy="52565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flipH="1">
            <a:off x="323528" y="1916832"/>
            <a:ext cx="85689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flipH="1">
            <a:off x="323528" y="3284984"/>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flipH="1">
            <a:off x="323528" y="5013176"/>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323528" y="6165304"/>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flipH="1">
            <a:off x="323528" y="1268760"/>
            <a:ext cx="69127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a:off x="5868144" y="1268760"/>
            <a:ext cx="0" cy="48965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5" name="מחבר ישר 2054"/>
          <p:cNvCxnSpPr/>
          <p:nvPr/>
        </p:nvCxnSpPr>
        <p:spPr>
          <a:xfrm flipH="1">
            <a:off x="6156176" y="5013176"/>
            <a:ext cx="10081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17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395536" y="44624"/>
            <a:ext cx="7704856"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200" b="1" dirty="0" smtClean="0">
                <a:ln w="11430"/>
                <a:solidFill>
                  <a:srgbClr val="0099FF"/>
                </a:solidFill>
                <a:effectLst>
                  <a:outerShdw blurRad="50800" dist="39000" dir="5460000" algn="tl">
                    <a:srgbClr val="000000">
                      <a:alpha val="38000"/>
                    </a:srgbClr>
                  </a:outerShdw>
                </a:effectLst>
              </a:rPr>
              <a:t>פעילות 4</a:t>
            </a:r>
          </a:p>
          <a:p>
            <a:pPr algn="ctr"/>
            <a:r>
              <a:rPr lang="he-IL" sz="3200" b="1" dirty="0" smtClean="0">
                <a:ln w="11430"/>
                <a:solidFill>
                  <a:srgbClr val="0099FF"/>
                </a:solidFill>
                <a:effectLst>
                  <a:outerShdw blurRad="50800" dist="39000" dir="5460000" algn="tl">
                    <a:srgbClr val="000000">
                      <a:alpha val="38000"/>
                    </a:srgbClr>
                  </a:outerShdw>
                </a:effectLst>
              </a:rPr>
              <a:t>הגלולה למניעת הריון</a:t>
            </a:r>
            <a:endParaRPr lang="he-IL" sz="3200" b="1" dirty="0">
              <a:ln w="11430"/>
              <a:solidFill>
                <a:srgbClr val="0099FF"/>
              </a:solidFill>
              <a:effectLst>
                <a:outerShdw blurRad="50800" dist="39000" dir="5460000" algn="tl">
                  <a:srgbClr val="000000">
                    <a:alpha val="38000"/>
                  </a:srgbClr>
                </a:outerShdw>
              </a:effectLst>
            </a:endParaRPr>
          </a:p>
        </p:txBody>
      </p:sp>
      <p:grpSp>
        <p:nvGrpSpPr>
          <p:cNvPr id="32" name="קבוצה 31"/>
          <p:cNvGrpSpPr/>
          <p:nvPr/>
        </p:nvGrpSpPr>
        <p:grpSpPr>
          <a:xfrm>
            <a:off x="0" y="0"/>
            <a:ext cx="9134985" cy="5517232"/>
            <a:chOff x="0" y="0"/>
            <a:chExt cx="9134985" cy="5033723"/>
          </a:xfrm>
        </p:grpSpPr>
        <p:pic>
          <p:nvPicPr>
            <p:cNvPr id="33" name="תמונה 32"/>
            <p:cNvPicPr>
              <a:picLocks noChangeAspect="1"/>
            </p:cNvPicPr>
            <p:nvPr/>
          </p:nvPicPr>
          <p:blipFill rotWithShape="1">
            <a:blip r:embed="rId4" cstate="print">
              <a:extLst>
                <a:ext uri="{28A0092B-C50C-407E-A947-70E740481C1C}">
                  <a14:useLocalDpi xmlns:a14="http://schemas.microsoft.com/office/drawing/2010/main" val="0"/>
                </a:ext>
              </a:extLst>
            </a:blip>
            <a:srcRect b="28254"/>
            <a:stretch/>
          </p:blipFill>
          <p:spPr>
            <a:xfrm>
              <a:off x="0" y="0"/>
              <a:ext cx="9134985" cy="5033723"/>
            </a:xfrm>
            <a:prstGeom prst="rect">
              <a:avLst/>
            </a:prstGeom>
          </p:spPr>
        </p:pic>
        <p:sp>
          <p:nvSpPr>
            <p:cNvPr id="34" name="מלבן מעוגל 33"/>
            <p:cNvSpPr/>
            <p:nvPr/>
          </p:nvSpPr>
          <p:spPr>
            <a:xfrm>
              <a:off x="1475656" y="1484784"/>
              <a:ext cx="1656184" cy="3456384"/>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 name="מלבן 34"/>
            <p:cNvSpPr/>
            <p:nvPr/>
          </p:nvSpPr>
          <p:spPr>
            <a:xfrm>
              <a:off x="1835696" y="2291388"/>
              <a:ext cx="864096" cy="156966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cs"/>
                </a:rPr>
                <a:t>?</a:t>
              </a:r>
              <a:endParaRPr lang="he-IL" sz="9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cs"/>
              </a:endParaRPr>
            </a:p>
          </p:txBody>
        </p:sp>
      </p:grpSp>
      <p:pic>
        <p:nvPicPr>
          <p:cNvPr id="36" name="Picture 8" descr="http://png-4.findicons.com/files/icons/77/icandy_junior_toolbar/128/back_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736" y="6381328"/>
            <a:ext cx="476253" cy="47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10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395536" y="44624"/>
            <a:ext cx="7704856"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200" b="1" dirty="0" smtClean="0">
                <a:ln w="11430"/>
                <a:solidFill>
                  <a:srgbClr val="0099FF"/>
                </a:solidFill>
                <a:effectLst>
                  <a:outerShdw blurRad="50800" dist="39000" dir="5460000" algn="tl">
                    <a:srgbClr val="000000">
                      <a:alpha val="38000"/>
                    </a:srgbClr>
                  </a:outerShdw>
                </a:effectLst>
              </a:rPr>
              <a:t>פעילות 4</a:t>
            </a:r>
          </a:p>
          <a:p>
            <a:pPr algn="ctr"/>
            <a:r>
              <a:rPr lang="he-IL" sz="3200" b="1" dirty="0" smtClean="0">
                <a:ln w="11430"/>
                <a:solidFill>
                  <a:srgbClr val="0099FF"/>
                </a:solidFill>
                <a:effectLst>
                  <a:outerShdw blurRad="50800" dist="39000" dir="5460000" algn="tl">
                    <a:srgbClr val="000000">
                      <a:alpha val="38000"/>
                    </a:srgbClr>
                  </a:outerShdw>
                </a:effectLst>
              </a:rPr>
              <a:t>הגלולה למניעת הריון</a:t>
            </a:r>
            <a:endParaRPr lang="he-IL" sz="3200" b="1" dirty="0">
              <a:ln w="11430"/>
              <a:solidFill>
                <a:srgbClr val="0099FF"/>
              </a:solidFill>
              <a:effectLst>
                <a:outerShdw blurRad="50800" dist="39000" dir="5460000" algn="tl">
                  <a:srgbClr val="000000">
                    <a:alpha val="38000"/>
                  </a:srgbClr>
                </a:outerShdw>
              </a:effectLst>
            </a:endParaRPr>
          </a:p>
        </p:txBody>
      </p:sp>
      <p:pic>
        <p:nvPicPr>
          <p:cNvPr id="2" name="תמונה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65"/>
            <a:ext cx="9144000" cy="6858000"/>
          </a:xfrm>
          <a:prstGeom prst="rect">
            <a:avLst/>
          </a:prstGeom>
        </p:spPr>
      </p:pic>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878"/>
            <a:ext cx="9144000" cy="6858000"/>
          </a:xfrm>
          <a:prstGeom prst="rect">
            <a:avLst/>
          </a:prstGeom>
        </p:spPr>
      </p:pic>
      <p:grpSp>
        <p:nvGrpSpPr>
          <p:cNvPr id="12" name="קבוצה 11"/>
          <p:cNvGrpSpPr/>
          <p:nvPr/>
        </p:nvGrpSpPr>
        <p:grpSpPr>
          <a:xfrm>
            <a:off x="-36512" y="44624"/>
            <a:ext cx="9237922" cy="6846007"/>
            <a:chOff x="1168784" y="-999450"/>
            <a:chExt cx="9237922" cy="6846007"/>
          </a:xfrm>
        </p:grpSpPr>
        <p:pic>
          <p:nvPicPr>
            <p:cNvPr id="9" name="תמונה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4078" y="-999450"/>
              <a:ext cx="4612628" cy="68460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תמונה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8784" y="-999450"/>
              <a:ext cx="4612628" cy="68460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7" name="תמונה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12" y="44624"/>
            <a:ext cx="9217024"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5" name="דיאגרמה 14"/>
          <p:cNvGraphicFramePr/>
          <p:nvPr>
            <p:extLst>
              <p:ext uri="{D42A27DB-BD31-4B8C-83A1-F6EECF244321}">
                <p14:modId xmlns:p14="http://schemas.microsoft.com/office/powerpoint/2010/main" val="2332436912"/>
              </p:ext>
            </p:extLst>
          </p:nvPr>
        </p:nvGraphicFramePr>
        <p:xfrm>
          <a:off x="1259632" y="1813272"/>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06490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לבן 2"/>
          <p:cNvSpPr/>
          <p:nvPr/>
        </p:nvSpPr>
        <p:spPr>
          <a:xfrm>
            <a:off x="395536" y="-27384"/>
            <a:ext cx="7704856"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200" b="1" dirty="0" smtClean="0">
                <a:ln w="11430"/>
                <a:solidFill>
                  <a:srgbClr val="0099FF"/>
                </a:solidFill>
                <a:effectLst>
                  <a:outerShdw blurRad="50800" dist="39000" dir="5460000" algn="tl">
                    <a:srgbClr val="000000">
                      <a:alpha val="38000"/>
                    </a:srgbClr>
                  </a:outerShdw>
                </a:effectLst>
              </a:rPr>
              <a:t>פעילות 4</a:t>
            </a:r>
          </a:p>
          <a:p>
            <a:pPr algn="ctr"/>
            <a:r>
              <a:rPr lang="he-IL" sz="3200" b="1" dirty="0" smtClean="0">
                <a:ln w="11430"/>
                <a:solidFill>
                  <a:srgbClr val="0099FF"/>
                </a:solidFill>
                <a:effectLst>
                  <a:outerShdw blurRad="50800" dist="39000" dir="5460000" algn="tl">
                    <a:srgbClr val="000000">
                      <a:alpha val="38000"/>
                    </a:srgbClr>
                  </a:outerShdw>
                </a:effectLst>
              </a:rPr>
              <a:t>הגלולה למניעת הריון</a:t>
            </a:r>
            <a:endParaRPr lang="he-IL" sz="3200" b="1" dirty="0">
              <a:ln w="11430"/>
              <a:solidFill>
                <a:srgbClr val="0099FF"/>
              </a:solidFill>
              <a:effectLst>
                <a:outerShdw blurRad="50800" dist="39000" dir="5460000" algn="tl">
                  <a:srgbClr val="000000">
                    <a:alpha val="38000"/>
                  </a:srgbClr>
                </a:outerShdw>
              </a:effectLst>
            </a:endParaRPr>
          </a:p>
        </p:txBody>
      </p:sp>
      <p:graphicFrame>
        <p:nvGraphicFramePr>
          <p:cNvPr id="4" name="טבלה 3"/>
          <p:cNvGraphicFramePr>
            <a:graphicFrameLocks noGrp="1"/>
          </p:cNvGraphicFramePr>
          <p:nvPr>
            <p:extLst>
              <p:ext uri="{D42A27DB-BD31-4B8C-83A1-F6EECF244321}">
                <p14:modId xmlns:p14="http://schemas.microsoft.com/office/powerpoint/2010/main" val="3773705243"/>
              </p:ext>
            </p:extLst>
          </p:nvPr>
        </p:nvGraphicFramePr>
        <p:xfrm>
          <a:off x="-1" y="-27384"/>
          <a:ext cx="9144000" cy="6885391"/>
        </p:xfrm>
        <a:graphic>
          <a:graphicData uri="http://schemas.openxmlformats.org/drawingml/2006/table">
            <a:tbl>
              <a:tblPr rtl="1" firstRow="1" firstCol="1" bandRow="1" bandCol="1">
                <a:tableStyleId>{5C22544A-7EE6-4342-B048-85BDC9FD1C3A}</a:tableStyleId>
              </a:tblPr>
              <a:tblGrid>
                <a:gridCol w="2006191"/>
                <a:gridCol w="1422470"/>
                <a:gridCol w="915932"/>
                <a:gridCol w="2650523"/>
                <a:gridCol w="1074442"/>
                <a:gridCol w="1074442"/>
              </a:tblGrid>
              <a:tr h="589046">
                <a:tc>
                  <a:txBody>
                    <a:bodyPr/>
                    <a:lstStyle/>
                    <a:p>
                      <a:pPr algn="r" rtl="1">
                        <a:lnSpc>
                          <a:spcPct val="150000"/>
                        </a:lnSpc>
                        <a:spcAft>
                          <a:spcPts val="0"/>
                        </a:spcAft>
                      </a:pPr>
                      <a:r>
                        <a:rPr lang="he-IL" sz="800" dirty="0">
                          <a:effectLst/>
                        </a:rPr>
                        <a:t> </a:t>
                      </a:r>
                      <a:endParaRPr lang="en-US" sz="800" dirty="0">
                        <a:effectLst/>
                        <a:latin typeface="Calibri"/>
                        <a:ea typeface="Calibri"/>
                        <a:cs typeface="Arial"/>
                      </a:endParaRPr>
                    </a:p>
                  </a:txBody>
                  <a:tcPr marL="47145" marR="47145" marT="0" marB="0">
                    <a:solidFill>
                      <a:srgbClr val="336699"/>
                    </a:solidFill>
                  </a:tcPr>
                </a:tc>
                <a:tc>
                  <a:txBody>
                    <a:bodyPr/>
                    <a:lstStyle/>
                    <a:p>
                      <a:pPr algn="ctr" rtl="1">
                        <a:lnSpc>
                          <a:spcPct val="150000"/>
                        </a:lnSpc>
                        <a:spcAft>
                          <a:spcPts val="0"/>
                        </a:spcAft>
                      </a:pPr>
                      <a:r>
                        <a:rPr lang="he-IL" sz="1600" dirty="0" smtClean="0">
                          <a:effectLst/>
                        </a:rPr>
                        <a:t>משקל יחסי</a:t>
                      </a:r>
                      <a:endParaRPr lang="en-US" sz="1600" dirty="0">
                        <a:effectLst/>
                        <a:latin typeface="Calibri"/>
                        <a:ea typeface="Calibri"/>
                        <a:cs typeface="Arial"/>
                      </a:endParaRPr>
                    </a:p>
                  </a:txBody>
                  <a:tcPr marL="47145" marR="47145" marT="0" marB="0">
                    <a:solidFill>
                      <a:srgbClr val="336699"/>
                    </a:solidFill>
                  </a:tcPr>
                </a:tc>
                <a:tc gridSpan="2">
                  <a:txBody>
                    <a:bodyPr/>
                    <a:lstStyle/>
                    <a:p>
                      <a:pPr algn="ctr" rtl="1">
                        <a:lnSpc>
                          <a:spcPct val="150000"/>
                        </a:lnSpc>
                        <a:spcAft>
                          <a:spcPts val="0"/>
                        </a:spcAft>
                      </a:pPr>
                      <a:r>
                        <a:rPr lang="he-IL" sz="1600" dirty="0" smtClean="0">
                          <a:effectLst/>
                        </a:rPr>
                        <a:t>קריטריונים להערכה</a:t>
                      </a:r>
                      <a:endParaRPr lang="en-US" sz="1600" dirty="0">
                        <a:effectLst/>
                        <a:latin typeface="Calibri"/>
                        <a:ea typeface="Calibri"/>
                        <a:cs typeface="Arial"/>
                      </a:endParaRPr>
                    </a:p>
                  </a:txBody>
                  <a:tcPr marL="47145" marR="47145" marT="0" marB="0">
                    <a:solidFill>
                      <a:srgbClr val="336699"/>
                    </a:solidFill>
                  </a:tcPr>
                </a:tc>
                <a:tc hMerge="1">
                  <a:txBody>
                    <a:bodyPr/>
                    <a:lstStyle/>
                    <a:p>
                      <a:pPr rtl="1"/>
                      <a:endParaRPr lang="he-IL"/>
                    </a:p>
                  </a:txBody>
                  <a:tcPr/>
                </a:tc>
                <a:tc>
                  <a:txBody>
                    <a:bodyPr/>
                    <a:lstStyle/>
                    <a:p>
                      <a:pPr algn="ctr" rtl="1">
                        <a:lnSpc>
                          <a:spcPct val="150000"/>
                        </a:lnSpc>
                        <a:spcAft>
                          <a:spcPts val="0"/>
                        </a:spcAft>
                      </a:pPr>
                      <a:r>
                        <a:rPr lang="he-IL" sz="1600" dirty="0">
                          <a:effectLst/>
                        </a:rPr>
                        <a:t>אחוז מהציון</a:t>
                      </a:r>
                      <a:endParaRPr lang="en-US" sz="1600" dirty="0">
                        <a:effectLst/>
                        <a:latin typeface="Calibri"/>
                        <a:ea typeface="Calibri"/>
                        <a:cs typeface="Arial"/>
                      </a:endParaRPr>
                    </a:p>
                  </a:txBody>
                  <a:tcPr marL="47145" marR="47145" marT="0" marB="0">
                    <a:solidFill>
                      <a:srgbClr val="336699"/>
                    </a:solidFill>
                  </a:tcPr>
                </a:tc>
                <a:tc>
                  <a:txBody>
                    <a:bodyPr/>
                    <a:lstStyle/>
                    <a:p>
                      <a:pPr algn="ctr" rtl="1">
                        <a:lnSpc>
                          <a:spcPct val="150000"/>
                        </a:lnSpc>
                        <a:spcAft>
                          <a:spcPts val="0"/>
                        </a:spcAft>
                      </a:pPr>
                      <a:r>
                        <a:rPr lang="he-IL" sz="1600" dirty="0">
                          <a:effectLst/>
                        </a:rPr>
                        <a:t>ניקוד</a:t>
                      </a:r>
                      <a:endParaRPr lang="en-US" sz="1600" dirty="0">
                        <a:effectLst/>
                        <a:latin typeface="Calibri"/>
                        <a:ea typeface="Calibri"/>
                        <a:cs typeface="Arial"/>
                      </a:endParaRPr>
                    </a:p>
                  </a:txBody>
                  <a:tcPr marL="47145" marR="47145" marT="0" marB="0">
                    <a:solidFill>
                      <a:srgbClr val="336699"/>
                    </a:solidFill>
                  </a:tcPr>
                </a:tc>
              </a:tr>
              <a:tr h="257127">
                <a:tc rowSpan="9">
                  <a:txBody>
                    <a:bodyPr/>
                    <a:lstStyle/>
                    <a:p>
                      <a:pPr algn="r" rtl="1">
                        <a:lnSpc>
                          <a:spcPct val="150000"/>
                        </a:lnSpc>
                        <a:spcAft>
                          <a:spcPts val="0"/>
                        </a:spcAft>
                      </a:pPr>
                      <a:r>
                        <a:rPr lang="he-IL" sz="2000" dirty="0">
                          <a:effectLst/>
                        </a:rPr>
                        <a:t>תוכן </a:t>
                      </a:r>
                      <a:endParaRPr lang="en-US" sz="2000" dirty="0">
                        <a:effectLst/>
                        <a:latin typeface="Calibri"/>
                        <a:ea typeface="Calibri"/>
                        <a:cs typeface="Arial"/>
                      </a:endParaRPr>
                    </a:p>
                  </a:txBody>
                  <a:tcPr marL="47145" marR="47145" marT="0" marB="0">
                    <a:solidFill>
                      <a:srgbClr val="336699"/>
                    </a:solidFill>
                  </a:tcPr>
                </a:tc>
                <a:tc rowSpan="9">
                  <a:txBody>
                    <a:bodyPr/>
                    <a:lstStyle/>
                    <a:p>
                      <a:pPr algn="r" rtl="1">
                        <a:lnSpc>
                          <a:spcPct val="150000"/>
                        </a:lnSpc>
                        <a:spcAft>
                          <a:spcPts val="0"/>
                        </a:spcAft>
                      </a:pPr>
                      <a:r>
                        <a:rPr lang="he-IL" sz="1100" dirty="0">
                          <a:effectLst/>
                        </a:rPr>
                        <a:t>60%</a:t>
                      </a:r>
                      <a:endParaRPr lang="en-US" sz="1100" dirty="0">
                        <a:effectLst/>
                        <a:latin typeface="Calibri"/>
                        <a:ea typeface="Calibri"/>
                        <a:cs typeface="Arial"/>
                      </a:endParaRPr>
                    </a:p>
                  </a:txBody>
                  <a:tcPr marL="47145" marR="47145" marT="0" marB="0">
                    <a:solidFill>
                      <a:srgbClr val="CCCCFF"/>
                    </a:solidFill>
                  </a:tcPr>
                </a:tc>
                <a:tc rowSpan="5">
                  <a:txBody>
                    <a:bodyPr/>
                    <a:lstStyle/>
                    <a:p>
                      <a:pPr algn="r" rtl="1">
                        <a:lnSpc>
                          <a:spcPct val="150000"/>
                        </a:lnSpc>
                        <a:spcAft>
                          <a:spcPts val="0"/>
                        </a:spcAft>
                      </a:pPr>
                      <a:r>
                        <a:rPr lang="he-IL" sz="1100" dirty="0">
                          <a:effectLst/>
                        </a:rPr>
                        <a:t>מרכיבים פעילים</a:t>
                      </a:r>
                      <a:endParaRPr lang="en-US" sz="1100" dirty="0">
                        <a:effectLst/>
                        <a:latin typeface="Calibri"/>
                        <a:ea typeface="Calibri"/>
                        <a:cs typeface="Arial"/>
                      </a:endParaRPr>
                    </a:p>
                  </a:txBody>
                  <a:tcPr marL="47145" marR="47145" marT="0" marB="0">
                    <a:solidFill>
                      <a:srgbClr val="CCCCFF"/>
                    </a:solidFill>
                  </a:tcPr>
                </a:tc>
                <a:tc>
                  <a:txBody>
                    <a:bodyPr/>
                    <a:lstStyle/>
                    <a:p>
                      <a:pPr algn="r" rtl="1">
                        <a:lnSpc>
                          <a:spcPct val="150000"/>
                        </a:lnSpc>
                        <a:spcAft>
                          <a:spcPts val="0"/>
                        </a:spcAft>
                      </a:pPr>
                      <a:r>
                        <a:rPr lang="he-IL" sz="1100">
                          <a:effectLst/>
                        </a:rPr>
                        <a:t>שם</a:t>
                      </a:r>
                      <a:endParaRPr lang="en-US" sz="110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he-IL" sz="1100">
                          <a:effectLst/>
                        </a:rPr>
                        <a:t>6%</a:t>
                      </a:r>
                      <a:endParaRPr lang="en-US" sz="110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257127">
                <a:tc vMerge="1">
                  <a:txBody>
                    <a:bodyPr/>
                    <a:lstStyle/>
                    <a:p>
                      <a:pPr rtl="1"/>
                      <a:endParaRPr lang="he-IL"/>
                    </a:p>
                  </a:txBody>
                  <a:tcPr/>
                </a:tc>
                <a:tc vMerge="1">
                  <a:txBody>
                    <a:bodyPr/>
                    <a:lstStyle/>
                    <a:p>
                      <a:pPr rtl="1"/>
                      <a:endParaRPr lang="he-IL"/>
                    </a:p>
                  </a:txBody>
                  <a:tcPr/>
                </a:tc>
                <a:tc vMerge="1">
                  <a:txBody>
                    <a:bodyPr/>
                    <a:lstStyle/>
                    <a:p>
                      <a:pPr rtl="1"/>
                      <a:endParaRPr lang="he-IL"/>
                    </a:p>
                  </a:txBody>
                  <a:tcPr/>
                </a:tc>
                <a:tc>
                  <a:txBody>
                    <a:bodyPr/>
                    <a:lstStyle/>
                    <a:p>
                      <a:pPr algn="r" rtl="1">
                        <a:lnSpc>
                          <a:spcPct val="150000"/>
                        </a:lnSpc>
                        <a:spcAft>
                          <a:spcPts val="0"/>
                        </a:spcAft>
                      </a:pPr>
                      <a:r>
                        <a:rPr lang="he-IL" sz="1100">
                          <a:effectLst/>
                        </a:rPr>
                        <a:t>נוסחת מבנה</a:t>
                      </a:r>
                      <a:endParaRPr lang="en-US" sz="110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he-IL" sz="1100" dirty="0">
                          <a:effectLst/>
                        </a:rPr>
                        <a:t>6%</a:t>
                      </a:r>
                      <a:endParaRPr lang="en-US" sz="1100" dirty="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257127">
                <a:tc vMerge="1">
                  <a:txBody>
                    <a:bodyPr/>
                    <a:lstStyle/>
                    <a:p>
                      <a:pPr rtl="1"/>
                      <a:endParaRPr lang="he-IL"/>
                    </a:p>
                  </a:txBody>
                  <a:tcPr/>
                </a:tc>
                <a:tc vMerge="1">
                  <a:txBody>
                    <a:bodyPr/>
                    <a:lstStyle/>
                    <a:p>
                      <a:pPr rtl="1"/>
                      <a:endParaRPr lang="he-IL"/>
                    </a:p>
                  </a:txBody>
                  <a:tcPr/>
                </a:tc>
                <a:tc vMerge="1">
                  <a:txBody>
                    <a:bodyPr/>
                    <a:lstStyle/>
                    <a:p>
                      <a:pPr rtl="1"/>
                      <a:endParaRPr lang="he-IL"/>
                    </a:p>
                  </a:txBody>
                  <a:tcPr/>
                </a:tc>
                <a:tc>
                  <a:txBody>
                    <a:bodyPr/>
                    <a:lstStyle/>
                    <a:p>
                      <a:pPr algn="r" rtl="1">
                        <a:lnSpc>
                          <a:spcPct val="150000"/>
                        </a:lnSpc>
                        <a:spcAft>
                          <a:spcPts val="0"/>
                        </a:spcAft>
                      </a:pPr>
                      <a:r>
                        <a:rPr lang="he-IL" sz="1100" dirty="0">
                          <a:effectLst/>
                        </a:rPr>
                        <a:t>נוסחה מולקולרית</a:t>
                      </a:r>
                      <a:endParaRPr lang="en-US" sz="1100" dirty="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he-IL" sz="1100">
                          <a:effectLst/>
                        </a:rPr>
                        <a:t>6%</a:t>
                      </a:r>
                      <a:endParaRPr lang="en-US" sz="110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a:effectLst/>
                        </a:rPr>
                        <a:t> </a:t>
                      </a:r>
                      <a:endParaRPr lang="en-US" sz="800">
                        <a:effectLst/>
                        <a:latin typeface="Calibri"/>
                        <a:ea typeface="Calibri"/>
                        <a:cs typeface="Arial"/>
                      </a:endParaRPr>
                    </a:p>
                  </a:txBody>
                  <a:tcPr marL="47145" marR="47145" marT="0" marB="0">
                    <a:solidFill>
                      <a:srgbClr val="CCCCFF"/>
                    </a:solidFill>
                  </a:tcPr>
                </a:tc>
              </a:tr>
              <a:tr h="415769">
                <a:tc vMerge="1">
                  <a:txBody>
                    <a:bodyPr/>
                    <a:lstStyle/>
                    <a:p>
                      <a:pPr rtl="1"/>
                      <a:endParaRPr lang="he-IL"/>
                    </a:p>
                  </a:txBody>
                  <a:tcPr/>
                </a:tc>
                <a:tc vMerge="1">
                  <a:txBody>
                    <a:bodyPr/>
                    <a:lstStyle/>
                    <a:p>
                      <a:pPr rtl="1"/>
                      <a:endParaRPr lang="he-IL"/>
                    </a:p>
                  </a:txBody>
                  <a:tcPr/>
                </a:tc>
                <a:tc vMerge="1">
                  <a:txBody>
                    <a:bodyPr/>
                    <a:lstStyle/>
                    <a:p>
                      <a:pPr rtl="1"/>
                      <a:endParaRPr lang="he-IL"/>
                    </a:p>
                  </a:txBody>
                  <a:tcPr/>
                </a:tc>
                <a:tc>
                  <a:txBody>
                    <a:bodyPr/>
                    <a:lstStyle/>
                    <a:p>
                      <a:pPr algn="r" rtl="1">
                        <a:lnSpc>
                          <a:spcPct val="150000"/>
                        </a:lnSpc>
                        <a:spcAft>
                          <a:spcPts val="0"/>
                        </a:spcAft>
                      </a:pPr>
                      <a:r>
                        <a:rPr lang="he-IL" sz="1100" dirty="0">
                          <a:effectLst/>
                        </a:rPr>
                        <a:t>השוואה להורמונים הטבעיים</a:t>
                      </a:r>
                      <a:endParaRPr lang="en-US" sz="1100" dirty="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he-IL" sz="1100" dirty="0">
                          <a:effectLst/>
                        </a:rPr>
                        <a:t>10%</a:t>
                      </a:r>
                      <a:endParaRPr lang="en-US" sz="1100" dirty="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257127">
                <a:tc vMerge="1">
                  <a:txBody>
                    <a:bodyPr/>
                    <a:lstStyle/>
                    <a:p>
                      <a:pPr rtl="1"/>
                      <a:endParaRPr lang="he-IL"/>
                    </a:p>
                  </a:txBody>
                  <a:tcPr/>
                </a:tc>
                <a:tc vMerge="1">
                  <a:txBody>
                    <a:bodyPr/>
                    <a:lstStyle/>
                    <a:p>
                      <a:pPr rtl="1"/>
                      <a:endParaRPr lang="he-IL"/>
                    </a:p>
                  </a:txBody>
                  <a:tcPr/>
                </a:tc>
                <a:tc vMerge="1">
                  <a:txBody>
                    <a:bodyPr/>
                    <a:lstStyle/>
                    <a:p>
                      <a:pPr rtl="1"/>
                      <a:endParaRPr lang="he-IL"/>
                    </a:p>
                  </a:txBody>
                  <a:tcPr/>
                </a:tc>
                <a:tc>
                  <a:txBody>
                    <a:bodyPr/>
                    <a:lstStyle/>
                    <a:p>
                      <a:pPr algn="r" rtl="1">
                        <a:lnSpc>
                          <a:spcPct val="150000"/>
                        </a:lnSpc>
                        <a:spcAft>
                          <a:spcPts val="0"/>
                        </a:spcAft>
                      </a:pPr>
                      <a:r>
                        <a:rPr lang="he-IL" sz="1100">
                          <a:effectLst/>
                        </a:rPr>
                        <a:t>מינון</a:t>
                      </a:r>
                      <a:endParaRPr lang="en-US" sz="110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he-IL" sz="1100" dirty="0">
                          <a:effectLst/>
                        </a:rPr>
                        <a:t>5%</a:t>
                      </a:r>
                      <a:endParaRPr lang="en-US" sz="1100" dirty="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257127">
                <a:tc vMerge="1">
                  <a:txBody>
                    <a:bodyPr/>
                    <a:lstStyle/>
                    <a:p>
                      <a:pPr rtl="1"/>
                      <a:endParaRPr lang="he-IL"/>
                    </a:p>
                  </a:txBody>
                  <a:tcPr/>
                </a:tc>
                <a:tc vMerge="1">
                  <a:txBody>
                    <a:bodyPr/>
                    <a:lstStyle/>
                    <a:p>
                      <a:pPr rtl="1"/>
                      <a:endParaRPr lang="he-IL"/>
                    </a:p>
                  </a:txBody>
                  <a:tcPr/>
                </a:tc>
                <a:tc gridSpan="2">
                  <a:txBody>
                    <a:bodyPr/>
                    <a:lstStyle/>
                    <a:p>
                      <a:pPr algn="r" rtl="1">
                        <a:lnSpc>
                          <a:spcPct val="150000"/>
                        </a:lnSpc>
                        <a:spcAft>
                          <a:spcPts val="0"/>
                        </a:spcAft>
                      </a:pPr>
                      <a:r>
                        <a:rPr lang="he-IL" sz="1100" dirty="0">
                          <a:effectLst/>
                        </a:rPr>
                        <a:t>מס' גלולות בחפיסה</a:t>
                      </a:r>
                      <a:endParaRPr lang="en-US" sz="1100" dirty="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a:effectLst/>
                        </a:rPr>
                        <a:t>2%</a:t>
                      </a:r>
                      <a:endParaRPr lang="en-US" sz="110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257127">
                <a:tc vMerge="1">
                  <a:txBody>
                    <a:bodyPr/>
                    <a:lstStyle/>
                    <a:p>
                      <a:pPr rtl="1"/>
                      <a:endParaRPr lang="he-IL"/>
                    </a:p>
                  </a:txBody>
                  <a:tcPr/>
                </a:tc>
                <a:tc vMerge="1">
                  <a:txBody>
                    <a:bodyPr/>
                    <a:lstStyle/>
                    <a:p>
                      <a:pPr rtl="1"/>
                      <a:endParaRPr lang="he-IL"/>
                    </a:p>
                  </a:txBody>
                  <a:tcPr/>
                </a:tc>
                <a:tc gridSpan="2">
                  <a:txBody>
                    <a:bodyPr/>
                    <a:lstStyle/>
                    <a:p>
                      <a:pPr algn="r" rtl="1">
                        <a:lnSpc>
                          <a:spcPct val="150000"/>
                        </a:lnSpc>
                        <a:spcAft>
                          <a:spcPts val="0"/>
                        </a:spcAft>
                      </a:pPr>
                      <a:r>
                        <a:rPr lang="he-IL" sz="1100" dirty="0">
                          <a:effectLst/>
                        </a:rPr>
                        <a:t>אופן נטילת הגלולה</a:t>
                      </a:r>
                      <a:endParaRPr lang="en-US" sz="1100" dirty="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a:effectLst/>
                        </a:rPr>
                        <a:t>5%</a:t>
                      </a:r>
                      <a:endParaRPr lang="en-US" sz="110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257127">
                <a:tc vMerge="1">
                  <a:txBody>
                    <a:bodyPr/>
                    <a:lstStyle/>
                    <a:p>
                      <a:pPr rtl="1"/>
                      <a:endParaRPr lang="he-IL"/>
                    </a:p>
                  </a:txBody>
                  <a:tcPr/>
                </a:tc>
                <a:tc vMerge="1">
                  <a:txBody>
                    <a:bodyPr/>
                    <a:lstStyle/>
                    <a:p>
                      <a:pPr rtl="1"/>
                      <a:endParaRPr lang="he-IL"/>
                    </a:p>
                  </a:txBody>
                  <a:tcPr/>
                </a:tc>
                <a:tc gridSpan="2">
                  <a:txBody>
                    <a:bodyPr/>
                    <a:lstStyle/>
                    <a:p>
                      <a:pPr algn="r" rtl="1">
                        <a:lnSpc>
                          <a:spcPct val="150000"/>
                        </a:lnSpc>
                        <a:spcAft>
                          <a:spcPts val="0"/>
                        </a:spcAft>
                      </a:pPr>
                      <a:r>
                        <a:rPr lang="he-IL" sz="1100" dirty="0">
                          <a:effectLst/>
                        </a:rPr>
                        <a:t>מגבלות לנטילת הגלולה</a:t>
                      </a:r>
                      <a:endParaRPr lang="en-US" sz="1100" dirty="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a:effectLst/>
                        </a:rPr>
                        <a:t>10%</a:t>
                      </a:r>
                      <a:endParaRPr lang="en-US" sz="110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415769">
                <a:tc vMerge="1">
                  <a:txBody>
                    <a:bodyPr/>
                    <a:lstStyle/>
                    <a:p>
                      <a:pPr rtl="1"/>
                      <a:endParaRPr lang="he-IL"/>
                    </a:p>
                  </a:txBody>
                  <a:tcPr/>
                </a:tc>
                <a:tc vMerge="1">
                  <a:txBody>
                    <a:bodyPr/>
                    <a:lstStyle/>
                    <a:p>
                      <a:pPr rtl="1"/>
                      <a:endParaRPr lang="he-IL"/>
                    </a:p>
                  </a:txBody>
                  <a:tcPr/>
                </a:tc>
                <a:tc gridSpan="2">
                  <a:txBody>
                    <a:bodyPr/>
                    <a:lstStyle/>
                    <a:p>
                      <a:pPr algn="r" rtl="1">
                        <a:lnSpc>
                          <a:spcPct val="150000"/>
                        </a:lnSpc>
                        <a:spcAft>
                          <a:spcPts val="0"/>
                        </a:spcAft>
                      </a:pPr>
                      <a:r>
                        <a:rPr lang="he-IL" sz="1100" dirty="0">
                          <a:effectLst/>
                        </a:rPr>
                        <a:t>מידע רלוונטי נוסף (גיל, מחיר, סל תרופות...)</a:t>
                      </a:r>
                      <a:endParaRPr lang="en-US" sz="1100" dirty="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dirty="0">
                          <a:effectLst/>
                        </a:rPr>
                        <a:t>10%</a:t>
                      </a:r>
                      <a:endParaRPr lang="en-US" sz="1100" dirty="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467503">
                <a:tc>
                  <a:txBody>
                    <a:bodyPr/>
                    <a:lstStyle/>
                    <a:p>
                      <a:pPr algn="r" rtl="1">
                        <a:lnSpc>
                          <a:spcPct val="150000"/>
                        </a:lnSpc>
                        <a:spcAft>
                          <a:spcPts val="0"/>
                        </a:spcAft>
                      </a:pPr>
                      <a:r>
                        <a:rPr lang="he-IL" sz="2000" dirty="0">
                          <a:effectLst/>
                        </a:rPr>
                        <a:t>כותרת</a:t>
                      </a:r>
                      <a:endParaRPr lang="en-US" sz="2000" dirty="0">
                        <a:effectLst/>
                        <a:latin typeface="Calibri"/>
                        <a:ea typeface="Calibri"/>
                        <a:cs typeface="Arial"/>
                      </a:endParaRPr>
                    </a:p>
                  </a:txBody>
                  <a:tcPr marL="47145" marR="47145" marT="0" marB="0">
                    <a:solidFill>
                      <a:srgbClr val="336699"/>
                    </a:solidFill>
                  </a:tcPr>
                </a:tc>
                <a:tc>
                  <a:txBody>
                    <a:bodyPr/>
                    <a:lstStyle/>
                    <a:p>
                      <a:pPr algn="r" rtl="1">
                        <a:lnSpc>
                          <a:spcPct val="150000"/>
                        </a:lnSpc>
                        <a:spcAft>
                          <a:spcPts val="0"/>
                        </a:spcAft>
                      </a:pPr>
                      <a:r>
                        <a:rPr lang="he-IL" sz="1100">
                          <a:effectLst/>
                        </a:rPr>
                        <a:t>5%</a:t>
                      </a:r>
                      <a:endParaRPr lang="en-US" sz="1100">
                        <a:effectLst/>
                        <a:latin typeface="Calibri"/>
                        <a:ea typeface="Calibri"/>
                        <a:cs typeface="Arial"/>
                      </a:endParaRPr>
                    </a:p>
                  </a:txBody>
                  <a:tcPr marL="47145" marR="47145" marT="0" marB="0">
                    <a:solidFill>
                      <a:srgbClr val="CCCCFF"/>
                    </a:solidFill>
                  </a:tcPr>
                </a:tc>
                <a:tc gridSpan="2">
                  <a:txBody>
                    <a:bodyPr/>
                    <a:lstStyle/>
                    <a:p>
                      <a:pPr algn="r" rtl="1">
                        <a:lnSpc>
                          <a:spcPct val="150000"/>
                        </a:lnSpc>
                        <a:spcAft>
                          <a:spcPts val="0"/>
                        </a:spcAft>
                      </a:pPr>
                      <a:r>
                        <a:rPr lang="he-IL" sz="1100" dirty="0">
                          <a:effectLst/>
                        </a:rPr>
                        <a:t>הכותרת בולטת, ברורה ומשקפת את הנושא</a:t>
                      </a:r>
                      <a:endParaRPr lang="en-US" sz="1100" dirty="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a:effectLst/>
                        </a:rPr>
                        <a:t>5%</a:t>
                      </a:r>
                      <a:endParaRPr lang="en-US" sz="110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257127">
                <a:tc rowSpan="2">
                  <a:txBody>
                    <a:bodyPr/>
                    <a:lstStyle/>
                    <a:p>
                      <a:pPr algn="r" rtl="1">
                        <a:lnSpc>
                          <a:spcPct val="150000"/>
                        </a:lnSpc>
                        <a:spcAft>
                          <a:spcPts val="0"/>
                        </a:spcAft>
                      </a:pPr>
                      <a:r>
                        <a:rPr lang="he-IL" sz="2000" dirty="0">
                          <a:effectLst/>
                        </a:rPr>
                        <a:t>כתיבה נכונה</a:t>
                      </a:r>
                      <a:endParaRPr lang="en-US" sz="2000" dirty="0">
                        <a:effectLst/>
                        <a:latin typeface="Calibri"/>
                        <a:ea typeface="Calibri"/>
                        <a:cs typeface="Arial"/>
                      </a:endParaRPr>
                    </a:p>
                  </a:txBody>
                  <a:tcPr marL="47145" marR="47145" marT="0" marB="0">
                    <a:solidFill>
                      <a:srgbClr val="336699"/>
                    </a:solidFill>
                  </a:tcPr>
                </a:tc>
                <a:tc rowSpan="2">
                  <a:txBody>
                    <a:bodyPr/>
                    <a:lstStyle/>
                    <a:p>
                      <a:pPr algn="r" rtl="1">
                        <a:lnSpc>
                          <a:spcPct val="150000"/>
                        </a:lnSpc>
                        <a:spcAft>
                          <a:spcPts val="0"/>
                        </a:spcAft>
                      </a:pPr>
                      <a:r>
                        <a:rPr lang="he-IL" sz="1100">
                          <a:effectLst/>
                        </a:rPr>
                        <a:t>10%</a:t>
                      </a:r>
                      <a:endParaRPr lang="en-US" sz="1100">
                        <a:effectLst/>
                        <a:latin typeface="Calibri"/>
                        <a:ea typeface="Calibri"/>
                        <a:cs typeface="Arial"/>
                      </a:endParaRPr>
                    </a:p>
                  </a:txBody>
                  <a:tcPr marL="47145" marR="47145" marT="0" marB="0">
                    <a:solidFill>
                      <a:srgbClr val="CCCCFF"/>
                    </a:solidFill>
                  </a:tcPr>
                </a:tc>
                <a:tc gridSpan="2">
                  <a:txBody>
                    <a:bodyPr/>
                    <a:lstStyle/>
                    <a:p>
                      <a:pPr algn="r" rtl="1">
                        <a:lnSpc>
                          <a:spcPct val="150000"/>
                        </a:lnSpc>
                        <a:spcAft>
                          <a:spcPts val="0"/>
                        </a:spcAft>
                      </a:pPr>
                      <a:r>
                        <a:rPr lang="he-IL" sz="1100">
                          <a:effectLst/>
                        </a:rPr>
                        <a:t>לשון הפניה</a:t>
                      </a:r>
                      <a:endParaRPr lang="en-US" sz="110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a:effectLst/>
                        </a:rPr>
                        <a:t>5%</a:t>
                      </a:r>
                      <a:endParaRPr lang="en-US" sz="110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257127">
                <a:tc vMerge="1">
                  <a:txBody>
                    <a:bodyPr/>
                    <a:lstStyle/>
                    <a:p>
                      <a:pPr rtl="1"/>
                      <a:endParaRPr lang="he-IL"/>
                    </a:p>
                  </a:txBody>
                  <a:tcPr/>
                </a:tc>
                <a:tc vMerge="1">
                  <a:txBody>
                    <a:bodyPr/>
                    <a:lstStyle/>
                    <a:p>
                      <a:pPr rtl="1"/>
                      <a:endParaRPr lang="he-IL"/>
                    </a:p>
                  </a:txBody>
                  <a:tcPr/>
                </a:tc>
                <a:tc gridSpan="2">
                  <a:txBody>
                    <a:bodyPr/>
                    <a:lstStyle/>
                    <a:p>
                      <a:pPr algn="r" rtl="1">
                        <a:lnSpc>
                          <a:spcPct val="150000"/>
                        </a:lnSpc>
                        <a:spcAft>
                          <a:spcPts val="0"/>
                        </a:spcAft>
                      </a:pPr>
                      <a:r>
                        <a:rPr lang="he-IL" sz="1100" dirty="0">
                          <a:effectLst/>
                        </a:rPr>
                        <a:t>רישום נכון, סימני פיסוק </a:t>
                      </a:r>
                      <a:endParaRPr lang="en-US" sz="1100" dirty="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dirty="0">
                          <a:effectLst/>
                        </a:rPr>
                        <a:t>5%</a:t>
                      </a:r>
                      <a:endParaRPr lang="en-US" sz="1100" dirty="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257127">
                <a:tc rowSpan="2">
                  <a:txBody>
                    <a:bodyPr/>
                    <a:lstStyle/>
                    <a:p>
                      <a:pPr algn="r" rtl="1">
                        <a:lnSpc>
                          <a:spcPct val="150000"/>
                        </a:lnSpc>
                        <a:spcAft>
                          <a:spcPts val="0"/>
                        </a:spcAft>
                      </a:pPr>
                      <a:r>
                        <a:rPr lang="he-IL" sz="2000" dirty="0">
                          <a:effectLst/>
                        </a:rPr>
                        <a:t>אמצעים ויזואליים</a:t>
                      </a:r>
                      <a:endParaRPr lang="en-US" sz="2000" dirty="0">
                        <a:effectLst/>
                        <a:latin typeface="Calibri"/>
                        <a:ea typeface="Calibri"/>
                        <a:cs typeface="Arial"/>
                      </a:endParaRPr>
                    </a:p>
                  </a:txBody>
                  <a:tcPr marL="47145" marR="47145" marT="0" marB="0">
                    <a:solidFill>
                      <a:srgbClr val="336699"/>
                    </a:solidFill>
                  </a:tcPr>
                </a:tc>
                <a:tc rowSpan="2">
                  <a:txBody>
                    <a:bodyPr/>
                    <a:lstStyle/>
                    <a:p>
                      <a:pPr algn="r" rtl="1">
                        <a:lnSpc>
                          <a:spcPct val="150000"/>
                        </a:lnSpc>
                        <a:spcAft>
                          <a:spcPts val="0"/>
                        </a:spcAft>
                      </a:pPr>
                      <a:r>
                        <a:rPr lang="he-IL" sz="1100">
                          <a:effectLst/>
                        </a:rPr>
                        <a:t>5%</a:t>
                      </a:r>
                      <a:endParaRPr lang="en-US" sz="1100">
                        <a:effectLst/>
                        <a:latin typeface="Calibri"/>
                        <a:ea typeface="Calibri"/>
                        <a:cs typeface="Arial"/>
                      </a:endParaRPr>
                    </a:p>
                  </a:txBody>
                  <a:tcPr marL="47145" marR="47145" marT="0" marB="0">
                    <a:solidFill>
                      <a:srgbClr val="CCCCFF"/>
                    </a:solidFill>
                  </a:tcPr>
                </a:tc>
                <a:tc gridSpan="2">
                  <a:txBody>
                    <a:bodyPr/>
                    <a:lstStyle/>
                    <a:p>
                      <a:pPr algn="r" rtl="1">
                        <a:lnSpc>
                          <a:spcPct val="150000"/>
                        </a:lnSpc>
                        <a:spcAft>
                          <a:spcPts val="0"/>
                        </a:spcAft>
                      </a:pPr>
                      <a:r>
                        <a:rPr lang="he-IL" sz="1100">
                          <a:effectLst/>
                        </a:rPr>
                        <a:t>שימוש באיורים/תמונות/גרפים</a:t>
                      </a:r>
                      <a:endParaRPr lang="en-US" sz="110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dirty="0">
                          <a:effectLst/>
                        </a:rPr>
                        <a:t>3%</a:t>
                      </a:r>
                      <a:endParaRPr lang="en-US" sz="1100" dirty="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415769">
                <a:tc vMerge="1">
                  <a:txBody>
                    <a:bodyPr/>
                    <a:lstStyle/>
                    <a:p>
                      <a:pPr rtl="1"/>
                      <a:endParaRPr lang="he-IL"/>
                    </a:p>
                  </a:txBody>
                  <a:tcPr/>
                </a:tc>
                <a:tc vMerge="1">
                  <a:txBody>
                    <a:bodyPr/>
                    <a:lstStyle/>
                    <a:p>
                      <a:pPr rtl="1"/>
                      <a:endParaRPr lang="he-IL"/>
                    </a:p>
                  </a:txBody>
                  <a:tcPr/>
                </a:tc>
                <a:tc gridSpan="2">
                  <a:txBody>
                    <a:bodyPr/>
                    <a:lstStyle/>
                    <a:p>
                      <a:pPr algn="r" rtl="1">
                        <a:lnSpc>
                          <a:spcPct val="150000"/>
                        </a:lnSpc>
                        <a:spcAft>
                          <a:spcPts val="0"/>
                        </a:spcAft>
                      </a:pPr>
                      <a:r>
                        <a:rPr lang="he-IL" sz="1100">
                          <a:effectLst/>
                        </a:rPr>
                        <a:t>כיתוב המתאר את האמצעים הויזואליים</a:t>
                      </a:r>
                      <a:endParaRPr lang="en-US" sz="110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dirty="0">
                          <a:effectLst/>
                        </a:rPr>
                        <a:t>2%</a:t>
                      </a:r>
                      <a:endParaRPr lang="en-US" sz="1100" dirty="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257127">
                <a:tc rowSpan="4">
                  <a:txBody>
                    <a:bodyPr/>
                    <a:lstStyle/>
                    <a:p>
                      <a:pPr algn="r" rtl="1">
                        <a:lnSpc>
                          <a:spcPct val="150000"/>
                        </a:lnSpc>
                        <a:spcAft>
                          <a:spcPts val="0"/>
                        </a:spcAft>
                      </a:pPr>
                      <a:r>
                        <a:rPr lang="he-IL" sz="2000" dirty="0">
                          <a:effectLst/>
                        </a:rPr>
                        <a:t>עיצוב</a:t>
                      </a:r>
                      <a:endParaRPr lang="en-US" sz="2000" dirty="0">
                        <a:effectLst/>
                        <a:latin typeface="Calibri"/>
                        <a:ea typeface="Calibri"/>
                        <a:cs typeface="Arial"/>
                      </a:endParaRPr>
                    </a:p>
                  </a:txBody>
                  <a:tcPr marL="47145" marR="47145" marT="0" marB="0">
                    <a:solidFill>
                      <a:srgbClr val="336699"/>
                    </a:solidFill>
                  </a:tcPr>
                </a:tc>
                <a:tc rowSpan="4">
                  <a:txBody>
                    <a:bodyPr/>
                    <a:lstStyle/>
                    <a:p>
                      <a:pPr algn="r" rtl="1">
                        <a:lnSpc>
                          <a:spcPct val="150000"/>
                        </a:lnSpc>
                        <a:spcAft>
                          <a:spcPts val="0"/>
                        </a:spcAft>
                      </a:pPr>
                      <a:r>
                        <a:rPr lang="he-IL" sz="1100">
                          <a:effectLst/>
                        </a:rPr>
                        <a:t>10%</a:t>
                      </a:r>
                      <a:endParaRPr lang="en-US" sz="1100">
                        <a:effectLst/>
                        <a:latin typeface="Calibri"/>
                        <a:ea typeface="Calibri"/>
                        <a:cs typeface="Arial"/>
                      </a:endParaRPr>
                    </a:p>
                  </a:txBody>
                  <a:tcPr marL="47145" marR="47145" marT="0" marB="0">
                    <a:solidFill>
                      <a:srgbClr val="CCCCFF"/>
                    </a:solidFill>
                  </a:tcPr>
                </a:tc>
                <a:tc gridSpan="2">
                  <a:txBody>
                    <a:bodyPr/>
                    <a:lstStyle/>
                    <a:p>
                      <a:pPr algn="r" rtl="1">
                        <a:lnSpc>
                          <a:spcPct val="150000"/>
                        </a:lnSpc>
                        <a:spcAft>
                          <a:spcPts val="0"/>
                        </a:spcAft>
                      </a:pPr>
                      <a:r>
                        <a:rPr lang="he-IL" sz="1100">
                          <a:effectLst/>
                        </a:rPr>
                        <a:t>גודל טקסט </a:t>
                      </a:r>
                      <a:endParaRPr lang="en-US" sz="110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a:effectLst/>
                        </a:rPr>
                        <a:t>3%</a:t>
                      </a:r>
                      <a:endParaRPr lang="en-US" sz="110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a:effectLst/>
                        </a:rPr>
                        <a:t> </a:t>
                      </a:r>
                      <a:endParaRPr lang="en-US" sz="800">
                        <a:effectLst/>
                        <a:latin typeface="Calibri"/>
                        <a:ea typeface="Calibri"/>
                        <a:cs typeface="Arial"/>
                      </a:endParaRPr>
                    </a:p>
                  </a:txBody>
                  <a:tcPr marL="47145" marR="47145" marT="0" marB="0">
                    <a:solidFill>
                      <a:srgbClr val="CCCCFF"/>
                    </a:solidFill>
                  </a:tcPr>
                </a:tc>
              </a:tr>
              <a:tr h="257127">
                <a:tc vMerge="1">
                  <a:txBody>
                    <a:bodyPr/>
                    <a:lstStyle/>
                    <a:p>
                      <a:pPr rtl="1"/>
                      <a:endParaRPr lang="he-IL"/>
                    </a:p>
                  </a:txBody>
                  <a:tcPr/>
                </a:tc>
                <a:tc vMerge="1">
                  <a:txBody>
                    <a:bodyPr/>
                    <a:lstStyle/>
                    <a:p>
                      <a:pPr rtl="1"/>
                      <a:endParaRPr lang="he-IL"/>
                    </a:p>
                  </a:txBody>
                  <a:tcPr/>
                </a:tc>
                <a:tc gridSpan="2">
                  <a:txBody>
                    <a:bodyPr/>
                    <a:lstStyle/>
                    <a:p>
                      <a:pPr algn="r" rtl="1">
                        <a:lnSpc>
                          <a:spcPct val="150000"/>
                        </a:lnSpc>
                        <a:spcAft>
                          <a:spcPts val="0"/>
                        </a:spcAft>
                      </a:pPr>
                      <a:r>
                        <a:rPr lang="he-IL" sz="1100">
                          <a:effectLst/>
                        </a:rPr>
                        <a:t>כיתוב קריא</a:t>
                      </a:r>
                      <a:endParaRPr lang="en-US" sz="110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dirty="0">
                          <a:effectLst/>
                        </a:rPr>
                        <a:t>3%</a:t>
                      </a:r>
                      <a:endParaRPr lang="en-US" sz="1100" dirty="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257127">
                <a:tc vMerge="1">
                  <a:txBody>
                    <a:bodyPr/>
                    <a:lstStyle/>
                    <a:p>
                      <a:pPr rtl="1"/>
                      <a:endParaRPr lang="he-IL"/>
                    </a:p>
                  </a:txBody>
                  <a:tcPr/>
                </a:tc>
                <a:tc vMerge="1">
                  <a:txBody>
                    <a:bodyPr/>
                    <a:lstStyle/>
                    <a:p>
                      <a:pPr rtl="1"/>
                      <a:endParaRPr lang="he-IL"/>
                    </a:p>
                  </a:txBody>
                  <a:tcPr/>
                </a:tc>
                <a:tc gridSpan="2">
                  <a:txBody>
                    <a:bodyPr/>
                    <a:lstStyle/>
                    <a:p>
                      <a:pPr algn="r" rtl="1">
                        <a:lnSpc>
                          <a:spcPct val="150000"/>
                        </a:lnSpc>
                        <a:spcAft>
                          <a:spcPts val="0"/>
                        </a:spcAft>
                      </a:pPr>
                      <a:r>
                        <a:rPr lang="he-IL" sz="1100">
                          <a:effectLst/>
                        </a:rPr>
                        <a:t>צבעוניות</a:t>
                      </a:r>
                      <a:endParaRPr lang="en-US" sz="110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a:effectLst/>
                        </a:rPr>
                        <a:t>2%</a:t>
                      </a:r>
                      <a:endParaRPr lang="en-US" sz="110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257127">
                <a:tc vMerge="1">
                  <a:txBody>
                    <a:bodyPr/>
                    <a:lstStyle/>
                    <a:p>
                      <a:pPr rtl="1"/>
                      <a:endParaRPr lang="he-IL"/>
                    </a:p>
                  </a:txBody>
                  <a:tcPr/>
                </a:tc>
                <a:tc vMerge="1">
                  <a:txBody>
                    <a:bodyPr/>
                    <a:lstStyle/>
                    <a:p>
                      <a:pPr rtl="1"/>
                      <a:endParaRPr lang="he-IL"/>
                    </a:p>
                  </a:txBody>
                  <a:tcPr/>
                </a:tc>
                <a:tc gridSpan="2">
                  <a:txBody>
                    <a:bodyPr/>
                    <a:lstStyle/>
                    <a:p>
                      <a:pPr algn="r" rtl="1">
                        <a:lnSpc>
                          <a:spcPct val="150000"/>
                        </a:lnSpc>
                        <a:spcAft>
                          <a:spcPts val="0"/>
                        </a:spcAft>
                      </a:pPr>
                      <a:r>
                        <a:rPr lang="he-IL" sz="1100">
                          <a:effectLst/>
                        </a:rPr>
                        <a:t>אסתטיקה</a:t>
                      </a:r>
                      <a:endParaRPr lang="en-US" sz="110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dirty="0">
                          <a:effectLst/>
                        </a:rPr>
                        <a:t>2%</a:t>
                      </a:r>
                      <a:endParaRPr lang="en-US" sz="1100" dirty="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257127">
                <a:tc rowSpan="2">
                  <a:txBody>
                    <a:bodyPr/>
                    <a:lstStyle/>
                    <a:p>
                      <a:pPr algn="r" rtl="1">
                        <a:lnSpc>
                          <a:spcPct val="150000"/>
                        </a:lnSpc>
                        <a:spcAft>
                          <a:spcPts val="1000"/>
                        </a:spcAft>
                      </a:pPr>
                      <a:r>
                        <a:rPr lang="he-IL" sz="2000" dirty="0">
                          <a:effectLst/>
                        </a:rPr>
                        <a:t>יצירתיות</a:t>
                      </a:r>
                      <a:endParaRPr lang="en-US" sz="2000" dirty="0">
                        <a:effectLst/>
                        <a:latin typeface="Calibri"/>
                        <a:ea typeface="Calibri"/>
                        <a:cs typeface="Arial"/>
                      </a:endParaRPr>
                    </a:p>
                  </a:txBody>
                  <a:tcPr marL="47145" marR="47145" marT="0" marB="0">
                    <a:solidFill>
                      <a:srgbClr val="336699"/>
                    </a:solidFill>
                  </a:tcPr>
                </a:tc>
                <a:tc rowSpan="2">
                  <a:txBody>
                    <a:bodyPr/>
                    <a:lstStyle/>
                    <a:p>
                      <a:pPr algn="r" rtl="1">
                        <a:lnSpc>
                          <a:spcPct val="150000"/>
                        </a:lnSpc>
                        <a:spcAft>
                          <a:spcPts val="0"/>
                        </a:spcAft>
                      </a:pPr>
                      <a:r>
                        <a:rPr lang="he-IL" sz="1100">
                          <a:effectLst/>
                        </a:rPr>
                        <a:t>5%</a:t>
                      </a:r>
                      <a:endParaRPr lang="en-US" sz="1100">
                        <a:effectLst/>
                        <a:latin typeface="Calibri"/>
                        <a:ea typeface="Calibri"/>
                        <a:cs typeface="Arial"/>
                      </a:endParaRPr>
                    </a:p>
                  </a:txBody>
                  <a:tcPr marL="47145" marR="47145" marT="0" marB="0">
                    <a:solidFill>
                      <a:srgbClr val="CCCCFF"/>
                    </a:solidFill>
                  </a:tcPr>
                </a:tc>
                <a:tc gridSpan="2">
                  <a:txBody>
                    <a:bodyPr/>
                    <a:lstStyle/>
                    <a:p>
                      <a:pPr algn="r" rtl="1">
                        <a:lnSpc>
                          <a:spcPct val="150000"/>
                        </a:lnSpc>
                        <a:spcAft>
                          <a:spcPts val="0"/>
                        </a:spcAft>
                      </a:pPr>
                      <a:r>
                        <a:rPr lang="he-IL" sz="1100">
                          <a:effectLst/>
                        </a:rPr>
                        <a:t>הצגה מגוונת / ייחודית</a:t>
                      </a:r>
                      <a:endParaRPr lang="en-US" sz="110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a:effectLst/>
                        </a:rPr>
                        <a:t>2%</a:t>
                      </a:r>
                      <a:endParaRPr lang="en-US" sz="110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257127">
                <a:tc vMerge="1">
                  <a:txBody>
                    <a:bodyPr/>
                    <a:lstStyle/>
                    <a:p>
                      <a:pPr rtl="1"/>
                      <a:endParaRPr lang="he-IL"/>
                    </a:p>
                  </a:txBody>
                  <a:tcPr/>
                </a:tc>
                <a:tc vMerge="1">
                  <a:txBody>
                    <a:bodyPr/>
                    <a:lstStyle/>
                    <a:p>
                      <a:pPr rtl="1"/>
                      <a:endParaRPr lang="he-IL"/>
                    </a:p>
                  </a:txBody>
                  <a:tcPr/>
                </a:tc>
                <a:tc gridSpan="2">
                  <a:txBody>
                    <a:bodyPr/>
                    <a:lstStyle/>
                    <a:p>
                      <a:pPr algn="r" rtl="1">
                        <a:lnSpc>
                          <a:spcPct val="150000"/>
                        </a:lnSpc>
                        <a:spcAft>
                          <a:spcPts val="0"/>
                        </a:spcAft>
                      </a:pPr>
                      <a:r>
                        <a:rPr lang="he-IL" sz="1100">
                          <a:effectLst/>
                        </a:rPr>
                        <a:t>איכות הביצוע ומידת ההשקעה </a:t>
                      </a:r>
                      <a:endParaRPr lang="en-US" sz="110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dirty="0">
                          <a:effectLst/>
                        </a:rPr>
                        <a:t>3%</a:t>
                      </a:r>
                      <a:endParaRPr lang="en-US" sz="1100" dirty="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r h="467503">
                <a:tc>
                  <a:txBody>
                    <a:bodyPr/>
                    <a:lstStyle/>
                    <a:p>
                      <a:pPr algn="r" rtl="1">
                        <a:lnSpc>
                          <a:spcPct val="150000"/>
                        </a:lnSpc>
                        <a:spcAft>
                          <a:spcPts val="0"/>
                        </a:spcAft>
                      </a:pPr>
                      <a:r>
                        <a:rPr lang="he-IL" sz="2000" dirty="0">
                          <a:effectLst/>
                        </a:rPr>
                        <a:t>התרשמות כללית</a:t>
                      </a:r>
                      <a:endParaRPr lang="en-US" sz="2000" dirty="0">
                        <a:effectLst/>
                        <a:latin typeface="Calibri"/>
                        <a:ea typeface="Calibri"/>
                        <a:cs typeface="Arial"/>
                      </a:endParaRPr>
                    </a:p>
                  </a:txBody>
                  <a:tcPr marL="47145" marR="47145" marT="0" marB="0">
                    <a:solidFill>
                      <a:srgbClr val="336699"/>
                    </a:solidFill>
                  </a:tcPr>
                </a:tc>
                <a:tc>
                  <a:txBody>
                    <a:bodyPr/>
                    <a:lstStyle/>
                    <a:p>
                      <a:pPr algn="r" rtl="1">
                        <a:lnSpc>
                          <a:spcPct val="150000"/>
                        </a:lnSpc>
                        <a:spcAft>
                          <a:spcPts val="0"/>
                        </a:spcAft>
                      </a:pPr>
                      <a:r>
                        <a:rPr lang="he-IL" sz="1100">
                          <a:effectLst/>
                        </a:rPr>
                        <a:t>5%</a:t>
                      </a:r>
                      <a:endParaRPr lang="en-US" sz="1100">
                        <a:effectLst/>
                        <a:latin typeface="Calibri"/>
                        <a:ea typeface="Calibri"/>
                        <a:cs typeface="Arial"/>
                      </a:endParaRPr>
                    </a:p>
                  </a:txBody>
                  <a:tcPr marL="47145" marR="47145" marT="0" marB="0">
                    <a:solidFill>
                      <a:srgbClr val="CCCCFF"/>
                    </a:solidFill>
                  </a:tcPr>
                </a:tc>
                <a:tc gridSpan="2">
                  <a:txBody>
                    <a:bodyPr/>
                    <a:lstStyle/>
                    <a:p>
                      <a:pPr algn="r" rtl="1">
                        <a:lnSpc>
                          <a:spcPct val="150000"/>
                        </a:lnSpc>
                        <a:spcAft>
                          <a:spcPts val="0"/>
                        </a:spcAft>
                      </a:pPr>
                      <a:r>
                        <a:rPr lang="en-US" sz="1100" dirty="0">
                          <a:effectLst/>
                        </a:rPr>
                        <a:t> </a:t>
                      </a:r>
                      <a:endParaRPr lang="en-US" sz="1100" dirty="0">
                        <a:effectLst/>
                        <a:latin typeface="Calibri"/>
                        <a:ea typeface="Calibri"/>
                        <a:cs typeface="Arial"/>
                      </a:endParaRPr>
                    </a:p>
                  </a:txBody>
                  <a:tcPr marL="47145" marR="47145" marT="0" marB="0">
                    <a:solidFill>
                      <a:srgbClr val="CCCCFF"/>
                    </a:solidFill>
                  </a:tcPr>
                </a:tc>
                <a:tc hMerge="1">
                  <a:txBody>
                    <a:bodyPr/>
                    <a:lstStyle/>
                    <a:p>
                      <a:pPr rtl="1"/>
                      <a:endParaRPr lang="he-IL"/>
                    </a:p>
                  </a:txBody>
                  <a:tcPr/>
                </a:tc>
                <a:tc>
                  <a:txBody>
                    <a:bodyPr/>
                    <a:lstStyle/>
                    <a:p>
                      <a:pPr algn="ctr" rtl="1">
                        <a:lnSpc>
                          <a:spcPct val="150000"/>
                        </a:lnSpc>
                        <a:spcAft>
                          <a:spcPts val="0"/>
                        </a:spcAft>
                      </a:pPr>
                      <a:r>
                        <a:rPr lang="he-IL" sz="1100" dirty="0">
                          <a:effectLst/>
                        </a:rPr>
                        <a:t>5%</a:t>
                      </a:r>
                      <a:endParaRPr lang="en-US" sz="1100" dirty="0">
                        <a:effectLst/>
                        <a:latin typeface="Calibri"/>
                        <a:ea typeface="Calibri"/>
                        <a:cs typeface="Arial"/>
                      </a:endParaRPr>
                    </a:p>
                  </a:txBody>
                  <a:tcPr marL="47145" marR="47145" marT="0" marB="0">
                    <a:solidFill>
                      <a:srgbClr val="CCCCFF"/>
                    </a:solidFill>
                  </a:tcPr>
                </a:tc>
                <a:tc>
                  <a:txBody>
                    <a:bodyPr/>
                    <a:lstStyle/>
                    <a:p>
                      <a:pPr algn="ctr" rtl="1">
                        <a:lnSpc>
                          <a:spcPct val="150000"/>
                        </a:lnSpc>
                        <a:spcAft>
                          <a:spcPts val="0"/>
                        </a:spcAft>
                      </a:pPr>
                      <a:r>
                        <a:rPr lang="en-US" sz="800" dirty="0">
                          <a:effectLst/>
                        </a:rPr>
                        <a:t> </a:t>
                      </a:r>
                      <a:endParaRPr lang="en-US" sz="800" dirty="0">
                        <a:effectLst/>
                        <a:latin typeface="Calibri"/>
                        <a:ea typeface="Calibri"/>
                        <a:cs typeface="Arial"/>
                      </a:endParaRPr>
                    </a:p>
                  </a:txBody>
                  <a:tcPr marL="47145" marR="47145" marT="0" marB="0">
                    <a:solidFill>
                      <a:srgbClr val="CCCCFF"/>
                    </a:solidFill>
                  </a:tcPr>
                </a:tc>
              </a:tr>
            </a:tbl>
          </a:graphicData>
        </a:graphic>
      </p:graphicFrame>
      <p:sp>
        <p:nvSpPr>
          <p:cNvPr id="5" name="מלבן 4"/>
          <p:cNvSpPr/>
          <p:nvPr/>
        </p:nvSpPr>
        <p:spPr>
          <a:xfrm rot="17679607">
            <a:off x="-506405" y="2917240"/>
            <a:ext cx="2365824"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4800" b="1" dirty="0" smtClean="0">
                <a:ln w="11430"/>
                <a:solidFill>
                  <a:srgbClr val="336699"/>
                </a:solidFill>
                <a:effectLst>
                  <a:outerShdw blurRad="50800" dist="39000" dir="5460000" algn="tl">
                    <a:srgbClr val="000000">
                      <a:alpha val="38000"/>
                    </a:srgbClr>
                  </a:outerShdw>
                </a:effectLst>
              </a:rPr>
              <a:t>מ ח ו </a:t>
            </a:r>
            <a:r>
              <a:rPr lang="he-IL" sz="4800" b="1" dirty="0" err="1" smtClean="0">
                <a:ln w="11430"/>
                <a:solidFill>
                  <a:srgbClr val="336699"/>
                </a:solidFill>
                <a:effectLst>
                  <a:outerShdw blurRad="50800" dist="39000" dir="5460000" algn="tl">
                    <a:srgbClr val="000000">
                      <a:alpha val="38000"/>
                    </a:srgbClr>
                  </a:outerShdw>
                </a:effectLst>
              </a:rPr>
              <a:t>ו</a:t>
            </a:r>
            <a:r>
              <a:rPr lang="he-IL" sz="4800" b="1" dirty="0" smtClean="0">
                <a:ln w="11430"/>
                <a:solidFill>
                  <a:srgbClr val="336699"/>
                </a:solidFill>
                <a:effectLst>
                  <a:outerShdw blurRad="50800" dist="39000" dir="5460000" algn="tl">
                    <a:srgbClr val="000000">
                      <a:alpha val="38000"/>
                    </a:srgbClr>
                  </a:outerShdw>
                </a:effectLst>
              </a:rPr>
              <a:t> ן</a:t>
            </a:r>
            <a:endParaRPr lang="he-IL" sz="4800" b="1" cap="none" spc="0" dirty="0">
              <a:ln w="11430"/>
              <a:solidFill>
                <a:srgbClr val="336699"/>
              </a:solidFill>
              <a:effectLst>
                <a:outerShdw blurRad="50800" dist="39000" dir="5460000" algn="tl">
                  <a:srgbClr val="000000">
                    <a:alpha val="38000"/>
                  </a:srgbClr>
                </a:outerShdw>
              </a:effectLst>
            </a:endParaRPr>
          </a:p>
        </p:txBody>
      </p:sp>
      <p:pic>
        <p:nvPicPr>
          <p:cNvPr id="7" name="Picture 8" descr="http://png-4.findicons.com/files/icons/77/icandy_junior_toolbar/128/back_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45" y="6377414"/>
            <a:ext cx="427098" cy="47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50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107504" y="-27384"/>
            <a:ext cx="7704856"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200" b="1" dirty="0" smtClean="0">
                <a:ln w="11430"/>
                <a:solidFill>
                  <a:srgbClr val="0099FF"/>
                </a:solidFill>
                <a:effectLst>
                  <a:outerShdw blurRad="50800" dist="39000" dir="5460000" algn="tl">
                    <a:srgbClr val="000000">
                      <a:alpha val="38000"/>
                    </a:srgbClr>
                  </a:outerShdw>
                </a:effectLst>
              </a:rPr>
              <a:t>פעילות 5</a:t>
            </a:r>
          </a:p>
          <a:p>
            <a:pPr algn="ctr"/>
            <a:r>
              <a:rPr lang="he-IL" sz="3200" b="1" dirty="0" smtClean="0">
                <a:ln w="11430"/>
                <a:solidFill>
                  <a:srgbClr val="0099FF"/>
                </a:solidFill>
                <a:effectLst>
                  <a:outerShdw blurRad="50800" dist="39000" dir="5460000" algn="tl">
                    <a:srgbClr val="000000">
                      <a:alpha val="38000"/>
                    </a:srgbClr>
                  </a:outerShdw>
                </a:effectLst>
              </a:rPr>
              <a:t>הגלולה למניעת הריון – על הדבש ועל העוקץ</a:t>
            </a:r>
            <a:endParaRPr lang="he-IL" sz="3200" b="1" dirty="0">
              <a:ln w="11430"/>
              <a:solidFill>
                <a:srgbClr val="0099FF"/>
              </a:solidFill>
              <a:effectLst>
                <a:outerShdw blurRad="50800" dist="39000" dir="5460000" algn="tl">
                  <a:srgbClr val="000000">
                    <a:alpha val="38000"/>
                  </a:srgbClr>
                </a:outerShdw>
              </a:effectLst>
            </a:endParaRPr>
          </a:p>
        </p:txBody>
      </p:sp>
      <p:sp>
        <p:nvSpPr>
          <p:cNvPr id="3" name="מלבן 2"/>
          <p:cNvSpPr/>
          <p:nvPr/>
        </p:nvSpPr>
        <p:spPr>
          <a:xfrm>
            <a:off x="3059832" y="1628800"/>
            <a:ext cx="3420380" cy="3344313"/>
          </a:xfrm>
          <a:prstGeom prst="rect">
            <a:avLst/>
          </a:prstGeom>
        </p:spPr>
        <p:txBody>
          <a:bodyPr wrap="square">
            <a:spAutoFit/>
          </a:bodyPr>
          <a:lstStyle/>
          <a:p>
            <a:pPr algn="r" rtl="1">
              <a:lnSpc>
                <a:spcPct val="150000"/>
              </a:lnSpc>
              <a:spcAft>
                <a:spcPts val="0"/>
              </a:spcAft>
            </a:pPr>
            <a:r>
              <a:rPr lang="he-IL" sz="3600" b="1" u="sng" dirty="0" smtClean="0">
                <a:solidFill>
                  <a:srgbClr val="002060"/>
                </a:solidFill>
                <a:latin typeface="Calibri"/>
                <a:ea typeface="Calibri"/>
                <a:cs typeface="David"/>
              </a:rPr>
              <a:t>מטרות </a:t>
            </a:r>
            <a:r>
              <a:rPr lang="he-IL" sz="3600" b="1" u="sng" dirty="0">
                <a:solidFill>
                  <a:srgbClr val="002060"/>
                </a:solidFill>
                <a:latin typeface="Calibri"/>
                <a:ea typeface="Calibri"/>
                <a:cs typeface="David"/>
              </a:rPr>
              <a:t>הפעילות</a:t>
            </a:r>
            <a:endParaRPr lang="en-US" sz="36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3600" b="1" dirty="0" smtClean="0">
                <a:solidFill>
                  <a:srgbClr val="002060"/>
                </a:solidFill>
                <a:latin typeface="Calibri"/>
                <a:ea typeface="Calibri"/>
                <a:cs typeface="David"/>
              </a:rPr>
              <a:t>ניהול </a:t>
            </a:r>
            <a:r>
              <a:rPr lang="he-IL" sz="3600" b="1" dirty="0">
                <a:solidFill>
                  <a:srgbClr val="002060"/>
                </a:solidFill>
                <a:latin typeface="Calibri"/>
                <a:ea typeface="Calibri"/>
                <a:cs typeface="David"/>
              </a:rPr>
              <a:t>דיון</a:t>
            </a:r>
            <a:endParaRPr lang="en-US" sz="36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3600" b="1" dirty="0" smtClean="0">
                <a:solidFill>
                  <a:srgbClr val="002060"/>
                </a:solidFill>
                <a:latin typeface="Calibri"/>
                <a:ea typeface="Calibri"/>
                <a:cs typeface="David"/>
              </a:rPr>
              <a:t>הצגת </a:t>
            </a:r>
            <a:r>
              <a:rPr lang="he-IL" sz="3600" b="1" dirty="0">
                <a:solidFill>
                  <a:srgbClr val="002060"/>
                </a:solidFill>
                <a:latin typeface="Calibri"/>
                <a:ea typeface="Calibri"/>
                <a:cs typeface="David"/>
              </a:rPr>
              <a:t>טיעונים</a:t>
            </a:r>
            <a:endParaRPr lang="en-US" sz="36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3600" b="1" dirty="0">
                <a:solidFill>
                  <a:srgbClr val="002060"/>
                </a:solidFill>
                <a:latin typeface="Calibri"/>
                <a:ea typeface="Calibri"/>
                <a:cs typeface="David"/>
              </a:rPr>
              <a:t>קבלת החלטות</a:t>
            </a:r>
            <a:endParaRPr lang="en-US" sz="3600" b="1" dirty="0">
              <a:solidFill>
                <a:srgbClr val="002060"/>
              </a:solidFill>
              <a:effectLst/>
              <a:latin typeface="Calibri"/>
              <a:ea typeface="Calibri"/>
              <a:cs typeface="Arial"/>
            </a:endParaRPr>
          </a:p>
        </p:txBody>
      </p:sp>
    </p:spTree>
    <p:extLst>
      <p:ext uri="{BB962C8B-B14F-4D97-AF65-F5344CB8AC3E}">
        <p14:creationId xmlns:p14="http://schemas.microsoft.com/office/powerpoint/2010/main" val="148588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395536" y="44624"/>
            <a:ext cx="7704856"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200" b="1" dirty="0" smtClean="0">
                <a:ln w="11430"/>
                <a:solidFill>
                  <a:srgbClr val="0099FF"/>
                </a:solidFill>
                <a:effectLst>
                  <a:outerShdw blurRad="50800" dist="39000" dir="5460000" algn="tl">
                    <a:srgbClr val="000000">
                      <a:alpha val="38000"/>
                    </a:srgbClr>
                  </a:outerShdw>
                </a:effectLst>
              </a:rPr>
              <a:t>פעילות 4</a:t>
            </a:r>
          </a:p>
          <a:p>
            <a:pPr algn="ctr"/>
            <a:r>
              <a:rPr lang="he-IL" sz="3200" b="1" dirty="0" smtClean="0">
                <a:ln w="11430"/>
                <a:solidFill>
                  <a:srgbClr val="0099FF"/>
                </a:solidFill>
                <a:effectLst>
                  <a:outerShdw blurRad="50800" dist="39000" dir="5460000" algn="tl">
                    <a:srgbClr val="000000">
                      <a:alpha val="38000"/>
                    </a:srgbClr>
                  </a:outerShdw>
                </a:effectLst>
              </a:rPr>
              <a:t>הגלולה למניעת הריון</a:t>
            </a:r>
            <a:endParaRPr lang="he-IL" sz="3200" b="1" dirty="0">
              <a:ln w="11430"/>
              <a:solidFill>
                <a:srgbClr val="0099FF"/>
              </a:solidFill>
              <a:effectLst>
                <a:outerShdw blurRad="50800" dist="39000" dir="5460000" algn="tl">
                  <a:srgbClr val="000000">
                    <a:alpha val="38000"/>
                  </a:srgbClr>
                </a:outerShdw>
              </a:effectLst>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750"/>
                    </a14:imgEffect>
                    <a14:imgEffect>
                      <a14:saturation sat="45000"/>
                    </a14:imgEffect>
                  </a14:imgLayer>
                </a14:imgProps>
              </a:ext>
              <a:ext uri="{28A0092B-C50C-407E-A947-70E740481C1C}">
                <a14:useLocalDpi xmlns:a14="http://schemas.microsoft.com/office/drawing/2010/main" val="0"/>
              </a:ext>
            </a:extLst>
          </a:blip>
          <a:srcRect/>
          <a:stretch>
            <a:fillRect/>
          </a:stretch>
        </p:blipFill>
        <p:spPr bwMode="auto">
          <a:xfrm>
            <a:off x="0" y="707433"/>
            <a:ext cx="9144000" cy="6150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דיאגרמה 4"/>
          <p:cNvGraphicFramePr/>
          <p:nvPr>
            <p:extLst>
              <p:ext uri="{D42A27DB-BD31-4B8C-83A1-F6EECF244321}">
                <p14:modId xmlns:p14="http://schemas.microsoft.com/office/powerpoint/2010/main" val="334059056"/>
              </p:ext>
            </p:extLst>
          </p:nvPr>
        </p:nvGraphicFramePr>
        <p:xfrm>
          <a:off x="89756" y="2420888"/>
          <a:ext cx="8964488" cy="3456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מלבן 7"/>
          <p:cNvSpPr/>
          <p:nvPr/>
        </p:nvSpPr>
        <p:spPr>
          <a:xfrm>
            <a:off x="755576" y="836712"/>
            <a:ext cx="770485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7200" b="1" dirty="0" smtClean="0">
                <a:ln w="11430"/>
                <a:solidFill>
                  <a:srgbClr val="0099FF"/>
                </a:solidFill>
                <a:effectLst>
                  <a:outerShdw blurRad="50800" dist="39000" dir="5460000" algn="tl">
                    <a:srgbClr val="000000">
                      <a:alpha val="38000"/>
                    </a:srgbClr>
                  </a:outerShdw>
                </a:effectLst>
              </a:rPr>
              <a:t>מרכיבי </a:t>
            </a:r>
            <a:r>
              <a:rPr lang="he-IL" sz="7200" b="1" dirty="0" err="1" smtClean="0">
                <a:ln w="11430"/>
                <a:solidFill>
                  <a:srgbClr val="0099FF"/>
                </a:solidFill>
                <a:effectLst>
                  <a:outerShdw blurRad="50800" dist="39000" dir="5460000" algn="tl">
                    <a:srgbClr val="000000">
                      <a:alpha val="38000"/>
                    </a:srgbClr>
                  </a:outerShdw>
                </a:effectLst>
              </a:rPr>
              <a:t>המודולה</a:t>
            </a:r>
            <a:endParaRPr lang="he-IL" sz="7200" b="1" dirty="0">
              <a:ln w="11430"/>
              <a:solidFill>
                <a:srgbClr val="0099FF"/>
              </a:soli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graphicEl>
                                              <a:dgm id="{393962F6-1AA1-45C8-AA4A-4B9F987EC947}"/>
                                            </p:graphicEl>
                                          </p:spTgt>
                                        </p:tgtEl>
                                        <p:attrNameLst>
                                          <p:attrName>style.visibility</p:attrName>
                                        </p:attrNameLst>
                                      </p:cBhvr>
                                      <p:to>
                                        <p:strVal val="visible"/>
                                      </p:to>
                                    </p:set>
                                    <p:animEffect transition="in" filter="dissolve">
                                      <p:cBhvr>
                                        <p:cTn id="7" dur="500"/>
                                        <p:tgtEl>
                                          <p:spTgt spid="5">
                                            <p:graphicEl>
                                              <a:dgm id="{393962F6-1AA1-45C8-AA4A-4B9F987EC94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graphicEl>
                                              <a:dgm id="{6F7AF1D0-3D56-4B8E-AEE1-71A626570F35}"/>
                                            </p:graphicEl>
                                          </p:spTgt>
                                        </p:tgtEl>
                                        <p:attrNameLst>
                                          <p:attrName>style.visibility</p:attrName>
                                        </p:attrNameLst>
                                      </p:cBhvr>
                                      <p:to>
                                        <p:strVal val="visible"/>
                                      </p:to>
                                    </p:set>
                                    <p:animEffect transition="in" filter="dissolve">
                                      <p:cBhvr>
                                        <p:cTn id="12" dur="500"/>
                                        <p:tgtEl>
                                          <p:spTgt spid="5">
                                            <p:graphicEl>
                                              <a:dgm id="{6F7AF1D0-3D56-4B8E-AEE1-71A626570F3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graphicEl>
                                              <a:dgm id="{DD78CB54-28C2-459F-A6B8-11C2A0C34C97}"/>
                                            </p:graphicEl>
                                          </p:spTgt>
                                        </p:tgtEl>
                                        <p:attrNameLst>
                                          <p:attrName>style.visibility</p:attrName>
                                        </p:attrNameLst>
                                      </p:cBhvr>
                                      <p:to>
                                        <p:strVal val="visible"/>
                                      </p:to>
                                    </p:set>
                                    <p:animEffect transition="in" filter="dissolve">
                                      <p:cBhvr>
                                        <p:cTn id="17" dur="500"/>
                                        <p:tgtEl>
                                          <p:spTgt spid="5">
                                            <p:graphicEl>
                                              <a:dgm id="{DD78CB54-28C2-459F-A6B8-11C2A0C34C9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graphicEl>
                                              <a:dgm id="{189D80EB-C301-4EEE-B668-8F581A8554D0}"/>
                                            </p:graphicEl>
                                          </p:spTgt>
                                        </p:tgtEl>
                                        <p:attrNameLst>
                                          <p:attrName>style.visibility</p:attrName>
                                        </p:attrNameLst>
                                      </p:cBhvr>
                                      <p:to>
                                        <p:strVal val="visible"/>
                                      </p:to>
                                    </p:set>
                                    <p:animEffect transition="in" filter="dissolve">
                                      <p:cBhvr>
                                        <p:cTn id="22" dur="500"/>
                                        <p:tgtEl>
                                          <p:spTgt spid="5">
                                            <p:graphicEl>
                                              <a:dgm id="{189D80EB-C301-4EEE-B668-8F581A8554D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graphicEl>
                                              <a:dgm id="{A7A73A37-139D-4CB0-BA7E-29B8C9440544}"/>
                                            </p:graphicEl>
                                          </p:spTgt>
                                        </p:tgtEl>
                                        <p:attrNameLst>
                                          <p:attrName>style.visibility</p:attrName>
                                        </p:attrNameLst>
                                      </p:cBhvr>
                                      <p:to>
                                        <p:strVal val="visible"/>
                                      </p:to>
                                    </p:set>
                                    <p:animEffect transition="in" filter="dissolve">
                                      <p:cBhvr>
                                        <p:cTn id="27" dur="500"/>
                                        <p:tgtEl>
                                          <p:spTgt spid="5">
                                            <p:graphicEl>
                                              <a:dgm id="{A7A73A37-139D-4CB0-BA7E-29B8C94405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454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28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4" y="1052736"/>
            <a:ext cx="7642099" cy="482453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65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7" y="1052736"/>
            <a:ext cx="7632848" cy="475252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28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5" y="1052736"/>
            <a:ext cx="7628879" cy="482453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413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3" y="1052736"/>
            <a:ext cx="7649821" cy="475252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08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7" y="1052737"/>
            <a:ext cx="7632848" cy="475252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Datei:Attention icon.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39884">
            <a:off x="6726971" y="1472145"/>
            <a:ext cx="2554496" cy="212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17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fltVal val="0"/>
                                          </p:val>
                                        </p:tav>
                                        <p:tav tm="100000">
                                          <p:val>
                                            <p:strVal val="#ppt_w"/>
                                          </p:val>
                                        </p:tav>
                                      </p:tavLst>
                                    </p:anim>
                                    <p:anim calcmode="lin" valueType="num">
                                      <p:cBhvr>
                                        <p:cTn id="8" dur="1000" fill="hold"/>
                                        <p:tgtEl>
                                          <p:spTgt spid="7172"/>
                                        </p:tgtEl>
                                        <p:attrNameLst>
                                          <p:attrName>ppt_h</p:attrName>
                                        </p:attrNameLst>
                                      </p:cBhvr>
                                      <p:tavLst>
                                        <p:tav tm="0">
                                          <p:val>
                                            <p:fltVal val="0"/>
                                          </p:val>
                                        </p:tav>
                                        <p:tav tm="100000">
                                          <p:val>
                                            <p:strVal val="#ppt_h"/>
                                          </p:val>
                                        </p:tav>
                                      </p:tavLst>
                                    </p:anim>
                                    <p:anim calcmode="lin" valueType="num">
                                      <p:cBhvr>
                                        <p:cTn id="9" dur="1000" fill="hold"/>
                                        <p:tgtEl>
                                          <p:spTgt spid="7172"/>
                                        </p:tgtEl>
                                        <p:attrNameLst>
                                          <p:attrName>style.rotation</p:attrName>
                                        </p:attrNameLst>
                                      </p:cBhvr>
                                      <p:tavLst>
                                        <p:tav tm="0">
                                          <p:val>
                                            <p:fltVal val="90"/>
                                          </p:val>
                                        </p:tav>
                                        <p:tav tm="100000">
                                          <p:val>
                                            <p:fltVal val="0"/>
                                          </p:val>
                                        </p:tav>
                                      </p:tavLst>
                                    </p:anim>
                                    <p:animEffect transition="in" filter="fade">
                                      <p:cBhvr>
                                        <p:cTn id="10" dur="1000"/>
                                        <p:tgtEl>
                                          <p:spTgt spid="717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p:cTn id="14" dur="500" fill="hold"/>
                                        <p:tgtEl>
                                          <p:spTgt spid="7172"/>
                                        </p:tgtEl>
                                        <p:attrNameLst>
                                          <p:attrName>ppt_w</p:attrName>
                                        </p:attrNameLst>
                                      </p:cBhvr>
                                      <p:tavLst>
                                        <p:tav tm="0">
                                          <p:val>
                                            <p:fltVal val="0"/>
                                          </p:val>
                                        </p:tav>
                                        <p:tav tm="100000">
                                          <p:val>
                                            <p:strVal val="#ppt_w"/>
                                          </p:val>
                                        </p:tav>
                                      </p:tavLst>
                                    </p:anim>
                                    <p:anim calcmode="lin" valueType="num">
                                      <p:cBhvr>
                                        <p:cTn id="15" dur="500" fill="hold"/>
                                        <p:tgtEl>
                                          <p:spTgt spid="7172"/>
                                        </p:tgtEl>
                                        <p:attrNameLst>
                                          <p:attrName>ppt_h</p:attrName>
                                        </p:attrNameLst>
                                      </p:cBhvr>
                                      <p:tavLst>
                                        <p:tav tm="0">
                                          <p:val>
                                            <p:fltVal val="0"/>
                                          </p:val>
                                        </p:tav>
                                        <p:tav tm="100000">
                                          <p:val>
                                            <p:strVal val="#ppt_h"/>
                                          </p:val>
                                        </p:tav>
                                      </p:tavLst>
                                    </p:anim>
                                    <p:animEffect transition="in" filter="fade">
                                      <p:cBhvr>
                                        <p:cTn id="16" dur="500"/>
                                        <p:tgtEl>
                                          <p:spTgt spid="7172"/>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7172"/>
                                        </p:tgtEl>
                                        <p:attrNameLst>
                                          <p:attrName>style.visibility</p:attrName>
                                        </p:attrNameLst>
                                      </p:cBhvr>
                                      <p:to>
                                        <p:strVal val="visible"/>
                                      </p:to>
                                    </p:set>
                                    <p:anim calcmode="lin" valueType="num">
                                      <p:cBhvr>
                                        <p:cTn id="20" dur="500" fill="hold"/>
                                        <p:tgtEl>
                                          <p:spTgt spid="7172"/>
                                        </p:tgtEl>
                                        <p:attrNameLst>
                                          <p:attrName>ppt_w</p:attrName>
                                        </p:attrNameLst>
                                      </p:cBhvr>
                                      <p:tavLst>
                                        <p:tav tm="0">
                                          <p:val>
                                            <p:fltVal val="0"/>
                                          </p:val>
                                        </p:tav>
                                        <p:tav tm="100000">
                                          <p:val>
                                            <p:strVal val="#ppt_w"/>
                                          </p:val>
                                        </p:tav>
                                      </p:tavLst>
                                    </p:anim>
                                    <p:anim calcmode="lin" valueType="num">
                                      <p:cBhvr>
                                        <p:cTn id="21" dur="500" fill="hold"/>
                                        <p:tgtEl>
                                          <p:spTgt spid="7172"/>
                                        </p:tgtEl>
                                        <p:attrNameLst>
                                          <p:attrName>ppt_h</p:attrName>
                                        </p:attrNameLst>
                                      </p:cBhvr>
                                      <p:tavLst>
                                        <p:tav tm="0">
                                          <p:val>
                                            <p:fltVal val="0"/>
                                          </p:val>
                                        </p:tav>
                                        <p:tav tm="100000">
                                          <p:val>
                                            <p:strVal val="#ppt_h"/>
                                          </p:val>
                                        </p:tav>
                                      </p:tavLst>
                                    </p:anim>
                                    <p:animEffect transition="in" filter="fade">
                                      <p:cBhvr>
                                        <p:cTn id="22" dur="500"/>
                                        <p:tgtEl>
                                          <p:spTgt spid="7172"/>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7172"/>
                                        </p:tgtEl>
                                        <p:attrNameLst>
                                          <p:attrName>style.visibility</p:attrName>
                                        </p:attrNameLst>
                                      </p:cBhvr>
                                      <p:to>
                                        <p:strVal val="visible"/>
                                      </p:to>
                                    </p:set>
                                    <p:anim calcmode="lin" valueType="num">
                                      <p:cBhvr>
                                        <p:cTn id="26" dur="500" fill="hold"/>
                                        <p:tgtEl>
                                          <p:spTgt spid="7172"/>
                                        </p:tgtEl>
                                        <p:attrNameLst>
                                          <p:attrName>ppt_w</p:attrName>
                                        </p:attrNameLst>
                                      </p:cBhvr>
                                      <p:tavLst>
                                        <p:tav tm="0">
                                          <p:val>
                                            <p:fltVal val="0"/>
                                          </p:val>
                                        </p:tav>
                                        <p:tav tm="100000">
                                          <p:val>
                                            <p:strVal val="#ppt_w"/>
                                          </p:val>
                                        </p:tav>
                                      </p:tavLst>
                                    </p:anim>
                                    <p:anim calcmode="lin" valueType="num">
                                      <p:cBhvr>
                                        <p:cTn id="27" dur="500" fill="hold"/>
                                        <p:tgtEl>
                                          <p:spTgt spid="7172"/>
                                        </p:tgtEl>
                                        <p:attrNameLst>
                                          <p:attrName>ppt_h</p:attrName>
                                        </p:attrNameLst>
                                      </p:cBhvr>
                                      <p:tavLst>
                                        <p:tav tm="0">
                                          <p:val>
                                            <p:fltVal val="0"/>
                                          </p:val>
                                        </p:tav>
                                        <p:tav tm="100000">
                                          <p:val>
                                            <p:strVal val="#ppt_h"/>
                                          </p:val>
                                        </p:tav>
                                      </p:tavLst>
                                    </p:anim>
                                    <p:animEffect transition="in" filter="fade">
                                      <p:cBhvr>
                                        <p:cTn id="28" dur="500"/>
                                        <p:tgtEl>
                                          <p:spTgt spid="7172"/>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172"/>
                                        </p:tgtEl>
                                        <p:attrNameLst>
                                          <p:attrName>style.visibility</p:attrName>
                                        </p:attrNameLst>
                                      </p:cBhvr>
                                      <p:to>
                                        <p:strVal val="visible"/>
                                      </p:to>
                                    </p:set>
                                    <p:anim calcmode="lin" valueType="num">
                                      <p:cBhvr>
                                        <p:cTn id="32" dur="500" fill="hold"/>
                                        <p:tgtEl>
                                          <p:spTgt spid="7172"/>
                                        </p:tgtEl>
                                        <p:attrNameLst>
                                          <p:attrName>ppt_w</p:attrName>
                                        </p:attrNameLst>
                                      </p:cBhvr>
                                      <p:tavLst>
                                        <p:tav tm="0">
                                          <p:val>
                                            <p:fltVal val="0"/>
                                          </p:val>
                                        </p:tav>
                                        <p:tav tm="100000">
                                          <p:val>
                                            <p:strVal val="#ppt_w"/>
                                          </p:val>
                                        </p:tav>
                                      </p:tavLst>
                                    </p:anim>
                                    <p:anim calcmode="lin" valueType="num">
                                      <p:cBhvr>
                                        <p:cTn id="33" dur="500" fill="hold"/>
                                        <p:tgtEl>
                                          <p:spTgt spid="7172"/>
                                        </p:tgtEl>
                                        <p:attrNameLst>
                                          <p:attrName>ppt_h</p:attrName>
                                        </p:attrNameLst>
                                      </p:cBhvr>
                                      <p:tavLst>
                                        <p:tav tm="0">
                                          <p:val>
                                            <p:fltVal val="0"/>
                                          </p:val>
                                        </p:tav>
                                        <p:tav tm="100000">
                                          <p:val>
                                            <p:strVal val="#ppt_h"/>
                                          </p:val>
                                        </p:tav>
                                      </p:tavLst>
                                    </p:anim>
                                    <p:animEffect transition="in" filter="fade">
                                      <p:cBhvr>
                                        <p:cTn id="34" dur="500"/>
                                        <p:tgtEl>
                                          <p:spTgt spid="7172"/>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172"/>
                                        </p:tgtEl>
                                        <p:attrNameLst>
                                          <p:attrName>style.visibility</p:attrName>
                                        </p:attrNameLst>
                                      </p:cBhvr>
                                      <p:to>
                                        <p:strVal val="visible"/>
                                      </p:to>
                                    </p:set>
                                    <p:anim calcmode="lin" valueType="num">
                                      <p:cBhvr>
                                        <p:cTn id="38" dur="500" fill="hold"/>
                                        <p:tgtEl>
                                          <p:spTgt spid="7172"/>
                                        </p:tgtEl>
                                        <p:attrNameLst>
                                          <p:attrName>ppt_w</p:attrName>
                                        </p:attrNameLst>
                                      </p:cBhvr>
                                      <p:tavLst>
                                        <p:tav tm="0">
                                          <p:val>
                                            <p:fltVal val="0"/>
                                          </p:val>
                                        </p:tav>
                                        <p:tav tm="100000">
                                          <p:val>
                                            <p:strVal val="#ppt_w"/>
                                          </p:val>
                                        </p:tav>
                                      </p:tavLst>
                                    </p:anim>
                                    <p:anim calcmode="lin" valueType="num">
                                      <p:cBhvr>
                                        <p:cTn id="39" dur="500" fill="hold"/>
                                        <p:tgtEl>
                                          <p:spTgt spid="7172"/>
                                        </p:tgtEl>
                                        <p:attrNameLst>
                                          <p:attrName>ppt_h</p:attrName>
                                        </p:attrNameLst>
                                      </p:cBhvr>
                                      <p:tavLst>
                                        <p:tav tm="0">
                                          <p:val>
                                            <p:fltVal val="0"/>
                                          </p:val>
                                        </p:tav>
                                        <p:tav tm="100000">
                                          <p:val>
                                            <p:strVal val="#ppt_h"/>
                                          </p:val>
                                        </p:tav>
                                      </p:tavLst>
                                    </p:anim>
                                    <p:animEffect transition="in" filter="fade">
                                      <p:cBhvr>
                                        <p:cTn id="40" dur="500"/>
                                        <p:tgtEl>
                                          <p:spTgt spid="7172"/>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7172"/>
                                        </p:tgtEl>
                                        <p:attrNameLst>
                                          <p:attrName>style.visibility</p:attrName>
                                        </p:attrNameLst>
                                      </p:cBhvr>
                                      <p:to>
                                        <p:strVal val="visible"/>
                                      </p:to>
                                    </p:set>
                                    <p:anim calcmode="lin" valueType="num">
                                      <p:cBhvr>
                                        <p:cTn id="44" dur="500" fill="hold"/>
                                        <p:tgtEl>
                                          <p:spTgt spid="7172"/>
                                        </p:tgtEl>
                                        <p:attrNameLst>
                                          <p:attrName>ppt_w</p:attrName>
                                        </p:attrNameLst>
                                      </p:cBhvr>
                                      <p:tavLst>
                                        <p:tav tm="0">
                                          <p:val>
                                            <p:fltVal val="0"/>
                                          </p:val>
                                        </p:tav>
                                        <p:tav tm="100000">
                                          <p:val>
                                            <p:strVal val="#ppt_w"/>
                                          </p:val>
                                        </p:tav>
                                      </p:tavLst>
                                    </p:anim>
                                    <p:anim calcmode="lin" valueType="num">
                                      <p:cBhvr>
                                        <p:cTn id="45" dur="500" fill="hold"/>
                                        <p:tgtEl>
                                          <p:spTgt spid="7172"/>
                                        </p:tgtEl>
                                        <p:attrNameLst>
                                          <p:attrName>ppt_h</p:attrName>
                                        </p:attrNameLst>
                                      </p:cBhvr>
                                      <p:tavLst>
                                        <p:tav tm="0">
                                          <p:val>
                                            <p:fltVal val="0"/>
                                          </p:val>
                                        </p:tav>
                                        <p:tav tm="100000">
                                          <p:val>
                                            <p:strVal val="#ppt_h"/>
                                          </p:val>
                                        </p:tav>
                                      </p:tavLst>
                                    </p:anim>
                                    <p:animEffect transition="in" filter="fade">
                                      <p:cBhvr>
                                        <p:cTn id="46" dur="500"/>
                                        <p:tgtEl>
                                          <p:spTgt spid="7172"/>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7172"/>
                                        </p:tgtEl>
                                        <p:attrNameLst>
                                          <p:attrName>style.visibility</p:attrName>
                                        </p:attrNameLst>
                                      </p:cBhvr>
                                      <p:to>
                                        <p:strVal val="visible"/>
                                      </p:to>
                                    </p:set>
                                    <p:anim calcmode="lin" valueType="num">
                                      <p:cBhvr>
                                        <p:cTn id="50" dur="500" fill="hold"/>
                                        <p:tgtEl>
                                          <p:spTgt spid="7172"/>
                                        </p:tgtEl>
                                        <p:attrNameLst>
                                          <p:attrName>ppt_w</p:attrName>
                                        </p:attrNameLst>
                                      </p:cBhvr>
                                      <p:tavLst>
                                        <p:tav tm="0">
                                          <p:val>
                                            <p:fltVal val="0"/>
                                          </p:val>
                                        </p:tav>
                                        <p:tav tm="100000">
                                          <p:val>
                                            <p:strVal val="#ppt_w"/>
                                          </p:val>
                                        </p:tav>
                                      </p:tavLst>
                                    </p:anim>
                                    <p:anim calcmode="lin" valueType="num">
                                      <p:cBhvr>
                                        <p:cTn id="51" dur="500" fill="hold"/>
                                        <p:tgtEl>
                                          <p:spTgt spid="7172"/>
                                        </p:tgtEl>
                                        <p:attrNameLst>
                                          <p:attrName>ppt_h</p:attrName>
                                        </p:attrNameLst>
                                      </p:cBhvr>
                                      <p:tavLst>
                                        <p:tav tm="0">
                                          <p:val>
                                            <p:fltVal val="0"/>
                                          </p:val>
                                        </p:tav>
                                        <p:tav tm="100000">
                                          <p:val>
                                            <p:strVal val="#ppt_h"/>
                                          </p:val>
                                        </p:tav>
                                      </p:tavLst>
                                    </p:anim>
                                    <p:animEffect transition="in" filter="fade">
                                      <p:cBhvr>
                                        <p:cTn id="52" dur="500"/>
                                        <p:tgtEl>
                                          <p:spTgt spid="7172"/>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7172"/>
                                        </p:tgtEl>
                                        <p:attrNameLst>
                                          <p:attrName>style.visibility</p:attrName>
                                        </p:attrNameLst>
                                      </p:cBhvr>
                                      <p:to>
                                        <p:strVal val="visible"/>
                                      </p:to>
                                    </p:set>
                                    <p:anim calcmode="lin" valueType="num">
                                      <p:cBhvr>
                                        <p:cTn id="56" dur="500" fill="hold"/>
                                        <p:tgtEl>
                                          <p:spTgt spid="7172"/>
                                        </p:tgtEl>
                                        <p:attrNameLst>
                                          <p:attrName>ppt_w</p:attrName>
                                        </p:attrNameLst>
                                      </p:cBhvr>
                                      <p:tavLst>
                                        <p:tav tm="0">
                                          <p:val>
                                            <p:fltVal val="0"/>
                                          </p:val>
                                        </p:tav>
                                        <p:tav tm="100000">
                                          <p:val>
                                            <p:strVal val="#ppt_w"/>
                                          </p:val>
                                        </p:tav>
                                      </p:tavLst>
                                    </p:anim>
                                    <p:anim calcmode="lin" valueType="num">
                                      <p:cBhvr>
                                        <p:cTn id="57" dur="500" fill="hold"/>
                                        <p:tgtEl>
                                          <p:spTgt spid="7172"/>
                                        </p:tgtEl>
                                        <p:attrNameLst>
                                          <p:attrName>ppt_h</p:attrName>
                                        </p:attrNameLst>
                                      </p:cBhvr>
                                      <p:tavLst>
                                        <p:tav tm="0">
                                          <p:val>
                                            <p:fltVal val="0"/>
                                          </p:val>
                                        </p:tav>
                                        <p:tav tm="100000">
                                          <p:val>
                                            <p:strVal val="#ppt_h"/>
                                          </p:val>
                                        </p:tav>
                                      </p:tavLst>
                                    </p:anim>
                                    <p:animEffect transition="in" filter="fade">
                                      <p:cBhvr>
                                        <p:cTn id="58" dur="500"/>
                                        <p:tgtEl>
                                          <p:spTgt spid="7172"/>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7172"/>
                                        </p:tgtEl>
                                        <p:attrNameLst>
                                          <p:attrName>style.visibility</p:attrName>
                                        </p:attrNameLst>
                                      </p:cBhvr>
                                      <p:to>
                                        <p:strVal val="visible"/>
                                      </p:to>
                                    </p:set>
                                    <p:anim calcmode="lin" valueType="num">
                                      <p:cBhvr>
                                        <p:cTn id="62" dur="500" fill="hold"/>
                                        <p:tgtEl>
                                          <p:spTgt spid="7172"/>
                                        </p:tgtEl>
                                        <p:attrNameLst>
                                          <p:attrName>ppt_w</p:attrName>
                                        </p:attrNameLst>
                                      </p:cBhvr>
                                      <p:tavLst>
                                        <p:tav tm="0">
                                          <p:val>
                                            <p:fltVal val="0"/>
                                          </p:val>
                                        </p:tav>
                                        <p:tav tm="100000">
                                          <p:val>
                                            <p:strVal val="#ppt_w"/>
                                          </p:val>
                                        </p:tav>
                                      </p:tavLst>
                                    </p:anim>
                                    <p:anim calcmode="lin" valueType="num">
                                      <p:cBhvr>
                                        <p:cTn id="63" dur="500" fill="hold"/>
                                        <p:tgtEl>
                                          <p:spTgt spid="7172"/>
                                        </p:tgtEl>
                                        <p:attrNameLst>
                                          <p:attrName>ppt_h</p:attrName>
                                        </p:attrNameLst>
                                      </p:cBhvr>
                                      <p:tavLst>
                                        <p:tav tm="0">
                                          <p:val>
                                            <p:fltVal val="0"/>
                                          </p:val>
                                        </p:tav>
                                        <p:tav tm="100000">
                                          <p:val>
                                            <p:strVal val="#ppt_h"/>
                                          </p:val>
                                        </p:tav>
                                      </p:tavLst>
                                    </p:anim>
                                    <p:animEffect transition="in" filter="fade">
                                      <p:cBhvr>
                                        <p:cTn id="6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052736"/>
            <a:ext cx="7632848" cy="475252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Datei:Attention icon.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39884">
            <a:off x="6726971" y="1472145"/>
            <a:ext cx="2554496" cy="212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9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107504" y="-27384"/>
            <a:ext cx="7704856"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200" b="1" dirty="0" smtClean="0">
                <a:ln w="11430"/>
                <a:solidFill>
                  <a:srgbClr val="0099FF"/>
                </a:solidFill>
                <a:effectLst>
                  <a:outerShdw blurRad="50800" dist="39000" dir="5460000" algn="tl">
                    <a:srgbClr val="000000">
                      <a:alpha val="38000"/>
                    </a:srgbClr>
                  </a:outerShdw>
                </a:effectLst>
              </a:rPr>
              <a:t>פעילות 5</a:t>
            </a:r>
          </a:p>
          <a:p>
            <a:pPr algn="ctr"/>
            <a:r>
              <a:rPr lang="he-IL" sz="3200" b="1" dirty="0" smtClean="0">
                <a:ln w="11430"/>
                <a:solidFill>
                  <a:srgbClr val="0099FF"/>
                </a:solidFill>
                <a:effectLst>
                  <a:outerShdw blurRad="50800" dist="39000" dir="5460000" algn="tl">
                    <a:srgbClr val="000000">
                      <a:alpha val="38000"/>
                    </a:srgbClr>
                  </a:outerShdw>
                </a:effectLst>
              </a:rPr>
              <a:t>הגלולה למניעת הריון – על הדבש ועל העוקץ</a:t>
            </a:r>
            <a:endParaRPr lang="he-IL" sz="3200" b="1" dirty="0">
              <a:ln w="11430"/>
              <a:solidFill>
                <a:srgbClr val="0099FF"/>
              </a:solidFill>
              <a:effectLst>
                <a:outerShdw blurRad="50800" dist="39000" dir="5460000" algn="tl">
                  <a:srgbClr val="000000">
                    <a:alpha val="38000"/>
                  </a:srgbClr>
                </a:outerShdw>
              </a:effectLst>
            </a:endParaRPr>
          </a:p>
        </p:txBody>
      </p:sp>
      <p:grpSp>
        <p:nvGrpSpPr>
          <p:cNvPr id="7" name="קבוצה 6"/>
          <p:cNvGrpSpPr/>
          <p:nvPr/>
        </p:nvGrpSpPr>
        <p:grpSpPr>
          <a:xfrm>
            <a:off x="107504" y="1052736"/>
            <a:ext cx="7704856" cy="5616624"/>
            <a:chOff x="799294" y="1777443"/>
            <a:chExt cx="6096000" cy="4064000"/>
          </a:xfrm>
        </p:grpSpPr>
        <p:graphicFrame>
          <p:nvGraphicFramePr>
            <p:cNvPr id="2" name="דיאגרמה 1"/>
            <p:cNvGraphicFramePr/>
            <p:nvPr>
              <p:extLst>
                <p:ext uri="{D42A27DB-BD31-4B8C-83A1-F6EECF244321}">
                  <p14:modId xmlns:p14="http://schemas.microsoft.com/office/powerpoint/2010/main" val="3456851339"/>
                </p:ext>
              </p:extLst>
            </p:nvPr>
          </p:nvGraphicFramePr>
          <p:xfrm>
            <a:off x="799294" y="1777443"/>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תרשים זרימה: מחבר 5"/>
            <p:cNvSpPr/>
            <p:nvPr/>
          </p:nvSpPr>
          <p:spPr bwMode="auto">
            <a:xfrm>
              <a:off x="2411760" y="2276872"/>
              <a:ext cx="2880320" cy="2736304"/>
            </a:xfrm>
            <a:prstGeom prst="flowChartConnector">
              <a:avLst/>
            </a:prstGeom>
            <a:solidFill>
              <a:srgbClr val="9900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מלבן 3">
              <a:hlinkClick r:id="rId9"/>
            </p:cNvPr>
            <p:cNvSpPr/>
            <p:nvPr/>
          </p:nvSpPr>
          <p:spPr>
            <a:xfrm>
              <a:off x="2792479" y="2663187"/>
              <a:ext cx="2084035" cy="184838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8000" b="1" cap="none" spc="0" dirty="0" smtClean="0">
                  <a:ln w="11430"/>
                  <a:solidFill>
                    <a:srgbClr val="00B0F0"/>
                  </a:solidFill>
                  <a:effectLst>
                    <a:outerShdw blurRad="50800" dist="39000" dir="5460000" algn="tl">
                      <a:srgbClr val="000000">
                        <a:alpha val="38000"/>
                      </a:srgbClr>
                    </a:outerShdw>
                  </a:effectLst>
                </a:rPr>
                <a:t>גלגל </a:t>
              </a:r>
            </a:p>
            <a:p>
              <a:pPr algn="ctr"/>
              <a:r>
                <a:rPr lang="he-IL" sz="8000" b="1" cap="none" spc="0" dirty="0" smtClean="0">
                  <a:ln w="11430"/>
                  <a:solidFill>
                    <a:srgbClr val="00B0F0"/>
                  </a:solidFill>
                  <a:effectLst>
                    <a:outerShdw blurRad="50800" dist="39000" dir="5460000" algn="tl">
                      <a:srgbClr val="000000">
                        <a:alpha val="38000"/>
                      </a:srgbClr>
                    </a:outerShdw>
                  </a:effectLst>
                </a:rPr>
                <a:t>החיים</a:t>
              </a:r>
              <a:endParaRPr lang="he-IL" sz="8000" b="1" cap="none" spc="0" dirty="0">
                <a:ln w="11430"/>
                <a:solidFill>
                  <a:srgbClr val="00B0F0"/>
                </a:soli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367686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750"/>
                    </a14:imgEffect>
                    <a14:imgEffect>
                      <a14:saturation sat="45000"/>
                    </a14:imgEffect>
                  </a14:imgLayer>
                </a14:imgProps>
              </a:ext>
              <a:ext uri="{28A0092B-C50C-407E-A947-70E740481C1C}">
                <a14:useLocalDpi xmlns:a14="http://schemas.microsoft.com/office/drawing/2010/main" val="0"/>
              </a:ext>
            </a:extLst>
          </a:blip>
          <a:srcRect/>
          <a:stretch>
            <a:fillRect/>
          </a:stretch>
        </p:blipFill>
        <p:spPr bwMode="auto">
          <a:xfrm>
            <a:off x="0" y="707433"/>
            <a:ext cx="9144000" cy="6150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דיאגרמה 4"/>
          <p:cNvGraphicFramePr/>
          <p:nvPr>
            <p:extLst>
              <p:ext uri="{D42A27DB-BD31-4B8C-83A1-F6EECF244321}">
                <p14:modId xmlns:p14="http://schemas.microsoft.com/office/powerpoint/2010/main" val="2395026264"/>
              </p:ext>
            </p:extLst>
          </p:nvPr>
        </p:nvGraphicFramePr>
        <p:xfrm>
          <a:off x="89756" y="2420888"/>
          <a:ext cx="8964488" cy="3456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מלבן 7"/>
          <p:cNvSpPr/>
          <p:nvPr/>
        </p:nvSpPr>
        <p:spPr>
          <a:xfrm>
            <a:off x="755576" y="836712"/>
            <a:ext cx="770485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7200" b="1" dirty="0" smtClean="0">
                <a:ln w="11430"/>
                <a:solidFill>
                  <a:srgbClr val="0099FF"/>
                </a:solidFill>
                <a:effectLst>
                  <a:outerShdw blurRad="50800" dist="39000" dir="5460000" algn="tl">
                    <a:srgbClr val="000000">
                      <a:alpha val="38000"/>
                    </a:srgbClr>
                  </a:outerShdw>
                </a:effectLst>
              </a:rPr>
              <a:t>מרכיבי </a:t>
            </a:r>
            <a:r>
              <a:rPr lang="he-IL" sz="7200" b="1" dirty="0" err="1" smtClean="0">
                <a:ln w="11430"/>
                <a:solidFill>
                  <a:srgbClr val="0099FF"/>
                </a:solidFill>
                <a:effectLst>
                  <a:outerShdw blurRad="50800" dist="39000" dir="5460000" algn="tl">
                    <a:srgbClr val="000000">
                      <a:alpha val="38000"/>
                    </a:srgbClr>
                  </a:outerShdw>
                </a:effectLst>
              </a:rPr>
              <a:t>המודולה</a:t>
            </a:r>
            <a:endParaRPr lang="he-IL" sz="7200" b="1" dirty="0">
              <a:ln w="11430"/>
              <a:solidFill>
                <a:srgbClr val="0099FF"/>
              </a:solidFill>
              <a:effectLst>
                <a:outerShdw blurRad="50800" dist="39000" dir="5460000" algn="tl">
                  <a:srgbClr val="000000">
                    <a:alpha val="38000"/>
                  </a:srgbClr>
                </a:outerShdw>
              </a:effectLst>
            </a:endParaRPr>
          </a:p>
        </p:txBody>
      </p:sp>
      <p:pic>
        <p:nvPicPr>
          <p:cNvPr id="12290" name="Picture 2" descr="http://www.usditcher.com/images/Help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5792" y="2780928"/>
            <a:ext cx="3112393" cy="29523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png-4.findicons.com/files/icons/77/icandy_junior_toolbar/128/back_2.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736" y="6381328"/>
            <a:ext cx="476253" cy="47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6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anim calcmode="lin" valueType="num">
                                      <p:cBhvr>
                                        <p:cTn id="8" dur="2000" fill="hold"/>
                                        <p:tgtEl>
                                          <p:spTgt spid="12290"/>
                                        </p:tgtEl>
                                        <p:attrNameLst>
                                          <p:attrName>ppt_w</p:attrName>
                                        </p:attrNameLst>
                                      </p:cBhvr>
                                      <p:tavLst>
                                        <p:tav tm="0" fmla="#ppt_w*sin(2.5*pi*$)">
                                          <p:val>
                                            <p:fltVal val="0"/>
                                          </p:val>
                                        </p:tav>
                                        <p:tav tm="100000">
                                          <p:val>
                                            <p:fltVal val="1"/>
                                          </p:val>
                                        </p:tav>
                                      </p:tavLst>
                                    </p:anim>
                                    <p:anim calcmode="lin" valueType="num">
                                      <p:cBhvr>
                                        <p:cTn id="9" dur="2000" fill="hold"/>
                                        <p:tgtEl>
                                          <p:spTgt spid="12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4" y="0"/>
            <a:ext cx="9117755" cy="688538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דיאגרמה 4"/>
          <p:cNvGraphicFramePr/>
          <p:nvPr>
            <p:extLst>
              <p:ext uri="{D42A27DB-BD31-4B8C-83A1-F6EECF244321}">
                <p14:modId xmlns:p14="http://schemas.microsoft.com/office/powerpoint/2010/main" val="1528262152"/>
              </p:ext>
            </p:extLst>
          </p:nvPr>
        </p:nvGraphicFramePr>
        <p:xfrm>
          <a:off x="2267744" y="1052736"/>
          <a:ext cx="6876256" cy="4824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7821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750"/>
                    </a14:imgEffect>
                    <a14:imgEffect>
                      <a14:saturation sat="45000"/>
                    </a14:imgEffect>
                  </a14:imgLayer>
                </a14:imgProps>
              </a:ext>
              <a:ext uri="{28A0092B-C50C-407E-A947-70E740481C1C}">
                <a14:useLocalDpi xmlns:a14="http://schemas.microsoft.com/office/drawing/2010/main" val="0"/>
              </a:ext>
            </a:extLst>
          </a:blip>
          <a:srcRect/>
          <a:stretch>
            <a:fillRect/>
          </a:stretch>
        </p:blipFill>
        <p:spPr bwMode="auto">
          <a:xfrm>
            <a:off x="0" y="707433"/>
            <a:ext cx="9144000" cy="6150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דיאגרמה 4"/>
          <p:cNvGraphicFramePr/>
          <p:nvPr>
            <p:extLst>
              <p:ext uri="{D42A27DB-BD31-4B8C-83A1-F6EECF244321}">
                <p14:modId xmlns:p14="http://schemas.microsoft.com/office/powerpoint/2010/main" val="3053805341"/>
              </p:ext>
            </p:extLst>
          </p:nvPr>
        </p:nvGraphicFramePr>
        <p:xfrm>
          <a:off x="89756" y="2420888"/>
          <a:ext cx="8964488" cy="3456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מלבן 7"/>
          <p:cNvSpPr/>
          <p:nvPr/>
        </p:nvSpPr>
        <p:spPr>
          <a:xfrm>
            <a:off x="755576" y="836712"/>
            <a:ext cx="770485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7200" b="1" dirty="0" smtClean="0">
                <a:ln w="11430"/>
                <a:solidFill>
                  <a:srgbClr val="0099FF"/>
                </a:solidFill>
                <a:effectLst>
                  <a:outerShdw blurRad="50800" dist="39000" dir="5460000" algn="tl">
                    <a:srgbClr val="000000">
                      <a:alpha val="38000"/>
                    </a:srgbClr>
                  </a:outerShdw>
                </a:effectLst>
              </a:rPr>
              <a:t>מרכיבי </a:t>
            </a:r>
            <a:r>
              <a:rPr lang="he-IL" sz="7200" b="1" dirty="0" err="1" smtClean="0">
                <a:ln w="11430"/>
                <a:solidFill>
                  <a:srgbClr val="0099FF"/>
                </a:solidFill>
                <a:effectLst>
                  <a:outerShdw blurRad="50800" dist="39000" dir="5460000" algn="tl">
                    <a:srgbClr val="000000">
                      <a:alpha val="38000"/>
                    </a:srgbClr>
                  </a:outerShdw>
                </a:effectLst>
              </a:rPr>
              <a:t>המודולה</a:t>
            </a:r>
            <a:endParaRPr lang="he-IL" sz="7200" b="1" dirty="0">
              <a:ln w="11430"/>
              <a:solidFill>
                <a:srgbClr val="0099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3710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445" r="1756"/>
          <a:stretch/>
        </p:blipFill>
        <p:spPr bwMode="auto">
          <a:xfrm>
            <a:off x="35497" y="1052736"/>
            <a:ext cx="7632847" cy="4752528"/>
          </a:xfrm>
          <a:prstGeom prst="rect">
            <a:avLst/>
          </a:prstGeom>
          <a:noFill/>
          <a:ln>
            <a:noFill/>
          </a:ln>
          <a:effectLst>
            <a:outerShdw dist="35921" dir="2700000" algn="ctr" rotWithShape="0">
              <a:schemeClr val="bg2"/>
            </a:outerShdw>
            <a:softEdge rad="635000"/>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467544" y="19589"/>
            <a:ext cx="7704856"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6000" b="1" dirty="0" smtClean="0">
                <a:ln w="11430"/>
                <a:solidFill>
                  <a:srgbClr val="000099"/>
                </a:solidFill>
                <a:effectLst>
                  <a:outerShdw blurRad="50800" dist="39000" dir="5460000" algn="tl">
                    <a:srgbClr val="000000">
                      <a:alpha val="38000"/>
                    </a:srgbClr>
                  </a:outerShdw>
                </a:effectLst>
              </a:rPr>
              <a:t>תוכן והבנה</a:t>
            </a:r>
            <a:endParaRPr lang="he-IL" sz="6000" b="1" dirty="0">
              <a:ln w="11430"/>
              <a:solidFill>
                <a:srgbClr val="0000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2594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028"/>
          <a:stretch/>
        </p:blipFill>
        <p:spPr bwMode="auto">
          <a:xfrm>
            <a:off x="35496" y="1052736"/>
            <a:ext cx="7632848" cy="4752528"/>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467544" y="19589"/>
            <a:ext cx="7704856"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6000" b="1" dirty="0" smtClean="0">
                <a:ln w="11430"/>
                <a:solidFill>
                  <a:srgbClr val="C00000"/>
                </a:solidFill>
                <a:effectLst>
                  <a:outerShdw blurRad="50800" dist="39000" dir="5460000" algn="tl">
                    <a:srgbClr val="000000">
                      <a:alpha val="38000"/>
                    </a:srgbClr>
                  </a:outerShdw>
                </a:effectLst>
              </a:rPr>
              <a:t>תפיסות ועמדות</a:t>
            </a:r>
            <a:endParaRPr lang="he-IL" sz="6000"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70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583"/>
          <a:stretch/>
        </p:blipFill>
        <p:spPr bwMode="auto">
          <a:xfrm>
            <a:off x="47949" y="1052737"/>
            <a:ext cx="7620395" cy="4824536"/>
          </a:xfrm>
          <a:prstGeom prst="rect">
            <a:avLst/>
          </a:prstGeom>
          <a:noFill/>
          <a:ln>
            <a:noFill/>
          </a:ln>
          <a:effectLst>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467544" y="19589"/>
            <a:ext cx="7704856"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6000" b="1" dirty="0" err="1" smtClean="0">
                <a:ln w="11430"/>
                <a:solidFill>
                  <a:srgbClr val="FF9933"/>
                </a:solidFill>
                <a:effectLst>
                  <a:outerShdw blurRad="50800" dist="39000" dir="5460000" algn="tl">
                    <a:srgbClr val="000000">
                      <a:alpha val="38000"/>
                    </a:srgbClr>
                  </a:outerShdw>
                </a:effectLst>
              </a:rPr>
              <a:t>המודולה</a:t>
            </a:r>
            <a:r>
              <a:rPr lang="he-IL" sz="6000" b="1" dirty="0" smtClean="0">
                <a:ln w="11430"/>
                <a:solidFill>
                  <a:srgbClr val="FF9933"/>
                </a:solidFill>
                <a:effectLst>
                  <a:outerShdw blurRad="50800" dist="39000" dir="5460000" algn="tl">
                    <a:srgbClr val="000000">
                      <a:alpha val="38000"/>
                    </a:srgbClr>
                  </a:outerShdw>
                </a:effectLst>
              </a:rPr>
              <a:t> ומרכיביה</a:t>
            </a:r>
            <a:endParaRPr lang="he-IL" sz="6000" b="1" dirty="0">
              <a:ln w="11430"/>
              <a:solidFill>
                <a:srgbClr val="FF9933"/>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0897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2888" b="-1"/>
          <a:stretch/>
        </p:blipFill>
        <p:spPr bwMode="auto">
          <a:xfrm>
            <a:off x="37120" y="1052736"/>
            <a:ext cx="7631224" cy="4824536"/>
          </a:xfrm>
          <a:prstGeom prst="rect">
            <a:avLst/>
          </a:prstGeom>
          <a:noFill/>
          <a:ln>
            <a:noFill/>
          </a:ln>
          <a:effectLst>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467544" y="19589"/>
            <a:ext cx="7704856"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6000" b="1" dirty="0" smtClean="0">
                <a:ln w="11430"/>
                <a:solidFill>
                  <a:srgbClr val="92D050"/>
                </a:solidFill>
                <a:effectLst>
                  <a:outerShdw blurRad="50800" dist="39000" dir="5460000" algn="tl">
                    <a:srgbClr val="000000">
                      <a:alpha val="38000"/>
                    </a:srgbClr>
                  </a:outerShdw>
                </a:effectLst>
              </a:rPr>
              <a:t>עניין</a:t>
            </a:r>
            <a:endParaRPr lang="he-IL" sz="6000" b="1" dirty="0">
              <a:ln w="11430"/>
              <a:solidFill>
                <a:srgbClr val="92D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493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42" y="1412776"/>
            <a:ext cx="7187271" cy="421188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107504" y="116632"/>
            <a:ext cx="7704856"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600" b="1" dirty="0" smtClean="0">
                <a:ln w="11430"/>
                <a:solidFill>
                  <a:srgbClr val="0099FF"/>
                </a:solidFill>
                <a:effectLst>
                  <a:outerShdw blurRad="50800" dist="39000" dir="5460000" algn="tl">
                    <a:srgbClr val="000000">
                      <a:alpha val="38000"/>
                    </a:srgbClr>
                  </a:outerShdw>
                </a:effectLst>
              </a:rPr>
              <a:t>ציון ממוצע לשאלון המשוב – 4.25</a:t>
            </a:r>
            <a:endParaRPr lang="he-IL" sz="3600" b="1" dirty="0">
              <a:ln w="11430"/>
              <a:solidFill>
                <a:srgbClr val="0099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5428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1763688" y="-99392"/>
            <a:ext cx="4896544"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600" b="1" dirty="0" smtClean="0">
                <a:ln w="11430"/>
                <a:solidFill>
                  <a:srgbClr val="0099FF"/>
                </a:solidFill>
                <a:effectLst>
                  <a:outerShdw blurRad="50800" dist="39000" dir="5460000" algn="tl">
                    <a:srgbClr val="000000">
                      <a:alpha val="38000"/>
                    </a:srgbClr>
                  </a:outerShdw>
                </a:effectLst>
              </a:rPr>
              <a:t>ראיונות אישיים</a:t>
            </a:r>
          </a:p>
          <a:p>
            <a:pPr algn="ctr"/>
            <a:r>
              <a:rPr lang="he-IL" sz="2800" b="1" dirty="0" smtClean="0">
                <a:ln w="11430"/>
                <a:solidFill>
                  <a:srgbClr val="0099FF"/>
                </a:solidFill>
                <a:effectLst>
                  <a:outerShdw blurRad="50800" dist="39000" dir="5460000" algn="tl">
                    <a:srgbClr val="000000">
                      <a:alpha val="38000"/>
                    </a:srgbClr>
                  </a:outerShdw>
                </a:effectLst>
              </a:rPr>
              <a:t>שאלון חצי מובנה</a:t>
            </a:r>
            <a:endParaRPr lang="he-IL" sz="2800" b="1" dirty="0">
              <a:ln w="11430"/>
              <a:solidFill>
                <a:srgbClr val="0099FF"/>
              </a:solidFill>
              <a:effectLst>
                <a:outerShdw blurRad="50800" dist="39000" dir="5460000" algn="tl">
                  <a:srgbClr val="000000">
                    <a:alpha val="38000"/>
                  </a:srgbClr>
                </a:outerShdw>
              </a:effectLst>
            </a:endParaRPr>
          </a:p>
        </p:txBody>
      </p:sp>
      <p:pic>
        <p:nvPicPr>
          <p:cNvPr id="18434" name="Picture 2" descr="http://www.fleppert.com/sites/fleppert.com/resources/female_d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1773" y="1412776"/>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Ma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7650" y="2780928"/>
            <a:ext cx="1106227" cy="1106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a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8261" y="4194981"/>
            <a:ext cx="1106227" cy="11062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טבלה 2"/>
          <p:cNvGraphicFramePr>
            <a:graphicFrameLocks noGrp="1"/>
          </p:cNvGraphicFramePr>
          <p:nvPr>
            <p:extLst>
              <p:ext uri="{D42A27DB-BD31-4B8C-83A1-F6EECF244321}">
                <p14:modId xmlns:p14="http://schemas.microsoft.com/office/powerpoint/2010/main" val="2734602074"/>
              </p:ext>
            </p:extLst>
          </p:nvPr>
        </p:nvGraphicFramePr>
        <p:xfrm>
          <a:off x="26245" y="1088521"/>
          <a:ext cx="7642099" cy="4814488"/>
        </p:xfrm>
        <a:graphic>
          <a:graphicData uri="http://schemas.openxmlformats.org/drawingml/2006/table">
            <a:tbl>
              <a:tblPr rtl="1" firstRow="1" bandRow="1">
                <a:tableStyleId>{5C22544A-7EE6-4342-B048-85BDC9FD1C3A}</a:tableStyleId>
              </a:tblPr>
              <a:tblGrid>
                <a:gridCol w="1406214"/>
                <a:gridCol w="6235885"/>
              </a:tblGrid>
              <a:tr h="450427">
                <a:tc>
                  <a:txBody>
                    <a:bodyPr/>
                    <a:lstStyle/>
                    <a:p>
                      <a:pPr rtl="1"/>
                      <a:r>
                        <a:rPr lang="he-IL" sz="2400" b="1" dirty="0" smtClean="0">
                          <a:solidFill>
                            <a:schemeClr val="bg1"/>
                          </a:solidFill>
                        </a:rPr>
                        <a:t>קטגוריה</a:t>
                      </a:r>
                      <a:endParaRPr lang="he-IL" sz="2400" b="1" dirty="0">
                        <a:solidFill>
                          <a:schemeClr val="bg1"/>
                        </a:solidFill>
                      </a:endParaRPr>
                    </a:p>
                  </a:txBody>
                  <a:tcPr>
                    <a:solidFill>
                      <a:srgbClr val="6699FF">
                        <a:alpha val="57000"/>
                      </a:srgbClr>
                    </a:solidFill>
                  </a:tcPr>
                </a:tc>
                <a:tc>
                  <a:txBody>
                    <a:bodyPr/>
                    <a:lstStyle/>
                    <a:p>
                      <a:pPr rtl="1"/>
                      <a:r>
                        <a:rPr lang="he-IL" sz="2400" b="1" dirty="0" smtClean="0">
                          <a:solidFill>
                            <a:schemeClr val="bg1"/>
                          </a:solidFill>
                        </a:rPr>
                        <a:t>שאלות לדוגמה</a:t>
                      </a:r>
                      <a:endParaRPr lang="he-IL" sz="2400" b="1" dirty="0">
                        <a:solidFill>
                          <a:schemeClr val="bg1"/>
                        </a:solidFill>
                      </a:endParaRPr>
                    </a:p>
                  </a:txBody>
                  <a:tcPr>
                    <a:solidFill>
                      <a:srgbClr val="6699FF">
                        <a:alpha val="57000"/>
                      </a:srgbClr>
                    </a:solidFill>
                  </a:tcPr>
                </a:tc>
              </a:tr>
              <a:tr h="1697726">
                <a:tc>
                  <a:txBody>
                    <a:bodyPr/>
                    <a:lstStyle/>
                    <a:p>
                      <a:pPr rtl="1"/>
                      <a:r>
                        <a:rPr lang="he-IL" sz="2400" b="1" dirty="0" smtClean="0">
                          <a:solidFill>
                            <a:srgbClr val="002060"/>
                          </a:solidFill>
                        </a:rPr>
                        <a:t>התייחסות כללית</a:t>
                      </a:r>
                      <a:endParaRPr lang="he-IL" sz="2400" b="1" dirty="0">
                        <a:solidFill>
                          <a:srgbClr val="002060"/>
                        </a:solidFill>
                      </a:endParaRPr>
                    </a:p>
                  </a:txBody>
                  <a:tcPr/>
                </a:tc>
                <a:tc>
                  <a:txBody>
                    <a:bodyPr/>
                    <a:lstStyle/>
                    <a:p>
                      <a:pPr rtl="1"/>
                      <a:r>
                        <a:rPr lang="he-IL" sz="1800" b="1" dirty="0" smtClean="0">
                          <a:solidFill>
                            <a:srgbClr val="002060"/>
                          </a:solidFill>
                        </a:rPr>
                        <a:t>מה דעתך על הפעילות?</a:t>
                      </a:r>
                    </a:p>
                    <a:p>
                      <a:pPr rtl="1"/>
                      <a:r>
                        <a:rPr lang="he-IL" sz="1800" b="1" dirty="0" smtClean="0">
                          <a:solidFill>
                            <a:srgbClr val="002060"/>
                          </a:solidFill>
                        </a:rPr>
                        <a:t>איך</a:t>
                      </a:r>
                      <a:r>
                        <a:rPr lang="he-IL" sz="1800" b="1" baseline="0" dirty="0" smtClean="0">
                          <a:solidFill>
                            <a:srgbClr val="002060"/>
                          </a:solidFill>
                        </a:rPr>
                        <a:t> הרגשת במהלך לימוד הנושא?</a:t>
                      </a:r>
                    </a:p>
                    <a:p>
                      <a:pPr rtl="1"/>
                      <a:r>
                        <a:rPr lang="he-IL" sz="1800" b="1" baseline="0" dirty="0" smtClean="0">
                          <a:solidFill>
                            <a:srgbClr val="002060"/>
                          </a:solidFill>
                        </a:rPr>
                        <a:t>מה אהבת בפעילות?</a:t>
                      </a:r>
                    </a:p>
                    <a:p>
                      <a:pPr rtl="1"/>
                      <a:r>
                        <a:rPr lang="he-IL" sz="1800" b="1" baseline="0" dirty="0" smtClean="0">
                          <a:solidFill>
                            <a:srgbClr val="002060"/>
                          </a:solidFill>
                        </a:rPr>
                        <a:t>על מה היית מוותר?</a:t>
                      </a:r>
                    </a:p>
                    <a:p>
                      <a:pPr rtl="1"/>
                      <a:r>
                        <a:rPr lang="he-IL" sz="1800" b="1" baseline="0" dirty="0" smtClean="0">
                          <a:solidFill>
                            <a:srgbClr val="002060"/>
                          </a:solidFill>
                        </a:rPr>
                        <a:t>האם תרצה ללמוד נושאים נוספים באותו האופן?</a:t>
                      </a:r>
                      <a:endParaRPr lang="he-IL" sz="1800" b="1" dirty="0">
                        <a:solidFill>
                          <a:srgbClr val="002060"/>
                        </a:solidFill>
                      </a:endParaRPr>
                    </a:p>
                  </a:txBody>
                  <a:tcPr/>
                </a:tc>
              </a:tr>
              <a:tr h="450427">
                <a:tc>
                  <a:txBody>
                    <a:bodyPr/>
                    <a:lstStyle/>
                    <a:p>
                      <a:pPr rtl="1"/>
                      <a:r>
                        <a:rPr lang="he-IL" sz="2400" b="1" dirty="0" smtClean="0">
                          <a:solidFill>
                            <a:srgbClr val="002060"/>
                          </a:solidFill>
                        </a:rPr>
                        <a:t>תוכן</a:t>
                      </a:r>
                      <a:endParaRPr lang="he-IL" sz="2400" b="1" dirty="0">
                        <a:solidFill>
                          <a:srgbClr val="002060"/>
                        </a:solidFill>
                      </a:endParaRPr>
                    </a:p>
                  </a:txBody>
                  <a:tcPr/>
                </a:tc>
                <a:tc>
                  <a:txBody>
                    <a:bodyPr/>
                    <a:lstStyle/>
                    <a:p>
                      <a:pPr rtl="1"/>
                      <a:r>
                        <a:rPr lang="he-IL" sz="1800" b="1" dirty="0" smtClean="0">
                          <a:solidFill>
                            <a:srgbClr val="002060"/>
                          </a:solidFill>
                        </a:rPr>
                        <a:t>מהם הדברים החשובים ביותר</a:t>
                      </a:r>
                      <a:r>
                        <a:rPr lang="he-IL" sz="1800" b="1" baseline="0" dirty="0" smtClean="0">
                          <a:solidFill>
                            <a:srgbClr val="002060"/>
                          </a:solidFill>
                        </a:rPr>
                        <a:t> שלמדת?</a:t>
                      </a:r>
                      <a:endParaRPr lang="he-IL" sz="1800" b="1" dirty="0">
                        <a:solidFill>
                          <a:srgbClr val="002060"/>
                        </a:solidFill>
                      </a:endParaRPr>
                    </a:p>
                  </a:txBody>
                  <a:tcPr/>
                </a:tc>
              </a:tr>
              <a:tr h="1379402">
                <a:tc>
                  <a:txBody>
                    <a:bodyPr/>
                    <a:lstStyle/>
                    <a:p>
                      <a:pPr rtl="1"/>
                      <a:r>
                        <a:rPr lang="he-IL" sz="2400" b="1" dirty="0" smtClean="0">
                          <a:solidFill>
                            <a:srgbClr val="002060"/>
                          </a:solidFill>
                        </a:rPr>
                        <a:t>עניין וחשיבות</a:t>
                      </a:r>
                      <a:endParaRPr lang="he-IL" sz="2400" b="1" dirty="0">
                        <a:solidFill>
                          <a:srgbClr val="002060"/>
                        </a:solidFill>
                      </a:endParaRPr>
                    </a:p>
                  </a:txBody>
                  <a:tcPr/>
                </a:tc>
                <a:tc>
                  <a:txBody>
                    <a:bodyPr/>
                    <a:lstStyle/>
                    <a:p>
                      <a:pPr rtl="1"/>
                      <a:r>
                        <a:rPr lang="he-IL" sz="1800" b="1" dirty="0" smtClean="0">
                          <a:solidFill>
                            <a:srgbClr val="002060"/>
                          </a:solidFill>
                        </a:rPr>
                        <a:t>האם לדעתך חשוב ללמוד את הנושא?</a:t>
                      </a:r>
                    </a:p>
                    <a:p>
                      <a:pPr rtl="1"/>
                      <a:r>
                        <a:rPr lang="he-IL" sz="1800" b="1" dirty="0" smtClean="0">
                          <a:solidFill>
                            <a:srgbClr val="002060"/>
                          </a:solidFill>
                        </a:rPr>
                        <a:t>האם בעקבות הפעילות שוחחת על הנושא עם חברים לכיתה?</a:t>
                      </a:r>
                    </a:p>
                    <a:p>
                      <a:pPr rtl="1"/>
                      <a:r>
                        <a:rPr lang="he-IL" sz="1800" b="1" dirty="0" smtClean="0">
                          <a:solidFill>
                            <a:srgbClr val="002060"/>
                          </a:solidFill>
                        </a:rPr>
                        <a:t>האם שיתפת בנושא חברים שלא מבני כיתתך / בני משפחה?</a:t>
                      </a:r>
                    </a:p>
                    <a:p>
                      <a:pPr rtl="1"/>
                      <a:r>
                        <a:rPr lang="he-IL" sz="1800" b="1" dirty="0" smtClean="0">
                          <a:solidFill>
                            <a:srgbClr val="002060"/>
                          </a:solidFill>
                        </a:rPr>
                        <a:t>האם היית ממליץ למורה ללמד את הנושא גם בכיתות אחרות?</a:t>
                      </a:r>
                      <a:endParaRPr lang="he-IL" sz="1800" b="1" dirty="0">
                        <a:solidFill>
                          <a:srgbClr val="002060"/>
                        </a:solidFill>
                      </a:endParaRPr>
                    </a:p>
                  </a:txBody>
                  <a:tcPr/>
                </a:tc>
              </a:tr>
              <a:tr h="810769">
                <a:tc>
                  <a:txBody>
                    <a:bodyPr/>
                    <a:lstStyle/>
                    <a:p>
                      <a:pPr rtl="1"/>
                      <a:r>
                        <a:rPr lang="he-IL" sz="2400" b="1" dirty="0" smtClean="0">
                          <a:solidFill>
                            <a:srgbClr val="002060"/>
                          </a:solidFill>
                        </a:rPr>
                        <a:t>שיטות הלימוד</a:t>
                      </a:r>
                      <a:endParaRPr lang="he-IL" sz="2400" b="1" dirty="0">
                        <a:solidFill>
                          <a:srgbClr val="002060"/>
                        </a:solidFill>
                      </a:endParaRPr>
                    </a:p>
                  </a:txBody>
                  <a:tcPr/>
                </a:tc>
                <a:tc>
                  <a:txBody>
                    <a:bodyPr/>
                    <a:lstStyle/>
                    <a:p>
                      <a:pPr rtl="1"/>
                      <a:r>
                        <a:rPr lang="he-IL" sz="1800" b="1" dirty="0" smtClean="0">
                          <a:solidFill>
                            <a:srgbClr val="002060"/>
                          </a:solidFill>
                        </a:rPr>
                        <a:t>במהלך לימוד</a:t>
                      </a:r>
                      <a:r>
                        <a:rPr lang="he-IL" sz="1800" b="1" baseline="0" dirty="0" smtClean="0">
                          <a:solidFill>
                            <a:srgbClr val="002060"/>
                          </a:solidFill>
                        </a:rPr>
                        <a:t> הנושא השתמשה המורה בטכניקות הוראה שונות – אלו מהן אהבת ועל אלו היית מוותר?</a:t>
                      </a:r>
                      <a:endParaRPr lang="he-IL" sz="1800" b="1" dirty="0">
                        <a:solidFill>
                          <a:srgbClr val="002060"/>
                        </a:solidFill>
                      </a:endParaRPr>
                    </a:p>
                  </a:txBody>
                  <a:tcPr/>
                </a:tc>
              </a:tr>
            </a:tbl>
          </a:graphicData>
        </a:graphic>
      </p:graphicFrame>
    </p:spTree>
    <p:extLst>
      <p:ext uri="{BB962C8B-B14F-4D97-AF65-F5344CB8AC3E}">
        <p14:creationId xmlns:p14="http://schemas.microsoft.com/office/powerpoint/2010/main" val="75248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1763688" y="-99392"/>
            <a:ext cx="4896544"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600" b="1" dirty="0" smtClean="0">
                <a:ln w="11430"/>
                <a:solidFill>
                  <a:srgbClr val="0099FF"/>
                </a:solidFill>
                <a:effectLst>
                  <a:outerShdw blurRad="50800" dist="39000" dir="5460000" algn="tl">
                    <a:srgbClr val="000000">
                      <a:alpha val="38000"/>
                    </a:srgbClr>
                  </a:outerShdw>
                </a:effectLst>
              </a:rPr>
              <a:t>ראיונות אישיים</a:t>
            </a:r>
          </a:p>
          <a:p>
            <a:pPr algn="ctr"/>
            <a:r>
              <a:rPr lang="he-IL" sz="2800" b="1" dirty="0" smtClean="0">
                <a:ln w="11430"/>
                <a:solidFill>
                  <a:srgbClr val="0099FF"/>
                </a:solidFill>
                <a:effectLst>
                  <a:outerShdw blurRad="50800" dist="39000" dir="5460000" algn="tl">
                    <a:srgbClr val="000000">
                      <a:alpha val="38000"/>
                    </a:srgbClr>
                  </a:outerShdw>
                </a:effectLst>
              </a:rPr>
              <a:t>התייחסות כללית</a:t>
            </a:r>
            <a:endParaRPr lang="he-IL" sz="2800" b="1" dirty="0">
              <a:ln w="11430"/>
              <a:solidFill>
                <a:srgbClr val="0099FF"/>
              </a:solidFill>
              <a:effectLst>
                <a:outerShdw blurRad="50800" dist="39000" dir="5460000" algn="tl">
                  <a:srgbClr val="000000">
                    <a:alpha val="38000"/>
                  </a:srgbClr>
                </a:outerShdw>
              </a:effectLst>
            </a:endParaRPr>
          </a:p>
        </p:txBody>
      </p:sp>
      <p:grpSp>
        <p:nvGrpSpPr>
          <p:cNvPr id="10" name="קבוצה 9"/>
          <p:cNvGrpSpPr/>
          <p:nvPr/>
        </p:nvGrpSpPr>
        <p:grpSpPr>
          <a:xfrm>
            <a:off x="26245" y="2272804"/>
            <a:ext cx="8915648" cy="2308324"/>
            <a:chOff x="26245" y="2272804"/>
            <a:chExt cx="8915648" cy="2308324"/>
          </a:xfrm>
        </p:grpSpPr>
        <p:sp>
          <p:nvSpPr>
            <p:cNvPr id="8" name="מלבן 7"/>
            <p:cNvSpPr/>
            <p:nvPr/>
          </p:nvSpPr>
          <p:spPr>
            <a:xfrm>
              <a:off x="26245" y="2272804"/>
              <a:ext cx="7642099" cy="2308324"/>
            </a:xfrm>
            <a:prstGeom prst="rect">
              <a:avLst/>
            </a:prstGeom>
            <a:solidFill>
              <a:schemeClr val="bg1">
                <a:alpha val="5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lnSpc>
                  <a:spcPct val="150000"/>
                </a:lnSpc>
                <a:spcAft>
                  <a:spcPts val="0"/>
                </a:spcAft>
              </a:pPr>
              <a:r>
                <a:rPr lang="he-IL" sz="2400" b="1" dirty="0" smtClean="0">
                  <a:solidFill>
                    <a:srgbClr val="002060"/>
                  </a:solidFill>
                  <a:latin typeface="Calibri"/>
                  <a:ea typeface="Calibri"/>
                  <a:cs typeface="David"/>
                </a:rPr>
                <a:t>הנושא הזה יותר מוחשי ולכן קל לי יותר להבנה. בניגוד לחומר הקודם שהיה "יבש", את הנושא הזה אני יכולה לתאר ולהמחיש לעצמי בראש. </a:t>
              </a:r>
              <a:r>
                <a:rPr lang="he-IL" sz="2400" b="1" dirty="0" err="1" smtClean="0">
                  <a:solidFill>
                    <a:srgbClr val="002060"/>
                  </a:solidFill>
                  <a:latin typeface="Calibri"/>
                  <a:ea typeface="Calibri"/>
                  <a:cs typeface="David"/>
                </a:rPr>
                <a:t>כשמלאתי</a:t>
              </a:r>
              <a:r>
                <a:rPr lang="he-IL" sz="2400" b="1" dirty="0" smtClean="0">
                  <a:solidFill>
                    <a:srgbClr val="002060"/>
                  </a:solidFill>
                  <a:latin typeface="Calibri"/>
                  <a:ea typeface="Calibri"/>
                  <a:cs typeface="David"/>
                </a:rPr>
                <a:t> את השאלון הבנתי כמה דברים אני לא יודעת. עדיין מתקשר לי יותר לביולוגיה...</a:t>
              </a:r>
              <a:endParaRPr lang="en-US" sz="2400" b="1" dirty="0">
                <a:solidFill>
                  <a:srgbClr val="002060"/>
                </a:solidFill>
                <a:latin typeface="Calibri"/>
                <a:ea typeface="Calibri"/>
                <a:cs typeface="Arial"/>
              </a:endParaRPr>
            </a:p>
          </p:txBody>
        </p:sp>
        <p:pic>
          <p:nvPicPr>
            <p:cNvPr id="11" name="Picture 2" descr="http://www.fleppert.com/sites/fleppert.com/resources/female_d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1773" y="2852936"/>
              <a:ext cx="1080120" cy="1080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קבוצה 13"/>
          <p:cNvGrpSpPr/>
          <p:nvPr/>
        </p:nvGrpSpPr>
        <p:grpSpPr>
          <a:xfrm>
            <a:off x="26245" y="4555021"/>
            <a:ext cx="8947632" cy="1250243"/>
            <a:chOff x="26245" y="4555021"/>
            <a:chExt cx="8947632" cy="1250243"/>
          </a:xfrm>
        </p:grpSpPr>
        <p:sp>
          <p:nvSpPr>
            <p:cNvPr id="9" name="מלבן 8"/>
            <p:cNvSpPr/>
            <p:nvPr/>
          </p:nvSpPr>
          <p:spPr>
            <a:xfrm>
              <a:off x="26245" y="4604935"/>
              <a:ext cx="7628457" cy="1200329"/>
            </a:xfrm>
            <a:prstGeom prst="rect">
              <a:avLst/>
            </a:prstGeom>
            <a:solidFill>
              <a:schemeClr val="bg1">
                <a:lumMod val="75000"/>
                <a:alpha val="73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lnSpc>
                  <a:spcPct val="150000"/>
                </a:lnSpc>
                <a:spcAft>
                  <a:spcPts val="0"/>
                </a:spcAft>
              </a:pPr>
              <a:r>
                <a:rPr lang="he-IL" sz="2400" b="1" dirty="0" smtClean="0">
                  <a:solidFill>
                    <a:srgbClr val="002060"/>
                  </a:solidFill>
                  <a:latin typeface="Calibri"/>
                  <a:ea typeface="Calibri"/>
                  <a:cs typeface="David"/>
                </a:rPr>
                <a:t>הפעילות </a:t>
              </a:r>
              <a:r>
                <a:rPr lang="he-IL" sz="2400" b="1" dirty="0" err="1" smtClean="0">
                  <a:solidFill>
                    <a:srgbClr val="002060"/>
                  </a:solidFill>
                  <a:latin typeface="Calibri"/>
                  <a:ea typeface="Calibri"/>
                  <a:cs typeface="David"/>
                </a:rPr>
                <a:t>היתה</a:t>
              </a:r>
              <a:r>
                <a:rPr lang="he-IL" sz="2400" b="1" dirty="0" smtClean="0">
                  <a:solidFill>
                    <a:srgbClr val="002060"/>
                  </a:solidFill>
                  <a:latin typeface="Calibri"/>
                  <a:ea typeface="Calibri"/>
                  <a:cs typeface="David"/>
                </a:rPr>
                <a:t> מעניינת וחידשה לי. לפני כן חשבתי שמשתמשים רק בקונדום. בכלל לא ידעתי שיש גלולה.</a:t>
              </a:r>
              <a:endParaRPr lang="en-US" sz="2400" b="1" dirty="0">
                <a:solidFill>
                  <a:srgbClr val="002060"/>
                </a:solidFill>
                <a:latin typeface="Calibri"/>
                <a:ea typeface="Calibri"/>
                <a:cs typeface="Arial"/>
              </a:endParaRPr>
            </a:p>
          </p:txBody>
        </p:sp>
        <p:pic>
          <p:nvPicPr>
            <p:cNvPr id="12" name="Picture 4" descr="Ma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7650" y="4555021"/>
              <a:ext cx="1106227" cy="11062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קבוצה 5"/>
          <p:cNvGrpSpPr/>
          <p:nvPr/>
        </p:nvGrpSpPr>
        <p:grpSpPr>
          <a:xfrm>
            <a:off x="26245" y="1052736"/>
            <a:ext cx="8947632" cy="1224136"/>
            <a:chOff x="26245" y="1052736"/>
            <a:chExt cx="8947632" cy="1224136"/>
          </a:xfrm>
        </p:grpSpPr>
        <p:sp>
          <p:nvSpPr>
            <p:cNvPr id="7" name="מלבן 6"/>
            <p:cNvSpPr/>
            <p:nvPr/>
          </p:nvSpPr>
          <p:spPr>
            <a:xfrm>
              <a:off x="26245" y="1052736"/>
              <a:ext cx="7642099" cy="1200329"/>
            </a:xfrm>
            <a:prstGeom prst="rect">
              <a:avLst/>
            </a:prstGeom>
            <a:solidFill>
              <a:schemeClr val="bg1">
                <a:lumMod val="85000"/>
                <a:alpha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lnSpc>
                  <a:spcPct val="150000"/>
                </a:lnSpc>
                <a:spcAft>
                  <a:spcPts val="0"/>
                </a:spcAft>
              </a:pPr>
              <a:r>
                <a:rPr lang="he-IL" sz="2400" b="1" dirty="0" smtClean="0">
                  <a:solidFill>
                    <a:srgbClr val="002060"/>
                  </a:solidFill>
                  <a:latin typeface="Calibri"/>
                  <a:ea typeface="Calibri"/>
                  <a:cs typeface="David"/>
                </a:rPr>
                <a:t>הפעילות </a:t>
              </a:r>
              <a:r>
                <a:rPr lang="he-IL" sz="2400" b="1" dirty="0" err="1" smtClean="0">
                  <a:solidFill>
                    <a:srgbClr val="002060"/>
                  </a:solidFill>
                  <a:latin typeface="Calibri"/>
                  <a:ea typeface="Calibri"/>
                  <a:cs typeface="David"/>
                </a:rPr>
                <a:t>היתה</a:t>
              </a:r>
              <a:r>
                <a:rPr lang="he-IL" sz="2400" b="1" dirty="0" smtClean="0">
                  <a:solidFill>
                    <a:srgbClr val="002060"/>
                  </a:solidFill>
                  <a:latin typeface="Calibri"/>
                  <a:ea typeface="Calibri"/>
                  <a:cs typeface="David"/>
                </a:rPr>
                <a:t> מעניינת. בהתחלה זה נשמע לי מתאים לביולוגיה. צריך ללמוד גם על הגבר.</a:t>
              </a:r>
              <a:endParaRPr lang="en-US" sz="2400" b="1" dirty="0">
                <a:solidFill>
                  <a:srgbClr val="002060"/>
                </a:solidFill>
                <a:latin typeface="Calibri"/>
                <a:ea typeface="Calibri"/>
                <a:cs typeface="Arial"/>
              </a:endParaRPr>
            </a:p>
          </p:txBody>
        </p:sp>
        <p:pic>
          <p:nvPicPr>
            <p:cNvPr id="13" name="Picture 4" descr="Ma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7650" y="1170645"/>
              <a:ext cx="1106227" cy="11062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0010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1763688" y="-24482"/>
            <a:ext cx="4896544"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600" b="1" dirty="0" smtClean="0">
                <a:ln w="11430"/>
                <a:solidFill>
                  <a:srgbClr val="0099FF"/>
                </a:solidFill>
                <a:effectLst>
                  <a:outerShdw blurRad="50800" dist="39000" dir="5460000" algn="tl">
                    <a:srgbClr val="000000">
                      <a:alpha val="38000"/>
                    </a:srgbClr>
                  </a:outerShdw>
                </a:effectLst>
              </a:rPr>
              <a:t>ראיונות אישיים</a:t>
            </a:r>
          </a:p>
          <a:p>
            <a:pPr algn="ctr"/>
            <a:r>
              <a:rPr lang="en-US" sz="2800" b="1" dirty="0" smtClean="0">
                <a:ln w="11430"/>
                <a:solidFill>
                  <a:srgbClr val="0099FF"/>
                </a:solidFill>
                <a:effectLst>
                  <a:outerShdw blurRad="50800" dist="39000" dir="5460000" algn="tl">
                    <a:srgbClr val="000000">
                      <a:alpha val="38000"/>
                    </a:srgbClr>
                  </a:outerShdw>
                </a:effectLst>
              </a:rPr>
              <a:t> </a:t>
            </a:r>
            <a:r>
              <a:rPr lang="he-IL" sz="2800" b="1" dirty="0" smtClean="0">
                <a:ln w="11430"/>
                <a:solidFill>
                  <a:srgbClr val="0099FF"/>
                </a:solidFill>
                <a:effectLst>
                  <a:outerShdw blurRad="50800" dist="39000" dir="5460000" algn="tl">
                    <a:srgbClr val="000000">
                      <a:alpha val="38000"/>
                    </a:srgbClr>
                  </a:outerShdw>
                </a:effectLst>
              </a:rPr>
              <a:t> עניין וחשיבות</a:t>
            </a:r>
            <a:endParaRPr lang="he-IL" sz="2800" b="1" dirty="0">
              <a:ln w="11430"/>
              <a:solidFill>
                <a:srgbClr val="0099FF"/>
              </a:solidFill>
              <a:effectLst>
                <a:outerShdw blurRad="50800" dist="39000" dir="5460000" algn="tl">
                  <a:srgbClr val="000000">
                    <a:alpha val="38000"/>
                  </a:srgbClr>
                </a:outerShdw>
              </a:effectLst>
            </a:endParaRPr>
          </a:p>
        </p:txBody>
      </p:sp>
      <p:grpSp>
        <p:nvGrpSpPr>
          <p:cNvPr id="10" name="קבוצה 9"/>
          <p:cNvGrpSpPr/>
          <p:nvPr/>
        </p:nvGrpSpPr>
        <p:grpSpPr>
          <a:xfrm>
            <a:off x="26245" y="2466762"/>
            <a:ext cx="8915648" cy="1754326"/>
            <a:chOff x="26245" y="2466762"/>
            <a:chExt cx="8915648" cy="1754326"/>
          </a:xfrm>
        </p:grpSpPr>
        <p:sp>
          <p:nvSpPr>
            <p:cNvPr id="8" name="מלבן 7"/>
            <p:cNvSpPr/>
            <p:nvPr/>
          </p:nvSpPr>
          <p:spPr>
            <a:xfrm>
              <a:off x="26245" y="2466762"/>
              <a:ext cx="7642099" cy="1754326"/>
            </a:xfrm>
            <a:prstGeom prst="rect">
              <a:avLst/>
            </a:prstGeom>
            <a:solidFill>
              <a:schemeClr val="bg1">
                <a:alpha val="5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lnSpc>
                  <a:spcPct val="150000"/>
                </a:lnSpc>
                <a:spcAft>
                  <a:spcPts val="0"/>
                </a:spcAft>
              </a:pPr>
              <a:r>
                <a:rPr lang="he-IL" sz="2400" b="1" dirty="0" smtClean="0">
                  <a:solidFill>
                    <a:srgbClr val="002060"/>
                  </a:solidFill>
                  <a:latin typeface="Calibri"/>
                  <a:ea typeface="Calibri"/>
                  <a:cs typeface="David"/>
                </a:rPr>
                <a:t>תלמידים לא נוהגים לדבר על שום דבר שקשור בלימודים ברגע שיוצאים משער ביה"ס, אבל דיברתי עם </a:t>
              </a:r>
              <a:r>
                <a:rPr lang="he-IL" sz="2400" b="1" dirty="0" err="1" smtClean="0">
                  <a:solidFill>
                    <a:srgbClr val="002060"/>
                  </a:solidFill>
                  <a:latin typeface="Calibri"/>
                  <a:ea typeface="Calibri"/>
                  <a:cs typeface="David"/>
                </a:rPr>
                <a:t>אמא</a:t>
              </a:r>
              <a:r>
                <a:rPr lang="he-IL" sz="2400" b="1" dirty="0" smtClean="0">
                  <a:solidFill>
                    <a:srgbClr val="002060"/>
                  </a:solidFill>
                  <a:latin typeface="Calibri"/>
                  <a:ea typeface="Calibri"/>
                  <a:cs typeface="David"/>
                </a:rPr>
                <a:t> שלי, והיא שמחה על כך שאנחנו לומדים כאלו נושאים.</a:t>
              </a:r>
              <a:endParaRPr lang="en-US" sz="2400" b="1" dirty="0">
                <a:solidFill>
                  <a:srgbClr val="002060"/>
                </a:solidFill>
                <a:latin typeface="Calibri"/>
                <a:ea typeface="Calibri"/>
                <a:cs typeface="Arial"/>
              </a:endParaRPr>
            </a:p>
          </p:txBody>
        </p:sp>
        <p:pic>
          <p:nvPicPr>
            <p:cNvPr id="11" name="Picture 2" descr="http://www.fleppert.com/sites/fleppert.com/resources/female_d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1773" y="2636912"/>
              <a:ext cx="1080120" cy="1080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קבוצה 13"/>
          <p:cNvGrpSpPr/>
          <p:nvPr/>
        </p:nvGrpSpPr>
        <p:grpSpPr>
          <a:xfrm>
            <a:off x="26245" y="4437112"/>
            <a:ext cx="8947632" cy="1200329"/>
            <a:chOff x="26245" y="4555021"/>
            <a:chExt cx="8947632" cy="1200329"/>
          </a:xfrm>
        </p:grpSpPr>
        <p:sp>
          <p:nvSpPr>
            <p:cNvPr id="9" name="מלבן 8"/>
            <p:cNvSpPr/>
            <p:nvPr/>
          </p:nvSpPr>
          <p:spPr>
            <a:xfrm>
              <a:off x="26245" y="4555021"/>
              <a:ext cx="7628457" cy="1200329"/>
            </a:xfrm>
            <a:prstGeom prst="rect">
              <a:avLst/>
            </a:prstGeom>
            <a:solidFill>
              <a:schemeClr val="bg1">
                <a:lumMod val="75000"/>
                <a:alpha val="73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lnSpc>
                  <a:spcPct val="150000"/>
                </a:lnSpc>
                <a:spcAft>
                  <a:spcPts val="0"/>
                </a:spcAft>
              </a:pPr>
              <a:r>
                <a:rPr lang="he-IL" sz="2400" b="1" dirty="0" smtClean="0">
                  <a:solidFill>
                    <a:srgbClr val="002060"/>
                  </a:solidFill>
                  <a:latin typeface="Calibri"/>
                  <a:ea typeface="Calibri"/>
                  <a:cs typeface="David"/>
                </a:rPr>
                <a:t>לא שיתפתי אף אחד בנושא. מי שלמד הרוויח, אבל לא היה מפריע לי אילו לא הייתי לומד את הנושא...</a:t>
              </a:r>
              <a:endParaRPr lang="en-US" sz="2400" b="1" dirty="0">
                <a:solidFill>
                  <a:srgbClr val="002060"/>
                </a:solidFill>
                <a:latin typeface="Calibri"/>
                <a:ea typeface="Calibri"/>
                <a:cs typeface="Arial"/>
              </a:endParaRPr>
            </a:p>
          </p:txBody>
        </p:sp>
        <p:pic>
          <p:nvPicPr>
            <p:cNvPr id="12" name="Picture 4" descr="Ma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7650" y="4555021"/>
              <a:ext cx="1106227" cy="11062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קבוצה 5"/>
          <p:cNvGrpSpPr/>
          <p:nvPr/>
        </p:nvGrpSpPr>
        <p:grpSpPr>
          <a:xfrm>
            <a:off x="26245" y="1052736"/>
            <a:ext cx="8947632" cy="1224136"/>
            <a:chOff x="26245" y="1052736"/>
            <a:chExt cx="8947632" cy="1224136"/>
          </a:xfrm>
        </p:grpSpPr>
        <p:sp>
          <p:nvSpPr>
            <p:cNvPr id="7" name="מלבן 6"/>
            <p:cNvSpPr/>
            <p:nvPr/>
          </p:nvSpPr>
          <p:spPr>
            <a:xfrm>
              <a:off x="26245" y="1052736"/>
              <a:ext cx="7642099" cy="1152303"/>
            </a:xfrm>
            <a:prstGeom prst="rect">
              <a:avLst/>
            </a:prstGeom>
            <a:solidFill>
              <a:schemeClr val="bg1">
                <a:lumMod val="85000"/>
                <a:alpha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lnSpc>
                  <a:spcPct val="150000"/>
                </a:lnSpc>
                <a:spcAft>
                  <a:spcPts val="0"/>
                </a:spcAft>
              </a:pPr>
              <a:r>
                <a:rPr lang="he-IL" sz="2400" b="1" dirty="0" smtClean="0">
                  <a:solidFill>
                    <a:srgbClr val="002060"/>
                  </a:solidFill>
                  <a:latin typeface="Calibri"/>
                  <a:ea typeface="Calibri"/>
                  <a:cs typeface="David"/>
                </a:rPr>
                <a:t>יותר מעניין מהטבלה המחזורית. לא דיברתי עם חברים אבל נכנסתי </a:t>
              </a:r>
              <a:r>
                <a:rPr lang="he-IL" sz="2400" b="1" dirty="0" err="1" smtClean="0">
                  <a:solidFill>
                    <a:srgbClr val="002060"/>
                  </a:solidFill>
                  <a:latin typeface="Calibri"/>
                  <a:ea typeface="Calibri"/>
                  <a:cs typeface="David"/>
                </a:rPr>
                <a:t>לויקיפדיה</a:t>
              </a:r>
              <a:r>
                <a:rPr lang="he-IL" sz="2400" b="1" dirty="0" smtClean="0">
                  <a:solidFill>
                    <a:srgbClr val="002060"/>
                  </a:solidFill>
                  <a:latin typeface="Calibri"/>
                  <a:ea typeface="Calibri"/>
                  <a:cs typeface="David"/>
                </a:rPr>
                <a:t>... אבל לא לעומק...</a:t>
              </a:r>
              <a:endParaRPr lang="en-US" sz="2400" b="1" dirty="0">
                <a:solidFill>
                  <a:srgbClr val="002060"/>
                </a:solidFill>
                <a:latin typeface="Calibri"/>
                <a:ea typeface="Calibri"/>
                <a:cs typeface="Arial"/>
              </a:endParaRPr>
            </a:p>
          </p:txBody>
        </p:sp>
        <p:pic>
          <p:nvPicPr>
            <p:cNvPr id="13" name="Picture 4" descr="Ma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7650" y="1170645"/>
              <a:ext cx="1106227" cy="11062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56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1763688" y="-24482"/>
            <a:ext cx="4896544"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600" b="1" dirty="0" smtClean="0">
                <a:ln w="11430"/>
                <a:solidFill>
                  <a:srgbClr val="0099FF"/>
                </a:solidFill>
                <a:effectLst>
                  <a:outerShdw blurRad="50800" dist="39000" dir="5460000" algn="tl">
                    <a:srgbClr val="000000">
                      <a:alpha val="38000"/>
                    </a:srgbClr>
                  </a:outerShdw>
                </a:effectLst>
              </a:rPr>
              <a:t>ראיונות אישיים</a:t>
            </a:r>
          </a:p>
          <a:p>
            <a:pPr algn="ctr"/>
            <a:r>
              <a:rPr lang="en-US" sz="2800" b="1" dirty="0" smtClean="0">
                <a:ln w="11430"/>
                <a:solidFill>
                  <a:srgbClr val="0099FF"/>
                </a:solidFill>
                <a:effectLst>
                  <a:outerShdw blurRad="50800" dist="39000" dir="5460000" algn="tl">
                    <a:srgbClr val="000000">
                      <a:alpha val="38000"/>
                    </a:srgbClr>
                  </a:outerShdw>
                </a:effectLst>
              </a:rPr>
              <a:t> </a:t>
            </a:r>
            <a:r>
              <a:rPr lang="he-IL" sz="2800" b="1" dirty="0" smtClean="0">
                <a:ln w="11430"/>
                <a:solidFill>
                  <a:srgbClr val="0099FF"/>
                </a:solidFill>
                <a:effectLst>
                  <a:outerShdw blurRad="50800" dist="39000" dir="5460000" algn="tl">
                    <a:srgbClr val="000000">
                      <a:alpha val="38000"/>
                    </a:srgbClr>
                  </a:outerShdw>
                </a:effectLst>
              </a:rPr>
              <a:t> תכנים</a:t>
            </a:r>
            <a:endParaRPr lang="he-IL" sz="2800" b="1" dirty="0">
              <a:ln w="11430"/>
              <a:solidFill>
                <a:srgbClr val="0099FF"/>
              </a:solidFill>
              <a:effectLst>
                <a:outerShdw blurRad="50800" dist="39000" dir="5460000" algn="tl">
                  <a:srgbClr val="000000">
                    <a:alpha val="38000"/>
                  </a:srgbClr>
                </a:outerShdw>
              </a:effectLst>
            </a:endParaRPr>
          </a:p>
        </p:txBody>
      </p:sp>
      <p:grpSp>
        <p:nvGrpSpPr>
          <p:cNvPr id="10" name="קבוצה 9"/>
          <p:cNvGrpSpPr/>
          <p:nvPr/>
        </p:nvGrpSpPr>
        <p:grpSpPr>
          <a:xfrm>
            <a:off x="26245" y="3068960"/>
            <a:ext cx="8915648" cy="1080120"/>
            <a:chOff x="26245" y="2636912"/>
            <a:chExt cx="8915648" cy="1080120"/>
          </a:xfrm>
        </p:grpSpPr>
        <p:sp>
          <p:nvSpPr>
            <p:cNvPr id="8" name="מלבן 7"/>
            <p:cNvSpPr/>
            <p:nvPr/>
          </p:nvSpPr>
          <p:spPr>
            <a:xfrm>
              <a:off x="26245" y="2830695"/>
              <a:ext cx="7642099" cy="598305"/>
            </a:xfrm>
            <a:prstGeom prst="rect">
              <a:avLst/>
            </a:prstGeom>
            <a:solidFill>
              <a:schemeClr val="bg1">
                <a:alpha val="5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lnSpc>
                  <a:spcPct val="150000"/>
                </a:lnSpc>
                <a:spcAft>
                  <a:spcPts val="0"/>
                </a:spcAft>
              </a:pPr>
              <a:r>
                <a:rPr lang="he-IL" sz="2400" b="1" dirty="0" smtClean="0">
                  <a:solidFill>
                    <a:srgbClr val="002060"/>
                  </a:solidFill>
                  <a:latin typeface="Calibri"/>
                  <a:ea typeface="Calibri"/>
                  <a:cs typeface="David"/>
                </a:rPr>
                <a:t>הייתי רוצה להעמיק בתופעות </a:t>
              </a:r>
              <a:r>
                <a:rPr lang="he-IL" sz="2400" b="1" dirty="0" err="1" smtClean="0">
                  <a:solidFill>
                    <a:srgbClr val="002060"/>
                  </a:solidFill>
                  <a:latin typeface="Calibri"/>
                  <a:ea typeface="Calibri"/>
                  <a:cs typeface="David"/>
                </a:rPr>
                <a:t>הלואי</a:t>
              </a:r>
              <a:r>
                <a:rPr lang="he-IL" sz="2400" b="1" dirty="0" smtClean="0">
                  <a:solidFill>
                    <a:srgbClr val="002060"/>
                  </a:solidFill>
                  <a:latin typeface="Calibri"/>
                  <a:ea typeface="Calibri"/>
                  <a:cs typeface="David"/>
                </a:rPr>
                <a:t> של הגלולות.</a:t>
              </a:r>
              <a:endParaRPr lang="en-US" sz="2400" b="1" dirty="0">
                <a:solidFill>
                  <a:srgbClr val="002060"/>
                </a:solidFill>
                <a:latin typeface="Calibri"/>
                <a:ea typeface="Calibri"/>
                <a:cs typeface="Arial"/>
              </a:endParaRPr>
            </a:p>
          </p:txBody>
        </p:sp>
        <p:pic>
          <p:nvPicPr>
            <p:cNvPr id="11" name="Picture 2" descr="http://www.fleppert.com/sites/fleppert.com/resources/female_d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1773" y="2636912"/>
              <a:ext cx="1080120" cy="1080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קבוצה 13"/>
          <p:cNvGrpSpPr/>
          <p:nvPr/>
        </p:nvGrpSpPr>
        <p:grpSpPr>
          <a:xfrm>
            <a:off x="26245" y="4437112"/>
            <a:ext cx="8947632" cy="1152303"/>
            <a:chOff x="26245" y="4555021"/>
            <a:chExt cx="8947632" cy="1152303"/>
          </a:xfrm>
        </p:grpSpPr>
        <p:sp>
          <p:nvSpPr>
            <p:cNvPr id="9" name="מלבן 8"/>
            <p:cNvSpPr/>
            <p:nvPr/>
          </p:nvSpPr>
          <p:spPr>
            <a:xfrm>
              <a:off x="26245" y="4555021"/>
              <a:ext cx="7628457" cy="1152303"/>
            </a:xfrm>
            <a:prstGeom prst="rect">
              <a:avLst/>
            </a:prstGeom>
            <a:solidFill>
              <a:schemeClr val="bg1">
                <a:lumMod val="75000"/>
                <a:alpha val="73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lnSpc>
                  <a:spcPct val="150000"/>
                </a:lnSpc>
                <a:spcAft>
                  <a:spcPts val="0"/>
                </a:spcAft>
              </a:pPr>
              <a:r>
                <a:rPr lang="he-IL" sz="2400" b="1" dirty="0" smtClean="0">
                  <a:solidFill>
                    <a:srgbClr val="002060"/>
                  </a:solidFill>
                  <a:latin typeface="Calibri"/>
                  <a:ea typeface="Calibri"/>
                  <a:cs typeface="David"/>
                </a:rPr>
                <a:t>השיעור שהכי אהבתי היה ההשוואה בין החומרים הפעילים בגלולות לבין ההורמונים הטבעיים.</a:t>
              </a:r>
              <a:endParaRPr lang="en-US" sz="2400" b="1" dirty="0">
                <a:solidFill>
                  <a:srgbClr val="002060"/>
                </a:solidFill>
                <a:latin typeface="Calibri"/>
                <a:ea typeface="Calibri"/>
                <a:cs typeface="Arial"/>
              </a:endParaRPr>
            </a:p>
          </p:txBody>
        </p:sp>
        <p:pic>
          <p:nvPicPr>
            <p:cNvPr id="12" name="Picture 4" descr="Ma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7650" y="4555021"/>
              <a:ext cx="1106227" cy="11062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קבוצה 5"/>
          <p:cNvGrpSpPr/>
          <p:nvPr/>
        </p:nvGrpSpPr>
        <p:grpSpPr>
          <a:xfrm>
            <a:off x="26245" y="1139260"/>
            <a:ext cx="8947632" cy="1569660"/>
            <a:chOff x="26245" y="1052736"/>
            <a:chExt cx="8947632" cy="1569660"/>
          </a:xfrm>
        </p:grpSpPr>
        <p:sp>
          <p:nvSpPr>
            <p:cNvPr id="7" name="מלבן 6"/>
            <p:cNvSpPr/>
            <p:nvPr/>
          </p:nvSpPr>
          <p:spPr>
            <a:xfrm>
              <a:off x="26245" y="1052736"/>
              <a:ext cx="7642099" cy="1569660"/>
            </a:xfrm>
            <a:prstGeom prst="rect">
              <a:avLst/>
            </a:prstGeom>
            <a:solidFill>
              <a:schemeClr val="bg1">
                <a:lumMod val="85000"/>
                <a:alpha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spcAft>
                  <a:spcPts val="0"/>
                </a:spcAft>
              </a:pPr>
              <a:r>
                <a:rPr lang="he-IL" sz="2400" b="1" dirty="0" smtClean="0">
                  <a:solidFill>
                    <a:srgbClr val="002060"/>
                  </a:solidFill>
                  <a:latin typeface="Calibri"/>
                  <a:ea typeface="Calibri"/>
                  <a:cs typeface="David"/>
                </a:rPr>
                <a:t>הפעילות עם הסרטון שעסק במערכת המין הנקבית </a:t>
              </a:r>
              <a:r>
                <a:rPr lang="he-IL" sz="2400" b="1" dirty="0" err="1" smtClean="0">
                  <a:solidFill>
                    <a:srgbClr val="002060"/>
                  </a:solidFill>
                  <a:latin typeface="Calibri"/>
                  <a:ea typeface="Calibri"/>
                  <a:cs typeface="David"/>
                </a:rPr>
                <a:t>היתה</a:t>
              </a:r>
              <a:r>
                <a:rPr lang="he-IL" sz="2400" b="1" dirty="0" smtClean="0">
                  <a:solidFill>
                    <a:srgbClr val="002060"/>
                  </a:solidFill>
                  <a:latin typeface="Calibri"/>
                  <a:ea typeface="Calibri"/>
                  <a:cs typeface="David"/>
                </a:rPr>
                <a:t> קשה – היו שם הרבה פרטים שהופיעו בבת אחת והיה לי קשה להבינם. </a:t>
              </a:r>
            </a:p>
            <a:p>
              <a:pPr algn="r" rtl="1">
                <a:spcAft>
                  <a:spcPts val="0"/>
                </a:spcAft>
              </a:pPr>
              <a:r>
                <a:rPr lang="he-IL" sz="2400" b="1" dirty="0" smtClean="0">
                  <a:solidFill>
                    <a:srgbClr val="002060"/>
                  </a:solidFill>
                  <a:latin typeface="Calibri"/>
                  <a:ea typeface="Calibri"/>
                  <a:cs typeface="David"/>
                </a:rPr>
                <a:t>את כל מה שכתוב בפוסטרים אני יודע בע"פ כי זה סיכם לי את כל מה שלמדנו.</a:t>
              </a:r>
              <a:endParaRPr lang="en-US" sz="2400" b="1" dirty="0">
                <a:solidFill>
                  <a:srgbClr val="002060"/>
                </a:solidFill>
                <a:latin typeface="Calibri"/>
                <a:ea typeface="Calibri"/>
                <a:cs typeface="Arial"/>
              </a:endParaRPr>
            </a:p>
          </p:txBody>
        </p:sp>
        <p:pic>
          <p:nvPicPr>
            <p:cNvPr id="13" name="Picture 4" descr="Ma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7650" y="1170645"/>
              <a:ext cx="1106227" cy="11062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6586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1763688" y="-24482"/>
            <a:ext cx="4896544"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600" b="1" dirty="0" smtClean="0">
                <a:ln w="11430"/>
                <a:solidFill>
                  <a:srgbClr val="0099FF"/>
                </a:solidFill>
                <a:effectLst>
                  <a:outerShdw blurRad="50800" dist="39000" dir="5460000" algn="tl">
                    <a:srgbClr val="000000">
                      <a:alpha val="38000"/>
                    </a:srgbClr>
                  </a:outerShdw>
                </a:effectLst>
              </a:rPr>
              <a:t>ראיונות אישיים</a:t>
            </a:r>
          </a:p>
          <a:p>
            <a:pPr algn="ctr"/>
            <a:r>
              <a:rPr lang="en-US" sz="2800" b="1" dirty="0" smtClean="0">
                <a:ln w="11430"/>
                <a:solidFill>
                  <a:srgbClr val="0099FF"/>
                </a:solidFill>
                <a:effectLst>
                  <a:outerShdw blurRad="50800" dist="39000" dir="5460000" algn="tl">
                    <a:srgbClr val="000000">
                      <a:alpha val="38000"/>
                    </a:srgbClr>
                  </a:outerShdw>
                </a:effectLst>
              </a:rPr>
              <a:t> </a:t>
            </a:r>
            <a:r>
              <a:rPr lang="he-IL" sz="2800" b="1" dirty="0" smtClean="0">
                <a:ln w="11430"/>
                <a:solidFill>
                  <a:srgbClr val="0099FF"/>
                </a:solidFill>
                <a:effectLst>
                  <a:outerShdw blurRad="50800" dist="39000" dir="5460000" algn="tl">
                    <a:srgbClr val="000000">
                      <a:alpha val="38000"/>
                    </a:srgbClr>
                  </a:outerShdw>
                </a:effectLst>
              </a:rPr>
              <a:t> שיטות הלימוד</a:t>
            </a:r>
            <a:endParaRPr lang="he-IL" sz="2800" b="1" dirty="0">
              <a:ln w="11430"/>
              <a:solidFill>
                <a:srgbClr val="0099FF"/>
              </a:solidFill>
              <a:effectLst>
                <a:outerShdw blurRad="50800" dist="39000" dir="5460000" algn="tl">
                  <a:srgbClr val="000000">
                    <a:alpha val="38000"/>
                  </a:srgbClr>
                </a:outerShdw>
              </a:effectLst>
            </a:endParaRPr>
          </a:p>
        </p:txBody>
      </p:sp>
      <p:grpSp>
        <p:nvGrpSpPr>
          <p:cNvPr id="10" name="קבוצה 9"/>
          <p:cNvGrpSpPr/>
          <p:nvPr/>
        </p:nvGrpSpPr>
        <p:grpSpPr>
          <a:xfrm>
            <a:off x="26245" y="2348880"/>
            <a:ext cx="8915648" cy="1569660"/>
            <a:chOff x="26245" y="2466762"/>
            <a:chExt cx="8915648" cy="1569660"/>
          </a:xfrm>
        </p:grpSpPr>
        <p:sp>
          <p:nvSpPr>
            <p:cNvPr id="8" name="מלבן 7"/>
            <p:cNvSpPr/>
            <p:nvPr/>
          </p:nvSpPr>
          <p:spPr>
            <a:xfrm>
              <a:off x="26245" y="2466762"/>
              <a:ext cx="7642099" cy="1569660"/>
            </a:xfrm>
            <a:prstGeom prst="rect">
              <a:avLst/>
            </a:prstGeom>
            <a:solidFill>
              <a:schemeClr val="bg1">
                <a:alpha val="5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spcAft>
                  <a:spcPts val="0"/>
                </a:spcAft>
              </a:pPr>
              <a:r>
                <a:rPr lang="he-IL" sz="2400" b="1" dirty="0" smtClean="0">
                  <a:solidFill>
                    <a:srgbClr val="002060"/>
                  </a:solidFill>
                  <a:latin typeface="Calibri"/>
                  <a:ea typeface="Calibri"/>
                  <a:cs typeface="David"/>
                </a:rPr>
                <a:t>שאלונים ועבודה עצמית פחות מעניינים אותי. אני אוהבת דיונים, כי קל לי יותר להביע את עצמי בע"פ. כשאני שומעת את עצמי ואת האחרים מדברים, זה גורם לי לחשוב. כתלמידה, אני מעדיפה ציון על פוסטר ולא על מבחן, כי אז יש לי יותר זמן לחשוב.</a:t>
              </a:r>
              <a:endParaRPr lang="en-US" sz="2400" b="1" dirty="0">
                <a:solidFill>
                  <a:srgbClr val="002060"/>
                </a:solidFill>
                <a:latin typeface="Calibri"/>
                <a:ea typeface="Calibri"/>
                <a:cs typeface="Arial"/>
              </a:endParaRPr>
            </a:p>
          </p:txBody>
        </p:sp>
        <p:pic>
          <p:nvPicPr>
            <p:cNvPr id="11" name="Picture 2" descr="http://www.fleppert.com/sites/fleppert.com/resources/female_d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1773" y="2636912"/>
              <a:ext cx="1080120" cy="1080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קבוצה 13"/>
          <p:cNvGrpSpPr/>
          <p:nvPr/>
        </p:nvGrpSpPr>
        <p:grpSpPr>
          <a:xfrm>
            <a:off x="26245" y="4221088"/>
            <a:ext cx="8947632" cy="1569660"/>
            <a:chOff x="26245" y="4555021"/>
            <a:chExt cx="8947632" cy="1569660"/>
          </a:xfrm>
        </p:grpSpPr>
        <p:sp>
          <p:nvSpPr>
            <p:cNvPr id="9" name="מלבן 8"/>
            <p:cNvSpPr/>
            <p:nvPr/>
          </p:nvSpPr>
          <p:spPr>
            <a:xfrm>
              <a:off x="26245" y="4555021"/>
              <a:ext cx="7628457" cy="1569660"/>
            </a:xfrm>
            <a:prstGeom prst="rect">
              <a:avLst/>
            </a:prstGeom>
            <a:solidFill>
              <a:schemeClr val="bg1">
                <a:lumMod val="75000"/>
                <a:alpha val="73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spcAft>
                  <a:spcPts val="0"/>
                </a:spcAft>
              </a:pPr>
              <a:r>
                <a:rPr lang="he-IL" sz="2400" b="1" dirty="0" smtClean="0">
                  <a:solidFill>
                    <a:srgbClr val="002060"/>
                  </a:solidFill>
                  <a:latin typeface="Calibri"/>
                  <a:ea typeface="Calibri"/>
                  <a:cs typeface="David"/>
                </a:rPr>
                <a:t>שיטת השאלונים </a:t>
              </a:r>
              <a:r>
                <a:rPr lang="he-IL" sz="2400" b="1" dirty="0" err="1" smtClean="0">
                  <a:solidFill>
                    <a:srgbClr val="002060"/>
                  </a:solidFill>
                  <a:latin typeface="Calibri"/>
                  <a:ea typeface="Calibri"/>
                  <a:cs typeface="David"/>
                </a:rPr>
                <a:t>היתה</a:t>
              </a:r>
              <a:r>
                <a:rPr lang="he-IL" sz="2400" b="1" dirty="0" smtClean="0">
                  <a:solidFill>
                    <a:srgbClr val="002060"/>
                  </a:solidFill>
                  <a:latin typeface="Calibri"/>
                  <a:ea typeface="Calibri"/>
                  <a:cs typeface="David"/>
                </a:rPr>
                <a:t> שונה. אני אישית אהבתי את הדיונים ואת הסרטונים. לא אהבתי את הפעילות הקבוצתית עם הפוסטרים, כי יש תמיד תלמידים שלא תורמים כלום וזוכים בציון. אני מעדיף מבחן – זה מחייב אותי לחזור על החומר, ואז אני מבין.</a:t>
              </a:r>
              <a:endParaRPr lang="en-US" sz="2400" b="1" dirty="0">
                <a:solidFill>
                  <a:srgbClr val="002060"/>
                </a:solidFill>
                <a:latin typeface="Calibri"/>
                <a:ea typeface="Calibri"/>
                <a:cs typeface="Arial"/>
              </a:endParaRPr>
            </a:p>
          </p:txBody>
        </p:sp>
        <p:pic>
          <p:nvPicPr>
            <p:cNvPr id="12" name="Picture 4" descr="Ma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7650" y="4555021"/>
              <a:ext cx="1106227" cy="11062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קבוצה 5"/>
          <p:cNvGrpSpPr/>
          <p:nvPr/>
        </p:nvGrpSpPr>
        <p:grpSpPr>
          <a:xfrm>
            <a:off x="26245" y="1170645"/>
            <a:ext cx="8947632" cy="1106227"/>
            <a:chOff x="26245" y="1170645"/>
            <a:chExt cx="8947632" cy="1106227"/>
          </a:xfrm>
        </p:grpSpPr>
        <p:sp>
          <p:nvSpPr>
            <p:cNvPr id="7" name="מלבן 6"/>
            <p:cNvSpPr/>
            <p:nvPr/>
          </p:nvSpPr>
          <p:spPr>
            <a:xfrm>
              <a:off x="26245" y="1318527"/>
              <a:ext cx="7642099" cy="598305"/>
            </a:xfrm>
            <a:prstGeom prst="rect">
              <a:avLst/>
            </a:prstGeom>
            <a:solidFill>
              <a:schemeClr val="bg1">
                <a:lumMod val="85000"/>
                <a:alpha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lnSpc>
                  <a:spcPct val="150000"/>
                </a:lnSpc>
                <a:spcAft>
                  <a:spcPts val="0"/>
                </a:spcAft>
              </a:pPr>
              <a:r>
                <a:rPr lang="he-IL" sz="2400" b="1" dirty="0" smtClean="0">
                  <a:solidFill>
                    <a:srgbClr val="002060"/>
                  </a:solidFill>
                  <a:latin typeface="Calibri"/>
                  <a:ea typeface="Calibri"/>
                  <a:cs typeface="David"/>
                </a:rPr>
                <a:t>שלב היצירה היה הכי כיף – נהניתי להכין את הפוסטר.</a:t>
              </a:r>
              <a:endParaRPr lang="en-US" sz="2400" b="1" dirty="0">
                <a:solidFill>
                  <a:srgbClr val="002060"/>
                </a:solidFill>
                <a:latin typeface="Calibri"/>
                <a:ea typeface="Calibri"/>
                <a:cs typeface="Arial"/>
              </a:endParaRPr>
            </a:p>
          </p:txBody>
        </p:sp>
        <p:pic>
          <p:nvPicPr>
            <p:cNvPr id="13" name="Picture 4" descr="Ma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7650" y="1170645"/>
              <a:ext cx="1106227" cy="11062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008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395536" y="128826"/>
            <a:ext cx="7704856"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4000" b="1" dirty="0" smtClean="0">
                <a:ln w="11430"/>
                <a:solidFill>
                  <a:srgbClr val="0099FF"/>
                </a:solidFill>
                <a:effectLst>
                  <a:outerShdw blurRad="50800" dist="39000" dir="5460000" algn="tl">
                    <a:srgbClr val="000000">
                      <a:alpha val="38000"/>
                    </a:srgbClr>
                  </a:outerShdw>
                </a:effectLst>
              </a:rPr>
              <a:t>  פעילות 1 - פתיחה</a:t>
            </a:r>
            <a:endParaRPr lang="he-IL" sz="4000" b="1" dirty="0">
              <a:ln w="11430"/>
              <a:solidFill>
                <a:srgbClr val="0099FF"/>
              </a:solidFill>
              <a:effectLst>
                <a:outerShdw blurRad="50800" dist="39000" dir="5460000" algn="tl">
                  <a:srgbClr val="000000">
                    <a:alpha val="38000"/>
                  </a:srgbClr>
                </a:outerShdw>
              </a:effectLst>
            </a:endParaRPr>
          </a:p>
        </p:txBody>
      </p:sp>
      <p:sp>
        <p:nvSpPr>
          <p:cNvPr id="2" name="מלבן 1"/>
          <p:cNvSpPr/>
          <p:nvPr/>
        </p:nvSpPr>
        <p:spPr>
          <a:xfrm>
            <a:off x="2286000" y="1097593"/>
            <a:ext cx="4572000" cy="2308324"/>
          </a:xfrm>
          <a:prstGeom prst="rect">
            <a:avLst/>
          </a:prstGeom>
        </p:spPr>
        <p:txBody>
          <a:bodyPr>
            <a:spAutoFit/>
          </a:bodyPr>
          <a:lstStyle/>
          <a:p>
            <a:pPr algn="r" rtl="1">
              <a:lnSpc>
                <a:spcPct val="150000"/>
              </a:lnSpc>
              <a:spcAft>
                <a:spcPts val="0"/>
              </a:spcAft>
            </a:pPr>
            <a:r>
              <a:rPr lang="he-IL" sz="3200" b="1" u="sng" dirty="0" smtClean="0">
                <a:solidFill>
                  <a:srgbClr val="002060"/>
                </a:solidFill>
                <a:latin typeface="Calibri"/>
                <a:ea typeface="Calibri"/>
                <a:cs typeface="David"/>
              </a:rPr>
              <a:t>מטרות </a:t>
            </a:r>
            <a:r>
              <a:rPr lang="he-IL" sz="3200" b="1" u="sng" dirty="0">
                <a:solidFill>
                  <a:srgbClr val="002060"/>
                </a:solidFill>
                <a:latin typeface="Calibri"/>
                <a:ea typeface="Calibri"/>
                <a:cs typeface="David"/>
              </a:rPr>
              <a:t>הפעילות:</a:t>
            </a:r>
            <a:endParaRPr lang="en-US" sz="3200" b="1" dirty="0">
              <a:solidFill>
                <a:srgbClr val="002060"/>
              </a:solidFill>
              <a:latin typeface="Calibri"/>
              <a:ea typeface="Calibri"/>
              <a:cs typeface="Arial"/>
            </a:endParaRPr>
          </a:p>
          <a:p>
            <a:pPr marL="342900" lvl="0" indent="-342900" algn="r" rtl="1">
              <a:lnSpc>
                <a:spcPct val="150000"/>
              </a:lnSpc>
              <a:spcAft>
                <a:spcPts val="0"/>
              </a:spcAft>
              <a:buFont typeface="+mj-lt"/>
              <a:buAutoNum type="arabicPeriod"/>
            </a:pPr>
            <a:r>
              <a:rPr lang="he-IL" sz="3200" b="1" dirty="0" smtClean="0">
                <a:solidFill>
                  <a:srgbClr val="002060"/>
                </a:solidFill>
                <a:latin typeface="Calibri"/>
                <a:ea typeface="Calibri"/>
                <a:cs typeface="David"/>
              </a:rPr>
              <a:t>  מוטיבציה</a:t>
            </a:r>
            <a:endParaRPr lang="en-US" sz="3200" b="1" dirty="0">
              <a:solidFill>
                <a:srgbClr val="002060"/>
              </a:solidFill>
              <a:latin typeface="Calibri"/>
              <a:ea typeface="Calibri"/>
              <a:cs typeface="Arial"/>
            </a:endParaRPr>
          </a:p>
          <a:p>
            <a:pPr marL="342900" lvl="0" indent="-342900" algn="r" rtl="1">
              <a:lnSpc>
                <a:spcPct val="150000"/>
              </a:lnSpc>
              <a:spcAft>
                <a:spcPts val="0"/>
              </a:spcAft>
              <a:buFont typeface="+mj-lt"/>
              <a:buAutoNum type="arabicPeriod"/>
            </a:pPr>
            <a:r>
              <a:rPr lang="he-IL" sz="3200" b="1" dirty="0" smtClean="0">
                <a:solidFill>
                  <a:srgbClr val="002060"/>
                </a:solidFill>
                <a:latin typeface="Calibri"/>
                <a:ea typeface="Calibri"/>
                <a:cs typeface="David"/>
              </a:rPr>
              <a:t>  לגיטימציה</a:t>
            </a:r>
            <a:endParaRPr lang="en-US" sz="3200" b="1" dirty="0">
              <a:solidFill>
                <a:srgbClr val="002060"/>
              </a:solidFill>
              <a:latin typeface="Calibri"/>
              <a:ea typeface="Calibri"/>
              <a:cs typeface="Arial"/>
            </a:endParaRPr>
          </a:p>
        </p:txBody>
      </p:sp>
      <p:pic>
        <p:nvPicPr>
          <p:cNvPr id="1026" name="Picture 2" descr="http://images.wikia.com/disney/images/2/2f/Dumbo-disneyscreencaps_com-672.jpg">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86" y="3082653"/>
            <a:ext cx="3726159" cy="279461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hlinkClick r:id="rId6" action="ppaction://hlinksldjump"/>
          </p:cNvPr>
          <p:cNvSpPr/>
          <p:nvPr/>
        </p:nvSpPr>
        <p:spPr>
          <a:xfrm>
            <a:off x="3419872" y="3318083"/>
            <a:ext cx="3420613" cy="830997"/>
          </a:xfrm>
          <a:prstGeom prst="rect">
            <a:avLst/>
          </a:prstGeom>
        </p:spPr>
        <p:txBody>
          <a:bodyPr wrap="square">
            <a:spAutoFit/>
          </a:bodyPr>
          <a:lstStyle/>
          <a:p>
            <a:pPr marL="514350" lvl="0" indent="-514350" algn="r" rtl="1">
              <a:lnSpc>
                <a:spcPct val="150000"/>
              </a:lnSpc>
              <a:spcAft>
                <a:spcPts val="0"/>
              </a:spcAft>
              <a:buFont typeface="+mj-lt"/>
              <a:buAutoNum type="arabicPeriod" startAt="3"/>
            </a:pPr>
            <a:r>
              <a:rPr lang="he-IL" sz="3200" b="1" dirty="0" smtClean="0">
                <a:solidFill>
                  <a:srgbClr val="002060"/>
                </a:solidFill>
                <a:latin typeface="Calibri"/>
                <a:ea typeface="Calibri"/>
                <a:cs typeface="David"/>
              </a:rPr>
              <a:t>אינפורמציה</a:t>
            </a:r>
            <a:endParaRPr lang="en-US" sz="3200" b="1" dirty="0">
              <a:solidFill>
                <a:srgbClr val="002060"/>
              </a:solidFill>
              <a:latin typeface="Calibri"/>
              <a:ea typeface="Calibri"/>
              <a:cs typeface="Arial"/>
            </a:endParaRPr>
          </a:p>
        </p:txBody>
      </p:sp>
      <p:sp>
        <p:nvSpPr>
          <p:cNvPr id="7" name="מלבן 6"/>
          <p:cNvSpPr/>
          <p:nvPr/>
        </p:nvSpPr>
        <p:spPr>
          <a:xfrm>
            <a:off x="4642925" y="4077072"/>
            <a:ext cx="2161323" cy="830997"/>
          </a:xfrm>
          <a:prstGeom prst="rect">
            <a:avLst/>
          </a:prstGeom>
        </p:spPr>
        <p:txBody>
          <a:bodyPr wrap="square">
            <a:spAutoFit/>
          </a:bodyPr>
          <a:lstStyle/>
          <a:p>
            <a:pPr marL="514350" indent="-514350" algn="r" rtl="1">
              <a:lnSpc>
                <a:spcPct val="150000"/>
              </a:lnSpc>
              <a:spcAft>
                <a:spcPts val="0"/>
              </a:spcAft>
              <a:buFont typeface="+mj-lt"/>
              <a:buAutoNum type="arabicPeriod" startAt="4"/>
            </a:pPr>
            <a:r>
              <a:rPr lang="he-IL" sz="3200" b="1" dirty="0" smtClean="0">
                <a:solidFill>
                  <a:srgbClr val="002060"/>
                </a:solidFill>
                <a:latin typeface="Calibri"/>
                <a:ea typeface="Calibri"/>
                <a:cs typeface="David"/>
              </a:rPr>
              <a:t>דיון</a:t>
            </a:r>
            <a:endParaRPr lang="en-US" sz="3200" b="1" dirty="0">
              <a:solidFill>
                <a:srgbClr val="002060"/>
              </a:solidFill>
              <a:effectLst/>
              <a:latin typeface="Calibri"/>
              <a:ea typeface="Calibri"/>
              <a:cs typeface="Arial"/>
            </a:endParaRPr>
          </a:p>
        </p:txBody>
      </p:sp>
      <p:pic>
        <p:nvPicPr>
          <p:cNvPr id="1032" name="Picture 8" descr="http://png-4.findicons.com/files/icons/77/icandy_junior_toolbar/128/back_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736" y="6381328"/>
            <a:ext cx="476253" cy="4762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1763688" y="-99392"/>
            <a:ext cx="4896544"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6000" b="1" dirty="0" smtClean="0">
                <a:ln w="11430"/>
                <a:solidFill>
                  <a:srgbClr val="0099FF"/>
                </a:solidFill>
                <a:effectLst>
                  <a:outerShdw blurRad="50800" dist="39000" dir="5460000" algn="tl">
                    <a:srgbClr val="000000">
                      <a:alpha val="38000"/>
                    </a:srgbClr>
                  </a:outerShdw>
                </a:effectLst>
              </a:rPr>
              <a:t>רפלקציה</a:t>
            </a:r>
            <a:endParaRPr lang="he-IL" sz="6000" b="1" dirty="0">
              <a:ln w="11430"/>
              <a:solidFill>
                <a:srgbClr val="0099FF"/>
              </a:solidFill>
              <a:effectLst>
                <a:outerShdw blurRad="50800" dist="39000" dir="5460000" algn="tl">
                  <a:srgbClr val="000000">
                    <a:alpha val="38000"/>
                  </a:srgbClr>
                </a:outerShdw>
              </a:effectLst>
            </a:endParaRPr>
          </a:p>
        </p:txBody>
      </p:sp>
      <p:sp>
        <p:nvSpPr>
          <p:cNvPr id="15" name="צורה חופשית 14"/>
          <p:cNvSpPr/>
          <p:nvPr/>
        </p:nvSpPr>
        <p:spPr>
          <a:xfrm>
            <a:off x="5787886" y="3390801"/>
            <a:ext cx="2417586" cy="2417586"/>
          </a:xfrm>
          <a:custGeom>
            <a:avLst/>
            <a:gdLst>
              <a:gd name="connsiteX0" fmla="*/ 1716013 w 2417586"/>
              <a:gd name="connsiteY0" fmla="*/ 385456 h 2417586"/>
              <a:gd name="connsiteX1" fmla="*/ 1904063 w 2417586"/>
              <a:gd name="connsiteY1" fmla="*/ 227655 h 2417586"/>
              <a:gd name="connsiteX2" fmla="*/ 2054293 w 2417586"/>
              <a:gd name="connsiteY2" fmla="*/ 353713 h 2417586"/>
              <a:gd name="connsiteX3" fmla="*/ 1931544 w 2417586"/>
              <a:gd name="connsiteY3" fmla="*/ 566308 h 2417586"/>
              <a:gd name="connsiteX4" fmla="*/ 2126577 w 2417586"/>
              <a:gd name="connsiteY4" fmla="*/ 904115 h 2417586"/>
              <a:gd name="connsiteX5" fmla="*/ 2372064 w 2417586"/>
              <a:gd name="connsiteY5" fmla="*/ 904109 h 2417586"/>
              <a:gd name="connsiteX6" fmla="*/ 2406118 w 2417586"/>
              <a:gd name="connsiteY6" fmla="*/ 1097241 h 2417586"/>
              <a:gd name="connsiteX7" fmla="*/ 2175434 w 2417586"/>
              <a:gd name="connsiteY7" fmla="*/ 1181196 h 2417586"/>
              <a:gd name="connsiteX8" fmla="*/ 2107700 w 2417586"/>
              <a:gd name="connsiteY8" fmla="*/ 1565336 h 2417586"/>
              <a:gd name="connsiteX9" fmla="*/ 2295757 w 2417586"/>
              <a:gd name="connsiteY9" fmla="*/ 1723127 h 2417586"/>
              <a:gd name="connsiteX10" fmla="*/ 2197702 w 2417586"/>
              <a:gd name="connsiteY10" fmla="*/ 1892965 h 2417586"/>
              <a:gd name="connsiteX11" fmla="*/ 1967022 w 2417586"/>
              <a:gd name="connsiteY11" fmla="*/ 1808997 h 2417586"/>
              <a:gd name="connsiteX12" fmla="*/ 1668214 w 2417586"/>
              <a:gd name="connsiteY12" fmla="*/ 2059727 h 2417586"/>
              <a:gd name="connsiteX13" fmla="*/ 1710848 w 2417586"/>
              <a:gd name="connsiteY13" fmla="*/ 2301483 h 2417586"/>
              <a:gd name="connsiteX14" fmla="*/ 1526564 w 2417586"/>
              <a:gd name="connsiteY14" fmla="*/ 2368557 h 2417586"/>
              <a:gd name="connsiteX15" fmla="*/ 1403826 w 2417586"/>
              <a:gd name="connsiteY15" fmla="*/ 2155956 h 2417586"/>
              <a:gd name="connsiteX16" fmla="*/ 1013760 w 2417586"/>
              <a:gd name="connsiteY16" fmla="*/ 2155956 h 2417586"/>
              <a:gd name="connsiteX17" fmla="*/ 891022 w 2417586"/>
              <a:gd name="connsiteY17" fmla="*/ 2368557 h 2417586"/>
              <a:gd name="connsiteX18" fmla="*/ 706738 w 2417586"/>
              <a:gd name="connsiteY18" fmla="*/ 2301483 h 2417586"/>
              <a:gd name="connsiteX19" fmla="*/ 749372 w 2417586"/>
              <a:gd name="connsiteY19" fmla="*/ 2059727 h 2417586"/>
              <a:gd name="connsiteX20" fmla="*/ 450564 w 2417586"/>
              <a:gd name="connsiteY20" fmla="*/ 1808998 h 2417586"/>
              <a:gd name="connsiteX21" fmla="*/ 219884 w 2417586"/>
              <a:gd name="connsiteY21" fmla="*/ 1892965 h 2417586"/>
              <a:gd name="connsiteX22" fmla="*/ 121829 w 2417586"/>
              <a:gd name="connsiteY22" fmla="*/ 1723127 h 2417586"/>
              <a:gd name="connsiteX23" fmla="*/ 309887 w 2417586"/>
              <a:gd name="connsiteY23" fmla="*/ 1565336 h 2417586"/>
              <a:gd name="connsiteX24" fmla="*/ 242153 w 2417586"/>
              <a:gd name="connsiteY24" fmla="*/ 1181196 h 2417586"/>
              <a:gd name="connsiteX25" fmla="*/ 11468 w 2417586"/>
              <a:gd name="connsiteY25" fmla="*/ 1097241 h 2417586"/>
              <a:gd name="connsiteX26" fmla="*/ 45522 w 2417586"/>
              <a:gd name="connsiteY26" fmla="*/ 904109 h 2417586"/>
              <a:gd name="connsiteX27" fmla="*/ 291009 w 2417586"/>
              <a:gd name="connsiteY27" fmla="*/ 904115 h 2417586"/>
              <a:gd name="connsiteX28" fmla="*/ 486042 w 2417586"/>
              <a:gd name="connsiteY28" fmla="*/ 566308 h 2417586"/>
              <a:gd name="connsiteX29" fmla="*/ 363293 w 2417586"/>
              <a:gd name="connsiteY29" fmla="*/ 353713 h 2417586"/>
              <a:gd name="connsiteX30" fmla="*/ 513523 w 2417586"/>
              <a:gd name="connsiteY30" fmla="*/ 227655 h 2417586"/>
              <a:gd name="connsiteX31" fmla="*/ 701573 w 2417586"/>
              <a:gd name="connsiteY31" fmla="*/ 385456 h 2417586"/>
              <a:gd name="connsiteX32" fmla="*/ 1068115 w 2417586"/>
              <a:gd name="connsiteY32" fmla="*/ 252046 h 2417586"/>
              <a:gd name="connsiteX33" fmla="*/ 1110737 w 2417586"/>
              <a:gd name="connsiteY33" fmla="*/ 10287 h 2417586"/>
              <a:gd name="connsiteX34" fmla="*/ 1306849 w 2417586"/>
              <a:gd name="connsiteY34" fmla="*/ 10287 h 2417586"/>
              <a:gd name="connsiteX35" fmla="*/ 1349471 w 2417586"/>
              <a:gd name="connsiteY35" fmla="*/ 252046 h 2417586"/>
              <a:gd name="connsiteX36" fmla="*/ 1716013 w 2417586"/>
              <a:gd name="connsiteY36" fmla="*/ 385456 h 241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17586" h="2417586">
                <a:moveTo>
                  <a:pt x="1716013" y="385456"/>
                </a:moveTo>
                <a:lnTo>
                  <a:pt x="1904063" y="227655"/>
                </a:lnTo>
                <a:lnTo>
                  <a:pt x="2054293" y="353713"/>
                </a:lnTo>
                <a:lnTo>
                  <a:pt x="1931544" y="566308"/>
                </a:lnTo>
                <a:cubicBezTo>
                  <a:pt x="2018826" y="664494"/>
                  <a:pt x="2085186" y="779434"/>
                  <a:pt x="2126577" y="904115"/>
                </a:cubicBezTo>
                <a:lnTo>
                  <a:pt x="2372064" y="904109"/>
                </a:lnTo>
                <a:lnTo>
                  <a:pt x="2406118" y="1097241"/>
                </a:lnTo>
                <a:lnTo>
                  <a:pt x="2175434" y="1181196"/>
                </a:lnTo>
                <a:cubicBezTo>
                  <a:pt x="2179183" y="1312514"/>
                  <a:pt x="2156136" y="1443219"/>
                  <a:pt x="2107700" y="1565336"/>
                </a:cubicBezTo>
                <a:lnTo>
                  <a:pt x="2295757" y="1723127"/>
                </a:lnTo>
                <a:lnTo>
                  <a:pt x="2197702" y="1892965"/>
                </a:lnTo>
                <a:lnTo>
                  <a:pt x="1967022" y="1808997"/>
                </a:lnTo>
                <a:cubicBezTo>
                  <a:pt x="1885484" y="1912002"/>
                  <a:pt x="1783814" y="1997314"/>
                  <a:pt x="1668214" y="2059727"/>
                </a:cubicBezTo>
                <a:lnTo>
                  <a:pt x="1710848" y="2301483"/>
                </a:lnTo>
                <a:lnTo>
                  <a:pt x="1526564" y="2368557"/>
                </a:lnTo>
                <a:lnTo>
                  <a:pt x="1403826" y="2155956"/>
                </a:lnTo>
                <a:cubicBezTo>
                  <a:pt x="1275154" y="2182451"/>
                  <a:pt x="1142432" y="2182451"/>
                  <a:pt x="1013760" y="2155956"/>
                </a:cubicBezTo>
                <a:lnTo>
                  <a:pt x="891022" y="2368557"/>
                </a:lnTo>
                <a:lnTo>
                  <a:pt x="706738" y="2301483"/>
                </a:lnTo>
                <a:lnTo>
                  <a:pt x="749372" y="2059727"/>
                </a:lnTo>
                <a:cubicBezTo>
                  <a:pt x="633773" y="1997315"/>
                  <a:pt x="532102" y="1912003"/>
                  <a:pt x="450564" y="1808998"/>
                </a:cubicBezTo>
                <a:lnTo>
                  <a:pt x="219884" y="1892965"/>
                </a:lnTo>
                <a:lnTo>
                  <a:pt x="121829" y="1723127"/>
                </a:lnTo>
                <a:lnTo>
                  <a:pt x="309887" y="1565336"/>
                </a:lnTo>
                <a:cubicBezTo>
                  <a:pt x="261451" y="1443220"/>
                  <a:pt x="238404" y="1312514"/>
                  <a:pt x="242153" y="1181196"/>
                </a:cubicBezTo>
                <a:lnTo>
                  <a:pt x="11468" y="1097241"/>
                </a:lnTo>
                <a:lnTo>
                  <a:pt x="45522" y="904109"/>
                </a:lnTo>
                <a:lnTo>
                  <a:pt x="291009" y="904115"/>
                </a:lnTo>
                <a:cubicBezTo>
                  <a:pt x="332400" y="779434"/>
                  <a:pt x="398760" y="664494"/>
                  <a:pt x="486042" y="566308"/>
                </a:cubicBezTo>
                <a:lnTo>
                  <a:pt x="363293" y="353713"/>
                </a:lnTo>
                <a:lnTo>
                  <a:pt x="513523" y="227655"/>
                </a:lnTo>
                <a:lnTo>
                  <a:pt x="701573" y="385456"/>
                </a:lnTo>
                <a:cubicBezTo>
                  <a:pt x="813423" y="316550"/>
                  <a:pt x="938141" y="271157"/>
                  <a:pt x="1068115" y="252046"/>
                </a:cubicBezTo>
                <a:lnTo>
                  <a:pt x="1110737" y="10287"/>
                </a:lnTo>
                <a:lnTo>
                  <a:pt x="1306849" y="10287"/>
                </a:lnTo>
                <a:lnTo>
                  <a:pt x="1349471" y="252046"/>
                </a:lnTo>
                <a:cubicBezTo>
                  <a:pt x="1479445" y="271157"/>
                  <a:pt x="1604163" y="316550"/>
                  <a:pt x="1716013" y="385456"/>
                </a:cubicBezTo>
                <a:close/>
              </a:path>
            </a:pathLst>
          </a:custGeom>
          <a:solidFill>
            <a:srgbClr val="9900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5252" tIns="595518" rIns="515252" bIns="637799" numCol="1" spcCol="1270" anchor="ctr" anchorCtr="0">
            <a:noAutofit/>
          </a:bodyPr>
          <a:lstStyle/>
          <a:p>
            <a:pPr lvl="0" algn="ctr" defTabSz="1022350" rtl="1">
              <a:lnSpc>
                <a:spcPct val="90000"/>
              </a:lnSpc>
              <a:spcBef>
                <a:spcPct val="0"/>
              </a:spcBef>
              <a:spcAft>
                <a:spcPct val="35000"/>
              </a:spcAft>
            </a:pPr>
            <a:r>
              <a:rPr lang="he-IL" sz="2300" b="1" kern="1200" dirty="0" smtClean="0"/>
              <a:t>מעורר  מחשבה</a:t>
            </a:r>
            <a:endParaRPr lang="he-IL" sz="2300" b="1" kern="1200" dirty="0"/>
          </a:p>
        </p:txBody>
      </p:sp>
      <p:sp>
        <p:nvSpPr>
          <p:cNvPr id="16" name="צורה חופשית 15"/>
          <p:cNvSpPr/>
          <p:nvPr/>
        </p:nvSpPr>
        <p:spPr>
          <a:xfrm>
            <a:off x="4381291" y="2819372"/>
            <a:ext cx="1758244" cy="1758244"/>
          </a:xfrm>
          <a:custGeom>
            <a:avLst/>
            <a:gdLst>
              <a:gd name="connsiteX0" fmla="*/ 1315601 w 1758244"/>
              <a:gd name="connsiteY0" fmla="*/ 445319 h 1758244"/>
              <a:gd name="connsiteX1" fmla="*/ 1575001 w 1758244"/>
              <a:gd name="connsiteY1" fmla="*/ 367140 h 1758244"/>
              <a:gd name="connsiteX2" fmla="*/ 1670451 w 1758244"/>
              <a:gd name="connsiteY2" fmla="*/ 532464 h 1758244"/>
              <a:gd name="connsiteX3" fmla="*/ 1473046 w 1758244"/>
              <a:gd name="connsiteY3" fmla="*/ 718022 h 1758244"/>
              <a:gd name="connsiteX4" fmla="*/ 1473046 w 1758244"/>
              <a:gd name="connsiteY4" fmla="*/ 1040222 h 1758244"/>
              <a:gd name="connsiteX5" fmla="*/ 1670451 w 1758244"/>
              <a:gd name="connsiteY5" fmla="*/ 1225780 h 1758244"/>
              <a:gd name="connsiteX6" fmla="*/ 1575001 w 1758244"/>
              <a:gd name="connsiteY6" fmla="*/ 1391104 h 1758244"/>
              <a:gd name="connsiteX7" fmla="*/ 1315601 w 1758244"/>
              <a:gd name="connsiteY7" fmla="*/ 1312925 h 1758244"/>
              <a:gd name="connsiteX8" fmla="*/ 1036568 w 1758244"/>
              <a:gd name="connsiteY8" fmla="*/ 1474025 h 1758244"/>
              <a:gd name="connsiteX9" fmla="*/ 974572 w 1758244"/>
              <a:gd name="connsiteY9" fmla="*/ 1737762 h 1758244"/>
              <a:gd name="connsiteX10" fmla="*/ 783672 w 1758244"/>
              <a:gd name="connsiteY10" fmla="*/ 1737762 h 1758244"/>
              <a:gd name="connsiteX11" fmla="*/ 721677 w 1758244"/>
              <a:gd name="connsiteY11" fmla="*/ 1474025 h 1758244"/>
              <a:gd name="connsiteX12" fmla="*/ 442644 w 1758244"/>
              <a:gd name="connsiteY12" fmla="*/ 1312925 h 1758244"/>
              <a:gd name="connsiteX13" fmla="*/ 183243 w 1758244"/>
              <a:gd name="connsiteY13" fmla="*/ 1391104 h 1758244"/>
              <a:gd name="connsiteX14" fmla="*/ 87793 w 1758244"/>
              <a:gd name="connsiteY14" fmla="*/ 1225780 h 1758244"/>
              <a:gd name="connsiteX15" fmla="*/ 285198 w 1758244"/>
              <a:gd name="connsiteY15" fmla="*/ 1040222 h 1758244"/>
              <a:gd name="connsiteX16" fmla="*/ 285198 w 1758244"/>
              <a:gd name="connsiteY16" fmla="*/ 718022 h 1758244"/>
              <a:gd name="connsiteX17" fmla="*/ 87793 w 1758244"/>
              <a:gd name="connsiteY17" fmla="*/ 532464 h 1758244"/>
              <a:gd name="connsiteX18" fmla="*/ 183243 w 1758244"/>
              <a:gd name="connsiteY18" fmla="*/ 367140 h 1758244"/>
              <a:gd name="connsiteX19" fmla="*/ 442643 w 1758244"/>
              <a:gd name="connsiteY19" fmla="*/ 445319 h 1758244"/>
              <a:gd name="connsiteX20" fmla="*/ 721676 w 1758244"/>
              <a:gd name="connsiteY20" fmla="*/ 284219 h 1758244"/>
              <a:gd name="connsiteX21" fmla="*/ 783672 w 1758244"/>
              <a:gd name="connsiteY21" fmla="*/ 20482 h 1758244"/>
              <a:gd name="connsiteX22" fmla="*/ 974572 w 1758244"/>
              <a:gd name="connsiteY22" fmla="*/ 20482 h 1758244"/>
              <a:gd name="connsiteX23" fmla="*/ 1036567 w 1758244"/>
              <a:gd name="connsiteY23" fmla="*/ 284219 h 1758244"/>
              <a:gd name="connsiteX24" fmla="*/ 1315600 w 1758244"/>
              <a:gd name="connsiteY24" fmla="*/ 445319 h 1758244"/>
              <a:gd name="connsiteX25" fmla="*/ 1315601 w 1758244"/>
              <a:gd name="connsiteY25" fmla="*/ 445319 h 175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58244" h="1758244">
                <a:moveTo>
                  <a:pt x="1315601" y="445319"/>
                </a:moveTo>
                <a:lnTo>
                  <a:pt x="1575001" y="367140"/>
                </a:lnTo>
                <a:lnTo>
                  <a:pt x="1670451" y="532464"/>
                </a:lnTo>
                <a:lnTo>
                  <a:pt x="1473046" y="718022"/>
                </a:lnTo>
                <a:cubicBezTo>
                  <a:pt x="1501661" y="823516"/>
                  <a:pt x="1501661" y="934728"/>
                  <a:pt x="1473046" y="1040222"/>
                </a:cubicBezTo>
                <a:lnTo>
                  <a:pt x="1670451" y="1225780"/>
                </a:lnTo>
                <a:lnTo>
                  <a:pt x="1575001" y="1391104"/>
                </a:lnTo>
                <a:lnTo>
                  <a:pt x="1315601" y="1312925"/>
                </a:lnTo>
                <a:cubicBezTo>
                  <a:pt x="1238548" y="1390453"/>
                  <a:pt x="1142236" y="1446059"/>
                  <a:pt x="1036568" y="1474025"/>
                </a:cubicBezTo>
                <a:lnTo>
                  <a:pt x="974572" y="1737762"/>
                </a:lnTo>
                <a:lnTo>
                  <a:pt x="783672" y="1737762"/>
                </a:lnTo>
                <a:lnTo>
                  <a:pt x="721677" y="1474025"/>
                </a:lnTo>
                <a:cubicBezTo>
                  <a:pt x="616009" y="1446059"/>
                  <a:pt x="519697" y="1390453"/>
                  <a:pt x="442644" y="1312925"/>
                </a:cubicBezTo>
                <a:lnTo>
                  <a:pt x="183243" y="1391104"/>
                </a:lnTo>
                <a:lnTo>
                  <a:pt x="87793" y="1225780"/>
                </a:lnTo>
                <a:lnTo>
                  <a:pt x="285198" y="1040222"/>
                </a:lnTo>
                <a:cubicBezTo>
                  <a:pt x="256583" y="934728"/>
                  <a:pt x="256583" y="823516"/>
                  <a:pt x="285198" y="718022"/>
                </a:cubicBezTo>
                <a:lnTo>
                  <a:pt x="87793" y="532464"/>
                </a:lnTo>
                <a:lnTo>
                  <a:pt x="183243" y="367140"/>
                </a:lnTo>
                <a:lnTo>
                  <a:pt x="442643" y="445319"/>
                </a:lnTo>
                <a:cubicBezTo>
                  <a:pt x="519696" y="367791"/>
                  <a:pt x="616008" y="312185"/>
                  <a:pt x="721676" y="284219"/>
                </a:cubicBezTo>
                <a:lnTo>
                  <a:pt x="783672" y="20482"/>
                </a:lnTo>
                <a:lnTo>
                  <a:pt x="974572" y="20482"/>
                </a:lnTo>
                <a:lnTo>
                  <a:pt x="1036567" y="284219"/>
                </a:lnTo>
                <a:cubicBezTo>
                  <a:pt x="1142235" y="312185"/>
                  <a:pt x="1238547" y="367791"/>
                  <a:pt x="1315600" y="445319"/>
                </a:cubicBezTo>
                <a:lnTo>
                  <a:pt x="1315601" y="445319"/>
                </a:lnTo>
                <a:close/>
              </a:path>
            </a:pathLst>
          </a:custGeom>
          <a:solidFill>
            <a:srgbClr val="00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1853" tIns="474529" rIns="471853" bIns="474529" numCol="1" spcCol="1270" anchor="ctr" anchorCtr="0">
            <a:noAutofit/>
          </a:bodyPr>
          <a:lstStyle/>
          <a:p>
            <a:pPr lvl="0" algn="ctr" defTabSz="1022350" rtl="1">
              <a:lnSpc>
                <a:spcPct val="90000"/>
              </a:lnSpc>
              <a:spcBef>
                <a:spcPct val="0"/>
              </a:spcBef>
              <a:spcAft>
                <a:spcPct val="35000"/>
              </a:spcAft>
            </a:pPr>
            <a:r>
              <a:rPr lang="he-IL" sz="2300" b="1" kern="1200" dirty="0" smtClean="0"/>
              <a:t>מפתיע</a:t>
            </a:r>
            <a:endParaRPr lang="he-IL" sz="2300" b="1" kern="1200" dirty="0"/>
          </a:p>
        </p:txBody>
      </p:sp>
      <p:sp>
        <p:nvSpPr>
          <p:cNvPr id="17" name="צורה חופשית 16"/>
          <p:cNvSpPr/>
          <p:nvPr/>
        </p:nvSpPr>
        <p:spPr>
          <a:xfrm>
            <a:off x="5172500" y="1412776"/>
            <a:ext cx="2109894" cy="2109894"/>
          </a:xfrm>
          <a:custGeom>
            <a:avLst/>
            <a:gdLst>
              <a:gd name="connsiteX0" fmla="*/ 1289020 w 1722720"/>
              <a:gd name="connsiteY0" fmla="*/ 436321 h 1722720"/>
              <a:gd name="connsiteX1" fmla="*/ 1543180 w 1722720"/>
              <a:gd name="connsiteY1" fmla="*/ 359722 h 1722720"/>
              <a:gd name="connsiteX2" fmla="*/ 1636701 w 1722720"/>
              <a:gd name="connsiteY2" fmla="*/ 521706 h 1722720"/>
              <a:gd name="connsiteX3" fmla="*/ 1443284 w 1722720"/>
              <a:gd name="connsiteY3" fmla="*/ 703515 h 1722720"/>
              <a:gd name="connsiteX4" fmla="*/ 1443284 w 1722720"/>
              <a:gd name="connsiteY4" fmla="*/ 1019205 h 1722720"/>
              <a:gd name="connsiteX5" fmla="*/ 1636701 w 1722720"/>
              <a:gd name="connsiteY5" fmla="*/ 1201014 h 1722720"/>
              <a:gd name="connsiteX6" fmla="*/ 1543180 w 1722720"/>
              <a:gd name="connsiteY6" fmla="*/ 1362998 h 1722720"/>
              <a:gd name="connsiteX7" fmla="*/ 1289020 w 1722720"/>
              <a:gd name="connsiteY7" fmla="*/ 1286399 h 1722720"/>
              <a:gd name="connsiteX8" fmla="*/ 1015624 w 1722720"/>
              <a:gd name="connsiteY8" fmla="*/ 1444244 h 1722720"/>
              <a:gd name="connsiteX9" fmla="*/ 954881 w 1722720"/>
              <a:gd name="connsiteY9" fmla="*/ 1702652 h 1722720"/>
              <a:gd name="connsiteX10" fmla="*/ 767839 w 1722720"/>
              <a:gd name="connsiteY10" fmla="*/ 1702652 h 1722720"/>
              <a:gd name="connsiteX11" fmla="*/ 707096 w 1722720"/>
              <a:gd name="connsiteY11" fmla="*/ 1444244 h 1722720"/>
              <a:gd name="connsiteX12" fmla="*/ 433700 w 1722720"/>
              <a:gd name="connsiteY12" fmla="*/ 1286399 h 1722720"/>
              <a:gd name="connsiteX13" fmla="*/ 179540 w 1722720"/>
              <a:gd name="connsiteY13" fmla="*/ 1362998 h 1722720"/>
              <a:gd name="connsiteX14" fmla="*/ 86019 w 1722720"/>
              <a:gd name="connsiteY14" fmla="*/ 1201014 h 1722720"/>
              <a:gd name="connsiteX15" fmla="*/ 279436 w 1722720"/>
              <a:gd name="connsiteY15" fmla="*/ 1019205 h 1722720"/>
              <a:gd name="connsiteX16" fmla="*/ 279436 w 1722720"/>
              <a:gd name="connsiteY16" fmla="*/ 703515 h 1722720"/>
              <a:gd name="connsiteX17" fmla="*/ 86019 w 1722720"/>
              <a:gd name="connsiteY17" fmla="*/ 521706 h 1722720"/>
              <a:gd name="connsiteX18" fmla="*/ 179540 w 1722720"/>
              <a:gd name="connsiteY18" fmla="*/ 359722 h 1722720"/>
              <a:gd name="connsiteX19" fmla="*/ 433700 w 1722720"/>
              <a:gd name="connsiteY19" fmla="*/ 436321 h 1722720"/>
              <a:gd name="connsiteX20" fmla="*/ 707096 w 1722720"/>
              <a:gd name="connsiteY20" fmla="*/ 278476 h 1722720"/>
              <a:gd name="connsiteX21" fmla="*/ 767839 w 1722720"/>
              <a:gd name="connsiteY21" fmla="*/ 20068 h 1722720"/>
              <a:gd name="connsiteX22" fmla="*/ 954881 w 1722720"/>
              <a:gd name="connsiteY22" fmla="*/ 20068 h 1722720"/>
              <a:gd name="connsiteX23" fmla="*/ 1015624 w 1722720"/>
              <a:gd name="connsiteY23" fmla="*/ 278476 h 1722720"/>
              <a:gd name="connsiteX24" fmla="*/ 1289020 w 1722720"/>
              <a:gd name="connsiteY24" fmla="*/ 436321 h 172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2720" h="1722720">
                <a:moveTo>
                  <a:pt x="1108823" y="435767"/>
                </a:moveTo>
                <a:lnTo>
                  <a:pt x="1293086" y="321645"/>
                </a:lnTo>
                <a:lnTo>
                  <a:pt x="1401074" y="429635"/>
                </a:lnTo>
                <a:lnTo>
                  <a:pt x="1286952" y="613897"/>
                </a:lnTo>
                <a:cubicBezTo>
                  <a:pt x="1330907" y="689492"/>
                  <a:pt x="1353934" y="775430"/>
                  <a:pt x="1353665" y="862873"/>
                </a:cubicBezTo>
                <a:lnTo>
                  <a:pt x="1544629" y="965388"/>
                </a:lnTo>
                <a:lnTo>
                  <a:pt x="1505103" y="1112904"/>
                </a:lnTo>
                <a:lnTo>
                  <a:pt x="1288466" y="1106202"/>
                </a:lnTo>
                <a:cubicBezTo>
                  <a:pt x="1244977" y="1182066"/>
                  <a:pt x="1182065" y="1244976"/>
                  <a:pt x="1106202" y="1288466"/>
                </a:cubicBezTo>
                <a:lnTo>
                  <a:pt x="1112903" y="1505102"/>
                </a:lnTo>
                <a:lnTo>
                  <a:pt x="965388" y="1544629"/>
                </a:lnTo>
                <a:lnTo>
                  <a:pt x="862874" y="1353666"/>
                </a:lnTo>
                <a:cubicBezTo>
                  <a:pt x="775429" y="1353934"/>
                  <a:pt x="689492" y="1330907"/>
                  <a:pt x="613897" y="1286953"/>
                </a:cubicBezTo>
                <a:lnTo>
                  <a:pt x="429634" y="1401075"/>
                </a:lnTo>
                <a:lnTo>
                  <a:pt x="321646" y="1293085"/>
                </a:lnTo>
                <a:lnTo>
                  <a:pt x="435768" y="1108823"/>
                </a:lnTo>
                <a:cubicBezTo>
                  <a:pt x="391813" y="1033228"/>
                  <a:pt x="368786" y="947290"/>
                  <a:pt x="369055" y="859847"/>
                </a:cubicBezTo>
                <a:lnTo>
                  <a:pt x="178091" y="757332"/>
                </a:lnTo>
                <a:lnTo>
                  <a:pt x="217617" y="609816"/>
                </a:lnTo>
                <a:lnTo>
                  <a:pt x="434254" y="616518"/>
                </a:lnTo>
                <a:cubicBezTo>
                  <a:pt x="477743" y="540654"/>
                  <a:pt x="540655" y="477744"/>
                  <a:pt x="616518" y="434254"/>
                </a:cubicBezTo>
                <a:lnTo>
                  <a:pt x="609817" y="217618"/>
                </a:lnTo>
                <a:lnTo>
                  <a:pt x="757332" y="178091"/>
                </a:lnTo>
                <a:lnTo>
                  <a:pt x="859846" y="369054"/>
                </a:lnTo>
                <a:cubicBezTo>
                  <a:pt x="947291" y="368786"/>
                  <a:pt x="1033228" y="391813"/>
                  <a:pt x="1108823" y="435767"/>
                </a:cubicBez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0640" tIns="600640" rIns="600640" bIns="600640" numCol="1" spcCol="1270" anchor="ctr" anchorCtr="0">
            <a:noAutofit/>
          </a:bodyPr>
          <a:lstStyle/>
          <a:p>
            <a:pPr lvl="0" algn="ctr" defTabSz="1022350" rtl="1">
              <a:lnSpc>
                <a:spcPct val="90000"/>
              </a:lnSpc>
              <a:spcBef>
                <a:spcPct val="0"/>
              </a:spcBef>
              <a:spcAft>
                <a:spcPct val="35000"/>
              </a:spcAft>
            </a:pPr>
            <a:r>
              <a:rPr lang="he-IL" sz="2300" b="1" kern="1200" dirty="0" smtClean="0"/>
              <a:t>מאתגר</a:t>
            </a:r>
            <a:endParaRPr lang="he-IL" sz="2300" b="1" kern="1200" dirty="0"/>
          </a:p>
        </p:txBody>
      </p:sp>
      <p:sp>
        <p:nvSpPr>
          <p:cNvPr id="18" name="חץ מעגלי 17"/>
          <p:cNvSpPr/>
          <p:nvPr/>
        </p:nvSpPr>
        <p:spPr>
          <a:xfrm>
            <a:off x="5604203" y="3024733"/>
            <a:ext cx="3094510" cy="3094510"/>
          </a:xfrm>
          <a:prstGeom prst="circularArrow">
            <a:avLst>
              <a:gd name="adj1" fmla="val 4687"/>
              <a:gd name="adj2" fmla="val 299029"/>
              <a:gd name="adj3" fmla="val 2520808"/>
              <a:gd name="adj4" fmla="val 15851311"/>
              <a:gd name="adj5" fmla="val 5469"/>
            </a:avLst>
          </a:pr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9" name="Shape 18"/>
          <p:cNvSpPr/>
          <p:nvPr/>
        </p:nvSpPr>
        <p:spPr>
          <a:xfrm>
            <a:off x="4069909" y="2429475"/>
            <a:ext cx="2248355" cy="2248355"/>
          </a:xfrm>
          <a:prstGeom prst="leftCircularArrow">
            <a:avLst>
              <a:gd name="adj1" fmla="val 6452"/>
              <a:gd name="adj2" fmla="val 429999"/>
              <a:gd name="adj3" fmla="val 10489124"/>
              <a:gd name="adj4" fmla="val 14837806"/>
              <a:gd name="adj5" fmla="val 7527"/>
            </a:avLst>
          </a:pr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0" name="חץ מעגלי 19"/>
          <p:cNvSpPr/>
          <p:nvPr/>
        </p:nvSpPr>
        <p:spPr>
          <a:xfrm>
            <a:off x="4967604" y="1228159"/>
            <a:ext cx="2424179" cy="2424179"/>
          </a:xfrm>
          <a:prstGeom prst="circularArrow">
            <a:avLst>
              <a:gd name="adj1" fmla="val 5984"/>
              <a:gd name="adj2" fmla="val 394124"/>
              <a:gd name="adj3" fmla="val 13313824"/>
              <a:gd name="adj4" fmla="val 10508221"/>
              <a:gd name="adj5" fmla="val 6981"/>
            </a:avLst>
          </a:pr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8" name="צורה חופשית 7"/>
          <p:cNvSpPr/>
          <p:nvPr/>
        </p:nvSpPr>
        <p:spPr>
          <a:xfrm>
            <a:off x="1971462" y="2670720"/>
            <a:ext cx="2417586" cy="2417586"/>
          </a:xfrm>
          <a:custGeom>
            <a:avLst/>
            <a:gdLst>
              <a:gd name="connsiteX0" fmla="*/ 1716013 w 2417586"/>
              <a:gd name="connsiteY0" fmla="*/ 385456 h 2417586"/>
              <a:gd name="connsiteX1" fmla="*/ 1904063 w 2417586"/>
              <a:gd name="connsiteY1" fmla="*/ 227655 h 2417586"/>
              <a:gd name="connsiteX2" fmla="*/ 2054293 w 2417586"/>
              <a:gd name="connsiteY2" fmla="*/ 353713 h 2417586"/>
              <a:gd name="connsiteX3" fmla="*/ 1931544 w 2417586"/>
              <a:gd name="connsiteY3" fmla="*/ 566308 h 2417586"/>
              <a:gd name="connsiteX4" fmla="*/ 2126577 w 2417586"/>
              <a:gd name="connsiteY4" fmla="*/ 904115 h 2417586"/>
              <a:gd name="connsiteX5" fmla="*/ 2372064 w 2417586"/>
              <a:gd name="connsiteY5" fmla="*/ 904109 h 2417586"/>
              <a:gd name="connsiteX6" fmla="*/ 2406118 w 2417586"/>
              <a:gd name="connsiteY6" fmla="*/ 1097241 h 2417586"/>
              <a:gd name="connsiteX7" fmla="*/ 2175434 w 2417586"/>
              <a:gd name="connsiteY7" fmla="*/ 1181196 h 2417586"/>
              <a:gd name="connsiteX8" fmla="*/ 2107700 w 2417586"/>
              <a:gd name="connsiteY8" fmla="*/ 1565336 h 2417586"/>
              <a:gd name="connsiteX9" fmla="*/ 2295757 w 2417586"/>
              <a:gd name="connsiteY9" fmla="*/ 1723127 h 2417586"/>
              <a:gd name="connsiteX10" fmla="*/ 2197702 w 2417586"/>
              <a:gd name="connsiteY10" fmla="*/ 1892965 h 2417586"/>
              <a:gd name="connsiteX11" fmla="*/ 1967022 w 2417586"/>
              <a:gd name="connsiteY11" fmla="*/ 1808997 h 2417586"/>
              <a:gd name="connsiteX12" fmla="*/ 1668214 w 2417586"/>
              <a:gd name="connsiteY12" fmla="*/ 2059727 h 2417586"/>
              <a:gd name="connsiteX13" fmla="*/ 1710848 w 2417586"/>
              <a:gd name="connsiteY13" fmla="*/ 2301483 h 2417586"/>
              <a:gd name="connsiteX14" fmla="*/ 1526564 w 2417586"/>
              <a:gd name="connsiteY14" fmla="*/ 2368557 h 2417586"/>
              <a:gd name="connsiteX15" fmla="*/ 1403826 w 2417586"/>
              <a:gd name="connsiteY15" fmla="*/ 2155956 h 2417586"/>
              <a:gd name="connsiteX16" fmla="*/ 1013760 w 2417586"/>
              <a:gd name="connsiteY16" fmla="*/ 2155956 h 2417586"/>
              <a:gd name="connsiteX17" fmla="*/ 891022 w 2417586"/>
              <a:gd name="connsiteY17" fmla="*/ 2368557 h 2417586"/>
              <a:gd name="connsiteX18" fmla="*/ 706738 w 2417586"/>
              <a:gd name="connsiteY18" fmla="*/ 2301483 h 2417586"/>
              <a:gd name="connsiteX19" fmla="*/ 749372 w 2417586"/>
              <a:gd name="connsiteY19" fmla="*/ 2059727 h 2417586"/>
              <a:gd name="connsiteX20" fmla="*/ 450564 w 2417586"/>
              <a:gd name="connsiteY20" fmla="*/ 1808998 h 2417586"/>
              <a:gd name="connsiteX21" fmla="*/ 219884 w 2417586"/>
              <a:gd name="connsiteY21" fmla="*/ 1892965 h 2417586"/>
              <a:gd name="connsiteX22" fmla="*/ 121829 w 2417586"/>
              <a:gd name="connsiteY22" fmla="*/ 1723127 h 2417586"/>
              <a:gd name="connsiteX23" fmla="*/ 309887 w 2417586"/>
              <a:gd name="connsiteY23" fmla="*/ 1565336 h 2417586"/>
              <a:gd name="connsiteX24" fmla="*/ 242153 w 2417586"/>
              <a:gd name="connsiteY24" fmla="*/ 1181196 h 2417586"/>
              <a:gd name="connsiteX25" fmla="*/ 11468 w 2417586"/>
              <a:gd name="connsiteY25" fmla="*/ 1097241 h 2417586"/>
              <a:gd name="connsiteX26" fmla="*/ 45522 w 2417586"/>
              <a:gd name="connsiteY26" fmla="*/ 904109 h 2417586"/>
              <a:gd name="connsiteX27" fmla="*/ 291009 w 2417586"/>
              <a:gd name="connsiteY27" fmla="*/ 904115 h 2417586"/>
              <a:gd name="connsiteX28" fmla="*/ 486042 w 2417586"/>
              <a:gd name="connsiteY28" fmla="*/ 566308 h 2417586"/>
              <a:gd name="connsiteX29" fmla="*/ 363293 w 2417586"/>
              <a:gd name="connsiteY29" fmla="*/ 353713 h 2417586"/>
              <a:gd name="connsiteX30" fmla="*/ 513523 w 2417586"/>
              <a:gd name="connsiteY30" fmla="*/ 227655 h 2417586"/>
              <a:gd name="connsiteX31" fmla="*/ 701573 w 2417586"/>
              <a:gd name="connsiteY31" fmla="*/ 385456 h 2417586"/>
              <a:gd name="connsiteX32" fmla="*/ 1068115 w 2417586"/>
              <a:gd name="connsiteY32" fmla="*/ 252046 h 2417586"/>
              <a:gd name="connsiteX33" fmla="*/ 1110737 w 2417586"/>
              <a:gd name="connsiteY33" fmla="*/ 10287 h 2417586"/>
              <a:gd name="connsiteX34" fmla="*/ 1306849 w 2417586"/>
              <a:gd name="connsiteY34" fmla="*/ 10287 h 2417586"/>
              <a:gd name="connsiteX35" fmla="*/ 1349471 w 2417586"/>
              <a:gd name="connsiteY35" fmla="*/ 252046 h 2417586"/>
              <a:gd name="connsiteX36" fmla="*/ 1716013 w 2417586"/>
              <a:gd name="connsiteY36" fmla="*/ 385456 h 241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17586" h="2417586">
                <a:moveTo>
                  <a:pt x="1716013" y="385456"/>
                </a:moveTo>
                <a:lnTo>
                  <a:pt x="1904063" y="227655"/>
                </a:lnTo>
                <a:lnTo>
                  <a:pt x="2054293" y="353713"/>
                </a:lnTo>
                <a:lnTo>
                  <a:pt x="1931544" y="566308"/>
                </a:lnTo>
                <a:cubicBezTo>
                  <a:pt x="2018826" y="664494"/>
                  <a:pt x="2085186" y="779434"/>
                  <a:pt x="2126577" y="904115"/>
                </a:cubicBezTo>
                <a:lnTo>
                  <a:pt x="2372064" y="904109"/>
                </a:lnTo>
                <a:lnTo>
                  <a:pt x="2406118" y="1097241"/>
                </a:lnTo>
                <a:lnTo>
                  <a:pt x="2175434" y="1181196"/>
                </a:lnTo>
                <a:cubicBezTo>
                  <a:pt x="2179183" y="1312514"/>
                  <a:pt x="2156136" y="1443219"/>
                  <a:pt x="2107700" y="1565336"/>
                </a:cubicBezTo>
                <a:lnTo>
                  <a:pt x="2295757" y="1723127"/>
                </a:lnTo>
                <a:lnTo>
                  <a:pt x="2197702" y="1892965"/>
                </a:lnTo>
                <a:lnTo>
                  <a:pt x="1967022" y="1808997"/>
                </a:lnTo>
                <a:cubicBezTo>
                  <a:pt x="1885484" y="1912002"/>
                  <a:pt x="1783814" y="1997314"/>
                  <a:pt x="1668214" y="2059727"/>
                </a:cubicBezTo>
                <a:lnTo>
                  <a:pt x="1710848" y="2301483"/>
                </a:lnTo>
                <a:lnTo>
                  <a:pt x="1526564" y="2368557"/>
                </a:lnTo>
                <a:lnTo>
                  <a:pt x="1403826" y="2155956"/>
                </a:lnTo>
                <a:cubicBezTo>
                  <a:pt x="1275154" y="2182451"/>
                  <a:pt x="1142432" y="2182451"/>
                  <a:pt x="1013760" y="2155956"/>
                </a:cubicBezTo>
                <a:lnTo>
                  <a:pt x="891022" y="2368557"/>
                </a:lnTo>
                <a:lnTo>
                  <a:pt x="706738" y="2301483"/>
                </a:lnTo>
                <a:lnTo>
                  <a:pt x="749372" y="2059727"/>
                </a:lnTo>
                <a:cubicBezTo>
                  <a:pt x="633773" y="1997315"/>
                  <a:pt x="532102" y="1912003"/>
                  <a:pt x="450564" y="1808998"/>
                </a:cubicBezTo>
                <a:lnTo>
                  <a:pt x="219884" y="1892965"/>
                </a:lnTo>
                <a:lnTo>
                  <a:pt x="121829" y="1723127"/>
                </a:lnTo>
                <a:lnTo>
                  <a:pt x="309887" y="1565336"/>
                </a:lnTo>
                <a:cubicBezTo>
                  <a:pt x="261451" y="1443220"/>
                  <a:pt x="238404" y="1312514"/>
                  <a:pt x="242153" y="1181196"/>
                </a:cubicBezTo>
                <a:lnTo>
                  <a:pt x="11468" y="1097241"/>
                </a:lnTo>
                <a:lnTo>
                  <a:pt x="45522" y="904109"/>
                </a:lnTo>
                <a:lnTo>
                  <a:pt x="291009" y="904115"/>
                </a:lnTo>
                <a:cubicBezTo>
                  <a:pt x="332400" y="779434"/>
                  <a:pt x="398760" y="664494"/>
                  <a:pt x="486042" y="566308"/>
                </a:cubicBezTo>
                <a:lnTo>
                  <a:pt x="363293" y="353713"/>
                </a:lnTo>
                <a:lnTo>
                  <a:pt x="513523" y="227655"/>
                </a:lnTo>
                <a:lnTo>
                  <a:pt x="701573" y="385456"/>
                </a:lnTo>
                <a:cubicBezTo>
                  <a:pt x="813423" y="316550"/>
                  <a:pt x="938141" y="271157"/>
                  <a:pt x="1068115" y="252046"/>
                </a:cubicBezTo>
                <a:lnTo>
                  <a:pt x="1110737" y="10287"/>
                </a:lnTo>
                <a:lnTo>
                  <a:pt x="1306849" y="10287"/>
                </a:lnTo>
                <a:lnTo>
                  <a:pt x="1349471" y="252046"/>
                </a:lnTo>
                <a:cubicBezTo>
                  <a:pt x="1479445" y="271157"/>
                  <a:pt x="1604163" y="316550"/>
                  <a:pt x="1716013" y="385456"/>
                </a:cubicBezTo>
                <a:close/>
              </a:path>
            </a:pathLst>
          </a:custGeom>
          <a:solidFill>
            <a:srgbClr val="FF33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522" tIns="596788" rIns="516522" bIns="639069" numCol="1" spcCol="1270" anchor="ctr" anchorCtr="0">
            <a:noAutofit/>
          </a:bodyPr>
          <a:lstStyle/>
          <a:p>
            <a:pPr lvl="0" algn="ctr" defTabSz="1066800" rtl="1">
              <a:lnSpc>
                <a:spcPct val="90000"/>
              </a:lnSpc>
              <a:spcBef>
                <a:spcPct val="0"/>
              </a:spcBef>
              <a:spcAft>
                <a:spcPct val="35000"/>
              </a:spcAft>
            </a:pPr>
            <a:r>
              <a:rPr lang="he-IL" sz="2400" b="1" kern="1200" dirty="0" smtClean="0"/>
              <a:t>משמח</a:t>
            </a:r>
            <a:endParaRPr lang="he-IL" sz="2400" b="1" kern="1200" dirty="0"/>
          </a:p>
        </p:txBody>
      </p:sp>
      <p:sp>
        <p:nvSpPr>
          <p:cNvPr id="9" name="צורה חופשית 8"/>
          <p:cNvSpPr/>
          <p:nvPr/>
        </p:nvSpPr>
        <p:spPr>
          <a:xfrm>
            <a:off x="564867" y="2099291"/>
            <a:ext cx="1758244" cy="1758244"/>
          </a:xfrm>
          <a:custGeom>
            <a:avLst/>
            <a:gdLst>
              <a:gd name="connsiteX0" fmla="*/ 1315601 w 1758244"/>
              <a:gd name="connsiteY0" fmla="*/ 445319 h 1758244"/>
              <a:gd name="connsiteX1" fmla="*/ 1575001 w 1758244"/>
              <a:gd name="connsiteY1" fmla="*/ 367140 h 1758244"/>
              <a:gd name="connsiteX2" fmla="*/ 1670451 w 1758244"/>
              <a:gd name="connsiteY2" fmla="*/ 532464 h 1758244"/>
              <a:gd name="connsiteX3" fmla="*/ 1473046 w 1758244"/>
              <a:gd name="connsiteY3" fmla="*/ 718022 h 1758244"/>
              <a:gd name="connsiteX4" fmla="*/ 1473046 w 1758244"/>
              <a:gd name="connsiteY4" fmla="*/ 1040222 h 1758244"/>
              <a:gd name="connsiteX5" fmla="*/ 1670451 w 1758244"/>
              <a:gd name="connsiteY5" fmla="*/ 1225780 h 1758244"/>
              <a:gd name="connsiteX6" fmla="*/ 1575001 w 1758244"/>
              <a:gd name="connsiteY6" fmla="*/ 1391104 h 1758244"/>
              <a:gd name="connsiteX7" fmla="*/ 1315601 w 1758244"/>
              <a:gd name="connsiteY7" fmla="*/ 1312925 h 1758244"/>
              <a:gd name="connsiteX8" fmla="*/ 1036568 w 1758244"/>
              <a:gd name="connsiteY8" fmla="*/ 1474025 h 1758244"/>
              <a:gd name="connsiteX9" fmla="*/ 974572 w 1758244"/>
              <a:gd name="connsiteY9" fmla="*/ 1737762 h 1758244"/>
              <a:gd name="connsiteX10" fmla="*/ 783672 w 1758244"/>
              <a:gd name="connsiteY10" fmla="*/ 1737762 h 1758244"/>
              <a:gd name="connsiteX11" fmla="*/ 721677 w 1758244"/>
              <a:gd name="connsiteY11" fmla="*/ 1474025 h 1758244"/>
              <a:gd name="connsiteX12" fmla="*/ 442644 w 1758244"/>
              <a:gd name="connsiteY12" fmla="*/ 1312925 h 1758244"/>
              <a:gd name="connsiteX13" fmla="*/ 183243 w 1758244"/>
              <a:gd name="connsiteY13" fmla="*/ 1391104 h 1758244"/>
              <a:gd name="connsiteX14" fmla="*/ 87793 w 1758244"/>
              <a:gd name="connsiteY14" fmla="*/ 1225780 h 1758244"/>
              <a:gd name="connsiteX15" fmla="*/ 285198 w 1758244"/>
              <a:gd name="connsiteY15" fmla="*/ 1040222 h 1758244"/>
              <a:gd name="connsiteX16" fmla="*/ 285198 w 1758244"/>
              <a:gd name="connsiteY16" fmla="*/ 718022 h 1758244"/>
              <a:gd name="connsiteX17" fmla="*/ 87793 w 1758244"/>
              <a:gd name="connsiteY17" fmla="*/ 532464 h 1758244"/>
              <a:gd name="connsiteX18" fmla="*/ 183243 w 1758244"/>
              <a:gd name="connsiteY18" fmla="*/ 367140 h 1758244"/>
              <a:gd name="connsiteX19" fmla="*/ 442643 w 1758244"/>
              <a:gd name="connsiteY19" fmla="*/ 445319 h 1758244"/>
              <a:gd name="connsiteX20" fmla="*/ 721676 w 1758244"/>
              <a:gd name="connsiteY20" fmla="*/ 284219 h 1758244"/>
              <a:gd name="connsiteX21" fmla="*/ 783672 w 1758244"/>
              <a:gd name="connsiteY21" fmla="*/ 20482 h 1758244"/>
              <a:gd name="connsiteX22" fmla="*/ 974572 w 1758244"/>
              <a:gd name="connsiteY22" fmla="*/ 20482 h 1758244"/>
              <a:gd name="connsiteX23" fmla="*/ 1036567 w 1758244"/>
              <a:gd name="connsiteY23" fmla="*/ 284219 h 1758244"/>
              <a:gd name="connsiteX24" fmla="*/ 1315600 w 1758244"/>
              <a:gd name="connsiteY24" fmla="*/ 445319 h 1758244"/>
              <a:gd name="connsiteX25" fmla="*/ 1315601 w 1758244"/>
              <a:gd name="connsiteY25" fmla="*/ 445319 h 175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58244" h="1758244">
                <a:moveTo>
                  <a:pt x="1315601" y="445319"/>
                </a:moveTo>
                <a:lnTo>
                  <a:pt x="1575001" y="367140"/>
                </a:lnTo>
                <a:lnTo>
                  <a:pt x="1670451" y="532464"/>
                </a:lnTo>
                <a:lnTo>
                  <a:pt x="1473046" y="718022"/>
                </a:lnTo>
                <a:cubicBezTo>
                  <a:pt x="1501661" y="823516"/>
                  <a:pt x="1501661" y="934728"/>
                  <a:pt x="1473046" y="1040222"/>
                </a:cubicBezTo>
                <a:lnTo>
                  <a:pt x="1670451" y="1225780"/>
                </a:lnTo>
                <a:lnTo>
                  <a:pt x="1575001" y="1391104"/>
                </a:lnTo>
                <a:lnTo>
                  <a:pt x="1315601" y="1312925"/>
                </a:lnTo>
                <a:cubicBezTo>
                  <a:pt x="1238548" y="1390453"/>
                  <a:pt x="1142236" y="1446059"/>
                  <a:pt x="1036568" y="1474025"/>
                </a:cubicBezTo>
                <a:lnTo>
                  <a:pt x="974572" y="1737762"/>
                </a:lnTo>
                <a:lnTo>
                  <a:pt x="783672" y="1737762"/>
                </a:lnTo>
                <a:lnTo>
                  <a:pt x="721677" y="1474025"/>
                </a:lnTo>
                <a:cubicBezTo>
                  <a:pt x="616009" y="1446059"/>
                  <a:pt x="519697" y="1390453"/>
                  <a:pt x="442644" y="1312925"/>
                </a:cubicBezTo>
                <a:lnTo>
                  <a:pt x="183243" y="1391104"/>
                </a:lnTo>
                <a:lnTo>
                  <a:pt x="87793" y="1225780"/>
                </a:lnTo>
                <a:lnTo>
                  <a:pt x="285198" y="1040222"/>
                </a:lnTo>
                <a:cubicBezTo>
                  <a:pt x="256583" y="934728"/>
                  <a:pt x="256583" y="823516"/>
                  <a:pt x="285198" y="718022"/>
                </a:cubicBezTo>
                <a:lnTo>
                  <a:pt x="87793" y="532464"/>
                </a:lnTo>
                <a:lnTo>
                  <a:pt x="183243" y="367140"/>
                </a:lnTo>
                <a:lnTo>
                  <a:pt x="442643" y="445319"/>
                </a:lnTo>
                <a:cubicBezTo>
                  <a:pt x="519696" y="367791"/>
                  <a:pt x="616008" y="312185"/>
                  <a:pt x="721676" y="284219"/>
                </a:cubicBezTo>
                <a:lnTo>
                  <a:pt x="783672" y="20482"/>
                </a:lnTo>
                <a:lnTo>
                  <a:pt x="974572" y="20482"/>
                </a:lnTo>
                <a:lnTo>
                  <a:pt x="1036567" y="284219"/>
                </a:lnTo>
                <a:cubicBezTo>
                  <a:pt x="1142235" y="312185"/>
                  <a:pt x="1238547" y="367791"/>
                  <a:pt x="1315600" y="445319"/>
                </a:cubicBezTo>
                <a:lnTo>
                  <a:pt x="1315601" y="445319"/>
                </a:lnTo>
                <a:close/>
              </a:path>
            </a:pathLst>
          </a:custGeom>
          <a:solidFill>
            <a:srgbClr val="FF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3123" tIns="475799" rIns="473123" bIns="475799"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bg1"/>
                </a:solidFill>
              </a:rPr>
              <a:t>מעניין</a:t>
            </a:r>
            <a:endParaRPr lang="he-IL" sz="2400" b="1" kern="1200" dirty="0">
              <a:solidFill>
                <a:schemeClr val="bg1"/>
              </a:solidFill>
            </a:endParaRPr>
          </a:p>
        </p:txBody>
      </p:sp>
      <p:sp>
        <p:nvSpPr>
          <p:cNvPr id="10" name="צורה חופשית 9"/>
          <p:cNvSpPr/>
          <p:nvPr/>
        </p:nvSpPr>
        <p:spPr>
          <a:xfrm>
            <a:off x="1356076" y="692695"/>
            <a:ext cx="2109894" cy="2109894"/>
          </a:xfrm>
          <a:custGeom>
            <a:avLst/>
            <a:gdLst>
              <a:gd name="connsiteX0" fmla="*/ 1289020 w 1722720"/>
              <a:gd name="connsiteY0" fmla="*/ 436321 h 1722720"/>
              <a:gd name="connsiteX1" fmla="*/ 1543180 w 1722720"/>
              <a:gd name="connsiteY1" fmla="*/ 359722 h 1722720"/>
              <a:gd name="connsiteX2" fmla="*/ 1636701 w 1722720"/>
              <a:gd name="connsiteY2" fmla="*/ 521706 h 1722720"/>
              <a:gd name="connsiteX3" fmla="*/ 1443284 w 1722720"/>
              <a:gd name="connsiteY3" fmla="*/ 703515 h 1722720"/>
              <a:gd name="connsiteX4" fmla="*/ 1443284 w 1722720"/>
              <a:gd name="connsiteY4" fmla="*/ 1019205 h 1722720"/>
              <a:gd name="connsiteX5" fmla="*/ 1636701 w 1722720"/>
              <a:gd name="connsiteY5" fmla="*/ 1201014 h 1722720"/>
              <a:gd name="connsiteX6" fmla="*/ 1543180 w 1722720"/>
              <a:gd name="connsiteY6" fmla="*/ 1362998 h 1722720"/>
              <a:gd name="connsiteX7" fmla="*/ 1289020 w 1722720"/>
              <a:gd name="connsiteY7" fmla="*/ 1286399 h 1722720"/>
              <a:gd name="connsiteX8" fmla="*/ 1015624 w 1722720"/>
              <a:gd name="connsiteY8" fmla="*/ 1444244 h 1722720"/>
              <a:gd name="connsiteX9" fmla="*/ 954881 w 1722720"/>
              <a:gd name="connsiteY9" fmla="*/ 1702652 h 1722720"/>
              <a:gd name="connsiteX10" fmla="*/ 767839 w 1722720"/>
              <a:gd name="connsiteY10" fmla="*/ 1702652 h 1722720"/>
              <a:gd name="connsiteX11" fmla="*/ 707096 w 1722720"/>
              <a:gd name="connsiteY11" fmla="*/ 1444244 h 1722720"/>
              <a:gd name="connsiteX12" fmla="*/ 433700 w 1722720"/>
              <a:gd name="connsiteY12" fmla="*/ 1286399 h 1722720"/>
              <a:gd name="connsiteX13" fmla="*/ 179540 w 1722720"/>
              <a:gd name="connsiteY13" fmla="*/ 1362998 h 1722720"/>
              <a:gd name="connsiteX14" fmla="*/ 86019 w 1722720"/>
              <a:gd name="connsiteY14" fmla="*/ 1201014 h 1722720"/>
              <a:gd name="connsiteX15" fmla="*/ 279436 w 1722720"/>
              <a:gd name="connsiteY15" fmla="*/ 1019205 h 1722720"/>
              <a:gd name="connsiteX16" fmla="*/ 279436 w 1722720"/>
              <a:gd name="connsiteY16" fmla="*/ 703515 h 1722720"/>
              <a:gd name="connsiteX17" fmla="*/ 86019 w 1722720"/>
              <a:gd name="connsiteY17" fmla="*/ 521706 h 1722720"/>
              <a:gd name="connsiteX18" fmla="*/ 179540 w 1722720"/>
              <a:gd name="connsiteY18" fmla="*/ 359722 h 1722720"/>
              <a:gd name="connsiteX19" fmla="*/ 433700 w 1722720"/>
              <a:gd name="connsiteY19" fmla="*/ 436321 h 1722720"/>
              <a:gd name="connsiteX20" fmla="*/ 707096 w 1722720"/>
              <a:gd name="connsiteY20" fmla="*/ 278476 h 1722720"/>
              <a:gd name="connsiteX21" fmla="*/ 767839 w 1722720"/>
              <a:gd name="connsiteY21" fmla="*/ 20068 h 1722720"/>
              <a:gd name="connsiteX22" fmla="*/ 954881 w 1722720"/>
              <a:gd name="connsiteY22" fmla="*/ 20068 h 1722720"/>
              <a:gd name="connsiteX23" fmla="*/ 1015624 w 1722720"/>
              <a:gd name="connsiteY23" fmla="*/ 278476 h 1722720"/>
              <a:gd name="connsiteX24" fmla="*/ 1289020 w 1722720"/>
              <a:gd name="connsiteY24" fmla="*/ 436321 h 172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2720" h="1722720">
                <a:moveTo>
                  <a:pt x="1108823" y="435767"/>
                </a:moveTo>
                <a:lnTo>
                  <a:pt x="1293086" y="321645"/>
                </a:lnTo>
                <a:lnTo>
                  <a:pt x="1401074" y="429635"/>
                </a:lnTo>
                <a:lnTo>
                  <a:pt x="1286952" y="613897"/>
                </a:lnTo>
                <a:cubicBezTo>
                  <a:pt x="1330907" y="689492"/>
                  <a:pt x="1353934" y="775430"/>
                  <a:pt x="1353665" y="862873"/>
                </a:cubicBezTo>
                <a:lnTo>
                  <a:pt x="1544629" y="965388"/>
                </a:lnTo>
                <a:lnTo>
                  <a:pt x="1505103" y="1112904"/>
                </a:lnTo>
                <a:lnTo>
                  <a:pt x="1288466" y="1106202"/>
                </a:lnTo>
                <a:cubicBezTo>
                  <a:pt x="1244977" y="1182066"/>
                  <a:pt x="1182065" y="1244976"/>
                  <a:pt x="1106202" y="1288466"/>
                </a:cubicBezTo>
                <a:lnTo>
                  <a:pt x="1112903" y="1505102"/>
                </a:lnTo>
                <a:lnTo>
                  <a:pt x="965388" y="1544629"/>
                </a:lnTo>
                <a:lnTo>
                  <a:pt x="862874" y="1353666"/>
                </a:lnTo>
                <a:cubicBezTo>
                  <a:pt x="775429" y="1353934"/>
                  <a:pt x="689492" y="1330907"/>
                  <a:pt x="613897" y="1286953"/>
                </a:cubicBezTo>
                <a:lnTo>
                  <a:pt x="429634" y="1401075"/>
                </a:lnTo>
                <a:lnTo>
                  <a:pt x="321646" y="1293085"/>
                </a:lnTo>
                <a:lnTo>
                  <a:pt x="435768" y="1108823"/>
                </a:lnTo>
                <a:cubicBezTo>
                  <a:pt x="391813" y="1033228"/>
                  <a:pt x="368786" y="947290"/>
                  <a:pt x="369055" y="859847"/>
                </a:cubicBezTo>
                <a:lnTo>
                  <a:pt x="178091" y="757332"/>
                </a:lnTo>
                <a:lnTo>
                  <a:pt x="217617" y="609816"/>
                </a:lnTo>
                <a:lnTo>
                  <a:pt x="434254" y="616518"/>
                </a:lnTo>
                <a:cubicBezTo>
                  <a:pt x="477743" y="540654"/>
                  <a:pt x="540655" y="477744"/>
                  <a:pt x="616518" y="434254"/>
                </a:cubicBezTo>
                <a:lnTo>
                  <a:pt x="609817" y="217618"/>
                </a:lnTo>
                <a:lnTo>
                  <a:pt x="757332" y="178091"/>
                </a:lnTo>
                <a:lnTo>
                  <a:pt x="859846" y="369054"/>
                </a:lnTo>
                <a:cubicBezTo>
                  <a:pt x="947291" y="368786"/>
                  <a:pt x="1033228" y="391813"/>
                  <a:pt x="1108823" y="435767"/>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1910" tIns="601910" rIns="601910" bIns="60191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bg1"/>
                </a:solidFill>
              </a:rPr>
              <a:t>מתסכל</a:t>
            </a:r>
            <a:endParaRPr lang="he-IL" sz="2400" b="1" kern="1200" dirty="0">
              <a:solidFill>
                <a:schemeClr val="bg1"/>
              </a:solidFill>
            </a:endParaRPr>
          </a:p>
        </p:txBody>
      </p:sp>
      <p:sp>
        <p:nvSpPr>
          <p:cNvPr id="11" name="חץ מעגלי 10"/>
          <p:cNvSpPr/>
          <p:nvPr/>
        </p:nvSpPr>
        <p:spPr>
          <a:xfrm>
            <a:off x="1787779" y="2304652"/>
            <a:ext cx="3094510" cy="3094510"/>
          </a:xfrm>
          <a:prstGeom prst="circularArrow">
            <a:avLst>
              <a:gd name="adj1" fmla="val 4687"/>
              <a:gd name="adj2" fmla="val 299029"/>
              <a:gd name="adj3" fmla="val 2520808"/>
              <a:gd name="adj4" fmla="val 15851311"/>
              <a:gd name="adj5" fmla="val 5469"/>
            </a:avLst>
          </a:pr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2" name="Shape 11"/>
          <p:cNvSpPr/>
          <p:nvPr/>
        </p:nvSpPr>
        <p:spPr>
          <a:xfrm>
            <a:off x="253485" y="1709394"/>
            <a:ext cx="2248355" cy="2248355"/>
          </a:xfrm>
          <a:prstGeom prst="leftCircularArrow">
            <a:avLst>
              <a:gd name="adj1" fmla="val 6452"/>
              <a:gd name="adj2" fmla="val 429999"/>
              <a:gd name="adj3" fmla="val 10489124"/>
              <a:gd name="adj4" fmla="val 14837806"/>
              <a:gd name="adj5" fmla="val 7527"/>
            </a:avLst>
          </a:pr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3" name="חץ מעגלי 12"/>
          <p:cNvSpPr/>
          <p:nvPr/>
        </p:nvSpPr>
        <p:spPr>
          <a:xfrm>
            <a:off x="1151180" y="508078"/>
            <a:ext cx="2424179" cy="2424179"/>
          </a:xfrm>
          <a:prstGeom prst="circularArrow">
            <a:avLst>
              <a:gd name="adj1" fmla="val 5984"/>
              <a:gd name="adj2" fmla="val 394124"/>
              <a:gd name="adj3" fmla="val 13313824"/>
              <a:gd name="adj4" fmla="val 10508221"/>
              <a:gd name="adj5" fmla="val 6981"/>
            </a:avLst>
          </a:pr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pic>
        <p:nvPicPr>
          <p:cNvPr id="24588" name="Picture 12" descr="https://lh3.googleusercontent.com/-QbBWEs-rndc/AAAAAAAAAAI/AAAAAAAAAAA/rsHmzuzFMs8/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742" y="4066381"/>
            <a:ext cx="1666875" cy="1666875"/>
          </a:xfrm>
          <a:prstGeom prst="rect">
            <a:avLst/>
          </a:prstGeom>
          <a:noFill/>
          <a:extLst>
            <a:ext uri="{909E8E84-426E-40DD-AFC4-6F175D3DCCD1}">
              <a14:hiddenFill xmlns:a14="http://schemas.microsoft.com/office/drawing/2010/main">
                <a:solidFill>
                  <a:srgbClr val="FFFFFF"/>
                </a:solidFill>
              </a14:hiddenFill>
            </a:ext>
          </a:extLst>
        </p:spPr>
      </p:pic>
      <p:sp>
        <p:nvSpPr>
          <p:cNvPr id="30" name="צורה חופשית 29"/>
          <p:cNvSpPr/>
          <p:nvPr/>
        </p:nvSpPr>
        <p:spPr>
          <a:xfrm>
            <a:off x="3419872" y="1310716"/>
            <a:ext cx="1758244" cy="1758244"/>
          </a:xfrm>
          <a:custGeom>
            <a:avLst/>
            <a:gdLst>
              <a:gd name="connsiteX0" fmla="*/ 1315601 w 1758244"/>
              <a:gd name="connsiteY0" fmla="*/ 445319 h 1758244"/>
              <a:gd name="connsiteX1" fmla="*/ 1575001 w 1758244"/>
              <a:gd name="connsiteY1" fmla="*/ 367140 h 1758244"/>
              <a:gd name="connsiteX2" fmla="*/ 1670451 w 1758244"/>
              <a:gd name="connsiteY2" fmla="*/ 532464 h 1758244"/>
              <a:gd name="connsiteX3" fmla="*/ 1473046 w 1758244"/>
              <a:gd name="connsiteY3" fmla="*/ 718022 h 1758244"/>
              <a:gd name="connsiteX4" fmla="*/ 1473046 w 1758244"/>
              <a:gd name="connsiteY4" fmla="*/ 1040222 h 1758244"/>
              <a:gd name="connsiteX5" fmla="*/ 1670451 w 1758244"/>
              <a:gd name="connsiteY5" fmla="*/ 1225780 h 1758244"/>
              <a:gd name="connsiteX6" fmla="*/ 1575001 w 1758244"/>
              <a:gd name="connsiteY6" fmla="*/ 1391104 h 1758244"/>
              <a:gd name="connsiteX7" fmla="*/ 1315601 w 1758244"/>
              <a:gd name="connsiteY7" fmla="*/ 1312925 h 1758244"/>
              <a:gd name="connsiteX8" fmla="*/ 1036568 w 1758244"/>
              <a:gd name="connsiteY8" fmla="*/ 1474025 h 1758244"/>
              <a:gd name="connsiteX9" fmla="*/ 974572 w 1758244"/>
              <a:gd name="connsiteY9" fmla="*/ 1737762 h 1758244"/>
              <a:gd name="connsiteX10" fmla="*/ 783672 w 1758244"/>
              <a:gd name="connsiteY10" fmla="*/ 1737762 h 1758244"/>
              <a:gd name="connsiteX11" fmla="*/ 721677 w 1758244"/>
              <a:gd name="connsiteY11" fmla="*/ 1474025 h 1758244"/>
              <a:gd name="connsiteX12" fmla="*/ 442644 w 1758244"/>
              <a:gd name="connsiteY12" fmla="*/ 1312925 h 1758244"/>
              <a:gd name="connsiteX13" fmla="*/ 183243 w 1758244"/>
              <a:gd name="connsiteY13" fmla="*/ 1391104 h 1758244"/>
              <a:gd name="connsiteX14" fmla="*/ 87793 w 1758244"/>
              <a:gd name="connsiteY14" fmla="*/ 1225780 h 1758244"/>
              <a:gd name="connsiteX15" fmla="*/ 285198 w 1758244"/>
              <a:gd name="connsiteY15" fmla="*/ 1040222 h 1758244"/>
              <a:gd name="connsiteX16" fmla="*/ 285198 w 1758244"/>
              <a:gd name="connsiteY16" fmla="*/ 718022 h 1758244"/>
              <a:gd name="connsiteX17" fmla="*/ 87793 w 1758244"/>
              <a:gd name="connsiteY17" fmla="*/ 532464 h 1758244"/>
              <a:gd name="connsiteX18" fmla="*/ 183243 w 1758244"/>
              <a:gd name="connsiteY18" fmla="*/ 367140 h 1758244"/>
              <a:gd name="connsiteX19" fmla="*/ 442643 w 1758244"/>
              <a:gd name="connsiteY19" fmla="*/ 445319 h 1758244"/>
              <a:gd name="connsiteX20" fmla="*/ 721676 w 1758244"/>
              <a:gd name="connsiteY20" fmla="*/ 284219 h 1758244"/>
              <a:gd name="connsiteX21" fmla="*/ 783672 w 1758244"/>
              <a:gd name="connsiteY21" fmla="*/ 20482 h 1758244"/>
              <a:gd name="connsiteX22" fmla="*/ 974572 w 1758244"/>
              <a:gd name="connsiteY22" fmla="*/ 20482 h 1758244"/>
              <a:gd name="connsiteX23" fmla="*/ 1036567 w 1758244"/>
              <a:gd name="connsiteY23" fmla="*/ 284219 h 1758244"/>
              <a:gd name="connsiteX24" fmla="*/ 1315600 w 1758244"/>
              <a:gd name="connsiteY24" fmla="*/ 445319 h 1758244"/>
              <a:gd name="connsiteX25" fmla="*/ 1315601 w 1758244"/>
              <a:gd name="connsiteY25" fmla="*/ 445319 h 175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58244" h="1758244">
                <a:moveTo>
                  <a:pt x="1315601" y="445319"/>
                </a:moveTo>
                <a:lnTo>
                  <a:pt x="1575001" y="367140"/>
                </a:lnTo>
                <a:lnTo>
                  <a:pt x="1670451" y="532464"/>
                </a:lnTo>
                <a:lnTo>
                  <a:pt x="1473046" y="718022"/>
                </a:lnTo>
                <a:cubicBezTo>
                  <a:pt x="1501661" y="823516"/>
                  <a:pt x="1501661" y="934728"/>
                  <a:pt x="1473046" y="1040222"/>
                </a:cubicBezTo>
                <a:lnTo>
                  <a:pt x="1670451" y="1225780"/>
                </a:lnTo>
                <a:lnTo>
                  <a:pt x="1575001" y="1391104"/>
                </a:lnTo>
                <a:lnTo>
                  <a:pt x="1315601" y="1312925"/>
                </a:lnTo>
                <a:cubicBezTo>
                  <a:pt x="1238548" y="1390453"/>
                  <a:pt x="1142236" y="1446059"/>
                  <a:pt x="1036568" y="1474025"/>
                </a:cubicBezTo>
                <a:lnTo>
                  <a:pt x="974572" y="1737762"/>
                </a:lnTo>
                <a:lnTo>
                  <a:pt x="783672" y="1737762"/>
                </a:lnTo>
                <a:lnTo>
                  <a:pt x="721677" y="1474025"/>
                </a:lnTo>
                <a:cubicBezTo>
                  <a:pt x="616009" y="1446059"/>
                  <a:pt x="519697" y="1390453"/>
                  <a:pt x="442644" y="1312925"/>
                </a:cubicBezTo>
                <a:lnTo>
                  <a:pt x="183243" y="1391104"/>
                </a:lnTo>
                <a:lnTo>
                  <a:pt x="87793" y="1225780"/>
                </a:lnTo>
                <a:lnTo>
                  <a:pt x="285198" y="1040222"/>
                </a:lnTo>
                <a:cubicBezTo>
                  <a:pt x="256583" y="934728"/>
                  <a:pt x="256583" y="823516"/>
                  <a:pt x="285198" y="718022"/>
                </a:cubicBezTo>
                <a:lnTo>
                  <a:pt x="87793" y="532464"/>
                </a:lnTo>
                <a:lnTo>
                  <a:pt x="183243" y="367140"/>
                </a:lnTo>
                <a:lnTo>
                  <a:pt x="442643" y="445319"/>
                </a:lnTo>
                <a:cubicBezTo>
                  <a:pt x="519696" y="367791"/>
                  <a:pt x="616008" y="312185"/>
                  <a:pt x="721676" y="284219"/>
                </a:cubicBezTo>
                <a:lnTo>
                  <a:pt x="783672" y="20482"/>
                </a:lnTo>
                <a:lnTo>
                  <a:pt x="974572" y="20482"/>
                </a:lnTo>
                <a:lnTo>
                  <a:pt x="1036567" y="284219"/>
                </a:lnTo>
                <a:cubicBezTo>
                  <a:pt x="1142235" y="312185"/>
                  <a:pt x="1238547" y="367791"/>
                  <a:pt x="1315600" y="445319"/>
                </a:cubicBezTo>
                <a:lnTo>
                  <a:pt x="1315601" y="445319"/>
                </a:lnTo>
                <a:close/>
              </a:path>
            </a:pathLst>
          </a:custGeom>
          <a:solidFill>
            <a:srgbClr val="3366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1853" tIns="474529" rIns="471853" bIns="474529" numCol="1" spcCol="1270" anchor="ctr" anchorCtr="0">
            <a:noAutofit/>
          </a:bodyPr>
          <a:lstStyle/>
          <a:p>
            <a:pPr lvl="0" algn="ctr" defTabSz="1022350" rtl="1">
              <a:lnSpc>
                <a:spcPct val="90000"/>
              </a:lnSpc>
              <a:spcBef>
                <a:spcPct val="0"/>
              </a:spcBef>
              <a:spcAft>
                <a:spcPct val="35000"/>
              </a:spcAft>
            </a:pPr>
            <a:r>
              <a:rPr lang="he-IL" sz="2300" b="1" kern="1200" dirty="0" smtClean="0"/>
              <a:t>מעשיר</a:t>
            </a:r>
            <a:endParaRPr lang="he-IL" sz="2300" b="1" kern="1200" dirty="0"/>
          </a:p>
        </p:txBody>
      </p:sp>
      <p:sp>
        <p:nvSpPr>
          <p:cNvPr id="21" name="צורה חופשית 20"/>
          <p:cNvSpPr/>
          <p:nvPr/>
        </p:nvSpPr>
        <p:spPr>
          <a:xfrm>
            <a:off x="6798473" y="1007817"/>
            <a:ext cx="1758244" cy="1758244"/>
          </a:xfrm>
          <a:custGeom>
            <a:avLst/>
            <a:gdLst>
              <a:gd name="connsiteX0" fmla="*/ 1315601 w 1758244"/>
              <a:gd name="connsiteY0" fmla="*/ 445319 h 1758244"/>
              <a:gd name="connsiteX1" fmla="*/ 1575001 w 1758244"/>
              <a:gd name="connsiteY1" fmla="*/ 367140 h 1758244"/>
              <a:gd name="connsiteX2" fmla="*/ 1670451 w 1758244"/>
              <a:gd name="connsiteY2" fmla="*/ 532464 h 1758244"/>
              <a:gd name="connsiteX3" fmla="*/ 1473046 w 1758244"/>
              <a:gd name="connsiteY3" fmla="*/ 718022 h 1758244"/>
              <a:gd name="connsiteX4" fmla="*/ 1473046 w 1758244"/>
              <a:gd name="connsiteY4" fmla="*/ 1040222 h 1758244"/>
              <a:gd name="connsiteX5" fmla="*/ 1670451 w 1758244"/>
              <a:gd name="connsiteY5" fmla="*/ 1225780 h 1758244"/>
              <a:gd name="connsiteX6" fmla="*/ 1575001 w 1758244"/>
              <a:gd name="connsiteY6" fmla="*/ 1391104 h 1758244"/>
              <a:gd name="connsiteX7" fmla="*/ 1315601 w 1758244"/>
              <a:gd name="connsiteY7" fmla="*/ 1312925 h 1758244"/>
              <a:gd name="connsiteX8" fmla="*/ 1036568 w 1758244"/>
              <a:gd name="connsiteY8" fmla="*/ 1474025 h 1758244"/>
              <a:gd name="connsiteX9" fmla="*/ 974572 w 1758244"/>
              <a:gd name="connsiteY9" fmla="*/ 1737762 h 1758244"/>
              <a:gd name="connsiteX10" fmla="*/ 783672 w 1758244"/>
              <a:gd name="connsiteY10" fmla="*/ 1737762 h 1758244"/>
              <a:gd name="connsiteX11" fmla="*/ 721677 w 1758244"/>
              <a:gd name="connsiteY11" fmla="*/ 1474025 h 1758244"/>
              <a:gd name="connsiteX12" fmla="*/ 442644 w 1758244"/>
              <a:gd name="connsiteY12" fmla="*/ 1312925 h 1758244"/>
              <a:gd name="connsiteX13" fmla="*/ 183243 w 1758244"/>
              <a:gd name="connsiteY13" fmla="*/ 1391104 h 1758244"/>
              <a:gd name="connsiteX14" fmla="*/ 87793 w 1758244"/>
              <a:gd name="connsiteY14" fmla="*/ 1225780 h 1758244"/>
              <a:gd name="connsiteX15" fmla="*/ 285198 w 1758244"/>
              <a:gd name="connsiteY15" fmla="*/ 1040222 h 1758244"/>
              <a:gd name="connsiteX16" fmla="*/ 285198 w 1758244"/>
              <a:gd name="connsiteY16" fmla="*/ 718022 h 1758244"/>
              <a:gd name="connsiteX17" fmla="*/ 87793 w 1758244"/>
              <a:gd name="connsiteY17" fmla="*/ 532464 h 1758244"/>
              <a:gd name="connsiteX18" fmla="*/ 183243 w 1758244"/>
              <a:gd name="connsiteY18" fmla="*/ 367140 h 1758244"/>
              <a:gd name="connsiteX19" fmla="*/ 442643 w 1758244"/>
              <a:gd name="connsiteY19" fmla="*/ 445319 h 1758244"/>
              <a:gd name="connsiteX20" fmla="*/ 721676 w 1758244"/>
              <a:gd name="connsiteY20" fmla="*/ 284219 h 1758244"/>
              <a:gd name="connsiteX21" fmla="*/ 783672 w 1758244"/>
              <a:gd name="connsiteY21" fmla="*/ 20482 h 1758244"/>
              <a:gd name="connsiteX22" fmla="*/ 974572 w 1758244"/>
              <a:gd name="connsiteY22" fmla="*/ 20482 h 1758244"/>
              <a:gd name="connsiteX23" fmla="*/ 1036567 w 1758244"/>
              <a:gd name="connsiteY23" fmla="*/ 284219 h 1758244"/>
              <a:gd name="connsiteX24" fmla="*/ 1315600 w 1758244"/>
              <a:gd name="connsiteY24" fmla="*/ 445319 h 1758244"/>
              <a:gd name="connsiteX25" fmla="*/ 1315601 w 1758244"/>
              <a:gd name="connsiteY25" fmla="*/ 445319 h 175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58244" h="1758244">
                <a:moveTo>
                  <a:pt x="1315601" y="445319"/>
                </a:moveTo>
                <a:lnTo>
                  <a:pt x="1575001" y="367140"/>
                </a:lnTo>
                <a:lnTo>
                  <a:pt x="1670451" y="532464"/>
                </a:lnTo>
                <a:lnTo>
                  <a:pt x="1473046" y="718022"/>
                </a:lnTo>
                <a:cubicBezTo>
                  <a:pt x="1501661" y="823516"/>
                  <a:pt x="1501661" y="934728"/>
                  <a:pt x="1473046" y="1040222"/>
                </a:cubicBezTo>
                <a:lnTo>
                  <a:pt x="1670451" y="1225780"/>
                </a:lnTo>
                <a:lnTo>
                  <a:pt x="1575001" y="1391104"/>
                </a:lnTo>
                <a:lnTo>
                  <a:pt x="1315601" y="1312925"/>
                </a:lnTo>
                <a:cubicBezTo>
                  <a:pt x="1238548" y="1390453"/>
                  <a:pt x="1142236" y="1446059"/>
                  <a:pt x="1036568" y="1474025"/>
                </a:cubicBezTo>
                <a:lnTo>
                  <a:pt x="974572" y="1737762"/>
                </a:lnTo>
                <a:lnTo>
                  <a:pt x="783672" y="1737762"/>
                </a:lnTo>
                <a:lnTo>
                  <a:pt x="721677" y="1474025"/>
                </a:lnTo>
                <a:cubicBezTo>
                  <a:pt x="616009" y="1446059"/>
                  <a:pt x="519697" y="1390453"/>
                  <a:pt x="442644" y="1312925"/>
                </a:cubicBezTo>
                <a:lnTo>
                  <a:pt x="183243" y="1391104"/>
                </a:lnTo>
                <a:lnTo>
                  <a:pt x="87793" y="1225780"/>
                </a:lnTo>
                <a:lnTo>
                  <a:pt x="285198" y="1040222"/>
                </a:lnTo>
                <a:cubicBezTo>
                  <a:pt x="256583" y="934728"/>
                  <a:pt x="256583" y="823516"/>
                  <a:pt x="285198" y="718022"/>
                </a:cubicBezTo>
                <a:lnTo>
                  <a:pt x="87793" y="532464"/>
                </a:lnTo>
                <a:lnTo>
                  <a:pt x="183243" y="367140"/>
                </a:lnTo>
                <a:lnTo>
                  <a:pt x="442643" y="445319"/>
                </a:lnTo>
                <a:cubicBezTo>
                  <a:pt x="519696" y="367791"/>
                  <a:pt x="616008" y="312185"/>
                  <a:pt x="721676" y="284219"/>
                </a:cubicBezTo>
                <a:lnTo>
                  <a:pt x="783672" y="20482"/>
                </a:lnTo>
                <a:lnTo>
                  <a:pt x="974572" y="20482"/>
                </a:lnTo>
                <a:lnTo>
                  <a:pt x="1036567" y="284219"/>
                </a:lnTo>
                <a:cubicBezTo>
                  <a:pt x="1142235" y="312185"/>
                  <a:pt x="1238547" y="367791"/>
                  <a:pt x="1315600" y="445319"/>
                </a:cubicBezTo>
                <a:lnTo>
                  <a:pt x="1315601" y="445319"/>
                </a:lnTo>
                <a:close/>
              </a:path>
            </a:pathLst>
          </a:custGeom>
          <a:solidFill>
            <a:srgbClr val="FF00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1853" tIns="474529" rIns="471853" bIns="474529" numCol="1" spcCol="1270" anchor="ctr" anchorCtr="0">
            <a:noAutofit/>
          </a:bodyPr>
          <a:lstStyle/>
          <a:p>
            <a:pPr lvl="0" algn="ctr" defTabSz="1022350" rtl="1">
              <a:lnSpc>
                <a:spcPct val="90000"/>
              </a:lnSpc>
              <a:spcBef>
                <a:spcPct val="0"/>
              </a:spcBef>
              <a:spcAft>
                <a:spcPct val="35000"/>
              </a:spcAft>
            </a:pPr>
            <a:r>
              <a:rPr lang="he-IL" sz="2300" b="1" kern="1200" dirty="0" smtClean="0"/>
              <a:t>מעמיס</a:t>
            </a:r>
            <a:endParaRPr lang="he-IL" sz="2300" b="1" kern="1200" dirty="0"/>
          </a:p>
        </p:txBody>
      </p:sp>
      <p:sp>
        <p:nvSpPr>
          <p:cNvPr id="22" name="צורה חופשית 21"/>
          <p:cNvSpPr/>
          <p:nvPr/>
        </p:nvSpPr>
        <p:spPr>
          <a:xfrm>
            <a:off x="3655617" y="4293096"/>
            <a:ext cx="2212527" cy="2164346"/>
          </a:xfrm>
          <a:custGeom>
            <a:avLst/>
            <a:gdLst>
              <a:gd name="connsiteX0" fmla="*/ 1315601 w 1758244"/>
              <a:gd name="connsiteY0" fmla="*/ 445319 h 1758244"/>
              <a:gd name="connsiteX1" fmla="*/ 1575001 w 1758244"/>
              <a:gd name="connsiteY1" fmla="*/ 367140 h 1758244"/>
              <a:gd name="connsiteX2" fmla="*/ 1670451 w 1758244"/>
              <a:gd name="connsiteY2" fmla="*/ 532464 h 1758244"/>
              <a:gd name="connsiteX3" fmla="*/ 1473046 w 1758244"/>
              <a:gd name="connsiteY3" fmla="*/ 718022 h 1758244"/>
              <a:gd name="connsiteX4" fmla="*/ 1473046 w 1758244"/>
              <a:gd name="connsiteY4" fmla="*/ 1040222 h 1758244"/>
              <a:gd name="connsiteX5" fmla="*/ 1670451 w 1758244"/>
              <a:gd name="connsiteY5" fmla="*/ 1225780 h 1758244"/>
              <a:gd name="connsiteX6" fmla="*/ 1575001 w 1758244"/>
              <a:gd name="connsiteY6" fmla="*/ 1391104 h 1758244"/>
              <a:gd name="connsiteX7" fmla="*/ 1315601 w 1758244"/>
              <a:gd name="connsiteY7" fmla="*/ 1312925 h 1758244"/>
              <a:gd name="connsiteX8" fmla="*/ 1036568 w 1758244"/>
              <a:gd name="connsiteY8" fmla="*/ 1474025 h 1758244"/>
              <a:gd name="connsiteX9" fmla="*/ 974572 w 1758244"/>
              <a:gd name="connsiteY9" fmla="*/ 1737762 h 1758244"/>
              <a:gd name="connsiteX10" fmla="*/ 783672 w 1758244"/>
              <a:gd name="connsiteY10" fmla="*/ 1737762 h 1758244"/>
              <a:gd name="connsiteX11" fmla="*/ 721677 w 1758244"/>
              <a:gd name="connsiteY11" fmla="*/ 1474025 h 1758244"/>
              <a:gd name="connsiteX12" fmla="*/ 442644 w 1758244"/>
              <a:gd name="connsiteY12" fmla="*/ 1312925 h 1758244"/>
              <a:gd name="connsiteX13" fmla="*/ 183243 w 1758244"/>
              <a:gd name="connsiteY13" fmla="*/ 1391104 h 1758244"/>
              <a:gd name="connsiteX14" fmla="*/ 87793 w 1758244"/>
              <a:gd name="connsiteY14" fmla="*/ 1225780 h 1758244"/>
              <a:gd name="connsiteX15" fmla="*/ 285198 w 1758244"/>
              <a:gd name="connsiteY15" fmla="*/ 1040222 h 1758244"/>
              <a:gd name="connsiteX16" fmla="*/ 285198 w 1758244"/>
              <a:gd name="connsiteY16" fmla="*/ 718022 h 1758244"/>
              <a:gd name="connsiteX17" fmla="*/ 87793 w 1758244"/>
              <a:gd name="connsiteY17" fmla="*/ 532464 h 1758244"/>
              <a:gd name="connsiteX18" fmla="*/ 183243 w 1758244"/>
              <a:gd name="connsiteY18" fmla="*/ 367140 h 1758244"/>
              <a:gd name="connsiteX19" fmla="*/ 442643 w 1758244"/>
              <a:gd name="connsiteY19" fmla="*/ 445319 h 1758244"/>
              <a:gd name="connsiteX20" fmla="*/ 721676 w 1758244"/>
              <a:gd name="connsiteY20" fmla="*/ 284219 h 1758244"/>
              <a:gd name="connsiteX21" fmla="*/ 783672 w 1758244"/>
              <a:gd name="connsiteY21" fmla="*/ 20482 h 1758244"/>
              <a:gd name="connsiteX22" fmla="*/ 974572 w 1758244"/>
              <a:gd name="connsiteY22" fmla="*/ 20482 h 1758244"/>
              <a:gd name="connsiteX23" fmla="*/ 1036567 w 1758244"/>
              <a:gd name="connsiteY23" fmla="*/ 284219 h 1758244"/>
              <a:gd name="connsiteX24" fmla="*/ 1315600 w 1758244"/>
              <a:gd name="connsiteY24" fmla="*/ 445319 h 1758244"/>
              <a:gd name="connsiteX25" fmla="*/ 1315601 w 1758244"/>
              <a:gd name="connsiteY25" fmla="*/ 445319 h 175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58244" h="1758244">
                <a:moveTo>
                  <a:pt x="1315601" y="445319"/>
                </a:moveTo>
                <a:lnTo>
                  <a:pt x="1575001" y="367140"/>
                </a:lnTo>
                <a:lnTo>
                  <a:pt x="1670451" y="532464"/>
                </a:lnTo>
                <a:lnTo>
                  <a:pt x="1473046" y="718022"/>
                </a:lnTo>
                <a:cubicBezTo>
                  <a:pt x="1501661" y="823516"/>
                  <a:pt x="1501661" y="934728"/>
                  <a:pt x="1473046" y="1040222"/>
                </a:cubicBezTo>
                <a:lnTo>
                  <a:pt x="1670451" y="1225780"/>
                </a:lnTo>
                <a:lnTo>
                  <a:pt x="1575001" y="1391104"/>
                </a:lnTo>
                <a:lnTo>
                  <a:pt x="1315601" y="1312925"/>
                </a:lnTo>
                <a:cubicBezTo>
                  <a:pt x="1238548" y="1390453"/>
                  <a:pt x="1142236" y="1446059"/>
                  <a:pt x="1036568" y="1474025"/>
                </a:cubicBezTo>
                <a:lnTo>
                  <a:pt x="974572" y="1737762"/>
                </a:lnTo>
                <a:lnTo>
                  <a:pt x="783672" y="1737762"/>
                </a:lnTo>
                <a:lnTo>
                  <a:pt x="721677" y="1474025"/>
                </a:lnTo>
                <a:cubicBezTo>
                  <a:pt x="616009" y="1446059"/>
                  <a:pt x="519697" y="1390453"/>
                  <a:pt x="442644" y="1312925"/>
                </a:cubicBezTo>
                <a:lnTo>
                  <a:pt x="183243" y="1391104"/>
                </a:lnTo>
                <a:lnTo>
                  <a:pt x="87793" y="1225780"/>
                </a:lnTo>
                <a:lnTo>
                  <a:pt x="285198" y="1040222"/>
                </a:lnTo>
                <a:cubicBezTo>
                  <a:pt x="256583" y="934728"/>
                  <a:pt x="256583" y="823516"/>
                  <a:pt x="285198" y="718022"/>
                </a:cubicBezTo>
                <a:lnTo>
                  <a:pt x="87793" y="532464"/>
                </a:lnTo>
                <a:lnTo>
                  <a:pt x="183243" y="367140"/>
                </a:lnTo>
                <a:lnTo>
                  <a:pt x="442643" y="445319"/>
                </a:lnTo>
                <a:cubicBezTo>
                  <a:pt x="519696" y="367791"/>
                  <a:pt x="616008" y="312185"/>
                  <a:pt x="721676" y="284219"/>
                </a:cubicBezTo>
                <a:lnTo>
                  <a:pt x="783672" y="20482"/>
                </a:lnTo>
                <a:lnTo>
                  <a:pt x="974572" y="20482"/>
                </a:lnTo>
                <a:lnTo>
                  <a:pt x="1036567" y="284219"/>
                </a:lnTo>
                <a:cubicBezTo>
                  <a:pt x="1142235" y="312185"/>
                  <a:pt x="1238547" y="367791"/>
                  <a:pt x="1315600" y="445319"/>
                </a:cubicBezTo>
                <a:lnTo>
                  <a:pt x="1315601" y="445319"/>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1853" tIns="474529" rIns="471853" bIns="474529" numCol="1" spcCol="1270" anchor="ctr" anchorCtr="0">
            <a:noAutofit/>
          </a:bodyPr>
          <a:lstStyle/>
          <a:p>
            <a:pPr lvl="0" algn="ctr" defTabSz="1022350" rtl="1">
              <a:lnSpc>
                <a:spcPct val="90000"/>
              </a:lnSpc>
              <a:spcBef>
                <a:spcPct val="0"/>
              </a:spcBef>
              <a:spcAft>
                <a:spcPct val="35000"/>
              </a:spcAft>
            </a:pPr>
            <a:r>
              <a:rPr lang="he-IL" sz="2300" b="1" kern="1200" dirty="0" err="1" smtClean="0"/>
              <a:t>פרופיילס</a:t>
            </a:r>
            <a:r>
              <a:rPr lang="he-IL" sz="2300" b="1" kern="1200" dirty="0" smtClean="0"/>
              <a:t>?</a:t>
            </a:r>
            <a:endParaRPr lang="he-IL" sz="2300" b="1" kern="1200" dirty="0"/>
          </a:p>
        </p:txBody>
      </p:sp>
    </p:spTree>
    <p:extLst>
      <p:ext uri="{BB962C8B-B14F-4D97-AF65-F5344CB8AC3E}">
        <p14:creationId xmlns:p14="http://schemas.microsoft.com/office/powerpoint/2010/main" val="348880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xit" presetSubtype="0" fill="hold" nodeType="withEffect">
                                  <p:stCondLst>
                                    <p:cond delay="0"/>
                                  </p:stCondLst>
                                  <p:childTnLst>
                                    <p:animEffect transition="out" filter="fade">
                                      <p:cBhvr>
                                        <p:cTn id="11" dur="500"/>
                                        <p:tgtEl>
                                          <p:spTgt spid="24588"/>
                                        </p:tgtEl>
                                      </p:cBhvr>
                                    </p:animEffect>
                                    <p:set>
                                      <p:cBhvr>
                                        <p:cTn id="12" dur="1" fill="hold">
                                          <p:stCondLst>
                                            <p:cond delay="499"/>
                                          </p:stCondLst>
                                        </p:cTn>
                                        <p:tgtEl>
                                          <p:spTgt spid="24588"/>
                                        </p:tgtEl>
                                        <p:attrNameLst>
                                          <p:attrName>style.visibility</p:attrName>
                                        </p:attrNameLst>
                                      </p:cBhvr>
                                      <p:to>
                                        <p:strVal val="hidden"/>
                                      </p:to>
                                    </p:se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8" grpId="0" animBg="1"/>
      <p:bldP spid="9" grpId="0" animBg="1"/>
      <p:bldP spid="10" grpId="0" animBg="1"/>
      <p:bldP spid="30" grpId="0" animBg="1"/>
      <p:bldP spid="21"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מלבן 5"/>
          <p:cNvSpPr/>
          <p:nvPr/>
        </p:nvSpPr>
        <p:spPr>
          <a:xfrm>
            <a:off x="683568" y="692696"/>
            <a:ext cx="7704856"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6000" b="1" dirty="0" smtClean="0">
                <a:ln w="11430"/>
                <a:solidFill>
                  <a:srgbClr val="0099FF"/>
                </a:solidFill>
                <a:effectLst>
                  <a:outerShdw blurRad="50800" dist="39000" dir="5460000" algn="tl">
                    <a:srgbClr val="000000">
                      <a:alpha val="38000"/>
                    </a:srgbClr>
                  </a:outerShdw>
                </a:effectLst>
              </a:rPr>
              <a:t>עד כאן דברינו</a:t>
            </a:r>
          </a:p>
          <a:p>
            <a:pPr algn="ctr"/>
            <a:r>
              <a:rPr lang="he-IL" sz="6000" b="1" dirty="0" smtClean="0">
                <a:ln w="11430"/>
                <a:solidFill>
                  <a:srgbClr val="0099FF"/>
                </a:solidFill>
                <a:effectLst>
                  <a:outerShdw blurRad="50800" dist="39000" dir="5460000" algn="tl">
                    <a:srgbClr val="000000">
                      <a:alpha val="38000"/>
                    </a:srgbClr>
                  </a:outerShdw>
                </a:effectLst>
              </a:rPr>
              <a:t>על </a:t>
            </a:r>
            <a:r>
              <a:rPr lang="he-IL" sz="6000" b="1" dirty="0">
                <a:ln w="11430"/>
                <a:solidFill>
                  <a:srgbClr val="0099FF"/>
                </a:solidFill>
                <a:effectLst>
                  <a:outerShdw blurRad="50800" dist="39000" dir="5460000" algn="tl">
                    <a:srgbClr val="000000">
                      <a:alpha val="38000"/>
                    </a:srgbClr>
                  </a:outerShdw>
                </a:effectLst>
              </a:rPr>
              <a:t>הגלולה למניעת הריון</a:t>
            </a:r>
          </a:p>
        </p:txBody>
      </p:sp>
      <p:pic>
        <p:nvPicPr>
          <p:cNvPr id="4" name="Picture 18" descr="http://pixersize.com/image/1/400/n8nLuUnWwVEUO89TvzE1l8HWygTYJZkYbR2UHlESQ6jZxgcZf19QJZlQWZ1NfNDXw79Qhon1hIk1hY1Nh72MhF3FqzSKhZkaMR3KhRGKm5dRkRHT0NnasiGaho2F0Rni/46/63/62/0046636294/1/wall-mural-thank-you-for-your-attantion-reg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149080"/>
            <a:ext cx="2526596" cy="216024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53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395536" y="128826"/>
            <a:ext cx="7704856"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4000" b="1" dirty="0" smtClean="0">
                <a:ln w="11430"/>
                <a:solidFill>
                  <a:srgbClr val="0099FF"/>
                </a:solidFill>
                <a:effectLst>
                  <a:outerShdw blurRad="50800" dist="39000" dir="5460000" algn="tl">
                    <a:srgbClr val="000000">
                      <a:alpha val="38000"/>
                    </a:srgbClr>
                  </a:outerShdw>
                </a:effectLst>
              </a:rPr>
              <a:t>  פעילות 1 - פתיחה</a:t>
            </a:r>
            <a:endParaRPr lang="he-IL" sz="4000" b="1" dirty="0">
              <a:ln w="11430"/>
              <a:solidFill>
                <a:srgbClr val="0099FF"/>
              </a:solidFill>
              <a:effectLst>
                <a:outerShdw blurRad="50800" dist="39000" dir="5460000" algn="tl">
                  <a:srgbClr val="000000">
                    <a:alpha val="38000"/>
                  </a:srgbClr>
                </a:outerShdw>
              </a:effectLs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9144000" cy="688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descr="http://png-4.findicons.com/files/icons/77/icandy_junior_toolbar/128/back_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3930" y="6165304"/>
            <a:ext cx="476253" cy="47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54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107504" y="-99392"/>
            <a:ext cx="770485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600" b="1" dirty="0" smtClean="0">
                <a:ln w="11430"/>
                <a:solidFill>
                  <a:srgbClr val="0099FF"/>
                </a:solidFill>
                <a:effectLst>
                  <a:outerShdw blurRad="50800" dist="39000" dir="5460000" algn="tl">
                    <a:srgbClr val="000000">
                      <a:alpha val="38000"/>
                    </a:srgbClr>
                  </a:outerShdw>
                </a:effectLst>
              </a:rPr>
              <a:t>פעילות 2 </a:t>
            </a:r>
          </a:p>
          <a:p>
            <a:pPr algn="ctr"/>
            <a:r>
              <a:rPr lang="en-US" sz="3600" b="1" dirty="0" smtClean="0">
                <a:ln w="11430"/>
                <a:solidFill>
                  <a:srgbClr val="0099FF"/>
                </a:solidFill>
                <a:effectLst>
                  <a:outerShdw blurRad="50800" dist="39000" dir="5460000" algn="tl">
                    <a:srgbClr val="000000">
                      <a:alpha val="38000"/>
                    </a:srgbClr>
                  </a:outerShdw>
                </a:effectLst>
              </a:rPr>
              <a:t> </a:t>
            </a:r>
            <a:r>
              <a:rPr lang="en-US" sz="3600" b="1" dirty="0">
                <a:ln w="11430"/>
                <a:solidFill>
                  <a:srgbClr val="0099FF"/>
                </a:solidFill>
                <a:effectLst>
                  <a:outerShdw blurRad="50800" dist="39000" dir="5460000" algn="tl">
                    <a:srgbClr val="000000">
                      <a:alpha val="38000"/>
                    </a:srgbClr>
                  </a:outerShdw>
                </a:effectLst>
              </a:rPr>
              <a:t> </a:t>
            </a:r>
            <a:r>
              <a:rPr lang="he-IL" sz="3600" b="1" dirty="0" smtClean="0">
                <a:ln w="11430"/>
                <a:solidFill>
                  <a:srgbClr val="0099FF"/>
                </a:solidFill>
                <a:effectLst>
                  <a:outerShdw blurRad="50800" dist="39000" dir="5460000" algn="tl">
                    <a:srgbClr val="000000">
                      <a:alpha val="38000"/>
                    </a:srgbClr>
                  </a:outerShdw>
                </a:effectLst>
              </a:rPr>
              <a:t> מערכת המין הנקבית והמחזור החודשי</a:t>
            </a:r>
            <a:endParaRPr lang="he-IL" sz="3600" b="1" dirty="0">
              <a:ln w="11430"/>
              <a:solidFill>
                <a:srgbClr val="0099FF"/>
              </a:solidFill>
              <a:effectLst>
                <a:outerShdw blurRad="50800" dist="39000" dir="5460000" algn="tl">
                  <a:srgbClr val="000000">
                    <a:alpha val="38000"/>
                  </a:srgbClr>
                </a:outerShdw>
              </a:effectLst>
            </a:endParaRPr>
          </a:p>
        </p:txBody>
      </p:sp>
      <p:pic>
        <p:nvPicPr>
          <p:cNvPr id="4" name="Picture 8" descr="http://png-4.findicons.com/files/icons/77/icandy_junior_toolbar/128/back_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36" y="6381328"/>
            <a:ext cx="476253" cy="476254"/>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0" y="1412776"/>
            <a:ext cx="7380313" cy="4154984"/>
          </a:xfrm>
          <a:prstGeom prst="rect">
            <a:avLst/>
          </a:prstGeom>
        </p:spPr>
        <p:txBody>
          <a:bodyPr wrap="square">
            <a:spAutoFit/>
          </a:bodyPr>
          <a:lstStyle/>
          <a:p>
            <a:pPr algn="r" rtl="1">
              <a:spcAft>
                <a:spcPts val="0"/>
              </a:spcAft>
            </a:pPr>
            <a:r>
              <a:rPr lang="he-IL" sz="2400" b="1" u="sng" dirty="0" smtClean="0">
                <a:solidFill>
                  <a:srgbClr val="002060"/>
                </a:solidFill>
                <a:latin typeface="Calibri"/>
                <a:ea typeface="Calibri"/>
                <a:cs typeface="David"/>
              </a:rPr>
              <a:t>מטרות הפעילות</a:t>
            </a:r>
          </a:p>
          <a:p>
            <a:pPr algn="r" rtl="1">
              <a:spcAft>
                <a:spcPts val="0"/>
              </a:spcAft>
            </a:pPr>
            <a:endParaRPr lang="en-US" sz="2400" b="1" dirty="0">
              <a:solidFill>
                <a:srgbClr val="002060"/>
              </a:solidFill>
              <a:latin typeface="Calibri"/>
              <a:ea typeface="Calibri"/>
              <a:cs typeface="Arial"/>
            </a:endParaRPr>
          </a:p>
          <a:p>
            <a:pPr marL="342900" lvl="0" indent="-342900" algn="r" rtl="1">
              <a:spcAft>
                <a:spcPts val="0"/>
              </a:spcAft>
              <a:buFont typeface="+mj-lt"/>
              <a:buAutoNum type="arabicPeriod"/>
            </a:pPr>
            <a:r>
              <a:rPr lang="he-IL" sz="2400" b="1" dirty="0">
                <a:solidFill>
                  <a:srgbClr val="002060"/>
                </a:solidFill>
                <a:latin typeface="Calibri"/>
                <a:ea typeface="Calibri"/>
                <a:cs typeface="David"/>
              </a:rPr>
              <a:t>בתחום </a:t>
            </a:r>
            <a:r>
              <a:rPr lang="he-IL" sz="2400" b="1" dirty="0" smtClean="0">
                <a:solidFill>
                  <a:srgbClr val="002060"/>
                </a:solidFill>
                <a:latin typeface="Calibri"/>
                <a:ea typeface="Calibri"/>
                <a:cs typeface="David"/>
              </a:rPr>
              <a:t>התוכן</a:t>
            </a:r>
            <a:endParaRPr lang="en-US" sz="2400" b="1" dirty="0">
              <a:solidFill>
                <a:srgbClr val="002060"/>
              </a:solidFill>
              <a:latin typeface="Calibri"/>
              <a:ea typeface="Calibri"/>
              <a:cs typeface="Arial"/>
            </a:endParaRPr>
          </a:p>
          <a:p>
            <a:pPr marL="342900" lvl="0" indent="-342900" algn="r" rtl="1">
              <a:spcAft>
                <a:spcPts val="0"/>
              </a:spcAft>
              <a:buFont typeface="Wingdings"/>
              <a:buChar char=""/>
            </a:pPr>
            <a:r>
              <a:rPr lang="he-IL" sz="2400" b="1" dirty="0" smtClean="0">
                <a:solidFill>
                  <a:srgbClr val="002060"/>
                </a:solidFill>
                <a:latin typeface="Calibri"/>
                <a:ea typeface="Calibri"/>
                <a:cs typeface="David"/>
              </a:rPr>
              <a:t>מערכת </a:t>
            </a:r>
            <a:r>
              <a:rPr lang="he-IL" sz="2400" b="1" dirty="0">
                <a:solidFill>
                  <a:srgbClr val="002060"/>
                </a:solidFill>
                <a:latin typeface="Calibri"/>
                <a:ea typeface="Calibri"/>
                <a:cs typeface="David"/>
              </a:rPr>
              <a:t>המין </a:t>
            </a:r>
            <a:r>
              <a:rPr lang="he-IL" sz="2400" b="1" dirty="0" smtClean="0">
                <a:solidFill>
                  <a:srgbClr val="002060"/>
                </a:solidFill>
                <a:latin typeface="Calibri"/>
                <a:ea typeface="Calibri"/>
                <a:cs typeface="David"/>
              </a:rPr>
              <a:t>הנקבית</a:t>
            </a:r>
          </a:p>
          <a:p>
            <a:pPr marL="342900" lvl="0" indent="-342900" algn="r" rtl="1">
              <a:spcAft>
                <a:spcPts val="0"/>
              </a:spcAft>
              <a:buFont typeface="Wingdings"/>
              <a:buChar char=""/>
            </a:pPr>
            <a:r>
              <a:rPr lang="he-IL" sz="2400" b="1" dirty="0" smtClean="0">
                <a:solidFill>
                  <a:srgbClr val="002060"/>
                </a:solidFill>
                <a:latin typeface="Calibri"/>
                <a:ea typeface="Calibri"/>
                <a:cs typeface="David"/>
              </a:rPr>
              <a:t>המחזור </a:t>
            </a:r>
            <a:r>
              <a:rPr lang="he-IL" sz="2400" b="1" dirty="0">
                <a:solidFill>
                  <a:srgbClr val="002060"/>
                </a:solidFill>
                <a:latin typeface="Calibri"/>
                <a:ea typeface="Calibri"/>
                <a:cs typeface="David"/>
              </a:rPr>
              <a:t>החודשי </a:t>
            </a:r>
            <a:endParaRPr lang="he-IL" sz="2400" b="1" dirty="0" smtClean="0">
              <a:solidFill>
                <a:srgbClr val="002060"/>
              </a:solidFill>
              <a:latin typeface="Calibri"/>
              <a:ea typeface="Calibri"/>
              <a:cs typeface="David"/>
            </a:endParaRPr>
          </a:p>
          <a:p>
            <a:pPr marL="342900" lvl="0" indent="-342900" algn="r" rtl="1">
              <a:spcAft>
                <a:spcPts val="0"/>
              </a:spcAft>
              <a:buFont typeface="Wingdings"/>
              <a:buChar char=""/>
            </a:pPr>
            <a:r>
              <a:rPr lang="he-IL" sz="2400" b="1" dirty="0" smtClean="0">
                <a:solidFill>
                  <a:srgbClr val="002060"/>
                </a:solidFill>
                <a:latin typeface="Calibri"/>
                <a:ea typeface="Calibri"/>
                <a:cs typeface="David"/>
              </a:rPr>
              <a:t>שינויים פיסיולוגיים בהשפעת הורמונים</a:t>
            </a:r>
          </a:p>
          <a:p>
            <a:pPr lvl="0" algn="r" rtl="1">
              <a:spcAft>
                <a:spcPts val="0"/>
              </a:spcAft>
            </a:pPr>
            <a:endParaRPr lang="en-US" sz="2400" b="1" dirty="0">
              <a:solidFill>
                <a:srgbClr val="002060"/>
              </a:solidFill>
              <a:latin typeface="Calibri"/>
              <a:ea typeface="Calibri"/>
              <a:cs typeface="Arial"/>
            </a:endParaRPr>
          </a:p>
          <a:p>
            <a:pPr marL="457200" lvl="0" indent="-457200" algn="r" rtl="1">
              <a:spcAft>
                <a:spcPts val="0"/>
              </a:spcAft>
              <a:buFont typeface="+mj-lt"/>
              <a:buAutoNum type="arabicPeriod" startAt="2"/>
            </a:pPr>
            <a:r>
              <a:rPr lang="he-IL" sz="2400" b="1" dirty="0" smtClean="0">
                <a:solidFill>
                  <a:srgbClr val="002060"/>
                </a:solidFill>
                <a:latin typeface="Calibri"/>
                <a:ea typeface="Calibri"/>
                <a:cs typeface="David"/>
              </a:rPr>
              <a:t>בתחום </a:t>
            </a:r>
            <a:r>
              <a:rPr lang="he-IL" sz="2400" b="1" dirty="0">
                <a:solidFill>
                  <a:srgbClr val="002060"/>
                </a:solidFill>
                <a:latin typeface="Calibri"/>
                <a:ea typeface="Calibri"/>
                <a:cs typeface="David"/>
              </a:rPr>
              <a:t>המיומנויות</a:t>
            </a:r>
            <a:endParaRPr lang="en-US" sz="2400" b="1" dirty="0">
              <a:solidFill>
                <a:srgbClr val="002060"/>
              </a:solidFill>
              <a:latin typeface="Calibri"/>
              <a:ea typeface="Calibri"/>
              <a:cs typeface="Arial"/>
            </a:endParaRPr>
          </a:p>
          <a:p>
            <a:pPr marL="342900" lvl="0" indent="-342900" algn="r" rtl="1">
              <a:spcAft>
                <a:spcPts val="0"/>
              </a:spcAft>
              <a:buFont typeface="Wingdings"/>
              <a:buChar char=""/>
            </a:pPr>
            <a:r>
              <a:rPr lang="he-IL" sz="2400" b="1" dirty="0">
                <a:solidFill>
                  <a:srgbClr val="002060"/>
                </a:solidFill>
                <a:latin typeface="Calibri"/>
                <a:ea typeface="Calibri"/>
                <a:cs typeface="David"/>
              </a:rPr>
              <a:t>עבודה יחידנית עם דף </a:t>
            </a:r>
            <a:r>
              <a:rPr lang="he-IL" sz="2400" b="1" dirty="0" smtClean="0">
                <a:solidFill>
                  <a:srgbClr val="002060"/>
                </a:solidFill>
                <a:latin typeface="Calibri"/>
                <a:ea typeface="Calibri"/>
                <a:cs typeface="David"/>
              </a:rPr>
              <a:t>עבודה</a:t>
            </a:r>
          </a:p>
          <a:p>
            <a:pPr marL="342900" lvl="0" indent="-342900" algn="r" rtl="1">
              <a:spcAft>
                <a:spcPts val="0"/>
              </a:spcAft>
              <a:buFont typeface="Wingdings"/>
              <a:buChar char=""/>
            </a:pPr>
            <a:r>
              <a:rPr lang="he-IL" sz="2400" b="1" dirty="0" smtClean="0">
                <a:solidFill>
                  <a:srgbClr val="002060"/>
                </a:solidFill>
                <a:latin typeface="Calibri"/>
                <a:ea typeface="Calibri"/>
                <a:cs typeface="David"/>
              </a:rPr>
              <a:t>קריאה </a:t>
            </a:r>
            <a:r>
              <a:rPr lang="he-IL" sz="2400" b="1" dirty="0">
                <a:solidFill>
                  <a:srgbClr val="002060"/>
                </a:solidFill>
                <a:latin typeface="Calibri"/>
                <a:ea typeface="Calibri"/>
                <a:cs typeface="David"/>
              </a:rPr>
              <a:t>והפקת נתונים </a:t>
            </a:r>
            <a:r>
              <a:rPr lang="he-IL" sz="2400" b="1" dirty="0" smtClean="0">
                <a:solidFill>
                  <a:srgbClr val="002060"/>
                </a:solidFill>
                <a:latin typeface="Calibri"/>
                <a:ea typeface="Calibri"/>
                <a:cs typeface="David"/>
              </a:rPr>
              <a:t>מגרפים</a:t>
            </a:r>
          </a:p>
          <a:p>
            <a:pPr marL="342900" lvl="0" indent="-342900" algn="r" rtl="1">
              <a:spcAft>
                <a:spcPts val="0"/>
              </a:spcAft>
              <a:buFont typeface="Wingdings"/>
              <a:buChar char=""/>
            </a:pPr>
            <a:r>
              <a:rPr lang="he-IL" sz="2400" b="1" dirty="0" smtClean="0">
                <a:solidFill>
                  <a:srgbClr val="002060"/>
                </a:solidFill>
                <a:latin typeface="Calibri"/>
                <a:ea typeface="Calibri"/>
                <a:cs typeface="David"/>
              </a:rPr>
              <a:t>השוואה </a:t>
            </a:r>
            <a:r>
              <a:rPr lang="he-IL" sz="2400" b="1" dirty="0">
                <a:solidFill>
                  <a:srgbClr val="002060"/>
                </a:solidFill>
                <a:latin typeface="Calibri"/>
                <a:ea typeface="Calibri"/>
                <a:cs typeface="David"/>
              </a:rPr>
              <a:t>(בין </a:t>
            </a:r>
            <a:r>
              <a:rPr lang="he-IL" sz="2400" b="1" dirty="0" smtClean="0">
                <a:solidFill>
                  <a:srgbClr val="002060"/>
                </a:solidFill>
                <a:latin typeface="Calibri"/>
                <a:ea typeface="Calibri"/>
                <a:cs typeface="David"/>
              </a:rPr>
              <a:t>גרפים) </a:t>
            </a:r>
            <a:r>
              <a:rPr lang="he-IL" sz="2400" b="1" dirty="0">
                <a:solidFill>
                  <a:srgbClr val="002060"/>
                </a:solidFill>
                <a:latin typeface="Calibri"/>
                <a:ea typeface="Calibri"/>
                <a:cs typeface="David"/>
              </a:rPr>
              <a:t>והקש (ניבוי השינויים </a:t>
            </a:r>
            <a:r>
              <a:rPr lang="he-IL" sz="2400" b="1" dirty="0" smtClean="0">
                <a:solidFill>
                  <a:srgbClr val="002060"/>
                </a:solidFill>
                <a:latin typeface="Calibri"/>
                <a:ea typeface="Calibri"/>
                <a:cs typeface="David"/>
              </a:rPr>
              <a:t>שיתרחשו)</a:t>
            </a:r>
            <a:endParaRPr lang="en-US" sz="2400" b="1" dirty="0">
              <a:solidFill>
                <a:srgbClr val="002060"/>
              </a:solidFill>
              <a:effectLst/>
              <a:latin typeface="Calibri"/>
              <a:ea typeface="Calibri"/>
              <a:cs typeface="Arial"/>
            </a:endParaRPr>
          </a:p>
        </p:txBody>
      </p:sp>
      <p:pic>
        <p:nvPicPr>
          <p:cNvPr id="3079" name="Picture 7">
            <a:hlinkClick r:id="rId6" action="ppaction://hlinkfi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660" t="4936" r="9660" b="3660"/>
          <a:stretch/>
        </p:blipFill>
        <p:spPr bwMode="auto">
          <a:xfrm>
            <a:off x="3763016" y="2613212"/>
            <a:ext cx="592960" cy="67177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3768" y="4365104"/>
            <a:ext cx="7016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37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מלבן 3"/>
          <p:cNvSpPr/>
          <p:nvPr/>
        </p:nvSpPr>
        <p:spPr>
          <a:xfrm>
            <a:off x="107504" y="-99392"/>
            <a:ext cx="770485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600" b="1" dirty="0" smtClean="0">
                <a:ln w="11430"/>
                <a:solidFill>
                  <a:srgbClr val="0099FF"/>
                </a:solidFill>
                <a:effectLst>
                  <a:outerShdw blurRad="50800" dist="39000" dir="5460000" algn="tl">
                    <a:srgbClr val="000000">
                      <a:alpha val="38000"/>
                    </a:srgbClr>
                  </a:outerShdw>
                </a:effectLst>
              </a:rPr>
              <a:t>פעילות 2 </a:t>
            </a:r>
          </a:p>
          <a:p>
            <a:pPr algn="ctr"/>
            <a:r>
              <a:rPr lang="en-US" sz="3600" b="1" dirty="0" smtClean="0">
                <a:ln w="11430"/>
                <a:solidFill>
                  <a:srgbClr val="0099FF"/>
                </a:solidFill>
                <a:effectLst>
                  <a:outerShdw blurRad="50800" dist="39000" dir="5460000" algn="tl">
                    <a:srgbClr val="000000">
                      <a:alpha val="38000"/>
                    </a:srgbClr>
                  </a:outerShdw>
                </a:effectLst>
              </a:rPr>
              <a:t> </a:t>
            </a:r>
            <a:r>
              <a:rPr lang="en-US" sz="3600" b="1" dirty="0">
                <a:ln w="11430"/>
                <a:solidFill>
                  <a:srgbClr val="0099FF"/>
                </a:solidFill>
                <a:effectLst>
                  <a:outerShdw blurRad="50800" dist="39000" dir="5460000" algn="tl">
                    <a:srgbClr val="000000">
                      <a:alpha val="38000"/>
                    </a:srgbClr>
                  </a:outerShdw>
                </a:effectLst>
              </a:rPr>
              <a:t> </a:t>
            </a:r>
            <a:r>
              <a:rPr lang="he-IL" sz="3600" b="1" dirty="0" smtClean="0">
                <a:ln w="11430"/>
                <a:solidFill>
                  <a:srgbClr val="0099FF"/>
                </a:solidFill>
                <a:effectLst>
                  <a:outerShdw blurRad="50800" dist="39000" dir="5460000" algn="tl">
                    <a:srgbClr val="000000">
                      <a:alpha val="38000"/>
                    </a:srgbClr>
                  </a:outerShdw>
                </a:effectLst>
              </a:rPr>
              <a:t> מערכת המין הנקבית והמחזור החודשי</a:t>
            </a:r>
            <a:endParaRPr lang="he-IL" sz="3600" b="1" dirty="0">
              <a:ln w="11430"/>
              <a:solidFill>
                <a:srgbClr val="0099FF"/>
              </a:solidFill>
              <a:effectLst>
                <a:outerShdw blurRad="50800" dist="39000" dir="5460000" algn="tl">
                  <a:srgbClr val="000000">
                    <a:alpha val="38000"/>
                  </a:srgbClr>
                </a:outerShdw>
              </a:effectLst>
            </a:endParaRPr>
          </a:p>
        </p:txBody>
      </p:sp>
      <p:grpSp>
        <p:nvGrpSpPr>
          <p:cNvPr id="3" name="קבוצה 2"/>
          <p:cNvGrpSpPr/>
          <p:nvPr/>
        </p:nvGrpSpPr>
        <p:grpSpPr>
          <a:xfrm>
            <a:off x="26245" y="1052736"/>
            <a:ext cx="7642099" cy="4824536"/>
            <a:chOff x="26245" y="1052736"/>
            <a:chExt cx="7642099" cy="4824536"/>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23" r="2919"/>
            <a:stretch/>
          </p:blipFill>
          <p:spPr bwMode="auto">
            <a:xfrm>
              <a:off x="1547664" y="1189347"/>
              <a:ext cx="4789934" cy="4551314"/>
            </a:xfrm>
            <a:prstGeom prst="rect">
              <a:avLst/>
            </a:prstGeom>
            <a:noFill/>
            <a:ln w="9525">
              <a:solidFill>
                <a:schemeClr val="tx1"/>
              </a:solidFill>
              <a:miter lim="800000"/>
              <a:headEnd/>
              <a:tailEnd/>
            </a:ln>
            <a:effectLst>
              <a:outerShdw dist="139700" dir="2400000" algn="ctr" rotWithShape="0">
                <a:schemeClr val="bg2">
                  <a:alpha val="47000"/>
                </a:schemeClr>
              </a:outerShdw>
            </a:effectLst>
            <a:extLst>
              <a:ext uri="{909E8E84-426E-40DD-AFC4-6F175D3DCCD1}">
                <a14:hiddenFill xmlns:a14="http://schemas.microsoft.com/office/drawing/2010/main">
                  <a:solidFill>
                    <a:schemeClr val="accent1"/>
                  </a:solidFill>
                </a14:hiddenFill>
              </a:ext>
            </a:extLst>
          </p:spPr>
        </p:pic>
        <p:sp>
          <p:nvSpPr>
            <p:cNvPr id="2" name="מלבן 1"/>
            <p:cNvSpPr/>
            <p:nvPr/>
          </p:nvSpPr>
          <p:spPr bwMode="auto">
            <a:xfrm>
              <a:off x="3851920" y="1196752"/>
              <a:ext cx="2485678"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מלבן 6"/>
            <p:cNvSpPr/>
            <p:nvPr/>
          </p:nvSpPr>
          <p:spPr bwMode="auto">
            <a:xfrm>
              <a:off x="1547664" y="1196752"/>
              <a:ext cx="1242839"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26636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107504" y="-99392"/>
            <a:ext cx="770485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600" b="1" dirty="0" smtClean="0">
                <a:ln w="11430"/>
                <a:solidFill>
                  <a:srgbClr val="0099FF"/>
                </a:solidFill>
                <a:effectLst>
                  <a:outerShdw blurRad="50800" dist="39000" dir="5460000" algn="tl">
                    <a:srgbClr val="000000">
                      <a:alpha val="38000"/>
                    </a:srgbClr>
                  </a:outerShdw>
                </a:effectLst>
              </a:rPr>
              <a:t>פעילות 2 </a:t>
            </a:r>
          </a:p>
          <a:p>
            <a:pPr algn="ctr"/>
            <a:r>
              <a:rPr lang="en-US" sz="3600" b="1" dirty="0" smtClean="0">
                <a:ln w="11430"/>
                <a:solidFill>
                  <a:srgbClr val="0099FF"/>
                </a:solidFill>
                <a:effectLst>
                  <a:outerShdw blurRad="50800" dist="39000" dir="5460000" algn="tl">
                    <a:srgbClr val="000000">
                      <a:alpha val="38000"/>
                    </a:srgbClr>
                  </a:outerShdw>
                </a:effectLst>
              </a:rPr>
              <a:t> </a:t>
            </a:r>
            <a:r>
              <a:rPr lang="en-US" sz="3600" b="1" dirty="0">
                <a:ln w="11430"/>
                <a:solidFill>
                  <a:srgbClr val="0099FF"/>
                </a:solidFill>
                <a:effectLst>
                  <a:outerShdw blurRad="50800" dist="39000" dir="5460000" algn="tl">
                    <a:srgbClr val="000000">
                      <a:alpha val="38000"/>
                    </a:srgbClr>
                  </a:outerShdw>
                </a:effectLst>
              </a:rPr>
              <a:t> </a:t>
            </a:r>
            <a:r>
              <a:rPr lang="he-IL" sz="3600" b="1" dirty="0" smtClean="0">
                <a:ln w="11430"/>
                <a:solidFill>
                  <a:srgbClr val="0099FF"/>
                </a:solidFill>
                <a:effectLst>
                  <a:outerShdw blurRad="50800" dist="39000" dir="5460000" algn="tl">
                    <a:srgbClr val="000000">
                      <a:alpha val="38000"/>
                    </a:srgbClr>
                  </a:outerShdw>
                </a:effectLst>
              </a:rPr>
              <a:t> מערכת המין הנקבית והמחזור החודשי</a:t>
            </a:r>
            <a:endParaRPr lang="he-IL" sz="3600" b="1" dirty="0">
              <a:ln w="11430"/>
              <a:solidFill>
                <a:srgbClr val="0099FF"/>
              </a:solidFill>
              <a:effectLst>
                <a:outerShdw blurRad="50800" dist="39000" dir="5460000" algn="tl">
                  <a:srgbClr val="000000">
                    <a:alpha val="38000"/>
                  </a:srgbClr>
                </a:outerShdw>
              </a:effectLst>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289" y="1340768"/>
            <a:ext cx="5900967" cy="4336227"/>
          </a:xfrm>
          <a:prstGeom prst="rect">
            <a:avLst/>
          </a:prstGeom>
          <a:solidFill>
            <a:schemeClr val="bg1"/>
          </a:solidFill>
          <a:ln>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pic>
      <p:pic>
        <p:nvPicPr>
          <p:cNvPr id="9" name="Picture 8" descr="http://png-4.findicons.com/files/icons/77/icandy_junior_toolbar/128/back_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736" y="6381328"/>
            <a:ext cx="476253" cy="47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88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 y="1052736"/>
            <a:ext cx="76420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107504" y="44624"/>
            <a:ext cx="7704856"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200" b="1" dirty="0" smtClean="0">
                <a:ln w="11430"/>
                <a:solidFill>
                  <a:srgbClr val="0099FF"/>
                </a:solidFill>
                <a:effectLst>
                  <a:outerShdw blurRad="50800" dist="39000" dir="5460000" algn="tl">
                    <a:srgbClr val="000000">
                      <a:alpha val="38000"/>
                    </a:srgbClr>
                  </a:outerShdw>
                </a:effectLst>
              </a:rPr>
              <a:t>פעילות 3</a:t>
            </a:r>
          </a:p>
          <a:p>
            <a:pPr algn="ctr"/>
            <a:r>
              <a:rPr lang="he-IL" sz="3200" b="1" dirty="0" smtClean="0">
                <a:ln w="11430"/>
                <a:solidFill>
                  <a:srgbClr val="0099FF"/>
                </a:solidFill>
                <a:effectLst>
                  <a:outerShdw blurRad="50800" dist="39000" dir="5460000" algn="tl">
                    <a:srgbClr val="000000">
                      <a:alpha val="38000"/>
                    </a:srgbClr>
                  </a:outerShdw>
                </a:effectLst>
              </a:rPr>
              <a:t>הורמוני המין הנקביים – אסטרוגן ופרוגסטרון</a:t>
            </a:r>
            <a:endParaRPr lang="he-IL" sz="3200" b="1" dirty="0">
              <a:ln w="11430"/>
              <a:solidFill>
                <a:srgbClr val="0099FF"/>
              </a:solidFill>
              <a:effectLst>
                <a:outerShdw blurRad="50800" dist="39000" dir="5460000" algn="tl">
                  <a:srgbClr val="000000">
                    <a:alpha val="38000"/>
                  </a:srgbClr>
                </a:outerShdw>
              </a:effectLst>
            </a:endParaRPr>
          </a:p>
        </p:txBody>
      </p:sp>
      <p:sp>
        <p:nvSpPr>
          <p:cNvPr id="2" name="מלבן 1"/>
          <p:cNvSpPr/>
          <p:nvPr/>
        </p:nvSpPr>
        <p:spPr>
          <a:xfrm>
            <a:off x="3419872" y="1052736"/>
            <a:ext cx="4104456" cy="4778231"/>
          </a:xfrm>
          <a:prstGeom prst="rect">
            <a:avLst/>
          </a:prstGeom>
        </p:spPr>
        <p:txBody>
          <a:bodyPr wrap="square">
            <a:spAutoFit/>
          </a:bodyPr>
          <a:lstStyle/>
          <a:p>
            <a:pPr algn="r" rtl="1">
              <a:lnSpc>
                <a:spcPct val="150000"/>
              </a:lnSpc>
              <a:spcAft>
                <a:spcPts val="0"/>
              </a:spcAft>
            </a:pPr>
            <a:r>
              <a:rPr lang="he-IL" sz="2400" b="1" u="sng" dirty="0" smtClean="0">
                <a:solidFill>
                  <a:srgbClr val="002060"/>
                </a:solidFill>
                <a:latin typeface="Calibri"/>
                <a:ea typeface="Calibri"/>
                <a:cs typeface="David"/>
              </a:rPr>
              <a:t>מטרות </a:t>
            </a:r>
            <a:r>
              <a:rPr lang="he-IL" sz="2400" b="1" u="sng" dirty="0">
                <a:solidFill>
                  <a:srgbClr val="002060"/>
                </a:solidFill>
                <a:latin typeface="Calibri"/>
                <a:ea typeface="Calibri"/>
                <a:cs typeface="David"/>
              </a:rPr>
              <a:t>הפעילות</a:t>
            </a:r>
            <a:endParaRPr lang="en-US" sz="2400" b="1" dirty="0">
              <a:solidFill>
                <a:srgbClr val="002060"/>
              </a:solidFill>
              <a:latin typeface="Calibri"/>
              <a:ea typeface="Calibri"/>
              <a:cs typeface="Arial"/>
            </a:endParaRPr>
          </a:p>
          <a:p>
            <a:pPr marL="342900" lvl="0" indent="-342900" algn="r" rtl="1">
              <a:lnSpc>
                <a:spcPct val="150000"/>
              </a:lnSpc>
              <a:spcAft>
                <a:spcPts val="0"/>
              </a:spcAft>
              <a:buFont typeface="+mj-lt"/>
              <a:buAutoNum type="arabicPeriod"/>
            </a:pPr>
            <a:r>
              <a:rPr lang="he-IL" sz="2400" b="1" dirty="0">
                <a:solidFill>
                  <a:srgbClr val="002060"/>
                </a:solidFill>
                <a:latin typeface="Calibri"/>
                <a:ea typeface="Calibri"/>
                <a:cs typeface="David"/>
              </a:rPr>
              <a:t>בתחום </a:t>
            </a:r>
            <a:r>
              <a:rPr lang="he-IL" sz="2400" b="1" dirty="0" smtClean="0">
                <a:solidFill>
                  <a:srgbClr val="002060"/>
                </a:solidFill>
                <a:latin typeface="Calibri"/>
                <a:ea typeface="Calibri"/>
                <a:cs typeface="David"/>
              </a:rPr>
              <a:t>התוכן</a:t>
            </a:r>
            <a:endParaRPr lang="en-US" sz="24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400" b="1" dirty="0" smtClean="0">
                <a:solidFill>
                  <a:srgbClr val="002060"/>
                </a:solidFill>
                <a:latin typeface="Calibri"/>
                <a:ea typeface="Calibri"/>
                <a:cs typeface="David"/>
              </a:rPr>
              <a:t>מבנים ומאפיינים כימיים</a:t>
            </a:r>
          </a:p>
          <a:p>
            <a:pPr marL="342900" lvl="0" indent="-342900" algn="r" rtl="1">
              <a:lnSpc>
                <a:spcPct val="150000"/>
              </a:lnSpc>
              <a:spcAft>
                <a:spcPts val="0"/>
              </a:spcAft>
              <a:buFont typeface="Wingdings"/>
              <a:buChar char=""/>
            </a:pPr>
            <a:r>
              <a:rPr lang="he-IL" sz="2400" b="1" dirty="0" smtClean="0">
                <a:solidFill>
                  <a:srgbClr val="002060"/>
                </a:solidFill>
                <a:latin typeface="Calibri"/>
                <a:ea typeface="Calibri"/>
                <a:cs typeface="David"/>
              </a:rPr>
              <a:t>שפת הכימאים  </a:t>
            </a:r>
          </a:p>
          <a:p>
            <a:pPr marL="342900" lvl="0" indent="-342900" algn="r" rtl="1">
              <a:lnSpc>
                <a:spcPct val="150000"/>
              </a:lnSpc>
              <a:spcAft>
                <a:spcPts val="0"/>
              </a:spcAft>
              <a:buFont typeface="Wingdings"/>
              <a:buChar char=""/>
            </a:pPr>
            <a:r>
              <a:rPr lang="he-IL" sz="2400" b="1" dirty="0" smtClean="0">
                <a:solidFill>
                  <a:srgbClr val="002060"/>
                </a:solidFill>
                <a:latin typeface="Calibri"/>
                <a:ea typeface="Calibri"/>
                <a:cs typeface="David"/>
              </a:rPr>
              <a:t>קבוצות פונקציונאליות</a:t>
            </a:r>
          </a:p>
          <a:p>
            <a:pPr lvl="0" algn="r" rtl="1">
              <a:lnSpc>
                <a:spcPct val="150000"/>
              </a:lnSpc>
              <a:spcAft>
                <a:spcPts val="0"/>
              </a:spcAft>
            </a:pPr>
            <a:endParaRPr lang="he-IL" sz="1100" b="1" dirty="0" smtClean="0">
              <a:solidFill>
                <a:srgbClr val="002060"/>
              </a:solidFill>
              <a:latin typeface="Calibri"/>
              <a:ea typeface="Calibri"/>
              <a:cs typeface="David"/>
            </a:endParaRPr>
          </a:p>
          <a:p>
            <a:pPr marL="457200" lvl="0" indent="-457200" algn="r" rtl="1">
              <a:lnSpc>
                <a:spcPct val="150000"/>
              </a:lnSpc>
              <a:spcAft>
                <a:spcPts val="0"/>
              </a:spcAft>
              <a:buFont typeface="+mj-lt"/>
              <a:buAutoNum type="arabicPeriod" startAt="2"/>
            </a:pPr>
            <a:r>
              <a:rPr lang="he-IL" sz="2400" b="1" dirty="0" smtClean="0">
                <a:solidFill>
                  <a:srgbClr val="002060"/>
                </a:solidFill>
                <a:latin typeface="Calibri"/>
                <a:ea typeface="Calibri"/>
                <a:cs typeface="David"/>
              </a:rPr>
              <a:t>בתחום </a:t>
            </a:r>
            <a:r>
              <a:rPr lang="he-IL" sz="2400" b="1" dirty="0">
                <a:solidFill>
                  <a:srgbClr val="002060"/>
                </a:solidFill>
                <a:latin typeface="Calibri"/>
                <a:ea typeface="Calibri"/>
                <a:cs typeface="David"/>
              </a:rPr>
              <a:t>המיומנויות</a:t>
            </a:r>
            <a:endParaRPr lang="en-US" sz="24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400" b="1" dirty="0" smtClean="0">
                <a:solidFill>
                  <a:srgbClr val="002060"/>
                </a:solidFill>
                <a:latin typeface="Calibri"/>
                <a:ea typeface="Calibri"/>
                <a:cs typeface="David"/>
              </a:rPr>
              <a:t>איתור מידע  באינטרנט </a:t>
            </a:r>
            <a:endParaRPr lang="en-US" sz="2400" b="1" dirty="0">
              <a:solidFill>
                <a:srgbClr val="002060"/>
              </a:solidFill>
              <a:latin typeface="Calibri"/>
              <a:ea typeface="Calibri"/>
              <a:cs typeface="Arial"/>
            </a:endParaRPr>
          </a:p>
          <a:p>
            <a:pPr marL="342900" lvl="0" indent="-342900" algn="r" rtl="1">
              <a:lnSpc>
                <a:spcPct val="150000"/>
              </a:lnSpc>
              <a:spcAft>
                <a:spcPts val="0"/>
              </a:spcAft>
              <a:buFont typeface="Wingdings"/>
              <a:buChar char=""/>
            </a:pPr>
            <a:r>
              <a:rPr lang="he-IL" sz="2400" b="1" dirty="0" smtClean="0">
                <a:solidFill>
                  <a:srgbClr val="002060"/>
                </a:solidFill>
                <a:latin typeface="Calibri"/>
                <a:ea typeface="Calibri"/>
                <a:cs typeface="David"/>
              </a:rPr>
              <a:t>השוואה </a:t>
            </a:r>
            <a:r>
              <a:rPr lang="he-IL" sz="2400" b="1" dirty="0">
                <a:solidFill>
                  <a:srgbClr val="002060"/>
                </a:solidFill>
                <a:latin typeface="Calibri"/>
                <a:ea typeface="Calibri"/>
                <a:cs typeface="David"/>
              </a:rPr>
              <a:t>בין מבנים </a:t>
            </a:r>
            <a:r>
              <a:rPr lang="he-IL" sz="2400" b="1" dirty="0" smtClean="0">
                <a:solidFill>
                  <a:srgbClr val="002060"/>
                </a:solidFill>
                <a:latin typeface="Calibri"/>
                <a:ea typeface="Calibri"/>
                <a:cs typeface="David"/>
              </a:rPr>
              <a:t>מרחביים</a:t>
            </a:r>
            <a:endParaRPr lang="en-US" sz="2400" b="1" dirty="0">
              <a:solidFill>
                <a:srgbClr val="002060"/>
              </a:solidFill>
              <a:effectLst/>
              <a:latin typeface="Calibri"/>
              <a:ea typeface="Calibri"/>
              <a:cs typeface="Arial"/>
            </a:endParaRPr>
          </a:p>
        </p:txBody>
      </p:sp>
      <p:pic>
        <p:nvPicPr>
          <p:cNvPr id="6" name="תמונה 5" descr="http://www.wissensdrang.com/media/wis2d.gif"/>
          <p:cNvPicPr/>
          <p:nvPr/>
        </p:nvPicPr>
        <p:blipFill>
          <a:blip r:embed="rId4">
            <a:extLst>
              <a:ext uri="{28A0092B-C50C-407E-A947-70E740481C1C}">
                <a14:useLocalDpi xmlns:a14="http://schemas.microsoft.com/office/drawing/2010/main" val="0"/>
              </a:ext>
            </a:extLst>
          </a:blip>
          <a:srcRect/>
          <a:stretch>
            <a:fillRect/>
          </a:stretch>
        </p:blipFill>
        <p:spPr bwMode="auto">
          <a:xfrm>
            <a:off x="284499" y="2132856"/>
            <a:ext cx="3855453" cy="2736304"/>
          </a:xfrm>
          <a:prstGeom prst="rect">
            <a:avLst/>
          </a:prstGeom>
          <a:noFill/>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8" descr="http://png-4.findicons.com/files/icons/77/icandy_junior_toolbar/128/back_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736" y="6381328"/>
            <a:ext cx="476253" cy="47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25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זרימה">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זרימה">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זרימה">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זרימה">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זרימה">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זרימה">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זרימה">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זרימה">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זרימה">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8223</TotalTime>
  <Words>1000</Words>
  <Application>Microsoft Office PowerPoint</Application>
  <PresentationFormat>‫הצגה על המסך (4:3)</PresentationFormat>
  <Paragraphs>249</Paragraphs>
  <Slides>41</Slides>
  <Notes>0</Notes>
  <HiddenSlides>0</HiddenSlides>
  <MMClips>0</MMClips>
  <ScaleCrop>false</ScaleCrop>
  <HeadingPairs>
    <vt:vector size="6" baseType="variant">
      <vt:variant>
        <vt:lpstr>ערכת נושא</vt:lpstr>
      </vt:variant>
      <vt:variant>
        <vt:i4>6</vt:i4>
      </vt:variant>
      <vt:variant>
        <vt:lpstr>שרתי OLE מוטבעים</vt:lpstr>
      </vt:variant>
      <vt:variant>
        <vt:i4>1</vt:i4>
      </vt:variant>
      <vt:variant>
        <vt:lpstr>כותרות שקופיות</vt:lpstr>
      </vt:variant>
      <vt:variant>
        <vt:i4>41</vt:i4>
      </vt:variant>
    </vt:vector>
  </HeadingPairs>
  <TitlesOfParts>
    <vt:vector size="48" baseType="lpstr">
      <vt:lpstr>Diseño predeterminado</vt:lpstr>
      <vt:lpstr>זרימה</vt:lpstr>
      <vt:lpstr>1_זרימה</vt:lpstr>
      <vt:lpstr>2_זרימה</vt:lpstr>
      <vt:lpstr>1_Diseño predeterminado</vt:lpstr>
      <vt:lpstr>2_Diseño predeterminado</vt:lpstr>
      <vt:lpstr>מסמך</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Admin</cp:lastModifiedBy>
  <cp:revision>829</cp:revision>
  <dcterms:created xsi:type="dcterms:W3CDTF">2010-05-23T14:28:12Z</dcterms:created>
  <dcterms:modified xsi:type="dcterms:W3CDTF">2013-06-25T05:38:55Z</dcterms:modified>
</cp:coreProperties>
</file>