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80" r:id="rId1"/>
    <p:sldMasterId id="2147483864" r:id="rId2"/>
  </p:sldMasterIdLst>
  <p:notesMasterIdLst>
    <p:notesMasterId r:id="rId16"/>
  </p:notesMasterIdLst>
  <p:sldIdLst>
    <p:sldId id="294" r:id="rId3"/>
    <p:sldId id="330" r:id="rId4"/>
    <p:sldId id="331" r:id="rId5"/>
    <p:sldId id="333" r:id="rId6"/>
    <p:sldId id="334" r:id="rId7"/>
    <p:sldId id="314" r:id="rId8"/>
    <p:sldId id="327" r:id="rId9"/>
    <p:sldId id="329" r:id="rId10"/>
    <p:sldId id="328" r:id="rId11"/>
    <p:sldId id="319" r:id="rId12"/>
    <p:sldId id="307" r:id="rId13"/>
    <p:sldId id="336" r:id="rId14"/>
    <p:sldId id="317" r:id="rId15"/>
  </p:sldIdLst>
  <p:sldSz cx="9144000" cy="6858000" type="screen4x3"/>
  <p:notesSz cx="6870700" cy="9653588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0965" autoAdjust="0"/>
  </p:normalViewPr>
  <p:slideViewPr>
    <p:cSldViewPr>
      <p:cViewPr>
        <p:scale>
          <a:sx n="75" d="100"/>
          <a:sy n="75" d="100"/>
        </p:scale>
        <p:origin x="-930" y="-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2D3257-0EB0-411D-85B2-79CACC5957D0}" type="doc">
      <dgm:prSet loTypeId="urn:microsoft.com/office/officeart/2005/8/layout/default#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9FF3387D-161A-42F5-A21E-A52EE06B8393}">
      <dgm:prSet phldrT="[Text]"/>
      <dgm:spPr/>
      <dgm:t>
        <a:bodyPr/>
        <a:lstStyle/>
        <a:p>
          <a:pPr rtl="1"/>
          <a:r>
            <a:rPr lang="he-IL" dirty="0" smtClean="0"/>
            <a:t>חידוד ידע</a:t>
          </a:r>
          <a:endParaRPr lang="en-GB" dirty="0"/>
        </a:p>
      </dgm:t>
    </dgm:pt>
    <dgm:pt modelId="{739970F8-E8AE-4BA8-8C6A-78DC83C76D9E}" type="parTrans" cxnId="{E2A4413B-B5C6-495B-9F28-51A28ACED19B}">
      <dgm:prSet/>
      <dgm:spPr/>
      <dgm:t>
        <a:bodyPr/>
        <a:lstStyle/>
        <a:p>
          <a:endParaRPr lang="en-GB"/>
        </a:p>
      </dgm:t>
    </dgm:pt>
    <dgm:pt modelId="{1E39D31E-BB31-4FDC-8C73-B980715E6D91}" type="sibTrans" cxnId="{E2A4413B-B5C6-495B-9F28-51A28ACED19B}">
      <dgm:prSet/>
      <dgm:spPr/>
      <dgm:t>
        <a:bodyPr/>
        <a:lstStyle/>
        <a:p>
          <a:endParaRPr lang="en-GB"/>
        </a:p>
      </dgm:t>
    </dgm:pt>
    <dgm:pt modelId="{78007C32-AB11-4989-8B0A-75FD6D8710D4}">
      <dgm:prSet/>
      <dgm:spPr/>
      <dgm:t>
        <a:bodyPr/>
        <a:lstStyle/>
        <a:p>
          <a:pPr rtl="1"/>
          <a:r>
            <a:rPr lang="he-IL" dirty="0" smtClean="0"/>
            <a:t>העלאת מוטיבציה</a:t>
          </a:r>
        </a:p>
      </dgm:t>
    </dgm:pt>
    <dgm:pt modelId="{E03CE6C0-8ACE-4667-86BE-883CB5CDAF3B}" type="parTrans" cxnId="{CE6BABFC-1391-49DF-9FA9-8B2D7E07C9C1}">
      <dgm:prSet/>
      <dgm:spPr/>
      <dgm:t>
        <a:bodyPr/>
        <a:lstStyle/>
        <a:p>
          <a:endParaRPr lang="en-GB"/>
        </a:p>
      </dgm:t>
    </dgm:pt>
    <dgm:pt modelId="{9EC2F593-0E4E-4059-893A-3581DB0F3D04}" type="sibTrans" cxnId="{CE6BABFC-1391-49DF-9FA9-8B2D7E07C9C1}">
      <dgm:prSet/>
      <dgm:spPr/>
      <dgm:t>
        <a:bodyPr/>
        <a:lstStyle/>
        <a:p>
          <a:endParaRPr lang="en-GB"/>
        </a:p>
      </dgm:t>
    </dgm:pt>
    <dgm:pt modelId="{832F3162-4E83-44B3-A2F2-565661A189FE}">
      <dgm:prSet/>
      <dgm:spPr/>
      <dgm:t>
        <a:bodyPr/>
        <a:lstStyle/>
        <a:p>
          <a:pPr rtl="1"/>
          <a:r>
            <a:rPr lang="he-IL" dirty="0" smtClean="0"/>
            <a:t>הנאה</a:t>
          </a:r>
        </a:p>
      </dgm:t>
    </dgm:pt>
    <dgm:pt modelId="{91DEA520-2381-4421-95A7-0F50DD87D981}" type="parTrans" cxnId="{932DD67B-8513-401D-8142-7973342CCD67}">
      <dgm:prSet/>
      <dgm:spPr/>
      <dgm:t>
        <a:bodyPr/>
        <a:lstStyle/>
        <a:p>
          <a:endParaRPr lang="en-GB"/>
        </a:p>
      </dgm:t>
    </dgm:pt>
    <dgm:pt modelId="{0DBA0C05-F8E7-494E-88F9-2856DE8CFA53}" type="sibTrans" cxnId="{932DD67B-8513-401D-8142-7973342CCD67}">
      <dgm:prSet/>
      <dgm:spPr/>
      <dgm:t>
        <a:bodyPr/>
        <a:lstStyle/>
        <a:p>
          <a:endParaRPr lang="en-GB"/>
        </a:p>
      </dgm:t>
    </dgm:pt>
    <dgm:pt modelId="{D906DD02-D303-41AC-9995-6F6C2CDD7B49}">
      <dgm:prSet/>
      <dgm:spPr/>
      <dgm:t>
        <a:bodyPr/>
        <a:lstStyle/>
        <a:p>
          <a:pPr rtl="1"/>
          <a:r>
            <a:rPr lang="he-IL" dirty="0" smtClean="0"/>
            <a:t>קשרים חברתיים</a:t>
          </a:r>
        </a:p>
      </dgm:t>
    </dgm:pt>
    <dgm:pt modelId="{F5A33233-B254-4FB4-BAA5-52F194786818}" type="parTrans" cxnId="{78A8A9E3-494F-4C5B-BF38-90ED11EE4B50}">
      <dgm:prSet/>
      <dgm:spPr/>
      <dgm:t>
        <a:bodyPr/>
        <a:lstStyle/>
        <a:p>
          <a:endParaRPr lang="en-GB"/>
        </a:p>
      </dgm:t>
    </dgm:pt>
    <dgm:pt modelId="{A9687475-03BF-4E67-80A0-F14EC94BD287}" type="sibTrans" cxnId="{78A8A9E3-494F-4C5B-BF38-90ED11EE4B50}">
      <dgm:prSet/>
      <dgm:spPr/>
      <dgm:t>
        <a:bodyPr/>
        <a:lstStyle/>
        <a:p>
          <a:endParaRPr lang="en-GB"/>
        </a:p>
      </dgm:t>
    </dgm:pt>
    <dgm:pt modelId="{B9642226-6EC9-4620-BF8A-03F21FD8356C}">
      <dgm:prSet/>
      <dgm:spPr/>
      <dgm:t>
        <a:bodyPr/>
        <a:lstStyle/>
        <a:p>
          <a:pPr rtl="1"/>
          <a:r>
            <a:rPr lang="he-IL" dirty="0" smtClean="0"/>
            <a:t>יצירתיות</a:t>
          </a:r>
        </a:p>
      </dgm:t>
    </dgm:pt>
    <dgm:pt modelId="{EDDAB8EC-E718-4EDC-9029-FBFFD2F0388D}" type="parTrans" cxnId="{D3DA813F-26E6-4098-ABA3-04F8B6255043}">
      <dgm:prSet/>
      <dgm:spPr/>
      <dgm:t>
        <a:bodyPr/>
        <a:lstStyle/>
        <a:p>
          <a:endParaRPr lang="en-GB"/>
        </a:p>
      </dgm:t>
    </dgm:pt>
    <dgm:pt modelId="{45018869-B068-4D04-AA27-FC5CD16E827F}" type="sibTrans" cxnId="{D3DA813F-26E6-4098-ABA3-04F8B6255043}">
      <dgm:prSet/>
      <dgm:spPr/>
      <dgm:t>
        <a:bodyPr/>
        <a:lstStyle/>
        <a:p>
          <a:endParaRPr lang="en-GB"/>
        </a:p>
      </dgm:t>
    </dgm:pt>
    <dgm:pt modelId="{2BFF07CF-47BC-4B3C-8EB5-D9EB71A929E5}">
      <dgm:prSet/>
      <dgm:spPr/>
      <dgm:t>
        <a:bodyPr/>
        <a:lstStyle/>
        <a:p>
          <a:pPr rtl="1"/>
          <a:r>
            <a:rPr lang="he-IL" dirty="0" smtClean="0"/>
            <a:t>"יציאה מהקופסא"</a:t>
          </a:r>
        </a:p>
      </dgm:t>
    </dgm:pt>
    <dgm:pt modelId="{2DC47494-F7B0-47D3-9B10-311A71ADDDB0}" type="parTrans" cxnId="{3AEF1EF1-46EA-4247-8C8A-FDEAC5CDCBD3}">
      <dgm:prSet/>
      <dgm:spPr/>
      <dgm:t>
        <a:bodyPr/>
        <a:lstStyle/>
        <a:p>
          <a:endParaRPr lang="en-GB"/>
        </a:p>
      </dgm:t>
    </dgm:pt>
    <dgm:pt modelId="{FDE134C7-183E-4951-800E-F3CDCB34D189}" type="sibTrans" cxnId="{3AEF1EF1-46EA-4247-8C8A-FDEAC5CDCBD3}">
      <dgm:prSet/>
      <dgm:spPr/>
      <dgm:t>
        <a:bodyPr/>
        <a:lstStyle/>
        <a:p>
          <a:endParaRPr lang="en-GB"/>
        </a:p>
      </dgm:t>
    </dgm:pt>
    <dgm:pt modelId="{9AC9C9C3-537B-419B-9560-5E2489A63FDF}">
      <dgm:prSet/>
      <dgm:spPr/>
      <dgm:t>
        <a:bodyPr/>
        <a:lstStyle/>
        <a:p>
          <a:pPr rtl="1"/>
          <a:r>
            <a:rPr lang="he-IL" dirty="0" smtClean="0"/>
            <a:t>שינוי ההיררכיה בכיתה</a:t>
          </a:r>
        </a:p>
      </dgm:t>
    </dgm:pt>
    <dgm:pt modelId="{682767F6-09A8-4AFE-9105-431455BC01B3}" type="parTrans" cxnId="{45928E99-2219-456B-8F37-1B32895FE529}">
      <dgm:prSet/>
      <dgm:spPr/>
      <dgm:t>
        <a:bodyPr/>
        <a:lstStyle/>
        <a:p>
          <a:endParaRPr lang="en-GB"/>
        </a:p>
      </dgm:t>
    </dgm:pt>
    <dgm:pt modelId="{3F336410-AF29-428E-A61F-FB5966452B50}" type="sibTrans" cxnId="{45928E99-2219-456B-8F37-1B32895FE529}">
      <dgm:prSet/>
      <dgm:spPr/>
      <dgm:t>
        <a:bodyPr/>
        <a:lstStyle/>
        <a:p>
          <a:endParaRPr lang="en-GB"/>
        </a:p>
      </dgm:t>
    </dgm:pt>
    <dgm:pt modelId="{45F4DF3F-30F5-4467-B6C1-D62C9FC58742}">
      <dgm:prSet/>
      <dgm:spPr/>
      <dgm:t>
        <a:bodyPr/>
        <a:lstStyle/>
        <a:p>
          <a:pPr rtl="1"/>
          <a:r>
            <a:rPr lang="he-IL" dirty="0" smtClean="0"/>
            <a:t>שבירת שגרה</a:t>
          </a:r>
        </a:p>
      </dgm:t>
    </dgm:pt>
    <dgm:pt modelId="{AABDCCE1-9AE5-47AE-B4F8-BAE30C0D6060}" type="parTrans" cxnId="{6DB35CEF-43CA-416B-B3D7-D651F93EF98A}">
      <dgm:prSet/>
      <dgm:spPr/>
      <dgm:t>
        <a:bodyPr/>
        <a:lstStyle/>
        <a:p>
          <a:endParaRPr lang="en-GB"/>
        </a:p>
      </dgm:t>
    </dgm:pt>
    <dgm:pt modelId="{677861C8-04EE-45F6-BBBA-2FDBB96A4DEB}" type="sibTrans" cxnId="{6DB35CEF-43CA-416B-B3D7-D651F93EF98A}">
      <dgm:prSet/>
      <dgm:spPr/>
      <dgm:t>
        <a:bodyPr/>
        <a:lstStyle/>
        <a:p>
          <a:endParaRPr lang="en-GB"/>
        </a:p>
      </dgm:t>
    </dgm:pt>
    <dgm:pt modelId="{F9C24B2D-6565-4AB0-A633-363E42DEB771}">
      <dgm:prSet/>
      <dgm:spPr/>
      <dgm:t>
        <a:bodyPr/>
        <a:lstStyle/>
        <a:p>
          <a:pPr rtl="1"/>
          <a:r>
            <a:rPr lang="he-IL" dirty="0" smtClean="0"/>
            <a:t>הערכה של הבנת התלמידים</a:t>
          </a:r>
        </a:p>
      </dgm:t>
    </dgm:pt>
    <dgm:pt modelId="{0B5236CD-5CD6-4114-BCF9-83DF63151457}" type="parTrans" cxnId="{508123E7-9B9D-464E-8E91-1907CD214F97}">
      <dgm:prSet/>
      <dgm:spPr/>
      <dgm:t>
        <a:bodyPr/>
        <a:lstStyle/>
        <a:p>
          <a:pPr rtl="1"/>
          <a:endParaRPr lang="he-IL"/>
        </a:p>
      </dgm:t>
    </dgm:pt>
    <dgm:pt modelId="{597BEF30-C8C7-4DAB-AC3C-32D30AA3E5BE}" type="sibTrans" cxnId="{508123E7-9B9D-464E-8E91-1907CD214F97}">
      <dgm:prSet/>
      <dgm:spPr/>
      <dgm:t>
        <a:bodyPr/>
        <a:lstStyle/>
        <a:p>
          <a:pPr rtl="1"/>
          <a:endParaRPr lang="he-IL"/>
        </a:p>
      </dgm:t>
    </dgm:pt>
    <dgm:pt modelId="{360E8581-5912-4797-B6C1-C4A81FB906A3}" type="pres">
      <dgm:prSet presAssocID="{922D3257-0EB0-411D-85B2-79CACC5957D0}" presName="diagram" presStyleCnt="0">
        <dgm:presLayoutVars>
          <dgm:dir val="rev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83D04E22-6AA1-4A68-8355-C8C6D33E910B}" type="pres">
      <dgm:prSet presAssocID="{9FF3387D-161A-42F5-A21E-A52EE06B8393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BFF7A26-0C3D-4E97-AA7B-A176EA0A3770}" type="pres">
      <dgm:prSet presAssocID="{1E39D31E-BB31-4FDC-8C73-B980715E6D91}" presName="sibTrans" presStyleCnt="0"/>
      <dgm:spPr/>
    </dgm:pt>
    <dgm:pt modelId="{27602512-BEAC-4DD4-9DF1-56C3E7ABA6CE}" type="pres">
      <dgm:prSet presAssocID="{78007C32-AB11-4989-8B0A-75FD6D8710D4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A69428A-6A6B-4AA5-997A-54B087EA5F47}" type="pres">
      <dgm:prSet presAssocID="{9EC2F593-0E4E-4059-893A-3581DB0F3D04}" presName="sibTrans" presStyleCnt="0"/>
      <dgm:spPr/>
    </dgm:pt>
    <dgm:pt modelId="{1EE44242-9016-4C91-AF82-39E114862A53}" type="pres">
      <dgm:prSet presAssocID="{832F3162-4E83-44B3-A2F2-565661A189FE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7C7B769-49D7-4023-A070-58BFA43C48CD}" type="pres">
      <dgm:prSet presAssocID="{0DBA0C05-F8E7-494E-88F9-2856DE8CFA53}" presName="sibTrans" presStyleCnt="0"/>
      <dgm:spPr/>
    </dgm:pt>
    <dgm:pt modelId="{31BAD34C-01D6-42D9-91F2-F01B0657824A}" type="pres">
      <dgm:prSet presAssocID="{D906DD02-D303-41AC-9995-6F6C2CDD7B49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FF07BF5-CC41-43F5-AD0D-794DBEE9B2FF}" type="pres">
      <dgm:prSet presAssocID="{A9687475-03BF-4E67-80A0-F14EC94BD287}" presName="sibTrans" presStyleCnt="0"/>
      <dgm:spPr/>
    </dgm:pt>
    <dgm:pt modelId="{50B1CCB4-1169-4931-94DC-92C46A660172}" type="pres">
      <dgm:prSet presAssocID="{B9642226-6EC9-4620-BF8A-03F21FD8356C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35E89E6-5E90-4D04-87DA-BAEBC74CA63A}" type="pres">
      <dgm:prSet presAssocID="{45018869-B068-4D04-AA27-FC5CD16E827F}" presName="sibTrans" presStyleCnt="0"/>
      <dgm:spPr/>
    </dgm:pt>
    <dgm:pt modelId="{3D70183E-7269-4A01-BD78-F6739B510D57}" type="pres">
      <dgm:prSet presAssocID="{2BFF07CF-47BC-4B3C-8EB5-D9EB71A929E5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E762EBF-FF1C-4B4A-8926-2D7910FDA9FD}" type="pres">
      <dgm:prSet presAssocID="{FDE134C7-183E-4951-800E-F3CDCB34D189}" presName="sibTrans" presStyleCnt="0"/>
      <dgm:spPr/>
    </dgm:pt>
    <dgm:pt modelId="{58FD1154-669C-4EF1-8F9D-C6460AAD00A2}" type="pres">
      <dgm:prSet presAssocID="{45F4DF3F-30F5-4467-B6C1-D62C9FC58742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5E93769-054D-4832-ACA8-B6F3A769B4F4}" type="pres">
      <dgm:prSet presAssocID="{677861C8-04EE-45F6-BBBA-2FDBB96A4DEB}" presName="sibTrans" presStyleCnt="0"/>
      <dgm:spPr/>
    </dgm:pt>
    <dgm:pt modelId="{49C90C6B-6797-4604-9514-4D94067351EE}" type="pres">
      <dgm:prSet presAssocID="{9AC9C9C3-537B-419B-9560-5E2489A63FDF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E0AA045-7B85-4E0B-84F1-F1DAB0E857BF}" type="pres">
      <dgm:prSet presAssocID="{3F336410-AF29-428E-A61F-FB5966452B50}" presName="sibTrans" presStyleCnt="0"/>
      <dgm:spPr/>
    </dgm:pt>
    <dgm:pt modelId="{8D4CE75C-EDDE-415C-A83F-A369AA888325}" type="pres">
      <dgm:prSet presAssocID="{F9C24B2D-6565-4AB0-A633-363E42DEB771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C9D08307-3AAD-4F6F-96E8-4FA0063E075B}" type="presOf" srcId="{9AC9C9C3-537B-419B-9560-5E2489A63FDF}" destId="{49C90C6B-6797-4604-9514-4D94067351EE}" srcOrd="0" destOrd="0" presId="urn:microsoft.com/office/officeart/2005/8/layout/default#1"/>
    <dgm:cxn modelId="{1595C16B-BCD7-4A18-A889-F3D1B8BE75C1}" type="presOf" srcId="{9FF3387D-161A-42F5-A21E-A52EE06B8393}" destId="{83D04E22-6AA1-4A68-8355-C8C6D33E910B}" srcOrd="0" destOrd="0" presId="urn:microsoft.com/office/officeart/2005/8/layout/default#1"/>
    <dgm:cxn modelId="{16001A71-F566-4AE0-8BED-0D57AD9E5804}" type="presOf" srcId="{832F3162-4E83-44B3-A2F2-565661A189FE}" destId="{1EE44242-9016-4C91-AF82-39E114862A53}" srcOrd="0" destOrd="0" presId="urn:microsoft.com/office/officeart/2005/8/layout/default#1"/>
    <dgm:cxn modelId="{E2A4413B-B5C6-495B-9F28-51A28ACED19B}" srcId="{922D3257-0EB0-411D-85B2-79CACC5957D0}" destId="{9FF3387D-161A-42F5-A21E-A52EE06B8393}" srcOrd="0" destOrd="0" parTransId="{739970F8-E8AE-4BA8-8C6A-78DC83C76D9E}" sibTransId="{1E39D31E-BB31-4FDC-8C73-B980715E6D91}"/>
    <dgm:cxn modelId="{508123E7-9B9D-464E-8E91-1907CD214F97}" srcId="{922D3257-0EB0-411D-85B2-79CACC5957D0}" destId="{F9C24B2D-6565-4AB0-A633-363E42DEB771}" srcOrd="8" destOrd="0" parTransId="{0B5236CD-5CD6-4114-BCF9-83DF63151457}" sibTransId="{597BEF30-C8C7-4DAB-AC3C-32D30AA3E5BE}"/>
    <dgm:cxn modelId="{6DB35CEF-43CA-416B-B3D7-D651F93EF98A}" srcId="{922D3257-0EB0-411D-85B2-79CACC5957D0}" destId="{45F4DF3F-30F5-4467-B6C1-D62C9FC58742}" srcOrd="6" destOrd="0" parTransId="{AABDCCE1-9AE5-47AE-B4F8-BAE30C0D6060}" sibTransId="{677861C8-04EE-45F6-BBBA-2FDBB96A4DEB}"/>
    <dgm:cxn modelId="{D3DA813F-26E6-4098-ABA3-04F8B6255043}" srcId="{922D3257-0EB0-411D-85B2-79CACC5957D0}" destId="{B9642226-6EC9-4620-BF8A-03F21FD8356C}" srcOrd="4" destOrd="0" parTransId="{EDDAB8EC-E718-4EDC-9029-FBFFD2F0388D}" sibTransId="{45018869-B068-4D04-AA27-FC5CD16E827F}"/>
    <dgm:cxn modelId="{320EFBA9-57B4-4A85-A996-0CDCD5AAC817}" type="presOf" srcId="{2BFF07CF-47BC-4B3C-8EB5-D9EB71A929E5}" destId="{3D70183E-7269-4A01-BD78-F6739B510D57}" srcOrd="0" destOrd="0" presId="urn:microsoft.com/office/officeart/2005/8/layout/default#1"/>
    <dgm:cxn modelId="{8ACCD074-6B0E-4800-BB48-53CF809EC7D1}" type="presOf" srcId="{45F4DF3F-30F5-4467-B6C1-D62C9FC58742}" destId="{58FD1154-669C-4EF1-8F9D-C6460AAD00A2}" srcOrd="0" destOrd="0" presId="urn:microsoft.com/office/officeart/2005/8/layout/default#1"/>
    <dgm:cxn modelId="{E8543A3D-D6FD-46BE-A461-A9FA1FCA4166}" type="presOf" srcId="{D906DD02-D303-41AC-9995-6F6C2CDD7B49}" destId="{31BAD34C-01D6-42D9-91F2-F01B0657824A}" srcOrd="0" destOrd="0" presId="urn:microsoft.com/office/officeart/2005/8/layout/default#1"/>
    <dgm:cxn modelId="{0F620DE7-1BFE-4B33-BFC5-4FEAAF6ADB9C}" type="presOf" srcId="{B9642226-6EC9-4620-BF8A-03F21FD8356C}" destId="{50B1CCB4-1169-4931-94DC-92C46A660172}" srcOrd="0" destOrd="0" presId="urn:microsoft.com/office/officeart/2005/8/layout/default#1"/>
    <dgm:cxn modelId="{6B6814CD-2738-4E33-8A0D-5DA26183802A}" type="presOf" srcId="{F9C24B2D-6565-4AB0-A633-363E42DEB771}" destId="{8D4CE75C-EDDE-415C-A83F-A369AA888325}" srcOrd="0" destOrd="0" presId="urn:microsoft.com/office/officeart/2005/8/layout/default#1"/>
    <dgm:cxn modelId="{4A62C577-E2CB-4664-B28D-974863B2C15E}" type="presOf" srcId="{922D3257-0EB0-411D-85B2-79CACC5957D0}" destId="{360E8581-5912-4797-B6C1-C4A81FB906A3}" srcOrd="0" destOrd="0" presId="urn:microsoft.com/office/officeart/2005/8/layout/default#1"/>
    <dgm:cxn modelId="{78A8A9E3-494F-4C5B-BF38-90ED11EE4B50}" srcId="{922D3257-0EB0-411D-85B2-79CACC5957D0}" destId="{D906DD02-D303-41AC-9995-6F6C2CDD7B49}" srcOrd="3" destOrd="0" parTransId="{F5A33233-B254-4FB4-BAA5-52F194786818}" sibTransId="{A9687475-03BF-4E67-80A0-F14EC94BD287}"/>
    <dgm:cxn modelId="{CE6BABFC-1391-49DF-9FA9-8B2D7E07C9C1}" srcId="{922D3257-0EB0-411D-85B2-79CACC5957D0}" destId="{78007C32-AB11-4989-8B0A-75FD6D8710D4}" srcOrd="1" destOrd="0" parTransId="{E03CE6C0-8ACE-4667-86BE-883CB5CDAF3B}" sibTransId="{9EC2F593-0E4E-4059-893A-3581DB0F3D04}"/>
    <dgm:cxn modelId="{932DD67B-8513-401D-8142-7973342CCD67}" srcId="{922D3257-0EB0-411D-85B2-79CACC5957D0}" destId="{832F3162-4E83-44B3-A2F2-565661A189FE}" srcOrd="2" destOrd="0" parTransId="{91DEA520-2381-4421-95A7-0F50DD87D981}" sibTransId="{0DBA0C05-F8E7-494E-88F9-2856DE8CFA53}"/>
    <dgm:cxn modelId="{45928E99-2219-456B-8F37-1B32895FE529}" srcId="{922D3257-0EB0-411D-85B2-79CACC5957D0}" destId="{9AC9C9C3-537B-419B-9560-5E2489A63FDF}" srcOrd="7" destOrd="0" parTransId="{682767F6-09A8-4AFE-9105-431455BC01B3}" sibTransId="{3F336410-AF29-428E-A61F-FB5966452B50}"/>
    <dgm:cxn modelId="{43645F25-7FF2-4FD9-BBC4-FF0E6B8B0FD6}" type="presOf" srcId="{78007C32-AB11-4989-8B0A-75FD6D8710D4}" destId="{27602512-BEAC-4DD4-9DF1-56C3E7ABA6CE}" srcOrd="0" destOrd="0" presId="urn:microsoft.com/office/officeart/2005/8/layout/default#1"/>
    <dgm:cxn modelId="{3AEF1EF1-46EA-4247-8C8A-FDEAC5CDCBD3}" srcId="{922D3257-0EB0-411D-85B2-79CACC5957D0}" destId="{2BFF07CF-47BC-4B3C-8EB5-D9EB71A929E5}" srcOrd="5" destOrd="0" parTransId="{2DC47494-F7B0-47D3-9B10-311A71ADDDB0}" sibTransId="{FDE134C7-183E-4951-800E-F3CDCB34D189}"/>
    <dgm:cxn modelId="{B3D6CAFA-F820-4C0E-9342-728769AB4A64}" type="presParOf" srcId="{360E8581-5912-4797-B6C1-C4A81FB906A3}" destId="{83D04E22-6AA1-4A68-8355-C8C6D33E910B}" srcOrd="0" destOrd="0" presId="urn:microsoft.com/office/officeart/2005/8/layout/default#1"/>
    <dgm:cxn modelId="{04C22742-9F8D-4BE3-A898-A67D636999EB}" type="presParOf" srcId="{360E8581-5912-4797-B6C1-C4A81FB906A3}" destId="{CBFF7A26-0C3D-4E97-AA7B-A176EA0A3770}" srcOrd="1" destOrd="0" presId="urn:microsoft.com/office/officeart/2005/8/layout/default#1"/>
    <dgm:cxn modelId="{892C5A26-90EB-46AD-A9EC-E48A6583B1A5}" type="presParOf" srcId="{360E8581-5912-4797-B6C1-C4A81FB906A3}" destId="{27602512-BEAC-4DD4-9DF1-56C3E7ABA6CE}" srcOrd="2" destOrd="0" presId="urn:microsoft.com/office/officeart/2005/8/layout/default#1"/>
    <dgm:cxn modelId="{3B7161D1-0F2C-4ED7-AE5D-23FC4E01D3B3}" type="presParOf" srcId="{360E8581-5912-4797-B6C1-C4A81FB906A3}" destId="{8A69428A-6A6B-4AA5-997A-54B087EA5F47}" srcOrd="3" destOrd="0" presId="urn:microsoft.com/office/officeart/2005/8/layout/default#1"/>
    <dgm:cxn modelId="{D71E97B4-D226-4522-A113-66C2149E293A}" type="presParOf" srcId="{360E8581-5912-4797-B6C1-C4A81FB906A3}" destId="{1EE44242-9016-4C91-AF82-39E114862A53}" srcOrd="4" destOrd="0" presId="urn:microsoft.com/office/officeart/2005/8/layout/default#1"/>
    <dgm:cxn modelId="{078B14E8-88BB-43B5-966F-40B45985FE9E}" type="presParOf" srcId="{360E8581-5912-4797-B6C1-C4A81FB906A3}" destId="{47C7B769-49D7-4023-A070-58BFA43C48CD}" srcOrd="5" destOrd="0" presId="urn:microsoft.com/office/officeart/2005/8/layout/default#1"/>
    <dgm:cxn modelId="{0DDB569D-6CD0-4D75-A5C0-5480E3D42BFD}" type="presParOf" srcId="{360E8581-5912-4797-B6C1-C4A81FB906A3}" destId="{31BAD34C-01D6-42D9-91F2-F01B0657824A}" srcOrd="6" destOrd="0" presId="urn:microsoft.com/office/officeart/2005/8/layout/default#1"/>
    <dgm:cxn modelId="{D06BB1C0-5B99-40DC-A52B-68A3F4AFA26F}" type="presParOf" srcId="{360E8581-5912-4797-B6C1-C4A81FB906A3}" destId="{CFF07BF5-CC41-43F5-AD0D-794DBEE9B2FF}" srcOrd="7" destOrd="0" presId="urn:microsoft.com/office/officeart/2005/8/layout/default#1"/>
    <dgm:cxn modelId="{B71C11CE-0E8E-4AB9-9862-3115E1CE89F2}" type="presParOf" srcId="{360E8581-5912-4797-B6C1-C4A81FB906A3}" destId="{50B1CCB4-1169-4931-94DC-92C46A660172}" srcOrd="8" destOrd="0" presId="urn:microsoft.com/office/officeart/2005/8/layout/default#1"/>
    <dgm:cxn modelId="{C30D9957-D930-4D9D-922F-88C116B5857D}" type="presParOf" srcId="{360E8581-5912-4797-B6C1-C4A81FB906A3}" destId="{135E89E6-5E90-4D04-87DA-BAEBC74CA63A}" srcOrd="9" destOrd="0" presId="urn:microsoft.com/office/officeart/2005/8/layout/default#1"/>
    <dgm:cxn modelId="{6C5F97C1-F79A-45C7-993D-89CAE8B5AF8C}" type="presParOf" srcId="{360E8581-5912-4797-B6C1-C4A81FB906A3}" destId="{3D70183E-7269-4A01-BD78-F6739B510D57}" srcOrd="10" destOrd="0" presId="urn:microsoft.com/office/officeart/2005/8/layout/default#1"/>
    <dgm:cxn modelId="{F744DE42-1BEE-4BEB-AE5E-09BECD777DFB}" type="presParOf" srcId="{360E8581-5912-4797-B6C1-C4A81FB906A3}" destId="{DE762EBF-FF1C-4B4A-8926-2D7910FDA9FD}" srcOrd="11" destOrd="0" presId="urn:microsoft.com/office/officeart/2005/8/layout/default#1"/>
    <dgm:cxn modelId="{97C75318-87F5-49ED-99AE-B7D6C28C13B3}" type="presParOf" srcId="{360E8581-5912-4797-B6C1-C4A81FB906A3}" destId="{58FD1154-669C-4EF1-8F9D-C6460AAD00A2}" srcOrd="12" destOrd="0" presId="urn:microsoft.com/office/officeart/2005/8/layout/default#1"/>
    <dgm:cxn modelId="{E3B985BB-C36C-485A-9F8C-1107FC69C1DE}" type="presParOf" srcId="{360E8581-5912-4797-B6C1-C4A81FB906A3}" destId="{B5E93769-054D-4832-ACA8-B6F3A769B4F4}" srcOrd="13" destOrd="0" presId="urn:microsoft.com/office/officeart/2005/8/layout/default#1"/>
    <dgm:cxn modelId="{BE64124F-1966-4529-8C42-BC260072DE65}" type="presParOf" srcId="{360E8581-5912-4797-B6C1-C4A81FB906A3}" destId="{49C90C6B-6797-4604-9514-4D94067351EE}" srcOrd="14" destOrd="0" presId="urn:microsoft.com/office/officeart/2005/8/layout/default#1"/>
    <dgm:cxn modelId="{DE75B83F-BB77-4DC7-A50E-72B476CF9944}" type="presParOf" srcId="{360E8581-5912-4797-B6C1-C4A81FB906A3}" destId="{AE0AA045-7B85-4E0B-84F1-F1DAB0E857BF}" srcOrd="15" destOrd="0" presId="urn:microsoft.com/office/officeart/2005/8/layout/default#1"/>
    <dgm:cxn modelId="{AF5E398E-17E1-47D6-BEB8-79BC4A750C48}" type="presParOf" srcId="{360E8581-5912-4797-B6C1-C4A81FB906A3}" destId="{8D4CE75C-EDDE-415C-A83F-A369AA888325}" srcOrd="1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2D3257-0EB0-411D-85B2-79CACC5957D0}" type="doc">
      <dgm:prSet loTypeId="urn:microsoft.com/office/officeart/2005/8/layout/default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597B28F-396E-46DA-9789-E3DD1114911F}">
      <dgm:prSet/>
      <dgm:spPr/>
      <dgm:t>
        <a:bodyPr/>
        <a:lstStyle/>
        <a:p>
          <a:r>
            <a:rPr lang="he-IL" dirty="0" smtClean="0"/>
            <a:t>תפיסות שגויות</a:t>
          </a:r>
          <a:endParaRPr lang="en-GB" dirty="0"/>
        </a:p>
      </dgm:t>
    </dgm:pt>
    <dgm:pt modelId="{F244E964-F955-4D3E-B9BD-5C3C12AA4835}" type="parTrans" cxnId="{FF4E3227-6037-42F8-B3C2-187121DF0138}">
      <dgm:prSet/>
      <dgm:spPr/>
      <dgm:t>
        <a:bodyPr/>
        <a:lstStyle/>
        <a:p>
          <a:endParaRPr lang="en-GB"/>
        </a:p>
      </dgm:t>
    </dgm:pt>
    <dgm:pt modelId="{4DB1356D-3D2C-4C7C-8306-C01E798D18D6}" type="sibTrans" cxnId="{FF4E3227-6037-42F8-B3C2-187121DF0138}">
      <dgm:prSet/>
      <dgm:spPr/>
      <dgm:t>
        <a:bodyPr/>
        <a:lstStyle/>
        <a:p>
          <a:endParaRPr lang="en-GB"/>
        </a:p>
      </dgm:t>
    </dgm:pt>
    <dgm:pt modelId="{3E665E67-E353-4B14-AD0C-023DFFE6761C}">
      <dgm:prSet/>
      <dgm:spPr/>
      <dgm:t>
        <a:bodyPr/>
        <a:lstStyle/>
        <a:p>
          <a:r>
            <a:rPr lang="he-IL" dirty="0" smtClean="0"/>
            <a:t>בלגאן</a:t>
          </a:r>
          <a:endParaRPr lang="en-GB" dirty="0"/>
        </a:p>
      </dgm:t>
    </dgm:pt>
    <dgm:pt modelId="{8348BAEF-C85A-4D8C-8B40-0FC7EE7BB813}" type="parTrans" cxnId="{61DD5E8D-2621-4AF5-9EEC-35EE84B28D88}">
      <dgm:prSet/>
      <dgm:spPr/>
      <dgm:t>
        <a:bodyPr/>
        <a:lstStyle/>
        <a:p>
          <a:endParaRPr lang="en-GB"/>
        </a:p>
      </dgm:t>
    </dgm:pt>
    <dgm:pt modelId="{E1D54E5D-F685-411A-9ABF-FEAE5DB30591}" type="sibTrans" cxnId="{61DD5E8D-2621-4AF5-9EEC-35EE84B28D88}">
      <dgm:prSet/>
      <dgm:spPr/>
      <dgm:t>
        <a:bodyPr/>
        <a:lstStyle/>
        <a:p>
          <a:endParaRPr lang="en-GB"/>
        </a:p>
      </dgm:t>
    </dgm:pt>
    <dgm:pt modelId="{48A1EA9F-0937-451C-9161-802D02C6B187}">
      <dgm:prSet/>
      <dgm:spPr/>
      <dgm:t>
        <a:bodyPr/>
        <a:lstStyle/>
        <a:p>
          <a:r>
            <a:rPr lang="he-IL" dirty="0" smtClean="0"/>
            <a:t>חוסר סדר</a:t>
          </a:r>
          <a:endParaRPr lang="en-GB" dirty="0"/>
        </a:p>
      </dgm:t>
    </dgm:pt>
    <dgm:pt modelId="{05DB59D6-19E2-4C63-A5A3-F74FBDF69C3F}" type="parTrans" cxnId="{7A4E0C5B-3D78-424D-BAD1-ABB348DC6C29}">
      <dgm:prSet/>
      <dgm:spPr/>
      <dgm:t>
        <a:bodyPr/>
        <a:lstStyle/>
        <a:p>
          <a:endParaRPr lang="en-GB"/>
        </a:p>
      </dgm:t>
    </dgm:pt>
    <dgm:pt modelId="{EFA55DC5-87CE-4696-BA8E-FC43E7FC98EE}" type="sibTrans" cxnId="{7A4E0C5B-3D78-424D-BAD1-ABB348DC6C29}">
      <dgm:prSet/>
      <dgm:spPr/>
      <dgm:t>
        <a:bodyPr/>
        <a:lstStyle/>
        <a:p>
          <a:endParaRPr lang="en-GB"/>
        </a:p>
      </dgm:t>
    </dgm:pt>
    <dgm:pt modelId="{B3EDFE15-E900-4D29-AA66-D2F32FECDBF8}">
      <dgm:prSet/>
      <dgm:spPr/>
      <dgm:t>
        <a:bodyPr/>
        <a:lstStyle/>
        <a:p>
          <a:r>
            <a:rPr lang="he-IL" dirty="0" smtClean="0"/>
            <a:t>אי דיוק</a:t>
          </a:r>
          <a:endParaRPr lang="en-GB" dirty="0"/>
        </a:p>
      </dgm:t>
    </dgm:pt>
    <dgm:pt modelId="{BBF603F6-7736-4996-8AD0-BB4B6E5CC50F}" type="parTrans" cxnId="{0DB4D1D2-4A0A-430F-BF52-2F0BAFE92B70}">
      <dgm:prSet/>
      <dgm:spPr/>
      <dgm:t>
        <a:bodyPr/>
        <a:lstStyle/>
        <a:p>
          <a:endParaRPr lang="en-GB"/>
        </a:p>
      </dgm:t>
    </dgm:pt>
    <dgm:pt modelId="{8EDDD2DD-F9BD-4267-85A3-C051249E9E33}" type="sibTrans" cxnId="{0DB4D1D2-4A0A-430F-BF52-2F0BAFE92B70}">
      <dgm:prSet/>
      <dgm:spPr/>
      <dgm:t>
        <a:bodyPr/>
        <a:lstStyle/>
        <a:p>
          <a:endParaRPr lang="en-GB"/>
        </a:p>
      </dgm:t>
    </dgm:pt>
    <dgm:pt modelId="{46CAC418-4E4A-40FC-9734-EC1E6F1A87EA}">
      <dgm:prSet/>
      <dgm:spPr/>
      <dgm:t>
        <a:bodyPr/>
        <a:lstStyle/>
        <a:p>
          <a:r>
            <a:rPr lang="he-IL" dirty="0" smtClean="0"/>
            <a:t>דיבורים</a:t>
          </a:r>
          <a:endParaRPr lang="en-GB" dirty="0"/>
        </a:p>
      </dgm:t>
    </dgm:pt>
    <dgm:pt modelId="{6CFC548A-9A4E-4269-9F85-308D9A9F7F18}" type="parTrans" cxnId="{914592D5-F362-40CC-9EEF-663D9C378335}">
      <dgm:prSet/>
      <dgm:spPr/>
      <dgm:t>
        <a:bodyPr/>
        <a:lstStyle/>
        <a:p>
          <a:endParaRPr lang="en-GB"/>
        </a:p>
      </dgm:t>
    </dgm:pt>
    <dgm:pt modelId="{7651F436-9EEC-4811-9082-08F0A963FC36}" type="sibTrans" cxnId="{914592D5-F362-40CC-9EEF-663D9C378335}">
      <dgm:prSet/>
      <dgm:spPr/>
      <dgm:t>
        <a:bodyPr/>
        <a:lstStyle/>
        <a:p>
          <a:endParaRPr lang="en-GB"/>
        </a:p>
      </dgm:t>
    </dgm:pt>
    <dgm:pt modelId="{360E8581-5912-4797-B6C1-C4A81FB906A3}" type="pres">
      <dgm:prSet presAssocID="{922D3257-0EB0-411D-85B2-79CACC5957D0}" presName="diagram" presStyleCnt="0">
        <dgm:presLayoutVars>
          <dgm:dir val="rev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115BD71-9EDE-437A-B2BB-4736CAE6ADFE}" type="pres">
      <dgm:prSet presAssocID="{B3EDFE15-E900-4D29-AA66-D2F32FECDBF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09A4BE-8438-45E0-9D54-8708897A9B82}" type="pres">
      <dgm:prSet presAssocID="{8EDDD2DD-F9BD-4267-85A3-C051249E9E33}" presName="sibTrans" presStyleCnt="0"/>
      <dgm:spPr/>
    </dgm:pt>
    <dgm:pt modelId="{16AEA03B-6FE4-47C0-9AA3-432C3C4D4AEB}" type="pres">
      <dgm:prSet presAssocID="{7597B28F-396E-46DA-9789-E3DD1114911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7F1C346-CDB8-48BB-93A8-E1DD7F37FC3C}" type="pres">
      <dgm:prSet presAssocID="{4DB1356D-3D2C-4C7C-8306-C01E798D18D6}" presName="sibTrans" presStyleCnt="0"/>
      <dgm:spPr/>
    </dgm:pt>
    <dgm:pt modelId="{F8A0A5ED-1EBA-414D-8379-E2A5377CAA85}" type="pres">
      <dgm:prSet presAssocID="{3E665E67-E353-4B14-AD0C-023DFFE6761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6393BD0-65C5-4CF6-8420-79C151F247D1}" type="pres">
      <dgm:prSet presAssocID="{E1D54E5D-F685-411A-9ABF-FEAE5DB30591}" presName="sibTrans" presStyleCnt="0"/>
      <dgm:spPr/>
    </dgm:pt>
    <dgm:pt modelId="{F08A6F40-6068-45F2-A965-2223FBE7831F}" type="pres">
      <dgm:prSet presAssocID="{48A1EA9F-0937-451C-9161-802D02C6B18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A88D9A0-58FC-4CF3-9E1E-33D88140923F}" type="pres">
      <dgm:prSet presAssocID="{EFA55DC5-87CE-4696-BA8E-FC43E7FC98EE}" presName="sibTrans" presStyleCnt="0"/>
      <dgm:spPr/>
    </dgm:pt>
    <dgm:pt modelId="{F7E020EB-D563-4FFA-A314-06DFD7648CAD}" type="pres">
      <dgm:prSet presAssocID="{46CAC418-4E4A-40FC-9734-EC1E6F1A87E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7A4E0C5B-3D78-424D-BAD1-ABB348DC6C29}" srcId="{922D3257-0EB0-411D-85B2-79CACC5957D0}" destId="{48A1EA9F-0937-451C-9161-802D02C6B187}" srcOrd="3" destOrd="0" parTransId="{05DB59D6-19E2-4C63-A5A3-F74FBDF69C3F}" sibTransId="{EFA55DC5-87CE-4696-BA8E-FC43E7FC98EE}"/>
    <dgm:cxn modelId="{07A274A7-A7A6-47D2-9042-E0D04B1CBC60}" type="presOf" srcId="{46CAC418-4E4A-40FC-9734-EC1E6F1A87EA}" destId="{F7E020EB-D563-4FFA-A314-06DFD7648CAD}" srcOrd="0" destOrd="0" presId="urn:microsoft.com/office/officeart/2005/8/layout/default#2"/>
    <dgm:cxn modelId="{CE3849CF-4761-485A-8F90-D6E2E21521F5}" type="presOf" srcId="{48A1EA9F-0937-451C-9161-802D02C6B187}" destId="{F08A6F40-6068-45F2-A965-2223FBE7831F}" srcOrd="0" destOrd="0" presId="urn:microsoft.com/office/officeart/2005/8/layout/default#2"/>
    <dgm:cxn modelId="{FF4E3227-6037-42F8-B3C2-187121DF0138}" srcId="{922D3257-0EB0-411D-85B2-79CACC5957D0}" destId="{7597B28F-396E-46DA-9789-E3DD1114911F}" srcOrd="1" destOrd="0" parTransId="{F244E964-F955-4D3E-B9BD-5C3C12AA4835}" sibTransId="{4DB1356D-3D2C-4C7C-8306-C01E798D18D6}"/>
    <dgm:cxn modelId="{61DD5E8D-2621-4AF5-9EEC-35EE84B28D88}" srcId="{922D3257-0EB0-411D-85B2-79CACC5957D0}" destId="{3E665E67-E353-4B14-AD0C-023DFFE6761C}" srcOrd="2" destOrd="0" parTransId="{8348BAEF-C85A-4D8C-8B40-0FC7EE7BB813}" sibTransId="{E1D54E5D-F685-411A-9ABF-FEAE5DB30591}"/>
    <dgm:cxn modelId="{2DB28C78-FC7F-48B9-AFD8-732EE03C9CBD}" type="presOf" srcId="{922D3257-0EB0-411D-85B2-79CACC5957D0}" destId="{360E8581-5912-4797-B6C1-C4A81FB906A3}" srcOrd="0" destOrd="0" presId="urn:microsoft.com/office/officeart/2005/8/layout/default#2"/>
    <dgm:cxn modelId="{0DB4D1D2-4A0A-430F-BF52-2F0BAFE92B70}" srcId="{922D3257-0EB0-411D-85B2-79CACC5957D0}" destId="{B3EDFE15-E900-4D29-AA66-D2F32FECDBF8}" srcOrd="0" destOrd="0" parTransId="{BBF603F6-7736-4996-8AD0-BB4B6E5CC50F}" sibTransId="{8EDDD2DD-F9BD-4267-85A3-C051249E9E33}"/>
    <dgm:cxn modelId="{A7052426-B5EA-4EFF-BF63-9B52076D779A}" type="presOf" srcId="{3E665E67-E353-4B14-AD0C-023DFFE6761C}" destId="{F8A0A5ED-1EBA-414D-8379-E2A5377CAA85}" srcOrd="0" destOrd="0" presId="urn:microsoft.com/office/officeart/2005/8/layout/default#2"/>
    <dgm:cxn modelId="{914592D5-F362-40CC-9EEF-663D9C378335}" srcId="{922D3257-0EB0-411D-85B2-79CACC5957D0}" destId="{46CAC418-4E4A-40FC-9734-EC1E6F1A87EA}" srcOrd="4" destOrd="0" parTransId="{6CFC548A-9A4E-4269-9F85-308D9A9F7F18}" sibTransId="{7651F436-9EEC-4811-9082-08F0A963FC36}"/>
    <dgm:cxn modelId="{633B96F4-19B8-4413-9066-F7F67C59A64D}" type="presOf" srcId="{7597B28F-396E-46DA-9789-E3DD1114911F}" destId="{16AEA03B-6FE4-47C0-9AA3-432C3C4D4AEB}" srcOrd="0" destOrd="0" presId="urn:microsoft.com/office/officeart/2005/8/layout/default#2"/>
    <dgm:cxn modelId="{2768FBB2-080F-4F1F-B05C-E0A87F9A7563}" type="presOf" srcId="{B3EDFE15-E900-4D29-AA66-D2F32FECDBF8}" destId="{4115BD71-9EDE-437A-B2BB-4736CAE6ADFE}" srcOrd="0" destOrd="0" presId="urn:microsoft.com/office/officeart/2005/8/layout/default#2"/>
    <dgm:cxn modelId="{5556FD2A-3C88-4CD8-B10E-5F5BD6D34D26}" type="presParOf" srcId="{360E8581-5912-4797-B6C1-C4A81FB906A3}" destId="{4115BD71-9EDE-437A-B2BB-4736CAE6ADFE}" srcOrd="0" destOrd="0" presId="urn:microsoft.com/office/officeart/2005/8/layout/default#2"/>
    <dgm:cxn modelId="{2BE6FE34-3DDD-434C-BBF5-75EAC7F4AEAF}" type="presParOf" srcId="{360E8581-5912-4797-B6C1-C4A81FB906A3}" destId="{1209A4BE-8438-45E0-9D54-8708897A9B82}" srcOrd="1" destOrd="0" presId="urn:microsoft.com/office/officeart/2005/8/layout/default#2"/>
    <dgm:cxn modelId="{1BFF13C6-CCC3-4876-9308-6DFA9A0FACD4}" type="presParOf" srcId="{360E8581-5912-4797-B6C1-C4A81FB906A3}" destId="{16AEA03B-6FE4-47C0-9AA3-432C3C4D4AEB}" srcOrd="2" destOrd="0" presId="urn:microsoft.com/office/officeart/2005/8/layout/default#2"/>
    <dgm:cxn modelId="{E4944597-0E20-450C-ABEC-5ACFB94AC11B}" type="presParOf" srcId="{360E8581-5912-4797-B6C1-C4A81FB906A3}" destId="{37F1C346-CDB8-48BB-93A8-E1DD7F37FC3C}" srcOrd="3" destOrd="0" presId="urn:microsoft.com/office/officeart/2005/8/layout/default#2"/>
    <dgm:cxn modelId="{AC44263B-2507-436E-9B0B-402F728A1088}" type="presParOf" srcId="{360E8581-5912-4797-B6C1-C4A81FB906A3}" destId="{F8A0A5ED-1EBA-414D-8379-E2A5377CAA85}" srcOrd="4" destOrd="0" presId="urn:microsoft.com/office/officeart/2005/8/layout/default#2"/>
    <dgm:cxn modelId="{E44CBDE9-5A21-4E64-9124-DFE8E3DC4634}" type="presParOf" srcId="{360E8581-5912-4797-B6C1-C4A81FB906A3}" destId="{16393BD0-65C5-4CF6-8420-79C151F247D1}" srcOrd="5" destOrd="0" presId="urn:microsoft.com/office/officeart/2005/8/layout/default#2"/>
    <dgm:cxn modelId="{93E5FFB3-9AA7-4D6E-A653-9BA117F4E0D9}" type="presParOf" srcId="{360E8581-5912-4797-B6C1-C4A81FB906A3}" destId="{F08A6F40-6068-45F2-A965-2223FBE7831F}" srcOrd="6" destOrd="0" presId="urn:microsoft.com/office/officeart/2005/8/layout/default#2"/>
    <dgm:cxn modelId="{244C3EC2-D542-4249-9536-D19753213C9B}" type="presParOf" srcId="{360E8581-5912-4797-B6C1-C4A81FB906A3}" destId="{BA88D9A0-58FC-4CF3-9E1E-33D88140923F}" srcOrd="7" destOrd="0" presId="urn:microsoft.com/office/officeart/2005/8/layout/default#2"/>
    <dgm:cxn modelId="{287C32F0-7A45-47A3-9A3C-638FBEDBC240}" type="presParOf" srcId="{360E8581-5912-4797-B6C1-C4A81FB906A3}" destId="{F7E020EB-D563-4FFA-A314-06DFD7648CAD}" srcOrd="8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DC9131-FBE6-4EBD-B1AA-AC540AF4ABCB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072A3583-D3FF-42CA-AA9A-40F8F12217BB}">
      <dgm:prSet phldrT="[Text]"/>
      <dgm:spPr/>
      <dgm:t>
        <a:bodyPr/>
        <a:lstStyle/>
        <a:p>
          <a:pPr rtl="1"/>
          <a:r>
            <a:rPr lang="he-IL" dirty="0" smtClean="0"/>
            <a:t>פיקציה (</a:t>
          </a:r>
          <a:r>
            <a:rPr lang="en-US" dirty="0" smtClean="0"/>
            <a:t>fiction</a:t>
          </a:r>
          <a:r>
            <a:rPr lang="he-IL" dirty="0" smtClean="0"/>
            <a:t>) </a:t>
          </a:r>
          <a:endParaRPr lang="en-GB" dirty="0"/>
        </a:p>
      </dgm:t>
    </dgm:pt>
    <dgm:pt modelId="{EC52CDE1-3CC1-4D95-80BD-C24A3AF89FBE}" type="parTrans" cxnId="{1981AC88-44DF-405A-BF57-BD172E31B570}">
      <dgm:prSet/>
      <dgm:spPr/>
      <dgm:t>
        <a:bodyPr/>
        <a:lstStyle/>
        <a:p>
          <a:pPr rtl="1"/>
          <a:endParaRPr lang="en-GB"/>
        </a:p>
      </dgm:t>
    </dgm:pt>
    <dgm:pt modelId="{05A1CEBD-3644-40FD-8B27-326986E05FFA}" type="sibTrans" cxnId="{1981AC88-44DF-405A-BF57-BD172E31B570}">
      <dgm:prSet/>
      <dgm:spPr/>
      <dgm:t>
        <a:bodyPr/>
        <a:lstStyle/>
        <a:p>
          <a:pPr rtl="1"/>
          <a:endParaRPr lang="en-GB"/>
        </a:p>
      </dgm:t>
    </dgm:pt>
    <dgm:pt modelId="{E326B345-5EC3-43B0-940F-BEFCFC6F37AA}">
      <dgm:prSet/>
      <dgm:spPr/>
      <dgm:t>
        <a:bodyPr/>
        <a:lstStyle/>
        <a:p>
          <a:pPr rtl="1"/>
          <a:r>
            <a:rPr lang="he-IL" dirty="0" smtClean="0"/>
            <a:t>הכפלה אסתטית (</a:t>
          </a:r>
          <a:r>
            <a:rPr lang="en-US" dirty="0" smtClean="0"/>
            <a:t>aesthetic doubling</a:t>
          </a:r>
          <a:r>
            <a:rPr lang="he-IL" dirty="0" smtClean="0"/>
            <a:t>):</a:t>
          </a:r>
        </a:p>
      </dgm:t>
    </dgm:pt>
    <dgm:pt modelId="{138C69F1-095C-4D12-9957-E03FEF1EDB56}" type="parTrans" cxnId="{1F400121-E383-41DC-B4E8-8A6E5E46203C}">
      <dgm:prSet/>
      <dgm:spPr/>
      <dgm:t>
        <a:bodyPr/>
        <a:lstStyle/>
        <a:p>
          <a:pPr rtl="1"/>
          <a:endParaRPr lang="en-GB"/>
        </a:p>
      </dgm:t>
    </dgm:pt>
    <dgm:pt modelId="{0B733DA8-A149-4B17-9347-F55B135ACB4C}" type="sibTrans" cxnId="{1F400121-E383-41DC-B4E8-8A6E5E46203C}">
      <dgm:prSet/>
      <dgm:spPr/>
      <dgm:t>
        <a:bodyPr/>
        <a:lstStyle/>
        <a:p>
          <a:pPr rtl="1"/>
          <a:endParaRPr lang="en-GB"/>
        </a:p>
      </dgm:t>
    </dgm:pt>
    <dgm:pt modelId="{2D314319-1426-4B93-BD6E-9A9D32564A10}">
      <dgm:prSet/>
      <dgm:spPr/>
      <dgm:t>
        <a:bodyPr/>
        <a:lstStyle/>
        <a:p>
          <a:pPr rtl="1"/>
          <a:r>
            <a:rPr lang="he-IL" smtClean="0"/>
            <a:t>"אני יוצר דמות, זמן פיקטיבי, מקום פיקטיבי, מרחב פיקטיבי וסיפור; אבל אני נשאר אני"</a:t>
          </a:r>
          <a:endParaRPr lang="he-IL" dirty="0" smtClean="0"/>
        </a:p>
      </dgm:t>
    </dgm:pt>
    <dgm:pt modelId="{10A7593C-D8FB-4E38-8441-5BF7BB175D35}" type="parTrans" cxnId="{1C4A3B59-1868-4B6F-8731-E6E838E96DFC}">
      <dgm:prSet/>
      <dgm:spPr/>
      <dgm:t>
        <a:bodyPr/>
        <a:lstStyle/>
        <a:p>
          <a:endParaRPr lang="en-GB"/>
        </a:p>
      </dgm:t>
    </dgm:pt>
    <dgm:pt modelId="{E707EAF1-F5BF-4B57-AE28-2D720806B27E}" type="sibTrans" cxnId="{1C4A3B59-1868-4B6F-8731-E6E838E96DFC}">
      <dgm:prSet/>
      <dgm:spPr/>
      <dgm:t>
        <a:bodyPr/>
        <a:lstStyle/>
        <a:p>
          <a:endParaRPr lang="en-GB"/>
        </a:p>
      </dgm:t>
    </dgm:pt>
    <dgm:pt modelId="{2BF148BC-E3B7-4AA4-92DE-9D9E298C775F}" type="pres">
      <dgm:prSet presAssocID="{E3DC9131-FBE6-4EBD-B1AA-AC540AF4ABC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354D87F3-D238-4F1B-B32E-76AA0CA952E3}" type="pres">
      <dgm:prSet presAssocID="{072A3583-D3FF-42CA-AA9A-40F8F12217B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0DBE6755-ABC0-4700-9EB0-21955278043E}" type="pres">
      <dgm:prSet presAssocID="{05A1CEBD-3644-40FD-8B27-326986E05FFA}" presName="spacer" presStyleCnt="0"/>
      <dgm:spPr/>
    </dgm:pt>
    <dgm:pt modelId="{2DAB9A4F-315B-4B59-96FA-C414A2145D10}" type="pres">
      <dgm:prSet presAssocID="{E326B345-5EC3-43B0-940F-BEFCFC6F37AA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9FA1F255-9547-43DC-96C3-0702810D7494}" type="pres">
      <dgm:prSet presAssocID="{E326B345-5EC3-43B0-940F-BEFCFC6F37AA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F400121-E383-41DC-B4E8-8A6E5E46203C}" srcId="{E3DC9131-FBE6-4EBD-B1AA-AC540AF4ABCB}" destId="{E326B345-5EC3-43B0-940F-BEFCFC6F37AA}" srcOrd="1" destOrd="0" parTransId="{138C69F1-095C-4D12-9957-E03FEF1EDB56}" sibTransId="{0B733DA8-A149-4B17-9347-F55B135ACB4C}"/>
    <dgm:cxn modelId="{1981AC88-44DF-405A-BF57-BD172E31B570}" srcId="{E3DC9131-FBE6-4EBD-B1AA-AC540AF4ABCB}" destId="{072A3583-D3FF-42CA-AA9A-40F8F12217BB}" srcOrd="0" destOrd="0" parTransId="{EC52CDE1-3CC1-4D95-80BD-C24A3AF89FBE}" sibTransId="{05A1CEBD-3644-40FD-8B27-326986E05FFA}"/>
    <dgm:cxn modelId="{833E686C-43CA-4B50-9373-A16BFF65A555}" type="presOf" srcId="{2D314319-1426-4B93-BD6E-9A9D32564A10}" destId="{9FA1F255-9547-43DC-96C3-0702810D7494}" srcOrd="0" destOrd="0" presId="urn:microsoft.com/office/officeart/2005/8/layout/vList2"/>
    <dgm:cxn modelId="{55862B26-6BF9-41A4-A453-772CED062CF2}" type="presOf" srcId="{E3DC9131-FBE6-4EBD-B1AA-AC540AF4ABCB}" destId="{2BF148BC-E3B7-4AA4-92DE-9D9E298C775F}" srcOrd="0" destOrd="0" presId="urn:microsoft.com/office/officeart/2005/8/layout/vList2"/>
    <dgm:cxn modelId="{F417715F-8CB9-42CB-A108-6A8B9784A459}" type="presOf" srcId="{E326B345-5EC3-43B0-940F-BEFCFC6F37AA}" destId="{2DAB9A4F-315B-4B59-96FA-C414A2145D10}" srcOrd="0" destOrd="0" presId="urn:microsoft.com/office/officeart/2005/8/layout/vList2"/>
    <dgm:cxn modelId="{1C4A3B59-1868-4B6F-8731-E6E838E96DFC}" srcId="{E326B345-5EC3-43B0-940F-BEFCFC6F37AA}" destId="{2D314319-1426-4B93-BD6E-9A9D32564A10}" srcOrd="0" destOrd="0" parTransId="{10A7593C-D8FB-4E38-8441-5BF7BB175D35}" sibTransId="{E707EAF1-F5BF-4B57-AE28-2D720806B27E}"/>
    <dgm:cxn modelId="{C6CE9129-5A29-4468-A4B4-360D6EAE7067}" type="presOf" srcId="{072A3583-D3FF-42CA-AA9A-40F8F12217BB}" destId="{354D87F3-D238-4F1B-B32E-76AA0CA952E3}" srcOrd="0" destOrd="0" presId="urn:microsoft.com/office/officeart/2005/8/layout/vList2"/>
    <dgm:cxn modelId="{9B6D15F2-4768-4F50-BF25-34E5E435D06D}" type="presParOf" srcId="{2BF148BC-E3B7-4AA4-92DE-9D9E298C775F}" destId="{354D87F3-D238-4F1B-B32E-76AA0CA952E3}" srcOrd="0" destOrd="0" presId="urn:microsoft.com/office/officeart/2005/8/layout/vList2"/>
    <dgm:cxn modelId="{411CCB12-D663-47A4-9F4E-B08184684783}" type="presParOf" srcId="{2BF148BC-E3B7-4AA4-92DE-9D9E298C775F}" destId="{0DBE6755-ABC0-4700-9EB0-21955278043E}" srcOrd="1" destOrd="0" presId="urn:microsoft.com/office/officeart/2005/8/layout/vList2"/>
    <dgm:cxn modelId="{693CDF78-F428-43BD-8D04-450B28D3A247}" type="presParOf" srcId="{2BF148BC-E3B7-4AA4-92DE-9D9E298C775F}" destId="{2DAB9A4F-315B-4B59-96FA-C414A2145D10}" srcOrd="2" destOrd="0" presId="urn:microsoft.com/office/officeart/2005/8/layout/vList2"/>
    <dgm:cxn modelId="{B4EB90B5-3B63-45E0-9235-0EB813BC16CB}" type="presParOf" srcId="{2BF148BC-E3B7-4AA4-92DE-9D9E298C775F}" destId="{9FA1F255-9547-43DC-96C3-0702810D749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BBBBA11-0CF3-40AF-824C-B1ACF193672C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39FD9920-D005-4BDA-9EB7-506248548C9D}">
      <dgm:prSet/>
      <dgm:spPr/>
      <dgm:t>
        <a:bodyPr/>
        <a:lstStyle/>
        <a:p>
          <a:pPr rtl="1"/>
          <a:r>
            <a:rPr lang="he-IL" dirty="0" smtClean="0"/>
            <a:t>רב-חושי ורב-ערוצי</a:t>
          </a:r>
        </a:p>
      </dgm:t>
    </dgm:pt>
    <dgm:pt modelId="{7583350F-E607-4BF3-9395-4127CBD86165}" type="parTrans" cxnId="{2ACB1510-33AC-4DEC-A70E-90017F7F3EFE}">
      <dgm:prSet/>
      <dgm:spPr/>
      <dgm:t>
        <a:bodyPr/>
        <a:lstStyle/>
        <a:p>
          <a:endParaRPr lang="en-GB"/>
        </a:p>
      </dgm:t>
    </dgm:pt>
    <dgm:pt modelId="{C374CA7A-AD90-48DE-BC0E-9A1F9C78C23E}" type="sibTrans" cxnId="{2ACB1510-33AC-4DEC-A70E-90017F7F3EFE}">
      <dgm:prSet/>
      <dgm:spPr/>
      <dgm:t>
        <a:bodyPr/>
        <a:lstStyle/>
        <a:p>
          <a:endParaRPr lang="en-GB"/>
        </a:p>
      </dgm:t>
    </dgm:pt>
    <dgm:pt modelId="{E389D736-3A38-47C9-B29E-71C88833D08C}">
      <dgm:prSet/>
      <dgm:spPr/>
      <dgm:t>
        <a:bodyPr/>
        <a:lstStyle/>
        <a:p>
          <a:pPr rtl="1"/>
          <a:r>
            <a:rPr lang="he-IL" dirty="0" err="1" smtClean="0"/>
            <a:t>אינטלגנציות</a:t>
          </a:r>
          <a:r>
            <a:rPr lang="he-IL" dirty="0" smtClean="0"/>
            <a:t> מרובות</a:t>
          </a:r>
        </a:p>
      </dgm:t>
    </dgm:pt>
    <dgm:pt modelId="{546A5129-0D34-4C33-97CB-2F22F18354BA}" type="parTrans" cxnId="{ABC36224-2768-42FB-B375-53BBE5C0270C}">
      <dgm:prSet/>
      <dgm:spPr/>
      <dgm:t>
        <a:bodyPr/>
        <a:lstStyle/>
        <a:p>
          <a:endParaRPr lang="en-GB"/>
        </a:p>
      </dgm:t>
    </dgm:pt>
    <dgm:pt modelId="{CF73885E-3578-483F-9714-B254ED70E6E9}" type="sibTrans" cxnId="{ABC36224-2768-42FB-B375-53BBE5C0270C}">
      <dgm:prSet/>
      <dgm:spPr/>
      <dgm:t>
        <a:bodyPr/>
        <a:lstStyle/>
        <a:p>
          <a:endParaRPr lang="en-GB"/>
        </a:p>
      </dgm:t>
    </dgm:pt>
    <dgm:pt modelId="{585A4E7D-A2F2-4968-8A0C-C89A6D1ED333}">
      <dgm:prSet phldrT="[Text]"/>
      <dgm:spPr/>
      <dgm:t>
        <a:bodyPr/>
        <a:lstStyle/>
        <a:p>
          <a:pPr rtl="1"/>
          <a:r>
            <a:rPr lang="he-IL" smtClean="0"/>
            <a:t>מודלים מנטאליים</a:t>
          </a:r>
          <a:endParaRPr lang="he-IL" dirty="0" smtClean="0"/>
        </a:p>
      </dgm:t>
    </dgm:pt>
    <dgm:pt modelId="{66F21ECD-0172-4FF1-9A2F-96288D32A136}" type="parTrans" cxnId="{D0713CD8-A11D-4265-A2A4-ECA64A7D0171}">
      <dgm:prSet/>
      <dgm:spPr/>
      <dgm:t>
        <a:bodyPr/>
        <a:lstStyle/>
        <a:p>
          <a:pPr rtl="1"/>
          <a:endParaRPr lang="he-IL"/>
        </a:p>
      </dgm:t>
    </dgm:pt>
    <dgm:pt modelId="{7A823957-9BB1-40FE-81EA-915A84DAF8DE}" type="sibTrans" cxnId="{D0713CD8-A11D-4265-A2A4-ECA64A7D0171}">
      <dgm:prSet/>
      <dgm:spPr/>
      <dgm:t>
        <a:bodyPr/>
        <a:lstStyle/>
        <a:p>
          <a:pPr rtl="1"/>
          <a:endParaRPr lang="he-IL"/>
        </a:p>
      </dgm:t>
    </dgm:pt>
    <dgm:pt modelId="{FEC38D5C-C526-467F-A3B7-EBF8766D2B65}" type="pres">
      <dgm:prSet presAssocID="{3BBBBA11-0CF3-40AF-824C-B1ACF19367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F0DDBB0E-E34A-4295-92F3-B0D29A80DD97}" type="pres">
      <dgm:prSet presAssocID="{39FD9920-D005-4BDA-9EB7-506248548C9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6F2265E-44FB-4EA3-A68B-51CFC92F8F6E}" type="pres">
      <dgm:prSet presAssocID="{C374CA7A-AD90-48DE-BC0E-9A1F9C78C23E}" presName="spacer" presStyleCnt="0"/>
      <dgm:spPr/>
    </dgm:pt>
    <dgm:pt modelId="{6B8836A6-C78A-4928-81AF-7048E16558C4}" type="pres">
      <dgm:prSet presAssocID="{E389D736-3A38-47C9-B29E-71C88833D08C}" presName="parentText" presStyleLbl="node1" presStyleIdx="1" presStyleCnt="3" custLinFactNeighborY="7990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50BC675-F4C9-4D44-ADAE-AC5D4EBD8D90}" type="pres">
      <dgm:prSet presAssocID="{CF73885E-3578-483F-9714-B254ED70E6E9}" presName="spacer" presStyleCnt="0"/>
      <dgm:spPr/>
    </dgm:pt>
    <dgm:pt modelId="{B56CAA1F-B8FE-438A-A42C-662753E6C596}" type="pres">
      <dgm:prSet presAssocID="{585A4E7D-A2F2-4968-8A0C-C89A6D1ED33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74476836-1E72-439C-87E4-BF5193B6D0B9}" type="presOf" srcId="{3BBBBA11-0CF3-40AF-824C-B1ACF193672C}" destId="{FEC38D5C-C526-467F-A3B7-EBF8766D2B65}" srcOrd="0" destOrd="0" presId="urn:microsoft.com/office/officeart/2005/8/layout/vList2"/>
    <dgm:cxn modelId="{C75FE06E-EC3F-4B65-ABD4-BF5DEC519C8E}" type="presOf" srcId="{E389D736-3A38-47C9-B29E-71C88833D08C}" destId="{6B8836A6-C78A-4928-81AF-7048E16558C4}" srcOrd="0" destOrd="0" presId="urn:microsoft.com/office/officeart/2005/8/layout/vList2"/>
    <dgm:cxn modelId="{FF767415-2825-41B0-9A11-020AF31AA2EA}" type="presOf" srcId="{39FD9920-D005-4BDA-9EB7-506248548C9D}" destId="{F0DDBB0E-E34A-4295-92F3-B0D29A80DD97}" srcOrd="0" destOrd="0" presId="urn:microsoft.com/office/officeart/2005/8/layout/vList2"/>
    <dgm:cxn modelId="{ABC36224-2768-42FB-B375-53BBE5C0270C}" srcId="{3BBBBA11-0CF3-40AF-824C-B1ACF193672C}" destId="{E389D736-3A38-47C9-B29E-71C88833D08C}" srcOrd="1" destOrd="0" parTransId="{546A5129-0D34-4C33-97CB-2F22F18354BA}" sibTransId="{CF73885E-3578-483F-9714-B254ED70E6E9}"/>
    <dgm:cxn modelId="{A8D35975-8C59-4A39-9FE1-B741FEA60690}" type="presOf" srcId="{585A4E7D-A2F2-4968-8A0C-C89A6D1ED333}" destId="{B56CAA1F-B8FE-438A-A42C-662753E6C596}" srcOrd="0" destOrd="0" presId="urn:microsoft.com/office/officeart/2005/8/layout/vList2"/>
    <dgm:cxn modelId="{2ACB1510-33AC-4DEC-A70E-90017F7F3EFE}" srcId="{3BBBBA11-0CF3-40AF-824C-B1ACF193672C}" destId="{39FD9920-D005-4BDA-9EB7-506248548C9D}" srcOrd="0" destOrd="0" parTransId="{7583350F-E607-4BF3-9395-4127CBD86165}" sibTransId="{C374CA7A-AD90-48DE-BC0E-9A1F9C78C23E}"/>
    <dgm:cxn modelId="{D0713CD8-A11D-4265-A2A4-ECA64A7D0171}" srcId="{3BBBBA11-0CF3-40AF-824C-B1ACF193672C}" destId="{585A4E7D-A2F2-4968-8A0C-C89A6D1ED333}" srcOrd="2" destOrd="0" parTransId="{66F21ECD-0172-4FF1-9A2F-96288D32A136}" sibTransId="{7A823957-9BB1-40FE-81EA-915A84DAF8DE}"/>
    <dgm:cxn modelId="{D26E6664-DE2B-4E10-99DE-2E20332E40FD}" type="presParOf" srcId="{FEC38D5C-C526-467F-A3B7-EBF8766D2B65}" destId="{F0DDBB0E-E34A-4295-92F3-B0D29A80DD97}" srcOrd="0" destOrd="0" presId="urn:microsoft.com/office/officeart/2005/8/layout/vList2"/>
    <dgm:cxn modelId="{66AE6D65-7947-41F3-BD37-0248E3CA6AFA}" type="presParOf" srcId="{FEC38D5C-C526-467F-A3B7-EBF8766D2B65}" destId="{C6F2265E-44FB-4EA3-A68B-51CFC92F8F6E}" srcOrd="1" destOrd="0" presId="urn:microsoft.com/office/officeart/2005/8/layout/vList2"/>
    <dgm:cxn modelId="{7F9E605E-0DA6-45C6-8ACB-8C7C771032E5}" type="presParOf" srcId="{FEC38D5C-C526-467F-A3B7-EBF8766D2B65}" destId="{6B8836A6-C78A-4928-81AF-7048E16558C4}" srcOrd="2" destOrd="0" presId="urn:microsoft.com/office/officeart/2005/8/layout/vList2"/>
    <dgm:cxn modelId="{DC24E3CF-9477-488E-AEEA-05D8FC95036D}" type="presParOf" srcId="{FEC38D5C-C526-467F-A3B7-EBF8766D2B65}" destId="{250BC675-F4C9-4D44-ADAE-AC5D4EBD8D90}" srcOrd="3" destOrd="0" presId="urn:microsoft.com/office/officeart/2005/8/layout/vList2"/>
    <dgm:cxn modelId="{9E164C0D-AA84-4A7F-B4A7-683B82BB023C}" type="presParOf" srcId="{FEC38D5C-C526-467F-A3B7-EBF8766D2B65}" destId="{B56CAA1F-B8FE-438A-A42C-662753E6C59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D04E22-6AA1-4A68-8355-C8C6D33E910B}">
      <dsp:nvSpPr>
        <dsp:cNvPr id="0" name=""/>
        <dsp:cNvSpPr/>
      </dsp:nvSpPr>
      <dsp:spPr>
        <a:xfrm>
          <a:off x="4636549" y="124725"/>
          <a:ext cx="2107522" cy="126451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600" kern="1200" dirty="0" smtClean="0"/>
            <a:t>חידוד ידע</a:t>
          </a:r>
          <a:endParaRPr lang="en-GB" sz="2600" kern="1200" dirty="0"/>
        </a:p>
      </dsp:txBody>
      <dsp:txXfrm>
        <a:off x="4636549" y="124725"/>
        <a:ext cx="2107522" cy="1264513"/>
      </dsp:txXfrm>
    </dsp:sp>
    <dsp:sp modelId="{27602512-BEAC-4DD4-9DF1-56C3E7ABA6CE}">
      <dsp:nvSpPr>
        <dsp:cNvPr id="0" name=""/>
        <dsp:cNvSpPr/>
      </dsp:nvSpPr>
      <dsp:spPr>
        <a:xfrm>
          <a:off x="2318274" y="124725"/>
          <a:ext cx="2107522" cy="1264513"/>
        </a:xfrm>
        <a:prstGeom prst="rect">
          <a:avLst/>
        </a:prstGeom>
        <a:solidFill>
          <a:schemeClr val="accent4">
            <a:hueOff val="2154486"/>
            <a:satOff val="-5450"/>
            <a:lumOff val="245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600" kern="1200" dirty="0" smtClean="0"/>
            <a:t>העלאת מוטיבציה</a:t>
          </a:r>
        </a:p>
      </dsp:txBody>
      <dsp:txXfrm>
        <a:off x="2318274" y="124725"/>
        <a:ext cx="2107522" cy="1264513"/>
      </dsp:txXfrm>
    </dsp:sp>
    <dsp:sp modelId="{1EE44242-9016-4C91-AF82-39E114862A53}">
      <dsp:nvSpPr>
        <dsp:cNvPr id="0" name=""/>
        <dsp:cNvSpPr/>
      </dsp:nvSpPr>
      <dsp:spPr>
        <a:xfrm>
          <a:off x="0" y="124725"/>
          <a:ext cx="2107522" cy="1264513"/>
        </a:xfrm>
        <a:prstGeom prst="rect">
          <a:avLst/>
        </a:prstGeom>
        <a:solidFill>
          <a:schemeClr val="accent4">
            <a:hueOff val="4308971"/>
            <a:satOff val="-10901"/>
            <a:lumOff val="49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600" kern="1200" dirty="0" smtClean="0"/>
            <a:t>הנאה</a:t>
          </a:r>
        </a:p>
      </dsp:txBody>
      <dsp:txXfrm>
        <a:off x="0" y="124725"/>
        <a:ext cx="2107522" cy="1264513"/>
      </dsp:txXfrm>
    </dsp:sp>
    <dsp:sp modelId="{31BAD34C-01D6-42D9-91F2-F01B0657824A}">
      <dsp:nvSpPr>
        <dsp:cNvPr id="0" name=""/>
        <dsp:cNvSpPr/>
      </dsp:nvSpPr>
      <dsp:spPr>
        <a:xfrm>
          <a:off x="4636549" y="1599991"/>
          <a:ext cx="2107522" cy="1264513"/>
        </a:xfrm>
        <a:prstGeom prst="rect">
          <a:avLst/>
        </a:prstGeom>
        <a:solidFill>
          <a:schemeClr val="accent4">
            <a:hueOff val="6463456"/>
            <a:satOff val="-16351"/>
            <a:lumOff val="735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600" kern="1200" dirty="0" smtClean="0"/>
            <a:t>קשרים חברתיים</a:t>
          </a:r>
        </a:p>
      </dsp:txBody>
      <dsp:txXfrm>
        <a:off x="4636549" y="1599991"/>
        <a:ext cx="2107522" cy="1264513"/>
      </dsp:txXfrm>
    </dsp:sp>
    <dsp:sp modelId="{50B1CCB4-1169-4931-94DC-92C46A660172}">
      <dsp:nvSpPr>
        <dsp:cNvPr id="0" name=""/>
        <dsp:cNvSpPr/>
      </dsp:nvSpPr>
      <dsp:spPr>
        <a:xfrm>
          <a:off x="2318274" y="1599991"/>
          <a:ext cx="2107522" cy="1264513"/>
        </a:xfrm>
        <a:prstGeom prst="rect">
          <a:avLst/>
        </a:prstGeom>
        <a:solidFill>
          <a:schemeClr val="accent4">
            <a:hueOff val="8617942"/>
            <a:satOff val="-21801"/>
            <a:lumOff val="98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600" kern="1200" dirty="0" smtClean="0"/>
            <a:t>יצירתיות</a:t>
          </a:r>
        </a:p>
      </dsp:txBody>
      <dsp:txXfrm>
        <a:off x="2318274" y="1599991"/>
        <a:ext cx="2107522" cy="1264513"/>
      </dsp:txXfrm>
    </dsp:sp>
    <dsp:sp modelId="{3D70183E-7269-4A01-BD78-F6739B510D57}">
      <dsp:nvSpPr>
        <dsp:cNvPr id="0" name=""/>
        <dsp:cNvSpPr/>
      </dsp:nvSpPr>
      <dsp:spPr>
        <a:xfrm>
          <a:off x="0" y="1599991"/>
          <a:ext cx="2107522" cy="1264513"/>
        </a:xfrm>
        <a:prstGeom prst="rect">
          <a:avLst/>
        </a:prstGeom>
        <a:solidFill>
          <a:schemeClr val="accent4">
            <a:hueOff val="10772428"/>
            <a:satOff val="-27252"/>
            <a:lumOff val="1225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600" kern="1200" dirty="0" smtClean="0"/>
            <a:t>"יציאה מהקופסא"</a:t>
          </a:r>
        </a:p>
      </dsp:txBody>
      <dsp:txXfrm>
        <a:off x="0" y="1599991"/>
        <a:ext cx="2107522" cy="1264513"/>
      </dsp:txXfrm>
    </dsp:sp>
    <dsp:sp modelId="{58FD1154-669C-4EF1-8F9D-C6460AAD00A2}">
      <dsp:nvSpPr>
        <dsp:cNvPr id="0" name=""/>
        <dsp:cNvSpPr/>
      </dsp:nvSpPr>
      <dsp:spPr>
        <a:xfrm>
          <a:off x="4636549" y="3075257"/>
          <a:ext cx="2107522" cy="1264513"/>
        </a:xfrm>
        <a:prstGeom prst="rect">
          <a:avLst/>
        </a:prstGeom>
        <a:solidFill>
          <a:schemeClr val="accent4">
            <a:hueOff val="12926913"/>
            <a:satOff val="-32702"/>
            <a:lumOff val="147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600" kern="1200" dirty="0" smtClean="0"/>
            <a:t>שבירת שגרה</a:t>
          </a:r>
        </a:p>
      </dsp:txBody>
      <dsp:txXfrm>
        <a:off x="4636549" y="3075257"/>
        <a:ext cx="2107522" cy="1264513"/>
      </dsp:txXfrm>
    </dsp:sp>
    <dsp:sp modelId="{49C90C6B-6797-4604-9514-4D94067351EE}">
      <dsp:nvSpPr>
        <dsp:cNvPr id="0" name=""/>
        <dsp:cNvSpPr/>
      </dsp:nvSpPr>
      <dsp:spPr>
        <a:xfrm>
          <a:off x="2318274" y="3075257"/>
          <a:ext cx="2107522" cy="1264513"/>
        </a:xfrm>
        <a:prstGeom prst="rect">
          <a:avLst/>
        </a:prstGeom>
        <a:solidFill>
          <a:schemeClr val="accent4">
            <a:hueOff val="15081399"/>
            <a:satOff val="-38153"/>
            <a:lumOff val="1715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600" kern="1200" dirty="0" smtClean="0"/>
            <a:t>שינוי ההיררכיה בכיתה</a:t>
          </a:r>
        </a:p>
      </dsp:txBody>
      <dsp:txXfrm>
        <a:off x="2318274" y="3075257"/>
        <a:ext cx="2107522" cy="1264513"/>
      </dsp:txXfrm>
    </dsp:sp>
    <dsp:sp modelId="{8D4CE75C-EDDE-415C-A83F-A369AA888325}">
      <dsp:nvSpPr>
        <dsp:cNvPr id="0" name=""/>
        <dsp:cNvSpPr/>
      </dsp:nvSpPr>
      <dsp:spPr>
        <a:xfrm>
          <a:off x="0" y="3075256"/>
          <a:ext cx="2107522" cy="1264513"/>
        </a:xfrm>
        <a:prstGeom prst="rect">
          <a:avLst/>
        </a:prstGeom>
        <a:solidFill>
          <a:schemeClr val="accent4">
            <a:hueOff val="17235884"/>
            <a:satOff val="-43603"/>
            <a:lumOff val="196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600" kern="1200" dirty="0" smtClean="0"/>
            <a:t>הערכה של הבנת התלמידים</a:t>
          </a:r>
        </a:p>
      </dsp:txBody>
      <dsp:txXfrm>
        <a:off x="0" y="3075256"/>
        <a:ext cx="2107522" cy="12645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15BD71-9EDE-437A-B2BB-4736CAE6ADFE}">
      <dsp:nvSpPr>
        <dsp:cNvPr id="0" name=""/>
        <dsp:cNvSpPr/>
      </dsp:nvSpPr>
      <dsp:spPr>
        <a:xfrm>
          <a:off x="3992978" y="8388"/>
          <a:ext cx="1814990" cy="10889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100" kern="1200" dirty="0" smtClean="0"/>
            <a:t>אי דיוק</a:t>
          </a:r>
          <a:endParaRPr lang="en-GB" sz="3100" kern="1200" dirty="0"/>
        </a:p>
      </dsp:txBody>
      <dsp:txXfrm>
        <a:off x="3992978" y="8388"/>
        <a:ext cx="1814990" cy="1088994"/>
      </dsp:txXfrm>
    </dsp:sp>
    <dsp:sp modelId="{16AEA03B-6FE4-47C0-9AA3-432C3C4D4AEB}">
      <dsp:nvSpPr>
        <dsp:cNvPr id="0" name=""/>
        <dsp:cNvSpPr/>
      </dsp:nvSpPr>
      <dsp:spPr>
        <a:xfrm>
          <a:off x="1996488" y="8388"/>
          <a:ext cx="1814990" cy="10889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100" kern="1200" dirty="0" smtClean="0"/>
            <a:t>תפיסות שגויות</a:t>
          </a:r>
          <a:endParaRPr lang="en-GB" sz="3100" kern="1200" dirty="0"/>
        </a:p>
      </dsp:txBody>
      <dsp:txXfrm>
        <a:off x="1996488" y="8388"/>
        <a:ext cx="1814990" cy="1088994"/>
      </dsp:txXfrm>
    </dsp:sp>
    <dsp:sp modelId="{F8A0A5ED-1EBA-414D-8379-E2A5377CAA85}">
      <dsp:nvSpPr>
        <dsp:cNvPr id="0" name=""/>
        <dsp:cNvSpPr/>
      </dsp:nvSpPr>
      <dsp:spPr>
        <a:xfrm>
          <a:off x="0" y="8388"/>
          <a:ext cx="1814990" cy="10889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100" kern="1200" dirty="0" smtClean="0"/>
            <a:t>בלגאן</a:t>
          </a:r>
          <a:endParaRPr lang="en-GB" sz="3100" kern="1200" dirty="0"/>
        </a:p>
      </dsp:txBody>
      <dsp:txXfrm>
        <a:off x="0" y="8388"/>
        <a:ext cx="1814990" cy="1088994"/>
      </dsp:txXfrm>
    </dsp:sp>
    <dsp:sp modelId="{F08A6F40-6068-45F2-A965-2223FBE7831F}">
      <dsp:nvSpPr>
        <dsp:cNvPr id="0" name=""/>
        <dsp:cNvSpPr/>
      </dsp:nvSpPr>
      <dsp:spPr>
        <a:xfrm>
          <a:off x="2994733" y="1278881"/>
          <a:ext cx="1814990" cy="10889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100" kern="1200" dirty="0" smtClean="0"/>
            <a:t>חוסר סדר</a:t>
          </a:r>
          <a:endParaRPr lang="en-GB" sz="3100" kern="1200" dirty="0"/>
        </a:p>
      </dsp:txBody>
      <dsp:txXfrm>
        <a:off x="2994733" y="1278881"/>
        <a:ext cx="1814990" cy="1088994"/>
      </dsp:txXfrm>
    </dsp:sp>
    <dsp:sp modelId="{F7E020EB-D563-4FFA-A314-06DFD7648CAD}">
      <dsp:nvSpPr>
        <dsp:cNvPr id="0" name=""/>
        <dsp:cNvSpPr/>
      </dsp:nvSpPr>
      <dsp:spPr>
        <a:xfrm>
          <a:off x="998244" y="1278881"/>
          <a:ext cx="1814990" cy="10889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100" kern="1200" dirty="0" smtClean="0"/>
            <a:t>דיבורים</a:t>
          </a:r>
          <a:endParaRPr lang="en-GB" sz="3100" kern="1200" dirty="0"/>
        </a:p>
      </dsp:txBody>
      <dsp:txXfrm>
        <a:off x="998244" y="1278881"/>
        <a:ext cx="1814990" cy="10889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4D87F3-D238-4F1B-B32E-76AA0CA952E3}">
      <dsp:nvSpPr>
        <dsp:cNvPr id="0" name=""/>
        <dsp:cNvSpPr/>
      </dsp:nvSpPr>
      <dsp:spPr>
        <a:xfrm>
          <a:off x="0" y="19740"/>
          <a:ext cx="6096000" cy="136414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r" defTabSz="1555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500" kern="1200" dirty="0" smtClean="0"/>
            <a:t>פיקציה (</a:t>
          </a:r>
          <a:r>
            <a:rPr lang="en-US" sz="3500" kern="1200" dirty="0" smtClean="0"/>
            <a:t>fiction</a:t>
          </a:r>
          <a:r>
            <a:rPr lang="he-IL" sz="3500" kern="1200" dirty="0" smtClean="0"/>
            <a:t>) </a:t>
          </a:r>
          <a:endParaRPr lang="en-GB" sz="3500" kern="1200" dirty="0"/>
        </a:p>
      </dsp:txBody>
      <dsp:txXfrm>
        <a:off x="66592" y="86332"/>
        <a:ext cx="5962816" cy="1230962"/>
      </dsp:txXfrm>
    </dsp:sp>
    <dsp:sp modelId="{2DAB9A4F-315B-4B59-96FA-C414A2145D10}">
      <dsp:nvSpPr>
        <dsp:cNvPr id="0" name=""/>
        <dsp:cNvSpPr/>
      </dsp:nvSpPr>
      <dsp:spPr>
        <a:xfrm>
          <a:off x="0" y="1484687"/>
          <a:ext cx="6096000" cy="1364146"/>
        </a:xfrm>
        <a:prstGeom prst="roundRect">
          <a:avLst/>
        </a:prstGeom>
        <a:solidFill>
          <a:schemeClr val="accent3">
            <a:hueOff val="1186571"/>
            <a:satOff val="22323"/>
            <a:lumOff val="5883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r" defTabSz="1555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500" kern="1200" dirty="0" smtClean="0"/>
            <a:t>הכפלה אסתטית (</a:t>
          </a:r>
          <a:r>
            <a:rPr lang="en-US" sz="3500" kern="1200" dirty="0" smtClean="0"/>
            <a:t>aesthetic doubling</a:t>
          </a:r>
          <a:r>
            <a:rPr lang="he-IL" sz="3500" kern="1200" dirty="0" smtClean="0"/>
            <a:t>):</a:t>
          </a:r>
        </a:p>
      </dsp:txBody>
      <dsp:txXfrm>
        <a:off x="66592" y="1551279"/>
        <a:ext cx="5962816" cy="1230962"/>
      </dsp:txXfrm>
    </dsp:sp>
    <dsp:sp modelId="{9FA1F255-9547-43DC-96C3-0702810D7494}">
      <dsp:nvSpPr>
        <dsp:cNvPr id="0" name=""/>
        <dsp:cNvSpPr/>
      </dsp:nvSpPr>
      <dsp:spPr>
        <a:xfrm>
          <a:off x="0" y="2848834"/>
          <a:ext cx="6096000" cy="1195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44450" rIns="248920" bIns="44450" numCol="1" spcCol="1270" anchor="t" anchorCtr="0">
          <a:noAutofit/>
        </a:bodyPr>
        <a:lstStyle/>
        <a:p>
          <a:pPr marL="228600" lvl="1" indent="-228600" algn="r" defTabSz="120015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e-IL" sz="2700" kern="1200" smtClean="0"/>
            <a:t>"אני יוצר דמות, זמן פיקטיבי, מקום פיקטיבי, מרחב פיקטיבי וסיפור; אבל אני נשאר אני"</a:t>
          </a:r>
          <a:endParaRPr lang="he-IL" sz="2700" kern="1200" dirty="0" smtClean="0"/>
        </a:p>
      </dsp:txBody>
      <dsp:txXfrm>
        <a:off x="0" y="2848834"/>
        <a:ext cx="6096000" cy="11954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DDBB0E-E34A-4295-92F3-B0D29A80DD97}">
      <dsp:nvSpPr>
        <dsp:cNvPr id="0" name=""/>
        <dsp:cNvSpPr/>
      </dsp:nvSpPr>
      <dsp:spPr>
        <a:xfrm>
          <a:off x="0" y="19059"/>
          <a:ext cx="6096000" cy="12402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r" defTabSz="2355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5300" kern="1200" dirty="0" smtClean="0"/>
            <a:t>רב-חושי ורב-ערוצי</a:t>
          </a:r>
        </a:p>
      </dsp:txBody>
      <dsp:txXfrm>
        <a:off x="60542" y="79601"/>
        <a:ext cx="5974916" cy="1119116"/>
      </dsp:txXfrm>
    </dsp:sp>
    <dsp:sp modelId="{6B8836A6-C78A-4928-81AF-7048E16558C4}">
      <dsp:nvSpPr>
        <dsp:cNvPr id="0" name=""/>
        <dsp:cNvSpPr/>
      </dsp:nvSpPr>
      <dsp:spPr>
        <a:xfrm>
          <a:off x="0" y="1424095"/>
          <a:ext cx="6096000" cy="1240200"/>
        </a:xfrm>
        <a:prstGeom prst="roundRect">
          <a:avLst/>
        </a:prstGeom>
        <a:solidFill>
          <a:schemeClr val="accent3">
            <a:hueOff val="593285"/>
            <a:satOff val="11162"/>
            <a:lumOff val="2941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r" defTabSz="2355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5300" kern="1200" dirty="0" err="1" smtClean="0"/>
            <a:t>אינטלגנציות</a:t>
          </a:r>
          <a:r>
            <a:rPr lang="he-IL" sz="5300" kern="1200" dirty="0" smtClean="0"/>
            <a:t> מרובות</a:t>
          </a:r>
        </a:p>
      </dsp:txBody>
      <dsp:txXfrm>
        <a:off x="60542" y="1484637"/>
        <a:ext cx="5974916" cy="1119116"/>
      </dsp:txXfrm>
    </dsp:sp>
    <dsp:sp modelId="{B56CAA1F-B8FE-438A-A42C-662753E6C596}">
      <dsp:nvSpPr>
        <dsp:cNvPr id="0" name=""/>
        <dsp:cNvSpPr/>
      </dsp:nvSpPr>
      <dsp:spPr>
        <a:xfrm>
          <a:off x="0" y="2804740"/>
          <a:ext cx="6096000" cy="1240200"/>
        </a:xfrm>
        <a:prstGeom prst="roundRect">
          <a:avLst/>
        </a:prstGeom>
        <a:solidFill>
          <a:schemeClr val="accent3">
            <a:hueOff val="1186571"/>
            <a:satOff val="22323"/>
            <a:lumOff val="5883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r" defTabSz="2355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5300" kern="1200" smtClean="0"/>
            <a:t>מודלים מנטאליים</a:t>
          </a:r>
          <a:endParaRPr lang="he-IL" sz="5300" kern="1200" dirty="0" smtClean="0"/>
        </a:p>
      </dsp:txBody>
      <dsp:txXfrm>
        <a:off x="60542" y="2865282"/>
        <a:ext cx="5974916" cy="11191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93397" y="0"/>
            <a:ext cx="2977303" cy="482679"/>
          </a:xfrm>
          <a:prstGeom prst="rect">
            <a:avLst/>
          </a:prstGeom>
        </p:spPr>
        <p:txBody>
          <a:bodyPr vert="horz" lIns="94421" tIns="47210" rIns="94421" bIns="4721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91" y="0"/>
            <a:ext cx="2977303" cy="482679"/>
          </a:xfrm>
          <a:prstGeom prst="rect">
            <a:avLst/>
          </a:prstGeom>
        </p:spPr>
        <p:txBody>
          <a:bodyPr vert="horz" lIns="94421" tIns="47210" rIns="94421" bIns="47210" rtlCol="1"/>
          <a:lstStyle>
            <a:lvl1pPr algn="l">
              <a:defRPr sz="1200"/>
            </a:lvl1pPr>
          </a:lstStyle>
          <a:p>
            <a:fld id="{7AD658E4-9F69-4499-8B3F-6FC034645C63}" type="datetimeFigureOut">
              <a:rPr lang="he-IL" smtClean="0"/>
              <a:pPr/>
              <a:t>י'/אב/תשע"ג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2350" y="723900"/>
            <a:ext cx="4826000" cy="3619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421" tIns="47210" rIns="94421" bIns="4721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070" y="4585454"/>
            <a:ext cx="5496560" cy="4344115"/>
          </a:xfrm>
          <a:prstGeom prst="rect">
            <a:avLst/>
          </a:prstGeom>
        </p:spPr>
        <p:txBody>
          <a:bodyPr vert="horz" lIns="94421" tIns="47210" rIns="94421" bIns="4721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93397" y="9169233"/>
            <a:ext cx="2977303" cy="482679"/>
          </a:xfrm>
          <a:prstGeom prst="rect">
            <a:avLst/>
          </a:prstGeom>
        </p:spPr>
        <p:txBody>
          <a:bodyPr vert="horz" lIns="94421" tIns="47210" rIns="94421" bIns="4721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91" y="9169233"/>
            <a:ext cx="2977303" cy="482679"/>
          </a:xfrm>
          <a:prstGeom prst="rect">
            <a:avLst/>
          </a:prstGeom>
        </p:spPr>
        <p:txBody>
          <a:bodyPr vert="horz" lIns="94421" tIns="47210" rIns="94421" bIns="47210" rtlCol="1" anchor="b"/>
          <a:lstStyle>
            <a:lvl1pPr algn="l">
              <a:defRPr sz="1200"/>
            </a:lvl1pPr>
          </a:lstStyle>
          <a:p>
            <a:fld id="{A07842B2-6ED5-4A92-A128-4035D04C5E69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5679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C24A87-8CF6-4F5D-B3F1-4CCB158D1475}" type="slidenum">
              <a:rPr lang="he-IL" smtClean="0"/>
              <a:pPr/>
              <a:t>1</a:t>
            </a:fld>
            <a:endParaRPr lang="he-I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 rtl="1"/>
            <a:r>
              <a:rPr lang="he-IL" dirty="0" smtClean="0"/>
              <a:t>הבנה טובה יותר של החומר הנלמד ע"י ניצול היתרונות של דרמה. מחדד ידע</a:t>
            </a:r>
            <a:endParaRPr lang="en-GB" dirty="0" smtClean="0"/>
          </a:p>
          <a:p>
            <a:pPr lvl="0" rtl="1"/>
            <a:r>
              <a:rPr lang="he-IL" dirty="0" smtClean="0"/>
              <a:t>העלאת מוטיבציה</a:t>
            </a:r>
          </a:p>
          <a:p>
            <a:pPr lvl="0" rtl="1"/>
            <a:r>
              <a:rPr lang="he-IL" dirty="0" smtClean="0"/>
              <a:t>הנאה</a:t>
            </a:r>
          </a:p>
          <a:p>
            <a:pPr lvl="0" rtl="1"/>
            <a:r>
              <a:rPr lang="he-IL" dirty="0" smtClean="0"/>
              <a:t>קשרים חברתיים</a:t>
            </a:r>
          </a:p>
          <a:p>
            <a:pPr lvl="0" rtl="1"/>
            <a:r>
              <a:rPr lang="he-IL" dirty="0" smtClean="0"/>
              <a:t>יצירתיות</a:t>
            </a:r>
          </a:p>
          <a:p>
            <a:pPr lvl="0" rtl="1"/>
            <a:r>
              <a:rPr lang="he-IL" dirty="0" smtClean="0"/>
              <a:t>"יציאה מהקופסא"</a:t>
            </a:r>
          </a:p>
          <a:p>
            <a:pPr lvl="0" rtl="1"/>
            <a:r>
              <a:rPr lang="he-IL" smtClean="0"/>
              <a:t>שינוי ההיררכיה בכיתה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7842B2-6ED5-4A92-A128-4035D04C5E69}" type="slidenum">
              <a:rPr lang="he-IL" smtClean="0"/>
              <a:pPr/>
              <a:t>2</a:t>
            </a:fld>
            <a:endParaRPr lang="he-I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 rtl="1"/>
            <a:r>
              <a:rPr lang="he-IL" dirty="0" smtClean="0"/>
              <a:t>הבנה טובה יותר של החומר הנלמד ע"י ניצול היתרונות של דרמה. מחדד ידע</a:t>
            </a:r>
            <a:endParaRPr lang="en-GB" dirty="0" smtClean="0"/>
          </a:p>
          <a:p>
            <a:pPr lvl="0" rtl="1"/>
            <a:r>
              <a:rPr lang="he-IL" dirty="0" smtClean="0"/>
              <a:t>העלאת מוטיבציה</a:t>
            </a:r>
          </a:p>
          <a:p>
            <a:pPr lvl="0" rtl="1"/>
            <a:r>
              <a:rPr lang="he-IL" dirty="0" smtClean="0"/>
              <a:t>הנאה</a:t>
            </a:r>
          </a:p>
          <a:p>
            <a:pPr lvl="0" rtl="1"/>
            <a:r>
              <a:rPr lang="he-IL" dirty="0" smtClean="0"/>
              <a:t>קשרים חברתיים</a:t>
            </a:r>
          </a:p>
          <a:p>
            <a:pPr lvl="0" rtl="1"/>
            <a:r>
              <a:rPr lang="he-IL" dirty="0" smtClean="0"/>
              <a:t>יצירתיות</a:t>
            </a:r>
          </a:p>
          <a:p>
            <a:pPr lvl="0" rtl="1"/>
            <a:r>
              <a:rPr lang="he-IL" dirty="0" smtClean="0"/>
              <a:t>"יציאה מהקופסא"</a:t>
            </a:r>
          </a:p>
          <a:p>
            <a:pPr lvl="0" rtl="1"/>
            <a:r>
              <a:rPr lang="he-IL" dirty="0" smtClean="0"/>
              <a:t>שינוי ההיררכיה בכיתה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7842B2-6ED5-4A92-A128-4035D04C5E69}" type="slidenum">
              <a:rPr lang="he-IL" smtClean="0"/>
              <a:pPr/>
              <a:t>3</a:t>
            </a:fld>
            <a:endParaRPr lang="he-I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Fictional</a:t>
            </a:r>
            <a:r>
              <a:rPr lang="en-US" baseline="0" dirty="0" smtClean="0"/>
              <a:t> contract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7842B2-6ED5-4A92-A128-4035D04C5E69}" type="slidenum">
              <a:rPr lang="he-IL" smtClean="0"/>
              <a:pPr/>
              <a:t>4</a:t>
            </a:fld>
            <a:endParaRPr lang="he-I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e-IL" dirty="0" smtClean="0"/>
              <a:t>דיון בין מורות בסדנאות על כמה המודל נכון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7842B2-6ED5-4A92-A128-4035D04C5E69}" type="slidenum">
              <a:rPr lang="he-IL" smtClean="0"/>
              <a:pPr/>
              <a:t>5</a:t>
            </a:fld>
            <a:endParaRPr lang="he-I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 rtl="0"/>
            <a:r>
              <a:rPr lang="he-IL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אנחנו עובדים ביחד כך שהפיקציה תעבוד. משמעותו</a:t>
            </a:r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לקחת תפקיד, להישאר בתפקיד ולקבל את הבדיון – את הלא אמיתי</a:t>
            </a:r>
            <a:endParaRPr lang="he-IL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he-IL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אנו נשתמש בדמיון לעבור</a:t>
            </a:r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למקומות וזמנים שונים</a:t>
            </a:r>
          </a:p>
          <a:p>
            <a:pPr lvl="0"/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אנו מבינים שלתפקידים ולסיפורים יש משמעות למידה – חלק מתוכנית הלימודים</a:t>
            </a:r>
          </a:p>
          <a:p>
            <a:pPr lvl="0"/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אנחנו נהנים – אבל בצורה רצינית</a:t>
            </a:r>
          </a:p>
          <a:p>
            <a:pPr lvl="0"/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אנו דואגים אחד לשני ולדרמה</a:t>
            </a:r>
          </a:p>
          <a:p>
            <a:pPr lvl="0"/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יש סימן לעצירה מוחלטת</a:t>
            </a:r>
          </a:p>
          <a:p>
            <a:pPr lvl="0"/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אנו נכנסים לדרמה, יוצאים מהדרמה, ועושים רפלקציה על הדרמה</a:t>
            </a:r>
          </a:p>
          <a:p>
            <a:r>
              <a:rPr lang="he-IL" dirty="0" smtClean="0"/>
              <a:t>המורה</a:t>
            </a:r>
            <a:r>
              <a:rPr lang="he-IL" baseline="0" dirty="0" smtClean="0"/>
              <a:t> יכול לקחת חלק בדרמה</a:t>
            </a:r>
          </a:p>
          <a:p>
            <a:endParaRPr lang="he-IL" baseline="0" dirty="0" smtClean="0"/>
          </a:p>
          <a:p>
            <a:pPr marL="0" marR="0" lvl="1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 smtClean="0"/>
              <a:t>סכנות של גיחוך.</a:t>
            </a:r>
            <a:endParaRPr lang="en-US" dirty="0" smtClean="0"/>
          </a:p>
          <a:p>
            <a:r>
              <a:rPr lang="he-IL" dirty="0" smtClean="0"/>
              <a:t>אפשר לטעות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7842B2-6ED5-4A92-A128-4035D04C5E69}" type="slidenum">
              <a:rPr lang="he-IL" smtClean="0"/>
              <a:pPr/>
              <a:t>6</a:t>
            </a:fld>
            <a:endParaRPr lang="he-I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 rtl="0"/>
            <a:r>
              <a:rPr lang="he-IL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אנחנו עובדים ביחד כך שהפיקציה תעבוד. משמעותו</a:t>
            </a:r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לקחת תפקיד, להישאר בתפקיד ולקבל את הבדיון – את הלא אמיתי</a:t>
            </a:r>
            <a:endParaRPr lang="he-IL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he-IL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אנו נשתמש בדמיון לעבור</a:t>
            </a:r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למקומות וזמנים שונים</a:t>
            </a:r>
          </a:p>
          <a:p>
            <a:pPr lvl="0"/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אנו מבינים שלתפקידים ולסיפורים יש משמעות למידה – חלק מתוכנית הלימודים</a:t>
            </a:r>
          </a:p>
          <a:p>
            <a:pPr lvl="0"/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אנחנו נהנים – אבל בצורה רצינית</a:t>
            </a:r>
          </a:p>
          <a:p>
            <a:pPr lvl="0"/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אנו דואגים אחד לשני ולדרמה</a:t>
            </a:r>
          </a:p>
          <a:p>
            <a:pPr lvl="0"/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יש סימן לעצירה מוחלטת</a:t>
            </a:r>
          </a:p>
          <a:p>
            <a:pPr lvl="0"/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אנו נכנסים לדרמה, יוצאים מהדרמה, ועושים רפלקציה על הדרמה</a:t>
            </a:r>
          </a:p>
          <a:p>
            <a:r>
              <a:rPr lang="he-IL" dirty="0" smtClean="0"/>
              <a:t>המורה</a:t>
            </a:r>
            <a:r>
              <a:rPr lang="he-IL" baseline="0" dirty="0" smtClean="0"/>
              <a:t> יכול לקחת חלק בדרמה</a:t>
            </a:r>
          </a:p>
          <a:p>
            <a:endParaRPr lang="he-IL" baseline="0" dirty="0" smtClean="0"/>
          </a:p>
          <a:p>
            <a:pPr marL="0" marR="0" lvl="1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 smtClean="0"/>
              <a:t>סכנות של גיחוך.</a:t>
            </a:r>
            <a:endParaRPr lang="en-US" dirty="0" smtClean="0"/>
          </a:p>
          <a:p>
            <a:r>
              <a:rPr lang="he-IL" dirty="0" smtClean="0"/>
              <a:t>אפשר לטעות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7842B2-6ED5-4A92-A128-4035D04C5E69}" type="slidenum">
              <a:rPr lang="he-IL" smtClean="0"/>
              <a:pPr/>
              <a:t>7</a:t>
            </a:fld>
            <a:endParaRPr lang="he-I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 rtl="0"/>
            <a:r>
              <a:rPr lang="he-IL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אנחנו עובדים ביחד כך שהפיקציה תעבוד. משמעותו</a:t>
            </a:r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לקחת תפקיד, להישאר בתפקיד ולקבל את הבדיון – את הלא </a:t>
            </a:r>
            <a:r>
              <a:rPr lang="he-IL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אמיתי</a:t>
            </a:r>
            <a:endParaRPr lang="he-IL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he-IL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אנו נשתמש בדמיון לעבור</a:t>
            </a:r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למקומות וזמנים שונים</a:t>
            </a:r>
          </a:p>
          <a:p>
            <a:pPr lvl="0"/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אנו מבינים שלתפקידים ולסיפורים יש משמעות למידה – חלק מתוכנית הלימודים</a:t>
            </a:r>
          </a:p>
          <a:p>
            <a:pPr lvl="0"/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אנחנו נהנים – אבל בצורה רצינית</a:t>
            </a:r>
          </a:p>
          <a:p>
            <a:pPr lvl="0"/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אנו דואגים אחד לשני ולדרמה</a:t>
            </a:r>
          </a:p>
          <a:p>
            <a:pPr lvl="0"/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יש סימן לעצירה מוחלטת</a:t>
            </a:r>
          </a:p>
          <a:p>
            <a:pPr lvl="0"/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אנו נכנסים לדרמה, יוצאים מהדרמה, ועושים רפלקציה על הדרמה</a:t>
            </a:r>
          </a:p>
          <a:p>
            <a:r>
              <a:rPr lang="he-IL" dirty="0" smtClean="0"/>
              <a:t>המורה</a:t>
            </a:r>
            <a:r>
              <a:rPr lang="he-IL" baseline="0" dirty="0" smtClean="0"/>
              <a:t> יכול לקחת חלק בדרמה</a:t>
            </a:r>
          </a:p>
          <a:p>
            <a:endParaRPr lang="he-IL" baseline="0" dirty="0" smtClean="0"/>
          </a:p>
          <a:p>
            <a:pPr marL="0" marR="0" lvl="1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 smtClean="0"/>
              <a:t>סכנות של גיחוך.</a:t>
            </a:r>
            <a:endParaRPr lang="en-US" dirty="0" smtClean="0"/>
          </a:p>
          <a:p>
            <a:r>
              <a:rPr lang="he-IL" dirty="0" smtClean="0"/>
              <a:t>אפשר לטעות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7842B2-6ED5-4A92-A128-4035D04C5E69}" type="slidenum">
              <a:rPr lang="he-IL" smtClean="0"/>
              <a:pPr/>
              <a:t>8</a:t>
            </a:fld>
            <a:endParaRPr lang="he-I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 rtl="0"/>
            <a:r>
              <a:rPr lang="he-IL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אנחנו עובדים ביחד כך שהפיקציה תעבוד. משמעותו</a:t>
            </a:r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לקחת תפקיד, להישאר בתפקיד ולקבל את הבדיון – את הלא אמיתי</a:t>
            </a:r>
            <a:endParaRPr lang="he-IL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he-IL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אנו נשתמש בדמיון לעבור</a:t>
            </a:r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למקומות וזמנים שונים</a:t>
            </a:r>
          </a:p>
          <a:p>
            <a:pPr lvl="0"/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אנו מבינים שלתפקידים ולסיפורים יש משמעות למידה – חלק מתוכנית הלימודים</a:t>
            </a:r>
          </a:p>
          <a:p>
            <a:pPr lvl="0"/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אנחנו נהנים – אבל בצורה רצינית</a:t>
            </a:r>
          </a:p>
          <a:p>
            <a:pPr lvl="0"/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אנו דואגים אחד לשני ולדרמה</a:t>
            </a:r>
          </a:p>
          <a:p>
            <a:pPr lvl="0"/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יש סימן לעצירה מוחלטת</a:t>
            </a:r>
          </a:p>
          <a:p>
            <a:pPr lvl="0"/>
            <a:r>
              <a:rPr lang="he-I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אנו נכנסים לדרמה, יוצאים מהדרמה, ועושים רפלקציה על הדרמה</a:t>
            </a:r>
          </a:p>
          <a:p>
            <a:r>
              <a:rPr lang="he-IL" dirty="0" smtClean="0"/>
              <a:t>המורה</a:t>
            </a:r>
            <a:r>
              <a:rPr lang="he-IL" baseline="0" dirty="0" smtClean="0"/>
              <a:t> יכול לקחת חלק בדרמה</a:t>
            </a:r>
          </a:p>
          <a:p>
            <a:endParaRPr lang="he-IL" baseline="0" dirty="0" smtClean="0"/>
          </a:p>
          <a:p>
            <a:pPr marL="0" marR="0" lvl="1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 smtClean="0"/>
              <a:t>סכנות של גיחוך.</a:t>
            </a:r>
            <a:endParaRPr lang="en-US" dirty="0" smtClean="0"/>
          </a:p>
          <a:p>
            <a:r>
              <a:rPr lang="he-IL" dirty="0" smtClean="0"/>
              <a:t>אפשר לטעות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7842B2-6ED5-4A92-A128-4035D04C5E69}" type="slidenum">
              <a:rPr lang="he-IL" smtClean="0"/>
              <a:pPr/>
              <a:t>9</a:t>
            </a:fld>
            <a:endParaRPr 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ltGray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09DBB5D-8F1B-4CC0-9BB6-7A161A71C2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D89F3D-4315-4E38-8348-3F6D7B157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38200"/>
            <a:ext cx="2057400" cy="5287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38200"/>
            <a:ext cx="6019800" cy="5287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8BAC3-BA18-44DA-96B1-EC7D18D845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09DBB5D-8F1B-4CC0-9BB6-7A161A71C2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4AE68A-7453-408F-B9B4-353933B34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A8157BF-7A41-48C4-9F72-ED40D30E01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9864FF-D59B-4261-9EB5-7C7C8BE4A5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4DB895-A78C-4115-BCDC-654E96F221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3AA7FF-4C0F-4D99-AAD4-FB6C09E83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4016D0-9EF4-4534-8FFF-C76846B96F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44FF5F-8DDE-479B-A9C9-E64C34114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4AE68A-7453-408F-B9B4-353933B34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79C124-694F-4825-A74E-A2B50FD672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D89F3D-4315-4E38-8348-3F6D7B157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8D8BAC3-BA18-44DA-96B1-EC7D18D845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8157BF-7A41-48C4-9F72-ED40D30E01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057400"/>
            <a:ext cx="3886200" cy="4068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86200" cy="4068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864FF-D59B-4261-9EB5-7C7C8BE4A5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4DB895-A78C-4115-BCDC-654E96F221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AA7FF-4C0F-4D99-AAD4-FB6C09E83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4016D0-9EF4-4534-8FFF-C76846B96F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44FF5F-8DDE-479B-A9C9-E64C34114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79C124-694F-4825-A74E-A2B50FD672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NUL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ltGray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838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057400"/>
            <a:ext cx="7924800" cy="406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B1E2CBAC-3FF3-464D-A08D-A00C02246A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E2CBAC-3FF3-464D-A08D-A00C02246A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hyperlink" Target="file:///D:\Ph.D\conferences\2011%20Arts%20and%20science%20-%20Carmiel\Drama%20lecture\osmosis.wmv" TargetMode="External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5.png"/><Relationship Id="rId9" Type="http://schemas.microsoft.com/office/2007/relationships/diagramDrawing" Target="../diagrams/drawin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48" y="1071546"/>
            <a:ext cx="7772400" cy="1470025"/>
          </a:xfrm>
        </p:spPr>
        <p:txBody>
          <a:bodyPr/>
          <a:lstStyle/>
          <a:p>
            <a:r>
              <a:rPr lang="he-IL" sz="6000" b="1" dirty="0" smtClean="0">
                <a:latin typeface="Broadway" pitchFamily="82" charset="0"/>
              </a:rPr>
              <a:t>למה דרמה?</a:t>
            </a:r>
            <a:r>
              <a:rPr lang="he-IL" b="1" dirty="0" smtClean="0">
                <a:latin typeface="Broadway" pitchFamily="82" charset="0"/>
              </a:rPr>
              <a:t/>
            </a:r>
            <a:br>
              <a:rPr lang="he-IL" b="1" dirty="0" smtClean="0">
                <a:latin typeface="Broadway" pitchFamily="82" charset="0"/>
              </a:rPr>
            </a:br>
            <a:r>
              <a:rPr lang="he-IL" b="1" dirty="0" smtClean="0">
                <a:latin typeface="Broadway" pitchFamily="82" charset="0"/>
              </a:rPr>
              <a:t>(בהוראת המדעים)</a:t>
            </a:r>
            <a:endParaRPr lang="he-IL" dirty="0">
              <a:latin typeface="Broadway" pitchFamily="82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371600"/>
          </a:xfrm>
        </p:spPr>
        <p:txBody>
          <a:bodyPr/>
          <a:lstStyle/>
          <a:p>
            <a:pPr rtl="0"/>
            <a:r>
              <a:rPr lang="he-IL" sz="3600" dirty="0" smtClean="0"/>
              <a:t>רן פלג</a:t>
            </a:r>
            <a:endParaRPr lang="en-US" sz="3600" dirty="0" smtClean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14282" y="5214950"/>
            <a:ext cx="8715436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e-IL" sz="3200" kern="0" dirty="0" smtClean="0"/>
              <a:t>המחלקה להוראת הטכנולוגיה והמדעים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הטכניון</a:t>
            </a:r>
          </a:p>
        </p:txBody>
      </p:sp>
      <p:pic>
        <p:nvPicPr>
          <p:cNvPr id="1026" name="Picture 2" descr="C:\Users\Ran\AppData\Local\Microsoft\Windows\Temporary Internet Files\Content.IE5\F4JU5EVO\MCj0339878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2500306"/>
            <a:ext cx="1142563" cy="23346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he-IL" dirty="0" smtClean="0"/>
              <a:t>משחקי תפקידים – </a:t>
            </a:r>
            <a:br>
              <a:rPr lang="he-IL" dirty="0" smtClean="0"/>
            </a:br>
            <a:r>
              <a:rPr lang="he-IL" dirty="0" smtClean="0"/>
              <a:t>אנאלוגיות וסימולציות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he-IL" b="1" u="sng" dirty="0" smtClean="0"/>
              <a:t>אנאלוגיה</a:t>
            </a:r>
            <a:r>
              <a:rPr lang="he-IL" dirty="0" smtClean="0"/>
              <a:t> – פעילות בה הלומדים לא משחקים תפקיד אנושי – מתאימות לדון בתופעות מדעיות</a:t>
            </a:r>
          </a:p>
          <a:p>
            <a:pPr algn="r" rtl="1"/>
            <a:r>
              <a:rPr lang="he-IL" b="1" u="sng" dirty="0" smtClean="0"/>
              <a:t>סימולציות</a:t>
            </a:r>
            <a:r>
              <a:rPr lang="he-IL" dirty="0" smtClean="0"/>
              <a:t> – פעילות בה הלומדים משחקים בן אדם – מתאימות לסוגיות סוציו-מדעיות</a:t>
            </a:r>
          </a:p>
          <a:p>
            <a:pPr algn="r" rtl="1"/>
            <a:endParaRPr lang="he-IL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71472" y="6215082"/>
            <a:ext cx="7086624" cy="428604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McSharry and Jones, 2000</a:t>
            </a:r>
            <a:endParaRPr kumimoji="0" lang="en-GB" sz="24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6215082"/>
            <a:ext cx="7086624" cy="428604"/>
          </a:xfrm>
        </p:spPr>
        <p:txBody>
          <a:bodyPr>
            <a:normAutofit/>
          </a:bodyPr>
          <a:lstStyle/>
          <a:p>
            <a:pPr lvl="0" algn="ctr" rtl="1"/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McSharry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and Jones, 2000</a:t>
            </a:r>
            <a:endParaRPr lang="en-GB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4282" y="214290"/>
          <a:ext cx="8215370" cy="3413760"/>
        </p:xfrm>
        <a:graphic>
          <a:graphicData uri="http://schemas.openxmlformats.org/drawingml/2006/table">
            <a:tbl>
              <a:tblPr rtl="1" firstRow="1">
                <a:tableStyleId>{08FB837D-C827-4EFA-A057-4D05807E0F7C}</a:tableStyleId>
              </a:tblPr>
              <a:tblGrid>
                <a:gridCol w="2737600"/>
                <a:gridCol w="2738885"/>
                <a:gridCol w="2738885"/>
              </a:tblGrid>
              <a:tr h="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400" dirty="0"/>
                        <a:t>ביולוגיה</a:t>
                      </a:r>
                      <a:endParaRPr lang="en-GB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400" dirty="0"/>
                        <a:t>כימיה</a:t>
                      </a:r>
                      <a:endParaRPr lang="en-GB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400" dirty="0"/>
                        <a:t>פיזיקה</a:t>
                      </a:r>
                      <a:endParaRPr lang="en-GB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/>
                        <a:t>מחזור הדם</a:t>
                      </a:r>
                      <a:endParaRPr lang="en-GB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/>
                        <a:t>מבנה האטום</a:t>
                      </a:r>
                      <a:endParaRPr lang="en-GB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/>
                        <a:t>תיאוריה הקינטית</a:t>
                      </a:r>
                      <a:endParaRPr lang="en-GB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/>
                        <a:t>מבנה ותפקיד התא</a:t>
                      </a:r>
                      <a:endParaRPr lang="en-GB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/>
                        <a:t>ערכיות</a:t>
                      </a:r>
                      <a:endParaRPr lang="en-GB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/>
                        <a:t>מצבי צבירה</a:t>
                      </a:r>
                      <a:endParaRPr lang="en-GB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/>
                        <a:t>פעולת אנזימים</a:t>
                      </a:r>
                      <a:endParaRPr lang="en-GB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/>
                        <a:t>השפעות ריכוז</a:t>
                      </a:r>
                      <a:endParaRPr lang="en-GB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/>
                        <a:t>התפשטות של חומר בחימום</a:t>
                      </a:r>
                      <a:endParaRPr lang="en-GB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/>
                        <a:t>Pagocytosis</a:t>
                      </a:r>
                      <a:endParaRPr lang="en-GB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/>
                        <a:t>השפעות שטח פנים</a:t>
                      </a:r>
                      <a:endParaRPr lang="en-GB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/>
                        <a:t>מעגלים חשמליים</a:t>
                      </a:r>
                      <a:endParaRPr lang="en-GB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/>
                        <a:t>נשימה</a:t>
                      </a:r>
                      <a:endParaRPr lang="en-GB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/>
                        <a:t>חוקי הגזים</a:t>
                      </a:r>
                      <a:endParaRPr lang="en-GB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/>
                        <a:t>קליטה של צבעים</a:t>
                      </a:r>
                      <a:endParaRPr lang="en-GB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/>
                        <a:t>אינטראקיצה בין אנטיגן ונוגדן</a:t>
                      </a:r>
                      <a:endParaRPr lang="en-GB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/>
                        <a:t>דיפוזיה</a:t>
                      </a:r>
                      <a:endParaRPr lang="en-GB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/>
                        <a:t>שבירה והשתקפות של אור</a:t>
                      </a:r>
                      <a:endParaRPr lang="en-GB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/>
                        <a:t>טריפה</a:t>
                      </a:r>
                      <a:endParaRPr lang="en-GB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/>
                        <a:t>התפשטות רצפת הים</a:t>
                      </a:r>
                      <a:endParaRPr lang="en-GB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/>
                        <a:t>תנועת כוכבי הלכת והירחים</a:t>
                      </a:r>
                      <a:endParaRPr lang="en-GB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14282" y="3857628"/>
          <a:ext cx="8215370" cy="2194560"/>
        </p:xfrm>
        <a:graphic>
          <a:graphicData uri="http://schemas.openxmlformats.org/drawingml/2006/table">
            <a:tbl>
              <a:tblPr rtl="1" firstRow="1">
                <a:tableStyleId>{35758FB7-9AC5-4552-8A53-C91805E547FA}</a:tableStyleId>
              </a:tblPr>
              <a:tblGrid>
                <a:gridCol w="2737600"/>
                <a:gridCol w="2738885"/>
                <a:gridCol w="2738885"/>
              </a:tblGrid>
              <a:tr h="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400" dirty="0" smtClean="0"/>
                        <a:t>ביולוגיה</a:t>
                      </a:r>
                      <a:endParaRPr lang="en-GB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400" smtClean="0"/>
                        <a:t>כימיה</a:t>
                      </a:r>
                      <a:endParaRPr lang="en-GB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400" dirty="0" smtClean="0"/>
                        <a:t>פיזיקה</a:t>
                      </a:r>
                      <a:endParaRPr lang="en-GB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/>
                        <a:t>נושאים סביבתיים</a:t>
                      </a:r>
                      <a:endParaRPr lang="en-GB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/>
                        <a:t>נושאים סביבתיים</a:t>
                      </a:r>
                      <a:endParaRPr lang="en-GB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/>
                        <a:t>שימוש במקורות אנרגיה מתחדשים</a:t>
                      </a:r>
                      <a:endParaRPr lang="en-GB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/>
                        <a:t>שימוש בסמים</a:t>
                      </a:r>
                      <a:endParaRPr lang="en-GB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/>
                        <a:t>אתיקה של הפקת נפט</a:t>
                      </a:r>
                      <a:endParaRPr lang="en-GB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/>
                        <a:t>שימוש בדלק גרעיני</a:t>
                      </a:r>
                      <a:endParaRPr lang="en-GB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/>
                        <a:t>סוגיות בחינוך מיני</a:t>
                      </a:r>
                      <a:endParaRPr lang="en-GB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/>
                        <a:t>אתיקה של הפקת חומרי גלם</a:t>
                      </a:r>
                      <a:endParaRPr lang="en-GB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/>
                        <a:t>זיהום של רעש</a:t>
                      </a:r>
                      <a:endParaRPr lang="en-GB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/>
                        <a:t>האתיקה בהנדסה גנטית</a:t>
                      </a:r>
                      <a:endParaRPr lang="en-GB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/>
                        <a:t>סכנות תעשיתיות</a:t>
                      </a:r>
                      <a:endParaRPr lang="en-GB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he-I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466892" y="642918"/>
            <a:ext cx="677108" cy="250033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he-IL" sz="3200" dirty="0" smtClean="0">
                <a:cs typeface="FrankRuehl" pitchFamily="2" charset="-79"/>
              </a:rPr>
              <a:t>אנלוגיות:</a:t>
            </a:r>
            <a:endParaRPr lang="en-GB" sz="3200" dirty="0">
              <a:cs typeface="FrankRuehl" pitchFamily="2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66892" y="3929066"/>
            <a:ext cx="677108" cy="2428868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he-IL" sz="3200" dirty="0" smtClean="0">
                <a:cs typeface="FrankRuehl" pitchFamily="2" charset="-79"/>
              </a:rPr>
              <a:t>סימולציות:</a:t>
            </a:r>
            <a:endParaRPr lang="en-GB" sz="3200" dirty="0">
              <a:cs typeface="FrankRuehl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he-IL" dirty="0" smtClean="0"/>
              <a:t>בחירה של פעילות דרמטית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he-IL" dirty="0" smtClean="0"/>
              <a:t>נושא?</a:t>
            </a:r>
          </a:p>
          <a:p>
            <a:pPr algn="r" rtl="1"/>
            <a:r>
              <a:rPr lang="he-IL" dirty="0" smtClean="0"/>
              <a:t>מי מוביל?</a:t>
            </a:r>
          </a:p>
          <a:p>
            <a:pPr algn="r" rtl="1"/>
            <a:r>
              <a:rPr lang="he-IL" dirty="0" smtClean="0"/>
              <a:t>מה התוצר</a:t>
            </a:r>
            <a:r>
              <a:rPr lang="he-IL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596160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 smtClean="0"/>
              <a:t>Process drama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he-IL" dirty="0" smtClean="0"/>
              <a:t>דוגמאות למוסכמות</a:t>
            </a:r>
          </a:p>
          <a:p>
            <a:pPr lvl="1" algn="r" rtl="1"/>
            <a:r>
              <a:rPr lang="he-IL" dirty="0" smtClean="0"/>
              <a:t>תמונות קפואות - </a:t>
            </a:r>
            <a:r>
              <a:rPr lang="en-US" dirty="0" smtClean="0"/>
              <a:t>Still images</a:t>
            </a:r>
          </a:p>
          <a:p>
            <a:pPr lvl="1" algn="r" rtl="1"/>
            <a:r>
              <a:rPr lang="he-IL" dirty="0" smtClean="0"/>
              <a:t>המושב החם - </a:t>
            </a:r>
            <a:r>
              <a:rPr lang="en-US" dirty="0" smtClean="0"/>
              <a:t>Hot-sitting</a:t>
            </a:r>
          </a:p>
          <a:p>
            <a:pPr lvl="1" algn="r" rtl="1"/>
            <a:r>
              <a:rPr lang="he-IL" dirty="0" smtClean="0"/>
              <a:t>מורה בתפקיד - </a:t>
            </a:r>
            <a:r>
              <a:rPr lang="en-US" dirty="0" smtClean="0"/>
              <a:t>Teacher-in-role</a:t>
            </a:r>
          </a:p>
          <a:p>
            <a:pPr lvl="1" algn="r" rtl="1"/>
            <a:r>
              <a:rPr lang="he-IL" dirty="0" smtClean="0"/>
              <a:t>סמטת המצפון - </a:t>
            </a:r>
            <a:r>
              <a:rPr lang="en-US" dirty="0" smtClean="0"/>
              <a:t>Conscience alley</a:t>
            </a:r>
          </a:p>
          <a:p>
            <a:pPr lvl="1" algn="r" rtl="1"/>
            <a:r>
              <a:rPr lang="he-IL" dirty="0" smtClean="0"/>
              <a:t>גלימת המומחה – </a:t>
            </a:r>
            <a:r>
              <a:rPr lang="en-US" dirty="0" smtClean="0"/>
              <a:t>Mantle of the expert</a:t>
            </a:r>
            <a:endParaRPr lang="he-IL" dirty="0" smtClean="0"/>
          </a:p>
          <a:p>
            <a:pPr lvl="1" algn="r" rtl="1"/>
            <a:endParaRPr lang="en-US" dirty="0" smtClean="0"/>
          </a:p>
          <a:p>
            <a:pPr lvl="1" algn="r" rt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he-IL" dirty="0" smtClean="0"/>
              <a:t>מטרות של שימוש בדרמה בהוראת המדעים</a:t>
            </a:r>
            <a:endParaRPr lang="en-GB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92035108"/>
              </p:ext>
            </p:extLst>
          </p:nvPr>
        </p:nvGraphicFramePr>
        <p:xfrm>
          <a:off x="755576" y="1628800"/>
          <a:ext cx="6744072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he-IL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אתגרים </a:t>
            </a:r>
            <a:r>
              <a:rPr lang="he-IL" dirty="0" smtClean="0"/>
              <a:t>של שימוש בדרמה בהוראת המדעים</a:t>
            </a:r>
            <a:endParaRPr lang="en-GB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547664" y="2060848"/>
          <a:ext cx="5807968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algn="r" rtl="1"/>
            <a:r>
              <a:rPr lang="he-IL" dirty="0" smtClean="0"/>
              <a:t>למידה דרך דרמה – איך?</a:t>
            </a:r>
            <a:endParaRPr lang="en-GB" dirty="0"/>
          </a:p>
        </p:txBody>
      </p:sp>
      <p:pic>
        <p:nvPicPr>
          <p:cNvPr id="4" name="Picture 2" descr="D:\Ph.D\UK 2010 - Jan visit\leeds\raw materials\PB11007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437112"/>
            <a:ext cx="3081741" cy="21602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75311413"/>
              </p:ext>
            </p:extLst>
          </p:nvPr>
        </p:nvGraphicFramePr>
        <p:xfrm>
          <a:off x="2051720" y="98072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pPr algn="r" rtl="1"/>
            <a:r>
              <a:rPr lang="he-IL" dirty="0" smtClean="0"/>
              <a:t>מאפיינים של למידה מדע דרך </a:t>
            </a:r>
            <a:r>
              <a:rPr lang="he-IL" dirty="0" smtClean="0"/>
              <a:t>דרמה </a:t>
            </a:r>
            <a:endParaRPr lang="en-GB" dirty="0"/>
          </a:p>
        </p:txBody>
      </p:sp>
      <p:pic>
        <p:nvPicPr>
          <p:cNvPr id="4" name="Picture 2" descr="C:\Documents and Settings\רן\My Documents\My Pictures\vlcsnap-2011-05-31-08h24m06s250.pn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/>
          <a:srcRect t="12840" b="12976"/>
          <a:stretch>
            <a:fillRect/>
          </a:stretch>
        </p:blipFill>
        <p:spPr bwMode="auto">
          <a:xfrm>
            <a:off x="395536" y="4365104"/>
            <a:ext cx="4089647" cy="22754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915996773"/>
              </p:ext>
            </p:extLst>
          </p:nvPr>
        </p:nvGraphicFramePr>
        <p:xfrm>
          <a:off x="1979712" y="112474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3721100" y="1556792"/>
            <a:ext cx="1257300" cy="117370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3966220" y="1752476"/>
            <a:ext cx="792088" cy="792088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 smtClean="0"/>
              <a:t>הפעילות בכיתה</a:t>
            </a:r>
            <a:endParaRPr lang="en-GB" dirty="0"/>
          </a:p>
        </p:txBody>
      </p:sp>
      <p:sp>
        <p:nvSpPr>
          <p:cNvPr id="4" name="Down Arrow 3"/>
          <p:cNvSpPr/>
          <p:nvPr/>
        </p:nvSpPr>
        <p:spPr>
          <a:xfrm rot="5400000">
            <a:off x="5040052" y="1664804"/>
            <a:ext cx="1224136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e-IL" sz="2800" dirty="0" smtClean="0"/>
              <a:t>לפני</a:t>
            </a:r>
            <a:endParaRPr lang="en-GB" sz="2800" dirty="0"/>
          </a:p>
        </p:txBody>
      </p:sp>
      <p:sp>
        <p:nvSpPr>
          <p:cNvPr id="5" name="Oval 4"/>
          <p:cNvSpPr/>
          <p:nvPr/>
        </p:nvSpPr>
        <p:spPr>
          <a:xfrm>
            <a:off x="4211960" y="1988840"/>
            <a:ext cx="288032" cy="288032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Down Arrow 7"/>
          <p:cNvSpPr/>
          <p:nvPr/>
        </p:nvSpPr>
        <p:spPr>
          <a:xfrm rot="5400000">
            <a:off x="2447764" y="1664804"/>
            <a:ext cx="1224136" cy="1008112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331640" y="3861048"/>
            <a:ext cx="5904656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dirty="0" smtClean="0"/>
              <a:t>שתי דאגות: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he-IL" sz="2800" dirty="0" smtClean="0"/>
              <a:t>שלא ישתתפו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he-IL" sz="2800" dirty="0" smtClean="0"/>
              <a:t>שישתתפו "יותר מדי"</a:t>
            </a:r>
            <a:endParaRPr lang="he-I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3721100" y="1556792"/>
            <a:ext cx="1257300" cy="117370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3966220" y="1752476"/>
            <a:ext cx="792088" cy="792088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20" y="260648"/>
            <a:ext cx="7239000" cy="804704"/>
          </a:xfrm>
        </p:spPr>
        <p:txBody>
          <a:bodyPr/>
          <a:lstStyle/>
          <a:p>
            <a:pPr algn="r"/>
            <a:r>
              <a:rPr lang="he-IL" dirty="0" smtClean="0"/>
              <a:t>הפעילות בכיתה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40968"/>
            <a:ext cx="7239000" cy="3314768"/>
          </a:xfrm>
        </p:spPr>
        <p:txBody>
          <a:bodyPr>
            <a:normAutofit/>
          </a:bodyPr>
          <a:lstStyle/>
          <a:p>
            <a:pPr algn="r" rtl="1"/>
            <a:r>
              <a:rPr lang="he-IL" dirty="0" smtClean="0"/>
              <a:t>קביעת מטרות</a:t>
            </a:r>
          </a:p>
          <a:p>
            <a:pPr algn="r" rtl="1"/>
            <a:r>
              <a:rPr lang="he-IL" dirty="0" smtClean="0"/>
              <a:t>בחירת הזמן ונושא</a:t>
            </a:r>
          </a:p>
          <a:p>
            <a:pPr algn="r" rtl="1"/>
            <a:r>
              <a:rPr lang="he-IL" dirty="0" smtClean="0"/>
              <a:t>חיבור לחומר הלימודי</a:t>
            </a:r>
          </a:p>
          <a:p>
            <a:pPr algn="r" rtl="1"/>
            <a:r>
              <a:rPr lang="he-IL" dirty="0" smtClean="0"/>
              <a:t>חוזה דרמתי</a:t>
            </a:r>
          </a:p>
          <a:p>
            <a:pPr algn="r" rtl="1"/>
            <a:r>
              <a:rPr lang="he-IL" dirty="0" smtClean="0"/>
              <a:t>תרגילי חימום - יצירת אווירה בטוחה</a:t>
            </a:r>
            <a:endParaRPr lang="en-GB" dirty="0"/>
          </a:p>
        </p:txBody>
      </p:sp>
      <p:sp>
        <p:nvSpPr>
          <p:cNvPr id="4" name="Down Arrow 3"/>
          <p:cNvSpPr/>
          <p:nvPr/>
        </p:nvSpPr>
        <p:spPr>
          <a:xfrm rot="5400000">
            <a:off x="5040052" y="1664804"/>
            <a:ext cx="1224136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e-IL" sz="2800" dirty="0" smtClean="0"/>
              <a:t>לפני</a:t>
            </a:r>
            <a:endParaRPr lang="en-GB" sz="2800" dirty="0"/>
          </a:p>
        </p:txBody>
      </p:sp>
      <p:sp>
        <p:nvSpPr>
          <p:cNvPr id="5" name="Oval 4"/>
          <p:cNvSpPr/>
          <p:nvPr/>
        </p:nvSpPr>
        <p:spPr>
          <a:xfrm>
            <a:off x="4211960" y="1988840"/>
            <a:ext cx="288032" cy="288032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Down Arrow 7"/>
          <p:cNvSpPr/>
          <p:nvPr/>
        </p:nvSpPr>
        <p:spPr>
          <a:xfrm rot="5400000">
            <a:off x="2447764" y="1664804"/>
            <a:ext cx="1224136" cy="1008112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323528" y="2996952"/>
            <a:ext cx="7488832" cy="318548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marL="177800" lvl="2" algn="ctr">
              <a:spcAft>
                <a:spcPts val="600"/>
              </a:spcAft>
            </a:pPr>
            <a:r>
              <a:rPr lang="he-IL" sz="32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חוזה דרמתי</a:t>
            </a:r>
          </a:p>
          <a:p>
            <a:pPr marL="177800" lvl="2">
              <a:spcAft>
                <a:spcPts val="600"/>
              </a:spcAft>
              <a:buFont typeface="Arial" pitchFamily="34" charset="0"/>
              <a:buChar char="•"/>
            </a:pPr>
            <a:r>
              <a:rPr lang="he-IL" sz="2400" dirty="0" smtClean="0">
                <a:solidFill>
                  <a:schemeClr val="bg1"/>
                </a:solidFill>
              </a:rPr>
              <a:t>אנחנו מסכימים </a:t>
            </a:r>
            <a:r>
              <a:rPr lang="he-IL" sz="2400" b="1" u="sng" dirty="0" smtClean="0">
                <a:solidFill>
                  <a:schemeClr val="bg1"/>
                </a:solidFill>
              </a:rPr>
              <a:t>לעבוד ביחד </a:t>
            </a:r>
            <a:r>
              <a:rPr lang="he-IL" sz="2400" dirty="0" smtClean="0">
                <a:solidFill>
                  <a:schemeClr val="bg1"/>
                </a:solidFill>
              </a:rPr>
              <a:t>כך שהפיקציה תעבוד</a:t>
            </a:r>
          </a:p>
          <a:p>
            <a:pPr marL="177800" lvl="2">
              <a:spcAft>
                <a:spcPts val="600"/>
              </a:spcAft>
              <a:buFont typeface="Arial" pitchFamily="34" charset="0"/>
              <a:buChar char="•"/>
            </a:pPr>
            <a:r>
              <a:rPr lang="he-IL" sz="2400" dirty="0" smtClean="0">
                <a:solidFill>
                  <a:schemeClr val="bg1"/>
                </a:solidFill>
              </a:rPr>
              <a:t>אנחנו נשתמש </a:t>
            </a:r>
            <a:r>
              <a:rPr lang="he-IL" sz="2400" b="1" u="sng" dirty="0" smtClean="0">
                <a:solidFill>
                  <a:schemeClr val="bg1"/>
                </a:solidFill>
              </a:rPr>
              <a:t>בדמיון </a:t>
            </a:r>
            <a:r>
              <a:rPr lang="he-IL" sz="2400" dirty="0" smtClean="0">
                <a:solidFill>
                  <a:schemeClr val="bg1"/>
                </a:solidFill>
              </a:rPr>
              <a:t>לעבור למקומות וזמנים שונים</a:t>
            </a:r>
          </a:p>
          <a:p>
            <a:pPr marL="177800" lvl="2">
              <a:spcAft>
                <a:spcPts val="600"/>
              </a:spcAft>
              <a:buFont typeface="Arial" pitchFamily="34" charset="0"/>
              <a:buChar char="•"/>
            </a:pPr>
            <a:r>
              <a:rPr lang="he-IL" sz="2400" dirty="0" smtClean="0">
                <a:solidFill>
                  <a:schemeClr val="bg1"/>
                </a:solidFill>
              </a:rPr>
              <a:t>אנחנו מבינים שלפעילות יש </a:t>
            </a:r>
            <a:r>
              <a:rPr lang="he-IL" sz="2400" b="1" u="sng" dirty="0" smtClean="0">
                <a:solidFill>
                  <a:schemeClr val="bg1"/>
                </a:solidFill>
              </a:rPr>
              <a:t>משמעות ללמידה </a:t>
            </a:r>
            <a:r>
              <a:rPr lang="he-IL" sz="2400" dirty="0" smtClean="0">
                <a:solidFill>
                  <a:schemeClr val="bg1"/>
                </a:solidFill>
              </a:rPr>
              <a:t>והיא חלק מתוכנית הלימודים</a:t>
            </a:r>
          </a:p>
          <a:p>
            <a:pPr marL="177800" lvl="2">
              <a:spcAft>
                <a:spcPts val="600"/>
              </a:spcAft>
              <a:buFont typeface="Arial" pitchFamily="34" charset="0"/>
              <a:buChar char="•"/>
            </a:pPr>
            <a:r>
              <a:rPr lang="he-IL" sz="2400" dirty="0" smtClean="0">
                <a:solidFill>
                  <a:schemeClr val="bg1"/>
                </a:solidFill>
              </a:rPr>
              <a:t> אנו </a:t>
            </a:r>
            <a:r>
              <a:rPr lang="he-IL" sz="2400" b="1" u="sng" dirty="0" smtClean="0">
                <a:solidFill>
                  <a:schemeClr val="bg1"/>
                </a:solidFill>
              </a:rPr>
              <a:t>דואגים</a:t>
            </a:r>
            <a:r>
              <a:rPr lang="he-IL" sz="2400" dirty="0" smtClean="0">
                <a:solidFill>
                  <a:schemeClr val="bg1"/>
                </a:solidFill>
              </a:rPr>
              <a:t> אחד לשני ולדרמה</a:t>
            </a:r>
          </a:p>
          <a:p>
            <a:pPr marL="177800" lvl="2">
              <a:spcAft>
                <a:spcPts val="600"/>
              </a:spcAft>
              <a:buFont typeface="Arial" pitchFamily="34" charset="0"/>
              <a:buChar char="•"/>
            </a:pPr>
            <a:r>
              <a:rPr lang="he-IL" sz="2400" b="1" u="sng" dirty="0" smtClean="0">
                <a:solidFill>
                  <a:schemeClr val="bg1"/>
                </a:solidFill>
              </a:rPr>
              <a:t>"עצור"</a:t>
            </a:r>
            <a:r>
              <a:rPr lang="he-IL" sz="2400" dirty="0" smtClean="0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own Arrow 9"/>
          <p:cNvSpPr/>
          <p:nvPr/>
        </p:nvSpPr>
        <p:spPr>
          <a:xfrm rot="5400000">
            <a:off x="5040052" y="1664804"/>
            <a:ext cx="1224136" cy="1008112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3721100" y="1556792"/>
            <a:ext cx="1257300" cy="11737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3966220" y="1752476"/>
            <a:ext cx="792088" cy="79208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 smtClean="0"/>
              <a:t>הפעילות בכיתה</a:t>
            </a:r>
            <a:endParaRPr lang="en-GB" dirty="0"/>
          </a:p>
        </p:txBody>
      </p:sp>
      <p:sp>
        <p:nvSpPr>
          <p:cNvPr id="5" name="Oval 4"/>
          <p:cNvSpPr/>
          <p:nvPr/>
        </p:nvSpPr>
        <p:spPr>
          <a:xfrm>
            <a:off x="4211960" y="1988840"/>
            <a:ext cx="288032" cy="288032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Down Arrow 7"/>
          <p:cNvSpPr/>
          <p:nvPr/>
        </p:nvSpPr>
        <p:spPr>
          <a:xfrm rot="5400000">
            <a:off x="2447764" y="1664804"/>
            <a:ext cx="1224136" cy="1008112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3635896" y="1556792"/>
            <a:ext cx="1368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dirty="0" smtClean="0">
                <a:solidFill>
                  <a:schemeClr val="bg1"/>
                </a:solidFill>
              </a:rPr>
              <a:t>בזמן הפעילות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own Arrow 14"/>
          <p:cNvSpPr/>
          <p:nvPr/>
        </p:nvSpPr>
        <p:spPr>
          <a:xfrm rot="5400000">
            <a:off x="2447764" y="1664804"/>
            <a:ext cx="1224136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n-GB" sz="2800" dirty="0"/>
          </a:p>
        </p:txBody>
      </p:sp>
      <p:sp>
        <p:nvSpPr>
          <p:cNvPr id="10" name="Down Arrow 9"/>
          <p:cNvSpPr/>
          <p:nvPr/>
        </p:nvSpPr>
        <p:spPr>
          <a:xfrm rot="5400000">
            <a:off x="5040052" y="1664804"/>
            <a:ext cx="1224136" cy="1008112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 smtClean="0"/>
              <a:t>הפעילות בכיתה</a:t>
            </a:r>
            <a:endParaRPr lang="en-GB" dirty="0"/>
          </a:p>
        </p:txBody>
      </p:sp>
      <p:sp>
        <p:nvSpPr>
          <p:cNvPr id="12" name="Oval 11"/>
          <p:cNvSpPr/>
          <p:nvPr/>
        </p:nvSpPr>
        <p:spPr>
          <a:xfrm>
            <a:off x="3721100" y="1556792"/>
            <a:ext cx="1257300" cy="117370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3966220" y="1752476"/>
            <a:ext cx="792088" cy="792088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4211960" y="1988840"/>
            <a:ext cx="288032" cy="288032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2483768" y="1916832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800" dirty="0" smtClean="0">
                <a:solidFill>
                  <a:schemeClr val="bg1"/>
                </a:solidFill>
              </a:rPr>
              <a:t>אחרי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31640" y="3861048"/>
            <a:ext cx="5904656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l" rtl="0">
              <a:buFont typeface="Arial" pitchFamily="34" charset="0"/>
              <a:buChar char="•"/>
            </a:pPr>
            <a:r>
              <a:rPr lang="en-US" sz="2800" dirty="0" smtClean="0"/>
              <a:t>De-brief </a:t>
            </a:r>
            <a:r>
              <a:rPr lang="he-IL" sz="2800" dirty="0" smtClean="0"/>
              <a:t>סיכום הפעילות - </a:t>
            </a:r>
            <a:endParaRPr lang="en-US" sz="2800" dirty="0" smtClean="0"/>
          </a:p>
          <a:p>
            <a:pPr marL="457200" indent="-457200" algn="l" rtl="0">
              <a:buFont typeface="Arial" pitchFamily="34" charset="0"/>
              <a:buChar char="•"/>
            </a:pPr>
            <a:r>
              <a:rPr lang="en-US" sz="2800" dirty="0" smtClean="0"/>
              <a:t>De-role   </a:t>
            </a:r>
            <a:r>
              <a:rPr lang="he-IL" sz="2800" dirty="0" smtClean="0"/>
              <a:t>יציאה מהתפקיד -</a:t>
            </a:r>
            <a:endParaRPr lang="he-IL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how Time design template">
  <a:themeElements>
    <a:clrScheme name="Default Design 13">
      <a:dk1>
        <a:srgbClr val="808080"/>
      </a:dk1>
      <a:lt1>
        <a:srgbClr val="FFFFFF"/>
      </a:lt1>
      <a:dk2>
        <a:srgbClr val="5E2420"/>
      </a:dk2>
      <a:lt2>
        <a:srgbClr val="FFFFFF"/>
      </a:lt2>
      <a:accent1>
        <a:srgbClr val="D29F29"/>
      </a:accent1>
      <a:accent2>
        <a:srgbClr val="C04527"/>
      </a:accent2>
      <a:accent3>
        <a:srgbClr val="B6ACAB"/>
      </a:accent3>
      <a:accent4>
        <a:srgbClr val="DADADA"/>
      </a:accent4>
      <a:accent5>
        <a:srgbClr val="E5CDAC"/>
      </a:accent5>
      <a:accent6>
        <a:srgbClr val="AE3E22"/>
      </a:accent6>
      <a:hlink>
        <a:srgbClr val="B89749"/>
      </a:hlink>
      <a:folHlink>
        <a:srgbClr val="B58346"/>
      </a:folHlink>
    </a:clrScheme>
    <a:fontScheme name="Default Design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808080"/>
        </a:dk1>
        <a:lt1>
          <a:srgbClr val="FFFFFF"/>
        </a:lt1>
        <a:dk2>
          <a:srgbClr val="5E2420"/>
        </a:dk2>
        <a:lt2>
          <a:srgbClr val="FFFFFF"/>
        </a:lt2>
        <a:accent1>
          <a:srgbClr val="D29F29"/>
        </a:accent1>
        <a:accent2>
          <a:srgbClr val="C04527"/>
        </a:accent2>
        <a:accent3>
          <a:srgbClr val="B6ACAB"/>
        </a:accent3>
        <a:accent4>
          <a:srgbClr val="DADADA"/>
        </a:accent4>
        <a:accent5>
          <a:srgbClr val="E5CDAC"/>
        </a:accent5>
        <a:accent6>
          <a:srgbClr val="AE3E22"/>
        </a:accent6>
        <a:hlink>
          <a:srgbClr val="B89749"/>
        </a:hlink>
        <a:folHlink>
          <a:srgbClr val="B5834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5C1F00"/>
        </a:dk1>
        <a:lt1>
          <a:srgbClr val="FFFFFF"/>
        </a:lt1>
        <a:dk2>
          <a:srgbClr val="5E2420"/>
        </a:dk2>
        <a:lt2>
          <a:srgbClr val="FFFFFF"/>
        </a:lt2>
        <a:accent1>
          <a:srgbClr val="713E39"/>
        </a:accent1>
        <a:accent2>
          <a:srgbClr val="BE7960"/>
        </a:accent2>
        <a:accent3>
          <a:srgbClr val="B6ACAB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4716</TotalTime>
  <Words>730</Words>
  <Application>Microsoft Office PowerPoint</Application>
  <PresentationFormat>‫הצגה על המסך (4:3)</PresentationFormat>
  <Paragraphs>177</Paragraphs>
  <Slides>13</Slides>
  <Notes>9</Notes>
  <HiddenSlides>0</HiddenSlides>
  <MMClips>0</MMClips>
  <ScaleCrop>false</ScaleCrop>
  <HeadingPairs>
    <vt:vector size="4" baseType="variant">
      <vt:variant>
        <vt:lpstr>ערכת נושא</vt:lpstr>
      </vt:variant>
      <vt:variant>
        <vt:i4>2</vt:i4>
      </vt:variant>
      <vt:variant>
        <vt:lpstr>כותרות שקופיות</vt:lpstr>
      </vt:variant>
      <vt:variant>
        <vt:i4>13</vt:i4>
      </vt:variant>
    </vt:vector>
  </HeadingPairs>
  <TitlesOfParts>
    <vt:vector size="15" baseType="lpstr">
      <vt:lpstr>Show Time design template</vt:lpstr>
      <vt:lpstr>Opulent</vt:lpstr>
      <vt:lpstr>למה דרמה? (בהוראת המדעים)</vt:lpstr>
      <vt:lpstr>מטרות של שימוש בדרמה בהוראת המדעים</vt:lpstr>
      <vt:lpstr>אתגרים של שימוש בדרמה בהוראת המדעים</vt:lpstr>
      <vt:lpstr>למידה דרך דרמה – איך?</vt:lpstr>
      <vt:lpstr>מאפיינים של למידה מדע דרך דרמה </vt:lpstr>
      <vt:lpstr>הפעילות בכיתה</vt:lpstr>
      <vt:lpstr>הפעילות בכיתה</vt:lpstr>
      <vt:lpstr>הפעילות בכיתה</vt:lpstr>
      <vt:lpstr>הפעילות בכיתה</vt:lpstr>
      <vt:lpstr>משחקי תפקידים –  אנאלוגיות וסימולציות</vt:lpstr>
      <vt:lpstr>McSharry and Jones, 2000</vt:lpstr>
      <vt:lpstr>בחירה של פעילות דרמטית</vt:lpstr>
      <vt:lpstr>Process drama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Windows User</cp:lastModifiedBy>
  <cp:revision>141</cp:revision>
  <dcterms:created xsi:type="dcterms:W3CDTF">2009-06-17T05:42:30Z</dcterms:created>
  <dcterms:modified xsi:type="dcterms:W3CDTF">2013-07-17T13:29:38Z</dcterms:modified>
</cp:coreProperties>
</file>