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80"/>
  </p:notesMasterIdLst>
  <p:sldIdLst>
    <p:sldId id="257" r:id="rId5"/>
    <p:sldId id="258" r:id="rId6"/>
    <p:sldId id="259" r:id="rId7"/>
    <p:sldId id="261" r:id="rId8"/>
    <p:sldId id="262" r:id="rId9"/>
    <p:sldId id="263" r:id="rId10"/>
    <p:sldId id="274" r:id="rId11"/>
    <p:sldId id="275" r:id="rId12"/>
    <p:sldId id="277" r:id="rId13"/>
    <p:sldId id="276" r:id="rId14"/>
    <p:sldId id="271" r:id="rId15"/>
    <p:sldId id="272" r:id="rId16"/>
    <p:sldId id="273" r:id="rId17"/>
    <p:sldId id="264" r:id="rId18"/>
    <p:sldId id="268" r:id="rId19"/>
    <p:sldId id="270" r:id="rId20"/>
    <p:sldId id="269" r:id="rId21"/>
    <p:sldId id="265" r:id="rId22"/>
    <p:sldId id="280" r:id="rId23"/>
    <p:sldId id="281" r:id="rId24"/>
    <p:sldId id="266" r:id="rId25"/>
    <p:sldId id="279" r:id="rId26"/>
    <p:sldId id="284" r:id="rId27"/>
    <p:sldId id="288" r:id="rId28"/>
    <p:sldId id="287" r:id="rId29"/>
    <p:sldId id="286" r:id="rId30"/>
    <p:sldId id="285" r:id="rId31"/>
    <p:sldId id="267" r:id="rId32"/>
    <p:sldId id="292" r:id="rId33"/>
    <p:sldId id="293" r:id="rId34"/>
    <p:sldId id="290" r:id="rId35"/>
    <p:sldId id="291" r:id="rId36"/>
    <p:sldId id="278" r:id="rId37"/>
    <p:sldId id="289" r:id="rId38"/>
    <p:sldId id="283" r:id="rId39"/>
    <p:sldId id="294" r:id="rId40"/>
    <p:sldId id="299" r:id="rId41"/>
    <p:sldId id="301" r:id="rId42"/>
    <p:sldId id="302" r:id="rId43"/>
    <p:sldId id="307" r:id="rId44"/>
    <p:sldId id="308" r:id="rId45"/>
    <p:sldId id="314" r:id="rId46"/>
    <p:sldId id="313" r:id="rId47"/>
    <p:sldId id="312" r:id="rId48"/>
    <p:sldId id="311" r:id="rId49"/>
    <p:sldId id="310" r:id="rId50"/>
    <p:sldId id="309" r:id="rId51"/>
    <p:sldId id="306" r:id="rId52"/>
    <p:sldId id="305" r:id="rId53"/>
    <p:sldId id="304" r:id="rId54"/>
    <p:sldId id="303" r:id="rId55"/>
    <p:sldId id="300" r:id="rId56"/>
    <p:sldId id="298" r:id="rId57"/>
    <p:sldId id="297" r:id="rId58"/>
    <p:sldId id="296" r:id="rId59"/>
    <p:sldId id="295" r:id="rId60"/>
    <p:sldId id="315" r:id="rId61"/>
    <p:sldId id="316" r:id="rId62"/>
    <p:sldId id="318" r:id="rId63"/>
    <p:sldId id="330" r:id="rId64"/>
    <p:sldId id="329" r:id="rId65"/>
    <p:sldId id="328" r:id="rId66"/>
    <p:sldId id="327" r:id="rId67"/>
    <p:sldId id="326" r:id="rId68"/>
    <p:sldId id="325" r:id="rId69"/>
    <p:sldId id="324" r:id="rId70"/>
    <p:sldId id="323" r:id="rId71"/>
    <p:sldId id="322" r:id="rId72"/>
    <p:sldId id="319" r:id="rId73"/>
    <p:sldId id="321" r:id="rId74"/>
    <p:sldId id="320" r:id="rId75"/>
    <p:sldId id="317" r:id="rId76"/>
    <p:sldId id="331" r:id="rId77"/>
    <p:sldId id="333" r:id="rId78"/>
    <p:sldId id="341" r:id="rId7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2D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-114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1559EC4-C020-431F-B8B3-4ACB1211F539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9CE9D1C-08E9-4769-A958-6C46F685F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061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>
                <a:latin typeface="Assistant-Regular"/>
              </a:rPr>
              <a:t>כל שקופית מורכבת מתשובה ושאלה. </a:t>
            </a:r>
            <a:r>
              <a:rPr lang="he-IL" dirty="0" err="1" smtClean="0">
                <a:latin typeface="Assistant-Regular"/>
              </a:rPr>
              <a:t>בשיקופית</a:t>
            </a:r>
            <a:r>
              <a:rPr lang="he-IL" baseline="0" dirty="0" smtClean="0">
                <a:latin typeface="Assistant-Regular"/>
              </a:rPr>
              <a:t> הבאה(מספר 3) התלמיד יבחר נושא וסכום. בלחיצה תופיע </a:t>
            </a:r>
            <a:r>
              <a:rPr lang="he-IL" baseline="0" dirty="0" err="1" smtClean="0">
                <a:latin typeface="Assistant-Regular"/>
              </a:rPr>
              <a:t>השיקופית</a:t>
            </a:r>
            <a:r>
              <a:rPr lang="he-IL" baseline="0" dirty="0" smtClean="0">
                <a:latin typeface="Assistant-Regular"/>
              </a:rPr>
              <a:t> עם התשובה הנתונה. </a:t>
            </a:r>
            <a:r>
              <a:rPr lang="he-IL" dirty="0" smtClean="0">
                <a:latin typeface="Assistant-Regular"/>
              </a:rPr>
              <a:t>התלמיד ינסח </a:t>
            </a:r>
            <a:r>
              <a:rPr lang="he-IL" dirty="0">
                <a:latin typeface="Assistant-Regular"/>
              </a:rPr>
              <a:t>את</a:t>
            </a:r>
          </a:p>
          <a:p>
            <a:pPr algn="r"/>
            <a:r>
              <a:rPr lang="he-IL" dirty="0">
                <a:latin typeface="Assistant-Regular"/>
              </a:rPr>
              <a:t>השאלה המתאימה לה. לאחר שהתלמיד ניסח את השאלה שמתאימה, בהקלקה </a:t>
            </a:r>
            <a:r>
              <a:rPr lang="he-IL" dirty="0" smtClean="0">
                <a:latin typeface="Assistant-Regular"/>
              </a:rPr>
              <a:t>בכפתור "תשובה" </a:t>
            </a:r>
            <a:r>
              <a:rPr lang="he-IL" dirty="0">
                <a:latin typeface="Assistant-Regular"/>
              </a:rPr>
              <a:t>מופיעה הצעה לשאלה. </a:t>
            </a:r>
            <a:endParaRPr lang="he-IL" dirty="0" smtClean="0">
              <a:latin typeface="Assistant-Regular"/>
            </a:endParaRPr>
          </a:p>
          <a:p>
            <a:pPr algn="r"/>
            <a:r>
              <a:rPr lang="he-IL" dirty="0" smtClean="0">
                <a:latin typeface="Assistant-Regular"/>
              </a:rPr>
              <a:t>בהקלקה על כפתור "חזרה לטבלה" מופיעה הטבלה </a:t>
            </a:r>
            <a:r>
              <a:rPr lang="he-IL" smtClean="0">
                <a:latin typeface="Assistant-Regular"/>
              </a:rPr>
              <a:t>שבה תלמיד </a:t>
            </a:r>
            <a:r>
              <a:rPr lang="he-IL" dirty="0" smtClean="0">
                <a:latin typeface="Assistant-Regular"/>
              </a:rPr>
              <a:t>אחר יבחר נושא וסכום.</a:t>
            </a:r>
            <a:endParaRPr lang="en-US" dirty="0" smtClean="0">
              <a:latin typeface="Assistant-Regula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E9D1C-08E9-4769-A958-6C46F685F3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107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585CC-BC22-4526-AF20-EB13681D0912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34F2-2BA9-40BF-AE44-A77EA969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287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585CC-BC22-4526-AF20-EB13681D0912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34F2-2BA9-40BF-AE44-A77EA969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19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585CC-BC22-4526-AF20-EB13681D0912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34F2-2BA9-40BF-AE44-A77EA969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38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585CC-BC22-4526-AF20-EB13681D0912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34F2-2BA9-40BF-AE44-A77EA969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900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585CC-BC22-4526-AF20-EB13681D0912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34F2-2BA9-40BF-AE44-A77EA969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43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585CC-BC22-4526-AF20-EB13681D0912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34F2-2BA9-40BF-AE44-A77EA969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273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585CC-BC22-4526-AF20-EB13681D0912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34F2-2BA9-40BF-AE44-A77EA969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909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585CC-BC22-4526-AF20-EB13681D0912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34F2-2BA9-40BF-AE44-A77EA969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329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585CC-BC22-4526-AF20-EB13681D0912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34F2-2BA9-40BF-AE44-A77EA969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803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585CC-BC22-4526-AF20-EB13681D0912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34F2-2BA9-40BF-AE44-A77EA969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136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585CC-BC22-4526-AF20-EB13681D0912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34F2-2BA9-40BF-AE44-A77EA969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24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585CC-BC22-4526-AF20-EB13681D0912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434F2-2BA9-40BF-AE44-A77EA969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77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24.xml"/><Relationship Id="rId18" Type="http://schemas.openxmlformats.org/officeDocument/2006/relationships/slide" Target="slide36.xml"/><Relationship Id="rId26" Type="http://schemas.openxmlformats.org/officeDocument/2006/relationships/slide" Target="slide54.xml"/><Relationship Id="rId39" Type="http://schemas.openxmlformats.org/officeDocument/2006/relationships/slide" Target="slide62.xml"/><Relationship Id="rId3" Type="http://schemas.openxmlformats.org/officeDocument/2006/relationships/audio" Target="../media/audio1.wav"/><Relationship Id="rId21" Type="http://schemas.openxmlformats.org/officeDocument/2006/relationships/slide" Target="slide42.xml"/><Relationship Id="rId34" Type="http://schemas.openxmlformats.org/officeDocument/2006/relationships/slide" Target="slide70.xml"/><Relationship Id="rId7" Type="http://schemas.openxmlformats.org/officeDocument/2006/relationships/audio" Target="../media/audio2.wav"/><Relationship Id="rId12" Type="http://schemas.openxmlformats.org/officeDocument/2006/relationships/slide" Target="slide22.xml"/><Relationship Id="rId17" Type="http://schemas.openxmlformats.org/officeDocument/2006/relationships/slide" Target="slide34.xml"/><Relationship Id="rId25" Type="http://schemas.openxmlformats.org/officeDocument/2006/relationships/slide" Target="slide52.xml"/><Relationship Id="rId33" Type="http://schemas.openxmlformats.org/officeDocument/2006/relationships/slide" Target="slide72.xml"/><Relationship Id="rId38" Type="http://schemas.openxmlformats.org/officeDocument/2006/relationships/slide" Target="slide50.xml"/><Relationship Id="rId2" Type="http://schemas.openxmlformats.org/officeDocument/2006/relationships/slide" Target="slide4.xml"/><Relationship Id="rId16" Type="http://schemas.openxmlformats.org/officeDocument/2006/relationships/slide" Target="slide32.xml"/><Relationship Id="rId20" Type="http://schemas.openxmlformats.org/officeDocument/2006/relationships/slide" Target="slide13.xml"/><Relationship Id="rId29" Type="http://schemas.openxmlformats.org/officeDocument/2006/relationships/slide" Target="slide6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slide" Target="slide20.xml"/><Relationship Id="rId24" Type="http://schemas.openxmlformats.org/officeDocument/2006/relationships/slide" Target="slide48.xml"/><Relationship Id="rId32" Type="http://schemas.openxmlformats.org/officeDocument/2006/relationships/slide" Target="slide68.xml"/><Relationship Id="rId37" Type="http://schemas.openxmlformats.org/officeDocument/2006/relationships/slide" Target="slide38.xml"/><Relationship Id="rId40" Type="http://schemas.openxmlformats.org/officeDocument/2006/relationships/slide" Target="slide74.xml"/><Relationship Id="rId5" Type="http://schemas.openxmlformats.org/officeDocument/2006/relationships/slide" Target="slide8.xml"/><Relationship Id="rId15" Type="http://schemas.openxmlformats.org/officeDocument/2006/relationships/slide" Target="slide30.xml"/><Relationship Id="rId23" Type="http://schemas.openxmlformats.org/officeDocument/2006/relationships/slide" Target="slide46.xml"/><Relationship Id="rId28" Type="http://schemas.openxmlformats.org/officeDocument/2006/relationships/slide" Target="slide58.xml"/><Relationship Id="rId36" Type="http://schemas.openxmlformats.org/officeDocument/2006/relationships/slide" Target="slide14.xml"/><Relationship Id="rId10" Type="http://schemas.openxmlformats.org/officeDocument/2006/relationships/slide" Target="slide18.xml"/><Relationship Id="rId19" Type="http://schemas.openxmlformats.org/officeDocument/2006/relationships/slide" Target="slide40.xml"/><Relationship Id="rId31" Type="http://schemas.openxmlformats.org/officeDocument/2006/relationships/slide" Target="slide66.xml"/><Relationship Id="rId4" Type="http://schemas.openxmlformats.org/officeDocument/2006/relationships/slide" Target="slide6.xml"/><Relationship Id="rId9" Type="http://schemas.openxmlformats.org/officeDocument/2006/relationships/slide" Target="slide16.xml"/><Relationship Id="rId14" Type="http://schemas.openxmlformats.org/officeDocument/2006/relationships/slide" Target="slide28.xml"/><Relationship Id="rId22" Type="http://schemas.openxmlformats.org/officeDocument/2006/relationships/slide" Target="slide44.xml"/><Relationship Id="rId27" Type="http://schemas.openxmlformats.org/officeDocument/2006/relationships/slide" Target="slide56.xml"/><Relationship Id="rId30" Type="http://schemas.openxmlformats.org/officeDocument/2006/relationships/slide" Target="slide64.xml"/><Relationship Id="rId35" Type="http://schemas.openxmlformats.org/officeDocument/2006/relationships/slide" Target="slide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51.xm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59.xm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63.xm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65.xm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67.xm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71.xml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73.xm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75.xm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53967128-022F-4A14-A56E-90A562841D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748" t="19858" r="945" b="2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545E189-082A-43D8-9E2A-1484686E97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395285" y="226823"/>
            <a:ext cx="1463675" cy="76215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E9D3CFC-51BA-4A71-B2E5-5C96291FB0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709862" y="1495425"/>
            <a:ext cx="6772275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10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5931" y="129309"/>
            <a:ext cx="5975554" cy="6604000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82" y="5541818"/>
            <a:ext cx="2046239" cy="84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794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9748" y="184727"/>
            <a:ext cx="5875266" cy="6493164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217" y="5449455"/>
            <a:ext cx="1979003" cy="94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57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2545" y="129308"/>
            <a:ext cx="5866908" cy="6483927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82" y="5541818"/>
            <a:ext cx="2046239" cy="84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975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1175" y="120073"/>
            <a:ext cx="5992268" cy="6622471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217" y="5449455"/>
            <a:ext cx="1979003" cy="94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741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6255" y="101600"/>
            <a:ext cx="6113452" cy="6756400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82" y="5541818"/>
            <a:ext cx="2046239" cy="84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653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6169" y="92364"/>
            <a:ext cx="6025699" cy="6659418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217" y="5449455"/>
            <a:ext cx="1979003" cy="94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73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9458" y="0"/>
            <a:ext cx="6146881" cy="6793345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82" y="5541818"/>
            <a:ext cx="2046239" cy="84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9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3871" y="101600"/>
            <a:ext cx="6008984" cy="6640945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217" y="5449455"/>
            <a:ext cx="1979003" cy="94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57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3951" y="147782"/>
            <a:ext cx="6071664" cy="6710218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82" y="5541818"/>
            <a:ext cx="2046239" cy="84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691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2854" y="120072"/>
            <a:ext cx="6008984" cy="6640945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217" y="5449455"/>
            <a:ext cx="1979003" cy="94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0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047181" y="3334871"/>
            <a:ext cx="3144819" cy="538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047181" y="5381501"/>
            <a:ext cx="2969111" cy="373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5AC0E97-002F-484C-ABE3-7F80D246C9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748" t="19858" r="945" b="2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88" name="Graphic 487">
            <a:extLst>
              <a:ext uri="{FF2B5EF4-FFF2-40B4-BE49-F238E27FC236}">
                <a16:creationId xmlns:a16="http://schemas.microsoft.com/office/drawing/2014/main" id="{1A44AF84-11BB-4F87-9EBD-8331C78058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66284" y="1164940"/>
            <a:ext cx="11459433" cy="452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3547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108" y="129309"/>
            <a:ext cx="6008984" cy="6640945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82" y="5541818"/>
            <a:ext cx="2046239" cy="84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8226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6955" y="64655"/>
            <a:ext cx="6084200" cy="6724072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217" y="5449455"/>
            <a:ext cx="1979003" cy="94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0730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8144" y="73891"/>
            <a:ext cx="6059129" cy="6696364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82" y="5541818"/>
            <a:ext cx="2046239" cy="84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790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1583" y="212436"/>
            <a:ext cx="5917053" cy="6539346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217" y="5449455"/>
            <a:ext cx="1979003" cy="94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6609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7324" y="240144"/>
            <a:ext cx="5808406" cy="6419273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82" y="5541818"/>
            <a:ext cx="2046239" cy="84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167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9332" y="166254"/>
            <a:ext cx="5925409" cy="6548581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217" y="5449455"/>
            <a:ext cx="1979003" cy="94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7277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8965" y="101600"/>
            <a:ext cx="6017342" cy="6650182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82" y="5541818"/>
            <a:ext cx="2046239" cy="84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4023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2187" y="129309"/>
            <a:ext cx="5975554" cy="6604000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217" y="5449455"/>
            <a:ext cx="1979003" cy="94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76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4467" y="120072"/>
            <a:ext cx="6096738" cy="6737928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82" y="5541818"/>
            <a:ext cx="2046239" cy="84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2568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4168" y="221673"/>
            <a:ext cx="5825120" cy="6437745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217" y="5449455"/>
            <a:ext cx="1979003" cy="94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792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701873" y="197868"/>
            <a:ext cx="1371600" cy="914400"/>
          </a:xfrm>
          <a:prstGeom prst="actionButtonBlank">
            <a:avLst/>
          </a:prstGeom>
          <a:solidFill>
            <a:srgbClr val="5B2D90"/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n"/>
              <a:defRPr sz="36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0000"/>
              <a:buFont typeface="Monotype Sorts" pitchFamily="2" charset="2"/>
              <a:buChar char="n"/>
              <a:defRPr sz="32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2" charset="2"/>
              <a:buChar char="n"/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50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</a:rPr>
              <a:t>בתוך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</a:rPr>
              <a:t>הגרעין</a:t>
            </a:r>
            <a:endParaRPr kumimoji="0" lang="en-US" altLang="he-IL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4" name="AutoShape 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185204" y="197868"/>
            <a:ext cx="1371600" cy="914400"/>
          </a:xfrm>
          <a:prstGeom prst="actionButtonBlank">
            <a:avLst/>
          </a:prstGeom>
          <a:solidFill>
            <a:srgbClr val="5B2D90"/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n"/>
              <a:defRPr sz="36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0000"/>
              <a:buFont typeface="Monotype Sorts" pitchFamily="2" charset="2"/>
              <a:buChar char="n"/>
              <a:defRPr sz="32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2" charset="2"/>
              <a:buChar char="n"/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50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</a:rPr>
              <a:t>אלקטרונים</a:t>
            </a:r>
            <a:endParaRPr kumimoji="0" lang="en-US" altLang="he-IL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5" name="AutoShape 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668535" y="197868"/>
            <a:ext cx="1371600" cy="914400"/>
          </a:xfrm>
          <a:prstGeom prst="actionButtonBlank">
            <a:avLst/>
          </a:prstGeom>
          <a:solidFill>
            <a:srgbClr val="5B2D90"/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n"/>
              <a:defRPr sz="36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0000"/>
              <a:buFont typeface="Monotype Sorts" pitchFamily="2" charset="2"/>
              <a:buChar char="n"/>
              <a:defRPr sz="32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2" charset="2"/>
              <a:buChar char="n"/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50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</a:rPr>
              <a:t>חלקיקי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</a:rPr>
              <a:t>האטום</a:t>
            </a:r>
            <a:endParaRPr kumimoji="0" lang="en-US" altLang="he-IL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6" name="AutoShape 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151866" y="197868"/>
            <a:ext cx="1371600" cy="914400"/>
          </a:xfrm>
          <a:prstGeom prst="actionButtonBlank">
            <a:avLst/>
          </a:prstGeom>
          <a:solidFill>
            <a:srgbClr val="5B2D90"/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n"/>
              <a:defRPr sz="36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0000"/>
              <a:buFont typeface="Monotype Sorts" pitchFamily="2" charset="2"/>
              <a:buChar char="n"/>
              <a:defRPr sz="32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2" charset="2"/>
              <a:buChar char="n"/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50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</a:rPr>
              <a:t>חישובים</a:t>
            </a:r>
            <a:endParaRPr kumimoji="0" lang="en-US" altLang="he-IL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7" name="AutoShape 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635197" y="197868"/>
            <a:ext cx="1371600" cy="914400"/>
          </a:xfrm>
          <a:prstGeom prst="actionButtonBlank">
            <a:avLst/>
          </a:prstGeom>
          <a:solidFill>
            <a:srgbClr val="5B2D90"/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n"/>
              <a:defRPr sz="36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0000"/>
              <a:buFont typeface="Monotype Sorts" pitchFamily="2" charset="2"/>
              <a:buChar char="n"/>
              <a:defRPr sz="32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2" charset="2"/>
              <a:buChar char="n"/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50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</a:rPr>
              <a:t>הפוך אותו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</a:rPr>
              <a:t> ל</a:t>
            </a:r>
            <a:endParaRPr kumimoji="0" lang="en-US" altLang="he-IL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8" name="AutoShape 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9118528" y="202486"/>
            <a:ext cx="1371600" cy="914400"/>
          </a:xfrm>
          <a:prstGeom prst="actionButtonBlank">
            <a:avLst/>
          </a:prstGeom>
          <a:solidFill>
            <a:srgbClr val="5B2D90"/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n"/>
              <a:defRPr sz="36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0000"/>
              <a:buFont typeface="Monotype Sorts" pitchFamily="2" charset="2"/>
              <a:buChar char="n"/>
              <a:defRPr sz="32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2" charset="2"/>
              <a:buChar char="n"/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50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</a:rPr>
              <a:t>טבלה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</a:rPr>
              <a:t>מחזורית</a:t>
            </a:r>
            <a:endParaRPr kumimoji="0" lang="en-US" altLang="he-IL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9" name="AutoShape 9">
            <a:hlinkClick r:id="rId2" action="ppaction://hlinksldjump" highlightClick="1">
              <a:snd r:embed="rId3" name="camera.wav"/>
            </a:hlinkClick>
          </p:cNvPr>
          <p:cNvSpPr>
            <a:spLocks noChangeArrowheads="1"/>
          </p:cNvSpPr>
          <p:nvPr/>
        </p:nvSpPr>
        <p:spPr bwMode="auto">
          <a:xfrm>
            <a:off x="1701872" y="1284137"/>
            <a:ext cx="1371601" cy="762000"/>
          </a:xfrm>
          <a:prstGeom prst="actionButtonBlank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n"/>
              <a:defRPr sz="36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0000"/>
              <a:buFont typeface="Monotype Sorts" pitchFamily="2" charset="2"/>
              <a:buChar char="n"/>
              <a:defRPr sz="32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2" charset="2"/>
              <a:buChar char="n"/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50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e-IL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hlinkClick r:id="rId2" action="ppaction://hlinksldjump"/>
              </a:rPr>
              <a:t>$100</a:t>
            </a:r>
            <a:endParaRPr kumimoji="0" lang="en-US" altLang="he-IL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0" name="AutoShape 10">
            <a:hlinkClick r:id="rId4" action="ppaction://hlinksldjump" highlightClick="1">
              <a:snd r:embed="rId3" name="camera.wav"/>
            </a:hlinkClick>
          </p:cNvPr>
          <p:cNvSpPr>
            <a:spLocks noChangeArrowheads="1"/>
          </p:cNvSpPr>
          <p:nvPr/>
        </p:nvSpPr>
        <p:spPr bwMode="auto">
          <a:xfrm>
            <a:off x="1701872" y="2196660"/>
            <a:ext cx="1371601" cy="762000"/>
          </a:xfrm>
          <a:prstGeom prst="actionButtonBlank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n"/>
              <a:defRPr sz="36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0000"/>
              <a:buFont typeface="Monotype Sorts" pitchFamily="2" charset="2"/>
              <a:buChar char="n"/>
              <a:defRPr sz="32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2" charset="2"/>
              <a:buChar char="n"/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50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e-IL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hlinkClick r:id="rId4" action="ppaction://hlinksldjump"/>
              </a:rPr>
              <a:t>$200</a:t>
            </a:r>
            <a:endParaRPr kumimoji="0" lang="en-US" altLang="he-IL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1" name="AutoShape 11">
            <a:hlinkClick r:id="rId5" action="ppaction://hlinksldjump" highlightClick="1">
              <a:snd r:embed="rId3" name="camera.wav"/>
            </a:hlinkClick>
          </p:cNvPr>
          <p:cNvSpPr>
            <a:spLocks noChangeArrowheads="1"/>
          </p:cNvSpPr>
          <p:nvPr/>
        </p:nvSpPr>
        <p:spPr bwMode="auto">
          <a:xfrm>
            <a:off x="1701872" y="3120657"/>
            <a:ext cx="1371601" cy="762000"/>
          </a:xfrm>
          <a:prstGeom prst="actionButtonBlank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n"/>
              <a:defRPr sz="36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0000"/>
              <a:buFont typeface="Monotype Sorts" pitchFamily="2" charset="2"/>
              <a:buChar char="n"/>
              <a:defRPr sz="32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2" charset="2"/>
              <a:buChar char="n"/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50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e-IL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hlinkClick r:id="rId5" action="ppaction://hlinksldjump"/>
              </a:rPr>
              <a:t>$300</a:t>
            </a:r>
            <a:endParaRPr kumimoji="0" lang="en-US" altLang="he-IL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2" name="AutoShape 12">
            <a:hlinkClick r:id="rId6" action="ppaction://hlinksldjump" highlightClick="1">
              <a:snd r:embed="rId7" name="wind.wav"/>
            </a:hlinkClick>
          </p:cNvPr>
          <p:cNvSpPr>
            <a:spLocks noChangeArrowheads="1"/>
          </p:cNvSpPr>
          <p:nvPr/>
        </p:nvSpPr>
        <p:spPr bwMode="auto">
          <a:xfrm>
            <a:off x="1701872" y="4049705"/>
            <a:ext cx="1371601" cy="762000"/>
          </a:xfrm>
          <a:prstGeom prst="actionButtonBlank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n"/>
              <a:defRPr sz="36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0000"/>
              <a:buFont typeface="Monotype Sorts" pitchFamily="2" charset="2"/>
              <a:buChar char="n"/>
              <a:defRPr sz="32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2" charset="2"/>
              <a:buChar char="n"/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50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e-IL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hlinkClick r:id="rId6" action="ppaction://hlinksldjump"/>
              </a:rPr>
              <a:t>$400</a:t>
            </a:r>
            <a:endParaRPr kumimoji="0" lang="en-US" altLang="he-IL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3" name="AutoShape 13">
            <a:hlinkClick r:id="rId8" action="ppaction://hlinksldjump" highlightClick="1">
              <a:snd r:embed="rId7" name="wind.wav"/>
            </a:hlinkClick>
          </p:cNvPr>
          <p:cNvSpPr>
            <a:spLocks noChangeArrowheads="1"/>
          </p:cNvSpPr>
          <p:nvPr/>
        </p:nvSpPr>
        <p:spPr bwMode="auto">
          <a:xfrm>
            <a:off x="1701872" y="4968651"/>
            <a:ext cx="1371601" cy="762000"/>
          </a:xfrm>
          <a:prstGeom prst="actionButtonBlank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n"/>
              <a:defRPr sz="36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0000"/>
              <a:buFont typeface="Monotype Sorts" pitchFamily="2" charset="2"/>
              <a:buChar char="n"/>
              <a:defRPr sz="32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2" charset="2"/>
              <a:buChar char="n"/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50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e-IL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hlinkClick r:id="rId8" action="ppaction://hlinksldjump"/>
              </a:rPr>
              <a:t>$500</a:t>
            </a:r>
            <a:endParaRPr kumimoji="0" lang="en-US" altLang="he-IL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4" name="AutoShape 14">
            <a:hlinkClick r:id="rId9" action="ppaction://hlinksldjump" highlightClick="1">
              <a:snd r:embed="rId7" name="wind.wav"/>
            </a:hlinkClick>
          </p:cNvPr>
          <p:cNvSpPr>
            <a:spLocks noChangeArrowheads="1"/>
          </p:cNvSpPr>
          <p:nvPr/>
        </p:nvSpPr>
        <p:spPr bwMode="auto">
          <a:xfrm>
            <a:off x="3185204" y="1284137"/>
            <a:ext cx="1371600" cy="762000"/>
          </a:xfrm>
          <a:prstGeom prst="actionButtonBlank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n"/>
              <a:defRPr sz="36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0000"/>
              <a:buFont typeface="Monotype Sorts" pitchFamily="2" charset="2"/>
              <a:buChar char="n"/>
              <a:defRPr sz="32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2" charset="2"/>
              <a:buChar char="n"/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50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e-IL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hlinkClick r:id="rId9" action="ppaction://hlinksldjump"/>
              </a:rPr>
              <a:t>$100</a:t>
            </a:r>
            <a:endParaRPr kumimoji="0" lang="en-US" altLang="he-IL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5" name="AutoShape 15">
            <a:hlinkClick r:id="rId10" action="ppaction://hlinksldjump" highlightClick="1">
              <a:snd r:embed="rId7" name="wind.wav"/>
            </a:hlinkClick>
          </p:cNvPr>
          <p:cNvSpPr>
            <a:spLocks noChangeArrowheads="1"/>
          </p:cNvSpPr>
          <p:nvPr/>
        </p:nvSpPr>
        <p:spPr bwMode="auto">
          <a:xfrm>
            <a:off x="3185204" y="2196660"/>
            <a:ext cx="1371600" cy="762000"/>
          </a:xfrm>
          <a:prstGeom prst="actionButtonBlank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n"/>
              <a:defRPr sz="36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0000"/>
              <a:buFont typeface="Monotype Sorts" pitchFamily="2" charset="2"/>
              <a:buChar char="n"/>
              <a:defRPr sz="32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2" charset="2"/>
              <a:buChar char="n"/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50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e-IL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hlinkClick r:id="rId10" action="ppaction://hlinksldjump"/>
              </a:rPr>
              <a:t>$200</a:t>
            </a:r>
            <a:endParaRPr kumimoji="0" lang="en-US" altLang="he-IL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6" name="AutoShape 16">
            <a:hlinkClick r:id="rId11" action="ppaction://hlinksldjump" highlightClick="1">
              <a:snd r:embed="rId7" name="wind.wav"/>
            </a:hlinkClick>
          </p:cNvPr>
          <p:cNvSpPr>
            <a:spLocks noChangeArrowheads="1"/>
          </p:cNvSpPr>
          <p:nvPr/>
        </p:nvSpPr>
        <p:spPr bwMode="auto">
          <a:xfrm>
            <a:off x="3185204" y="3120657"/>
            <a:ext cx="1371600" cy="762000"/>
          </a:xfrm>
          <a:prstGeom prst="actionButtonBlank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n"/>
              <a:defRPr sz="36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0000"/>
              <a:buFont typeface="Monotype Sorts" pitchFamily="2" charset="2"/>
              <a:buChar char="n"/>
              <a:defRPr sz="32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2" charset="2"/>
              <a:buChar char="n"/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50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e-IL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hlinkClick r:id="rId10" action="ppaction://hlinksldjump"/>
              </a:rPr>
              <a:t>$</a:t>
            </a:r>
            <a:r>
              <a:rPr kumimoji="0" lang="en-US" altLang="he-IL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hlinkClick r:id="rId11" action="ppaction://hlinksldjump"/>
              </a:rPr>
              <a:t>3</a:t>
            </a:r>
            <a:r>
              <a:rPr kumimoji="0" lang="en-US" altLang="he-IL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hlinkClick r:id="rId10" action="ppaction://hlinksldjump"/>
              </a:rPr>
              <a:t>00</a:t>
            </a:r>
            <a:endParaRPr kumimoji="0" lang="en-US" altLang="he-IL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7" name="AutoShape 17">
            <a:hlinkClick r:id="rId12" action="ppaction://hlinksldjump" highlightClick="1">
              <a:snd r:embed="rId7" name="wind.wav"/>
            </a:hlinkClick>
          </p:cNvPr>
          <p:cNvSpPr>
            <a:spLocks noChangeArrowheads="1"/>
          </p:cNvSpPr>
          <p:nvPr/>
        </p:nvSpPr>
        <p:spPr bwMode="auto">
          <a:xfrm>
            <a:off x="3185204" y="4049705"/>
            <a:ext cx="1371600" cy="762000"/>
          </a:xfrm>
          <a:prstGeom prst="actionButtonBlank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n"/>
              <a:defRPr sz="36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0000"/>
              <a:buFont typeface="Monotype Sorts" pitchFamily="2" charset="2"/>
              <a:buChar char="n"/>
              <a:defRPr sz="32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2" charset="2"/>
              <a:buChar char="n"/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50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e-IL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hlinkClick r:id="rId12" action="ppaction://hlinksldjump"/>
              </a:rPr>
              <a:t>$400</a:t>
            </a:r>
            <a:endParaRPr kumimoji="0" lang="en-US" altLang="he-IL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8" name="AutoShape 18">
            <a:hlinkClick r:id="rId13" action="ppaction://hlinksldjump" highlightClick="1">
              <a:snd r:embed="rId7" name="wind.wav"/>
            </a:hlinkClick>
          </p:cNvPr>
          <p:cNvSpPr>
            <a:spLocks noChangeArrowheads="1"/>
          </p:cNvSpPr>
          <p:nvPr/>
        </p:nvSpPr>
        <p:spPr bwMode="auto">
          <a:xfrm>
            <a:off x="3185204" y="4968651"/>
            <a:ext cx="1371600" cy="762000"/>
          </a:xfrm>
          <a:prstGeom prst="actionButtonBlank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n"/>
              <a:defRPr sz="36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0000"/>
              <a:buFont typeface="Monotype Sorts" pitchFamily="2" charset="2"/>
              <a:buChar char="n"/>
              <a:defRPr sz="32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2" charset="2"/>
              <a:buChar char="n"/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50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e-IL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hlinkClick r:id="rId13" action="ppaction://hlinksldjump"/>
              </a:rPr>
              <a:t>$500</a:t>
            </a:r>
            <a:endParaRPr kumimoji="0" lang="en-US" altLang="he-IL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9" name="AutoShape 19">
            <a:hlinkClick r:id="rId14" action="ppaction://hlinksldjump" highlightClick="1">
              <a:snd r:embed="rId7" name="wind.wav"/>
            </a:hlinkClick>
          </p:cNvPr>
          <p:cNvSpPr>
            <a:spLocks noChangeArrowheads="1"/>
          </p:cNvSpPr>
          <p:nvPr/>
        </p:nvSpPr>
        <p:spPr bwMode="auto">
          <a:xfrm>
            <a:off x="4668535" y="1284137"/>
            <a:ext cx="1371600" cy="762000"/>
          </a:xfrm>
          <a:prstGeom prst="actionButtonBlank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n"/>
              <a:defRPr sz="36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0000"/>
              <a:buFont typeface="Monotype Sorts" pitchFamily="2" charset="2"/>
              <a:buChar char="n"/>
              <a:defRPr sz="32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2" charset="2"/>
              <a:buChar char="n"/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50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e-IL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hlinkClick r:id="rId14" action="ppaction://hlinksldjump"/>
              </a:rPr>
              <a:t>$100</a:t>
            </a:r>
            <a:endParaRPr kumimoji="0" lang="en-US" altLang="he-IL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20" name="AutoShape 20">
            <a:hlinkClick r:id="rId15" action="ppaction://hlinksldjump" highlightClick="1">
              <a:snd r:embed="rId7" name="wind.wav"/>
            </a:hlinkClick>
          </p:cNvPr>
          <p:cNvSpPr>
            <a:spLocks noChangeArrowheads="1"/>
          </p:cNvSpPr>
          <p:nvPr/>
        </p:nvSpPr>
        <p:spPr bwMode="auto">
          <a:xfrm>
            <a:off x="4668535" y="2196660"/>
            <a:ext cx="1371600" cy="762000"/>
          </a:xfrm>
          <a:prstGeom prst="actionButtonBlank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n"/>
              <a:defRPr sz="36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0000"/>
              <a:buFont typeface="Monotype Sorts" pitchFamily="2" charset="2"/>
              <a:buChar char="n"/>
              <a:defRPr sz="32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2" charset="2"/>
              <a:buChar char="n"/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50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e-IL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hlinkClick r:id="rId15" action="ppaction://hlinksldjump"/>
              </a:rPr>
              <a:t>$200</a:t>
            </a:r>
            <a:endParaRPr kumimoji="0" lang="en-US" altLang="he-IL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21" name="AutoShape 21">
            <a:hlinkClick r:id="rId1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668535" y="3120657"/>
            <a:ext cx="1371600" cy="762000"/>
          </a:xfrm>
          <a:prstGeom prst="actionButtonBlank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n"/>
              <a:defRPr sz="36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0000"/>
              <a:buFont typeface="Monotype Sorts" pitchFamily="2" charset="2"/>
              <a:buChar char="n"/>
              <a:defRPr sz="32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2" charset="2"/>
              <a:buChar char="n"/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50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e-IL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hlinkClick r:id="rId16" action="ppaction://hlinksldjump"/>
              </a:rPr>
              <a:t>$300</a:t>
            </a:r>
            <a:endParaRPr kumimoji="0" lang="en-US" altLang="he-IL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22" name="AutoShape 22">
            <a:hlinkClick r:id="rId17" action="ppaction://hlinksldjump" highlightClick="1">
              <a:snd r:embed="rId7" name="wind.wav"/>
            </a:hlinkClick>
          </p:cNvPr>
          <p:cNvSpPr>
            <a:spLocks noChangeArrowheads="1"/>
          </p:cNvSpPr>
          <p:nvPr/>
        </p:nvSpPr>
        <p:spPr bwMode="auto">
          <a:xfrm>
            <a:off x="4668535" y="4049705"/>
            <a:ext cx="1371600" cy="762000"/>
          </a:xfrm>
          <a:prstGeom prst="actionButtonBlank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n"/>
              <a:defRPr sz="36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0000"/>
              <a:buFont typeface="Monotype Sorts" pitchFamily="2" charset="2"/>
              <a:buChar char="n"/>
              <a:defRPr sz="32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2" charset="2"/>
              <a:buChar char="n"/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50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e-IL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hlinkClick r:id="rId17" action="ppaction://hlinksldjump"/>
              </a:rPr>
              <a:t>$400</a:t>
            </a:r>
            <a:endParaRPr kumimoji="0" lang="en-US" altLang="he-IL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23" name="AutoShape 23">
            <a:hlinkClick r:id="rId18" action="ppaction://hlinksldjump" highlightClick="1">
              <a:snd r:embed="rId7" name="wind.wav"/>
            </a:hlinkClick>
          </p:cNvPr>
          <p:cNvSpPr>
            <a:spLocks noChangeArrowheads="1"/>
          </p:cNvSpPr>
          <p:nvPr/>
        </p:nvSpPr>
        <p:spPr bwMode="auto">
          <a:xfrm>
            <a:off x="4668535" y="4968651"/>
            <a:ext cx="1371600" cy="762000"/>
          </a:xfrm>
          <a:prstGeom prst="actionButtonBlank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n"/>
              <a:defRPr sz="36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0000"/>
              <a:buFont typeface="Monotype Sorts" pitchFamily="2" charset="2"/>
              <a:buChar char="n"/>
              <a:defRPr sz="32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2" charset="2"/>
              <a:buChar char="n"/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50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e-IL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hlinkClick r:id="rId18" action="ppaction://hlinksldjump"/>
              </a:rPr>
              <a:t>$500</a:t>
            </a:r>
            <a:endParaRPr kumimoji="0" lang="en-US" altLang="he-IL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24" name="AutoShape 24">
            <a:hlinkClick r:id="rId19" action="ppaction://hlinksldjump" highlightClick="1">
              <a:snd r:embed="rId7" name="wind.wav"/>
            </a:hlinkClick>
          </p:cNvPr>
          <p:cNvSpPr>
            <a:spLocks noChangeArrowheads="1"/>
          </p:cNvSpPr>
          <p:nvPr/>
        </p:nvSpPr>
        <p:spPr bwMode="auto">
          <a:xfrm>
            <a:off x="6151866" y="1284137"/>
            <a:ext cx="1371600" cy="762000"/>
          </a:xfrm>
          <a:prstGeom prst="actionButtonBlank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n"/>
              <a:defRPr sz="36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0000"/>
              <a:buFont typeface="Monotype Sorts" pitchFamily="2" charset="2"/>
              <a:buChar char="n"/>
              <a:defRPr sz="32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2" charset="2"/>
              <a:buChar char="n"/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50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e-IL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hlinkClick r:id="rId19" action="ppaction://hlinksldjump"/>
              </a:rPr>
              <a:t>$100</a:t>
            </a:r>
            <a:endParaRPr kumimoji="0" lang="en-US" altLang="he-IL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hlinkClick r:id="rId20" action="ppaction://hlinksldjump"/>
            </a:endParaRPr>
          </a:p>
        </p:txBody>
      </p:sp>
      <p:sp>
        <p:nvSpPr>
          <p:cNvPr id="25" name="AutoShape 25">
            <a:hlinkClick r:id="rId21" action="ppaction://hlinksldjump" highlightClick="1">
              <a:snd r:embed="rId7" name="wind.wav"/>
            </a:hlinkClick>
          </p:cNvPr>
          <p:cNvSpPr>
            <a:spLocks noChangeArrowheads="1"/>
          </p:cNvSpPr>
          <p:nvPr/>
        </p:nvSpPr>
        <p:spPr bwMode="auto">
          <a:xfrm>
            <a:off x="6151866" y="2196660"/>
            <a:ext cx="1371600" cy="762000"/>
          </a:xfrm>
          <a:prstGeom prst="actionButtonBlank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n"/>
              <a:defRPr sz="36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0000"/>
              <a:buFont typeface="Monotype Sorts" pitchFamily="2" charset="2"/>
              <a:buChar char="n"/>
              <a:defRPr sz="32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2" charset="2"/>
              <a:buChar char="n"/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50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e-IL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hlinkClick r:id="rId21" action="ppaction://hlinksldjump"/>
              </a:rPr>
              <a:t>$200</a:t>
            </a:r>
            <a:endParaRPr kumimoji="0" lang="en-US" altLang="he-IL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26" name="AutoShape 26">
            <a:hlinkClick r:id="rId22" action="ppaction://hlinksldjump" highlightClick="1">
              <a:snd r:embed="rId7" name="wind.wav"/>
            </a:hlinkClick>
          </p:cNvPr>
          <p:cNvSpPr>
            <a:spLocks noChangeArrowheads="1"/>
          </p:cNvSpPr>
          <p:nvPr/>
        </p:nvSpPr>
        <p:spPr bwMode="auto">
          <a:xfrm>
            <a:off x="6151866" y="3120657"/>
            <a:ext cx="1371600" cy="762000"/>
          </a:xfrm>
          <a:prstGeom prst="actionButtonBlank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n"/>
              <a:defRPr sz="36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0000"/>
              <a:buFont typeface="Monotype Sorts" pitchFamily="2" charset="2"/>
              <a:buChar char="n"/>
              <a:defRPr sz="32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2" charset="2"/>
              <a:buChar char="n"/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50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e-IL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hlinkClick r:id="rId22" action="ppaction://hlinksldjump"/>
              </a:rPr>
              <a:t>$300</a:t>
            </a:r>
            <a:endParaRPr kumimoji="0" lang="en-US" altLang="he-IL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27" name="AutoShape 27">
            <a:hlinkClick r:id="rId23" action="ppaction://hlinksldjump" highlightClick="1">
              <a:snd r:embed="rId7" name="wind.wav"/>
            </a:hlinkClick>
          </p:cNvPr>
          <p:cNvSpPr>
            <a:spLocks noChangeArrowheads="1"/>
          </p:cNvSpPr>
          <p:nvPr/>
        </p:nvSpPr>
        <p:spPr bwMode="auto">
          <a:xfrm>
            <a:off x="6151866" y="4049705"/>
            <a:ext cx="1371600" cy="762000"/>
          </a:xfrm>
          <a:prstGeom prst="actionButtonBlank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n"/>
              <a:defRPr sz="36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0000"/>
              <a:buFont typeface="Monotype Sorts" pitchFamily="2" charset="2"/>
              <a:buChar char="n"/>
              <a:defRPr sz="32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2" charset="2"/>
              <a:buChar char="n"/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50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e-IL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hlinkClick r:id="rId23" action="ppaction://hlinksldjump"/>
              </a:rPr>
              <a:t>$400</a:t>
            </a:r>
            <a:endParaRPr kumimoji="0" lang="en-US" altLang="he-IL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28" name="AutoShape 28">
            <a:hlinkClick r:id="rId24" action="ppaction://hlinksldjump" highlightClick="1">
              <a:snd r:embed="rId7" name="wind.wav"/>
            </a:hlinkClick>
          </p:cNvPr>
          <p:cNvSpPr>
            <a:spLocks noChangeArrowheads="1"/>
          </p:cNvSpPr>
          <p:nvPr/>
        </p:nvSpPr>
        <p:spPr bwMode="auto">
          <a:xfrm>
            <a:off x="6151866" y="4968651"/>
            <a:ext cx="1371600" cy="762000"/>
          </a:xfrm>
          <a:prstGeom prst="actionButtonBlank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n"/>
              <a:defRPr sz="36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0000"/>
              <a:buFont typeface="Monotype Sorts" pitchFamily="2" charset="2"/>
              <a:buChar char="n"/>
              <a:defRPr sz="32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2" charset="2"/>
              <a:buChar char="n"/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50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e-IL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hlinkClick r:id="rId24" action="ppaction://hlinksldjump"/>
              </a:rPr>
              <a:t>$500</a:t>
            </a:r>
            <a:endParaRPr kumimoji="0" lang="en-US" altLang="he-IL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29" name="AutoShape 29">
            <a:hlinkClick r:id="rId25" action="ppaction://hlinksldjump" highlightClick="1">
              <a:snd r:embed="rId7" name="wind.wav"/>
            </a:hlinkClick>
          </p:cNvPr>
          <p:cNvSpPr>
            <a:spLocks noChangeArrowheads="1"/>
          </p:cNvSpPr>
          <p:nvPr/>
        </p:nvSpPr>
        <p:spPr bwMode="auto">
          <a:xfrm>
            <a:off x="7635197" y="1278653"/>
            <a:ext cx="1371600" cy="767484"/>
          </a:xfrm>
          <a:prstGeom prst="actionButtonBlank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n"/>
              <a:defRPr sz="36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0000"/>
              <a:buFont typeface="Monotype Sorts" pitchFamily="2" charset="2"/>
              <a:buChar char="n"/>
              <a:defRPr sz="32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2" charset="2"/>
              <a:buChar char="n"/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50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e-IL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hlinkClick r:id="rId25" action="ppaction://hlinksldjump"/>
              </a:rPr>
              <a:t>$100</a:t>
            </a:r>
            <a:endParaRPr kumimoji="0" lang="en-US" altLang="he-IL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30" name="AutoShape 30">
            <a:hlinkClick r:id="rId26" action="ppaction://hlinksldjump" highlightClick="1">
              <a:snd r:embed="rId7" name="wind.wav"/>
            </a:hlinkClick>
          </p:cNvPr>
          <p:cNvSpPr>
            <a:spLocks noChangeArrowheads="1"/>
          </p:cNvSpPr>
          <p:nvPr/>
        </p:nvSpPr>
        <p:spPr bwMode="auto">
          <a:xfrm>
            <a:off x="7635197" y="2191176"/>
            <a:ext cx="1371600" cy="767484"/>
          </a:xfrm>
          <a:prstGeom prst="actionButtonBlank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n"/>
              <a:defRPr sz="36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0000"/>
              <a:buFont typeface="Monotype Sorts" pitchFamily="2" charset="2"/>
              <a:buChar char="n"/>
              <a:defRPr sz="32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2" charset="2"/>
              <a:buChar char="n"/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50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e-IL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hlinkClick r:id="rId26" action="ppaction://hlinksldjump"/>
              </a:rPr>
              <a:t>$200</a:t>
            </a:r>
            <a:endParaRPr kumimoji="0" lang="en-US" altLang="he-IL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31" name="AutoShape 31">
            <a:hlinkClick r:id="rId27" action="ppaction://hlinksldjump" highlightClick="1">
              <a:snd r:embed="rId7" name="wind.wav"/>
            </a:hlinkClick>
          </p:cNvPr>
          <p:cNvSpPr>
            <a:spLocks noChangeArrowheads="1"/>
          </p:cNvSpPr>
          <p:nvPr/>
        </p:nvSpPr>
        <p:spPr bwMode="auto">
          <a:xfrm>
            <a:off x="7635197" y="3115173"/>
            <a:ext cx="1371600" cy="767484"/>
          </a:xfrm>
          <a:prstGeom prst="actionButtonBlank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n"/>
              <a:defRPr sz="36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0000"/>
              <a:buFont typeface="Monotype Sorts" pitchFamily="2" charset="2"/>
              <a:buChar char="n"/>
              <a:defRPr sz="32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2" charset="2"/>
              <a:buChar char="n"/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50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e-IL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hlinkClick r:id="rId27" action="ppaction://hlinksldjump"/>
              </a:rPr>
              <a:t>$300</a:t>
            </a:r>
            <a:endParaRPr kumimoji="0" lang="en-US" altLang="he-IL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32" name="AutoShape 32">
            <a:hlinkClick r:id="rId28" action="ppaction://hlinksldjump" highlightClick="1">
              <a:snd r:embed="rId7" name="wind.wav"/>
            </a:hlinkClick>
          </p:cNvPr>
          <p:cNvSpPr>
            <a:spLocks noChangeArrowheads="1"/>
          </p:cNvSpPr>
          <p:nvPr/>
        </p:nvSpPr>
        <p:spPr bwMode="auto">
          <a:xfrm>
            <a:off x="7635197" y="4044221"/>
            <a:ext cx="1371600" cy="767484"/>
          </a:xfrm>
          <a:prstGeom prst="actionButtonBlank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n"/>
              <a:defRPr sz="36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0000"/>
              <a:buFont typeface="Monotype Sorts" pitchFamily="2" charset="2"/>
              <a:buChar char="n"/>
              <a:defRPr sz="32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2" charset="2"/>
              <a:buChar char="n"/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50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e-IL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hlinkClick r:id="rId28" action="ppaction://hlinksldjump"/>
              </a:rPr>
              <a:t>$400</a:t>
            </a:r>
            <a:endParaRPr kumimoji="0" lang="en-US" altLang="he-IL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33" name="AutoShape 33">
            <a:hlinkClick r:id="rId29" action="ppaction://hlinksldjump" highlightClick="1">
              <a:snd r:embed="rId7" name="wind.wav"/>
            </a:hlinkClick>
          </p:cNvPr>
          <p:cNvSpPr>
            <a:spLocks noChangeArrowheads="1"/>
          </p:cNvSpPr>
          <p:nvPr/>
        </p:nvSpPr>
        <p:spPr bwMode="auto">
          <a:xfrm>
            <a:off x="7635197" y="4968651"/>
            <a:ext cx="1371600" cy="767484"/>
          </a:xfrm>
          <a:prstGeom prst="actionButtonBlank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n"/>
              <a:defRPr sz="36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0000"/>
              <a:buFont typeface="Monotype Sorts" pitchFamily="2" charset="2"/>
              <a:buChar char="n"/>
              <a:defRPr sz="32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2" charset="2"/>
              <a:buChar char="n"/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50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e-IL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hlinkClick r:id="rId29" action="ppaction://hlinksldjump"/>
              </a:rPr>
              <a:t>$500</a:t>
            </a:r>
            <a:endParaRPr kumimoji="0" lang="en-US" altLang="he-IL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34" name="AutoShape 34">
            <a:hlinkClick r:id="rId30" action="ppaction://hlinksldjump" highlightClick="1">
              <a:snd r:embed="rId7" name="wind.wav"/>
            </a:hlinkClick>
          </p:cNvPr>
          <p:cNvSpPr>
            <a:spLocks noChangeArrowheads="1"/>
          </p:cNvSpPr>
          <p:nvPr/>
        </p:nvSpPr>
        <p:spPr bwMode="auto">
          <a:xfrm>
            <a:off x="9118528" y="1284137"/>
            <a:ext cx="1371600" cy="762000"/>
          </a:xfrm>
          <a:prstGeom prst="actionButtonBlank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n"/>
              <a:defRPr sz="36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0000"/>
              <a:buFont typeface="Monotype Sorts" pitchFamily="2" charset="2"/>
              <a:buChar char="n"/>
              <a:defRPr sz="32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2" charset="2"/>
              <a:buChar char="n"/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50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e-IL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hlinkClick r:id="rId30" action="ppaction://hlinksldjump"/>
              </a:rPr>
              <a:t>$100</a:t>
            </a:r>
            <a:endParaRPr kumimoji="0" lang="en-US" altLang="he-IL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35" name="AutoShape 35">
            <a:hlinkClick r:id="rId31" action="ppaction://hlinksldjump" highlightClick="1">
              <a:snd r:embed="rId7" name="wind.wav"/>
            </a:hlinkClick>
          </p:cNvPr>
          <p:cNvSpPr>
            <a:spLocks noChangeArrowheads="1"/>
          </p:cNvSpPr>
          <p:nvPr/>
        </p:nvSpPr>
        <p:spPr bwMode="auto">
          <a:xfrm>
            <a:off x="9118528" y="2196660"/>
            <a:ext cx="1371600" cy="762000"/>
          </a:xfrm>
          <a:prstGeom prst="actionButtonBlank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n"/>
              <a:defRPr sz="36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0000"/>
              <a:buFont typeface="Monotype Sorts" pitchFamily="2" charset="2"/>
              <a:buChar char="n"/>
              <a:defRPr sz="32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2" charset="2"/>
              <a:buChar char="n"/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50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e-IL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hlinkClick r:id="rId31" action="ppaction://hlinksldjump"/>
              </a:rPr>
              <a:t>$200</a:t>
            </a:r>
            <a:endParaRPr kumimoji="0" lang="en-US" altLang="he-IL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36" name="AutoShape 36">
            <a:hlinkClick r:id="rId32" action="ppaction://hlinksldjump" highlightClick="1">
              <a:snd r:embed="rId7" name="wind.wav"/>
            </a:hlinkClick>
          </p:cNvPr>
          <p:cNvSpPr>
            <a:spLocks noChangeArrowheads="1"/>
          </p:cNvSpPr>
          <p:nvPr/>
        </p:nvSpPr>
        <p:spPr bwMode="auto">
          <a:xfrm>
            <a:off x="9118528" y="3120657"/>
            <a:ext cx="1371600" cy="762000"/>
          </a:xfrm>
          <a:prstGeom prst="actionButtonBlank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n"/>
              <a:defRPr sz="36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0000"/>
              <a:buFont typeface="Monotype Sorts" pitchFamily="2" charset="2"/>
              <a:buChar char="n"/>
              <a:defRPr sz="32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2" charset="2"/>
              <a:buChar char="n"/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50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e-IL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hlinkClick r:id="rId32" action="ppaction://hlinksldjump"/>
              </a:rPr>
              <a:t>$300</a:t>
            </a:r>
            <a:endParaRPr kumimoji="0" lang="en-US" altLang="he-IL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37" name="AutoShape 38">
            <a:hlinkClick r:id="rId33" action="ppaction://hlinksldjump" highlightClick="1">
              <a:snd r:embed="rId7" name="wind.wav"/>
            </a:hlinkClick>
          </p:cNvPr>
          <p:cNvSpPr>
            <a:spLocks noChangeArrowheads="1"/>
          </p:cNvSpPr>
          <p:nvPr/>
        </p:nvSpPr>
        <p:spPr bwMode="auto">
          <a:xfrm>
            <a:off x="9118528" y="4968651"/>
            <a:ext cx="1371600" cy="762000"/>
          </a:xfrm>
          <a:prstGeom prst="actionButtonBlank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n"/>
              <a:defRPr sz="36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0000"/>
              <a:buFont typeface="Monotype Sorts" pitchFamily="2" charset="2"/>
              <a:buChar char="n"/>
              <a:defRPr sz="32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2" charset="2"/>
              <a:buChar char="n"/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50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e-IL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hlinkClick r:id="rId33" action="ppaction://hlinksldjump"/>
              </a:rPr>
              <a:t>$500</a:t>
            </a:r>
            <a:endParaRPr kumimoji="0" lang="en-US" altLang="he-IL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38" name="AutoShape 37">
            <a:hlinkClick r:id="rId34" action="ppaction://hlinksldjump" highlightClick="1">
              <a:snd r:embed="rId7" name="wind.wav"/>
            </a:hlinkClick>
          </p:cNvPr>
          <p:cNvSpPr>
            <a:spLocks noChangeArrowheads="1"/>
          </p:cNvSpPr>
          <p:nvPr/>
        </p:nvSpPr>
        <p:spPr bwMode="auto">
          <a:xfrm>
            <a:off x="9118528" y="4049705"/>
            <a:ext cx="1371600" cy="762000"/>
          </a:xfrm>
          <a:prstGeom prst="actionButtonBlank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n"/>
              <a:defRPr sz="36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0000"/>
              <a:buFont typeface="Monotype Sorts" pitchFamily="2" charset="2"/>
              <a:buChar char="n"/>
              <a:defRPr sz="32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2" charset="2"/>
              <a:buChar char="n"/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50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e-IL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hlinkClick r:id="rId34" action="ppaction://hlinksldjump"/>
              </a:rPr>
              <a:t>$400</a:t>
            </a:r>
            <a:endParaRPr kumimoji="0" lang="en-US" altLang="he-IL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39" name="AutoShape 13">
            <a:hlinkClick r:id="rId35" action="ppaction://hlinksldjump" highlightClick="1">
              <a:snd r:embed="rId7" name="wind.wav"/>
            </a:hlinkClick>
          </p:cNvPr>
          <p:cNvSpPr>
            <a:spLocks noChangeArrowheads="1"/>
          </p:cNvSpPr>
          <p:nvPr/>
        </p:nvSpPr>
        <p:spPr bwMode="auto">
          <a:xfrm>
            <a:off x="3185204" y="5892648"/>
            <a:ext cx="1371600" cy="762000"/>
          </a:xfrm>
          <a:prstGeom prst="actionButtonBlank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n"/>
              <a:defRPr sz="36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0000"/>
              <a:buFont typeface="Monotype Sorts" pitchFamily="2" charset="2"/>
              <a:buChar char="n"/>
              <a:defRPr sz="32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2" charset="2"/>
              <a:buChar char="n"/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50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e-IL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hlinkClick r:id="rId35" action="ppaction://hlinksldjump"/>
              </a:rPr>
              <a:t>$</a:t>
            </a:r>
            <a:r>
              <a:rPr kumimoji="0" lang="he-IL" altLang="he-IL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hlinkClick r:id="rId35" action="ppaction://hlinksldjump"/>
              </a:rPr>
              <a:t>6</a:t>
            </a:r>
            <a:r>
              <a:rPr kumimoji="0" lang="en-US" altLang="he-IL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hlinkClick r:id="rId35" action="ppaction://hlinksldjump"/>
              </a:rPr>
              <a:t>00</a:t>
            </a:r>
            <a:endParaRPr kumimoji="0" lang="en-US" altLang="he-IL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40" name="AutoShape 13">
            <a:hlinkClick r:id="rId36" action="ppaction://hlinksldjump" highlightClick="1">
              <a:snd r:embed="rId7" name="wind.wav"/>
            </a:hlinkClick>
          </p:cNvPr>
          <p:cNvSpPr>
            <a:spLocks noChangeArrowheads="1"/>
          </p:cNvSpPr>
          <p:nvPr/>
        </p:nvSpPr>
        <p:spPr bwMode="auto">
          <a:xfrm>
            <a:off x="1701872" y="5892648"/>
            <a:ext cx="1371601" cy="762000"/>
          </a:xfrm>
          <a:prstGeom prst="actionButtonBlank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n"/>
              <a:defRPr sz="36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0000"/>
              <a:buFont typeface="Monotype Sorts" pitchFamily="2" charset="2"/>
              <a:buChar char="n"/>
              <a:defRPr sz="32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2" charset="2"/>
              <a:buChar char="n"/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50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e-IL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hlinkClick r:id="rId36" action="ppaction://hlinksldjump"/>
              </a:rPr>
              <a:t>$</a:t>
            </a:r>
            <a:r>
              <a:rPr kumimoji="0" lang="he-IL" altLang="he-IL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hlinkClick r:id="rId36" action="ppaction://hlinksldjump"/>
              </a:rPr>
              <a:t>6</a:t>
            </a:r>
            <a:r>
              <a:rPr kumimoji="0" lang="en-US" altLang="he-IL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hlinkClick r:id="rId36" action="ppaction://hlinksldjump"/>
              </a:rPr>
              <a:t>00</a:t>
            </a:r>
            <a:endParaRPr kumimoji="0" lang="en-US" altLang="he-IL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41" name="AutoShape 13">
            <a:hlinkClick r:id="rId37" action="ppaction://hlinksldjump" highlightClick="1">
              <a:snd r:embed="rId7" name="wind.wav"/>
            </a:hlinkClick>
          </p:cNvPr>
          <p:cNvSpPr>
            <a:spLocks noChangeArrowheads="1"/>
          </p:cNvSpPr>
          <p:nvPr/>
        </p:nvSpPr>
        <p:spPr bwMode="auto">
          <a:xfrm>
            <a:off x="4668535" y="5892648"/>
            <a:ext cx="1371600" cy="762000"/>
          </a:xfrm>
          <a:prstGeom prst="actionButtonBlank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n"/>
              <a:defRPr sz="36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0000"/>
              <a:buFont typeface="Monotype Sorts" pitchFamily="2" charset="2"/>
              <a:buChar char="n"/>
              <a:defRPr sz="32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2" charset="2"/>
              <a:buChar char="n"/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50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e-IL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hlinkClick r:id="rId37" action="ppaction://hlinksldjump"/>
              </a:rPr>
              <a:t>$</a:t>
            </a:r>
            <a:r>
              <a:rPr kumimoji="0" lang="he-IL" altLang="he-IL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hlinkClick r:id="rId37" action="ppaction://hlinksldjump"/>
              </a:rPr>
              <a:t>6</a:t>
            </a:r>
            <a:r>
              <a:rPr kumimoji="0" lang="en-US" altLang="he-IL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hlinkClick r:id="rId37" action="ppaction://hlinksldjump"/>
              </a:rPr>
              <a:t>00</a:t>
            </a:r>
            <a:endParaRPr kumimoji="0" lang="en-US" altLang="he-IL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42" name="AutoShape 13">
            <a:hlinkClick r:id="rId38" action="ppaction://hlinksldjump" highlightClick="1">
              <a:snd r:embed="rId7" name="wind.wav"/>
            </a:hlinkClick>
          </p:cNvPr>
          <p:cNvSpPr>
            <a:spLocks noChangeArrowheads="1"/>
          </p:cNvSpPr>
          <p:nvPr/>
        </p:nvSpPr>
        <p:spPr bwMode="auto">
          <a:xfrm>
            <a:off x="6151866" y="5892648"/>
            <a:ext cx="1371600" cy="762000"/>
          </a:xfrm>
          <a:prstGeom prst="actionButtonBlank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n"/>
              <a:defRPr sz="36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0000"/>
              <a:buFont typeface="Monotype Sorts" pitchFamily="2" charset="2"/>
              <a:buChar char="n"/>
              <a:defRPr sz="32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2" charset="2"/>
              <a:buChar char="n"/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50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e-IL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hlinkClick r:id="rId38" action="ppaction://hlinksldjump"/>
              </a:rPr>
              <a:t>$</a:t>
            </a:r>
            <a:r>
              <a:rPr kumimoji="0" lang="he-IL" altLang="he-IL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hlinkClick r:id="rId38" action="ppaction://hlinksldjump"/>
              </a:rPr>
              <a:t>6</a:t>
            </a:r>
            <a:r>
              <a:rPr kumimoji="0" lang="en-US" altLang="he-IL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hlinkClick r:id="rId38" action="ppaction://hlinksldjump"/>
              </a:rPr>
              <a:t>00</a:t>
            </a:r>
            <a:endParaRPr kumimoji="0" lang="en-US" altLang="he-IL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43" name="AutoShape 13">
            <a:hlinkClick r:id="rId39" action="ppaction://hlinksldjump" highlightClick="1">
              <a:snd r:embed="rId7" name="wind.wav"/>
            </a:hlinkClick>
          </p:cNvPr>
          <p:cNvSpPr>
            <a:spLocks noChangeArrowheads="1"/>
          </p:cNvSpPr>
          <p:nvPr/>
        </p:nvSpPr>
        <p:spPr bwMode="auto">
          <a:xfrm>
            <a:off x="7635197" y="5892648"/>
            <a:ext cx="1371600" cy="767484"/>
          </a:xfrm>
          <a:prstGeom prst="actionButtonBlank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n"/>
              <a:defRPr sz="36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0000"/>
              <a:buFont typeface="Monotype Sorts" pitchFamily="2" charset="2"/>
              <a:buChar char="n"/>
              <a:defRPr sz="32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2" charset="2"/>
              <a:buChar char="n"/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50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e-IL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hlinkClick r:id="rId39" action="ppaction://hlinksldjump"/>
              </a:rPr>
              <a:t>$</a:t>
            </a:r>
            <a:r>
              <a:rPr kumimoji="0" lang="he-IL" altLang="he-IL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hlinkClick r:id="rId39" action="ppaction://hlinksldjump"/>
              </a:rPr>
              <a:t>6</a:t>
            </a:r>
            <a:r>
              <a:rPr kumimoji="0" lang="en-US" altLang="he-IL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hlinkClick r:id="rId39" action="ppaction://hlinksldjump"/>
              </a:rPr>
              <a:t>00</a:t>
            </a:r>
            <a:endParaRPr kumimoji="0" lang="en-US" altLang="he-IL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44" name="AutoShape 13">
            <a:hlinkClick r:id="rId40" action="ppaction://hlinksldjump" highlightClick="1">
              <a:snd r:embed="rId7" name="wind.wav"/>
            </a:hlinkClick>
          </p:cNvPr>
          <p:cNvSpPr>
            <a:spLocks noChangeArrowheads="1"/>
          </p:cNvSpPr>
          <p:nvPr/>
        </p:nvSpPr>
        <p:spPr bwMode="auto">
          <a:xfrm>
            <a:off x="9118528" y="5892648"/>
            <a:ext cx="1371600" cy="762000"/>
          </a:xfrm>
          <a:prstGeom prst="actionButtonBlank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n"/>
              <a:defRPr sz="36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0000"/>
              <a:buFont typeface="Monotype Sorts" pitchFamily="2" charset="2"/>
              <a:buChar char="n"/>
              <a:defRPr sz="32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2" charset="2"/>
              <a:buChar char="n"/>
              <a:defRPr sz="28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50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e-IL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hlinkClick r:id="rId40" action="ppaction://hlinksldjump"/>
              </a:rPr>
              <a:t>$</a:t>
            </a:r>
            <a:r>
              <a:rPr kumimoji="0" lang="he-IL" altLang="he-IL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hlinkClick r:id="rId40" action="ppaction://hlinksldjump"/>
              </a:rPr>
              <a:t>6</a:t>
            </a:r>
            <a:r>
              <a:rPr kumimoji="0" lang="en-US" altLang="he-IL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hlinkClick r:id="rId40" action="ppaction://hlinksldjump"/>
              </a:rPr>
              <a:t>00</a:t>
            </a:r>
            <a:endParaRPr kumimoji="0" lang="en-US" altLang="he-IL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3345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2719" y="83128"/>
            <a:ext cx="5942125" cy="6567055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82" y="5541818"/>
            <a:ext cx="2046239" cy="84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7048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9923" y="157018"/>
            <a:ext cx="5950482" cy="6576291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217" y="5449455"/>
            <a:ext cx="1979003" cy="94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858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8164" y="129309"/>
            <a:ext cx="5917053" cy="6539346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82" y="5541818"/>
            <a:ext cx="2046239" cy="84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244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2609" y="138544"/>
            <a:ext cx="5942125" cy="6567055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217" y="5449455"/>
            <a:ext cx="1979003" cy="94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7058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4311" y="129308"/>
            <a:ext cx="5724832" cy="6326909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82" y="5541818"/>
            <a:ext cx="2046239" cy="84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754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9728" y="138545"/>
            <a:ext cx="5917053" cy="6539346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217" y="5449455"/>
            <a:ext cx="1979003" cy="94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632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5846" y="92364"/>
            <a:ext cx="5841835" cy="6456218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82" y="5541818"/>
            <a:ext cx="2046239" cy="84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7373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5407" y="138544"/>
            <a:ext cx="6080022" cy="6719455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217" y="5449455"/>
            <a:ext cx="1979003" cy="94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251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0666" y="157018"/>
            <a:ext cx="5800049" cy="6410037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82" y="5541818"/>
            <a:ext cx="2046239" cy="84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199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8209" y="166255"/>
            <a:ext cx="5841835" cy="6456218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217" y="5449455"/>
            <a:ext cx="1979003" cy="94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85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82" y="5541818"/>
            <a:ext cx="2046239" cy="8479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4B0B3A-3F48-43BD-A017-95628462BD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3308" y="0"/>
            <a:ext cx="6205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898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9059" y="110836"/>
            <a:ext cx="5975554" cy="6604000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82" y="5541818"/>
            <a:ext cx="2046239" cy="84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848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4982" y="203200"/>
            <a:ext cx="5866908" cy="6483927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217" y="5449455"/>
            <a:ext cx="1979003" cy="94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7731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7049" y="92364"/>
            <a:ext cx="5850193" cy="6465454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82" y="5541818"/>
            <a:ext cx="2046239" cy="84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35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7302" y="240144"/>
            <a:ext cx="5749905" cy="6354619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217" y="5449455"/>
            <a:ext cx="1979003" cy="94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811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8043" y="129309"/>
            <a:ext cx="5883623" cy="6502400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82" y="5541818"/>
            <a:ext cx="2046239" cy="84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077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2155" y="138544"/>
            <a:ext cx="5891981" cy="6511637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217" y="5449455"/>
            <a:ext cx="1979003" cy="94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897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9052" y="129308"/>
            <a:ext cx="5858551" cy="6474691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82" y="5541818"/>
            <a:ext cx="2046239" cy="84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196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7646" y="230909"/>
            <a:ext cx="5599471" cy="6188364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217" y="5449455"/>
            <a:ext cx="1979003" cy="94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3302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054" y="157018"/>
            <a:ext cx="5883623" cy="6502400"/>
          </a:xfrm>
          <a:prstGeom prst="rect">
            <a:avLst/>
          </a:prstGeom>
        </p:spPr>
      </p:pic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82" y="5541818"/>
            <a:ext cx="2046239" cy="84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658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5371" y="295564"/>
            <a:ext cx="5641257" cy="6234545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217" y="5449455"/>
            <a:ext cx="1979003" cy="94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94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217" y="5449455"/>
            <a:ext cx="1979003" cy="940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937730-DB50-46DC-B39E-BF3696BD0A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1452" y="9000"/>
            <a:ext cx="6189096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5040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4529" y="166254"/>
            <a:ext cx="5917052" cy="6539345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82" y="5541818"/>
            <a:ext cx="2046239" cy="84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1070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7425" y="101600"/>
            <a:ext cx="5883623" cy="6502400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217" y="5449455"/>
            <a:ext cx="1979003" cy="94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0148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9737" y="92364"/>
            <a:ext cx="5942124" cy="6567054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82" y="5541818"/>
            <a:ext cx="2046239" cy="84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564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2173" y="175491"/>
            <a:ext cx="5841835" cy="6456218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217" y="5449455"/>
            <a:ext cx="1979003" cy="94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0023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4103" y="193964"/>
            <a:ext cx="5850193" cy="6465454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82" y="5541818"/>
            <a:ext cx="2046239" cy="84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20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1589" y="83127"/>
            <a:ext cx="5933767" cy="6557818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217" y="5449455"/>
            <a:ext cx="1979003" cy="94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234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0624" y="184727"/>
            <a:ext cx="5783334" cy="6391564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82" y="5541818"/>
            <a:ext cx="2046239" cy="84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2530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4484" y="277091"/>
            <a:ext cx="5699760" cy="6299200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217" y="5449455"/>
            <a:ext cx="1979003" cy="94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796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7033" y="138545"/>
            <a:ext cx="5908696" cy="6530110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82" y="5541818"/>
            <a:ext cx="2046239" cy="84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4550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0746" y="138545"/>
            <a:ext cx="5917053" cy="6539346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217" y="5449455"/>
            <a:ext cx="1979003" cy="94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397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6143" y="73892"/>
            <a:ext cx="6050770" cy="6687126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82" y="5577677"/>
            <a:ext cx="2046239" cy="84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252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1199" y="138544"/>
            <a:ext cx="5766619" cy="6373091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6" y="5568195"/>
            <a:ext cx="2046239" cy="84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468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9358" y="221673"/>
            <a:ext cx="5800048" cy="6410036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217" y="5449455"/>
            <a:ext cx="1979003" cy="94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579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2597" y="166255"/>
            <a:ext cx="5808405" cy="6419272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82" y="5541818"/>
            <a:ext cx="2046239" cy="84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8754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4954" y="147782"/>
            <a:ext cx="5791691" cy="6400800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217" y="5449455"/>
            <a:ext cx="1979003" cy="94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5788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4018" y="166255"/>
            <a:ext cx="5716474" cy="6317672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82" y="5541818"/>
            <a:ext cx="2046239" cy="84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897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2582" y="157018"/>
            <a:ext cx="5866908" cy="6483927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217" y="5449455"/>
            <a:ext cx="1979003" cy="94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9486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7813" y="258618"/>
            <a:ext cx="5657972" cy="6253018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82" y="5541818"/>
            <a:ext cx="2046239" cy="84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818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3245" y="221673"/>
            <a:ext cx="5791691" cy="6400800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217" y="5449455"/>
            <a:ext cx="1979003" cy="94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411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4045" y="147782"/>
            <a:ext cx="5791691" cy="6400800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82" y="5541818"/>
            <a:ext cx="2046239" cy="84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2444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3806" y="129309"/>
            <a:ext cx="5833478" cy="6446982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217" y="5449455"/>
            <a:ext cx="1979003" cy="94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9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8444" y="83126"/>
            <a:ext cx="6130167" cy="6774873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217" y="5449455"/>
            <a:ext cx="1979003" cy="94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941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1538" y="175491"/>
            <a:ext cx="5891980" cy="6511636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82" y="5541818"/>
            <a:ext cx="2046239" cy="84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6587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4045" y="221673"/>
            <a:ext cx="5791691" cy="6400800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217" y="5449455"/>
            <a:ext cx="1979003" cy="94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70354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9823" y="314036"/>
            <a:ext cx="5683045" cy="6280728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82" y="5541818"/>
            <a:ext cx="2046239" cy="84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24855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2230" y="129309"/>
            <a:ext cx="5800048" cy="6410036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217" y="5449455"/>
            <a:ext cx="1979003" cy="94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43315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1186" y="175490"/>
            <a:ext cx="5825120" cy="6437745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82" y="5541818"/>
            <a:ext cx="2046239" cy="84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9547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6688" y="101600"/>
            <a:ext cx="5858551" cy="6474691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217" y="5449455"/>
            <a:ext cx="1979003" cy="94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499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0457" y="83127"/>
            <a:ext cx="6017342" cy="665018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82" y="5541818"/>
            <a:ext cx="2046239" cy="84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525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7580" y="73890"/>
            <a:ext cx="6008984" cy="6640945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217" y="5449455"/>
            <a:ext cx="1979003" cy="94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676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1299ECF7A5DD42A7C337458907D252" ma:contentTypeVersion="11" ma:contentTypeDescription="Create a new document." ma:contentTypeScope="" ma:versionID="43fd6faa7abc7021c2ec9563abfe26c0">
  <xsd:schema xmlns:xsd="http://www.w3.org/2001/XMLSchema" xmlns:xs="http://www.w3.org/2001/XMLSchema" xmlns:p="http://schemas.microsoft.com/office/2006/metadata/properties" xmlns:ns3="23000e19-6ad1-4cb5-b725-baa39842eaee" targetNamespace="http://schemas.microsoft.com/office/2006/metadata/properties" ma:root="true" ma:fieldsID="9b2a4622ffdedef70552879dcd8ecb3b" ns3:_="">
    <xsd:import namespace="23000e19-6ad1-4cb5-b725-baa39842eae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00e19-6ad1-4cb5-b725-baa39842ea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709FA4A-FCD1-4071-8442-E2F51516033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DEF4161-4AE7-4D2E-8C4B-9223C3CA4F40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terms/"/>
    <ds:schemaRef ds:uri="23000e19-6ad1-4cb5-b725-baa39842eaee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FF969639-B16D-4441-9276-934E5F7AE1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000e19-6ad1-4cb5-b725-baa39842ea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1000</TotalTime>
  <Words>152</Words>
  <Application>Microsoft Office PowerPoint</Application>
  <PresentationFormat>Widescreen</PresentationFormat>
  <Paragraphs>50</Paragraphs>
  <Slides>75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1" baseType="lpstr">
      <vt:lpstr>Arial</vt:lpstr>
      <vt:lpstr>Arial Narrow</vt:lpstr>
      <vt:lpstr>Assistant-Regular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Enas Easa</dc:creator>
  <cp:lastModifiedBy>NTAKONS</cp:lastModifiedBy>
  <cp:revision>63</cp:revision>
  <cp:lastPrinted>2022-08-15T07:29:25Z</cp:lastPrinted>
  <dcterms:created xsi:type="dcterms:W3CDTF">2021-08-04T14:14:44Z</dcterms:created>
  <dcterms:modified xsi:type="dcterms:W3CDTF">2022-08-30T09:31:46Z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0x010100B21299ECF7A5DD42A7C337458907D252</vt:lpwstr>
  </property>
</Properties>
</file>